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9" r:id="rId3"/>
    <p:sldId id="260" r:id="rId4"/>
    <p:sldId id="301" r:id="rId5"/>
    <p:sldId id="300" r:id="rId6"/>
    <p:sldId id="302" r:id="rId7"/>
    <p:sldId id="261" r:id="rId8"/>
    <p:sldId id="262" r:id="rId9"/>
    <p:sldId id="303" r:id="rId10"/>
    <p:sldId id="304" r:id="rId11"/>
    <p:sldId id="321" r:id="rId12"/>
    <p:sldId id="323" r:id="rId13"/>
    <p:sldId id="326" r:id="rId14"/>
    <p:sldId id="322" r:id="rId15"/>
    <p:sldId id="32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7" d="100"/>
          <a:sy n="57" d="100"/>
        </p:scale>
        <p:origin x="10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373F4-A13C-4EAB-8CE1-08369FCA969D}"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AE651-C9CE-490A-A5DF-D4C3A6AFA61B}" type="slidenum">
              <a:rPr lang="en-US" smtClean="0"/>
              <a:t>‹#›</a:t>
            </a:fld>
            <a:endParaRPr lang="en-US"/>
          </a:p>
        </p:txBody>
      </p:sp>
    </p:spTree>
    <p:extLst>
      <p:ext uri="{BB962C8B-B14F-4D97-AF65-F5344CB8AC3E}">
        <p14:creationId xmlns:p14="http://schemas.microsoft.com/office/powerpoint/2010/main" val="4173198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2"/>
        <p:cNvGrpSpPr/>
        <p:nvPr/>
      </p:nvGrpSpPr>
      <p:grpSpPr>
        <a:xfrm>
          <a:off x="0" y="0"/>
          <a:ext cx="0" cy="0"/>
          <a:chOff x="0" y="0"/>
          <a:chExt cx="0" cy="0"/>
        </a:xfrm>
      </p:grpSpPr>
      <p:sp>
        <p:nvSpPr>
          <p:cNvPr id="1963" name="Google Shape;1963;g13c2bc466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4" name="Google Shape;1964;g13c2bc466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1be0de29b8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1be0de29b8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846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1be0de29b8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1be0de29b8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26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1be0de29b8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1be0de29b8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1be0de29b8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1be0de29b8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4461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6"/>
        <p:cNvGrpSpPr/>
        <p:nvPr/>
      </p:nvGrpSpPr>
      <p:grpSpPr>
        <a:xfrm>
          <a:off x="0" y="0"/>
          <a:ext cx="0" cy="0"/>
          <a:chOff x="0" y="0"/>
          <a:chExt cx="0" cy="0"/>
        </a:xfrm>
      </p:grpSpPr>
      <p:sp>
        <p:nvSpPr>
          <p:cNvPr id="2747" name="Google Shape;2747;g1be0de29b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8" name="Google Shape;2748;g1be0de29b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4"/>
        <p:cNvGrpSpPr/>
        <p:nvPr/>
      </p:nvGrpSpPr>
      <p:grpSpPr>
        <a:xfrm>
          <a:off x="0" y="0"/>
          <a:ext cx="0" cy="0"/>
          <a:chOff x="0" y="0"/>
          <a:chExt cx="0" cy="0"/>
        </a:xfrm>
      </p:grpSpPr>
      <p:sp>
        <p:nvSpPr>
          <p:cNvPr id="2835" name="Google Shape;2835;g1be0de29b8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6" name="Google Shape;2836;g1be0de29b8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2"/>
        <p:cNvGrpSpPr/>
        <p:nvPr/>
      </p:nvGrpSpPr>
      <p:grpSpPr>
        <a:xfrm>
          <a:off x="0" y="0"/>
          <a:ext cx="0" cy="0"/>
          <a:chOff x="0" y="0"/>
          <a:chExt cx="0" cy="0"/>
        </a:xfrm>
      </p:grpSpPr>
      <p:sp>
        <p:nvSpPr>
          <p:cNvPr id="2963" name="Google Shape;296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4" name="Google Shape;296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2"/>
        <p:cNvGrpSpPr/>
        <p:nvPr/>
      </p:nvGrpSpPr>
      <p:grpSpPr>
        <a:xfrm>
          <a:off x="0" y="0"/>
          <a:ext cx="0" cy="0"/>
          <a:chOff x="0" y="0"/>
          <a:chExt cx="0" cy="0"/>
        </a:xfrm>
      </p:grpSpPr>
      <p:sp>
        <p:nvSpPr>
          <p:cNvPr id="2963" name="Google Shape;296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4" name="Google Shape;296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225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1be0de29b8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1be0de29b8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528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16800" y="0"/>
            <a:ext cx="11158400" cy="5800400"/>
            <a:chOff x="387600" y="0"/>
            <a:chExt cx="8368800" cy="4350300"/>
          </a:xfrm>
        </p:grpSpPr>
        <p:sp>
          <p:nvSpPr>
            <p:cNvPr id="10" name="Google Shape;10;p2"/>
            <p:cNvSpPr/>
            <p:nvPr/>
          </p:nvSpPr>
          <p:spPr>
            <a:xfrm>
              <a:off x="3876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20294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201828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83362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64896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4643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27964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09498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691032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772566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85410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 name="Google Shape;21;p2"/>
          <p:cNvSpPr txBox="1">
            <a:spLocks noGrp="1"/>
          </p:cNvSpPr>
          <p:nvPr>
            <p:ph type="ctrTitle"/>
          </p:nvPr>
        </p:nvSpPr>
        <p:spPr>
          <a:xfrm>
            <a:off x="1729200" y="502933"/>
            <a:ext cx="8732800" cy="2878400"/>
          </a:xfrm>
          <a:prstGeom prst="rect">
            <a:avLst/>
          </a:prstGeom>
          <a:noFill/>
          <a:effectLst>
            <a:outerShdw dist="47625" dir="3000000" algn="bl" rotWithShape="0">
              <a:schemeClr val="lt1">
                <a:alpha val="20000"/>
              </a:schemeClr>
            </a:outerShdw>
          </a:effectLst>
        </p:spPr>
        <p:txBody>
          <a:bodyPr spcFirstLastPara="1" wrap="square" lIns="91425" tIns="91425" rIns="91425" bIns="91425" anchor="t" anchorCtr="0">
            <a:noAutofit/>
          </a:bodyPr>
          <a:lstStyle>
            <a:lvl1pPr lvl="0">
              <a:lnSpc>
                <a:spcPct val="87000"/>
              </a:lnSpc>
              <a:spcBef>
                <a:spcPts val="0"/>
              </a:spcBef>
              <a:spcAft>
                <a:spcPts val="0"/>
              </a:spcAft>
              <a:buSzPts val="4500"/>
              <a:buFont typeface="Loved by the King"/>
              <a:buNone/>
              <a:defRPr sz="7333"/>
            </a:lvl1pPr>
            <a:lvl2pPr lvl="1" algn="ctr">
              <a:spcBef>
                <a:spcPts val="0"/>
              </a:spcBef>
              <a:spcAft>
                <a:spcPts val="0"/>
              </a:spcAft>
              <a:buClr>
                <a:schemeClr val="lt1"/>
              </a:buClr>
              <a:buSzPts val="5200"/>
              <a:buNone/>
              <a:defRPr sz="6933">
                <a:solidFill>
                  <a:schemeClr val="lt1"/>
                </a:solidFill>
              </a:defRPr>
            </a:lvl2pPr>
            <a:lvl3pPr lvl="2" algn="ctr">
              <a:spcBef>
                <a:spcPts val="0"/>
              </a:spcBef>
              <a:spcAft>
                <a:spcPts val="0"/>
              </a:spcAft>
              <a:buClr>
                <a:schemeClr val="lt1"/>
              </a:buClr>
              <a:buSzPts val="5200"/>
              <a:buNone/>
              <a:defRPr sz="6933">
                <a:solidFill>
                  <a:schemeClr val="lt1"/>
                </a:solidFill>
              </a:defRPr>
            </a:lvl3pPr>
            <a:lvl4pPr lvl="3" algn="ctr">
              <a:spcBef>
                <a:spcPts val="0"/>
              </a:spcBef>
              <a:spcAft>
                <a:spcPts val="0"/>
              </a:spcAft>
              <a:buClr>
                <a:schemeClr val="lt1"/>
              </a:buClr>
              <a:buSzPts val="5200"/>
              <a:buNone/>
              <a:defRPr sz="6933">
                <a:solidFill>
                  <a:schemeClr val="lt1"/>
                </a:solidFill>
              </a:defRPr>
            </a:lvl4pPr>
            <a:lvl5pPr lvl="4" algn="ctr">
              <a:spcBef>
                <a:spcPts val="0"/>
              </a:spcBef>
              <a:spcAft>
                <a:spcPts val="0"/>
              </a:spcAft>
              <a:buClr>
                <a:schemeClr val="lt1"/>
              </a:buClr>
              <a:buSzPts val="5200"/>
              <a:buNone/>
              <a:defRPr sz="6933">
                <a:solidFill>
                  <a:schemeClr val="lt1"/>
                </a:solidFill>
              </a:defRPr>
            </a:lvl5pPr>
            <a:lvl6pPr lvl="5" algn="ctr">
              <a:spcBef>
                <a:spcPts val="0"/>
              </a:spcBef>
              <a:spcAft>
                <a:spcPts val="0"/>
              </a:spcAft>
              <a:buClr>
                <a:schemeClr val="lt1"/>
              </a:buClr>
              <a:buSzPts val="5200"/>
              <a:buNone/>
              <a:defRPr sz="6933">
                <a:solidFill>
                  <a:schemeClr val="lt1"/>
                </a:solidFill>
              </a:defRPr>
            </a:lvl6pPr>
            <a:lvl7pPr lvl="6" algn="ctr">
              <a:spcBef>
                <a:spcPts val="0"/>
              </a:spcBef>
              <a:spcAft>
                <a:spcPts val="0"/>
              </a:spcAft>
              <a:buClr>
                <a:schemeClr val="lt1"/>
              </a:buClr>
              <a:buSzPts val="5200"/>
              <a:buNone/>
              <a:defRPr sz="6933">
                <a:solidFill>
                  <a:schemeClr val="lt1"/>
                </a:solidFill>
              </a:defRPr>
            </a:lvl7pPr>
            <a:lvl8pPr lvl="7" algn="ctr">
              <a:spcBef>
                <a:spcPts val="0"/>
              </a:spcBef>
              <a:spcAft>
                <a:spcPts val="0"/>
              </a:spcAft>
              <a:buClr>
                <a:schemeClr val="lt1"/>
              </a:buClr>
              <a:buSzPts val="5200"/>
              <a:buNone/>
              <a:defRPr sz="6933">
                <a:solidFill>
                  <a:schemeClr val="lt1"/>
                </a:solidFill>
              </a:defRPr>
            </a:lvl8pPr>
            <a:lvl9pPr lvl="8" algn="ctr">
              <a:spcBef>
                <a:spcPts val="0"/>
              </a:spcBef>
              <a:spcAft>
                <a:spcPts val="0"/>
              </a:spcAft>
              <a:buClr>
                <a:schemeClr val="lt1"/>
              </a:buClr>
              <a:buSzPts val="5200"/>
              <a:buNone/>
              <a:defRPr sz="6933">
                <a:solidFill>
                  <a:schemeClr val="lt1"/>
                </a:solidFill>
              </a:defRPr>
            </a:lvl9pPr>
          </a:lstStyle>
          <a:p>
            <a:endParaRPr/>
          </a:p>
        </p:txBody>
      </p:sp>
      <p:sp>
        <p:nvSpPr>
          <p:cNvPr id="22" name="Google Shape;22;p2"/>
          <p:cNvSpPr txBox="1">
            <a:spLocks noGrp="1"/>
          </p:cNvSpPr>
          <p:nvPr>
            <p:ph type="subTitle" idx="1"/>
          </p:nvPr>
        </p:nvSpPr>
        <p:spPr>
          <a:xfrm>
            <a:off x="1729000" y="3426600"/>
            <a:ext cx="8734000" cy="4876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3" name="Google Shape;23;p2"/>
          <p:cNvGrpSpPr/>
          <p:nvPr/>
        </p:nvGrpSpPr>
        <p:grpSpPr>
          <a:xfrm>
            <a:off x="-7067" y="5842501"/>
            <a:ext cx="12199200" cy="1220500"/>
            <a:chOff x="-5300" y="5220075"/>
            <a:chExt cx="9149400" cy="915375"/>
          </a:xfrm>
        </p:grpSpPr>
        <p:sp>
          <p:nvSpPr>
            <p:cNvPr id="24" name="Google Shape;24;p2"/>
            <p:cNvSpPr/>
            <p:nvPr/>
          </p:nvSpPr>
          <p:spPr>
            <a:xfrm>
              <a:off x="-5300" y="5220075"/>
              <a:ext cx="9149400" cy="130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300" y="5220075"/>
              <a:ext cx="9149400" cy="130200"/>
            </a:xfrm>
            <a:prstGeom prst="rect">
              <a:avLst/>
            </a:pr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300" y="5286725"/>
              <a:ext cx="9149400" cy="63600"/>
            </a:xfrm>
            <a:prstGeom prst="rect">
              <a:avLst/>
            </a:pr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5300" y="5335950"/>
              <a:ext cx="9149400" cy="7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 name="Google Shape;28;p2"/>
          <p:cNvGrpSpPr/>
          <p:nvPr/>
        </p:nvGrpSpPr>
        <p:grpSpPr>
          <a:xfrm>
            <a:off x="470527" y="-5900"/>
            <a:ext cx="960580" cy="1037792"/>
            <a:chOff x="352742" y="-4425"/>
            <a:chExt cx="720435" cy="778344"/>
          </a:xfrm>
        </p:grpSpPr>
        <p:grpSp>
          <p:nvGrpSpPr>
            <p:cNvPr id="29" name="Google Shape;29;p2"/>
            <p:cNvGrpSpPr/>
            <p:nvPr/>
          </p:nvGrpSpPr>
          <p:grpSpPr>
            <a:xfrm>
              <a:off x="352742" y="358150"/>
              <a:ext cx="720435" cy="415769"/>
              <a:chOff x="-1956433" y="243850"/>
              <a:chExt cx="720435" cy="415769"/>
            </a:xfrm>
          </p:grpSpPr>
          <p:sp>
            <p:nvSpPr>
              <p:cNvPr id="30" name="Google Shape;30;p2"/>
              <p:cNvSpPr/>
              <p:nvPr/>
            </p:nvSpPr>
            <p:spPr>
              <a:xfrm>
                <a:off x="-1712378" y="243850"/>
                <a:ext cx="232316" cy="211935"/>
              </a:xfrm>
              <a:custGeom>
                <a:avLst/>
                <a:gdLst/>
                <a:ahLst/>
                <a:cxnLst/>
                <a:rect l="l" t="t" r="r" b="b"/>
                <a:pathLst>
                  <a:path w="8150" h="7435" extrusionOk="0">
                    <a:moveTo>
                      <a:pt x="3821" y="1"/>
                    </a:move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563" y="1732"/>
                    </a:lnTo>
                    <a:lnTo>
                      <a:pt x="1318" y="2522"/>
                    </a:lnTo>
                    <a:lnTo>
                      <a:pt x="753" y="4611"/>
                    </a:lnTo>
                    <a:lnTo>
                      <a:pt x="1" y="7434"/>
                    </a:lnTo>
                    <a:lnTo>
                      <a:pt x="8149" y="7434"/>
                    </a:lnTo>
                    <a:lnTo>
                      <a:pt x="7397" y="4611"/>
                    </a:lnTo>
                    <a:lnTo>
                      <a:pt x="6832" y="2522"/>
                    </a:lnTo>
                    <a:lnTo>
                      <a:pt x="6606" y="1732"/>
                    </a:ln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712378" y="243850"/>
                <a:ext cx="232316" cy="211935"/>
              </a:xfrm>
              <a:custGeom>
                <a:avLst/>
                <a:gdLst/>
                <a:ahLst/>
                <a:cxnLst/>
                <a:rect l="l" t="t" r="r" b="b"/>
                <a:pathLst>
                  <a:path w="8150" h="7435" fill="none" extrusionOk="0">
                    <a:moveTo>
                      <a:pt x="6456" y="1243"/>
                    </a:move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lnTo>
                      <a:pt x="4084" y="1"/>
                    </a:lnTo>
                    <a:lnTo>
                      <a:pt x="4084" y="1"/>
                    </a:lnTo>
                    <a:lnTo>
                      <a:pt x="3821" y="1"/>
                    </a:ln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694" y="1243"/>
                    </a:lnTo>
                    <a:lnTo>
                      <a:pt x="1563" y="1732"/>
                    </a:lnTo>
                    <a:lnTo>
                      <a:pt x="1318" y="2522"/>
                    </a:lnTo>
                    <a:lnTo>
                      <a:pt x="753" y="4611"/>
                    </a:lnTo>
                    <a:lnTo>
                      <a:pt x="1" y="7434"/>
                    </a:lnTo>
                    <a:lnTo>
                      <a:pt x="4084" y="7434"/>
                    </a:lnTo>
                    <a:lnTo>
                      <a:pt x="8149" y="7434"/>
                    </a:lnTo>
                    <a:lnTo>
                      <a:pt x="8149" y="7434"/>
                    </a:lnTo>
                    <a:lnTo>
                      <a:pt x="7397" y="4611"/>
                    </a:lnTo>
                    <a:lnTo>
                      <a:pt x="6832" y="2522"/>
                    </a:lnTo>
                    <a:lnTo>
                      <a:pt x="6606" y="1732"/>
                    </a:lnTo>
                    <a:lnTo>
                      <a:pt x="6456" y="1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707533" y="244392"/>
                <a:ext cx="222624" cy="193150"/>
              </a:xfrm>
              <a:custGeom>
                <a:avLst/>
                <a:gdLst/>
                <a:ahLst/>
                <a:cxnLst/>
                <a:rect l="l" t="t" r="r" b="b"/>
                <a:pathLst>
                  <a:path w="7810" h="6776" extrusionOk="0">
                    <a:moveTo>
                      <a:pt x="4272" y="0"/>
                    </a:move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2955" y="5326"/>
                    </a:lnTo>
                    <a:lnTo>
                      <a:pt x="2447" y="5364"/>
                    </a:lnTo>
                    <a:lnTo>
                      <a:pt x="1976" y="5420"/>
                    </a:lnTo>
                    <a:lnTo>
                      <a:pt x="1543" y="5496"/>
                    </a:lnTo>
                    <a:lnTo>
                      <a:pt x="1167" y="5571"/>
                    </a:lnTo>
                    <a:lnTo>
                      <a:pt x="809" y="5665"/>
                    </a:lnTo>
                    <a:lnTo>
                      <a:pt x="508" y="5759"/>
                    </a:lnTo>
                    <a:lnTo>
                      <a:pt x="245" y="5872"/>
                    </a:lnTo>
                    <a:lnTo>
                      <a:pt x="113" y="6399"/>
                    </a:lnTo>
                    <a:lnTo>
                      <a:pt x="0" y="6775"/>
                    </a:lnTo>
                    <a:lnTo>
                      <a:pt x="979" y="6662"/>
                    </a:lnTo>
                    <a:lnTo>
                      <a:pt x="1957" y="6606"/>
                    </a:lnTo>
                    <a:lnTo>
                      <a:pt x="2936" y="6549"/>
                    </a:lnTo>
                    <a:lnTo>
                      <a:pt x="4893" y="6549"/>
                    </a:lnTo>
                    <a:lnTo>
                      <a:pt x="5853" y="6606"/>
                    </a:lnTo>
                    <a:lnTo>
                      <a:pt x="6831" y="6662"/>
                    </a:lnTo>
                    <a:lnTo>
                      <a:pt x="7810" y="6775"/>
                    </a:lnTo>
                    <a:lnTo>
                      <a:pt x="6982" y="3670"/>
                    </a:lnTo>
                    <a:lnTo>
                      <a:pt x="6549" y="2127"/>
                    </a:lnTo>
                    <a:lnTo>
                      <a:pt x="6286" y="1224"/>
                    </a:lnTo>
                    <a:lnTo>
                      <a:pt x="6286"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707533" y="244392"/>
                <a:ext cx="222624" cy="193150"/>
              </a:xfrm>
              <a:custGeom>
                <a:avLst/>
                <a:gdLst/>
                <a:ahLst/>
                <a:cxnLst/>
                <a:rect l="l" t="t" r="r" b="b"/>
                <a:pathLst>
                  <a:path w="7810" h="6776" fill="none" extrusionOk="0">
                    <a:moveTo>
                      <a:pt x="4272" y="0"/>
                    </a:moveTo>
                    <a:lnTo>
                      <a:pt x="4272" y="0"/>
                    </a:ln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3519" y="5307"/>
                    </a:lnTo>
                    <a:lnTo>
                      <a:pt x="2955" y="5326"/>
                    </a:lnTo>
                    <a:lnTo>
                      <a:pt x="2447" y="5364"/>
                    </a:lnTo>
                    <a:lnTo>
                      <a:pt x="1976" y="5420"/>
                    </a:lnTo>
                    <a:lnTo>
                      <a:pt x="1543" y="5496"/>
                    </a:lnTo>
                    <a:lnTo>
                      <a:pt x="1167" y="5571"/>
                    </a:lnTo>
                    <a:lnTo>
                      <a:pt x="809" y="5665"/>
                    </a:lnTo>
                    <a:lnTo>
                      <a:pt x="508" y="5759"/>
                    </a:lnTo>
                    <a:lnTo>
                      <a:pt x="245" y="5872"/>
                    </a:lnTo>
                    <a:lnTo>
                      <a:pt x="245" y="5872"/>
                    </a:lnTo>
                    <a:lnTo>
                      <a:pt x="113" y="6399"/>
                    </a:lnTo>
                    <a:lnTo>
                      <a:pt x="113" y="6399"/>
                    </a:lnTo>
                    <a:lnTo>
                      <a:pt x="0" y="6775"/>
                    </a:lnTo>
                    <a:lnTo>
                      <a:pt x="0" y="6775"/>
                    </a:lnTo>
                    <a:lnTo>
                      <a:pt x="979" y="6662"/>
                    </a:lnTo>
                    <a:lnTo>
                      <a:pt x="1957" y="6606"/>
                    </a:lnTo>
                    <a:lnTo>
                      <a:pt x="2936" y="6549"/>
                    </a:lnTo>
                    <a:lnTo>
                      <a:pt x="3914" y="6549"/>
                    </a:lnTo>
                    <a:lnTo>
                      <a:pt x="3914" y="6549"/>
                    </a:lnTo>
                    <a:lnTo>
                      <a:pt x="4893" y="6549"/>
                    </a:lnTo>
                    <a:lnTo>
                      <a:pt x="5853" y="6606"/>
                    </a:lnTo>
                    <a:lnTo>
                      <a:pt x="6831" y="6662"/>
                    </a:lnTo>
                    <a:lnTo>
                      <a:pt x="7810" y="6775"/>
                    </a:lnTo>
                    <a:lnTo>
                      <a:pt x="7810" y="6775"/>
                    </a:lnTo>
                    <a:lnTo>
                      <a:pt x="6982" y="3670"/>
                    </a:lnTo>
                    <a:lnTo>
                      <a:pt x="6549" y="2127"/>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05"/>
                    </a:lnTo>
                    <a:lnTo>
                      <a:pt x="6286" y="1205"/>
                    </a:lnTo>
                    <a:lnTo>
                      <a:pt x="6286" y="1205"/>
                    </a:lnTo>
                    <a:lnTo>
                      <a:pt x="6286" y="1205"/>
                    </a:lnTo>
                    <a:lnTo>
                      <a:pt x="6267" y="1205"/>
                    </a:lnTo>
                    <a:lnTo>
                      <a:pt x="6267" y="1205"/>
                    </a:lnTo>
                    <a:lnTo>
                      <a:pt x="6267" y="1205"/>
                    </a:lnTo>
                    <a:lnTo>
                      <a:pt x="6267" y="1205"/>
                    </a:lnTo>
                    <a:lnTo>
                      <a:pt x="6267" y="1205"/>
                    </a:lnTo>
                    <a:lnTo>
                      <a:pt x="6267" y="1205"/>
                    </a:lnTo>
                    <a:lnTo>
                      <a:pt x="6267" y="1205"/>
                    </a:lnTo>
                    <a:lnTo>
                      <a:pt x="6267" y="1205"/>
                    </a:lnTo>
                    <a:lnTo>
                      <a:pt x="6267"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704340" y="278711"/>
                <a:ext cx="219431" cy="158830"/>
              </a:xfrm>
              <a:custGeom>
                <a:avLst/>
                <a:gdLst/>
                <a:ahLst/>
                <a:cxnLst/>
                <a:rect l="l" t="t" r="r" b="b"/>
                <a:pathLst>
                  <a:path w="7698" h="5572" extrusionOk="0">
                    <a:moveTo>
                      <a:pt x="133" y="4668"/>
                    </a:moveTo>
                    <a:lnTo>
                      <a:pt x="133" y="4668"/>
                    </a:lnTo>
                    <a:lnTo>
                      <a:pt x="133" y="4668"/>
                    </a:lnTo>
                    <a:lnTo>
                      <a:pt x="133" y="4668"/>
                    </a:lnTo>
                    <a:lnTo>
                      <a:pt x="1" y="5195"/>
                    </a:lnTo>
                    <a:lnTo>
                      <a:pt x="1" y="5195"/>
                    </a:lnTo>
                    <a:lnTo>
                      <a:pt x="133" y="4668"/>
                    </a:lnTo>
                    <a:close/>
                    <a:moveTo>
                      <a:pt x="6174" y="20"/>
                    </a:moveTo>
                    <a:lnTo>
                      <a:pt x="6174" y="20"/>
                    </a:lnTo>
                    <a:lnTo>
                      <a:pt x="6174" y="20"/>
                    </a:lnTo>
                    <a:lnTo>
                      <a:pt x="6174" y="20"/>
                    </a:lnTo>
                    <a:lnTo>
                      <a:pt x="6437" y="923"/>
                    </a:lnTo>
                    <a:lnTo>
                      <a:pt x="6870" y="2466"/>
                    </a:lnTo>
                    <a:lnTo>
                      <a:pt x="7698" y="5571"/>
                    </a:lnTo>
                    <a:lnTo>
                      <a:pt x="7698" y="5571"/>
                    </a:lnTo>
                    <a:lnTo>
                      <a:pt x="7698" y="5571"/>
                    </a:lnTo>
                    <a:lnTo>
                      <a:pt x="6870" y="2466"/>
                    </a:lnTo>
                    <a:lnTo>
                      <a:pt x="6437" y="923"/>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1"/>
                    </a:moveTo>
                    <a:lnTo>
                      <a:pt x="6174" y="1"/>
                    </a:lnTo>
                    <a:lnTo>
                      <a:pt x="6174" y="20"/>
                    </a:lnTo>
                    <a:lnTo>
                      <a:pt x="6174" y="20"/>
                    </a:lnTo>
                    <a:lnTo>
                      <a:pt x="6174" y="1"/>
                    </a:lnTo>
                    <a:close/>
                    <a:moveTo>
                      <a:pt x="6155" y="1"/>
                    </a:moveTo>
                    <a:lnTo>
                      <a:pt x="6155" y="1"/>
                    </a:lnTo>
                    <a:lnTo>
                      <a:pt x="6174" y="1"/>
                    </a:lnTo>
                    <a:lnTo>
                      <a:pt x="6174" y="1"/>
                    </a:lnTo>
                    <a:lnTo>
                      <a:pt x="6155" y="1"/>
                    </a:lnTo>
                    <a:close/>
                    <a:moveTo>
                      <a:pt x="6155" y="1"/>
                    </a:moveTo>
                    <a:lnTo>
                      <a:pt x="6155" y="1"/>
                    </a:lnTo>
                    <a:lnTo>
                      <a:pt x="6155" y="1"/>
                    </a:lnTo>
                    <a:lnTo>
                      <a:pt x="6155" y="1"/>
                    </a:lnTo>
                    <a:lnTo>
                      <a:pt x="6155" y="1"/>
                    </a:lnTo>
                    <a:close/>
                    <a:moveTo>
                      <a:pt x="6155" y="1"/>
                    </a:moveTo>
                    <a:lnTo>
                      <a:pt x="6155" y="1"/>
                    </a:lnTo>
                    <a:lnTo>
                      <a:pt x="6155" y="1"/>
                    </a:lnTo>
                    <a:lnTo>
                      <a:pt x="6155" y="1"/>
                    </a:lnTo>
                    <a:lnTo>
                      <a:pt x="6155" y="1"/>
                    </a:ln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528924" y="278711"/>
                <a:ext cx="570" cy="29"/>
              </a:xfrm>
              <a:custGeom>
                <a:avLst/>
                <a:gdLst/>
                <a:ahLst/>
                <a:cxnLst/>
                <a:rect l="l" t="t" r="r" b="b"/>
                <a:pathLst>
                  <a:path w="20" h="1" fill="none" extrusionOk="0">
                    <a:moveTo>
                      <a:pt x="1" y="1"/>
                    </a:moveTo>
                    <a:lnTo>
                      <a:pt x="1" y="1"/>
                    </a:lnTo>
                    <a:lnTo>
                      <a:pt x="20" y="1"/>
                    </a:ln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528382" y="278711"/>
                <a:ext cx="29" cy="57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28382" y="279253"/>
                <a:ext cx="43470" cy="158288"/>
              </a:xfrm>
              <a:custGeom>
                <a:avLst/>
                <a:gdLst/>
                <a:ahLst/>
                <a:cxnLst/>
                <a:rect l="l" t="t" r="r" b="b"/>
                <a:pathLst>
                  <a:path w="1525" h="5553" fill="none" extrusionOk="0">
                    <a:moveTo>
                      <a:pt x="1" y="1"/>
                    </a:moveTo>
                    <a:lnTo>
                      <a:pt x="1" y="1"/>
                    </a:lnTo>
                    <a:lnTo>
                      <a:pt x="1" y="1"/>
                    </a:lnTo>
                    <a:lnTo>
                      <a:pt x="1" y="1"/>
                    </a:lnTo>
                    <a:lnTo>
                      <a:pt x="264" y="904"/>
                    </a:lnTo>
                    <a:lnTo>
                      <a:pt x="697" y="2447"/>
                    </a:lnTo>
                    <a:lnTo>
                      <a:pt x="1525" y="5552"/>
                    </a:lnTo>
                    <a:lnTo>
                      <a:pt x="1525" y="5552"/>
                    </a:lnTo>
                    <a:lnTo>
                      <a:pt x="1525" y="5552"/>
                    </a:lnTo>
                    <a:lnTo>
                      <a:pt x="697" y="2447"/>
                    </a:lnTo>
                    <a:lnTo>
                      <a:pt x="264" y="904"/>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1704340" y="411742"/>
                <a:ext cx="3791" cy="15051"/>
              </a:xfrm>
              <a:custGeom>
                <a:avLst/>
                <a:gdLst/>
                <a:ahLst/>
                <a:cxnLst/>
                <a:rect l="l" t="t" r="r" b="b"/>
                <a:pathLst>
                  <a:path w="133" h="528" fill="none" extrusionOk="0">
                    <a:moveTo>
                      <a:pt x="133" y="1"/>
                    </a:moveTo>
                    <a:lnTo>
                      <a:pt x="133" y="1"/>
                    </a:lnTo>
                    <a:lnTo>
                      <a:pt x="133" y="1"/>
                    </a:lnTo>
                    <a:lnTo>
                      <a:pt x="133" y="1"/>
                    </a:lnTo>
                    <a:lnTo>
                      <a:pt x="1" y="528"/>
                    </a:lnTo>
                    <a:lnTo>
                      <a:pt x="1" y="528"/>
                    </a:lnTo>
                    <a:lnTo>
                      <a:pt x="1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1952699" y="431068"/>
                <a:ext cx="712967" cy="173282"/>
              </a:xfrm>
              <a:custGeom>
                <a:avLst/>
                <a:gdLst/>
                <a:ahLst/>
                <a:cxnLst/>
                <a:rect l="l" t="t" r="r" b="b"/>
                <a:pathLst>
                  <a:path w="25012" h="6079" extrusionOk="0">
                    <a:moveTo>
                      <a:pt x="11838" y="0"/>
                    </a:moveTo>
                    <a:lnTo>
                      <a:pt x="11179" y="19"/>
                    </a:lnTo>
                    <a:lnTo>
                      <a:pt x="10521" y="57"/>
                    </a:lnTo>
                    <a:lnTo>
                      <a:pt x="9843" y="94"/>
                    </a:lnTo>
                    <a:lnTo>
                      <a:pt x="9184" y="151"/>
                    </a:lnTo>
                    <a:lnTo>
                      <a:pt x="8526" y="226"/>
                    </a:lnTo>
                    <a:lnTo>
                      <a:pt x="7867" y="320"/>
                    </a:lnTo>
                    <a:lnTo>
                      <a:pt x="7208" y="414"/>
                    </a:lnTo>
                    <a:lnTo>
                      <a:pt x="6079" y="621"/>
                    </a:lnTo>
                    <a:lnTo>
                      <a:pt x="5138" y="791"/>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lnTo>
                      <a:pt x="19874" y="791"/>
                    </a:lnTo>
                    <a:lnTo>
                      <a:pt x="18933" y="621"/>
                    </a:lnTo>
                    <a:lnTo>
                      <a:pt x="17804" y="414"/>
                    </a:lnTo>
                    <a:lnTo>
                      <a:pt x="17145" y="320"/>
                    </a:lnTo>
                    <a:lnTo>
                      <a:pt x="16486" y="226"/>
                    </a:lnTo>
                    <a:lnTo>
                      <a:pt x="15828" y="151"/>
                    </a:lnTo>
                    <a:lnTo>
                      <a:pt x="15169" y="94"/>
                    </a:lnTo>
                    <a:lnTo>
                      <a:pt x="14510" y="57"/>
                    </a:lnTo>
                    <a:lnTo>
                      <a:pt x="13833" y="19"/>
                    </a:lnTo>
                    <a:lnTo>
                      <a:pt x="13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1952699" y="431068"/>
                <a:ext cx="712967" cy="173282"/>
              </a:xfrm>
              <a:custGeom>
                <a:avLst/>
                <a:gdLst/>
                <a:ahLst/>
                <a:cxnLst/>
                <a:rect l="l" t="t" r="r" b="b"/>
                <a:pathLst>
                  <a:path w="25012" h="6079" fill="none" extrusionOk="0">
                    <a:moveTo>
                      <a:pt x="21229" y="1092"/>
                    </a:moveTo>
                    <a:lnTo>
                      <a:pt x="21229" y="1092"/>
                    </a:lnTo>
                    <a:lnTo>
                      <a:pt x="19874" y="791"/>
                    </a:lnTo>
                    <a:lnTo>
                      <a:pt x="18933" y="621"/>
                    </a:lnTo>
                    <a:lnTo>
                      <a:pt x="17804" y="414"/>
                    </a:lnTo>
                    <a:lnTo>
                      <a:pt x="17804" y="414"/>
                    </a:lnTo>
                    <a:lnTo>
                      <a:pt x="17145" y="320"/>
                    </a:lnTo>
                    <a:lnTo>
                      <a:pt x="16486" y="226"/>
                    </a:lnTo>
                    <a:lnTo>
                      <a:pt x="15828" y="151"/>
                    </a:lnTo>
                    <a:lnTo>
                      <a:pt x="15169" y="94"/>
                    </a:lnTo>
                    <a:lnTo>
                      <a:pt x="14510" y="57"/>
                    </a:lnTo>
                    <a:lnTo>
                      <a:pt x="13833" y="19"/>
                    </a:lnTo>
                    <a:lnTo>
                      <a:pt x="13174" y="0"/>
                    </a:lnTo>
                    <a:lnTo>
                      <a:pt x="12515" y="0"/>
                    </a:lnTo>
                    <a:lnTo>
                      <a:pt x="11838" y="0"/>
                    </a:lnTo>
                    <a:lnTo>
                      <a:pt x="11179" y="19"/>
                    </a:lnTo>
                    <a:lnTo>
                      <a:pt x="10521" y="57"/>
                    </a:lnTo>
                    <a:lnTo>
                      <a:pt x="9843" y="94"/>
                    </a:lnTo>
                    <a:lnTo>
                      <a:pt x="9184" y="151"/>
                    </a:lnTo>
                    <a:lnTo>
                      <a:pt x="8526" y="226"/>
                    </a:lnTo>
                    <a:lnTo>
                      <a:pt x="7867" y="320"/>
                    </a:lnTo>
                    <a:lnTo>
                      <a:pt x="7208" y="414"/>
                    </a:lnTo>
                    <a:lnTo>
                      <a:pt x="7208" y="414"/>
                    </a:lnTo>
                    <a:lnTo>
                      <a:pt x="6079" y="621"/>
                    </a:lnTo>
                    <a:lnTo>
                      <a:pt x="5138" y="791"/>
                    </a:lnTo>
                    <a:lnTo>
                      <a:pt x="3783" y="1092"/>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2515" y="5345"/>
                    </a:lnTo>
                    <a:lnTo>
                      <a:pt x="12515"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1952158" y="451449"/>
                <a:ext cx="712425" cy="152388"/>
              </a:xfrm>
              <a:custGeom>
                <a:avLst/>
                <a:gdLst/>
                <a:ahLst/>
                <a:cxnLst/>
                <a:rect l="l" t="t" r="r" b="b"/>
                <a:pathLst>
                  <a:path w="24993" h="5346" extrusionOk="0">
                    <a:moveTo>
                      <a:pt x="19459" y="1"/>
                    </a:move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1" y="5345"/>
                    </a:lnTo>
                    <a:lnTo>
                      <a:pt x="208" y="5270"/>
                    </a:lnTo>
                    <a:lnTo>
                      <a:pt x="490" y="5195"/>
                    </a:lnTo>
                    <a:lnTo>
                      <a:pt x="847" y="5119"/>
                    </a:lnTo>
                    <a:lnTo>
                      <a:pt x="1299" y="5044"/>
                    </a:lnTo>
                    <a:lnTo>
                      <a:pt x="1826" y="4988"/>
                    </a:lnTo>
                    <a:lnTo>
                      <a:pt x="2447" y="4912"/>
                    </a:lnTo>
                    <a:lnTo>
                      <a:pt x="3915" y="4799"/>
                    </a:lnTo>
                    <a:lnTo>
                      <a:pt x="5665" y="4724"/>
                    </a:lnTo>
                    <a:lnTo>
                      <a:pt x="7679" y="4649"/>
                    </a:lnTo>
                    <a:lnTo>
                      <a:pt x="9975" y="4611"/>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4127" y="5119"/>
                    </a:lnTo>
                    <a:lnTo>
                      <a:pt x="24484" y="5195"/>
                    </a:lnTo>
                    <a:lnTo>
                      <a:pt x="24785" y="5270"/>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0476" y="208"/>
                    </a:lnTo>
                    <a:lnTo>
                      <a:pt x="19459" y="1"/>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952158" y="451449"/>
                <a:ext cx="712425" cy="152388"/>
              </a:xfrm>
              <a:custGeom>
                <a:avLst/>
                <a:gdLst/>
                <a:ahLst/>
                <a:cxnLst/>
                <a:rect l="l" t="t" r="r" b="b"/>
                <a:pathLst>
                  <a:path w="24993" h="5346" fill="none" extrusionOk="0">
                    <a:moveTo>
                      <a:pt x="19459" y="1"/>
                    </a:moveTo>
                    <a:lnTo>
                      <a:pt x="19459" y="1"/>
                    </a:ln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76" y="5157"/>
                    </a:lnTo>
                    <a:lnTo>
                      <a:pt x="1" y="5345"/>
                    </a:lnTo>
                    <a:lnTo>
                      <a:pt x="1" y="5345"/>
                    </a:lnTo>
                    <a:lnTo>
                      <a:pt x="208" y="5270"/>
                    </a:lnTo>
                    <a:lnTo>
                      <a:pt x="490" y="5195"/>
                    </a:lnTo>
                    <a:lnTo>
                      <a:pt x="847" y="5119"/>
                    </a:lnTo>
                    <a:lnTo>
                      <a:pt x="1299" y="5044"/>
                    </a:lnTo>
                    <a:lnTo>
                      <a:pt x="1299" y="5044"/>
                    </a:lnTo>
                    <a:lnTo>
                      <a:pt x="1826" y="4988"/>
                    </a:lnTo>
                    <a:lnTo>
                      <a:pt x="2447" y="4912"/>
                    </a:lnTo>
                    <a:lnTo>
                      <a:pt x="3915" y="4799"/>
                    </a:lnTo>
                    <a:lnTo>
                      <a:pt x="3915" y="4799"/>
                    </a:lnTo>
                    <a:lnTo>
                      <a:pt x="5665" y="4724"/>
                    </a:lnTo>
                    <a:lnTo>
                      <a:pt x="7679" y="4649"/>
                    </a:lnTo>
                    <a:lnTo>
                      <a:pt x="9975" y="4611"/>
                    </a:lnTo>
                    <a:lnTo>
                      <a:pt x="12496" y="4592"/>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3675" y="5044"/>
                    </a:lnTo>
                    <a:lnTo>
                      <a:pt x="24127" y="5119"/>
                    </a:lnTo>
                    <a:lnTo>
                      <a:pt x="24484" y="5195"/>
                    </a:lnTo>
                    <a:lnTo>
                      <a:pt x="24785" y="5270"/>
                    </a:lnTo>
                    <a:lnTo>
                      <a:pt x="24992" y="5345"/>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1210" y="377"/>
                    </a:lnTo>
                    <a:lnTo>
                      <a:pt x="21210" y="377"/>
                    </a:lnTo>
                    <a:lnTo>
                      <a:pt x="20476" y="208"/>
                    </a:lnTo>
                    <a:lnTo>
                      <a:pt x="194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956433" y="583396"/>
                <a:ext cx="720435" cy="49399"/>
              </a:xfrm>
              <a:custGeom>
                <a:avLst/>
                <a:gdLst/>
                <a:ahLst/>
                <a:cxnLst/>
                <a:rect l="l" t="t" r="r" b="b"/>
                <a:pathLst>
                  <a:path w="25274" h="1733" fill="none" extrusionOk="0">
                    <a:moveTo>
                      <a:pt x="25142" y="735"/>
                    </a:move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lnTo>
                      <a:pt x="12646" y="1"/>
                    </a:lnTo>
                    <a:lnTo>
                      <a:pt x="12646" y="1"/>
                    </a:lnTo>
                    <a:lnTo>
                      <a:pt x="10125" y="1"/>
                    </a:lnTo>
                    <a:lnTo>
                      <a:pt x="7848" y="39"/>
                    </a:lnTo>
                    <a:lnTo>
                      <a:pt x="5815" y="114"/>
                    </a:lnTo>
                    <a:lnTo>
                      <a:pt x="4065" y="208"/>
                    </a:lnTo>
                    <a:lnTo>
                      <a:pt x="2597" y="302"/>
                    </a:lnTo>
                    <a:lnTo>
                      <a:pt x="1995" y="377"/>
                    </a:lnTo>
                    <a:lnTo>
                      <a:pt x="1449" y="434"/>
                    </a:lnTo>
                    <a:lnTo>
                      <a:pt x="997" y="509"/>
                    </a:lnTo>
                    <a:lnTo>
                      <a:pt x="621" y="584"/>
                    </a:lnTo>
                    <a:lnTo>
                      <a:pt x="320" y="660"/>
                    </a:lnTo>
                    <a:lnTo>
                      <a:pt x="132" y="735"/>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668396" y="586104"/>
                <a:ext cx="144349" cy="73514"/>
              </a:xfrm>
              <a:custGeom>
                <a:avLst/>
                <a:gdLst/>
                <a:ahLst/>
                <a:cxnLst/>
                <a:rect l="l" t="t" r="r" b="b"/>
                <a:pathLst>
                  <a:path w="5064" h="2579" extrusionOk="0">
                    <a:moveTo>
                      <a:pt x="2541" y="0"/>
                    </a:moveTo>
                    <a:lnTo>
                      <a:pt x="1" y="19"/>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19"/>
                    </a:lnTo>
                    <a:lnTo>
                      <a:pt x="25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668396" y="586104"/>
                <a:ext cx="144349" cy="73514"/>
              </a:xfrm>
              <a:custGeom>
                <a:avLst/>
                <a:gdLst/>
                <a:ahLst/>
                <a:cxnLst/>
                <a:rect l="l" t="t" r="r" b="b"/>
                <a:pathLst>
                  <a:path w="5064" h="2579" fill="none" extrusionOk="0">
                    <a:moveTo>
                      <a:pt x="1" y="19"/>
                    </a:moveTo>
                    <a:lnTo>
                      <a:pt x="1" y="19"/>
                    </a:lnTo>
                    <a:lnTo>
                      <a:pt x="1" y="38"/>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38"/>
                    </a:lnTo>
                    <a:lnTo>
                      <a:pt x="5063" y="19"/>
                    </a:lnTo>
                    <a:lnTo>
                      <a:pt x="5063" y="19"/>
                    </a:lnTo>
                    <a:lnTo>
                      <a:pt x="2541" y="0"/>
                    </a:lnTo>
                    <a:lnTo>
                      <a:pt x="2541" y="0"/>
                    </a:lnTo>
                    <a:lnTo>
                      <a:pt x="1" y="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668396" y="586104"/>
                <a:ext cx="144349" cy="69210"/>
              </a:xfrm>
              <a:custGeom>
                <a:avLst/>
                <a:gdLst/>
                <a:ahLst/>
                <a:cxnLst/>
                <a:rect l="l" t="t" r="r" b="b"/>
                <a:pathLst>
                  <a:path w="5064" h="2428" extrusionOk="0">
                    <a:moveTo>
                      <a:pt x="2541" y="0"/>
                    </a:moveTo>
                    <a:lnTo>
                      <a:pt x="1" y="19"/>
                    </a:lnTo>
                    <a:lnTo>
                      <a:pt x="1" y="38"/>
                    </a:lnTo>
                    <a:lnTo>
                      <a:pt x="20" y="320"/>
                    </a:lnTo>
                    <a:lnTo>
                      <a:pt x="57" y="583"/>
                    </a:lnTo>
                    <a:lnTo>
                      <a:pt x="509" y="546"/>
                    </a:lnTo>
                    <a:lnTo>
                      <a:pt x="1036" y="489"/>
                    </a:lnTo>
                    <a:lnTo>
                      <a:pt x="1619"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94"/>
                    </a:lnTo>
                    <a:lnTo>
                      <a:pt x="5063" y="75"/>
                    </a:lnTo>
                    <a:lnTo>
                      <a:pt x="5063" y="57"/>
                    </a:lnTo>
                    <a:lnTo>
                      <a:pt x="5063" y="38"/>
                    </a:lnTo>
                    <a:lnTo>
                      <a:pt x="5063" y="19"/>
                    </a:lnTo>
                    <a:lnTo>
                      <a:pt x="2541" y="0"/>
                    </a:lnTo>
                    <a:close/>
                  </a:path>
                </a:pathLst>
              </a:custGeom>
              <a:solidFill>
                <a:srgbClr val="2A2A2A">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668396" y="586104"/>
                <a:ext cx="144349" cy="69210"/>
              </a:xfrm>
              <a:custGeom>
                <a:avLst/>
                <a:gdLst/>
                <a:ahLst/>
                <a:cxnLst/>
                <a:rect l="l" t="t" r="r" b="b"/>
                <a:pathLst>
                  <a:path w="5064" h="2428" fill="none" extrusionOk="0">
                    <a:moveTo>
                      <a:pt x="2541" y="0"/>
                    </a:moveTo>
                    <a:lnTo>
                      <a:pt x="2541" y="0"/>
                    </a:lnTo>
                    <a:lnTo>
                      <a:pt x="1" y="19"/>
                    </a:lnTo>
                    <a:lnTo>
                      <a:pt x="1" y="19"/>
                    </a:lnTo>
                    <a:lnTo>
                      <a:pt x="1" y="38"/>
                    </a:lnTo>
                    <a:lnTo>
                      <a:pt x="1" y="38"/>
                    </a:lnTo>
                    <a:lnTo>
                      <a:pt x="20" y="320"/>
                    </a:lnTo>
                    <a:lnTo>
                      <a:pt x="57" y="583"/>
                    </a:lnTo>
                    <a:lnTo>
                      <a:pt x="57" y="583"/>
                    </a:lnTo>
                    <a:lnTo>
                      <a:pt x="509" y="546"/>
                    </a:lnTo>
                    <a:lnTo>
                      <a:pt x="1036" y="489"/>
                    </a:lnTo>
                    <a:lnTo>
                      <a:pt x="1619" y="452"/>
                    </a:lnTo>
                    <a:lnTo>
                      <a:pt x="2240"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113"/>
                    </a:lnTo>
                    <a:lnTo>
                      <a:pt x="5063" y="113"/>
                    </a:lnTo>
                    <a:lnTo>
                      <a:pt x="5063" y="113"/>
                    </a:lnTo>
                    <a:lnTo>
                      <a:pt x="5063" y="113"/>
                    </a:lnTo>
                    <a:lnTo>
                      <a:pt x="5063" y="113"/>
                    </a:lnTo>
                    <a:lnTo>
                      <a:pt x="5063" y="113"/>
                    </a:lnTo>
                    <a:lnTo>
                      <a:pt x="5063" y="113"/>
                    </a:lnTo>
                    <a:lnTo>
                      <a:pt x="5063" y="94"/>
                    </a:lnTo>
                    <a:lnTo>
                      <a:pt x="5063" y="94"/>
                    </a:lnTo>
                    <a:lnTo>
                      <a:pt x="5063" y="94"/>
                    </a:lnTo>
                    <a:lnTo>
                      <a:pt x="5063" y="94"/>
                    </a:lnTo>
                    <a:lnTo>
                      <a:pt x="5063" y="94"/>
                    </a:lnTo>
                    <a:lnTo>
                      <a:pt x="5063" y="94"/>
                    </a:lnTo>
                    <a:lnTo>
                      <a:pt x="5063" y="75"/>
                    </a:lnTo>
                    <a:lnTo>
                      <a:pt x="5063" y="75"/>
                    </a:lnTo>
                    <a:lnTo>
                      <a:pt x="5063" y="75"/>
                    </a:lnTo>
                    <a:lnTo>
                      <a:pt x="5063" y="75"/>
                    </a:lnTo>
                    <a:lnTo>
                      <a:pt x="5063" y="75"/>
                    </a:lnTo>
                    <a:lnTo>
                      <a:pt x="5063" y="75"/>
                    </a:lnTo>
                    <a:lnTo>
                      <a:pt x="5063" y="75"/>
                    </a:lnTo>
                    <a:lnTo>
                      <a:pt x="5063" y="75"/>
                    </a:lnTo>
                    <a:lnTo>
                      <a:pt x="5063" y="75"/>
                    </a:lnTo>
                    <a:lnTo>
                      <a:pt x="5063" y="75"/>
                    </a:lnTo>
                    <a:lnTo>
                      <a:pt x="5063" y="57"/>
                    </a:lnTo>
                    <a:lnTo>
                      <a:pt x="5063" y="57"/>
                    </a:lnTo>
                    <a:lnTo>
                      <a:pt x="5063" y="57"/>
                    </a:lnTo>
                    <a:lnTo>
                      <a:pt x="5063" y="57"/>
                    </a:lnTo>
                    <a:lnTo>
                      <a:pt x="5063" y="57"/>
                    </a:lnTo>
                    <a:lnTo>
                      <a:pt x="5063" y="57"/>
                    </a:lnTo>
                    <a:lnTo>
                      <a:pt x="5063" y="57"/>
                    </a:lnTo>
                    <a:lnTo>
                      <a:pt x="5063" y="57"/>
                    </a:lnTo>
                    <a:lnTo>
                      <a:pt x="5063" y="57"/>
                    </a:lnTo>
                    <a:lnTo>
                      <a:pt x="5063" y="57"/>
                    </a:lnTo>
                    <a:lnTo>
                      <a:pt x="5063" y="38"/>
                    </a:lnTo>
                    <a:lnTo>
                      <a:pt x="5063" y="38"/>
                    </a:lnTo>
                    <a:lnTo>
                      <a:pt x="5063" y="38"/>
                    </a:lnTo>
                    <a:lnTo>
                      <a:pt x="5063" y="19"/>
                    </a:lnTo>
                    <a:lnTo>
                      <a:pt x="5063" y="19"/>
                    </a:lnTo>
                    <a:lnTo>
                      <a:pt x="25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524078" y="587159"/>
                <a:ext cx="29" cy="2166"/>
              </a:xfrm>
              <a:custGeom>
                <a:avLst/>
                <a:gdLst/>
                <a:ahLst/>
                <a:cxnLst/>
                <a:rect l="l" t="t" r="r" b="b"/>
                <a:pathLst>
                  <a:path w="1" h="76" extrusionOk="0">
                    <a:moveTo>
                      <a:pt x="0" y="76"/>
                    </a:moveTo>
                    <a:lnTo>
                      <a:pt x="0" y="76"/>
                    </a:lnTo>
                    <a:lnTo>
                      <a:pt x="0" y="76"/>
                    </a:lnTo>
                    <a:lnTo>
                      <a:pt x="0" y="76"/>
                    </a:lnTo>
                    <a:lnTo>
                      <a:pt x="0" y="76"/>
                    </a:lnTo>
                    <a:close/>
                    <a:moveTo>
                      <a:pt x="0" y="76"/>
                    </a:moveTo>
                    <a:lnTo>
                      <a:pt x="0" y="76"/>
                    </a:lnTo>
                    <a:lnTo>
                      <a:pt x="0" y="76"/>
                    </a:lnTo>
                    <a:lnTo>
                      <a:pt x="0" y="76"/>
                    </a:lnTo>
                    <a:lnTo>
                      <a:pt x="0" y="76"/>
                    </a:lnTo>
                    <a:close/>
                    <a:moveTo>
                      <a:pt x="0" y="57"/>
                    </a:moveTo>
                    <a:lnTo>
                      <a:pt x="0" y="57"/>
                    </a:lnTo>
                    <a:lnTo>
                      <a:pt x="0" y="57"/>
                    </a:lnTo>
                    <a:lnTo>
                      <a:pt x="0" y="57"/>
                    </a:lnTo>
                    <a:lnTo>
                      <a:pt x="0" y="57"/>
                    </a:lnTo>
                    <a:close/>
                    <a:moveTo>
                      <a:pt x="0" y="38"/>
                    </a:moveTo>
                    <a:lnTo>
                      <a:pt x="0" y="38"/>
                    </a:lnTo>
                    <a:lnTo>
                      <a:pt x="0" y="57"/>
                    </a:lnTo>
                    <a:lnTo>
                      <a:pt x="0" y="57"/>
                    </a:lnTo>
                    <a:lnTo>
                      <a:pt x="0" y="38"/>
                    </a:lnTo>
                    <a:close/>
                    <a:moveTo>
                      <a:pt x="0" y="38"/>
                    </a:moveTo>
                    <a:lnTo>
                      <a:pt x="0" y="38"/>
                    </a:lnTo>
                    <a:lnTo>
                      <a:pt x="0" y="38"/>
                    </a:lnTo>
                    <a:lnTo>
                      <a:pt x="0" y="38"/>
                    </a:lnTo>
                    <a:lnTo>
                      <a:pt x="0" y="38"/>
                    </a:lnTo>
                    <a:close/>
                    <a:moveTo>
                      <a:pt x="0" y="38"/>
                    </a:moveTo>
                    <a:lnTo>
                      <a:pt x="0" y="38"/>
                    </a:lnTo>
                    <a:lnTo>
                      <a:pt x="0" y="38"/>
                    </a:lnTo>
                    <a:lnTo>
                      <a:pt x="0" y="38"/>
                    </a:lnTo>
                    <a:lnTo>
                      <a:pt x="0" y="38"/>
                    </a:lnTo>
                    <a:close/>
                    <a:moveTo>
                      <a:pt x="0" y="20"/>
                    </a:moveTo>
                    <a:lnTo>
                      <a:pt x="0" y="20"/>
                    </a:lnTo>
                    <a:lnTo>
                      <a:pt x="0" y="20"/>
                    </a:lnTo>
                    <a:lnTo>
                      <a:pt x="0" y="20"/>
                    </a:lnTo>
                    <a:lnTo>
                      <a:pt x="0" y="20"/>
                    </a:lnTo>
                    <a:close/>
                    <a:moveTo>
                      <a:pt x="0" y="20"/>
                    </a:moveTo>
                    <a:lnTo>
                      <a:pt x="0" y="20"/>
                    </a:lnTo>
                    <a:lnTo>
                      <a:pt x="0" y="20"/>
                    </a:lnTo>
                    <a:lnTo>
                      <a:pt x="0" y="20"/>
                    </a:lnTo>
                    <a:lnTo>
                      <a:pt x="0" y="20"/>
                    </a:lnTo>
                    <a:close/>
                    <a:moveTo>
                      <a:pt x="0" y="1"/>
                    </a:moveTo>
                    <a:lnTo>
                      <a:pt x="0" y="1"/>
                    </a:lnTo>
                    <a:lnTo>
                      <a:pt x="0" y="20"/>
                    </a:lnTo>
                    <a:lnTo>
                      <a:pt x="0" y="20"/>
                    </a:lnTo>
                    <a:lnTo>
                      <a:pt x="0" y="1"/>
                    </a:lnTo>
                    <a:close/>
                  </a:path>
                </a:pathLst>
              </a:custGeom>
              <a:solidFill>
                <a:srgbClr val="DC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524078" y="587159"/>
                <a:ext cx="29" cy="570"/>
              </a:xfrm>
              <a:custGeom>
                <a:avLst/>
                <a:gdLst/>
                <a:ahLst/>
                <a:cxnLst/>
                <a:rect l="l" t="t" r="r" b="b"/>
                <a:pathLst>
                  <a:path w="1" h="20"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524078" y="588242"/>
                <a:ext cx="29" cy="570"/>
              </a:xfrm>
              <a:custGeom>
                <a:avLst/>
                <a:gdLst/>
                <a:ahLst/>
                <a:cxnLst/>
                <a:rect l="l" t="t" r="r" b="b"/>
                <a:pathLst>
                  <a:path w="1" h="20"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524078" y="588784"/>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65" name="Google Shape;65;p2"/>
            <p:cNvCxnSpPr/>
            <p:nvPr/>
          </p:nvCxnSpPr>
          <p:spPr>
            <a:xfrm rot="10800000">
              <a:off x="714438" y="-4425"/>
              <a:ext cx="0" cy="366600"/>
            </a:xfrm>
            <a:prstGeom prst="straightConnector1">
              <a:avLst/>
            </a:prstGeom>
            <a:noFill/>
            <a:ln w="28575" cap="flat" cmpd="sng">
              <a:solidFill>
                <a:schemeClr val="lt1"/>
              </a:solidFill>
              <a:prstDash val="solid"/>
              <a:round/>
              <a:headEnd type="none" w="med" len="med"/>
              <a:tailEnd type="none" w="med" len="med"/>
            </a:ln>
          </p:spPr>
        </p:cxnSp>
      </p:grpSp>
      <p:grpSp>
        <p:nvGrpSpPr>
          <p:cNvPr id="66" name="Google Shape;66;p2"/>
          <p:cNvGrpSpPr/>
          <p:nvPr/>
        </p:nvGrpSpPr>
        <p:grpSpPr>
          <a:xfrm>
            <a:off x="10760894" y="-5900"/>
            <a:ext cx="960580" cy="1037792"/>
            <a:chOff x="352742" y="-4425"/>
            <a:chExt cx="720435" cy="778344"/>
          </a:xfrm>
        </p:grpSpPr>
        <p:grpSp>
          <p:nvGrpSpPr>
            <p:cNvPr id="67" name="Google Shape;67;p2"/>
            <p:cNvGrpSpPr/>
            <p:nvPr/>
          </p:nvGrpSpPr>
          <p:grpSpPr>
            <a:xfrm>
              <a:off x="352742" y="358150"/>
              <a:ext cx="720435" cy="415769"/>
              <a:chOff x="-1956433" y="243850"/>
              <a:chExt cx="720435" cy="415769"/>
            </a:xfrm>
          </p:grpSpPr>
          <p:sp>
            <p:nvSpPr>
              <p:cNvPr id="68" name="Google Shape;68;p2"/>
              <p:cNvSpPr/>
              <p:nvPr/>
            </p:nvSpPr>
            <p:spPr>
              <a:xfrm>
                <a:off x="-1712378" y="243850"/>
                <a:ext cx="232316" cy="211935"/>
              </a:xfrm>
              <a:custGeom>
                <a:avLst/>
                <a:gdLst/>
                <a:ahLst/>
                <a:cxnLst/>
                <a:rect l="l" t="t" r="r" b="b"/>
                <a:pathLst>
                  <a:path w="8150" h="7435" extrusionOk="0">
                    <a:moveTo>
                      <a:pt x="3821" y="1"/>
                    </a:move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563" y="1732"/>
                    </a:lnTo>
                    <a:lnTo>
                      <a:pt x="1318" y="2522"/>
                    </a:lnTo>
                    <a:lnTo>
                      <a:pt x="753" y="4611"/>
                    </a:lnTo>
                    <a:lnTo>
                      <a:pt x="1" y="7434"/>
                    </a:lnTo>
                    <a:lnTo>
                      <a:pt x="8149" y="7434"/>
                    </a:lnTo>
                    <a:lnTo>
                      <a:pt x="7397" y="4611"/>
                    </a:lnTo>
                    <a:lnTo>
                      <a:pt x="6832" y="2522"/>
                    </a:lnTo>
                    <a:lnTo>
                      <a:pt x="6606" y="1732"/>
                    </a:ln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712378" y="243850"/>
                <a:ext cx="232316" cy="211935"/>
              </a:xfrm>
              <a:custGeom>
                <a:avLst/>
                <a:gdLst/>
                <a:ahLst/>
                <a:cxnLst/>
                <a:rect l="l" t="t" r="r" b="b"/>
                <a:pathLst>
                  <a:path w="8150" h="7435" fill="none" extrusionOk="0">
                    <a:moveTo>
                      <a:pt x="6456" y="1243"/>
                    </a:move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lnTo>
                      <a:pt x="4084" y="1"/>
                    </a:lnTo>
                    <a:lnTo>
                      <a:pt x="4084" y="1"/>
                    </a:lnTo>
                    <a:lnTo>
                      <a:pt x="3821" y="1"/>
                    </a:ln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694" y="1243"/>
                    </a:lnTo>
                    <a:lnTo>
                      <a:pt x="1563" y="1732"/>
                    </a:lnTo>
                    <a:lnTo>
                      <a:pt x="1318" y="2522"/>
                    </a:lnTo>
                    <a:lnTo>
                      <a:pt x="753" y="4611"/>
                    </a:lnTo>
                    <a:lnTo>
                      <a:pt x="1" y="7434"/>
                    </a:lnTo>
                    <a:lnTo>
                      <a:pt x="4084" y="7434"/>
                    </a:lnTo>
                    <a:lnTo>
                      <a:pt x="8149" y="7434"/>
                    </a:lnTo>
                    <a:lnTo>
                      <a:pt x="8149" y="7434"/>
                    </a:lnTo>
                    <a:lnTo>
                      <a:pt x="7397" y="4611"/>
                    </a:lnTo>
                    <a:lnTo>
                      <a:pt x="6832" y="2522"/>
                    </a:lnTo>
                    <a:lnTo>
                      <a:pt x="6606" y="1732"/>
                    </a:lnTo>
                    <a:lnTo>
                      <a:pt x="6456" y="1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1707533" y="244392"/>
                <a:ext cx="222624" cy="193150"/>
              </a:xfrm>
              <a:custGeom>
                <a:avLst/>
                <a:gdLst/>
                <a:ahLst/>
                <a:cxnLst/>
                <a:rect l="l" t="t" r="r" b="b"/>
                <a:pathLst>
                  <a:path w="7810" h="6776" extrusionOk="0">
                    <a:moveTo>
                      <a:pt x="4272" y="0"/>
                    </a:move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2955" y="5326"/>
                    </a:lnTo>
                    <a:lnTo>
                      <a:pt x="2447" y="5364"/>
                    </a:lnTo>
                    <a:lnTo>
                      <a:pt x="1976" y="5420"/>
                    </a:lnTo>
                    <a:lnTo>
                      <a:pt x="1543" y="5496"/>
                    </a:lnTo>
                    <a:lnTo>
                      <a:pt x="1167" y="5571"/>
                    </a:lnTo>
                    <a:lnTo>
                      <a:pt x="809" y="5665"/>
                    </a:lnTo>
                    <a:lnTo>
                      <a:pt x="508" y="5759"/>
                    </a:lnTo>
                    <a:lnTo>
                      <a:pt x="245" y="5872"/>
                    </a:lnTo>
                    <a:lnTo>
                      <a:pt x="113" y="6399"/>
                    </a:lnTo>
                    <a:lnTo>
                      <a:pt x="0" y="6775"/>
                    </a:lnTo>
                    <a:lnTo>
                      <a:pt x="979" y="6662"/>
                    </a:lnTo>
                    <a:lnTo>
                      <a:pt x="1957" y="6606"/>
                    </a:lnTo>
                    <a:lnTo>
                      <a:pt x="2936" y="6549"/>
                    </a:lnTo>
                    <a:lnTo>
                      <a:pt x="4893" y="6549"/>
                    </a:lnTo>
                    <a:lnTo>
                      <a:pt x="5853" y="6606"/>
                    </a:lnTo>
                    <a:lnTo>
                      <a:pt x="6831" y="6662"/>
                    </a:lnTo>
                    <a:lnTo>
                      <a:pt x="7810" y="6775"/>
                    </a:lnTo>
                    <a:lnTo>
                      <a:pt x="6982" y="3670"/>
                    </a:lnTo>
                    <a:lnTo>
                      <a:pt x="6549" y="2127"/>
                    </a:lnTo>
                    <a:lnTo>
                      <a:pt x="6286" y="1224"/>
                    </a:lnTo>
                    <a:lnTo>
                      <a:pt x="6286"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1707533" y="244392"/>
                <a:ext cx="222624" cy="193150"/>
              </a:xfrm>
              <a:custGeom>
                <a:avLst/>
                <a:gdLst/>
                <a:ahLst/>
                <a:cxnLst/>
                <a:rect l="l" t="t" r="r" b="b"/>
                <a:pathLst>
                  <a:path w="7810" h="6776" fill="none" extrusionOk="0">
                    <a:moveTo>
                      <a:pt x="4272" y="0"/>
                    </a:moveTo>
                    <a:lnTo>
                      <a:pt x="4272" y="0"/>
                    </a:ln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3519" y="5307"/>
                    </a:lnTo>
                    <a:lnTo>
                      <a:pt x="2955" y="5326"/>
                    </a:lnTo>
                    <a:lnTo>
                      <a:pt x="2447" y="5364"/>
                    </a:lnTo>
                    <a:lnTo>
                      <a:pt x="1976" y="5420"/>
                    </a:lnTo>
                    <a:lnTo>
                      <a:pt x="1543" y="5496"/>
                    </a:lnTo>
                    <a:lnTo>
                      <a:pt x="1167" y="5571"/>
                    </a:lnTo>
                    <a:lnTo>
                      <a:pt x="809" y="5665"/>
                    </a:lnTo>
                    <a:lnTo>
                      <a:pt x="508" y="5759"/>
                    </a:lnTo>
                    <a:lnTo>
                      <a:pt x="245" y="5872"/>
                    </a:lnTo>
                    <a:lnTo>
                      <a:pt x="245" y="5872"/>
                    </a:lnTo>
                    <a:lnTo>
                      <a:pt x="113" y="6399"/>
                    </a:lnTo>
                    <a:lnTo>
                      <a:pt x="113" y="6399"/>
                    </a:lnTo>
                    <a:lnTo>
                      <a:pt x="0" y="6775"/>
                    </a:lnTo>
                    <a:lnTo>
                      <a:pt x="0" y="6775"/>
                    </a:lnTo>
                    <a:lnTo>
                      <a:pt x="979" y="6662"/>
                    </a:lnTo>
                    <a:lnTo>
                      <a:pt x="1957" y="6606"/>
                    </a:lnTo>
                    <a:lnTo>
                      <a:pt x="2936" y="6549"/>
                    </a:lnTo>
                    <a:lnTo>
                      <a:pt x="3914" y="6549"/>
                    </a:lnTo>
                    <a:lnTo>
                      <a:pt x="3914" y="6549"/>
                    </a:lnTo>
                    <a:lnTo>
                      <a:pt x="4893" y="6549"/>
                    </a:lnTo>
                    <a:lnTo>
                      <a:pt x="5853" y="6606"/>
                    </a:lnTo>
                    <a:lnTo>
                      <a:pt x="6831" y="6662"/>
                    </a:lnTo>
                    <a:lnTo>
                      <a:pt x="7810" y="6775"/>
                    </a:lnTo>
                    <a:lnTo>
                      <a:pt x="7810" y="6775"/>
                    </a:lnTo>
                    <a:lnTo>
                      <a:pt x="6982" y="3670"/>
                    </a:lnTo>
                    <a:lnTo>
                      <a:pt x="6549" y="2127"/>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05"/>
                    </a:lnTo>
                    <a:lnTo>
                      <a:pt x="6286" y="1205"/>
                    </a:lnTo>
                    <a:lnTo>
                      <a:pt x="6286" y="1205"/>
                    </a:lnTo>
                    <a:lnTo>
                      <a:pt x="6286" y="1205"/>
                    </a:lnTo>
                    <a:lnTo>
                      <a:pt x="6267" y="1205"/>
                    </a:lnTo>
                    <a:lnTo>
                      <a:pt x="6267" y="1205"/>
                    </a:lnTo>
                    <a:lnTo>
                      <a:pt x="6267" y="1205"/>
                    </a:lnTo>
                    <a:lnTo>
                      <a:pt x="6267" y="1205"/>
                    </a:lnTo>
                    <a:lnTo>
                      <a:pt x="6267" y="1205"/>
                    </a:lnTo>
                    <a:lnTo>
                      <a:pt x="6267" y="1205"/>
                    </a:lnTo>
                    <a:lnTo>
                      <a:pt x="6267" y="1205"/>
                    </a:lnTo>
                    <a:lnTo>
                      <a:pt x="6267" y="1205"/>
                    </a:lnTo>
                    <a:lnTo>
                      <a:pt x="6267"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1704340" y="278711"/>
                <a:ext cx="219431" cy="158830"/>
              </a:xfrm>
              <a:custGeom>
                <a:avLst/>
                <a:gdLst/>
                <a:ahLst/>
                <a:cxnLst/>
                <a:rect l="l" t="t" r="r" b="b"/>
                <a:pathLst>
                  <a:path w="7698" h="5572" extrusionOk="0">
                    <a:moveTo>
                      <a:pt x="133" y="4668"/>
                    </a:moveTo>
                    <a:lnTo>
                      <a:pt x="133" y="4668"/>
                    </a:lnTo>
                    <a:lnTo>
                      <a:pt x="133" y="4668"/>
                    </a:lnTo>
                    <a:lnTo>
                      <a:pt x="133" y="4668"/>
                    </a:lnTo>
                    <a:lnTo>
                      <a:pt x="1" y="5195"/>
                    </a:lnTo>
                    <a:lnTo>
                      <a:pt x="1" y="5195"/>
                    </a:lnTo>
                    <a:lnTo>
                      <a:pt x="133" y="4668"/>
                    </a:lnTo>
                    <a:close/>
                    <a:moveTo>
                      <a:pt x="6174" y="20"/>
                    </a:moveTo>
                    <a:lnTo>
                      <a:pt x="6174" y="20"/>
                    </a:lnTo>
                    <a:lnTo>
                      <a:pt x="6174" y="20"/>
                    </a:lnTo>
                    <a:lnTo>
                      <a:pt x="6174" y="20"/>
                    </a:lnTo>
                    <a:lnTo>
                      <a:pt x="6437" y="923"/>
                    </a:lnTo>
                    <a:lnTo>
                      <a:pt x="6870" y="2466"/>
                    </a:lnTo>
                    <a:lnTo>
                      <a:pt x="7698" y="5571"/>
                    </a:lnTo>
                    <a:lnTo>
                      <a:pt x="7698" y="5571"/>
                    </a:lnTo>
                    <a:lnTo>
                      <a:pt x="7698" y="5571"/>
                    </a:lnTo>
                    <a:lnTo>
                      <a:pt x="6870" y="2466"/>
                    </a:lnTo>
                    <a:lnTo>
                      <a:pt x="6437" y="923"/>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1"/>
                    </a:moveTo>
                    <a:lnTo>
                      <a:pt x="6174" y="1"/>
                    </a:lnTo>
                    <a:lnTo>
                      <a:pt x="6174" y="20"/>
                    </a:lnTo>
                    <a:lnTo>
                      <a:pt x="6174" y="20"/>
                    </a:lnTo>
                    <a:lnTo>
                      <a:pt x="6174" y="1"/>
                    </a:lnTo>
                    <a:close/>
                    <a:moveTo>
                      <a:pt x="6155" y="1"/>
                    </a:moveTo>
                    <a:lnTo>
                      <a:pt x="6155" y="1"/>
                    </a:lnTo>
                    <a:lnTo>
                      <a:pt x="6174" y="1"/>
                    </a:lnTo>
                    <a:lnTo>
                      <a:pt x="6174" y="1"/>
                    </a:lnTo>
                    <a:lnTo>
                      <a:pt x="6155" y="1"/>
                    </a:lnTo>
                    <a:close/>
                    <a:moveTo>
                      <a:pt x="6155" y="1"/>
                    </a:moveTo>
                    <a:lnTo>
                      <a:pt x="6155" y="1"/>
                    </a:lnTo>
                    <a:lnTo>
                      <a:pt x="6155" y="1"/>
                    </a:lnTo>
                    <a:lnTo>
                      <a:pt x="6155" y="1"/>
                    </a:lnTo>
                    <a:lnTo>
                      <a:pt x="6155" y="1"/>
                    </a:lnTo>
                    <a:close/>
                    <a:moveTo>
                      <a:pt x="6155" y="1"/>
                    </a:moveTo>
                    <a:lnTo>
                      <a:pt x="6155" y="1"/>
                    </a:lnTo>
                    <a:lnTo>
                      <a:pt x="6155" y="1"/>
                    </a:lnTo>
                    <a:lnTo>
                      <a:pt x="6155" y="1"/>
                    </a:lnTo>
                    <a:lnTo>
                      <a:pt x="6155" y="1"/>
                    </a:ln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1528924" y="278711"/>
                <a:ext cx="570" cy="29"/>
              </a:xfrm>
              <a:custGeom>
                <a:avLst/>
                <a:gdLst/>
                <a:ahLst/>
                <a:cxnLst/>
                <a:rect l="l" t="t" r="r" b="b"/>
                <a:pathLst>
                  <a:path w="20" h="1" fill="none" extrusionOk="0">
                    <a:moveTo>
                      <a:pt x="1" y="1"/>
                    </a:moveTo>
                    <a:lnTo>
                      <a:pt x="1" y="1"/>
                    </a:lnTo>
                    <a:lnTo>
                      <a:pt x="20" y="1"/>
                    </a:ln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1528382" y="278711"/>
                <a:ext cx="29" cy="57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1528382" y="279253"/>
                <a:ext cx="43470" cy="158288"/>
              </a:xfrm>
              <a:custGeom>
                <a:avLst/>
                <a:gdLst/>
                <a:ahLst/>
                <a:cxnLst/>
                <a:rect l="l" t="t" r="r" b="b"/>
                <a:pathLst>
                  <a:path w="1525" h="5553" fill="none" extrusionOk="0">
                    <a:moveTo>
                      <a:pt x="1" y="1"/>
                    </a:moveTo>
                    <a:lnTo>
                      <a:pt x="1" y="1"/>
                    </a:lnTo>
                    <a:lnTo>
                      <a:pt x="1" y="1"/>
                    </a:lnTo>
                    <a:lnTo>
                      <a:pt x="1" y="1"/>
                    </a:lnTo>
                    <a:lnTo>
                      <a:pt x="264" y="904"/>
                    </a:lnTo>
                    <a:lnTo>
                      <a:pt x="697" y="2447"/>
                    </a:lnTo>
                    <a:lnTo>
                      <a:pt x="1525" y="5552"/>
                    </a:lnTo>
                    <a:lnTo>
                      <a:pt x="1525" y="5552"/>
                    </a:lnTo>
                    <a:lnTo>
                      <a:pt x="1525" y="5552"/>
                    </a:lnTo>
                    <a:lnTo>
                      <a:pt x="697" y="2447"/>
                    </a:lnTo>
                    <a:lnTo>
                      <a:pt x="264" y="904"/>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704340" y="411742"/>
                <a:ext cx="3791" cy="15051"/>
              </a:xfrm>
              <a:custGeom>
                <a:avLst/>
                <a:gdLst/>
                <a:ahLst/>
                <a:cxnLst/>
                <a:rect l="l" t="t" r="r" b="b"/>
                <a:pathLst>
                  <a:path w="133" h="528" fill="none" extrusionOk="0">
                    <a:moveTo>
                      <a:pt x="133" y="1"/>
                    </a:moveTo>
                    <a:lnTo>
                      <a:pt x="133" y="1"/>
                    </a:lnTo>
                    <a:lnTo>
                      <a:pt x="133" y="1"/>
                    </a:lnTo>
                    <a:lnTo>
                      <a:pt x="133" y="1"/>
                    </a:lnTo>
                    <a:lnTo>
                      <a:pt x="1" y="528"/>
                    </a:lnTo>
                    <a:lnTo>
                      <a:pt x="1" y="528"/>
                    </a:lnTo>
                    <a:lnTo>
                      <a:pt x="1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952699" y="431068"/>
                <a:ext cx="712967" cy="173282"/>
              </a:xfrm>
              <a:custGeom>
                <a:avLst/>
                <a:gdLst/>
                <a:ahLst/>
                <a:cxnLst/>
                <a:rect l="l" t="t" r="r" b="b"/>
                <a:pathLst>
                  <a:path w="25012" h="6079" extrusionOk="0">
                    <a:moveTo>
                      <a:pt x="11838" y="0"/>
                    </a:moveTo>
                    <a:lnTo>
                      <a:pt x="11179" y="19"/>
                    </a:lnTo>
                    <a:lnTo>
                      <a:pt x="10521" y="57"/>
                    </a:lnTo>
                    <a:lnTo>
                      <a:pt x="9843" y="94"/>
                    </a:lnTo>
                    <a:lnTo>
                      <a:pt x="9184" y="151"/>
                    </a:lnTo>
                    <a:lnTo>
                      <a:pt x="8526" y="226"/>
                    </a:lnTo>
                    <a:lnTo>
                      <a:pt x="7867" y="320"/>
                    </a:lnTo>
                    <a:lnTo>
                      <a:pt x="7208" y="414"/>
                    </a:lnTo>
                    <a:lnTo>
                      <a:pt x="6079" y="621"/>
                    </a:lnTo>
                    <a:lnTo>
                      <a:pt x="5138" y="791"/>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lnTo>
                      <a:pt x="19874" y="791"/>
                    </a:lnTo>
                    <a:lnTo>
                      <a:pt x="18933" y="621"/>
                    </a:lnTo>
                    <a:lnTo>
                      <a:pt x="17804" y="414"/>
                    </a:lnTo>
                    <a:lnTo>
                      <a:pt x="17145" y="320"/>
                    </a:lnTo>
                    <a:lnTo>
                      <a:pt x="16486" y="226"/>
                    </a:lnTo>
                    <a:lnTo>
                      <a:pt x="15828" y="151"/>
                    </a:lnTo>
                    <a:lnTo>
                      <a:pt x="15169" y="94"/>
                    </a:lnTo>
                    <a:lnTo>
                      <a:pt x="14510" y="57"/>
                    </a:lnTo>
                    <a:lnTo>
                      <a:pt x="13833" y="19"/>
                    </a:lnTo>
                    <a:lnTo>
                      <a:pt x="13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952699" y="431068"/>
                <a:ext cx="712967" cy="173282"/>
              </a:xfrm>
              <a:custGeom>
                <a:avLst/>
                <a:gdLst/>
                <a:ahLst/>
                <a:cxnLst/>
                <a:rect l="l" t="t" r="r" b="b"/>
                <a:pathLst>
                  <a:path w="25012" h="6079" fill="none" extrusionOk="0">
                    <a:moveTo>
                      <a:pt x="21229" y="1092"/>
                    </a:moveTo>
                    <a:lnTo>
                      <a:pt x="21229" y="1092"/>
                    </a:lnTo>
                    <a:lnTo>
                      <a:pt x="19874" y="791"/>
                    </a:lnTo>
                    <a:lnTo>
                      <a:pt x="18933" y="621"/>
                    </a:lnTo>
                    <a:lnTo>
                      <a:pt x="17804" y="414"/>
                    </a:lnTo>
                    <a:lnTo>
                      <a:pt x="17804" y="414"/>
                    </a:lnTo>
                    <a:lnTo>
                      <a:pt x="17145" y="320"/>
                    </a:lnTo>
                    <a:lnTo>
                      <a:pt x="16486" y="226"/>
                    </a:lnTo>
                    <a:lnTo>
                      <a:pt x="15828" y="151"/>
                    </a:lnTo>
                    <a:lnTo>
                      <a:pt x="15169" y="94"/>
                    </a:lnTo>
                    <a:lnTo>
                      <a:pt x="14510" y="57"/>
                    </a:lnTo>
                    <a:lnTo>
                      <a:pt x="13833" y="19"/>
                    </a:lnTo>
                    <a:lnTo>
                      <a:pt x="13174" y="0"/>
                    </a:lnTo>
                    <a:lnTo>
                      <a:pt x="12515" y="0"/>
                    </a:lnTo>
                    <a:lnTo>
                      <a:pt x="11838" y="0"/>
                    </a:lnTo>
                    <a:lnTo>
                      <a:pt x="11179" y="19"/>
                    </a:lnTo>
                    <a:lnTo>
                      <a:pt x="10521" y="57"/>
                    </a:lnTo>
                    <a:lnTo>
                      <a:pt x="9843" y="94"/>
                    </a:lnTo>
                    <a:lnTo>
                      <a:pt x="9184" y="151"/>
                    </a:lnTo>
                    <a:lnTo>
                      <a:pt x="8526" y="226"/>
                    </a:lnTo>
                    <a:lnTo>
                      <a:pt x="7867" y="320"/>
                    </a:lnTo>
                    <a:lnTo>
                      <a:pt x="7208" y="414"/>
                    </a:lnTo>
                    <a:lnTo>
                      <a:pt x="7208" y="414"/>
                    </a:lnTo>
                    <a:lnTo>
                      <a:pt x="6079" y="621"/>
                    </a:lnTo>
                    <a:lnTo>
                      <a:pt x="5138" y="791"/>
                    </a:lnTo>
                    <a:lnTo>
                      <a:pt x="3783" y="1092"/>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2515" y="5345"/>
                    </a:lnTo>
                    <a:lnTo>
                      <a:pt x="12515"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952158" y="451449"/>
                <a:ext cx="712425" cy="152388"/>
              </a:xfrm>
              <a:custGeom>
                <a:avLst/>
                <a:gdLst/>
                <a:ahLst/>
                <a:cxnLst/>
                <a:rect l="l" t="t" r="r" b="b"/>
                <a:pathLst>
                  <a:path w="24993" h="5346" extrusionOk="0">
                    <a:moveTo>
                      <a:pt x="19459" y="1"/>
                    </a:move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1" y="5345"/>
                    </a:lnTo>
                    <a:lnTo>
                      <a:pt x="208" y="5270"/>
                    </a:lnTo>
                    <a:lnTo>
                      <a:pt x="490" y="5195"/>
                    </a:lnTo>
                    <a:lnTo>
                      <a:pt x="847" y="5119"/>
                    </a:lnTo>
                    <a:lnTo>
                      <a:pt x="1299" y="5044"/>
                    </a:lnTo>
                    <a:lnTo>
                      <a:pt x="1826" y="4988"/>
                    </a:lnTo>
                    <a:lnTo>
                      <a:pt x="2447" y="4912"/>
                    </a:lnTo>
                    <a:lnTo>
                      <a:pt x="3915" y="4799"/>
                    </a:lnTo>
                    <a:lnTo>
                      <a:pt x="5665" y="4724"/>
                    </a:lnTo>
                    <a:lnTo>
                      <a:pt x="7679" y="4649"/>
                    </a:lnTo>
                    <a:lnTo>
                      <a:pt x="9975" y="4611"/>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4127" y="5119"/>
                    </a:lnTo>
                    <a:lnTo>
                      <a:pt x="24484" y="5195"/>
                    </a:lnTo>
                    <a:lnTo>
                      <a:pt x="24785" y="5270"/>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0476" y="208"/>
                    </a:lnTo>
                    <a:lnTo>
                      <a:pt x="19459" y="1"/>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952158" y="451449"/>
                <a:ext cx="712425" cy="152388"/>
              </a:xfrm>
              <a:custGeom>
                <a:avLst/>
                <a:gdLst/>
                <a:ahLst/>
                <a:cxnLst/>
                <a:rect l="l" t="t" r="r" b="b"/>
                <a:pathLst>
                  <a:path w="24993" h="5346" fill="none" extrusionOk="0">
                    <a:moveTo>
                      <a:pt x="19459" y="1"/>
                    </a:moveTo>
                    <a:lnTo>
                      <a:pt x="19459" y="1"/>
                    </a:ln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76" y="5157"/>
                    </a:lnTo>
                    <a:lnTo>
                      <a:pt x="1" y="5345"/>
                    </a:lnTo>
                    <a:lnTo>
                      <a:pt x="1" y="5345"/>
                    </a:lnTo>
                    <a:lnTo>
                      <a:pt x="208" y="5270"/>
                    </a:lnTo>
                    <a:lnTo>
                      <a:pt x="490" y="5195"/>
                    </a:lnTo>
                    <a:lnTo>
                      <a:pt x="847" y="5119"/>
                    </a:lnTo>
                    <a:lnTo>
                      <a:pt x="1299" y="5044"/>
                    </a:lnTo>
                    <a:lnTo>
                      <a:pt x="1299" y="5044"/>
                    </a:lnTo>
                    <a:lnTo>
                      <a:pt x="1826" y="4988"/>
                    </a:lnTo>
                    <a:lnTo>
                      <a:pt x="2447" y="4912"/>
                    </a:lnTo>
                    <a:lnTo>
                      <a:pt x="3915" y="4799"/>
                    </a:lnTo>
                    <a:lnTo>
                      <a:pt x="3915" y="4799"/>
                    </a:lnTo>
                    <a:lnTo>
                      <a:pt x="5665" y="4724"/>
                    </a:lnTo>
                    <a:lnTo>
                      <a:pt x="7679" y="4649"/>
                    </a:lnTo>
                    <a:lnTo>
                      <a:pt x="9975" y="4611"/>
                    </a:lnTo>
                    <a:lnTo>
                      <a:pt x="12496" y="4592"/>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3675" y="5044"/>
                    </a:lnTo>
                    <a:lnTo>
                      <a:pt x="24127" y="5119"/>
                    </a:lnTo>
                    <a:lnTo>
                      <a:pt x="24484" y="5195"/>
                    </a:lnTo>
                    <a:lnTo>
                      <a:pt x="24785" y="5270"/>
                    </a:lnTo>
                    <a:lnTo>
                      <a:pt x="24992" y="5345"/>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1210" y="377"/>
                    </a:lnTo>
                    <a:lnTo>
                      <a:pt x="21210" y="377"/>
                    </a:lnTo>
                    <a:lnTo>
                      <a:pt x="20476" y="208"/>
                    </a:lnTo>
                    <a:lnTo>
                      <a:pt x="194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1956433" y="583396"/>
                <a:ext cx="720435" cy="49399"/>
              </a:xfrm>
              <a:custGeom>
                <a:avLst/>
                <a:gdLst/>
                <a:ahLst/>
                <a:cxnLst/>
                <a:rect l="l" t="t" r="r" b="b"/>
                <a:pathLst>
                  <a:path w="25274" h="1733" fill="none" extrusionOk="0">
                    <a:moveTo>
                      <a:pt x="25142" y="735"/>
                    </a:move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lnTo>
                      <a:pt x="12646" y="1"/>
                    </a:lnTo>
                    <a:lnTo>
                      <a:pt x="12646" y="1"/>
                    </a:lnTo>
                    <a:lnTo>
                      <a:pt x="10125" y="1"/>
                    </a:lnTo>
                    <a:lnTo>
                      <a:pt x="7848" y="39"/>
                    </a:lnTo>
                    <a:lnTo>
                      <a:pt x="5815" y="114"/>
                    </a:lnTo>
                    <a:lnTo>
                      <a:pt x="4065" y="208"/>
                    </a:lnTo>
                    <a:lnTo>
                      <a:pt x="2597" y="302"/>
                    </a:lnTo>
                    <a:lnTo>
                      <a:pt x="1995" y="377"/>
                    </a:lnTo>
                    <a:lnTo>
                      <a:pt x="1449" y="434"/>
                    </a:lnTo>
                    <a:lnTo>
                      <a:pt x="997" y="509"/>
                    </a:lnTo>
                    <a:lnTo>
                      <a:pt x="621" y="584"/>
                    </a:lnTo>
                    <a:lnTo>
                      <a:pt x="320" y="660"/>
                    </a:lnTo>
                    <a:lnTo>
                      <a:pt x="132" y="735"/>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668396" y="586104"/>
                <a:ext cx="144349" cy="73514"/>
              </a:xfrm>
              <a:custGeom>
                <a:avLst/>
                <a:gdLst/>
                <a:ahLst/>
                <a:cxnLst/>
                <a:rect l="l" t="t" r="r" b="b"/>
                <a:pathLst>
                  <a:path w="5064" h="2579" extrusionOk="0">
                    <a:moveTo>
                      <a:pt x="2541" y="0"/>
                    </a:moveTo>
                    <a:lnTo>
                      <a:pt x="1" y="19"/>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19"/>
                    </a:lnTo>
                    <a:lnTo>
                      <a:pt x="25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1668396" y="586104"/>
                <a:ext cx="144349" cy="73514"/>
              </a:xfrm>
              <a:custGeom>
                <a:avLst/>
                <a:gdLst/>
                <a:ahLst/>
                <a:cxnLst/>
                <a:rect l="l" t="t" r="r" b="b"/>
                <a:pathLst>
                  <a:path w="5064" h="2579" fill="none" extrusionOk="0">
                    <a:moveTo>
                      <a:pt x="1" y="19"/>
                    </a:moveTo>
                    <a:lnTo>
                      <a:pt x="1" y="19"/>
                    </a:lnTo>
                    <a:lnTo>
                      <a:pt x="1" y="38"/>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38"/>
                    </a:lnTo>
                    <a:lnTo>
                      <a:pt x="5063" y="19"/>
                    </a:lnTo>
                    <a:lnTo>
                      <a:pt x="5063" y="19"/>
                    </a:lnTo>
                    <a:lnTo>
                      <a:pt x="2541" y="0"/>
                    </a:lnTo>
                    <a:lnTo>
                      <a:pt x="2541" y="0"/>
                    </a:lnTo>
                    <a:lnTo>
                      <a:pt x="1" y="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1668396" y="586104"/>
                <a:ext cx="144349" cy="69210"/>
              </a:xfrm>
              <a:custGeom>
                <a:avLst/>
                <a:gdLst/>
                <a:ahLst/>
                <a:cxnLst/>
                <a:rect l="l" t="t" r="r" b="b"/>
                <a:pathLst>
                  <a:path w="5064" h="2428" extrusionOk="0">
                    <a:moveTo>
                      <a:pt x="2541" y="0"/>
                    </a:moveTo>
                    <a:lnTo>
                      <a:pt x="1" y="19"/>
                    </a:lnTo>
                    <a:lnTo>
                      <a:pt x="1" y="38"/>
                    </a:lnTo>
                    <a:lnTo>
                      <a:pt x="20" y="320"/>
                    </a:lnTo>
                    <a:lnTo>
                      <a:pt x="57" y="583"/>
                    </a:lnTo>
                    <a:lnTo>
                      <a:pt x="509" y="546"/>
                    </a:lnTo>
                    <a:lnTo>
                      <a:pt x="1036" y="489"/>
                    </a:lnTo>
                    <a:lnTo>
                      <a:pt x="1619"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94"/>
                    </a:lnTo>
                    <a:lnTo>
                      <a:pt x="5063" y="75"/>
                    </a:lnTo>
                    <a:lnTo>
                      <a:pt x="5063" y="57"/>
                    </a:lnTo>
                    <a:lnTo>
                      <a:pt x="5063" y="38"/>
                    </a:lnTo>
                    <a:lnTo>
                      <a:pt x="5063" y="19"/>
                    </a:lnTo>
                    <a:lnTo>
                      <a:pt x="2541" y="0"/>
                    </a:lnTo>
                    <a:close/>
                  </a:path>
                </a:pathLst>
              </a:custGeom>
              <a:solidFill>
                <a:srgbClr val="2A2A2A">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668396" y="586104"/>
                <a:ext cx="144349" cy="69210"/>
              </a:xfrm>
              <a:custGeom>
                <a:avLst/>
                <a:gdLst/>
                <a:ahLst/>
                <a:cxnLst/>
                <a:rect l="l" t="t" r="r" b="b"/>
                <a:pathLst>
                  <a:path w="5064" h="2428" fill="none" extrusionOk="0">
                    <a:moveTo>
                      <a:pt x="2541" y="0"/>
                    </a:moveTo>
                    <a:lnTo>
                      <a:pt x="2541" y="0"/>
                    </a:lnTo>
                    <a:lnTo>
                      <a:pt x="1" y="19"/>
                    </a:lnTo>
                    <a:lnTo>
                      <a:pt x="1" y="19"/>
                    </a:lnTo>
                    <a:lnTo>
                      <a:pt x="1" y="38"/>
                    </a:lnTo>
                    <a:lnTo>
                      <a:pt x="1" y="38"/>
                    </a:lnTo>
                    <a:lnTo>
                      <a:pt x="20" y="320"/>
                    </a:lnTo>
                    <a:lnTo>
                      <a:pt x="57" y="583"/>
                    </a:lnTo>
                    <a:lnTo>
                      <a:pt x="57" y="583"/>
                    </a:lnTo>
                    <a:lnTo>
                      <a:pt x="509" y="546"/>
                    </a:lnTo>
                    <a:lnTo>
                      <a:pt x="1036" y="489"/>
                    </a:lnTo>
                    <a:lnTo>
                      <a:pt x="1619" y="452"/>
                    </a:lnTo>
                    <a:lnTo>
                      <a:pt x="2240"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113"/>
                    </a:lnTo>
                    <a:lnTo>
                      <a:pt x="5063" y="113"/>
                    </a:lnTo>
                    <a:lnTo>
                      <a:pt x="5063" y="113"/>
                    </a:lnTo>
                    <a:lnTo>
                      <a:pt x="5063" y="113"/>
                    </a:lnTo>
                    <a:lnTo>
                      <a:pt x="5063" y="113"/>
                    </a:lnTo>
                    <a:lnTo>
                      <a:pt x="5063" y="113"/>
                    </a:lnTo>
                    <a:lnTo>
                      <a:pt x="5063" y="113"/>
                    </a:lnTo>
                    <a:lnTo>
                      <a:pt x="5063" y="94"/>
                    </a:lnTo>
                    <a:lnTo>
                      <a:pt x="5063" y="94"/>
                    </a:lnTo>
                    <a:lnTo>
                      <a:pt x="5063" y="94"/>
                    </a:lnTo>
                    <a:lnTo>
                      <a:pt x="5063" y="94"/>
                    </a:lnTo>
                    <a:lnTo>
                      <a:pt x="5063" y="94"/>
                    </a:lnTo>
                    <a:lnTo>
                      <a:pt x="5063" y="94"/>
                    </a:lnTo>
                    <a:lnTo>
                      <a:pt x="5063" y="75"/>
                    </a:lnTo>
                    <a:lnTo>
                      <a:pt x="5063" y="75"/>
                    </a:lnTo>
                    <a:lnTo>
                      <a:pt x="5063" y="75"/>
                    </a:lnTo>
                    <a:lnTo>
                      <a:pt x="5063" y="75"/>
                    </a:lnTo>
                    <a:lnTo>
                      <a:pt x="5063" y="75"/>
                    </a:lnTo>
                    <a:lnTo>
                      <a:pt x="5063" y="75"/>
                    </a:lnTo>
                    <a:lnTo>
                      <a:pt x="5063" y="75"/>
                    </a:lnTo>
                    <a:lnTo>
                      <a:pt x="5063" y="75"/>
                    </a:lnTo>
                    <a:lnTo>
                      <a:pt x="5063" y="75"/>
                    </a:lnTo>
                    <a:lnTo>
                      <a:pt x="5063" y="75"/>
                    </a:lnTo>
                    <a:lnTo>
                      <a:pt x="5063" y="57"/>
                    </a:lnTo>
                    <a:lnTo>
                      <a:pt x="5063" y="57"/>
                    </a:lnTo>
                    <a:lnTo>
                      <a:pt x="5063" y="57"/>
                    </a:lnTo>
                    <a:lnTo>
                      <a:pt x="5063" y="57"/>
                    </a:lnTo>
                    <a:lnTo>
                      <a:pt x="5063" y="57"/>
                    </a:lnTo>
                    <a:lnTo>
                      <a:pt x="5063" y="57"/>
                    </a:lnTo>
                    <a:lnTo>
                      <a:pt x="5063" y="57"/>
                    </a:lnTo>
                    <a:lnTo>
                      <a:pt x="5063" y="57"/>
                    </a:lnTo>
                    <a:lnTo>
                      <a:pt x="5063" y="57"/>
                    </a:lnTo>
                    <a:lnTo>
                      <a:pt x="5063" y="57"/>
                    </a:lnTo>
                    <a:lnTo>
                      <a:pt x="5063" y="38"/>
                    </a:lnTo>
                    <a:lnTo>
                      <a:pt x="5063" y="38"/>
                    </a:lnTo>
                    <a:lnTo>
                      <a:pt x="5063" y="38"/>
                    </a:lnTo>
                    <a:lnTo>
                      <a:pt x="5063" y="19"/>
                    </a:lnTo>
                    <a:lnTo>
                      <a:pt x="5063" y="19"/>
                    </a:lnTo>
                    <a:lnTo>
                      <a:pt x="25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524078" y="587159"/>
                <a:ext cx="29" cy="2166"/>
              </a:xfrm>
              <a:custGeom>
                <a:avLst/>
                <a:gdLst/>
                <a:ahLst/>
                <a:cxnLst/>
                <a:rect l="l" t="t" r="r" b="b"/>
                <a:pathLst>
                  <a:path w="1" h="76" extrusionOk="0">
                    <a:moveTo>
                      <a:pt x="0" y="76"/>
                    </a:moveTo>
                    <a:lnTo>
                      <a:pt x="0" y="76"/>
                    </a:lnTo>
                    <a:lnTo>
                      <a:pt x="0" y="76"/>
                    </a:lnTo>
                    <a:lnTo>
                      <a:pt x="0" y="76"/>
                    </a:lnTo>
                    <a:lnTo>
                      <a:pt x="0" y="76"/>
                    </a:lnTo>
                    <a:close/>
                    <a:moveTo>
                      <a:pt x="0" y="76"/>
                    </a:moveTo>
                    <a:lnTo>
                      <a:pt x="0" y="76"/>
                    </a:lnTo>
                    <a:lnTo>
                      <a:pt x="0" y="76"/>
                    </a:lnTo>
                    <a:lnTo>
                      <a:pt x="0" y="76"/>
                    </a:lnTo>
                    <a:lnTo>
                      <a:pt x="0" y="76"/>
                    </a:lnTo>
                    <a:close/>
                    <a:moveTo>
                      <a:pt x="0" y="57"/>
                    </a:moveTo>
                    <a:lnTo>
                      <a:pt x="0" y="57"/>
                    </a:lnTo>
                    <a:lnTo>
                      <a:pt x="0" y="57"/>
                    </a:lnTo>
                    <a:lnTo>
                      <a:pt x="0" y="57"/>
                    </a:lnTo>
                    <a:lnTo>
                      <a:pt x="0" y="57"/>
                    </a:lnTo>
                    <a:close/>
                    <a:moveTo>
                      <a:pt x="0" y="38"/>
                    </a:moveTo>
                    <a:lnTo>
                      <a:pt x="0" y="38"/>
                    </a:lnTo>
                    <a:lnTo>
                      <a:pt x="0" y="57"/>
                    </a:lnTo>
                    <a:lnTo>
                      <a:pt x="0" y="57"/>
                    </a:lnTo>
                    <a:lnTo>
                      <a:pt x="0" y="38"/>
                    </a:lnTo>
                    <a:close/>
                    <a:moveTo>
                      <a:pt x="0" y="38"/>
                    </a:moveTo>
                    <a:lnTo>
                      <a:pt x="0" y="38"/>
                    </a:lnTo>
                    <a:lnTo>
                      <a:pt x="0" y="38"/>
                    </a:lnTo>
                    <a:lnTo>
                      <a:pt x="0" y="38"/>
                    </a:lnTo>
                    <a:lnTo>
                      <a:pt x="0" y="38"/>
                    </a:lnTo>
                    <a:close/>
                    <a:moveTo>
                      <a:pt x="0" y="38"/>
                    </a:moveTo>
                    <a:lnTo>
                      <a:pt x="0" y="38"/>
                    </a:lnTo>
                    <a:lnTo>
                      <a:pt x="0" y="38"/>
                    </a:lnTo>
                    <a:lnTo>
                      <a:pt x="0" y="38"/>
                    </a:lnTo>
                    <a:lnTo>
                      <a:pt x="0" y="38"/>
                    </a:lnTo>
                    <a:close/>
                    <a:moveTo>
                      <a:pt x="0" y="20"/>
                    </a:moveTo>
                    <a:lnTo>
                      <a:pt x="0" y="20"/>
                    </a:lnTo>
                    <a:lnTo>
                      <a:pt x="0" y="20"/>
                    </a:lnTo>
                    <a:lnTo>
                      <a:pt x="0" y="20"/>
                    </a:lnTo>
                    <a:lnTo>
                      <a:pt x="0" y="20"/>
                    </a:lnTo>
                    <a:close/>
                    <a:moveTo>
                      <a:pt x="0" y="20"/>
                    </a:moveTo>
                    <a:lnTo>
                      <a:pt x="0" y="20"/>
                    </a:lnTo>
                    <a:lnTo>
                      <a:pt x="0" y="20"/>
                    </a:lnTo>
                    <a:lnTo>
                      <a:pt x="0" y="20"/>
                    </a:lnTo>
                    <a:lnTo>
                      <a:pt x="0" y="20"/>
                    </a:lnTo>
                    <a:close/>
                    <a:moveTo>
                      <a:pt x="0" y="1"/>
                    </a:moveTo>
                    <a:lnTo>
                      <a:pt x="0" y="1"/>
                    </a:lnTo>
                    <a:lnTo>
                      <a:pt x="0" y="20"/>
                    </a:lnTo>
                    <a:lnTo>
                      <a:pt x="0" y="20"/>
                    </a:lnTo>
                    <a:lnTo>
                      <a:pt x="0" y="1"/>
                    </a:lnTo>
                    <a:close/>
                  </a:path>
                </a:pathLst>
              </a:custGeom>
              <a:solidFill>
                <a:srgbClr val="DC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524078" y="587159"/>
                <a:ext cx="29" cy="570"/>
              </a:xfrm>
              <a:custGeom>
                <a:avLst/>
                <a:gdLst/>
                <a:ahLst/>
                <a:cxnLst/>
                <a:rect l="l" t="t" r="r" b="b"/>
                <a:pathLst>
                  <a:path w="1" h="20"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1524078" y="588242"/>
                <a:ext cx="29" cy="570"/>
              </a:xfrm>
              <a:custGeom>
                <a:avLst/>
                <a:gdLst/>
                <a:ahLst/>
                <a:cxnLst/>
                <a:rect l="l" t="t" r="r" b="b"/>
                <a:pathLst>
                  <a:path w="1" h="20"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1524078" y="588784"/>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03" name="Google Shape;103;p2"/>
            <p:cNvCxnSpPr/>
            <p:nvPr/>
          </p:nvCxnSpPr>
          <p:spPr>
            <a:xfrm rot="10800000">
              <a:off x="714438" y="-4425"/>
              <a:ext cx="0" cy="366600"/>
            </a:xfrm>
            <a:prstGeom prst="straightConnector1">
              <a:avLst/>
            </a:prstGeom>
            <a:noFill/>
            <a:ln w="28575" cap="flat" cmpd="sng">
              <a:solidFill>
                <a:schemeClr val="lt1"/>
              </a:solidFill>
              <a:prstDash val="solid"/>
              <a:round/>
              <a:headEnd type="none" w="med" len="med"/>
              <a:tailEnd type="none" w="med" len="med"/>
            </a:ln>
          </p:spPr>
        </p:cxnSp>
      </p:grpSp>
      <p:grpSp>
        <p:nvGrpSpPr>
          <p:cNvPr id="104" name="Google Shape;104;p2"/>
          <p:cNvGrpSpPr/>
          <p:nvPr/>
        </p:nvGrpSpPr>
        <p:grpSpPr>
          <a:xfrm>
            <a:off x="10600669" y="1496134"/>
            <a:ext cx="1280715" cy="1219199"/>
            <a:chOff x="-3394025" y="182750"/>
            <a:chExt cx="1672825" cy="1592475"/>
          </a:xfrm>
        </p:grpSpPr>
        <p:sp>
          <p:nvSpPr>
            <p:cNvPr id="105" name="Google Shape;105;p2"/>
            <p:cNvSpPr/>
            <p:nvPr/>
          </p:nvSpPr>
          <p:spPr>
            <a:xfrm>
              <a:off x="-3394025" y="182750"/>
              <a:ext cx="1672825" cy="1592475"/>
            </a:xfrm>
            <a:custGeom>
              <a:avLst/>
              <a:gdLst/>
              <a:ahLst/>
              <a:cxnLst/>
              <a:rect l="l" t="t" r="r" b="b"/>
              <a:pathLst>
                <a:path w="66913" h="63699" extrusionOk="0">
                  <a:moveTo>
                    <a:pt x="1" y="1"/>
                  </a:moveTo>
                  <a:lnTo>
                    <a:pt x="1" y="63699"/>
                  </a:lnTo>
                  <a:lnTo>
                    <a:pt x="66913" y="63699"/>
                  </a:lnTo>
                  <a:lnTo>
                    <a:pt x="66913" y="1"/>
                  </a:lnTo>
                  <a:close/>
                </a:path>
              </a:pathLst>
            </a:custGeom>
            <a:solidFill>
              <a:schemeClr val="lt2"/>
            </a:solidFill>
            <a:ln>
              <a:noFill/>
            </a:ln>
            <a:effectLst>
              <a:outerShdw dist="47625" dir="3000000" algn="bl" rotWithShape="0">
                <a:schemeClr val="lt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3298925" y="273825"/>
              <a:ext cx="1482650" cy="632175"/>
            </a:xfrm>
            <a:custGeom>
              <a:avLst/>
              <a:gdLst/>
              <a:ahLst/>
              <a:cxnLst/>
              <a:rect l="l" t="t" r="r" b="b"/>
              <a:pathLst>
                <a:path w="59306" h="25287" extrusionOk="0">
                  <a:moveTo>
                    <a:pt x="0" y="1"/>
                  </a:moveTo>
                  <a:lnTo>
                    <a:pt x="0" y="25287"/>
                  </a:lnTo>
                  <a:lnTo>
                    <a:pt x="59305" y="25287"/>
                  </a:lnTo>
                  <a:lnTo>
                    <a:pt x="59305"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3298925" y="1004425"/>
              <a:ext cx="1482650" cy="632175"/>
            </a:xfrm>
            <a:custGeom>
              <a:avLst/>
              <a:gdLst/>
              <a:ahLst/>
              <a:cxnLst/>
              <a:rect l="l" t="t" r="r" b="b"/>
              <a:pathLst>
                <a:path w="59306" h="25287" extrusionOk="0">
                  <a:moveTo>
                    <a:pt x="0" y="1"/>
                  </a:moveTo>
                  <a:lnTo>
                    <a:pt x="0" y="25287"/>
                  </a:lnTo>
                  <a:lnTo>
                    <a:pt x="59305" y="25287"/>
                  </a:lnTo>
                  <a:lnTo>
                    <a:pt x="59305"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2451150" y="407750"/>
              <a:ext cx="488225" cy="498250"/>
            </a:xfrm>
            <a:custGeom>
              <a:avLst/>
              <a:gdLst/>
              <a:ahLst/>
              <a:cxnLst/>
              <a:rect l="l" t="t" r="r" b="b"/>
              <a:pathLst>
                <a:path w="19529" h="19930" extrusionOk="0">
                  <a:moveTo>
                    <a:pt x="1" y="1"/>
                  </a:moveTo>
                  <a:lnTo>
                    <a:pt x="1" y="19930"/>
                  </a:lnTo>
                  <a:lnTo>
                    <a:pt x="19528" y="19930"/>
                  </a:lnTo>
                  <a:lnTo>
                    <a:pt x="19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380825" y="480075"/>
              <a:ext cx="347575" cy="354275"/>
            </a:xfrm>
            <a:custGeom>
              <a:avLst/>
              <a:gdLst/>
              <a:ahLst/>
              <a:cxnLst/>
              <a:rect l="l" t="t" r="r" b="b"/>
              <a:pathLst>
                <a:path w="13903" h="14171" extrusionOk="0">
                  <a:moveTo>
                    <a:pt x="0" y="1"/>
                  </a:moveTo>
                  <a:lnTo>
                    <a:pt x="0" y="14171"/>
                  </a:lnTo>
                  <a:lnTo>
                    <a:pt x="13903" y="14171"/>
                  </a:lnTo>
                  <a:lnTo>
                    <a:pt x="139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3077275" y="468025"/>
              <a:ext cx="308750" cy="437975"/>
            </a:xfrm>
            <a:custGeom>
              <a:avLst/>
              <a:gdLst/>
              <a:ahLst/>
              <a:cxnLst/>
              <a:rect l="l" t="t" r="r" b="b"/>
              <a:pathLst>
                <a:path w="12350" h="17519" extrusionOk="0">
                  <a:moveTo>
                    <a:pt x="1" y="1"/>
                  </a:moveTo>
                  <a:lnTo>
                    <a:pt x="1" y="17519"/>
                  </a:lnTo>
                  <a:lnTo>
                    <a:pt x="12349" y="17519"/>
                  </a:lnTo>
                  <a:lnTo>
                    <a:pt x="123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3033075" y="531650"/>
              <a:ext cx="219675" cy="311425"/>
            </a:xfrm>
            <a:custGeom>
              <a:avLst/>
              <a:gdLst/>
              <a:ahLst/>
              <a:cxnLst/>
              <a:rect l="l" t="t" r="r" b="b"/>
              <a:pathLst>
                <a:path w="8787" h="12457" extrusionOk="0">
                  <a:moveTo>
                    <a:pt x="1" y="0"/>
                  </a:moveTo>
                  <a:lnTo>
                    <a:pt x="1" y="12456"/>
                  </a:lnTo>
                  <a:lnTo>
                    <a:pt x="8786" y="12456"/>
                  </a:lnTo>
                  <a:lnTo>
                    <a:pt x="87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2453150" y="1134350"/>
              <a:ext cx="602725" cy="502250"/>
            </a:xfrm>
            <a:custGeom>
              <a:avLst/>
              <a:gdLst/>
              <a:ahLst/>
              <a:cxnLst/>
              <a:rect l="l" t="t" r="r" b="b"/>
              <a:pathLst>
                <a:path w="24109" h="20090" extrusionOk="0">
                  <a:moveTo>
                    <a:pt x="16822" y="0"/>
                  </a:moveTo>
                  <a:lnTo>
                    <a:pt x="16501" y="54"/>
                  </a:lnTo>
                  <a:lnTo>
                    <a:pt x="16179" y="107"/>
                  </a:lnTo>
                  <a:lnTo>
                    <a:pt x="15885" y="161"/>
                  </a:lnTo>
                  <a:lnTo>
                    <a:pt x="15617" y="268"/>
                  </a:lnTo>
                  <a:lnTo>
                    <a:pt x="15349" y="348"/>
                  </a:lnTo>
                  <a:lnTo>
                    <a:pt x="15081" y="482"/>
                  </a:lnTo>
                  <a:lnTo>
                    <a:pt x="14840" y="616"/>
                  </a:lnTo>
                  <a:lnTo>
                    <a:pt x="14599" y="750"/>
                  </a:lnTo>
                  <a:lnTo>
                    <a:pt x="14385" y="911"/>
                  </a:lnTo>
                  <a:lnTo>
                    <a:pt x="14197" y="1072"/>
                  </a:lnTo>
                  <a:lnTo>
                    <a:pt x="13822" y="1420"/>
                  </a:lnTo>
                  <a:lnTo>
                    <a:pt x="13501" y="1822"/>
                  </a:lnTo>
                  <a:lnTo>
                    <a:pt x="13206" y="2250"/>
                  </a:lnTo>
                  <a:lnTo>
                    <a:pt x="12992" y="2706"/>
                  </a:lnTo>
                  <a:lnTo>
                    <a:pt x="12804" y="3161"/>
                  </a:lnTo>
                  <a:lnTo>
                    <a:pt x="12670" y="3616"/>
                  </a:lnTo>
                  <a:lnTo>
                    <a:pt x="12590" y="4098"/>
                  </a:lnTo>
                  <a:lnTo>
                    <a:pt x="12537" y="4581"/>
                  </a:lnTo>
                  <a:lnTo>
                    <a:pt x="12537" y="5036"/>
                  </a:lnTo>
                  <a:lnTo>
                    <a:pt x="12590" y="5465"/>
                  </a:lnTo>
                  <a:lnTo>
                    <a:pt x="12644" y="5679"/>
                  </a:lnTo>
                  <a:lnTo>
                    <a:pt x="12697" y="5866"/>
                  </a:lnTo>
                  <a:lnTo>
                    <a:pt x="12804" y="6054"/>
                  </a:lnTo>
                  <a:lnTo>
                    <a:pt x="12912" y="6215"/>
                  </a:lnTo>
                  <a:lnTo>
                    <a:pt x="13045" y="6375"/>
                  </a:lnTo>
                  <a:lnTo>
                    <a:pt x="13206" y="6509"/>
                  </a:lnTo>
                  <a:lnTo>
                    <a:pt x="13394" y="6643"/>
                  </a:lnTo>
                  <a:lnTo>
                    <a:pt x="13581" y="6777"/>
                  </a:lnTo>
                  <a:lnTo>
                    <a:pt x="14010" y="6991"/>
                  </a:lnTo>
                  <a:lnTo>
                    <a:pt x="14465" y="7152"/>
                  </a:lnTo>
                  <a:lnTo>
                    <a:pt x="14947" y="7286"/>
                  </a:lnTo>
                  <a:lnTo>
                    <a:pt x="15456" y="7420"/>
                  </a:lnTo>
                  <a:lnTo>
                    <a:pt x="15938" y="7500"/>
                  </a:lnTo>
                  <a:lnTo>
                    <a:pt x="16421" y="7581"/>
                  </a:lnTo>
                  <a:lnTo>
                    <a:pt x="17251" y="7688"/>
                  </a:lnTo>
                  <a:lnTo>
                    <a:pt x="17840" y="7768"/>
                  </a:lnTo>
                  <a:lnTo>
                    <a:pt x="18001" y="7822"/>
                  </a:lnTo>
                  <a:lnTo>
                    <a:pt x="18055" y="7849"/>
                  </a:lnTo>
                  <a:lnTo>
                    <a:pt x="18055" y="7875"/>
                  </a:lnTo>
                  <a:lnTo>
                    <a:pt x="18055" y="7929"/>
                  </a:lnTo>
                  <a:lnTo>
                    <a:pt x="18001" y="7982"/>
                  </a:lnTo>
                  <a:lnTo>
                    <a:pt x="17840" y="8116"/>
                  </a:lnTo>
                  <a:lnTo>
                    <a:pt x="17224" y="8518"/>
                  </a:lnTo>
                  <a:lnTo>
                    <a:pt x="16367" y="9054"/>
                  </a:lnTo>
                  <a:lnTo>
                    <a:pt x="15376" y="9643"/>
                  </a:lnTo>
                  <a:lnTo>
                    <a:pt x="13528" y="10688"/>
                  </a:lnTo>
                  <a:lnTo>
                    <a:pt x="12697" y="11170"/>
                  </a:lnTo>
                  <a:lnTo>
                    <a:pt x="12537" y="11036"/>
                  </a:lnTo>
                  <a:lnTo>
                    <a:pt x="12108" y="10661"/>
                  </a:lnTo>
                  <a:lnTo>
                    <a:pt x="11465" y="10179"/>
                  </a:lnTo>
                  <a:lnTo>
                    <a:pt x="11063" y="9938"/>
                  </a:lnTo>
                  <a:lnTo>
                    <a:pt x="10635" y="9670"/>
                  </a:lnTo>
                  <a:lnTo>
                    <a:pt x="10179" y="9429"/>
                  </a:lnTo>
                  <a:lnTo>
                    <a:pt x="9697" y="9215"/>
                  </a:lnTo>
                  <a:lnTo>
                    <a:pt x="9215" y="9027"/>
                  </a:lnTo>
                  <a:lnTo>
                    <a:pt x="8733" y="8893"/>
                  </a:lnTo>
                  <a:lnTo>
                    <a:pt x="8465" y="8866"/>
                  </a:lnTo>
                  <a:lnTo>
                    <a:pt x="8224" y="8840"/>
                  </a:lnTo>
                  <a:lnTo>
                    <a:pt x="7983" y="8813"/>
                  </a:lnTo>
                  <a:lnTo>
                    <a:pt x="7715" y="8840"/>
                  </a:lnTo>
                  <a:lnTo>
                    <a:pt x="7474" y="8866"/>
                  </a:lnTo>
                  <a:lnTo>
                    <a:pt x="7233" y="8920"/>
                  </a:lnTo>
                  <a:lnTo>
                    <a:pt x="7019" y="8974"/>
                  </a:lnTo>
                  <a:lnTo>
                    <a:pt x="6777" y="9081"/>
                  </a:lnTo>
                  <a:lnTo>
                    <a:pt x="6563" y="9215"/>
                  </a:lnTo>
                  <a:lnTo>
                    <a:pt x="6322" y="9349"/>
                  </a:lnTo>
                  <a:lnTo>
                    <a:pt x="6108" y="9536"/>
                  </a:lnTo>
                  <a:lnTo>
                    <a:pt x="5894" y="9724"/>
                  </a:lnTo>
                  <a:lnTo>
                    <a:pt x="5492" y="10179"/>
                  </a:lnTo>
                  <a:lnTo>
                    <a:pt x="5063" y="10661"/>
                  </a:lnTo>
                  <a:lnTo>
                    <a:pt x="4688" y="11224"/>
                  </a:lnTo>
                  <a:lnTo>
                    <a:pt x="4340" y="11786"/>
                  </a:lnTo>
                  <a:lnTo>
                    <a:pt x="3992" y="12402"/>
                  </a:lnTo>
                  <a:lnTo>
                    <a:pt x="3670" y="12992"/>
                  </a:lnTo>
                  <a:lnTo>
                    <a:pt x="3402" y="13581"/>
                  </a:lnTo>
                  <a:lnTo>
                    <a:pt x="3135" y="14117"/>
                  </a:lnTo>
                  <a:lnTo>
                    <a:pt x="2733" y="15081"/>
                  </a:lnTo>
                  <a:lnTo>
                    <a:pt x="2492" y="15751"/>
                  </a:lnTo>
                  <a:lnTo>
                    <a:pt x="2385" y="15992"/>
                  </a:lnTo>
                  <a:lnTo>
                    <a:pt x="2090" y="16045"/>
                  </a:lnTo>
                  <a:lnTo>
                    <a:pt x="1795" y="16099"/>
                  </a:lnTo>
                  <a:lnTo>
                    <a:pt x="1420" y="16179"/>
                  </a:lnTo>
                  <a:lnTo>
                    <a:pt x="1018" y="16286"/>
                  </a:lnTo>
                  <a:lnTo>
                    <a:pt x="643" y="16447"/>
                  </a:lnTo>
                  <a:lnTo>
                    <a:pt x="456" y="16527"/>
                  </a:lnTo>
                  <a:lnTo>
                    <a:pt x="322" y="16634"/>
                  </a:lnTo>
                  <a:lnTo>
                    <a:pt x="188" y="16742"/>
                  </a:lnTo>
                  <a:lnTo>
                    <a:pt x="81" y="16876"/>
                  </a:lnTo>
                  <a:lnTo>
                    <a:pt x="27" y="17009"/>
                  </a:lnTo>
                  <a:lnTo>
                    <a:pt x="1" y="17197"/>
                  </a:lnTo>
                  <a:lnTo>
                    <a:pt x="1" y="17411"/>
                  </a:lnTo>
                  <a:lnTo>
                    <a:pt x="1" y="17652"/>
                  </a:lnTo>
                  <a:lnTo>
                    <a:pt x="108" y="18161"/>
                  </a:lnTo>
                  <a:lnTo>
                    <a:pt x="268" y="18724"/>
                  </a:lnTo>
                  <a:lnTo>
                    <a:pt x="429" y="19233"/>
                  </a:lnTo>
                  <a:lnTo>
                    <a:pt x="590" y="19661"/>
                  </a:lnTo>
                  <a:lnTo>
                    <a:pt x="751" y="20090"/>
                  </a:lnTo>
                  <a:lnTo>
                    <a:pt x="23224" y="20090"/>
                  </a:lnTo>
                  <a:lnTo>
                    <a:pt x="24081" y="16876"/>
                  </a:lnTo>
                  <a:lnTo>
                    <a:pt x="24108" y="16715"/>
                  </a:lnTo>
                  <a:lnTo>
                    <a:pt x="24081" y="16581"/>
                  </a:lnTo>
                  <a:lnTo>
                    <a:pt x="24001" y="16420"/>
                  </a:lnTo>
                  <a:lnTo>
                    <a:pt x="23867" y="16259"/>
                  </a:lnTo>
                  <a:lnTo>
                    <a:pt x="23733" y="16126"/>
                  </a:lnTo>
                  <a:lnTo>
                    <a:pt x="23573" y="15965"/>
                  </a:lnTo>
                  <a:lnTo>
                    <a:pt x="23198" y="15697"/>
                  </a:lnTo>
                  <a:lnTo>
                    <a:pt x="22796" y="15456"/>
                  </a:lnTo>
                  <a:lnTo>
                    <a:pt x="22447" y="15268"/>
                  </a:lnTo>
                  <a:lnTo>
                    <a:pt x="22126" y="15108"/>
                  </a:lnTo>
                  <a:lnTo>
                    <a:pt x="22394" y="14652"/>
                  </a:lnTo>
                  <a:lnTo>
                    <a:pt x="22635" y="14197"/>
                  </a:lnTo>
                  <a:lnTo>
                    <a:pt x="22849" y="13768"/>
                  </a:lnTo>
                  <a:lnTo>
                    <a:pt x="23037" y="13340"/>
                  </a:lnTo>
                  <a:lnTo>
                    <a:pt x="23171" y="12911"/>
                  </a:lnTo>
                  <a:lnTo>
                    <a:pt x="23305" y="12509"/>
                  </a:lnTo>
                  <a:lnTo>
                    <a:pt x="23412" y="12108"/>
                  </a:lnTo>
                  <a:lnTo>
                    <a:pt x="23492" y="11733"/>
                  </a:lnTo>
                  <a:lnTo>
                    <a:pt x="23573" y="11358"/>
                  </a:lnTo>
                  <a:lnTo>
                    <a:pt x="23599" y="11009"/>
                  </a:lnTo>
                  <a:lnTo>
                    <a:pt x="23626" y="10661"/>
                  </a:lnTo>
                  <a:lnTo>
                    <a:pt x="23653" y="10340"/>
                  </a:lnTo>
                  <a:lnTo>
                    <a:pt x="23626" y="9697"/>
                  </a:lnTo>
                  <a:lnTo>
                    <a:pt x="23546" y="9134"/>
                  </a:lnTo>
                  <a:lnTo>
                    <a:pt x="23439" y="8625"/>
                  </a:lnTo>
                  <a:lnTo>
                    <a:pt x="23305" y="8197"/>
                  </a:lnTo>
                  <a:lnTo>
                    <a:pt x="23171" y="7795"/>
                  </a:lnTo>
                  <a:lnTo>
                    <a:pt x="23010" y="7474"/>
                  </a:lnTo>
                  <a:lnTo>
                    <a:pt x="22876" y="7232"/>
                  </a:lnTo>
                  <a:lnTo>
                    <a:pt x="22769" y="7045"/>
                  </a:lnTo>
                  <a:lnTo>
                    <a:pt x="22662" y="6884"/>
                  </a:lnTo>
                  <a:lnTo>
                    <a:pt x="22662" y="6402"/>
                  </a:lnTo>
                  <a:lnTo>
                    <a:pt x="22608" y="5866"/>
                  </a:lnTo>
                  <a:lnTo>
                    <a:pt x="22528" y="5331"/>
                  </a:lnTo>
                  <a:lnTo>
                    <a:pt x="22394" y="4768"/>
                  </a:lnTo>
                  <a:lnTo>
                    <a:pt x="22233" y="4206"/>
                  </a:lnTo>
                  <a:lnTo>
                    <a:pt x="22046" y="3643"/>
                  </a:lnTo>
                  <a:lnTo>
                    <a:pt x="21805" y="3081"/>
                  </a:lnTo>
                  <a:lnTo>
                    <a:pt x="21537" y="2545"/>
                  </a:lnTo>
                  <a:lnTo>
                    <a:pt x="21215" y="2036"/>
                  </a:lnTo>
                  <a:lnTo>
                    <a:pt x="20840" y="1554"/>
                  </a:lnTo>
                  <a:lnTo>
                    <a:pt x="20626" y="1339"/>
                  </a:lnTo>
                  <a:lnTo>
                    <a:pt x="20412" y="1125"/>
                  </a:lnTo>
                  <a:lnTo>
                    <a:pt x="20171" y="938"/>
                  </a:lnTo>
                  <a:lnTo>
                    <a:pt x="19930" y="750"/>
                  </a:lnTo>
                  <a:lnTo>
                    <a:pt x="19689" y="589"/>
                  </a:lnTo>
                  <a:lnTo>
                    <a:pt x="19421" y="455"/>
                  </a:lnTo>
                  <a:lnTo>
                    <a:pt x="19126" y="322"/>
                  </a:lnTo>
                  <a:lnTo>
                    <a:pt x="18831" y="214"/>
                  </a:lnTo>
                  <a:lnTo>
                    <a:pt x="18537" y="134"/>
                  </a:lnTo>
                  <a:lnTo>
                    <a:pt x="18215" y="54"/>
                  </a:lnTo>
                  <a:lnTo>
                    <a:pt x="178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746450" y="1098175"/>
              <a:ext cx="172125" cy="538425"/>
            </a:xfrm>
            <a:custGeom>
              <a:avLst/>
              <a:gdLst/>
              <a:ahLst/>
              <a:cxnLst/>
              <a:rect l="l" t="t" r="r" b="b"/>
              <a:pathLst>
                <a:path w="6885" h="21537" extrusionOk="0">
                  <a:moveTo>
                    <a:pt x="0" y="1"/>
                  </a:moveTo>
                  <a:lnTo>
                    <a:pt x="0" y="21537"/>
                  </a:lnTo>
                  <a:lnTo>
                    <a:pt x="6884" y="21537"/>
                  </a:lnTo>
                  <a:lnTo>
                    <a:pt x="68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881725" y="1206000"/>
              <a:ext cx="135300" cy="430600"/>
            </a:xfrm>
            <a:custGeom>
              <a:avLst/>
              <a:gdLst/>
              <a:ahLst/>
              <a:cxnLst/>
              <a:rect l="l" t="t" r="r" b="b"/>
              <a:pathLst>
                <a:path w="5412" h="17224" extrusionOk="0">
                  <a:moveTo>
                    <a:pt x="0" y="0"/>
                  </a:moveTo>
                  <a:lnTo>
                    <a:pt x="0" y="17224"/>
                  </a:lnTo>
                  <a:lnTo>
                    <a:pt x="5411" y="17224"/>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3194450" y="1206000"/>
              <a:ext cx="82375" cy="430600"/>
            </a:xfrm>
            <a:custGeom>
              <a:avLst/>
              <a:gdLst/>
              <a:ahLst/>
              <a:cxnLst/>
              <a:rect l="l" t="t" r="r" b="b"/>
              <a:pathLst>
                <a:path w="3295" h="17224" extrusionOk="0">
                  <a:moveTo>
                    <a:pt x="0" y="0"/>
                  </a:moveTo>
                  <a:lnTo>
                    <a:pt x="0" y="17224"/>
                  </a:lnTo>
                  <a:lnTo>
                    <a:pt x="3295" y="17224"/>
                  </a:lnTo>
                  <a:lnTo>
                    <a:pt x="32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3276150" y="1206000"/>
              <a:ext cx="81725" cy="430600"/>
            </a:xfrm>
            <a:custGeom>
              <a:avLst/>
              <a:gdLst/>
              <a:ahLst/>
              <a:cxnLst/>
              <a:rect l="l" t="t" r="r" b="b"/>
              <a:pathLst>
                <a:path w="3269" h="17224" extrusionOk="0">
                  <a:moveTo>
                    <a:pt x="0" y="0"/>
                  </a:moveTo>
                  <a:lnTo>
                    <a:pt x="0" y="17224"/>
                  </a:lnTo>
                  <a:lnTo>
                    <a:pt x="3268" y="17224"/>
                  </a:lnTo>
                  <a:lnTo>
                    <a:pt x="32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3112100" y="1118275"/>
              <a:ext cx="230400" cy="518325"/>
            </a:xfrm>
            <a:custGeom>
              <a:avLst/>
              <a:gdLst/>
              <a:ahLst/>
              <a:cxnLst/>
              <a:rect l="l" t="t" r="r" b="b"/>
              <a:pathLst>
                <a:path w="9216" h="20733" extrusionOk="0">
                  <a:moveTo>
                    <a:pt x="1" y="0"/>
                  </a:moveTo>
                  <a:lnTo>
                    <a:pt x="1" y="20733"/>
                  </a:lnTo>
                  <a:lnTo>
                    <a:pt x="9215" y="20733"/>
                  </a:lnTo>
                  <a:lnTo>
                    <a:pt x="9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145775" y="1401525"/>
              <a:ext cx="141325" cy="154725"/>
            </a:xfrm>
            <a:custGeom>
              <a:avLst/>
              <a:gdLst/>
              <a:ahLst/>
              <a:cxnLst/>
              <a:rect l="l" t="t" r="r" b="b"/>
              <a:pathLst>
                <a:path w="5653" h="6189" extrusionOk="0">
                  <a:moveTo>
                    <a:pt x="0" y="1"/>
                  </a:moveTo>
                  <a:lnTo>
                    <a:pt x="724" y="1099"/>
                  </a:lnTo>
                  <a:lnTo>
                    <a:pt x="1072" y="1635"/>
                  </a:lnTo>
                  <a:lnTo>
                    <a:pt x="1474" y="2224"/>
                  </a:lnTo>
                  <a:lnTo>
                    <a:pt x="1929" y="2840"/>
                  </a:lnTo>
                  <a:lnTo>
                    <a:pt x="2411" y="3456"/>
                  </a:lnTo>
                  <a:lnTo>
                    <a:pt x="2947" y="4046"/>
                  </a:lnTo>
                  <a:lnTo>
                    <a:pt x="3483" y="4581"/>
                  </a:lnTo>
                  <a:lnTo>
                    <a:pt x="4018" y="5064"/>
                  </a:lnTo>
                  <a:lnTo>
                    <a:pt x="4527" y="5465"/>
                  </a:lnTo>
                  <a:lnTo>
                    <a:pt x="4983" y="5787"/>
                  </a:lnTo>
                  <a:lnTo>
                    <a:pt x="5331" y="6001"/>
                  </a:lnTo>
                  <a:lnTo>
                    <a:pt x="5652" y="6189"/>
                  </a:lnTo>
                  <a:lnTo>
                    <a:pt x="5652" y="6189"/>
                  </a:lnTo>
                  <a:lnTo>
                    <a:pt x="5358" y="5974"/>
                  </a:lnTo>
                  <a:lnTo>
                    <a:pt x="4581" y="5385"/>
                  </a:lnTo>
                  <a:lnTo>
                    <a:pt x="4099" y="4983"/>
                  </a:lnTo>
                  <a:lnTo>
                    <a:pt x="3590" y="4474"/>
                  </a:lnTo>
                  <a:lnTo>
                    <a:pt x="3054" y="3938"/>
                  </a:lnTo>
                  <a:lnTo>
                    <a:pt x="2545" y="3349"/>
                  </a:lnTo>
                  <a:lnTo>
                    <a:pt x="2036" y="2760"/>
                  </a:lnTo>
                  <a:lnTo>
                    <a:pt x="1581" y="2144"/>
                  </a:lnTo>
                  <a:lnTo>
                    <a:pt x="1152" y="1555"/>
                  </a:lnTo>
                  <a:lnTo>
                    <a:pt x="777" y="104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376800" y="1540150"/>
              <a:ext cx="482175" cy="50250"/>
            </a:xfrm>
            <a:custGeom>
              <a:avLst/>
              <a:gdLst/>
              <a:ahLst/>
              <a:cxnLst/>
              <a:rect l="l" t="t" r="r" b="b"/>
              <a:pathLst>
                <a:path w="19287" h="2010" extrusionOk="0">
                  <a:moveTo>
                    <a:pt x="0" y="1"/>
                  </a:moveTo>
                  <a:lnTo>
                    <a:pt x="214" y="27"/>
                  </a:lnTo>
                  <a:lnTo>
                    <a:pt x="831" y="108"/>
                  </a:lnTo>
                  <a:lnTo>
                    <a:pt x="1768" y="269"/>
                  </a:lnTo>
                  <a:lnTo>
                    <a:pt x="3000" y="510"/>
                  </a:lnTo>
                  <a:lnTo>
                    <a:pt x="4447" y="804"/>
                  </a:lnTo>
                  <a:lnTo>
                    <a:pt x="6054" y="1152"/>
                  </a:lnTo>
                  <a:lnTo>
                    <a:pt x="7795" y="1474"/>
                  </a:lnTo>
                  <a:lnTo>
                    <a:pt x="8679" y="1635"/>
                  </a:lnTo>
                  <a:lnTo>
                    <a:pt x="9590" y="1769"/>
                  </a:lnTo>
                  <a:lnTo>
                    <a:pt x="10500" y="1876"/>
                  </a:lnTo>
                  <a:lnTo>
                    <a:pt x="11411" y="1956"/>
                  </a:lnTo>
                  <a:lnTo>
                    <a:pt x="12295" y="2010"/>
                  </a:lnTo>
                  <a:lnTo>
                    <a:pt x="13179" y="2010"/>
                  </a:lnTo>
                  <a:lnTo>
                    <a:pt x="14036" y="1983"/>
                  </a:lnTo>
                  <a:lnTo>
                    <a:pt x="14840" y="1903"/>
                  </a:lnTo>
                  <a:lnTo>
                    <a:pt x="15215" y="1876"/>
                  </a:lnTo>
                  <a:lnTo>
                    <a:pt x="15590" y="1822"/>
                  </a:lnTo>
                  <a:lnTo>
                    <a:pt x="16286" y="1688"/>
                  </a:lnTo>
                  <a:lnTo>
                    <a:pt x="17518" y="1394"/>
                  </a:lnTo>
                  <a:lnTo>
                    <a:pt x="18456" y="1206"/>
                  </a:lnTo>
                  <a:lnTo>
                    <a:pt x="19072" y="1126"/>
                  </a:lnTo>
                  <a:lnTo>
                    <a:pt x="19286" y="1099"/>
                  </a:lnTo>
                  <a:lnTo>
                    <a:pt x="19072" y="1099"/>
                  </a:lnTo>
                  <a:lnTo>
                    <a:pt x="18456" y="1179"/>
                  </a:lnTo>
                  <a:lnTo>
                    <a:pt x="17492" y="1340"/>
                  </a:lnTo>
                  <a:lnTo>
                    <a:pt x="16286" y="1581"/>
                  </a:lnTo>
                  <a:lnTo>
                    <a:pt x="15563" y="1715"/>
                  </a:lnTo>
                  <a:lnTo>
                    <a:pt x="15215" y="1742"/>
                  </a:lnTo>
                  <a:lnTo>
                    <a:pt x="14813" y="1795"/>
                  </a:lnTo>
                  <a:lnTo>
                    <a:pt x="14009" y="1849"/>
                  </a:lnTo>
                  <a:lnTo>
                    <a:pt x="13179" y="1876"/>
                  </a:lnTo>
                  <a:lnTo>
                    <a:pt x="12322" y="1849"/>
                  </a:lnTo>
                  <a:lnTo>
                    <a:pt x="11411" y="1822"/>
                  </a:lnTo>
                  <a:lnTo>
                    <a:pt x="10527" y="1742"/>
                  </a:lnTo>
                  <a:lnTo>
                    <a:pt x="9616" y="1608"/>
                  </a:lnTo>
                  <a:lnTo>
                    <a:pt x="8706" y="1474"/>
                  </a:lnTo>
                  <a:lnTo>
                    <a:pt x="7822" y="1340"/>
                  </a:lnTo>
                  <a:lnTo>
                    <a:pt x="6081" y="1019"/>
                  </a:lnTo>
                  <a:lnTo>
                    <a:pt x="4473" y="697"/>
                  </a:lnTo>
                  <a:lnTo>
                    <a:pt x="3027" y="429"/>
                  </a:lnTo>
                  <a:lnTo>
                    <a:pt x="1795" y="215"/>
                  </a:lnTo>
                  <a:lnTo>
                    <a:pt x="831" y="81"/>
                  </a:lnTo>
                  <a:lnTo>
                    <a:pt x="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352025" y="1437700"/>
              <a:ext cx="235075" cy="113875"/>
            </a:xfrm>
            <a:custGeom>
              <a:avLst/>
              <a:gdLst/>
              <a:ahLst/>
              <a:cxnLst/>
              <a:rect l="l" t="t" r="r" b="b"/>
              <a:pathLst>
                <a:path w="9403" h="4555" extrusionOk="0">
                  <a:moveTo>
                    <a:pt x="4634" y="0"/>
                  </a:moveTo>
                  <a:lnTo>
                    <a:pt x="4313" y="54"/>
                  </a:lnTo>
                  <a:lnTo>
                    <a:pt x="4018" y="134"/>
                  </a:lnTo>
                  <a:lnTo>
                    <a:pt x="3724" y="268"/>
                  </a:lnTo>
                  <a:lnTo>
                    <a:pt x="3429" y="429"/>
                  </a:lnTo>
                  <a:lnTo>
                    <a:pt x="3161" y="590"/>
                  </a:lnTo>
                  <a:lnTo>
                    <a:pt x="2920" y="777"/>
                  </a:lnTo>
                  <a:lnTo>
                    <a:pt x="2706" y="965"/>
                  </a:lnTo>
                  <a:lnTo>
                    <a:pt x="2277" y="1366"/>
                  </a:lnTo>
                  <a:lnTo>
                    <a:pt x="1875" y="1768"/>
                  </a:lnTo>
                  <a:lnTo>
                    <a:pt x="1500" y="2143"/>
                  </a:lnTo>
                  <a:lnTo>
                    <a:pt x="1152" y="2491"/>
                  </a:lnTo>
                  <a:lnTo>
                    <a:pt x="857" y="2840"/>
                  </a:lnTo>
                  <a:lnTo>
                    <a:pt x="616" y="3188"/>
                  </a:lnTo>
                  <a:lnTo>
                    <a:pt x="402" y="3483"/>
                  </a:lnTo>
                  <a:lnTo>
                    <a:pt x="268" y="3750"/>
                  </a:lnTo>
                  <a:lnTo>
                    <a:pt x="134" y="3965"/>
                  </a:lnTo>
                  <a:lnTo>
                    <a:pt x="81" y="4125"/>
                  </a:lnTo>
                  <a:lnTo>
                    <a:pt x="0" y="4286"/>
                  </a:lnTo>
                  <a:lnTo>
                    <a:pt x="0" y="4286"/>
                  </a:lnTo>
                  <a:lnTo>
                    <a:pt x="81" y="4152"/>
                  </a:lnTo>
                  <a:lnTo>
                    <a:pt x="161" y="3965"/>
                  </a:lnTo>
                  <a:lnTo>
                    <a:pt x="295" y="3750"/>
                  </a:lnTo>
                  <a:lnTo>
                    <a:pt x="456" y="3509"/>
                  </a:lnTo>
                  <a:lnTo>
                    <a:pt x="643" y="3215"/>
                  </a:lnTo>
                  <a:lnTo>
                    <a:pt x="911" y="2893"/>
                  </a:lnTo>
                  <a:lnTo>
                    <a:pt x="1206" y="2572"/>
                  </a:lnTo>
                  <a:lnTo>
                    <a:pt x="1554" y="2197"/>
                  </a:lnTo>
                  <a:lnTo>
                    <a:pt x="1956" y="1849"/>
                  </a:lnTo>
                  <a:lnTo>
                    <a:pt x="2786" y="1072"/>
                  </a:lnTo>
                  <a:lnTo>
                    <a:pt x="3268" y="724"/>
                  </a:lnTo>
                  <a:lnTo>
                    <a:pt x="3509" y="536"/>
                  </a:lnTo>
                  <a:lnTo>
                    <a:pt x="3777" y="402"/>
                  </a:lnTo>
                  <a:lnTo>
                    <a:pt x="4045" y="295"/>
                  </a:lnTo>
                  <a:lnTo>
                    <a:pt x="4340" y="215"/>
                  </a:lnTo>
                  <a:lnTo>
                    <a:pt x="4661" y="161"/>
                  </a:lnTo>
                  <a:lnTo>
                    <a:pt x="4956" y="161"/>
                  </a:lnTo>
                  <a:lnTo>
                    <a:pt x="5277" y="188"/>
                  </a:lnTo>
                  <a:lnTo>
                    <a:pt x="5572" y="268"/>
                  </a:lnTo>
                  <a:lnTo>
                    <a:pt x="5866" y="349"/>
                  </a:lnTo>
                  <a:lnTo>
                    <a:pt x="6134" y="483"/>
                  </a:lnTo>
                  <a:lnTo>
                    <a:pt x="6402" y="616"/>
                  </a:lnTo>
                  <a:lnTo>
                    <a:pt x="6643" y="804"/>
                  </a:lnTo>
                  <a:lnTo>
                    <a:pt x="6884" y="991"/>
                  </a:lnTo>
                  <a:lnTo>
                    <a:pt x="7125" y="1179"/>
                  </a:lnTo>
                  <a:lnTo>
                    <a:pt x="7527" y="1581"/>
                  </a:lnTo>
                  <a:lnTo>
                    <a:pt x="7875" y="2009"/>
                  </a:lnTo>
                  <a:lnTo>
                    <a:pt x="8170" y="2438"/>
                  </a:lnTo>
                  <a:lnTo>
                    <a:pt x="8465" y="2840"/>
                  </a:lnTo>
                  <a:lnTo>
                    <a:pt x="8893" y="3590"/>
                  </a:lnTo>
                  <a:lnTo>
                    <a:pt x="9215" y="4179"/>
                  </a:lnTo>
                  <a:lnTo>
                    <a:pt x="9402" y="4554"/>
                  </a:lnTo>
                  <a:lnTo>
                    <a:pt x="9242" y="4152"/>
                  </a:lnTo>
                  <a:lnTo>
                    <a:pt x="8947" y="3563"/>
                  </a:lnTo>
                  <a:lnTo>
                    <a:pt x="8759" y="3188"/>
                  </a:lnTo>
                  <a:lnTo>
                    <a:pt x="8545" y="2813"/>
                  </a:lnTo>
                  <a:lnTo>
                    <a:pt x="8277" y="2384"/>
                  </a:lnTo>
                  <a:lnTo>
                    <a:pt x="7956" y="1956"/>
                  </a:lnTo>
                  <a:lnTo>
                    <a:pt x="7608" y="1500"/>
                  </a:lnTo>
                  <a:lnTo>
                    <a:pt x="7206" y="1072"/>
                  </a:lnTo>
                  <a:lnTo>
                    <a:pt x="6992" y="858"/>
                  </a:lnTo>
                  <a:lnTo>
                    <a:pt x="6750" y="670"/>
                  </a:lnTo>
                  <a:lnTo>
                    <a:pt x="6483" y="509"/>
                  </a:lnTo>
                  <a:lnTo>
                    <a:pt x="6215" y="349"/>
                  </a:lnTo>
                  <a:lnTo>
                    <a:pt x="5920" y="215"/>
                  </a:lnTo>
                  <a:lnTo>
                    <a:pt x="5599" y="108"/>
                  </a:lnTo>
                  <a:lnTo>
                    <a:pt x="5304" y="27"/>
                  </a:lnTo>
                  <a:lnTo>
                    <a:pt x="4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16525" y="1301075"/>
              <a:ext cx="79025" cy="31500"/>
            </a:xfrm>
            <a:custGeom>
              <a:avLst/>
              <a:gdLst/>
              <a:ahLst/>
              <a:cxnLst/>
              <a:rect l="l" t="t" r="r" b="b"/>
              <a:pathLst>
                <a:path w="3161" h="1260" extrusionOk="0">
                  <a:moveTo>
                    <a:pt x="3161" y="1"/>
                  </a:moveTo>
                  <a:lnTo>
                    <a:pt x="3054" y="108"/>
                  </a:lnTo>
                  <a:lnTo>
                    <a:pt x="2947" y="242"/>
                  </a:lnTo>
                  <a:lnTo>
                    <a:pt x="2866" y="322"/>
                  </a:lnTo>
                  <a:lnTo>
                    <a:pt x="2786" y="403"/>
                  </a:lnTo>
                  <a:lnTo>
                    <a:pt x="2679" y="483"/>
                  </a:lnTo>
                  <a:lnTo>
                    <a:pt x="2572" y="563"/>
                  </a:lnTo>
                  <a:lnTo>
                    <a:pt x="2438" y="644"/>
                  </a:lnTo>
                  <a:lnTo>
                    <a:pt x="2331" y="724"/>
                  </a:lnTo>
                  <a:lnTo>
                    <a:pt x="2036" y="858"/>
                  </a:lnTo>
                  <a:lnTo>
                    <a:pt x="1741" y="992"/>
                  </a:lnTo>
                  <a:lnTo>
                    <a:pt x="1420" y="1072"/>
                  </a:lnTo>
                  <a:lnTo>
                    <a:pt x="1098" y="1126"/>
                  </a:lnTo>
                  <a:lnTo>
                    <a:pt x="965" y="1153"/>
                  </a:lnTo>
                  <a:lnTo>
                    <a:pt x="670" y="1153"/>
                  </a:lnTo>
                  <a:lnTo>
                    <a:pt x="536" y="1126"/>
                  </a:lnTo>
                  <a:lnTo>
                    <a:pt x="429" y="1126"/>
                  </a:lnTo>
                  <a:lnTo>
                    <a:pt x="322" y="1099"/>
                  </a:lnTo>
                  <a:lnTo>
                    <a:pt x="161" y="1072"/>
                  </a:lnTo>
                  <a:lnTo>
                    <a:pt x="0" y="1046"/>
                  </a:lnTo>
                  <a:lnTo>
                    <a:pt x="0" y="1046"/>
                  </a:lnTo>
                  <a:lnTo>
                    <a:pt x="134" y="1099"/>
                  </a:lnTo>
                  <a:lnTo>
                    <a:pt x="322" y="1180"/>
                  </a:lnTo>
                  <a:lnTo>
                    <a:pt x="402" y="1206"/>
                  </a:lnTo>
                  <a:lnTo>
                    <a:pt x="536" y="1233"/>
                  </a:lnTo>
                  <a:lnTo>
                    <a:pt x="670" y="1260"/>
                  </a:lnTo>
                  <a:lnTo>
                    <a:pt x="1125" y="1260"/>
                  </a:lnTo>
                  <a:lnTo>
                    <a:pt x="1447" y="1233"/>
                  </a:lnTo>
                  <a:lnTo>
                    <a:pt x="1795" y="1126"/>
                  </a:lnTo>
                  <a:lnTo>
                    <a:pt x="2090" y="1019"/>
                  </a:lnTo>
                  <a:lnTo>
                    <a:pt x="2250" y="938"/>
                  </a:lnTo>
                  <a:lnTo>
                    <a:pt x="2384" y="831"/>
                  </a:lnTo>
                  <a:lnTo>
                    <a:pt x="2518" y="751"/>
                  </a:lnTo>
                  <a:lnTo>
                    <a:pt x="2652" y="644"/>
                  </a:lnTo>
                  <a:lnTo>
                    <a:pt x="2759" y="563"/>
                  </a:lnTo>
                  <a:lnTo>
                    <a:pt x="2840" y="456"/>
                  </a:lnTo>
                  <a:lnTo>
                    <a:pt x="2920" y="376"/>
                  </a:lnTo>
                  <a:lnTo>
                    <a:pt x="2974" y="269"/>
                  </a:lnTo>
                  <a:lnTo>
                    <a:pt x="3081" y="135"/>
                  </a:lnTo>
                  <a:lnTo>
                    <a:pt x="31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48000" y="1430325"/>
              <a:ext cx="49575" cy="91100"/>
            </a:xfrm>
            <a:custGeom>
              <a:avLst/>
              <a:gdLst/>
              <a:ahLst/>
              <a:cxnLst/>
              <a:rect l="l" t="t" r="r" b="b"/>
              <a:pathLst>
                <a:path w="1983" h="3644" extrusionOk="0">
                  <a:moveTo>
                    <a:pt x="1982" y="1"/>
                  </a:moveTo>
                  <a:lnTo>
                    <a:pt x="1902" y="161"/>
                  </a:lnTo>
                  <a:lnTo>
                    <a:pt x="1715" y="590"/>
                  </a:lnTo>
                  <a:lnTo>
                    <a:pt x="1554" y="885"/>
                  </a:lnTo>
                  <a:lnTo>
                    <a:pt x="1420" y="1179"/>
                  </a:lnTo>
                  <a:lnTo>
                    <a:pt x="1232" y="1528"/>
                  </a:lnTo>
                  <a:lnTo>
                    <a:pt x="1072" y="1876"/>
                  </a:lnTo>
                  <a:lnTo>
                    <a:pt x="884" y="2224"/>
                  </a:lnTo>
                  <a:lnTo>
                    <a:pt x="724" y="2572"/>
                  </a:lnTo>
                  <a:lnTo>
                    <a:pt x="563" y="2894"/>
                  </a:lnTo>
                  <a:lnTo>
                    <a:pt x="402" y="3162"/>
                  </a:lnTo>
                  <a:lnTo>
                    <a:pt x="268" y="3403"/>
                  </a:lnTo>
                  <a:lnTo>
                    <a:pt x="134" y="3537"/>
                  </a:lnTo>
                  <a:lnTo>
                    <a:pt x="27" y="3617"/>
                  </a:lnTo>
                  <a:lnTo>
                    <a:pt x="0" y="3644"/>
                  </a:lnTo>
                  <a:lnTo>
                    <a:pt x="54" y="3644"/>
                  </a:lnTo>
                  <a:lnTo>
                    <a:pt x="161" y="3563"/>
                  </a:lnTo>
                  <a:lnTo>
                    <a:pt x="322" y="3429"/>
                  </a:lnTo>
                  <a:lnTo>
                    <a:pt x="482" y="3215"/>
                  </a:lnTo>
                  <a:lnTo>
                    <a:pt x="670" y="2947"/>
                  </a:lnTo>
                  <a:lnTo>
                    <a:pt x="831" y="2626"/>
                  </a:lnTo>
                  <a:lnTo>
                    <a:pt x="1018" y="2304"/>
                  </a:lnTo>
                  <a:lnTo>
                    <a:pt x="1206" y="1956"/>
                  </a:lnTo>
                  <a:lnTo>
                    <a:pt x="1393" y="1608"/>
                  </a:lnTo>
                  <a:lnTo>
                    <a:pt x="1527" y="1260"/>
                  </a:lnTo>
                  <a:lnTo>
                    <a:pt x="1661" y="911"/>
                  </a:lnTo>
                  <a:lnTo>
                    <a:pt x="1795" y="617"/>
                  </a:lnTo>
                  <a:lnTo>
                    <a:pt x="1929" y="161"/>
                  </a:lnTo>
                  <a:lnTo>
                    <a:pt x="1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2"/>
          <p:cNvGrpSpPr/>
          <p:nvPr/>
        </p:nvGrpSpPr>
        <p:grpSpPr>
          <a:xfrm flipH="1">
            <a:off x="10548484" y="4962534"/>
            <a:ext cx="1791509" cy="1324073"/>
            <a:chOff x="90050" y="4032175"/>
            <a:chExt cx="1343632" cy="993055"/>
          </a:xfrm>
        </p:grpSpPr>
        <p:sp>
          <p:nvSpPr>
            <p:cNvPr id="124" name="Google Shape;124;p2"/>
            <p:cNvSpPr/>
            <p:nvPr/>
          </p:nvSpPr>
          <p:spPr>
            <a:xfrm flipH="1">
              <a:off x="512353" y="4078346"/>
              <a:ext cx="437912" cy="265127"/>
            </a:xfrm>
            <a:custGeom>
              <a:avLst/>
              <a:gdLst/>
              <a:ahLst/>
              <a:cxnLst/>
              <a:rect l="l" t="t" r="r" b="b"/>
              <a:pathLst>
                <a:path w="13212" h="7999" extrusionOk="0">
                  <a:moveTo>
                    <a:pt x="4122" y="1"/>
                  </a:moveTo>
                  <a:lnTo>
                    <a:pt x="3520" y="810"/>
                  </a:lnTo>
                  <a:lnTo>
                    <a:pt x="2203" y="2616"/>
                  </a:lnTo>
                  <a:lnTo>
                    <a:pt x="1469" y="3633"/>
                  </a:lnTo>
                  <a:lnTo>
                    <a:pt x="810" y="4574"/>
                  </a:lnTo>
                  <a:lnTo>
                    <a:pt x="321" y="5308"/>
                  </a:lnTo>
                  <a:lnTo>
                    <a:pt x="151" y="5590"/>
                  </a:lnTo>
                  <a:lnTo>
                    <a:pt x="57" y="5778"/>
                  </a:lnTo>
                  <a:lnTo>
                    <a:pt x="20" y="5910"/>
                  </a:lnTo>
                  <a:lnTo>
                    <a:pt x="1" y="6060"/>
                  </a:lnTo>
                  <a:lnTo>
                    <a:pt x="1" y="6211"/>
                  </a:lnTo>
                  <a:lnTo>
                    <a:pt x="20" y="6361"/>
                  </a:lnTo>
                  <a:lnTo>
                    <a:pt x="38" y="6512"/>
                  </a:lnTo>
                  <a:lnTo>
                    <a:pt x="76" y="6663"/>
                  </a:lnTo>
                  <a:lnTo>
                    <a:pt x="189" y="6964"/>
                  </a:lnTo>
                  <a:lnTo>
                    <a:pt x="302" y="7208"/>
                  </a:lnTo>
                  <a:lnTo>
                    <a:pt x="396" y="7415"/>
                  </a:lnTo>
                  <a:lnTo>
                    <a:pt x="509" y="7603"/>
                  </a:lnTo>
                  <a:lnTo>
                    <a:pt x="2428" y="7679"/>
                  </a:lnTo>
                  <a:lnTo>
                    <a:pt x="6700" y="7829"/>
                  </a:lnTo>
                  <a:lnTo>
                    <a:pt x="11010" y="7980"/>
                  </a:lnTo>
                  <a:lnTo>
                    <a:pt x="12478" y="7999"/>
                  </a:lnTo>
                  <a:lnTo>
                    <a:pt x="12911" y="7999"/>
                  </a:lnTo>
                  <a:lnTo>
                    <a:pt x="13099" y="7980"/>
                  </a:lnTo>
                  <a:lnTo>
                    <a:pt x="13118" y="7961"/>
                  </a:lnTo>
                  <a:lnTo>
                    <a:pt x="13136" y="7905"/>
                  </a:lnTo>
                  <a:lnTo>
                    <a:pt x="13174" y="7735"/>
                  </a:lnTo>
                  <a:lnTo>
                    <a:pt x="13193" y="7453"/>
                  </a:lnTo>
                  <a:lnTo>
                    <a:pt x="13212" y="7114"/>
                  </a:lnTo>
                  <a:lnTo>
                    <a:pt x="13212" y="6249"/>
                  </a:lnTo>
                  <a:lnTo>
                    <a:pt x="13193" y="5251"/>
                  </a:lnTo>
                  <a:lnTo>
                    <a:pt x="13136" y="3294"/>
                  </a:lnTo>
                  <a:lnTo>
                    <a:pt x="13099" y="2146"/>
                  </a:lnTo>
                  <a:lnTo>
                    <a:pt x="13080" y="2090"/>
                  </a:lnTo>
                  <a:lnTo>
                    <a:pt x="13061" y="2014"/>
                  </a:lnTo>
                  <a:lnTo>
                    <a:pt x="12967" y="1883"/>
                  </a:lnTo>
                  <a:lnTo>
                    <a:pt x="12816" y="1713"/>
                  </a:lnTo>
                  <a:lnTo>
                    <a:pt x="12609" y="1544"/>
                  </a:lnTo>
                  <a:lnTo>
                    <a:pt x="12365" y="1356"/>
                  </a:lnTo>
                  <a:lnTo>
                    <a:pt x="12101" y="1167"/>
                  </a:lnTo>
                  <a:lnTo>
                    <a:pt x="11781" y="979"/>
                  </a:lnTo>
                  <a:lnTo>
                    <a:pt x="11461" y="791"/>
                  </a:lnTo>
                  <a:lnTo>
                    <a:pt x="11123" y="622"/>
                  </a:lnTo>
                  <a:lnTo>
                    <a:pt x="10765" y="452"/>
                  </a:lnTo>
                  <a:lnTo>
                    <a:pt x="10408" y="302"/>
                  </a:lnTo>
                  <a:lnTo>
                    <a:pt x="10050" y="189"/>
                  </a:lnTo>
                  <a:lnTo>
                    <a:pt x="9711" y="95"/>
                  </a:lnTo>
                  <a:lnTo>
                    <a:pt x="9391" y="19"/>
                  </a:lnTo>
                  <a:lnTo>
                    <a:pt x="9090" y="1"/>
                  </a:lnTo>
                  <a:lnTo>
                    <a:pt x="8827" y="1"/>
                  </a:lnTo>
                  <a:lnTo>
                    <a:pt x="8243" y="57"/>
                  </a:lnTo>
                  <a:lnTo>
                    <a:pt x="7528" y="76"/>
                  </a:lnTo>
                  <a:lnTo>
                    <a:pt x="5966" y="76"/>
                  </a:lnTo>
                  <a:lnTo>
                    <a:pt x="4668" y="19"/>
                  </a:lnTo>
                  <a:lnTo>
                    <a:pt x="41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flipH="1">
              <a:off x="290503" y="4844325"/>
              <a:ext cx="960548" cy="180905"/>
            </a:xfrm>
            <a:custGeom>
              <a:avLst/>
              <a:gdLst/>
              <a:ahLst/>
              <a:cxnLst/>
              <a:rect l="l" t="t" r="r" b="b"/>
              <a:pathLst>
                <a:path w="40538" h="5458" extrusionOk="0">
                  <a:moveTo>
                    <a:pt x="20269" y="0"/>
                  </a:moveTo>
                  <a:lnTo>
                    <a:pt x="18199" y="19"/>
                  </a:lnTo>
                  <a:lnTo>
                    <a:pt x="16185" y="57"/>
                  </a:lnTo>
                  <a:lnTo>
                    <a:pt x="14247" y="132"/>
                  </a:lnTo>
                  <a:lnTo>
                    <a:pt x="12384" y="226"/>
                  </a:lnTo>
                  <a:lnTo>
                    <a:pt x="10615" y="339"/>
                  </a:lnTo>
                  <a:lnTo>
                    <a:pt x="8940" y="471"/>
                  </a:lnTo>
                  <a:lnTo>
                    <a:pt x="7378" y="621"/>
                  </a:lnTo>
                  <a:lnTo>
                    <a:pt x="5948" y="810"/>
                  </a:lnTo>
                  <a:lnTo>
                    <a:pt x="4630" y="998"/>
                  </a:lnTo>
                  <a:lnTo>
                    <a:pt x="3464" y="1205"/>
                  </a:lnTo>
                  <a:lnTo>
                    <a:pt x="2937" y="1318"/>
                  </a:lnTo>
                  <a:lnTo>
                    <a:pt x="2447" y="1431"/>
                  </a:lnTo>
                  <a:lnTo>
                    <a:pt x="2015" y="1544"/>
                  </a:lnTo>
                  <a:lnTo>
                    <a:pt x="1601" y="1675"/>
                  </a:lnTo>
                  <a:lnTo>
                    <a:pt x="1243" y="1788"/>
                  </a:lnTo>
                  <a:lnTo>
                    <a:pt x="923" y="1920"/>
                  </a:lnTo>
                  <a:lnTo>
                    <a:pt x="641" y="2052"/>
                  </a:lnTo>
                  <a:lnTo>
                    <a:pt x="415" y="2183"/>
                  </a:lnTo>
                  <a:lnTo>
                    <a:pt x="246" y="2315"/>
                  </a:lnTo>
                  <a:lnTo>
                    <a:pt x="114" y="2447"/>
                  </a:lnTo>
                  <a:lnTo>
                    <a:pt x="76" y="2522"/>
                  </a:lnTo>
                  <a:lnTo>
                    <a:pt x="39" y="2597"/>
                  </a:lnTo>
                  <a:lnTo>
                    <a:pt x="20" y="2673"/>
                  </a:lnTo>
                  <a:lnTo>
                    <a:pt x="1" y="2729"/>
                  </a:lnTo>
                  <a:lnTo>
                    <a:pt x="20" y="2804"/>
                  </a:lnTo>
                  <a:lnTo>
                    <a:pt x="39" y="2880"/>
                  </a:lnTo>
                  <a:lnTo>
                    <a:pt x="76" y="2936"/>
                  </a:lnTo>
                  <a:lnTo>
                    <a:pt x="114" y="3011"/>
                  </a:lnTo>
                  <a:lnTo>
                    <a:pt x="246" y="3143"/>
                  </a:lnTo>
                  <a:lnTo>
                    <a:pt x="415" y="3275"/>
                  </a:lnTo>
                  <a:lnTo>
                    <a:pt x="641" y="3407"/>
                  </a:lnTo>
                  <a:lnTo>
                    <a:pt x="923" y="3538"/>
                  </a:lnTo>
                  <a:lnTo>
                    <a:pt x="1243" y="3670"/>
                  </a:lnTo>
                  <a:lnTo>
                    <a:pt x="1601" y="3802"/>
                  </a:lnTo>
                  <a:lnTo>
                    <a:pt x="2015" y="3915"/>
                  </a:lnTo>
                  <a:lnTo>
                    <a:pt x="2447" y="4028"/>
                  </a:lnTo>
                  <a:lnTo>
                    <a:pt x="2937" y="4141"/>
                  </a:lnTo>
                  <a:lnTo>
                    <a:pt x="3464" y="4253"/>
                  </a:lnTo>
                  <a:lnTo>
                    <a:pt x="4630" y="4460"/>
                  </a:lnTo>
                  <a:lnTo>
                    <a:pt x="5948" y="4668"/>
                  </a:lnTo>
                  <a:lnTo>
                    <a:pt x="7378" y="4837"/>
                  </a:lnTo>
                  <a:lnTo>
                    <a:pt x="8940" y="4987"/>
                  </a:lnTo>
                  <a:lnTo>
                    <a:pt x="10615" y="5138"/>
                  </a:lnTo>
                  <a:lnTo>
                    <a:pt x="12384" y="5251"/>
                  </a:lnTo>
                  <a:lnTo>
                    <a:pt x="14247" y="5345"/>
                  </a:lnTo>
                  <a:lnTo>
                    <a:pt x="16185" y="5401"/>
                  </a:lnTo>
                  <a:lnTo>
                    <a:pt x="18199" y="5458"/>
                  </a:lnTo>
                  <a:lnTo>
                    <a:pt x="22339" y="5458"/>
                  </a:lnTo>
                  <a:lnTo>
                    <a:pt x="24353" y="5401"/>
                  </a:lnTo>
                  <a:lnTo>
                    <a:pt x="26291" y="5345"/>
                  </a:lnTo>
                  <a:lnTo>
                    <a:pt x="28154" y="5251"/>
                  </a:lnTo>
                  <a:lnTo>
                    <a:pt x="29923" y="5138"/>
                  </a:lnTo>
                  <a:lnTo>
                    <a:pt x="31598" y="4987"/>
                  </a:lnTo>
                  <a:lnTo>
                    <a:pt x="33160" y="4837"/>
                  </a:lnTo>
                  <a:lnTo>
                    <a:pt x="34590" y="4668"/>
                  </a:lnTo>
                  <a:lnTo>
                    <a:pt x="35908" y="4460"/>
                  </a:lnTo>
                  <a:lnTo>
                    <a:pt x="37074" y="4253"/>
                  </a:lnTo>
                  <a:lnTo>
                    <a:pt x="37601" y="4141"/>
                  </a:lnTo>
                  <a:lnTo>
                    <a:pt x="38091" y="4028"/>
                  </a:lnTo>
                  <a:lnTo>
                    <a:pt x="38523" y="3915"/>
                  </a:lnTo>
                  <a:lnTo>
                    <a:pt x="38937" y="3802"/>
                  </a:lnTo>
                  <a:lnTo>
                    <a:pt x="39295" y="3670"/>
                  </a:lnTo>
                  <a:lnTo>
                    <a:pt x="39615" y="3538"/>
                  </a:lnTo>
                  <a:lnTo>
                    <a:pt x="39897" y="3407"/>
                  </a:lnTo>
                  <a:lnTo>
                    <a:pt x="40123" y="3275"/>
                  </a:lnTo>
                  <a:lnTo>
                    <a:pt x="40292" y="3143"/>
                  </a:lnTo>
                  <a:lnTo>
                    <a:pt x="40424" y="3011"/>
                  </a:lnTo>
                  <a:lnTo>
                    <a:pt x="40462" y="2936"/>
                  </a:lnTo>
                  <a:lnTo>
                    <a:pt x="40499" y="2880"/>
                  </a:lnTo>
                  <a:lnTo>
                    <a:pt x="40518" y="2804"/>
                  </a:lnTo>
                  <a:lnTo>
                    <a:pt x="40537" y="2729"/>
                  </a:lnTo>
                  <a:lnTo>
                    <a:pt x="40518" y="2673"/>
                  </a:lnTo>
                  <a:lnTo>
                    <a:pt x="40499" y="2597"/>
                  </a:lnTo>
                  <a:lnTo>
                    <a:pt x="40462" y="2522"/>
                  </a:lnTo>
                  <a:lnTo>
                    <a:pt x="40424" y="2447"/>
                  </a:lnTo>
                  <a:lnTo>
                    <a:pt x="40292" y="2315"/>
                  </a:lnTo>
                  <a:lnTo>
                    <a:pt x="40123" y="2183"/>
                  </a:lnTo>
                  <a:lnTo>
                    <a:pt x="39897" y="2052"/>
                  </a:lnTo>
                  <a:lnTo>
                    <a:pt x="39615" y="1920"/>
                  </a:lnTo>
                  <a:lnTo>
                    <a:pt x="39295" y="1788"/>
                  </a:lnTo>
                  <a:lnTo>
                    <a:pt x="38937" y="1675"/>
                  </a:lnTo>
                  <a:lnTo>
                    <a:pt x="38523" y="1544"/>
                  </a:lnTo>
                  <a:lnTo>
                    <a:pt x="38091" y="1431"/>
                  </a:lnTo>
                  <a:lnTo>
                    <a:pt x="37601" y="1318"/>
                  </a:lnTo>
                  <a:lnTo>
                    <a:pt x="37074" y="1205"/>
                  </a:lnTo>
                  <a:lnTo>
                    <a:pt x="35908" y="998"/>
                  </a:lnTo>
                  <a:lnTo>
                    <a:pt x="34590" y="810"/>
                  </a:lnTo>
                  <a:lnTo>
                    <a:pt x="33160" y="621"/>
                  </a:lnTo>
                  <a:lnTo>
                    <a:pt x="31598" y="471"/>
                  </a:lnTo>
                  <a:lnTo>
                    <a:pt x="29923" y="339"/>
                  </a:lnTo>
                  <a:lnTo>
                    <a:pt x="28154" y="226"/>
                  </a:lnTo>
                  <a:lnTo>
                    <a:pt x="26291" y="132"/>
                  </a:lnTo>
                  <a:lnTo>
                    <a:pt x="24353" y="57"/>
                  </a:lnTo>
                  <a:lnTo>
                    <a:pt x="22339" y="19"/>
                  </a:lnTo>
                  <a:lnTo>
                    <a:pt x="20269" y="0"/>
                  </a:lnTo>
                  <a:close/>
                </a:path>
              </a:pathLst>
            </a:custGeom>
            <a:solidFill>
              <a:srgbClr val="2A2A2A">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flipH="1">
              <a:off x="446231" y="4437635"/>
              <a:ext cx="86740" cy="507152"/>
            </a:xfrm>
            <a:custGeom>
              <a:avLst/>
              <a:gdLst/>
              <a:ahLst/>
              <a:cxnLst/>
              <a:rect l="l" t="t" r="r" b="b"/>
              <a:pathLst>
                <a:path w="2617" h="15301" extrusionOk="0">
                  <a:moveTo>
                    <a:pt x="1" y="0"/>
                  </a:moveTo>
                  <a:lnTo>
                    <a:pt x="1" y="15300"/>
                  </a:lnTo>
                  <a:lnTo>
                    <a:pt x="2616" y="15300"/>
                  </a:lnTo>
                  <a:lnTo>
                    <a:pt x="26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flipH="1">
              <a:off x="988281" y="4437635"/>
              <a:ext cx="86740" cy="507152"/>
            </a:xfrm>
            <a:custGeom>
              <a:avLst/>
              <a:gdLst/>
              <a:ahLst/>
              <a:cxnLst/>
              <a:rect l="l" t="t" r="r" b="b"/>
              <a:pathLst>
                <a:path w="2617" h="15301" extrusionOk="0">
                  <a:moveTo>
                    <a:pt x="1" y="0"/>
                  </a:moveTo>
                  <a:lnTo>
                    <a:pt x="1" y="15300"/>
                  </a:lnTo>
                  <a:lnTo>
                    <a:pt x="2617" y="15300"/>
                  </a:lnTo>
                  <a:lnTo>
                    <a:pt x="2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flipH="1">
              <a:off x="90050" y="4844321"/>
              <a:ext cx="1343632" cy="180905"/>
            </a:xfrm>
            <a:custGeom>
              <a:avLst/>
              <a:gdLst/>
              <a:ahLst/>
              <a:cxnLst/>
              <a:rect l="l" t="t" r="r" b="b"/>
              <a:pathLst>
                <a:path w="40538" h="5458" fill="none" extrusionOk="0">
                  <a:moveTo>
                    <a:pt x="20269" y="0"/>
                  </a:moveTo>
                  <a:lnTo>
                    <a:pt x="20269" y="0"/>
                  </a:lnTo>
                  <a:lnTo>
                    <a:pt x="18199" y="19"/>
                  </a:lnTo>
                  <a:lnTo>
                    <a:pt x="16185" y="57"/>
                  </a:lnTo>
                  <a:lnTo>
                    <a:pt x="14247" y="132"/>
                  </a:lnTo>
                  <a:lnTo>
                    <a:pt x="12384" y="226"/>
                  </a:lnTo>
                  <a:lnTo>
                    <a:pt x="10615" y="339"/>
                  </a:lnTo>
                  <a:lnTo>
                    <a:pt x="8940" y="471"/>
                  </a:lnTo>
                  <a:lnTo>
                    <a:pt x="7378" y="621"/>
                  </a:lnTo>
                  <a:lnTo>
                    <a:pt x="5948" y="810"/>
                  </a:lnTo>
                  <a:lnTo>
                    <a:pt x="4630" y="998"/>
                  </a:lnTo>
                  <a:lnTo>
                    <a:pt x="3464" y="1205"/>
                  </a:lnTo>
                  <a:lnTo>
                    <a:pt x="2937" y="1318"/>
                  </a:lnTo>
                  <a:lnTo>
                    <a:pt x="2447" y="1431"/>
                  </a:lnTo>
                  <a:lnTo>
                    <a:pt x="2015" y="1544"/>
                  </a:lnTo>
                  <a:lnTo>
                    <a:pt x="1601" y="1675"/>
                  </a:lnTo>
                  <a:lnTo>
                    <a:pt x="1243" y="1788"/>
                  </a:lnTo>
                  <a:lnTo>
                    <a:pt x="923" y="1920"/>
                  </a:lnTo>
                  <a:lnTo>
                    <a:pt x="641" y="2052"/>
                  </a:lnTo>
                  <a:lnTo>
                    <a:pt x="415" y="2183"/>
                  </a:lnTo>
                  <a:lnTo>
                    <a:pt x="246" y="2315"/>
                  </a:lnTo>
                  <a:lnTo>
                    <a:pt x="114" y="2447"/>
                  </a:lnTo>
                  <a:lnTo>
                    <a:pt x="76" y="2522"/>
                  </a:lnTo>
                  <a:lnTo>
                    <a:pt x="39" y="2597"/>
                  </a:lnTo>
                  <a:lnTo>
                    <a:pt x="20" y="2673"/>
                  </a:lnTo>
                  <a:lnTo>
                    <a:pt x="1" y="2729"/>
                  </a:lnTo>
                  <a:lnTo>
                    <a:pt x="1" y="2729"/>
                  </a:lnTo>
                  <a:lnTo>
                    <a:pt x="20" y="2804"/>
                  </a:lnTo>
                  <a:lnTo>
                    <a:pt x="39" y="2880"/>
                  </a:lnTo>
                  <a:lnTo>
                    <a:pt x="76" y="2936"/>
                  </a:lnTo>
                  <a:lnTo>
                    <a:pt x="114" y="3011"/>
                  </a:lnTo>
                  <a:lnTo>
                    <a:pt x="246" y="3143"/>
                  </a:lnTo>
                  <a:lnTo>
                    <a:pt x="415" y="3275"/>
                  </a:lnTo>
                  <a:lnTo>
                    <a:pt x="641" y="3407"/>
                  </a:lnTo>
                  <a:lnTo>
                    <a:pt x="923" y="3538"/>
                  </a:lnTo>
                  <a:lnTo>
                    <a:pt x="1243" y="3670"/>
                  </a:lnTo>
                  <a:lnTo>
                    <a:pt x="1601" y="3802"/>
                  </a:lnTo>
                  <a:lnTo>
                    <a:pt x="2015" y="3915"/>
                  </a:lnTo>
                  <a:lnTo>
                    <a:pt x="2447" y="4028"/>
                  </a:lnTo>
                  <a:lnTo>
                    <a:pt x="2937" y="4141"/>
                  </a:lnTo>
                  <a:lnTo>
                    <a:pt x="3464" y="4253"/>
                  </a:lnTo>
                  <a:lnTo>
                    <a:pt x="4630" y="4460"/>
                  </a:lnTo>
                  <a:lnTo>
                    <a:pt x="5948" y="4668"/>
                  </a:lnTo>
                  <a:lnTo>
                    <a:pt x="7378" y="4837"/>
                  </a:lnTo>
                  <a:lnTo>
                    <a:pt x="8940" y="4987"/>
                  </a:lnTo>
                  <a:lnTo>
                    <a:pt x="10615" y="5138"/>
                  </a:lnTo>
                  <a:lnTo>
                    <a:pt x="12384" y="5251"/>
                  </a:lnTo>
                  <a:lnTo>
                    <a:pt x="14247" y="5345"/>
                  </a:lnTo>
                  <a:lnTo>
                    <a:pt x="16185" y="5401"/>
                  </a:lnTo>
                  <a:lnTo>
                    <a:pt x="18199" y="5458"/>
                  </a:lnTo>
                  <a:lnTo>
                    <a:pt x="20269" y="5458"/>
                  </a:lnTo>
                  <a:lnTo>
                    <a:pt x="20269" y="5458"/>
                  </a:lnTo>
                  <a:lnTo>
                    <a:pt x="22339" y="5458"/>
                  </a:lnTo>
                  <a:lnTo>
                    <a:pt x="24353" y="5401"/>
                  </a:lnTo>
                  <a:lnTo>
                    <a:pt x="26291" y="5345"/>
                  </a:lnTo>
                  <a:lnTo>
                    <a:pt x="28154" y="5251"/>
                  </a:lnTo>
                  <a:lnTo>
                    <a:pt x="29923" y="5138"/>
                  </a:lnTo>
                  <a:lnTo>
                    <a:pt x="31598" y="4987"/>
                  </a:lnTo>
                  <a:lnTo>
                    <a:pt x="33160" y="4837"/>
                  </a:lnTo>
                  <a:lnTo>
                    <a:pt x="34590" y="4668"/>
                  </a:lnTo>
                  <a:lnTo>
                    <a:pt x="35908" y="4460"/>
                  </a:lnTo>
                  <a:lnTo>
                    <a:pt x="37074" y="4253"/>
                  </a:lnTo>
                  <a:lnTo>
                    <a:pt x="37601" y="4141"/>
                  </a:lnTo>
                  <a:lnTo>
                    <a:pt x="38091" y="4028"/>
                  </a:lnTo>
                  <a:lnTo>
                    <a:pt x="38523" y="3915"/>
                  </a:lnTo>
                  <a:lnTo>
                    <a:pt x="38937" y="3802"/>
                  </a:lnTo>
                  <a:lnTo>
                    <a:pt x="39295" y="3670"/>
                  </a:lnTo>
                  <a:lnTo>
                    <a:pt x="39615" y="3538"/>
                  </a:lnTo>
                  <a:lnTo>
                    <a:pt x="39897" y="3407"/>
                  </a:lnTo>
                  <a:lnTo>
                    <a:pt x="40123" y="3275"/>
                  </a:lnTo>
                  <a:lnTo>
                    <a:pt x="40292" y="3143"/>
                  </a:lnTo>
                  <a:lnTo>
                    <a:pt x="40424" y="3011"/>
                  </a:lnTo>
                  <a:lnTo>
                    <a:pt x="40462" y="2936"/>
                  </a:lnTo>
                  <a:lnTo>
                    <a:pt x="40499" y="2880"/>
                  </a:lnTo>
                  <a:lnTo>
                    <a:pt x="40518" y="2804"/>
                  </a:lnTo>
                  <a:lnTo>
                    <a:pt x="40537" y="2729"/>
                  </a:lnTo>
                  <a:lnTo>
                    <a:pt x="40537" y="2729"/>
                  </a:lnTo>
                  <a:lnTo>
                    <a:pt x="40518" y="2673"/>
                  </a:lnTo>
                  <a:lnTo>
                    <a:pt x="40499" y="2597"/>
                  </a:lnTo>
                  <a:lnTo>
                    <a:pt x="40462" y="2522"/>
                  </a:lnTo>
                  <a:lnTo>
                    <a:pt x="40424" y="2447"/>
                  </a:lnTo>
                  <a:lnTo>
                    <a:pt x="40292" y="2315"/>
                  </a:lnTo>
                  <a:lnTo>
                    <a:pt x="40123" y="2183"/>
                  </a:lnTo>
                  <a:lnTo>
                    <a:pt x="39897" y="2052"/>
                  </a:lnTo>
                  <a:lnTo>
                    <a:pt x="39615" y="1920"/>
                  </a:lnTo>
                  <a:lnTo>
                    <a:pt x="39295" y="1788"/>
                  </a:lnTo>
                  <a:lnTo>
                    <a:pt x="38937" y="1675"/>
                  </a:lnTo>
                  <a:lnTo>
                    <a:pt x="38523" y="1544"/>
                  </a:lnTo>
                  <a:lnTo>
                    <a:pt x="38091" y="1431"/>
                  </a:lnTo>
                  <a:lnTo>
                    <a:pt x="37601" y="1318"/>
                  </a:lnTo>
                  <a:lnTo>
                    <a:pt x="37074" y="1205"/>
                  </a:lnTo>
                  <a:lnTo>
                    <a:pt x="35908" y="998"/>
                  </a:lnTo>
                  <a:lnTo>
                    <a:pt x="34590" y="810"/>
                  </a:lnTo>
                  <a:lnTo>
                    <a:pt x="33160" y="621"/>
                  </a:lnTo>
                  <a:lnTo>
                    <a:pt x="31598" y="471"/>
                  </a:lnTo>
                  <a:lnTo>
                    <a:pt x="29923" y="339"/>
                  </a:lnTo>
                  <a:lnTo>
                    <a:pt x="28154" y="226"/>
                  </a:lnTo>
                  <a:lnTo>
                    <a:pt x="26291" y="132"/>
                  </a:lnTo>
                  <a:lnTo>
                    <a:pt x="24353" y="57"/>
                  </a:lnTo>
                  <a:lnTo>
                    <a:pt x="22339" y="19"/>
                  </a:lnTo>
                  <a:lnTo>
                    <a:pt x="202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flipH="1">
              <a:off x="512353" y="4078346"/>
              <a:ext cx="437912" cy="265127"/>
            </a:xfrm>
            <a:custGeom>
              <a:avLst/>
              <a:gdLst/>
              <a:ahLst/>
              <a:cxnLst/>
              <a:rect l="l" t="t" r="r" b="b"/>
              <a:pathLst>
                <a:path w="13212" h="7999" extrusionOk="0">
                  <a:moveTo>
                    <a:pt x="4122" y="1"/>
                  </a:moveTo>
                  <a:lnTo>
                    <a:pt x="3520" y="810"/>
                  </a:lnTo>
                  <a:lnTo>
                    <a:pt x="2203" y="2616"/>
                  </a:lnTo>
                  <a:lnTo>
                    <a:pt x="1469" y="3633"/>
                  </a:lnTo>
                  <a:lnTo>
                    <a:pt x="810" y="4574"/>
                  </a:lnTo>
                  <a:lnTo>
                    <a:pt x="321" y="5308"/>
                  </a:lnTo>
                  <a:lnTo>
                    <a:pt x="151" y="5590"/>
                  </a:lnTo>
                  <a:lnTo>
                    <a:pt x="57" y="5778"/>
                  </a:lnTo>
                  <a:lnTo>
                    <a:pt x="20" y="5910"/>
                  </a:lnTo>
                  <a:lnTo>
                    <a:pt x="1" y="6060"/>
                  </a:lnTo>
                  <a:lnTo>
                    <a:pt x="1" y="6211"/>
                  </a:lnTo>
                  <a:lnTo>
                    <a:pt x="20" y="6361"/>
                  </a:lnTo>
                  <a:lnTo>
                    <a:pt x="38" y="6512"/>
                  </a:lnTo>
                  <a:lnTo>
                    <a:pt x="76" y="6663"/>
                  </a:lnTo>
                  <a:lnTo>
                    <a:pt x="189" y="6964"/>
                  </a:lnTo>
                  <a:lnTo>
                    <a:pt x="302" y="7208"/>
                  </a:lnTo>
                  <a:lnTo>
                    <a:pt x="396" y="7415"/>
                  </a:lnTo>
                  <a:lnTo>
                    <a:pt x="509" y="7603"/>
                  </a:lnTo>
                  <a:lnTo>
                    <a:pt x="2428" y="7679"/>
                  </a:lnTo>
                  <a:lnTo>
                    <a:pt x="6700" y="7829"/>
                  </a:lnTo>
                  <a:lnTo>
                    <a:pt x="11010" y="7980"/>
                  </a:lnTo>
                  <a:lnTo>
                    <a:pt x="12478" y="7999"/>
                  </a:lnTo>
                  <a:lnTo>
                    <a:pt x="12911" y="7999"/>
                  </a:lnTo>
                  <a:lnTo>
                    <a:pt x="13099" y="7980"/>
                  </a:lnTo>
                  <a:lnTo>
                    <a:pt x="13118" y="7961"/>
                  </a:lnTo>
                  <a:lnTo>
                    <a:pt x="13136" y="7905"/>
                  </a:lnTo>
                  <a:lnTo>
                    <a:pt x="13174" y="7735"/>
                  </a:lnTo>
                  <a:lnTo>
                    <a:pt x="13193" y="7453"/>
                  </a:lnTo>
                  <a:lnTo>
                    <a:pt x="13212" y="7114"/>
                  </a:lnTo>
                  <a:lnTo>
                    <a:pt x="13212" y="6249"/>
                  </a:lnTo>
                  <a:lnTo>
                    <a:pt x="13193" y="5251"/>
                  </a:lnTo>
                  <a:lnTo>
                    <a:pt x="13136" y="3294"/>
                  </a:lnTo>
                  <a:lnTo>
                    <a:pt x="13099" y="2146"/>
                  </a:lnTo>
                  <a:lnTo>
                    <a:pt x="13080" y="2090"/>
                  </a:lnTo>
                  <a:lnTo>
                    <a:pt x="13061" y="2014"/>
                  </a:lnTo>
                  <a:lnTo>
                    <a:pt x="12967" y="1883"/>
                  </a:lnTo>
                  <a:lnTo>
                    <a:pt x="12816" y="1713"/>
                  </a:lnTo>
                  <a:lnTo>
                    <a:pt x="12609" y="1544"/>
                  </a:lnTo>
                  <a:lnTo>
                    <a:pt x="12365" y="1356"/>
                  </a:lnTo>
                  <a:lnTo>
                    <a:pt x="12101" y="1167"/>
                  </a:lnTo>
                  <a:lnTo>
                    <a:pt x="11781" y="979"/>
                  </a:lnTo>
                  <a:lnTo>
                    <a:pt x="11461" y="791"/>
                  </a:lnTo>
                  <a:lnTo>
                    <a:pt x="11123" y="622"/>
                  </a:lnTo>
                  <a:lnTo>
                    <a:pt x="10765" y="452"/>
                  </a:lnTo>
                  <a:lnTo>
                    <a:pt x="10408" y="302"/>
                  </a:lnTo>
                  <a:lnTo>
                    <a:pt x="10050" y="189"/>
                  </a:lnTo>
                  <a:lnTo>
                    <a:pt x="9711" y="95"/>
                  </a:lnTo>
                  <a:lnTo>
                    <a:pt x="9391" y="19"/>
                  </a:lnTo>
                  <a:lnTo>
                    <a:pt x="9090" y="1"/>
                  </a:lnTo>
                  <a:lnTo>
                    <a:pt x="8827" y="1"/>
                  </a:lnTo>
                  <a:lnTo>
                    <a:pt x="8243" y="57"/>
                  </a:lnTo>
                  <a:lnTo>
                    <a:pt x="7528" y="76"/>
                  </a:lnTo>
                  <a:lnTo>
                    <a:pt x="5966" y="76"/>
                  </a:lnTo>
                  <a:lnTo>
                    <a:pt x="4668" y="19"/>
                  </a:lnTo>
                  <a:lnTo>
                    <a:pt x="4122" y="1"/>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flipH="1">
              <a:off x="686994" y="4126372"/>
              <a:ext cx="166587" cy="115444"/>
            </a:xfrm>
            <a:custGeom>
              <a:avLst/>
              <a:gdLst/>
              <a:ahLst/>
              <a:cxnLst/>
              <a:rect l="l" t="t" r="r" b="b"/>
              <a:pathLst>
                <a:path w="5026" h="3483" extrusionOk="0">
                  <a:moveTo>
                    <a:pt x="2372" y="1"/>
                  </a:moveTo>
                  <a:lnTo>
                    <a:pt x="2127" y="38"/>
                  </a:lnTo>
                  <a:lnTo>
                    <a:pt x="1883" y="76"/>
                  </a:lnTo>
                  <a:lnTo>
                    <a:pt x="1657" y="132"/>
                  </a:lnTo>
                  <a:lnTo>
                    <a:pt x="1431" y="226"/>
                  </a:lnTo>
                  <a:lnTo>
                    <a:pt x="1224" y="321"/>
                  </a:lnTo>
                  <a:lnTo>
                    <a:pt x="1036" y="415"/>
                  </a:lnTo>
                  <a:lnTo>
                    <a:pt x="866" y="528"/>
                  </a:lnTo>
                  <a:lnTo>
                    <a:pt x="697" y="659"/>
                  </a:lnTo>
                  <a:lnTo>
                    <a:pt x="565" y="791"/>
                  </a:lnTo>
                  <a:lnTo>
                    <a:pt x="433" y="942"/>
                  </a:lnTo>
                  <a:lnTo>
                    <a:pt x="321" y="1092"/>
                  </a:lnTo>
                  <a:lnTo>
                    <a:pt x="208" y="1243"/>
                  </a:lnTo>
                  <a:lnTo>
                    <a:pt x="132" y="1412"/>
                  </a:lnTo>
                  <a:lnTo>
                    <a:pt x="76" y="1581"/>
                  </a:lnTo>
                  <a:lnTo>
                    <a:pt x="38" y="1732"/>
                  </a:lnTo>
                  <a:lnTo>
                    <a:pt x="1" y="1901"/>
                  </a:lnTo>
                  <a:lnTo>
                    <a:pt x="1" y="2071"/>
                  </a:lnTo>
                  <a:lnTo>
                    <a:pt x="19" y="2221"/>
                  </a:lnTo>
                  <a:lnTo>
                    <a:pt x="57" y="2391"/>
                  </a:lnTo>
                  <a:lnTo>
                    <a:pt x="114" y="2541"/>
                  </a:lnTo>
                  <a:lnTo>
                    <a:pt x="189" y="2673"/>
                  </a:lnTo>
                  <a:lnTo>
                    <a:pt x="283" y="2824"/>
                  </a:lnTo>
                  <a:lnTo>
                    <a:pt x="415" y="2936"/>
                  </a:lnTo>
                  <a:lnTo>
                    <a:pt x="546" y="3068"/>
                  </a:lnTo>
                  <a:lnTo>
                    <a:pt x="716" y="3162"/>
                  </a:lnTo>
                  <a:lnTo>
                    <a:pt x="904" y="3256"/>
                  </a:lnTo>
                  <a:lnTo>
                    <a:pt x="1130" y="3332"/>
                  </a:lnTo>
                  <a:lnTo>
                    <a:pt x="1374" y="3407"/>
                  </a:lnTo>
                  <a:lnTo>
                    <a:pt x="1638" y="3445"/>
                  </a:lnTo>
                  <a:lnTo>
                    <a:pt x="1939" y="3482"/>
                  </a:lnTo>
                  <a:lnTo>
                    <a:pt x="2579" y="3482"/>
                  </a:lnTo>
                  <a:lnTo>
                    <a:pt x="2880" y="3445"/>
                  </a:lnTo>
                  <a:lnTo>
                    <a:pt x="3162" y="3407"/>
                  </a:lnTo>
                  <a:lnTo>
                    <a:pt x="3426" y="3332"/>
                  </a:lnTo>
                  <a:lnTo>
                    <a:pt x="3670" y="3256"/>
                  </a:lnTo>
                  <a:lnTo>
                    <a:pt x="3896" y="3162"/>
                  </a:lnTo>
                  <a:lnTo>
                    <a:pt x="4084" y="3068"/>
                  </a:lnTo>
                  <a:lnTo>
                    <a:pt x="4273" y="2936"/>
                  </a:lnTo>
                  <a:lnTo>
                    <a:pt x="4442" y="2824"/>
                  </a:lnTo>
                  <a:lnTo>
                    <a:pt x="4574" y="2673"/>
                  </a:lnTo>
                  <a:lnTo>
                    <a:pt x="4705" y="2541"/>
                  </a:lnTo>
                  <a:lnTo>
                    <a:pt x="4818" y="2391"/>
                  </a:lnTo>
                  <a:lnTo>
                    <a:pt x="4894" y="2221"/>
                  </a:lnTo>
                  <a:lnTo>
                    <a:pt x="4950" y="2071"/>
                  </a:lnTo>
                  <a:lnTo>
                    <a:pt x="5007" y="1901"/>
                  </a:lnTo>
                  <a:lnTo>
                    <a:pt x="5025" y="1751"/>
                  </a:lnTo>
                  <a:lnTo>
                    <a:pt x="5025" y="1581"/>
                  </a:lnTo>
                  <a:lnTo>
                    <a:pt x="5007" y="1412"/>
                  </a:lnTo>
                  <a:lnTo>
                    <a:pt x="4969" y="1262"/>
                  </a:lnTo>
                  <a:lnTo>
                    <a:pt x="4912" y="1111"/>
                  </a:lnTo>
                  <a:lnTo>
                    <a:pt x="4837" y="942"/>
                  </a:lnTo>
                  <a:lnTo>
                    <a:pt x="4743" y="810"/>
                  </a:lnTo>
                  <a:lnTo>
                    <a:pt x="4611" y="678"/>
                  </a:lnTo>
                  <a:lnTo>
                    <a:pt x="4480" y="546"/>
                  </a:lnTo>
                  <a:lnTo>
                    <a:pt x="4329" y="415"/>
                  </a:lnTo>
                  <a:lnTo>
                    <a:pt x="4141" y="321"/>
                  </a:lnTo>
                  <a:lnTo>
                    <a:pt x="3934" y="226"/>
                  </a:lnTo>
                  <a:lnTo>
                    <a:pt x="3727" y="151"/>
                  </a:lnTo>
                  <a:lnTo>
                    <a:pt x="3482" y="76"/>
                  </a:lnTo>
                  <a:lnTo>
                    <a:pt x="3219" y="38"/>
                  </a:lnTo>
                  <a:lnTo>
                    <a:pt x="29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flipH="1">
              <a:off x="686365" y="4126372"/>
              <a:ext cx="166587" cy="106694"/>
            </a:xfrm>
            <a:custGeom>
              <a:avLst/>
              <a:gdLst/>
              <a:ahLst/>
              <a:cxnLst/>
              <a:rect l="l" t="t" r="r" b="b"/>
              <a:pathLst>
                <a:path w="5026" h="3219" extrusionOk="0">
                  <a:moveTo>
                    <a:pt x="2353" y="1"/>
                  </a:moveTo>
                  <a:lnTo>
                    <a:pt x="2108" y="19"/>
                  </a:lnTo>
                  <a:lnTo>
                    <a:pt x="1864" y="76"/>
                  </a:lnTo>
                  <a:lnTo>
                    <a:pt x="1638" y="132"/>
                  </a:lnTo>
                  <a:lnTo>
                    <a:pt x="1412" y="208"/>
                  </a:lnTo>
                  <a:lnTo>
                    <a:pt x="1205" y="283"/>
                  </a:lnTo>
                  <a:lnTo>
                    <a:pt x="1017" y="377"/>
                  </a:lnTo>
                  <a:lnTo>
                    <a:pt x="847" y="490"/>
                  </a:lnTo>
                  <a:lnTo>
                    <a:pt x="697" y="603"/>
                  </a:lnTo>
                  <a:lnTo>
                    <a:pt x="546" y="735"/>
                  </a:lnTo>
                  <a:lnTo>
                    <a:pt x="414" y="866"/>
                  </a:lnTo>
                  <a:lnTo>
                    <a:pt x="302" y="1017"/>
                  </a:lnTo>
                  <a:lnTo>
                    <a:pt x="207" y="1149"/>
                  </a:lnTo>
                  <a:lnTo>
                    <a:pt x="132" y="1299"/>
                  </a:lnTo>
                  <a:lnTo>
                    <a:pt x="76" y="1450"/>
                  </a:lnTo>
                  <a:lnTo>
                    <a:pt x="38" y="1600"/>
                  </a:lnTo>
                  <a:lnTo>
                    <a:pt x="19" y="1751"/>
                  </a:lnTo>
                  <a:lnTo>
                    <a:pt x="0" y="1901"/>
                  </a:lnTo>
                  <a:lnTo>
                    <a:pt x="19" y="2052"/>
                  </a:lnTo>
                  <a:lnTo>
                    <a:pt x="57" y="2184"/>
                  </a:lnTo>
                  <a:lnTo>
                    <a:pt x="113" y="2334"/>
                  </a:lnTo>
                  <a:lnTo>
                    <a:pt x="207" y="2466"/>
                  </a:lnTo>
                  <a:lnTo>
                    <a:pt x="302" y="2598"/>
                  </a:lnTo>
                  <a:lnTo>
                    <a:pt x="433" y="2711"/>
                  </a:lnTo>
                  <a:lnTo>
                    <a:pt x="565" y="2824"/>
                  </a:lnTo>
                  <a:lnTo>
                    <a:pt x="734" y="2918"/>
                  </a:lnTo>
                  <a:lnTo>
                    <a:pt x="941" y="2993"/>
                  </a:lnTo>
                  <a:lnTo>
                    <a:pt x="1148" y="3068"/>
                  </a:lnTo>
                  <a:lnTo>
                    <a:pt x="1393" y="3125"/>
                  </a:lnTo>
                  <a:lnTo>
                    <a:pt x="1657" y="3181"/>
                  </a:lnTo>
                  <a:lnTo>
                    <a:pt x="1958" y="3200"/>
                  </a:lnTo>
                  <a:lnTo>
                    <a:pt x="2278" y="3219"/>
                  </a:lnTo>
                  <a:lnTo>
                    <a:pt x="2597" y="3200"/>
                  </a:lnTo>
                  <a:lnTo>
                    <a:pt x="2899" y="3181"/>
                  </a:lnTo>
                  <a:lnTo>
                    <a:pt x="3181" y="3143"/>
                  </a:lnTo>
                  <a:lnTo>
                    <a:pt x="3444" y="3068"/>
                  </a:lnTo>
                  <a:lnTo>
                    <a:pt x="3689" y="3012"/>
                  </a:lnTo>
                  <a:lnTo>
                    <a:pt x="3915" y="2918"/>
                  </a:lnTo>
                  <a:lnTo>
                    <a:pt x="4103" y="2824"/>
                  </a:lnTo>
                  <a:lnTo>
                    <a:pt x="4291" y="2711"/>
                  </a:lnTo>
                  <a:lnTo>
                    <a:pt x="4461" y="2598"/>
                  </a:lnTo>
                  <a:lnTo>
                    <a:pt x="4592" y="2466"/>
                  </a:lnTo>
                  <a:lnTo>
                    <a:pt x="4724" y="2334"/>
                  </a:lnTo>
                  <a:lnTo>
                    <a:pt x="4818" y="2202"/>
                  </a:lnTo>
                  <a:lnTo>
                    <a:pt x="4893" y="2052"/>
                  </a:lnTo>
                  <a:lnTo>
                    <a:pt x="4969" y="1901"/>
                  </a:lnTo>
                  <a:lnTo>
                    <a:pt x="5006" y="1751"/>
                  </a:lnTo>
                  <a:lnTo>
                    <a:pt x="5025" y="1600"/>
                  </a:lnTo>
                  <a:lnTo>
                    <a:pt x="5025" y="1450"/>
                  </a:lnTo>
                  <a:lnTo>
                    <a:pt x="5006" y="1299"/>
                  </a:lnTo>
                  <a:lnTo>
                    <a:pt x="4969" y="1149"/>
                  </a:lnTo>
                  <a:lnTo>
                    <a:pt x="4912" y="1017"/>
                  </a:lnTo>
                  <a:lnTo>
                    <a:pt x="4837" y="866"/>
                  </a:lnTo>
                  <a:lnTo>
                    <a:pt x="4724" y="735"/>
                  </a:lnTo>
                  <a:lnTo>
                    <a:pt x="4611" y="622"/>
                  </a:lnTo>
                  <a:lnTo>
                    <a:pt x="4461" y="490"/>
                  </a:lnTo>
                  <a:lnTo>
                    <a:pt x="4310" y="396"/>
                  </a:lnTo>
                  <a:lnTo>
                    <a:pt x="4122" y="283"/>
                  </a:lnTo>
                  <a:lnTo>
                    <a:pt x="3934" y="208"/>
                  </a:lnTo>
                  <a:lnTo>
                    <a:pt x="3708" y="132"/>
                  </a:lnTo>
                  <a:lnTo>
                    <a:pt x="3463" y="76"/>
                  </a:lnTo>
                  <a:lnTo>
                    <a:pt x="3200" y="19"/>
                  </a:lnTo>
                  <a:lnTo>
                    <a:pt x="29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flipH="1">
              <a:off x="753119" y="4160047"/>
              <a:ext cx="48690" cy="33742"/>
            </a:xfrm>
            <a:custGeom>
              <a:avLst/>
              <a:gdLst/>
              <a:ahLst/>
              <a:cxnLst/>
              <a:rect l="l" t="t" r="r" b="b"/>
              <a:pathLst>
                <a:path w="1469" h="1018" extrusionOk="0">
                  <a:moveTo>
                    <a:pt x="622" y="1"/>
                  </a:moveTo>
                  <a:lnTo>
                    <a:pt x="471" y="39"/>
                  </a:lnTo>
                  <a:lnTo>
                    <a:pt x="358" y="95"/>
                  </a:lnTo>
                  <a:lnTo>
                    <a:pt x="245" y="151"/>
                  </a:lnTo>
                  <a:lnTo>
                    <a:pt x="151" y="227"/>
                  </a:lnTo>
                  <a:lnTo>
                    <a:pt x="95" y="321"/>
                  </a:lnTo>
                  <a:lnTo>
                    <a:pt x="38" y="415"/>
                  </a:lnTo>
                  <a:lnTo>
                    <a:pt x="1" y="509"/>
                  </a:lnTo>
                  <a:lnTo>
                    <a:pt x="1" y="603"/>
                  </a:lnTo>
                  <a:lnTo>
                    <a:pt x="19" y="697"/>
                  </a:lnTo>
                  <a:lnTo>
                    <a:pt x="57" y="772"/>
                  </a:lnTo>
                  <a:lnTo>
                    <a:pt x="114" y="848"/>
                  </a:lnTo>
                  <a:lnTo>
                    <a:pt x="208" y="923"/>
                  </a:lnTo>
                  <a:lnTo>
                    <a:pt x="321" y="979"/>
                  </a:lnTo>
                  <a:lnTo>
                    <a:pt x="471" y="998"/>
                  </a:lnTo>
                  <a:lnTo>
                    <a:pt x="659" y="1017"/>
                  </a:lnTo>
                  <a:lnTo>
                    <a:pt x="829" y="998"/>
                  </a:lnTo>
                  <a:lnTo>
                    <a:pt x="998" y="979"/>
                  </a:lnTo>
                  <a:lnTo>
                    <a:pt x="1130" y="923"/>
                  </a:lnTo>
                  <a:lnTo>
                    <a:pt x="1243" y="848"/>
                  </a:lnTo>
                  <a:lnTo>
                    <a:pt x="1337" y="772"/>
                  </a:lnTo>
                  <a:lnTo>
                    <a:pt x="1393" y="697"/>
                  </a:lnTo>
                  <a:lnTo>
                    <a:pt x="1450" y="603"/>
                  </a:lnTo>
                  <a:lnTo>
                    <a:pt x="1469" y="509"/>
                  </a:lnTo>
                  <a:lnTo>
                    <a:pt x="1450" y="415"/>
                  </a:lnTo>
                  <a:lnTo>
                    <a:pt x="1431" y="321"/>
                  </a:lnTo>
                  <a:lnTo>
                    <a:pt x="1374" y="227"/>
                  </a:lnTo>
                  <a:lnTo>
                    <a:pt x="1299" y="151"/>
                  </a:lnTo>
                  <a:lnTo>
                    <a:pt x="1205" y="95"/>
                  </a:lnTo>
                  <a:lnTo>
                    <a:pt x="1092" y="39"/>
                  </a:lnTo>
                  <a:lnTo>
                    <a:pt x="9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flipH="1">
              <a:off x="514840" y="4065253"/>
              <a:ext cx="126647" cy="139739"/>
            </a:xfrm>
            <a:custGeom>
              <a:avLst/>
              <a:gdLst/>
              <a:ahLst/>
              <a:cxnLst/>
              <a:rect l="l" t="t" r="r" b="b"/>
              <a:pathLst>
                <a:path w="3821" h="4216" extrusionOk="0">
                  <a:moveTo>
                    <a:pt x="2578" y="0"/>
                  </a:moveTo>
                  <a:lnTo>
                    <a:pt x="2334" y="19"/>
                  </a:lnTo>
                  <a:lnTo>
                    <a:pt x="2051" y="57"/>
                  </a:lnTo>
                  <a:lnTo>
                    <a:pt x="1769" y="132"/>
                  </a:lnTo>
                  <a:lnTo>
                    <a:pt x="1487" y="226"/>
                  </a:lnTo>
                  <a:lnTo>
                    <a:pt x="1205" y="339"/>
                  </a:lnTo>
                  <a:lnTo>
                    <a:pt x="922" y="452"/>
                  </a:lnTo>
                  <a:lnTo>
                    <a:pt x="452" y="659"/>
                  </a:lnTo>
                  <a:lnTo>
                    <a:pt x="0" y="904"/>
                  </a:lnTo>
                  <a:lnTo>
                    <a:pt x="113" y="1280"/>
                  </a:lnTo>
                  <a:lnTo>
                    <a:pt x="226" y="1675"/>
                  </a:lnTo>
                  <a:lnTo>
                    <a:pt x="376" y="2165"/>
                  </a:lnTo>
                  <a:lnTo>
                    <a:pt x="565" y="2692"/>
                  </a:lnTo>
                  <a:lnTo>
                    <a:pt x="772" y="3200"/>
                  </a:lnTo>
                  <a:lnTo>
                    <a:pt x="885" y="3425"/>
                  </a:lnTo>
                  <a:lnTo>
                    <a:pt x="998" y="3632"/>
                  </a:lnTo>
                  <a:lnTo>
                    <a:pt x="1129" y="3821"/>
                  </a:lnTo>
                  <a:lnTo>
                    <a:pt x="1242" y="3971"/>
                  </a:lnTo>
                  <a:lnTo>
                    <a:pt x="1317" y="4028"/>
                  </a:lnTo>
                  <a:lnTo>
                    <a:pt x="1393" y="4084"/>
                  </a:lnTo>
                  <a:lnTo>
                    <a:pt x="1543" y="4159"/>
                  </a:lnTo>
                  <a:lnTo>
                    <a:pt x="1731" y="4197"/>
                  </a:lnTo>
                  <a:lnTo>
                    <a:pt x="1920" y="4216"/>
                  </a:lnTo>
                  <a:lnTo>
                    <a:pt x="2145" y="4197"/>
                  </a:lnTo>
                  <a:lnTo>
                    <a:pt x="2352" y="4159"/>
                  </a:lnTo>
                  <a:lnTo>
                    <a:pt x="2559" y="4122"/>
                  </a:lnTo>
                  <a:lnTo>
                    <a:pt x="2785" y="4046"/>
                  </a:lnTo>
                  <a:lnTo>
                    <a:pt x="3181" y="3896"/>
                  </a:lnTo>
                  <a:lnTo>
                    <a:pt x="3500" y="3745"/>
                  </a:lnTo>
                  <a:lnTo>
                    <a:pt x="3820" y="3576"/>
                  </a:lnTo>
                  <a:lnTo>
                    <a:pt x="3802" y="3237"/>
                  </a:lnTo>
                  <a:lnTo>
                    <a:pt x="3707" y="2409"/>
                  </a:lnTo>
                  <a:lnTo>
                    <a:pt x="3651" y="1882"/>
                  </a:lnTo>
                  <a:lnTo>
                    <a:pt x="3557" y="1355"/>
                  </a:lnTo>
                  <a:lnTo>
                    <a:pt x="3425" y="847"/>
                  </a:lnTo>
                  <a:lnTo>
                    <a:pt x="3350" y="603"/>
                  </a:lnTo>
                  <a:lnTo>
                    <a:pt x="3275" y="396"/>
                  </a:lnTo>
                  <a:lnTo>
                    <a:pt x="3237" y="302"/>
                  </a:lnTo>
                  <a:lnTo>
                    <a:pt x="3181" y="207"/>
                  </a:lnTo>
                  <a:lnTo>
                    <a:pt x="3105" y="151"/>
                  </a:lnTo>
                  <a:lnTo>
                    <a:pt x="3011" y="94"/>
                  </a:lnTo>
                  <a:lnTo>
                    <a:pt x="2917" y="57"/>
                  </a:lnTo>
                  <a:lnTo>
                    <a:pt x="2823" y="19"/>
                  </a:lnTo>
                  <a:lnTo>
                    <a:pt x="27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flipH="1">
              <a:off x="456835" y="4032175"/>
              <a:ext cx="522730" cy="145374"/>
            </a:xfrm>
            <a:custGeom>
              <a:avLst/>
              <a:gdLst/>
              <a:ahLst/>
              <a:cxnLst/>
              <a:rect l="l" t="t" r="r" b="b"/>
              <a:pathLst>
                <a:path w="15771" h="4386" extrusionOk="0">
                  <a:moveTo>
                    <a:pt x="8356" y="1"/>
                  </a:moveTo>
                  <a:lnTo>
                    <a:pt x="7358" y="20"/>
                  </a:lnTo>
                  <a:lnTo>
                    <a:pt x="6380" y="39"/>
                  </a:lnTo>
                  <a:lnTo>
                    <a:pt x="5439" y="76"/>
                  </a:lnTo>
                  <a:lnTo>
                    <a:pt x="4573" y="133"/>
                  </a:lnTo>
                  <a:lnTo>
                    <a:pt x="3783" y="208"/>
                  </a:lnTo>
                  <a:lnTo>
                    <a:pt x="3105" y="264"/>
                  </a:lnTo>
                  <a:lnTo>
                    <a:pt x="2560" y="340"/>
                  </a:lnTo>
                  <a:lnTo>
                    <a:pt x="2164" y="434"/>
                  </a:lnTo>
                  <a:lnTo>
                    <a:pt x="2033" y="471"/>
                  </a:lnTo>
                  <a:lnTo>
                    <a:pt x="1957" y="509"/>
                  </a:lnTo>
                  <a:lnTo>
                    <a:pt x="1807" y="622"/>
                  </a:lnTo>
                  <a:lnTo>
                    <a:pt x="1675" y="754"/>
                  </a:lnTo>
                  <a:lnTo>
                    <a:pt x="1525" y="942"/>
                  </a:lnTo>
                  <a:lnTo>
                    <a:pt x="1355" y="1130"/>
                  </a:lnTo>
                  <a:lnTo>
                    <a:pt x="1035" y="1601"/>
                  </a:lnTo>
                  <a:lnTo>
                    <a:pt x="715" y="2090"/>
                  </a:lnTo>
                  <a:lnTo>
                    <a:pt x="414" y="2579"/>
                  </a:lnTo>
                  <a:lnTo>
                    <a:pt x="188" y="3012"/>
                  </a:lnTo>
                  <a:lnTo>
                    <a:pt x="57" y="3351"/>
                  </a:lnTo>
                  <a:lnTo>
                    <a:pt x="19" y="3464"/>
                  </a:lnTo>
                  <a:lnTo>
                    <a:pt x="0" y="3539"/>
                  </a:lnTo>
                  <a:lnTo>
                    <a:pt x="19" y="3558"/>
                  </a:lnTo>
                  <a:lnTo>
                    <a:pt x="57" y="3577"/>
                  </a:lnTo>
                  <a:lnTo>
                    <a:pt x="151" y="3633"/>
                  </a:lnTo>
                  <a:lnTo>
                    <a:pt x="301" y="3671"/>
                  </a:lnTo>
                  <a:lnTo>
                    <a:pt x="508" y="3708"/>
                  </a:lnTo>
                  <a:lnTo>
                    <a:pt x="998" y="3784"/>
                  </a:lnTo>
                  <a:lnTo>
                    <a:pt x="1562" y="3840"/>
                  </a:lnTo>
                  <a:lnTo>
                    <a:pt x="2597" y="3915"/>
                  </a:lnTo>
                  <a:lnTo>
                    <a:pt x="3049" y="3953"/>
                  </a:lnTo>
                  <a:lnTo>
                    <a:pt x="4761" y="1883"/>
                  </a:lnTo>
                  <a:lnTo>
                    <a:pt x="4950" y="1826"/>
                  </a:lnTo>
                  <a:lnTo>
                    <a:pt x="5213" y="1789"/>
                  </a:lnTo>
                  <a:lnTo>
                    <a:pt x="5533" y="1770"/>
                  </a:lnTo>
                  <a:lnTo>
                    <a:pt x="5909" y="1751"/>
                  </a:lnTo>
                  <a:lnTo>
                    <a:pt x="6794" y="1751"/>
                  </a:lnTo>
                  <a:lnTo>
                    <a:pt x="7754" y="1770"/>
                  </a:lnTo>
                  <a:lnTo>
                    <a:pt x="8676" y="1808"/>
                  </a:lnTo>
                  <a:lnTo>
                    <a:pt x="9466" y="1845"/>
                  </a:lnTo>
                  <a:lnTo>
                    <a:pt x="10200" y="1902"/>
                  </a:lnTo>
                  <a:lnTo>
                    <a:pt x="10238" y="1883"/>
                  </a:lnTo>
                  <a:lnTo>
                    <a:pt x="10275" y="1902"/>
                  </a:lnTo>
                  <a:lnTo>
                    <a:pt x="10369" y="1939"/>
                  </a:lnTo>
                  <a:lnTo>
                    <a:pt x="10464" y="2015"/>
                  </a:lnTo>
                  <a:lnTo>
                    <a:pt x="10558" y="2128"/>
                  </a:lnTo>
                  <a:lnTo>
                    <a:pt x="10746" y="2447"/>
                  </a:lnTo>
                  <a:lnTo>
                    <a:pt x="10972" y="2843"/>
                  </a:lnTo>
                  <a:lnTo>
                    <a:pt x="11160" y="3276"/>
                  </a:lnTo>
                  <a:lnTo>
                    <a:pt x="11329" y="3671"/>
                  </a:lnTo>
                  <a:lnTo>
                    <a:pt x="11461" y="4028"/>
                  </a:lnTo>
                  <a:lnTo>
                    <a:pt x="11536" y="4273"/>
                  </a:lnTo>
                  <a:lnTo>
                    <a:pt x="11555" y="4311"/>
                  </a:lnTo>
                  <a:lnTo>
                    <a:pt x="11593" y="4329"/>
                  </a:lnTo>
                  <a:lnTo>
                    <a:pt x="11724" y="4348"/>
                  </a:lnTo>
                  <a:lnTo>
                    <a:pt x="11931" y="4367"/>
                  </a:lnTo>
                  <a:lnTo>
                    <a:pt x="12195" y="4386"/>
                  </a:lnTo>
                  <a:lnTo>
                    <a:pt x="12835" y="4386"/>
                  </a:lnTo>
                  <a:lnTo>
                    <a:pt x="13569" y="4348"/>
                  </a:lnTo>
                  <a:lnTo>
                    <a:pt x="14303" y="4292"/>
                  </a:lnTo>
                  <a:lnTo>
                    <a:pt x="14961" y="4198"/>
                  </a:lnTo>
                  <a:lnTo>
                    <a:pt x="15225" y="4141"/>
                  </a:lnTo>
                  <a:lnTo>
                    <a:pt x="15432" y="4085"/>
                  </a:lnTo>
                  <a:lnTo>
                    <a:pt x="15582" y="4028"/>
                  </a:lnTo>
                  <a:lnTo>
                    <a:pt x="15620" y="3991"/>
                  </a:lnTo>
                  <a:lnTo>
                    <a:pt x="15639" y="3953"/>
                  </a:lnTo>
                  <a:lnTo>
                    <a:pt x="15695" y="3727"/>
                  </a:lnTo>
                  <a:lnTo>
                    <a:pt x="15752" y="3370"/>
                  </a:lnTo>
                  <a:lnTo>
                    <a:pt x="15771" y="3163"/>
                  </a:lnTo>
                  <a:lnTo>
                    <a:pt x="15771" y="2918"/>
                  </a:lnTo>
                  <a:lnTo>
                    <a:pt x="15752" y="2673"/>
                  </a:lnTo>
                  <a:lnTo>
                    <a:pt x="15714" y="2410"/>
                  </a:lnTo>
                  <a:lnTo>
                    <a:pt x="15639" y="2146"/>
                  </a:lnTo>
                  <a:lnTo>
                    <a:pt x="15526" y="1883"/>
                  </a:lnTo>
                  <a:lnTo>
                    <a:pt x="15394" y="1619"/>
                  </a:lnTo>
                  <a:lnTo>
                    <a:pt x="15206" y="1375"/>
                  </a:lnTo>
                  <a:lnTo>
                    <a:pt x="15112" y="1243"/>
                  </a:lnTo>
                  <a:lnTo>
                    <a:pt x="14980" y="1130"/>
                  </a:lnTo>
                  <a:lnTo>
                    <a:pt x="14848" y="1017"/>
                  </a:lnTo>
                  <a:lnTo>
                    <a:pt x="14717" y="904"/>
                  </a:lnTo>
                  <a:lnTo>
                    <a:pt x="14547" y="791"/>
                  </a:lnTo>
                  <a:lnTo>
                    <a:pt x="14378" y="697"/>
                  </a:lnTo>
                  <a:lnTo>
                    <a:pt x="14190" y="603"/>
                  </a:lnTo>
                  <a:lnTo>
                    <a:pt x="13983" y="509"/>
                  </a:lnTo>
                  <a:lnTo>
                    <a:pt x="13738" y="434"/>
                  </a:lnTo>
                  <a:lnTo>
                    <a:pt x="13475" y="359"/>
                  </a:lnTo>
                  <a:lnTo>
                    <a:pt x="13174" y="302"/>
                  </a:lnTo>
                  <a:lnTo>
                    <a:pt x="12835" y="246"/>
                  </a:lnTo>
                  <a:lnTo>
                    <a:pt x="12082" y="152"/>
                  </a:lnTo>
                  <a:lnTo>
                    <a:pt x="11235" y="76"/>
                  </a:lnTo>
                  <a:lnTo>
                    <a:pt x="10313" y="20"/>
                  </a:lnTo>
                  <a:lnTo>
                    <a:pt x="93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flipH="1">
              <a:off x="362009" y="4077716"/>
              <a:ext cx="258299" cy="238942"/>
            </a:xfrm>
            <a:custGeom>
              <a:avLst/>
              <a:gdLst/>
              <a:ahLst/>
              <a:cxnLst/>
              <a:rect l="l" t="t" r="r" b="b"/>
              <a:pathLst>
                <a:path w="7793" h="7209" extrusionOk="0">
                  <a:moveTo>
                    <a:pt x="4160" y="133"/>
                  </a:moveTo>
                  <a:lnTo>
                    <a:pt x="4009" y="189"/>
                  </a:lnTo>
                  <a:lnTo>
                    <a:pt x="3878" y="264"/>
                  </a:lnTo>
                  <a:lnTo>
                    <a:pt x="4009" y="208"/>
                  </a:lnTo>
                  <a:lnTo>
                    <a:pt x="4160" y="133"/>
                  </a:lnTo>
                  <a:close/>
                  <a:moveTo>
                    <a:pt x="3878" y="264"/>
                  </a:moveTo>
                  <a:lnTo>
                    <a:pt x="3746" y="340"/>
                  </a:lnTo>
                  <a:lnTo>
                    <a:pt x="3558" y="490"/>
                  </a:lnTo>
                  <a:lnTo>
                    <a:pt x="3426" y="622"/>
                  </a:lnTo>
                  <a:lnTo>
                    <a:pt x="3426" y="622"/>
                  </a:lnTo>
                  <a:lnTo>
                    <a:pt x="3577" y="490"/>
                  </a:lnTo>
                  <a:lnTo>
                    <a:pt x="3765" y="340"/>
                  </a:lnTo>
                  <a:lnTo>
                    <a:pt x="3878" y="264"/>
                  </a:lnTo>
                  <a:close/>
                  <a:moveTo>
                    <a:pt x="6088" y="267"/>
                  </a:moveTo>
                  <a:lnTo>
                    <a:pt x="6211" y="302"/>
                  </a:lnTo>
                  <a:lnTo>
                    <a:pt x="6324" y="377"/>
                  </a:lnTo>
                  <a:lnTo>
                    <a:pt x="6362" y="415"/>
                  </a:lnTo>
                  <a:lnTo>
                    <a:pt x="6399" y="471"/>
                  </a:lnTo>
                  <a:lnTo>
                    <a:pt x="6437" y="528"/>
                  </a:lnTo>
                  <a:lnTo>
                    <a:pt x="6456" y="603"/>
                  </a:lnTo>
                  <a:lnTo>
                    <a:pt x="6475" y="659"/>
                  </a:lnTo>
                  <a:lnTo>
                    <a:pt x="6456" y="735"/>
                  </a:lnTo>
                  <a:lnTo>
                    <a:pt x="6456" y="791"/>
                  </a:lnTo>
                  <a:lnTo>
                    <a:pt x="6418" y="848"/>
                  </a:lnTo>
                  <a:lnTo>
                    <a:pt x="6324" y="961"/>
                  </a:lnTo>
                  <a:lnTo>
                    <a:pt x="6211" y="1055"/>
                  </a:lnTo>
                  <a:lnTo>
                    <a:pt x="6155" y="1073"/>
                  </a:lnTo>
                  <a:lnTo>
                    <a:pt x="6079" y="1092"/>
                  </a:lnTo>
                  <a:lnTo>
                    <a:pt x="6004" y="1092"/>
                  </a:lnTo>
                  <a:lnTo>
                    <a:pt x="5948" y="1073"/>
                  </a:lnTo>
                  <a:lnTo>
                    <a:pt x="5872" y="1036"/>
                  </a:lnTo>
                  <a:lnTo>
                    <a:pt x="5816" y="998"/>
                  </a:lnTo>
                  <a:lnTo>
                    <a:pt x="5778" y="942"/>
                  </a:lnTo>
                  <a:lnTo>
                    <a:pt x="5741" y="866"/>
                  </a:lnTo>
                  <a:lnTo>
                    <a:pt x="5722" y="810"/>
                  </a:lnTo>
                  <a:lnTo>
                    <a:pt x="5722" y="735"/>
                  </a:lnTo>
                  <a:lnTo>
                    <a:pt x="5741" y="659"/>
                  </a:lnTo>
                  <a:lnTo>
                    <a:pt x="5778" y="584"/>
                  </a:lnTo>
                  <a:lnTo>
                    <a:pt x="5872" y="452"/>
                  </a:lnTo>
                  <a:lnTo>
                    <a:pt x="5985" y="340"/>
                  </a:lnTo>
                  <a:lnTo>
                    <a:pt x="6088" y="267"/>
                  </a:lnTo>
                  <a:close/>
                  <a:moveTo>
                    <a:pt x="6776" y="1713"/>
                  </a:moveTo>
                  <a:lnTo>
                    <a:pt x="6889" y="1732"/>
                  </a:lnTo>
                  <a:lnTo>
                    <a:pt x="6964" y="1770"/>
                  </a:lnTo>
                  <a:lnTo>
                    <a:pt x="7058" y="1826"/>
                  </a:lnTo>
                  <a:lnTo>
                    <a:pt x="7133" y="1902"/>
                  </a:lnTo>
                  <a:lnTo>
                    <a:pt x="7190" y="1977"/>
                  </a:lnTo>
                  <a:lnTo>
                    <a:pt x="7271" y="2098"/>
                  </a:lnTo>
                  <a:lnTo>
                    <a:pt x="7271" y="2098"/>
                  </a:lnTo>
                  <a:lnTo>
                    <a:pt x="7133" y="2184"/>
                  </a:lnTo>
                  <a:lnTo>
                    <a:pt x="6964" y="2278"/>
                  </a:lnTo>
                  <a:lnTo>
                    <a:pt x="6776" y="2334"/>
                  </a:lnTo>
                  <a:lnTo>
                    <a:pt x="6569" y="2353"/>
                  </a:lnTo>
                  <a:lnTo>
                    <a:pt x="6381" y="2334"/>
                  </a:lnTo>
                  <a:lnTo>
                    <a:pt x="6287" y="2316"/>
                  </a:lnTo>
                  <a:lnTo>
                    <a:pt x="6192" y="2297"/>
                  </a:lnTo>
                  <a:lnTo>
                    <a:pt x="6155" y="2278"/>
                  </a:lnTo>
                  <a:lnTo>
                    <a:pt x="6136" y="2259"/>
                  </a:lnTo>
                  <a:lnTo>
                    <a:pt x="6136" y="2221"/>
                  </a:lnTo>
                  <a:lnTo>
                    <a:pt x="6136" y="2165"/>
                  </a:lnTo>
                  <a:lnTo>
                    <a:pt x="6155" y="2071"/>
                  </a:lnTo>
                  <a:lnTo>
                    <a:pt x="6192" y="1996"/>
                  </a:lnTo>
                  <a:lnTo>
                    <a:pt x="6249" y="1920"/>
                  </a:lnTo>
                  <a:lnTo>
                    <a:pt x="6324" y="1845"/>
                  </a:lnTo>
                  <a:lnTo>
                    <a:pt x="6399" y="1807"/>
                  </a:lnTo>
                  <a:lnTo>
                    <a:pt x="6494" y="1751"/>
                  </a:lnTo>
                  <a:lnTo>
                    <a:pt x="6588" y="1732"/>
                  </a:lnTo>
                  <a:lnTo>
                    <a:pt x="6682" y="1713"/>
                  </a:lnTo>
                  <a:close/>
                  <a:moveTo>
                    <a:pt x="5967" y="3369"/>
                  </a:moveTo>
                  <a:lnTo>
                    <a:pt x="6061" y="3388"/>
                  </a:lnTo>
                  <a:lnTo>
                    <a:pt x="6155" y="3445"/>
                  </a:lnTo>
                  <a:lnTo>
                    <a:pt x="6230" y="3501"/>
                  </a:lnTo>
                  <a:lnTo>
                    <a:pt x="6287" y="3595"/>
                  </a:lnTo>
                  <a:lnTo>
                    <a:pt x="6324" y="3689"/>
                  </a:lnTo>
                  <a:lnTo>
                    <a:pt x="6362" y="3783"/>
                  </a:lnTo>
                  <a:lnTo>
                    <a:pt x="6381" y="3896"/>
                  </a:lnTo>
                  <a:lnTo>
                    <a:pt x="6418" y="4122"/>
                  </a:lnTo>
                  <a:lnTo>
                    <a:pt x="6418" y="4197"/>
                  </a:lnTo>
                  <a:lnTo>
                    <a:pt x="6268" y="4197"/>
                  </a:lnTo>
                  <a:lnTo>
                    <a:pt x="6155" y="4160"/>
                  </a:lnTo>
                  <a:lnTo>
                    <a:pt x="6061" y="4122"/>
                  </a:lnTo>
                  <a:lnTo>
                    <a:pt x="5967" y="4085"/>
                  </a:lnTo>
                  <a:lnTo>
                    <a:pt x="5872" y="4028"/>
                  </a:lnTo>
                  <a:lnTo>
                    <a:pt x="5816" y="3953"/>
                  </a:lnTo>
                  <a:lnTo>
                    <a:pt x="5741" y="3859"/>
                  </a:lnTo>
                  <a:lnTo>
                    <a:pt x="5703" y="3765"/>
                  </a:lnTo>
                  <a:lnTo>
                    <a:pt x="5684" y="3670"/>
                  </a:lnTo>
                  <a:lnTo>
                    <a:pt x="5684" y="3558"/>
                  </a:lnTo>
                  <a:lnTo>
                    <a:pt x="5722" y="3482"/>
                  </a:lnTo>
                  <a:lnTo>
                    <a:pt x="5778" y="3407"/>
                  </a:lnTo>
                  <a:lnTo>
                    <a:pt x="5872" y="3369"/>
                  </a:lnTo>
                  <a:close/>
                  <a:moveTo>
                    <a:pt x="5195" y="4461"/>
                  </a:moveTo>
                  <a:lnTo>
                    <a:pt x="5308" y="4480"/>
                  </a:lnTo>
                  <a:lnTo>
                    <a:pt x="5402" y="4517"/>
                  </a:lnTo>
                  <a:lnTo>
                    <a:pt x="5496" y="4555"/>
                  </a:lnTo>
                  <a:lnTo>
                    <a:pt x="5571" y="4630"/>
                  </a:lnTo>
                  <a:lnTo>
                    <a:pt x="5647" y="4724"/>
                  </a:lnTo>
                  <a:lnTo>
                    <a:pt x="5703" y="4800"/>
                  </a:lnTo>
                  <a:lnTo>
                    <a:pt x="5760" y="4894"/>
                  </a:lnTo>
                  <a:lnTo>
                    <a:pt x="5854" y="5101"/>
                  </a:lnTo>
                  <a:lnTo>
                    <a:pt x="5910" y="5327"/>
                  </a:lnTo>
                  <a:lnTo>
                    <a:pt x="5910" y="5352"/>
                  </a:lnTo>
                  <a:lnTo>
                    <a:pt x="5910" y="5352"/>
                  </a:lnTo>
                  <a:lnTo>
                    <a:pt x="5835" y="5364"/>
                  </a:lnTo>
                  <a:lnTo>
                    <a:pt x="5722" y="5345"/>
                  </a:lnTo>
                  <a:lnTo>
                    <a:pt x="5628" y="5327"/>
                  </a:lnTo>
                  <a:lnTo>
                    <a:pt x="5515" y="5289"/>
                  </a:lnTo>
                  <a:lnTo>
                    <a:pt x="5421" y="5232"/>
                  </a:lnTo>
                  <a:lnTo>
                    <a:pt x="5233" y="5101"/>
                  </a:lnTo>
                  <a:lnTo>
                    <a:pt x="5082" y="4950"/>
                  </a:lnTo>
                  <a:lnTo>
                    <a:pt x="5007" y="4875"/>
                  </a:lnTo>
                  <a:lnTo>
                    <a:pt x="4950" y="4781"/>
                  </a:lnTo>
                  <a:lnTo>
                    <a:pt x="4932" y="4687"/>
                  </a:lnTo>
                  <a:lnTo>
                    <a:pt x="4950" y="4611"/>
                  </a:lnTo>
                  <a:lnTo>
                    <a:pt x="5026" y="4536"/>
                  </a:lnTo>
                  <a:lnTo>
                    <a:pt x="5101" y="4480"/>
                  </a:lnTo>
                  <a:lnTo>
                    <a:pt x="5195" y="4461"/>
                  </a:lnTo>
                  <a:close/>
                  <a:moveTo>
                    <a:pt x="3972" y="5120"/>
                  </a:moveTo>
                  <a:lnTo>
                    <a:pt x="4066" y="5157"/>
                  </a:lnTo>
                  <a:lnTo>
                    <a:pt x="4141" y="5214"/>
                  </a:lnTo>
                  <a:lnTo>
                    <a:pt x="4235" y="5270"/>
                  </a:lnTo>
                  <a:lnTo>
                    <a:pt x="4292" y="5345"/>
                  </a:lnTo>
                  <a:lnTo>
                    <a:pt x="4348" y="5421"/>
                  </a:lnTo>
                  <a:lnTo>
                    <a:pt x="4405" y="5515"/>
                  </a:lnTo>
                  <a:lnTo>
                    <a:pt x="4442" y="5609"/>
                  </a:lnTo>
                  <a:lnTo>
                    <a:pt x="4442" y="5722"/>
                  </a:lnTo>
                  <a:lnTo>
                    <a:pt x="4461" y="5816"/>
                  </a:lnTo>
                  <a:lnTo>
                    <a:pt x="4442" y="5910"/>
                  </a:lnTo>
                  <a:lnTo>
                    <a:pt x="4386" y="6117"/>
                  </a:lnTo>
                  <a:lnTo>
                    <a:pt x="4311" y="6305"/>
                  </a:lnTo>
                  <a:lnTo>
                    <a:pt x="4235" y="6403"/>
                  </a:lnTo>
                  <a:lnTo>
                    <a:pt x="4160" y="6343"/>
                  </a:lnTo>
                  <a:lnTo>
                    <a:pt x="4028" y="6173"/>
                  </a:lnTo>
                  <a:lnTo>
                    <a:pt x="3934" y="5985"/>
                  </a:lnTo>
                  <a:lnTo>
                    <a:pt x="3859" y="5797"/>
                  </a:lnTo>
                  <a:lnTo>
                    <a:pt x="3802" y="5571"/>
                  </a:lnTo>
                  <a:lnTo>
                    <a:pt x="3784" y="5477"/>
                  </a:lnTo>
                  <a:lnTo>
                    <a:pt x="3784" y="5364"/>
                  </a:lnTo>
                  <a:lnTo>
                    <a:pt x="3802" y="5270"/>
                  </a:lnTo>
                  <a:lnTo>
                    <a:pt x="3821" y="5176"/>
                  </a:lnTo>
                  <a:lnTo>
                    <a:pt x="3859" y="5138"/>
                  </a:lnTo>
                  <a:lnTo>
                    <a:pt x="3896" y="5120"/>
                  </a:lnTo>
                  <a:close/>
                  <a:moveTo>
                    <a:pt x="1" y="6456"/>
                  </a:moveTo>
                  <a:lnTo>
                    <a:pt x="95" y="6550"/>
                  </a:lnTo>
                  <a:lnTo>
                    <a:pt x="227" y="6644"/>
                  </a:lnTo>
                  <a:lnTo>
                    <a:pt x="114" y="6550"/>
                  </a:lnTo>
                  <a:lnTo>
                    <a:pt x="1" y="6456"/>
                  </a:lnTo>
                  <a:close/>
                  <a:moveTo>
                    <a:pt x="2880" y="5703"/>
                  </a:moveTo>
                  <a:lnTo>
                    <a:pt x="2956" y="5722"/>
                  </a:lnTo>
                  <a:lnTo>
                    <a:pt x="3031" y="5778"/>
                  </a:lnTo>
                  <a:lnTo>
                    <a:pt x="3087" y="5854"/>
                  </a:lnTo>
                  <a:lnTo>
                    <a:pt x="3125" y="5929"/>
                  </a:lnTo>
                  <a:lnTo>
                    <a:pt x="3163" y="6004"/>
                  </a:lnTo>
                  <a:lnTo>
                    <a:pt x="3181" y="6098"/>
                  </a:lnTo>
                  <a:lnTo>
                    <a:pt x="3200" y="6192"/>
                  </a:lnTo>
                  <a:lnTo>
                    <a:pt x="3200" y="6268"/>
                  </a:lnTo>
                  <a:lnTo>
                    <a:pt x="3181" y="6362"/>
                  </a:lnTo>
                  <a:lnTo>
                    <a:pt x="3106" y="6531"/>
                  </a:lnTo>
                  <a:lnTo>
                    <a:pt x="3031" y="6682"/>
                  </a:lnTo>
                  <a:lnTo>
                    <a:pt x="2949" y="6763"/>
                  </a:lnTo>
                  <a:lnTo>
                    <a:pt x="2949" y="6763"/>
                  </a:lnTo>
                  <a:lnTo>
                    <a:pt x="2937" y="6757"/>
                  </a:lnTo>
                  <a:lnTo>
                    <a:pt x="2843" y="6700"/>
                  </a:lnTo>
                  <a:lnTo>
                    <a:pt x="2786" y="6625"/>
                  </a:lnTo>
                  <a:lnTo>
                    <a:pt x="2654" y="6475"/>
                  </a:lnTo>
                  <a:lnTo>
                    <a:pt x="2617" y="6399"/>
                  </a:lnTo>
                  <a:lnTo>
                    <a:pt x="2579" y="6305"/>
                  </a:lnTo>
                  <a:lnTo>
                    <a:pt x="2560" y="6211"/>
                  </a:lnTo>
                  <a:lnTo>
                    <a:pt x="2542" y="6117"/>
                  </a:lnTo>
                  <a:lnTo>
                    <a:pt x="2560" y="6023"/>
                  </a:lnTo>
                  <a:lnTo>
                    <a:pt x="2579" y="5929"/>
                  </a:lnTo>
                  <a:lnTo>
                    <a:pt x="2617" y="5854"/>
                  </a:lnTo>
                  <a:lnTo>
                    <a:pt x="2654" y="5778"/>
                  </a:lnTo>
                  <a:lnTo>
                    <a:pt x="2730" y="5722"/>
                  </a:lnTo>
                  <a:lnTo>
                    <a:pt x="2805" y="5703"/>
                  </a:lnTo>
                  <a:close/>
                  <a:moveTo>
                    <a:pt x="1582" y="5609"/>
                  </a:moveTo>
                  <a:lnTo>
                    <a:pt x="1638" y="5628"/>
                  </a:lnTo>
                  <a:lnTo>
                    <a:pt x="1695" y="5665"/>
                  </a:lnTo>
                  <a:lnTo>
                    <a:pt x="1751" y="5703"/>
                  </a:lnTo>
                  <a:lnTo>
                    <a:pt x="1808" y="5816"/>
                  </a:lnTo>
                  <a:lnTo>
                    <a:pt x="1845" y="5929"/>
                  </a:lnTo>
                  <a:lnTo>
                    <a:pt x="1864" y="6061"/>
                  </a:lnTo>
                  <a:lnTo>
                    <a:pt x="1845" y="6192"/>
                  </a:lnTo>
                  <a:lnTo>
                    <a:pt x="1808" y="6305"/>
                  </a:lnTo>
                  <a:lnTo>
                    <a:pt x="1751" y="6418"/>
                  </a:lnTo>
                  <a:lnTo>
                    <a:pt x="1676" y="6512"/>
                  </a:lnTo>
                  <a:lnTo>
                    <a:pt x="1601" y="6606"/>
                  </a:lnTo>
                  <a:lnTo>
                    <a:pt x="1506" y="6682"/>
                  </a:lnTo>
                  <a:lnTo>
                    <a:pt x="1412" y="6738"/>
                  </a:lnTo>
                  <a:lnTo>
                    <a:pt x="1355" y="6767"/>
                  </a:lnTo>
                  <a:lnTo>
                    <a:pt x="1299" y="6700"/>
                  </a:lnTo>
                  <a:lnTo>
                    <a:pt x="1205" y="6569"/>
                  </a:lnTo>
                  <a:lnTo>
                    <a:pt x="1149" y="6418"/>
                  </a:lnTo>
                  <a:lnTo>
                    <a:pt x="1111" y="6268"/>
                  </a:lnTo>
                  <a:lnTo>
                    <a:pt x="1111" y="6136"/>
                  </a:lnTo>
                  <a:lnTo>
                    <a:pt x="1130" y="5985"/>
                  </a:lnTo>
                  <a:lnTo>
                    <a:pt x="1187" y="5854"/>
                  </a:lnTo>
                  <a:lnTo>
                    <a:pt x="1281" y="5741"/>
                  </a:lnTo>
                  <a:lnTo>
                    <a:pt x="1375" y="5646"/>
                  </a:lnTo>
                  <a:lnTo>
                    <a:pt x="1450" y="5609"/>
                  </a:lnTo>
                  <a:close/>
                  <a:moveTo>
                    <a:pt x="4706" y="1"/>
                  </a:moveTo>
                  <a:lnTo>
                    <a:pt x="4499" y="38"/>
                  </a:lnTo>
                  <a:lnTo>
                    <a:pt x="4329" y="76"/>
                  </a:lnTo>
                  <a:lnTo>
                    <a:pt x="4160" y="133"/>
                  </a:lnTo>
                  <a:lnTo>
                    <a:pt x="4160" y="133"/>
                  </a:lnTo>
                  <a:lnTo>
                    <a:pt x="4329" y="95"/>
                  </a:lnTo>
                  <a:lnTo>
                    <a:pt x="4518" y="57"/>
                  </a:lnTo>
                  <a:lnTo>
                    <a:pt x="4706" y="38"/>
                  </a:lnTo>
                  <a:lnTo>
                    <a:pt x="5139" y="38"/>
                  </a:lnTo>
                  <a:lnTo>
                    <a:pt x="5364" y="76"/>
                  </a:lnTo>
                  <a:lnTo>
                    <a:pt x="5590" y="133"/>
                  </a:lnTo>
                  <a:lnTo>
                    <a:pt x="5835" y="189"/>
                  </a:lnTo>
                  <a:lnTo>
                    <a:pt x="6015" y="244"/>
                  </a:lnTo>
                  <a:lnTo>
                    <a:pt x="6015" y="244"/>
                  </a:lnTo>
                  <a:lnTo>
                    <a:pt x="5948" y="302"/>
                  </a:lnTo>
                  <a:lnTo>
                    <a:pt x="5816" y="415"/>
                  </a:lnTo>
                  <a:lnTo>
                    <a:pt x="5741" y="565"/>
                  </a:lnTo>
                  <a:lnTo>
                    <a:pt x="5703" y="641"/>
                  </a:lnTo>
                  <a:lnTo>
                    <a:pt x="5684" y="716"/>
                  </a:lnTo>
                  <a:lnTo>
                    <a:pt x="5665" y="810"/>
                  </a:lnTo>
                  <a:lnTo>
                    <a:pt x="5684" y="885"/>
                  </a:lnTo>
                  <a:lnTo>
                    <a:pt x="5722" y="961"/>
                  </a:lnTo>
                  <a:lnTo>
                    <a:pt x="5778" y="1036"/>
                  </a:lnTo>
                  <a:lnTo>
                    <a:pt x="5854" y="1073"/>
                  </a:lnTo>
                  <a:lnTo>
                    <a:pt x="5929" y="1111"/>
                  </a:lnTo>
                  <a:lnTo>
                    <a:pt x="6004" y="1130"/>
                  </a:lnTo>
                  <a:lnTo>
                    <a:pt x="6079" y="1130"/>
                  </a:lnTo>
                  <a:lnTo>
                    <a:pt x="6155" y="1111"/>
                  </a:lnTo>
                  <a:lnTo>
                    <a:pt x="6230" y="1092"/>
                  </a:lnTo>
                  <a:lnTo>
                    <a:pt x="6305" y="1055"/>
                  </a:lnTo>
                  <a:lnTo>
                    <a:pt x="6362" y="998"/>
                  </a:lnTo>
                  <a:lnTo>
                    <a:pt x="6456" y="885"/>
                  </a:lnTo>
                  <a:lnTo>
                    <a:pt x="6494" y="810"/>
                  </a:lnTo>
                  <a:lnTo>
                    <a:pt x="6512" y="735"/>
                  </a:lnTo>
                  <a:lnTo>
                    <a:pt x="6512" y="659"/>
                  </a:lnTo>
                  <a:lnTo>
                    <a:pt x="6494" y="584"/>
                  </a:lnTo>
                  <a:lnTo>
                    <a:pt x="6475" y="509"/>
                  </a:lnTo>
                  <a:lnTo>
                    <a:pt x="6437" y="452"/>
                  </a:lnTo>
                  <a:lnTo>
                    <a:pt x="6399" y="396"/>
                  </a:lnTo>
                  <a:lnTo>
                    <a:pt x="6343" y="340"/>
                  </a:lnTo>
                  <a:lnTo>
                    <a:pt x="6230" y="283"/>
                  </a:lnTo>
                  <a:lnTo>
                    <a:pt x="6127" y="239"/>
                  </a:lnTo>
                  <a:lnTo>
                    <a:pt x="6127" y="239"/>
                  </a:lnTo>
                  <a:lnTo>
                    <a:pt x="6174" y="208"/>
                  </a:lnTo>
                  <a:lnTo>
                    <a:pt x="6249" y="170"/>
                  </a:lnTo>
                  <a:lnTo>
                    <a:pt x="6343" y="151"/>
                  </a:lnTo>
                  <a:lnTo>
                    <a:pt x="6418" y="151"/>
                  </a:lnTo>
                  <a:lnTo>
                    <a:pt x="6512" y="133"/>
                  </a:lnTo>
                  <a:lnTo>
                    <a:pt x="6588" y="133"/>
                  </a:lnTo>
                  <a:lnTo>
                    <a:pt x="6757" y="151"/>
                  </a:lnTo>
                  <a:lnTo>
                    <a:pt x="6926" y="208"/>
                  </a:lnTo>
                  <a:lnTo>
                    <a:pt x="7077" y="283"/>
                  </a:lnTo>
                  <a:lnTo>
                    <a:pt x="7227" y="358"/>
                  </a:lnTo>
                  <a:lnTo>
                    <a:pt x="7359" y="490"/>
                  </a:lnTo>
                  <a:lnTo>
                    <a:pt x="7491" y="622"/>
                  </a:lnTo>
                  <a:lnTo>
                    <a:pt x="7585" y="754"/>
                  </a:lnTo>
                  <a:lnTo>
                    <a:pt x="7660" y="923"/>
                  </a:lnTo>
                  <a:lnTo>
                    <a:pt x="7698" y="1017"/>
                  </a:lnTo>
                  <a:lnTo>
                    <a:pt x="7717" y="1111"/>
                  </a:lnTo>
                  <a:lnTo>
                    <a:pt x="7717" y="1186"/>
                  </a:lnTo>
                  <a:lnTo>
                    <a:pt x="7717" y="1280"/>
                  </a:lnTo>
                  <a:lnTo>
                    <a:pt x="7698" y="1469"/>
                  </a:lnTo>
                  <a:lnTo>
                    <a:pt x="7679" y="1563"/>
                  </a:lnTo>
                  <a:lnTo>
                    <a:pt x="7641" y="1638"/>
                  </a:lnTo>
                  <a:lnTo>
                    <a:pt x="7604" y="1732"/>
                  </a:lnTo>
                  <a:lnTo>
                    <a:pt x="7547" y="1807"/>
                  </a:lnTo>
                  <a:lnTo>
                    <a:pt x="7491" y="1883"/>
                  </a:lnTo>
                  <a:lnTo>
                    <a:pt x="7434" y="1958"/>
                  </a:lnTo>
                  <a:lnTo>
                    <a:pt x="7351" y="2031"/>
                  </a:lnTo>
                  <a:lnTo>
                    <a:pt x="7351" y="2031"/>
                  </a:lnTo>
                  <a:lnTo>
                    <a:pt x="7340" y="2014"/>
                  </a:lnTo>
                  <a:lnTo>
                    <a:pt x="7265" y="1920"/>
                  </a:lnTo>
                  <a:lnTo>
                    <a:pt x="7190" y="1826"/>
                  </a:lnTo>
                  <a:lnTo>
                    <a:pt x="7115" y="1751"/>
                  </a:lnTo>
                  <a:lnTo>
                    <a:pt x="7020" y="1694"/>
                  </a:lnTo>
                  <a:lnTo>
                    <a:pt x="6908" y="1657"/>
                  </a:lnTo>
                  <a:lnTo>
                    <a:pt x="6795" y="1638"/>
                  </a:lnTo>
                  <a:lnTo>
                    <a:pt x="6682" y="1619"/>
                  </a:lnTo>
                  <a:lnTo>
                    <a:pt x="6569" y="1638"/>
                  </a:lnTo>
                  <a:lnTo>
                    <a:pt x="6456" y="1676"/>
                  </a:lnTo>
                  <a:lnTo>
                    <a:pt x="6362" y="1713"/>
                  </a:lnTo>
                  <a:lnTo>
                    <a:pt x="6268" y="1789"/>
                  </a:lnTo>
                  <a:lnTo>
                    <a:pt x="6192" y="1864"/>
                  </a:lnTo>
                  <a:lnTo>
                    <a:pt x="6117" y="1958"/>
                  </a:lnTo>
                  <a:lnTo>
                    <a:pt x="6079" y="2052"/>
                  </a:lnTo>
                  <a:lnTo>
                    <a:pt x="6042" y="2165"/>
                  </a:lnTo>
                  <a:lnTo>
                    <a:pt x="6042" y="2221"/>
                  </a:lnTo>
                  <a:lnTo>
                    <a:pt x="6061" y="2278"/>
                  </a:lnTo>
                  <a:lnTo>
                    <a:pt x="6061" y="2316"/>
                  </a:lnTo>
                  <a:lnTo>
                    <a:pt x="6079" y="2334"/>
                  </a:lnTo>
                  <a:lnTo>
                    <a:pt x="6098" y="2353"/>
                  </a:lnTo>
                  <a:lnTo>
                    <a:pt x="6155" y="2372"/>
                  </a:lnTo>
                  <a:lnTo>
                    <a:pt x="6268" y="2410"/>
                  </a:lnTo>
                  <a:lnTo>
                    <a:pt x="6362" y="2428"/>
                  </a:lnTo>
                  <a:lnTo>
                    <a:pt x="6569" y="2428"/>
                  </a:lnTo>
                  <a:lnTo>
                    <a:pt x="6795" y="2410"/>
                  </a:lnTo>
                  <a:lnTo>
                    <a:pt x="6983" y="2353"/>
                  </a:lnTo>
                  <a:lnTo>
                    <a:pt x="7171" y="2259"/>
                  </a:lnTo>
                  <a:lnTo>
                    <a:pt x="7311" y="2166"/>
                  </a:lnTo>
                  <a:lnTo>
                    <a:pt x="7311" y="2166"/>
                  </a:lnTo>
                  <a:lnTo>
                    <a:pt x="7378" y="2334"/>
                  </a:lnTo>
                  <a:lnTo>
                    <a:pt x="7434" y="2541"/>
                  </a:lnTo>
                  <a:lnTo>
                    <a:pt x="7453" y="2767"/>
                  </a:lnTo>
                  <a:lnTo>
                    <a:pt x="7453" y="2974"/>
                  </a:lnTo>
                  <a:lnTo>
                    <a:pt x="7416" y="3181"/>
                  </a:lnTo>
                  <a:lnTo>
                    <a:pt x="7378" y="3388"/>
                  </a:lnTo>
                  <a:lnTo>
                    <a:pt x="7284" y="3595"/>
                  </a:lnTo>
                  <a:lnTo>
                    <a:pt x="7190" y="3783"/>
                  </a:lnTo>
                  <a:lnTo>
                    <a:pt x="7039" y="3934"/>
                  </a:lnTo>
                  <a:lnTo>
                    <a:pt x="6964" y="4009"/>
                  </a:lnTo>
                  <a:lnTo>
                    <a:pt x="6870" y="4085"/>
                  </a:lnTo>
                  <a:lnTo>
                    <a:pt x="6795" y="4122"/>
                  </a:lnTo>
                  <a:lnTo>
                    <a:pt x="6682" y="4160"/>
                  </a:lnTo>
                  <a:lnTo>
                    <a:pt x="6588" y="4197"/>
                  </a:lnTo>
                  <a:lnTo>
                    <a:pt x="6519" y="4197"/>
                  </a:lnTo>
                  <a:lnTo>
                    <a:pt x="6512" y="4122"/>
                  </a:lnTo>
                  <a:lnTo>
                    <a:pt x="6494" y="3878"/>
                  </a:lnTo>
                  <a:lnTo>
                    <a:pt x="6475" y="3765"/>
                  </a:lnTo>
                  <a:lnTo>
                    <a:pt x="6437" y="3652"/>
                  </a:lnTo>
                  <a:lnTo>
                    <a:pt x="6381" y="3539"/>
                  </a:lnTo>
                  <a:lnTo>
                    <a:pt x="6305" y="3426"/>
                  </a:lnTo>
                  <a:lnTo>
                    <a:pt x="6211" y="3351"/>
                  </a:lnTo>
                  <a:lnTo>
                    <a:pt x="6098" y="3294"/>
                  </a:lnTo>
                  <a:lnTo>
                    <a:pt x="5967" y="3256"/>
                  </a:lnTo>
                  <a:lnTo>
                    <a:pt x="5835" y="3275"/>
                  </a:lnTo>
                  <a:lnTo>
                    <a:pt x="5778" y="3294"/>
                  </a:lnTo>
                  <a:lnTo>
                    <a:pt x="5722" y="3332"/>
                  </a:lnTo>
                  <a:lnTo>
                    <a:pt x="5665" y="3369"/>
                  </a:lnTo>
                  <a:lnTo>
                    <a:pt x="5628" y="3426"/>
                  </a:lnTo>
                  <a:lnTo>
                    <a:pt x="5590" y="3482"/>
                  </a:lnTo>
                  <a:lnTo>
                    <a:pt x="5590" y="3539"/>
                  </a:lnTo>
                  <a:lnTo>
                    <a:pt x="5571" y="3670"/>
                  </a:lnTo>
                  <a:lnTo>
                    <a:pt x="5609" y="3802"/>
                  </a:lnTo>
                  <a:lnTo>
                    <a:pt x="5665" y="3915"/>
                  </a:lnTo>
                  <a:lnTo>
                    <a:pt x="5722" y="4009"/>
                  </a:lnTo>
                  <a:lnTo>
                    <a:pt x="5816" y="4103"/>
                  </a:lnTo>
                  <a:lnTo>
                    <a:pt x="5910" y="4179"/>
                  </a:lnTo>
                  <a:lnTo>
                    <a:pt x="6023" y="4235"/>
                  </a:lnTo>
                  <a:lnTo>
                    <a:pt x="6136" y="4273"/>
                  </a:lnTo>
                  <a:lnTo>
                    <a:pt x="6249" y="4292"/>
                  </a:lnTo>
                  <a:lnTo>
                    <a:pt x="6362" y="4310"/>
                  </a:lnTo>
                  <a:lnTo>
                    <a:pt x="6418" y="4310"/>
                  </a:lnTo>
                  <a:lnTo>
                    <a:pt x="6418" y="4348"/>
                  </a:lnTo>
                  <a:lnTo>
                    <a:pt x="6418" y="4574"/>
                  </a:lnTo>
                  <a:lnTo>
                    <a:pt x="6399" y="4800"/>
                  </a:lnTo>
                  <a:lnTo>
                    <a:pt x="6324" y="5007"/>
                  </a:lnTo>
                  <a:lnTo>
                    <a:pt x="6268" y="5101"/>
                  </a:lnTo>
                  <a:lnTo>
                    <a:pt x="6211" y="5195"/>
                  </a:lnTo>
                  <a:lnTo>
                    <a:pt x="6136" y="5251"/>
                  </a:lnTo>
                  <a:lnTo>
                    <a:pt x="6042" y="5308"/>
                  </a:lnTo>
                  <a:lnTo>
                    <a:pt x="6005" y="5322"/>
                  </a:lnTo>
                  <a:lnTo>
                    <a:pt x="6005" y="5322"/>
                  </a:lnTo>
                  <a:lnTo>
                    <a:pt x="6004" y="5308"/>
                  </a:lnTo>
                  <a:lnTo>
                    <a:pt x="5967" y="5063"/>
                  </a:lnTo>
                  <a:lnTo>
                    <a:pt x="5910" y="4950"/>
                  </a:lnTo>
                  <a:lnTo>
                    <a:pt x="5854" y="4856"/>
                  </a:lnTo>
                  <a:lnTo>
                    <a:pt x="5797" y="4743"/>
                  </a:lnTo>
                  <a:lnTo>
                    <a:pt x="5722" y="4649"/>
                  </a:lnTo>
                  <a:lnTo>
                    <a:pt x="5647" y="4555"/>
                  </a:lnTo>
                  <a:lnTo>
                    <a:pt x="5553" y="4480"/>
                  </a:lnTo>
                  <a:lnTo>
                    <a:pt x="5440" y="4404"/>
                  </a:lnTo>
                  <a:lnTo>
                    <a:pt x="5327" y="4367"/>
                  </a:lnTo>
                  <a:lnTo>
                    <a:pt x="5195" y="4348"/>
                  </a:lnTo>
                  <a:lnTo>
                    <a:pt x="5120" y="4367"/>
                  </a:lnTo>
                  <a:lnTo>
                    <a:pt x="5063" y="4386"/>
                  </a:lnTo>
                  <a:lnTo>
                    <a:pt x="4950" y="4442"/>
                  </a:lnTo>
                  <a:lnTo>
                    <a:pt x="4894" y="4499"/>
                  </a:lnTo>
                  <a:lnTo>
                    <a:pt x="4856" y="4555"/>
                  </a:lnTo>
                  <a:lnTo>
                    <a:pt x="4837" y="4611"/>
                  </a:lnTo>
                  <a:lnTo>
                    <a:pt x="4819" y="4687"/>
                  </a:lnTo>
                  <a:lnTo>
                    <a:pt x="4837" y="4762"/>
                  </a:lnTo>
                  <a:lnTo>
                    <a:pt x="4856" y="4818"/>
                  </a:lnTo>
                  <a:lnTo>
                    <a:pt x="4913" y="4931"/>
                  </a:lnTo>
                  <a:lnTo>
                    <a:pt x="4988" y="5025"/>
                  </a:lnTo>
                  <a:lnTo>
                    <a:pt x="5176" y="5195"/>
                  </a:lnTo>
                  <a:lnTo>
                    <a:pt x="5364" y="5327"/>
                  </a:lnTo>
                  <a:lnTo>
                    <a:pt x="5477" y="5383"/>
                  </a:lnTo>
                  <a:lnTo>
                    <a:pt x="5590" y="5421"/>
                  </a:lnTo>
                  <a:lnTo>
                    <a:pt x="5703" y="5458"/>
                  </a:lnTo>
                  <a:lnTo>
                    <a:pt x="5910" y="5458"/>
                  </a:lnTo>
                  <a:lnTo>
                    <a:pt x="5910" y="5534"/>
                  </a:lnTo>
                  <a:lnTo>
                    <a:pt x="5891" y="5759"/>
                  </a:lnTo>
                  <a:lnTo>
                    <a:pt x="5816" y="5966"/>
                  </a:lnTo>
                  <a:lnTo>
                    <a:pt x="5760" y="6061"/>
                  </a:lnTo>
                  <a:lnTo>
                    <a:pt x="5703" y="6155"/>
                  </a:lnTo>
                  <a:lnTo>
                    <a:pt x="5628" y="6230"/>
                  </a:lnTo>
                  <a:lnTo>
                    <a:pt x="5553" y="6305"/>
                  </a:lnTo>
                  <a:lnTo>
                    <a:pt x="5383" y="6437"/>
                  </a:lnTo>
                  <a:lnTo>
                    <a:pt x="5176" y="6531"/>
                  </a:lnTo>
                  <a:lnTo>
                    <a:pt x="4969" y="6569"/>
                  </a:lnTo>
                  <a:lnTo>
                    <a:pt x="4743" y="6587"/>
                  </a:lnTo>
                  <a:lnTo>
                    <a:pt x="4649" y="6569"/>
                  </a:lnTo>
                  <a:lnTo>
                    <a:pt x="4536" y="6550"/>
                  </a:lnTo>
                  <a:lnTo>
                    <a:pt x="4480" y="6531"/>
                  </a:lnTo>
                  <a:lnTo>
                    <a:pt x="4442" y="6512"/>
                  </a:lnTo>
                  <a:lnTo>
                    <a:pt x="4329" y="6475"/>
                  </a:lnTo>
                  <a:lnTo>
                    <a:pt x="4306" y="6457"/>
                  </a:lnTo>
                  <a:lnTo>
                    <a:pt x="4306" y="6457"/>
                  </a:lnTo>
                  <a:lnTo>
                    <a:pt x="4386" y="6343"/>
                  </a:lnTo>
                  <a:lnTo>
                    <a:pt x="4480" y="6155"/>
                  </a:lnTo>
                  <a:lnTo>
                    <a:pt x="4518" y="6042"/>
                  </a:lnTo>
                  <a:lnTo>
                    <a:pt x="4536" y="5929"/>
                  </a:lnTo>
                  <a:lnTo>
                    <a:pt x="4555" y="5816"/>
                  </a:lnTo>
                  <a:lnTo>
                    <a:pt x="4555" y="5703"/>
                  </a:lnTo>
                  <a:lnTo>
                    <a:pt x="4536" y="5590"/>
                  </a:lnTo>
                  <a:lnTo>
                    <a:pt x="4499" y="5477"/>
                  </a:lnTo>
                  <a:lnTo>
                    <a:pt x="4442" y="5383"/>
                  </a:lnTo>
                  <a:lnTo>
                    <a:pt x="4367" y="5270"/>
                  </a:lnTo>
                  <a:lnTo>
                    <a:pt x="4292" y="5195"/>
                  </a:lnTo>
                  <a:lnTo>
                    <a:pt x="4198" y="5120"/>
                  </a:lnTo>
                  <a:lnTo>
                    <a:pt x="4104" y="5063"/>
                  </a:lnTo>
                  <a:lnTo>
                    <a:pt x="3991" y="5025"/>
                  </a:lnTo>
                  <a:lnTo>
                    <a:pt x="3840" y="5025"/>
                  </a:lnTo>
                  <a:lnTo>
                    <a:pt x="3784" y="5082"/>
                  </a:lnTo>
                  <a:lnTo>
                    <a:pt x="3746" y="5120"/>
                  </a:lnTo>
                  <a:lnTo>
                    <a:pt x="3708" y="5251"/>
                  </a:lnTo>
                  <a:lnTo>
                    <a:pt x="3689" y="5364"/>
                  </a:lnTo>
                  <a:lnTo>
                    <a:pt x="3689" y="5477"/>
                  </a:lnTo>
                  <a:lnTo>
                    <a:pt x="3708" y="5590"/>
                  </a:lnTo>
                  <a:lnTo>
                    <a:pt x="3746" y="5816"/>
                  </a:lnTo>
                  <a:lnTo>
                    <a:pt x="3840" y="6042"/>
                  </a:lnTo>
                  <a:lnTo>
                    <a:pt x="3953" y="6230"/>
                  </a:lnTo>
                  <a:lnTo>
                    <a:pt x="4009" y="6343"/>
                  </a:lnTo>
                  <a:lnTo>
                    <a:pt x="4085" y="6418"/>
                  </a:lnTo>
                  <a:lnTo>
                    <a:pt x="4168" y="6485"/>
                  </a:lnTo>
                  <a:lnTo>
                    <a:pt x="4168" y="6485"/>
                  </a:lnTo>
                  <a:lnTo>
                    <a:pt x="4047" y="6606"/>
                  </a:lnTo>
                  <a:lnTo>
                    <a:pt x="3878" y="6719"/>
                  </a:lnTo>
                  <a:lnTo>
                    <a:pt x="3689" y="6813"/>
                  </a:lnTo>
                  <a:lnTo>
                    <a:pt x="3501" y="6870"/>
                  </a:lnTo>
                  <a:lnTo>
                    <a:pt x="3294" y="6870"/>
                  </a:lnTo>
                  <a:lnTo>
                    <a:pt x="3200" y="6851"/>
                  </a:lnTo>
                  <a:lnTo>
                    <a:pt x="3106" y="6832"/>
                  </a:lnTo>
                  <a:lnTo>
                    <a:pt x="3019" y="6797"/>
                  </a:lnTo>
                  <a:lnTo>
                    <a:pt x="3019" y="6797"/>
                  </a:lnTo>
                  <a:lnTo>
                    <a:pt x="3087" y="6719"/>
                  </a:lnTo>
                  <a:lnTo>
                    <a:pt x="3181" y="6569"/>
                  </a:lnTo>
                  <a:lnTo>
                    <a:pt x="3257" y="6380"/>
                  </a:lnTo>
                  <a:lnTo>
                    <a:pt x="3275" y="6286"/>
                  </a:lnTo>
                  <a:lnTo>
                    <a:pt x="3275" y="6173"/>
                  </a:lnTo>
                  <a:lnTo>
                    <a:pt x="3257" y="6079"/>
                  </a:lnTo>
                  <a:lnTo>
                    <a:pt x="3238" y="5985"/>
                  </a:lnTo>
                  <a:lnTo>
                    <a:pt x="3200" y="5891"/>
                  </a:lnTo>
                  <a:lnTo>
                    <a:pt x="3163" y="5797"/>
                  </a:lnTo>
                  <a:lnTo>
                    <a:pt x="3087" y="5722"/>
                  </a:lnTo>
                  <a:lnTo>
                    <a:pt x="3012" y="5646"/>
                  </a:lnTo>
                  <a:lnTo>
                    <a:pt x="2899" y="5609"/>
                  </a:lnTo>
                  <a:lnTo>
                    <a:pt x="2786" y="5609"/>
                  </a:lnTo>
                  <a:lnTo>
                    <a:pt x="2692" y="5665"/>
                  </a:lnTo>
                  <a:lnTo>
                    <a:pt x="2598" y="5722"/>
                  </a:lnTo>
                  <a:lnTo>
                    <a:pt x="2542" y="5816"/>
                  </a:lnTo>
                  <a:lnTo>
                    <a:pt x="2504" y="5910"/>
                  </a:lnTo>
                  <a:lnTo>
                    <a:pt x="2466" y="6023"/>
                  </a:lnTo>
                  <a:lnTo>
                    <a:pt x="2466" y="6117"/>
                  </a:lnTo>
                  <a:lnTo>
                    <a:pt x="2466" y="6230"/>
                  </a:lnTo>
                  <a:lnTo>
                    <a:pt x="2504" y="6324"/>
                  </a:lnTo>
                  <a:lnTo>
                    <a:pt x="2542" y="6437"/>
                  </a:lnTo>
                  <a:lnTo>
                    <a:pt x="2579" y="6531"/>
                  </a:lnTo>
                  <a:lnTo>
                    <a:pt x="2654" y="6606"/>
                  </a:lnTo>
                  <a:lnTo>
                    <a:pt x="2711" y="6700"/>
                  </a:lnTo>
                  <a:lnTo>
                    <a:pt x="2805" y="6757"/>
                  </a:lnTo>
                  <a:lnTo>
                    <a:pt x="2879" y="6831"/>
                  </a:lnTo>
                  <a:lnTo>
                    <a:pt x="2879" y="6831"/>
                  </a:lnTo>
                  <a:lnTo>
                    <a:pt x="2767" y="6926"/>
                  </a:lnTo>
                  <a:lnTo>
                    <a:pt x="2617" y="7020"/>
                  </a:lnTo>
                  <a:lnTo>
                    <a:pt x="2466" y="7096"/>
                  </a:lnTo>
                  <a:lnTo>
                    <a:pt x="2297" y="7133"/>
                  </a:lnTo>
                  <a:lnTo>
                    <a:pt x="2128" y="7152"/>
                  </a:lnTo>
                  <a:lnTo>
                    <a:pt x="1958" y="7133"/>
                  </a:lnTo>
                  <a:lnTo>
                    <a:pt x="1808" y="7077"/>
                  </a:lnTo>
                  <a:lnTo>
                    <a:pt x="1657" y="7020"/>
                  </a:lnTo>
                  <a:lnTo>
                    <a:pt x="1525" y="6926"/>
                  </a:lnTo>
                  <a:lnTo>
                    <a:pt x="1394" y="6813"/>
                  </a:lnTo>
                  <a:lnTo>
                    <a:pt x="1377" y="6794"/>
                  </a:lnTo>
                  <a:lnTo>
                    <a:pt x="1377" y="6794"/>
                  </a:lnTo>
                  <a:lnTo>
                    <a:pt x="1431" y="6776"/>
                  </a:lnTo>
                  <a:lnTo>
                    <a:pt x="1525" y="6700"/>
                  </a:lnTo>
                  <a:lnTo>
                    <a:pt x="1619" y="6625"/>
                  </a:lnTo>
                  <a:lnTo>
                    <a:pt x="1695" y="6550"/>
                  </a:lnTo>
                  <a:lnTo>
                    <a:pt x="1770" y="6437"/>
                  </a:lnTo>
                  <a:lnTo>
                    <a:pt x="1845" y="6324"/>
                  </a:lnTo>
                  <a:lnTo>
                    <a:pt x="1883" y="6192"/>
                  </a:lnTo>
                  <a:lnTo>
                    <a:pt x="1902" y="6061"/>
                  </a:lnTo>
                  <a:lnTo>
                    <a:pt x="1883" y="5929"/>
                  </a:lnTo>
                  <a:lnTo>
                    <a:pt x="1845" y="5797"/>
                  </a:lnTo>
                  <a:lnTo>
                    <a:pt x="1826" y="5741"/>
                  </a:lnTo>
                  <a:lnTo>
                    <a:pt x="1770" y="5665"/>
                  </a:lnTo>
                  <a:lnTo>
                    <a:pt x="1713" y="5628"/>
                  </a:lnTo>
                  <a:lnTo>
                    <a:pt x="1657" y="5590"/>
                  </a:lnTo>
                  <a:lnTo>
                    <a:pt x="1582" y="5571"/>
                  </a:lnTo>
                  <a:lnTo>
                    <a:pt x="1506" y="5552"/>
                  </a:lnTo>
                  <a:lnTo>
                    <a:pt x="1431" y="5571"/>
                  </a:lnTo>
                  <a:lnTo>
                    <a:pt x="1356" y="5609"/>
                  </a:lnTo>
                  <a:lnTo>
                    <a:pt x="1299" y="5646"/>
                  </a:lnTo>
                  <a:lnTo>
                    <a:pt x="1243" y="5703"/>
                  </a:lnTo>
                  <a:lnTo>
                    <a:pt x="1149" y="5816"/>
                  </a:lnTo>
                  <a:lnTo>
                    <a:pt x="1092" y="5966"/>
                  </a:lnTo>
                  <a:lnTo>
                    <a:pt x="1055" y="6117"/>
                  </a:lnTo>
                  <a:lnTo>
                    <a:pt x="1055" y="6286"/>
                  </a:lnTo>
                  <a:lnTo>
                    <a:pt x="1092" y="6437"/>
                  </a:lnTo>
                  <a:lnTo>
                    <a:pt x="1168" y="6587"/>
                  </a:lnTo>
                  <a:lnTo>
                    <a:pt x="1243" y="6738"/>
                  </a:lnTo>
                  <a:lnTo>
                    <a:pt x="1293" y="6797"/>
                  </a:lnTo>
                  <a:lnTo>
                    <a:pt x="1293" y="6797"/>
                  </a:lnTo>
                  <a:lnTo>
                    <a:pt x="1205" y="6832"/>
                  </a:lnTo>
                  <a:lnTo>
                    <a:pt x="1111" y="6851"/>
                  </a:lnTo>
                  <a:lnTo>
                    <a:pt x="998" y="6870"/>
                  </a:lnTo>
                  <a:lnTo>
                    <a:pt x="904" y="6870"/>
                  </a:lnTo>
                  <a:lnTo>
                    <a:pt x="697" y="6851"/>
                  </a:lnTo>
                  <a:lnTo>
                    <a:pt x="528" y="6794"/>
                  </a:lnTo>
                  <a:lnTo>
                    <a:pt x="359" y="6719"/>
                  </a:lnTo>
                  <a:lnTo>
                    <a:pt x="227" y="6644"/>
                  </a:lnTo>
                  <a:lnTo>
                    <a:pt x="359" y="6738"/>
                  </a:lnTo>
                  <a:lnTo>
                    <a:pt x="528" y="6813"/>
                  </a:lnTo>
                  <a:lnTo>
                    <a:pt x="697" y="6870"/>
                  </a:lnTo>
                  <a:lnTo>
                    <a:pt x="904" y="6907"/>
                  </a:lnTo>
                  <a:lnTo>
                    <a:pt x="998" y="6907"/>
                  </a:lnTo>
                  <a:lnTo>
                    <a:pt x="1111" y="6889"/>
                  </a:lnTo>
                  <a:lnTo>
                    <a:pt x="1205" y="6851"/>
                  </a:lnTo>
                  <a:lnTo>
                    <a:pt x="1310" y="6816"/>
                  </a:lnTo>
                  <a:lnTo>
                    <a:pt x="1356" y="6870"/>
                  </a:lnTo>
                  <a:lnTo>
                    <a:pt x="1488" y="6964"/>
                  </a:lnTo>
                  <a:lnTo>
                    <a:pt x="1619" y="7077"/>
                  </a:lnTo>
                  <a:lnTo>
                    <a:pt x="1789" y="7152"/>
                  </a:lnTo>
                  <a:lnTo>
                    <a:pt x="1958" y="7190"/>
                  </a:lnTo>
                  <a:lnTo>
                    <a:pt x="2128" y="7208"/>
                  </a:lnTo>
                  <a:lnTo>
                    <a:pt x="2316" y="7208"/>
                  </a:lnTo>
                  <a:lnTo>
                    <a:pt x="2485" y="7152"/>
                  </a:lnTo>
                  <a:lnTo>
                    <a:pt x="2654" y="7096"/>
                  </a:lnTo>
                  <a:lnTo>
                    <a:pt x="2824" y="6983"/>
                  </a:lnTo>
                  <a:lnTo>
                    <a:pt x="2956" y="6870"/>
                  </a:lnTo>
                  <a:lnTo>
                    <a:pt x="2960" y="6864"/>
                  </a:lnTo>
                  <a:lnTo>
                    <a:pt x="2960" y="6864"/>
                  </a:lnTo>
                  <a:lnTo>
                    <a:pt x="2974" y="6870"/>
                  </a:lnTo>
                  <a:lnTo>
                    <a:pt x="3087" y="6926"/>
                  </a:lnTo>
                  <a:lnTo>
                    <a:pt x="3181" y="6945"/>
                  </a:lnTo>
                  <a:lnTo>
                    <a:pt x="3294" y="6964"/>
                  </a:lnTo>
                  <a:lnTo>
                    <a:pt x="3407" y="6964"/>
                  </a:lnTo>
                  <a:lnTo>
                    <a:pt x="3501" y="6945"/>
                  </a:lnTo>
                  <a:lnTo>
                    <a:pt x="3727" y="6907"/>
                  </a:lnTo>
                  <a:lnTo>
                    <a:pt x="3915" y="6813"/>
                  </a:lnTo>
                  <a:lnTo>
                    <a:pt x="4104" y="6682"/>
                  </a:lnTo>
                  <a:lnTo>
                    <a:pt x="4247" y="6539"/>
                  </a:lnTo>
                  <a:lnTo>
                    <a:pt x="4292" y="6569"/>
                  </a:lnTo>
                  <a:lnTo>
                    <a:pt x="4405" y="6625"/>
                  </a:lnTo>
                  <a:lnTo>
                    <a:pt x="4442" y="6644"/>
                  </a:lnTo>
                  <a:lnTo>
                    <a:pt x="4518" y="6644"/>
                  </a:lnTo>
                  <a:lnTo>
                    <a:pt x="4630" y="6682"/>
                  </a:lnTo>
                  <a:lnTo>
                    <a:pt x="4743" y="6682"/>
                  </a:lnTo>
                  <a:lnTo>
                    <a:pt x="4856" y="6700"/>
                  </a:lnTo>
                  <a:lnTo>
                    <a:pt x="4988" y="6682"/>
                  </a:lnTo>
                  <a:lnTo>
                    <a:pt x="5214" y="6625"/>
                  </a:lnTo>
                  <a:lnTo>
                    <a:pt x="5327" y="6587"/>
                  </a:lnTo>
                  <a:lnTo>
                    <a:pt x="5421" y="6531"/>
                  </a:lnTo>
                  <a:lnTo>
                    <a:pt x="5534" y="6475"/>
                  </a:lnTo>
                  <a:lnTo>
                    <a:pt x="5628" y="6399"/>
                  </a:lnTo>
                  <a:lnTo>
                    <a:pt x="5703" y="6305"/>
                  </a:lnTo>
                  <a:lnTo>
                    <a:pt x="5797" y="6211"/>
                  </a:lnTo>
                  <a:lnTo>
                    <a:pt x="5854" y="6117"/>
                  </a:lnTo>
                  <a:lnTo>
                    <a:pt x="5910" y="6004"/>
                  </a:lnTo>
                  <a:lnTo>
                    <a:pt x="5948" y="5891"/>
                  </a:lnTo>
                  <a:lnTo>
                    <a:pt x="5985" y="5778"/>
                  </a:lnTo>
                  <a:lnTo>
                    <a:pt x="6023" y="5534"/>
                  </a:lnTo>
                  <a:lnTo>
                    <a:pt x="6015" y="5434"/>
                  </a:lnTo>
                  <a:lnTo>
                    <a:pt x="6015" y="5434"/>
                  </a:lnTo>
                  <a:lnTo>
                    <a:pt x="6079" y="5402"/>
                  </a:lnTo>
                  <a:lnTo>
                    <a:pt x="6192" y="5345"/>
                  </a:lnTo>
                  <a:lnTo>
                    <a:pt x="6287" y="5270"/>
                  </a:lnTo>
                  <a:lnTo>
                    <a:pt x="6362" y="5157"/>
                  </a:lnTo>
                  <a:lnTo>
                    <a:pt x="6418" y="5044"/>
                  </a:lnTo>
                  <a:lnTo>
                    <a:pt x="6456" y="4931"/>
                  </a:lnTo>
                  <a:lnTo>
                    <a:pt x="6494" y="4818"/>
                  </a:lnTo>
                  <a:lnTo>
                    <a:pt x="6531" y="4593"/>
                  </a:lnTo>
                  <a:lnTo>
                    <a:pt x="6531" y="4348"/>
                  </a:lnTo>
                  <a:lnTo>
                    <a:pt x="6528" y="4305"/>
                  </a:lnTo>
                  <a:lnTo>
                    <a:pt x="6606" y="4292"/>
                  </a:lnTo>
                  <a:lnTo>
                    <a:pt x="6719" y="4254"/>
                  </a:lnTo>
                  <a:lnTo>
                    <a:pt x="6832" y="4216"/>
                  </a:lnTo>
                  <a:lnTo>
                    <a:pt x="6926" y="4160"/>
                  </a:lnTo>
                  <a:lnTo>
                    <a:pt x="7020" y="4085"/>
                  </a:lnTo>
                  <a:lnTo>
                    <a:pt x="7115" y="4009"/>
                  </a:lnTo>
                  <a:lnTo>
                    <a:pt x="7265" y="3840"/>
                  </a:lnTo>
                  <a:lnTo>
                    <a:pt x="7378" y="3633"/>
                  </a:lnTo>
                  <a:lnTo>
                    <a:pt x="7453" y="3426"/>
                  </a:lnTo>
                  <a:lnTo>
                    <a:pt x="7510" y="3200"/>
                  </a:lnTo>
                  <a:lnTo>
                    <a:pt x="7547" y="2974"/>
                  </a:lnTo>
                  <a:lnTo>
                    <a:pt x="7547" y="2748"/>
                  </a:lnTo>
                  <a:lnTo>
                    <a:pt x="7529" y="2523"/>
                  </a:lnTo>
                  <a:lnTo>
                    <a:pt x="7472" y="2316"/>
                  </a:lnTo>
                  <a:lnTo>
                    <a:pt x="7397" y="2109"/>
                  </a:lnTo>
                  <a:lnTo>
                    <a:pt x="7392" y="2101"/>
                  </a:lnTo>
                  <a:lnTo>
                    <a:pt x="7491" y="2014"/>
                  </a:lnTo>
                  <a:lnTo>
                    <a:pt x="7547" y="1939"/>
                  </a:lnTo>
                  <a:lnTo>
                    <a:pt x="7623" y="1845"/>
                  </a:lnTo>
                  <a:lnTo>
                    <a:pt x="7660" y="1770"/>
                  </a:lnTo>
                  <a:lnTo>
                    <a:pt x="7717" y="1676"/>
                  </a:lnTo>
                  <a:lnTo>
                    <a:pt x="7754" y="1582"/>
                  </a:lnTo>
                  <a:lnTo>
                    <a:pt x="7773" y="1487"/>
                  </a:lnTo>
                  <a:lnTo>
                    <a:pt x="7792" y="1280"/>
                  </a:lnTo>
                  <a:lnTo>
                    <a:pt x="7792" y="1186"/>
                  </a:lnTo>
                  <a:lnTo>
                    <a:pt x="7792" y="1092"/>
                  </a:lnTo>
                  <a:lnTo>
                    <a:pt x="7754" y="998"/>
                  </a:lnTo>
                  <a:lnTo>
                    <a:pt x="7736" y="904"/>
                  </a:lnTo>
                  <a:lnTo>
                    <a:pt x="7641" y="735"/>
                  </a:lnTo>
                  <a:lnTo>
                    <a:pt x="7547" y="565"/>
                  </a:lnTo>
                  <a:lnTo>
                    <a:pt x="7416" y="434"/>
                  </a:lnTo>
                  <a:lnTo>
                    <a:pt x="7265" y="321"/>
                  </a:lnTo>
                  <a:lnTo>
                    <a:pt x="7115" y="208"/>
                  </a:lnTo>
                  <a:lnTo>
                    <a:pt x="6945" y="151"/>
                  </a:lnTo>
                  <a:lnTo>
                    <a:pt x="6776" y="95"/>
                  </a:lnTo>
                  <a:lnTo>
                    <a:pt x="6588" y="76"/>
                  </a:lnTo>
                  <a:lnTo>
                    <a:pt x="6418" y="76"/>
                  </a:lnTo>
                  <a:lnTo>
                    <a:pt x="6324" y="95"/>
                  </a:lnTo>
                  <a:lnTo>
                    <a:pt x="6249" y="114"/>
                  </a:lnTo>
                  <a:lnTo>
                    <a:pt x="6155" y="151"/>
                  </a:lnTo>
                  <a:lnTo>
                    <a:pt x="6079" y="189"/>
                  </a:lnTo>
                  <a:lnTo>
                    <a:pt x="6051" y="213"/>
                  </a:lnTo>
                  <a:lnTo>
                    <a:pt x="6051" y="213"/>
                  </a:lnTo>
                  <a:lnTo>
                    <a:pt x="5835" y="151"/>
                  </a:lnTo>
                  <a:lnTo>
                    <a:pt x="5609" y="95"/>
                  </a:lnTo>
                  <a:lnTo>
                    <a:pt x="5364" y="57"/>
                  </a:lnTo>
                  <a:lnTo>
                    <a:pt x="5139" y="20"/>
                  </a:lnTo>
                  <a:lnTo>
                    <a:pt x="49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flipH="1">
              <a:off x="861668" y="4115766"/>
              <a:ext cx="101689" cy="21246"/>
            </a:xfrm>
            <a:custGeom>
              <a:avLst/>
              <a:gdLst/>
              <a:ahLst/>
              <a:cxnLst/>
              <a:rect l="l" t="t" r="r" b="b"/>
              <a:pathLst>
                <a:path w="3068" h="641" extrusionOk="0">
                  <a:moveTo>
                    <a:pt x="1" y="1"/>
                  </a:moveTo>
                  <a:lnTo>
                    <a:pt x="132" y="57"/>
                  </a:lnTo>
                  <a:lnTo>
                    <a:pt x="452" y="208"/>
                  </a:lnTo>
                  <a:lnTo>
                    <a:pt x="678" y="302"/>
                  </a:lnTo>
                  <a:lnTo>
                    <a:pt x="923" y="377"/>
                  </a:lnTo>
                  <a:lnTo>
                    <a:pt x="1205" y="452"/>
                  </a:lnTo>
                  <a:lnTo>
                    <a:pt x="1487" y="528"/>
                  </a:lnTo>
                  <a:lnTo>
                    <a:pt x="1788" y="584"/>
                  </a:lnTo>
                  <a:lnTo>
                    <a:pt x="2071" y="603"/>
                  </a:lnTo>
                  <a:lnTo>
                    <a:pt x="2334" y="622"/>
                  </a:lnTo>
                  <a:lnTo>
                    <a:pt x="2579" y="641"/>
                  </a:lnTo>
                  <a:lnTo>
                    <a:pt x="2936" y="622"/>
                  </a:lnTo>
                  <a:lnTo>
                    <a:pt x="3068" y="603"/>
                  </a:lnTo>
                  <a:lnTo>
                    <a:pt x="2936" y="603"/>
                  </a:lnTo>
                  <a:lnTo>
                    <a:pt x="2579" y="565"/>
                  </a:lnTo>
                  <a:lnTo>
                    <a:pt x="2334" y="546"/>
                  </a:lnTo>
                  <a:lnTo>
                    <a:pt x="2071" y="509"/>
                  </a:lnTo>
                  <a:lnTo>
                    <a:pt x="1807" y="471"/>
                  </a:lnTo>
                  <a:lnTo>
                    <a:pt x="1506" y="415"/>
                  </a:lnTo>
                  <a:lnTo>
                    <a:pt x="1224" y="358"/>
                  </a:lnTo>
                  <a:lnTo>
                    <a:pt x="960" y="302"/>
                  </a:lnTo>
                  <a:lnTo>
                    <a:pt x="697" y="227"/>
                  </a:lnTo>
                  <a:lnTo>
                    <a:pt x="471" y="151"/>
                  </a:lnTo>
                  <a:lnTo>
                    <a:pt x="132" y="3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flipH="1">
              <a:off x="458693" y="4132604"/>
              <a:ext cx="141629" cy="16871"/>
            </a:xfrm>
            <a:custGeom>
              <a:avLst/>
              <a:gdLst/>
              <a:ahLst/>
              <a:cxnLst/>
              <a:rect l="l" t="t" r="r" b="b"/>
              <a:pathLst>
                <a:path w="4273" h="509" extrusionOk="0">
                  <a:moveTo>
                    <a:pt x="4272" y="1"/>
                  </a:moveTo>
                  <a:lnTo>
                    <a:pt x="4084" y="38"/>
                  </a:lnTo>
                  <a:lnTo>
                    <a:pt x="3613" y="114"/>
                  </a:lnTo>
                  <a:lnTo>
                    <a:pt x="3293" y="170"/>
                  </a:lnTo>
                  <a:lnTo>
                    <a:pt x="2936" y="246"/>
                  </a:lnTo>
                  <a:lnTo>
                    <a:pt x="2541" y="283"/>
                  </a:lnTo>
                  <a:lnTo>
                    <a:pt x="2146" y="340"/>
                  </a:lnTo>
                  <a:lnTo>
                    <a:pt x="1750" y="377"/>
                  </a:lnTo>
                  <a:lnTo>
                    <a:pt x="1355" y="415"/>
                  </a:lnTo>
                  <a:lnTo>
                    <a:pt x="998" y="434"/>
                  </a:lnTo>
                  <a:lnTo>
                    <a:pt x="678" y="453"/>
                  </a:lnTo>
                  <a:lnTo>
                    <a:pt x="0" y="471"/>
                  </a:lnTo>
                  <a:lnTo>
                    <a:pt x="188" y="490"/>
                  </a:lnTo>
                  <a:lnTo>
                    <a:pt x="678" y="509"/>
                  </a:lnTo>
                  <a:lnTo>
                    <a:pt x="1374" y="509"/>
                  </a:lnTo>
                  <a:lnTo>
                    <a:pt x="1750" y="490"/>
                  </a:lnTo>
                  <a:lnTo>
                    <a:pt x="2164" y="453"/>
                  </a:lnTo>
                  <a:lnTo>
                    <a:pt x="2560" y="396"/>
                  </a:lnTo>
                  <a:lnTo>
                    <a:pt x="2955" y="340"/>
                  </a:lnTo>
                  <a:lnTo>
                    <a:pt x="3312" y="264"/>
                  </a:lnTo>
                  <a:lnTo>
                    <a:pt x="3632" y="189"/>
                  </a:lnTo>
                  <a:lnTo>
                    <a:pt x="4103" y="57"/>
                  </a:lnTo>
                  <a:lnTo>
                    <a:pt x="42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flipH="1">
              <a:off x="446231" y="4437635"/>
              <a:ext cx="86740" cy="507152"/>
            </a:xfrm>
            <a:custGeom>
              <a:avLst/>
              <a:gdLst/>
              <a:ahLst/>
              <a:cxnLst/>
              <a:rect l="l" t="t" r="r" b="b"/>
              <a:pathLst>
                <a:path w="2617" h="15301" extrusionOk="0">
                  <a:moveTo>
                    <a:pt x="1" y="0"/>
                  </a:moveTo>
                  <a:lnTo>
                    <a:pt x="1" y="15300"/>
                  </a:lnTo>
                  <a:lnTo>
                    <a:pt x="2616" y="15300"/>
                  </a:lnTo>
                  <a:lnTo>
                    <a:pt x="2616"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flipH="1">
              <a:off x="988281" y="4437635"/>
              <a:ext cx="86740" cy="507152"/>
            </a:xfrm>
            <a:custGeom>
              <a:avLst/>
              <a:gdLst/>
              <a:ahLst/>
              <a:cxnLst/>
              <a:rect l="l" t="t" r="r" b="b"/>
              <a:pathLst>
                <a:path w="2617" h="15301" extrusionOk="0">
                  <a:moveTo>
                    <a:pt x="1" y="0"/>
                  </a:moveTo>
                  <a:lnTo>
                    <a:pt x="1" y="15300"/>
                  </a:lnTo>
                  <a:lnTo>
                    <a:pt x="2617" y="15300"/>
                  </a:lnTo>
                  <a:lnTo>
                    <a:pt x="2617"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flipH="1">
              <a:off x="407548" y="4324744"/>
              <a:ext cx="691173" cy="126647"/>
            </a:xfrm>
            <a:custGeom>
              <a:avLst/>
              <a:gdLst/>
              <a:ahLst/>
              <a:cxnLst/>
              <a:rect l="l" t="t" r="r" b="b"/>
              <a:pathLst>
                <a:path w="20853" h="3821" extrusionOk="0">
                  <a:moveTo>
                    <a:pt x="1" y="0"/>
                  </a:moveTo>
                  <a:lnTo>
                    <a:pt x="1" y="3820"/>
                  </a:lnTo>
                  <a:lnTo>
                    <a:pt x="20852" y="3820"/>
                  </a:lnTo>
                  <a:lnTo>
                    <a:pt x="208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 name="Google Shape;141;p2"/>
          <p:cNvGrpSpPr/>
          <p:nvPr/>
        </p:nvGrpSpPr>
        <p:grpSpPr>
          <a:xfrm>
            <a:off x="107368" y="2832975"/>
            <a:ext cx="1145401" cy="3479525"/>
            <a:chOff x="80525" y="1896131"/>
            <a:chExt cx="859051" cy="2609644"/>
          </a:xfrm>
        </p:grpSpPr>
        <p:sp>
          <p:nvSpPr>
            <p:cNvPr id="142" name="Google Shape;142;p2"/>
            <p:cNvSpPr/>
            <p:nvPr/>
          </p:nvSpPr>
          <p:spPr>
            <a:xfrm>
              <a:off x="80525" y="4381996"/>
              <a:ext cx="859051" cy="123780"/>
            </a:xfrm>
            <a:custGeom>
              <a:avLst/>
              <a:gdLst/>
              <a:ahLst/>
              <a:cxnLst/>
              <a:rect l="l" t="t" r="r" b="b"/>
              <a:pathLst>
                <a:path w="11368" h="1638" extrusionOk="0">
                  <a:moveTo>
                    <a:pt x="5684" y="0"/>
                  </a:moveTo>
                  <a:lnTo>
                    <a:pt x="4536" y="19"/>
                  </a:lnTo>
                  <a:lnTo>
                    <a:pt x="3463" y="75"/>
                  </a:lnTo>
                  <a:lnTo>
                    <a:pt x="2503" y="151"/>
                  </a:lnTo>
                  <a:lnTo>
                    <a:pt x="1657" y="245"/>
                  </a:lnTo>
                  <a:lnTo>
                    <a:pt x="1299" y="301"/>
                  </a:lnTo>
                  <a:lnTo>
                    <a:pt x="960" y="377"/>
                  </a:lnTo>
                  <a:lnTo>
                    <a:pt x="678" y="433"/>
                  </a:lnTo>
                  <a:lnTo>
                    <a:pt x="452" y="508"/>
                  </a:lnTo>
                  <a:lnTo>
                    <a:pt x="245" y="584"/>
                  </a:lnTo>
                  <a:lnTo>
                    <a:pt x="113" y="659"/>
                  </a:lnTo>
                  <a:lnTo>
                    <a:pt x="19" y="734"/>
                  </a:lnTo>
                  <a:lnTo>
                    <a:pt x="0" y="772"/>
                  </a:lnTo>
                  <a:lnTo>
                    <a:pt x="0" y="828"/>
                  </a:lnTo>
                  <a:lnTo>
                    <a:pt x="0" y="866"/>
                  </a:lnTo>
                  <a:lnTo>
                    <a:pt x="19" y="904"/>
                  </a:lnTo>
                  <a:lnTo>
                    <a:pt x="113" y="979"/>
                  </a:lnTo>
                  <a:lnTo>
                    <a:pt x="245" y="1073"/>
                  </a:lnTo>
                  <a:lnTo>
                    <a:pt x="452" y="1148"/>
                  </a:lnTo>
                  <a:lnTo>
                    <a:pt x="678" y="1205"/>
                  </a:lnTo>
                  <a:lnTo>
                    <a:pt x="960" y="1280"/>
                  </a:lnTo>
                  <a:lnTo>
                    <a:pt x="1299" y="1336"/>
                  </a:lnTo>
                  <a:lnTo>
                    <a:pt x="1657" y="1393"/>
                  </a:lnTo>
                  <a:lnTo>
                    <a:pt x="2503" y="1506"/>
                  </a:lnTo>
                  <a:lnTo>
                    <a:pt x="3463" y="1581"/>
                  </a:lnTo>
                  <a:lnTo>
                    <a:pt x="4536" y="1619"/>
                  </a:lnTo>
                  <a:lnTo>
                    <a:pt x="5684" y="1637"/>
                  </a:lnTo>
                  <a:lnTo>
                    <a:pt x="6832" y="1619"/>
                  </a:lnTo>
                  <a:lnTo>
                    <a:pt x="7886" y="1581"/>
                  </a:lnTo>
                  <a:lnTo>
                    <a:pt x="8864" y="1506"/>
                  </a:lnTo>
                  <a:lnTo>
                    <a:pt x="9692" y="1393"/>
                  </a:lnTo>
                  <a:lnTo>
                    <a:pt x="10069" y="1336"/>
                  </a:lnTo>
                  <a:lnTo>
                    <a:pt x="10389" y="1280"/>
                  </a:lnTo>
                  <a:lnTo>
                    <a:pt x="10671" y="1205"/>
                  </a:lnTo>
                  <a:lnTo>
                    <a:pt x="10915" y="1148"/>
                  </a:lnTo>
                  <a:lnTo>
                    <a:pt x="11104" y="1073"/>
                  </a:lnTo>
                  <a:lnTo>
                    <a:pt x="11235" y="979"/>
                  </a:lnTo>
                  <a:lnTo>
                    <a:pt x="11329" y="904"/>
                  </a:lnTo>
                  <a:lnTo>
                    <a:pt x="11348" y="866"/>
                  </a:lnTo>
                  <a:lnTo>
                    <a:pt x="11367" y="828"/>
                  </a:lnTo>
                  <a:lnTo>
                    <a:pt x="11348" y="772"/>
                  </a:lnTo>
                  <a:lnTo>
                    <a:pt x="11329" y="734"/>
                  </a:lnTo>
                  <a:lnTo>
                    <a:pt x="11235" y="659"/>
                  </a:lnTo>
                  <a:lnTo>
                    <a:pt x="11104" y="584"/>
                  </a:lnTo>
                  <a:lnTo>
                    <a:pt x="10915" y="508"/>
                  </a:lnTo>
                  <a:lnTo>
                    <a:pt x="10671" y="433"/>
                  </a:lnTo>
                  <a:lnTo>
                    <a:pt x="10389" y="377"/>
                  </a:lnTo>
                  <a:lnTo>
                    <a:pt x="10069" y="301"/>
                  </a:lnTo>
                  <a:lnTo>
                    <a:pt x="9692" y="245"/>
                  </a:lnTo>
                  <a:lnTo>
                    <a:pt x="8864" y="151"/>
                  </a:lnTo>
                  <a:lnTo>
                    <a:pt x="7886" y="75"/>
                  </a:lnTo>
                  <a:lnTo>
                    <a:pt x="6832" y="19"/>
                  </a:lnTo>
                  <a:lnTo>
                    <a:pt x="5684"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80525" y="4381996"/>
              <a:ext cx="859051" cy="123780"/>
            </a:xfrm>
            <a:custGeom>
              <a:avLst/>
              <a:gdLst/>
              <a:ahLst/>
              <a:cxnLst/>
              <a:rect l="l" t="t" r="r" b="b"/>
              <a:pathLst>
                <a:path w="11368" h="1638" fill="none" extrusionOk="0">
                  <a:moveTo>
                    <a:pt x="5684" y="0"/>
                  </a:moveTo>
                  <a:lnTo>
                    <a:pt x="5684" y="0"/>
                  </a:lnTo>
                  <a:lnTo>
                    <a:pt x="4536" y="19"/>
                  </a:lnTo>
                  <a:lnTo>
                    <a:pt x="3463" y="75"/>
                  </a:lnTo>
                  <a:lnTo>
                    <a:pt x="2503" y="151"/>
                  </a:lnTo>
                  <a:lnTo>
                    <a:pt x="1657" y="245"/>
                  </a:lnTo>
                  <a:lnTo>
                    <a:pt x="1299" y="301"/>
                  </a:lnTo>
                  <a:lnTo>
                    <a:pt x="960" y="377"/>
                  </a:lnTo>
                  <a:lnTo>
                    <a:pt x="678" y="433"/>
                  </a:lnTo>
                  <a:lnTo>
                    <a:pt x="452" y="508"/>
                  </a:lnTo>
                  <a:lnTo>
                    <a:pt x="245" y="584"/>
                  </a:lnTo>
                  <a:lnTo>
                    <a:pt x="113" y="659"/>
                  </a:lnTo>
                  <a:lnTo>
                    <a:pt x="19" y="734"/>
                  </a:lnTo>
                  <a:lnTo>
                    <a:pt x="0" y="772"/>
                  </a:lnTo>
                  <a:lnTo>
                    <a:pt x="0" y="828"/>
                  </a:lnTo>
                  <a:lnTo>
                    <a:pt x="0" y="828"/>
                  </a:lnTo>
                  <a:lnTo>
                    <a:pt x="0" y="866"/>
                  </a:lnTo>
                  <a:lnTo>
                    <a:pt x="19" y="904"/>
                  </a:lnTo>
                  <a:lnTo>
                    <a:pt x="113" y="979"/>
                  </a:lnTo>
                  <a:lnTo>
                    <a:pt x="245" y="1073"/>
                  </a:lnTo>
                  <a:lnTo>
                    <a:pt x="452" y="1148"/>
                  </a:lnTo>
                  <a:lnTo>
                    <a:pt x="678" y="1205"/>
                  </a:lnTo>
                  <a:lnTo>
                    <a:pt x="960" y="1280"/>
                  </a:lnTo>
                  <a:lnTo>
                    <a:pt x="1299" y="1336"/>
                  </a:lnTo>
                  <a:lnTo>
                    <a:pt x="1657" y="1393"/>
                  </a:lnTo>
                  <a:lnTo>
                    <a:pt x="2503" y="1506"/>
                  </a:lnTo>
                  <a:lnTo>
                    <a:pt x="3463" y="1581"/>
                  </a:lnTo>
                  <a:lnTo>
                    <a:pt x="4536" y="1619"/>
                  </a:lnTo>
                  <a:lnTo>
                    <a:pt x="5684" y="1637"/>
                  </a:lnTo>
                  <a:lnTo>
                    <a:pt x="5684" y="1637"/>
                  </a:lnTo>
                  <a:lnTo>
                    <a:pt x="6832" y="1619"/>
                  </a:lnTo>
                  <a:lnTo>
                    <a:pt x="7886" y="1581"/>
                  </a:lnTo>
                  <a:lnTo>
                    <a:pt x="8864" y="1506"/>
                  </a:lnTo>
                  <a:lnTo>
                    <a:pt x="9692" y="1393"/>
                  </a:lnTo>
                  <a:lnTo>
                    <a:pt x="10069" y="1336"/>
                  </a:lnTo>
                  <a:lnTo>
                    <a:pt x="10389" y="1280"/>
                  </a:lnTo>
                  <a:lnTo>
                    <a:pt x="10671" y="1205"/>
                  </a:lnTo>
                  <a:lnTo>
                    <a:pt x="10915" y="1148"/>
                  </a:lnTo>
                  <a:lnTo>
                    <a:pt x="11104" y="1073"/>
                  </a:lnTo>
                  <a:lnTo>
                    <a:pt x="11235" y="979"/>
                  </a:lnTo>
                  <a:lnTo>
                    <a:pt x="11329" y="904"/>
                  </a:lnTo>
                  <a:lnTo>
                    <a:pt x="11348" y="866"/>
                  </a:lnTo>
                  <a:lnTo>
                    <a:pt x="11367" y="828"/>
                  </a:lnTo>
                  <a:lnTo>
                    <a:pt x="11367" y="828"/>
                  </a:lnTo>
                  <a:lnTo>
                    <a:pt x="11348" y="772"/>
                  </a:lnTo>
                  <a:lnTo>
                    <a:pt x="11329" y="734"/>
                  </a:lnTo>
                  <a:lnTo>
                    <a:pt x="11235" y="659"/>
                  </a:lnTo>
                  <a:lnTo>
                    <a:pt x="11104" y="584"/>
                  </a:lnTo>
                  <a:lnTo>
                    <a:pt x="10915" y="508"/>
                  </a:lnTo>
                  <a:lnTo>
                    <a:pt x="10671" y="433"/>
                  </a:lnTo>
                  <a:lnTo>
                    <a:pt x="10389" y="377"/>
                  </a:lnTo>
                  <a:lnTo>
                    <a:pt x="10069" y="301"/>
                  </a:lnTo>
                  <a:lnTo>
                    <a:pt x="9692" y="245"/>
                  </a:lnTo>
                  <a:lnTo>
                    <a:pt x="8864" y="151"/>
                  </a:lnTo>
                  <a:lnTo>
                    <a:pt x="7886" y="75"/>
                  </a:lnTo>
                  <a:lnTo>
                    <a:pt x="6832" y="19"/>
                  </a:lnTo>
                  <a:lnTo>
                    <a:pt x="5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29846" y="2723821"/>
              <a:ext cx="578847" cy="1752108"/>
            </a:xfrm>
            <a:custGeom>
              <a:avLst/>
              <a:gdLst/>
              <a:ahLst/>
              <a:cxnLst/>
              <a:rect l="l" t="t" r="r" b="b"/>
              <a:pathLst>
                <a:path w="7660" h="23186" extrusionOk="0">
                  <a:moveTo>
                    <a:pt x="3426" y="0"/>
                  </a:moveTo>
                  <a:lnTo>
                    <a:pt x="3426" y="20720"/>
                  </a:lnTo>
                  <a:lnTo>
                    <a:pt x="0" y="22884"/>
                  </a:lnTo>
                  <a:lnTo>
                    <a:pt x="847" y="22997"/>
                  </a:lnTo>
                  <a:lnTo>
                    <a:pt x="1769" y="23091"/>
                  </a:lnTo>
                  <a:lnTo>
                    <a:pt x="2748" y="23166"/>
                  </a:lnTo>
                  <a:lnTo>
                    <a:pt x="3783" y="23185"/>
                  </a:lnTo>
                  <a:lnTo>
                    <a:pt x="4329" y="23185"/>
                  </a:lnTo>
                  <a:lnTo>
                    <a:pt x="4856" y="23166"/>
                  </a:lnTo>
                  <a:lnTo>
                    <a:pt x="5872" y="23091"/>
                  </a:lnTo>
                  <a:lnTo>
                    <a:pt x="6794" y="22997"/>
                  </a:lnTo>
                  <a:lnTo>
                    <a:pt x="7660" y="22884"/>
                  </a:lnTo>
                  <a:lnTo>
                    <a:pt x="4178" y="20720"/>
                  </a:lnTo>
                  <a:lnTo>
                    <a:pt x="41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29846" y="1896131"/>
              <a:ext cx="578847" cy="854744"/>
            </a:xfrm>
            <a:custGeom>
              <a:avLst/>
              <a:gdLst/>
              <a:ahLst/>
              <a:cxnLst/>
              <a:rect l="l" t="t" r="r" b="b"/>
              <a:pathLst>
                <a:path w="7660" h="11311" extrusionOk="0">
                  <a:moveTo>
                    <a:pt x="2278" y="1"/>
                  </a:moveTo>
                  <a:lnTo>
                    <a:pt x="0" y="11311"/>
                  </a:lnTo>
                  <a:lnTo>
                    <a:pt x="7660" y="11311"/>
                  </a:lnTo>
                  <a:lnTo>
                    <a:pt x="53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93852" y="1925980"/>
              <a:ext cx="452271" cy="772300"/>
            </a:xfrm>
            <a:custGeom>
              <a:avLst/>
              <a:gdLst/>
              <a:ahLst/>
              <a:cxnLst/>
              <a:rect l="l" t="t" r="r" b="b"/>
              <a:pathLst>
                <a:path w="5985" h="10220" extrusionOk="0">
                  <a:moveTo>
                    <a:pt x="2936" y="1"/>
                  </a:moveTo>
                  <a:lnTo>
                    <a:pt x="2597" y="20"/>
                  </a:lnTo>
                  <a:lnTo>
                    <a:pt x="2277" y="20"/>
                  </a:lnTo>
                  <a:lnTo>
                    <a:pt x="2033" y="57"/>
                  </a:lnTo>
                  <a:lnTo>
                    <a:pt x="1882" y="95"/>
                  </a:lnTo>
                  <a:lnTo>
                    <a:pt x="1562" y="1657"/>
                  </a:lnTo>
                  <a:lnTo>
                    <a:pt x="885" y="5082"/>
                  </a:lnTo>
                  <a:lnTo>
                    <a:pt x="527" y="6926"/>
                  </a:lnTo>
                  <a:lnTo>
                    <a:pt x="226" y="8526"/>
                  </a:lnTo>
                  <a:lnTo>
                    <a:pt x="38" y="9674"/>
                  </a:lnTo>
                  <a:lnTo>
                    <a:pt x="0" y="10012"/>
                  </a:lnTo>
                  <a:lnTo>
                    <a:pt x="0" y="10107"/>
                  </a:lnTo>
                  <a:lnTo>
                    <a:pt x="0" y="10144"/>
                  </a:lnTo>
                  <a:lnTo>
                    <a:pt x="94" y="10144"/>
                  </a:lnTo>
                  <a:lnTo>
                    <a:pt x="301" y="10163"/>
                  </a:lnTo>
                  <a:lnTo>
                    <a:pt x="979" y="10201"/>
                  </a:lnTo>
                  <a:lnTo>
                    <a:pt x="2993" y="10219"/>
                  </a:lnTo>
                  <a:lnTo>
                    <a:pt x="5025" y="10219"/>
                  </a:lnTo>
                  <a:lnTo>
                    <a:pt x="5702" y="10182"/>
                  </a:lnTo>
                  <a:lnTo>
                    <a:pt x="5909" y="10163"/>
                  </a:lnTo>
                  <a:lnTo>
                    <a:pt x="5985" y="10144"/>
                  </a:lnTo>
                  <a:lnTo>
                    <a:pt x="5985" y="10088"/>
                  </a:lnTo>
                  <a:lnTo>
                    <a:pt x="5985" y="9994"/>
                  </a:lnTo>
                  <a:lnTo>
                    <a:pt x="5947" y="9674"/>
                  </a:lnTo>
                  <a:lnTo>
                    <a:pt x="5740" y="8526"/>
                  </a:lnTo>
                  <a:lnTo>
                    <a:pt x="5439" y="6926"/>
                  </a:lnTo>
                  <a:lnTo>
                    <a:pt x="5063" y="5101"/>
                  </a:lnTo>
                  <a:lnTo>
                    <a:pt x="4686" y="3275"/>
                  </a:lnTo>
                  <a:lnTo>
                    <a:pt x="4329" y="1694"/>
                  </a:lnTo>
                  <a:lnTo>
                    <a:pt x="4065" y="546"/>
                  </a:lnTo>
                  <a:lnTo>
                    <a:pt x="3990" y="227"/>
                  </a:lnTo>
                  <a:lnTo>
                    <a:pt x="3933" y="95"/>
                  </a:lnTo>
                  <a:lnTo>
                    <a:pt x="3877" y="76"/>
                  </a:lnTo>
                  <a:lnTo>
                    <a:pt x="3802" y="57"/>
                  </a:lnTo>
                  <a:lnTo>
                    <a:pt x="3576" y="20"/>
                  </a:lnTo>
                  <a:lnTo>
                    <a:pt x="3275" y="20"/>
                  </a:lnTo>
                  <a:lnTo>
                    <a:pt x="29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2"/>
          <p:cNvGrpSpPr/>
          <p:nvPr/>
        </p:nvGrpSpPr>
        <p:grpSpPr>
          <a:xfrm>
            <a:off x="3788262" y="6134787"/>
            <a:ext cx="4615476" cy="545077"/>
            <a:chOff x="2234340" y="4448625"/>
            <a:chExt cx="4675321" cy="552145"/>
          </a:xfrm>
        </p:grpSpPr>
        <p:sp>
          <p:nvSpPr>
            <p:cNvPr id="148" name="Google Shape;148;p2"/>
            <p:cNvSpPr/>
            <p:nvPr/>
          </p:nvSpPr>
          <p:spPr>
            <a:xfrm>
              <a:off x="2234340" y="4448625"/>
              <a:ext cx="4675321" cy="552145"/>
            </a:xfrm>
            <a:custGeom>
              <a:avLst/>
              <a:gdLst/>
              <a:ahLst/>
              <a:cxnLst/>
              <a:rect l="l" t="t" r="r" b="b"/>
              <a:pathLst>
                <a:path w="122551" h="14473" extrusionOk="0">
                  <a:moveTo>
                    <a:pt x="16769" y="0"/>
                  </a:moveTo>
                  <a:lnTo>
                    <a:pt x="1" y="14472"/>
                  </a:lnTo>
                  <a:lnTo>
                    <a:pt x="122550" y="14472"/>
                  </a:lnTo>
                  <a:lnTo>
                    <a:pt x="1045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413838" y="4515388"/>
              <a:ext cx="4305571" cy="418620"/>
            </a:xfrm>
            <a:custGeom>
              <a:avLst/>
              <a:gdLst/>
              <a:ahLst/>
              <a:cxnLst/>
              <a:rect l="l" t="t" r="r" b="b"/>
              <a:pathLst>
                <a:path w="112859" h="10973" extrusionOk="0">
                  <a:moveTo>
                    <a:pt x="12703" y="1"/>
                  </a:moveTo>
                  <a:lnTo>
                    <a:pt x="1" y="10972"/>
                  </a:lnTo>
                  <a:lnTo>
                    <a:pt x="112858" y="10972"/>
                  </a:lnTo>
                  <a:lnTo>
                    <a:pt x="991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4267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66"/>
        <p:cNvGrpSpPr/>
        <p:nvPr/>
      </p:nvGrpSpPr>
      <p:grpSpPr>
        <a:xfrm>
          <a:off x="0" y="0"/>
          <a:ext cx="0" cy="0"/>
          <a:chOff x="0" y="0"/>
          <a:chExt cx="0" cy="0"/>
        </a:xfrm>
      </p:grpSpPr>
      <p:grpSp>
        <p:nvGrpSpPr>
          <p:cNvPr id="1867" name="Google Shape;1867;p23"/>
          <p:cNvGrpSpPr/>
          <p:nvPr/>
        </p:nvGrpSpPr>
        <p:grpSpPr>
          <a:xfrm>
            <a:off x="516800" y="1"/>
            <a:ext cx="11158400" cy="6147264"/>
            <a:chOff x="387600" y="0"/>
            <a:chExt cx="8368800" cy="4350300"/>
          </a:xfrm>
        </p:grpSpPr>
        <p:sp>
          <p:nvSpPr>
            <p:cNvPr id="1868" name="Google Shape;1868;p23"/>
            <p:cNvSpPr/>
            <p:nvPr/>
          </p:nvSpPr>
          <p:spPr>
            <a:xfrm>
              <a:off x="3876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23"/>
            <p:cNvSpPr/>
            <p:nvPr/>
          </p:nvSpPr>
          <p:spPr>
            <a:xfrm>
              <a:off x="120294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23"/>
            <p:cNvSpPr/>
            <p:nvPr/>
          </p:nvSpPr>
          <p:spPr>
            <a:xfrm>
              <a:off x="201828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23"/>
            <p:cNvSpPr/>
            <p:nvPr/>
          </p:nvSpPr>
          <p:spPr>
            <a:xfrm>
              <a:off x="283362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23"/>
            <p:cNvSpPr/>
            <p:nvPr/>
          </p:nvSpPr>
          <p:spPr>
            <a:xfrm>
              <a:off x="364896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23"/>
            <p:cNvSpPr/>
            <p:nvPr/>
          </p:nvSpPr>
          <p:spPr>
            <a:xfrm>
              <a:off x="44643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23"/>
            <p:cNvSpPr/>
            <p:nvPr/>
          </p:nvSpPr>
          <p:spPr>
            <a:xfrm>
              <a:off x="527964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23"/>
            <p:cNvSpPr/>
            <p:nvPr/>
          </p:nvSpPr>
          <p:spPr>
            <a:xfrm>
              <a:off x="609498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23"/>
            <p:cNvSpPr/>
            <p:nvPr/>
          </p:nvSpPr>
          <p:spPr>
            <a:xfrm>
              <a:off x="691032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23"/>
            <p:cNvSpPr/>
            <p:nvPr/>
          </p:nvSpPr>
          <p:spPr>
            <a:xfrm>
              <a:off x="772566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23"/>
            <p:cNvSpPr/>
            <p:nvPr/>
          </p:nvSpPr>
          <p:spPr>
            <a:xfrm>
              <a:off x="85410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9" name="Google Shape;1879;p23"/>
          <p:cNvGrpSpPr/>
          <p:nvPr/>
        </p:nvGrpSpPr>
        <p:grpSpPr>
          <a:xfrm>
            <a:off x="-7067" y="6147301"/>
            <a:ext cx="12199200" cy="710900"/>
            <a:chOff x="-5300" y="5220075"/>
            <a:chExt cx="9149400" cy="533175"/>
          </a:xfrm>
        </p:grpSpPr>
        <p:sp>
          <p:nvSpPr>
            <p:cNvPr id="1880" name="Google Shape;1880;p23"/>
            <p:cNvSpPr/>
            <p:nvPr/>
          </p:nvSpPr>
          <p:spPr>
            <a:xfrm>
              <a:off x="-5300" y="5220075"/>
              <a:ext cx="9149400" cy="130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23"/>
            <p:cNvSpPr/>
            <p:nvPr/>
          </p:nvSpPr>
          <p:spPr>
            <a:xfrm>
              <a:off x="-5300" y="5220075"/>
              <a:ext cx="9149400" cy="130200"/>
            </a:xfrm>
            <a:prstGeom prst="rect">
              <a:avLst/>
            </a:pr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23"/>
            <p:cNvSpPr/>
            <p:nvPr/>
          </p:nvSpPr>
          <p:spPr>
            <a:xfrm>
              <a:off x="-5300" y="5286725"/>
              <a:ext cx="9149400" cy="63600"/>
            </a:xfrm>
            <a:prstGeom prst="rect">
              <a:avLst/>
            </a:pr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23"/>
            <p:cNvSpPr/>
            <p:nvPr/>
          </p:nvSpPr>
          <p:spPr>
            <a:xfrm>
              <a:off x="-5300" y="5335950"/>
              <a:ext cx="9149400" cy="417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4" name="Google Shape;1884;p23"/>
          <p:cNvGrpSpPr/>
          <p:nvPr/>
        </p:nvGrpSpPr>
        <p:grpSpPr>
          <a:xfrm flipH="1">
            <a:off x="9418011" y="5046971"/>
            <a:ext cx="2570791" cy="1589195"/>
            <a:chOff x="3607954" y="3785228"/>
            <a:chExt cx="1928093" cy="1191896"/>
          </a:xfrm>
        </p:grpSpPr>
        <p:grpSp>
          <p:nvGrpSpPr>
            <p:cNvPr id="1885" name="Google Shape;1885;p23"/>
            <p:cNvGrpSpPr/>
            <p:nvPr/>
          </p:nvGrpSpPr>
          <p:grpSpPr>
            <a:xfrm>
              <a:off x="3607954" y="4293957"/>
              <a:ext cx="1928093" cy="683168"/>
              <a:chOff x="3607954" y="4217757"/>
              <a:chExt cx="1928093" cy="683168"/>
            </a:xfrm>
          </p:grpSpPr>
          <p:sp>
            <p:nvSpPr>
              <p:cNvPr id="1886" name="Google Shape;1886;p23"/>
              <p:cNvSpPr/>
              <p:nvPr/>
            </p:nvSpPr>
            <p:spPr>
              <a:xfrm>
                <a:off x="3663150" y="4777500"/>
                <a:ext cx="1872896" cy="123425"/>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23"/>
              <p:cNvSpPr/>
              <p:nvPr/>
            </p:nvSpPr>
            <p:spPr>
              <a:xfrm>
                <a:off x="3888088" y="4322949"/>
                <a:ext cx="277533" cy="537884"/>
              </a:xfrm>
              <a:custGeom>
                <a:avLst/>
                <a:gdLst/>
                <a:ahLst/>
                <a:cxnLst/>
                <a:rect l="l" t="t" r="r" b="b"/>
                <a:pathLst>
                  <a:path w="10031" h="19441" extrusionOk="0">
                    <a:moveTo>
                      <a:pt x="3745" y="0"/>
                    </a:moveTo>
                    <a:lnTo>
                      <a:pt x="0" y="19440"/>
                    </a:lnTo>
                    <a:lnTo>
                      <a:pt x="1186" y="19440"/>
                    </a:lnTo>
                    <a:lnTo>
                      <a:pt x="100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23"/>
              <p:cNvSpPr/>
              <p:nvPr/>
            </p:nvSpPr>
            <p:spPr>
              <a:xfrm>
                <a:off x="3971893" y="4327625"/>
                <a:ext cx="191653" cy="96892"/>
              </a:xfrm>
              <a:custGeom>
                <a:avLst/>
                <a:gdLst/>
                <a:ahLst/>
                <a:cxnLst/>
                <a:rect l="l" t="t" r="r" b="b"/>
                <a:pathLst>
                  <a:path w="6927" h="3502" extrusionOk="0">
                    <a:moveTo>
                      <a:pt x="6926" y="1"/>
                    </a:moveTo>
                    <a:lnTo>
                      <a:pt x="603" y="396"/>
                    </a:lnTo>
                    <a:lnTo>
                      <a:pt x="1" y="3501"/>
                    </a:lnTo>
                    <a:lnTo>
                      <a:pt x="1" y="3501"/>
                    </a:lnTo>
                    <a:lnTo>
                      <a:pt x="5722" y="2635"/>
                    </a:lnTo>
                    <a:lnTo>
                      <a:pt x="6926"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23"/>
              <p:cNvSpPr/>
              <p:nvPr/>
            </p:nvSpPr>
            <p:spPr>
              <a:xfrm>
                <a:off x="4909631" y="4322949"/>
                <a:ext cx="278086" cy="537884"/>
              </a:xfrm>
              <a:custGeom>
                <a:avLst/>
                <a:gdLst/>
                <a:ahLst/>
                <a:cxnLst/>
                <a:rect l="l" t="t" r="r" b="b"/>
                <a:pathLst>
                  <a:path w="10051" h="19441" extrusionOk="0">
                    <a:moveTo>
                      <a:pt x="1" y="0"/>
                    </a:moveTo>
                    <a:lnTo>
                      <a:pt x="8865" y="19440"/>
                    </a:lnTo>
                    <a:lnTo>
                      <a:pt x="10050" y="19440"/>
                    </a:lnTo>
                    <a:lnTo>
                      <a:pt x="63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23"/>
              <p:cNvSpPr/>
              <p:nvPr/>
            </p:nvSpPr>
            <p:spPr>
              <a:xfrm>
                <a:off x="4911734" y="4327625"/>
                <a:ext cx="191625" cy="96892"/>
              </a:xfrm>
              <a:custGeom>
                <a:avLst/>
                <a:gdLst/>
                <a:ahLst/>
                <a:cxnLst/>
                <a:rect l="l" t="t" r="r" b="b"/>
                <a:pathLst>
                  <a:path w="6926" h="3502" extrusionOk="0">
                    <a:moveTo>
                      <a:pt x="0" y="1"/>
                    </a:moveTo>
                    <a:lnTo>
                      <a:pt x="1205" y="2635"/>
                    </a:lnTo>
                    <a:lnTo>
                      <a:pt x="6926" y="3501"/>
                    </a:lnTo>
                    <a:lnTo>
                      <a:pt x="6926" y="3501"/>
                    </a:lnTo>
                    <a:lnTo>
                      <a:pt x="6323" y="396"/>
                    </a:lnTo>
                    <a:lnTo>
                      <a:pt x="0"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23"/>
              <p:cNvSpPr/>
              <p:nvPr/>
            </p:nvSpPr>
            <p:spPr>
              <a:xfrm>
                <a:off x="3607954" y="4234938"/>
                <a:ext cx="1902583" cy="122401"/>
              </a:xfrm>
              <a:custGeom>
                <a:avLst/>
                <a:gdLst/>
                <a:ahLst/>
                <a:cxnLst/>
                <a:rect l="l" t="t" r="r" b="b"/>
                <a:pathLst>
                  <a:path w="68766" h="4424" extrusionOk="0">
                    <a:moveTo>
                      <a:pt x="34383" y="1"/>
                    </a:moveTo>
                    <a:lnTo>
                      <a:pt x="30864" y="20"/>
                    </a:lnTo>
                    <a:lnTo>
                      <a:pt x="27457" y="57"/>
                    </a:lnTo>
                    <a:lnTo>
                      <a:pt x="24164" y="114"/>
                    </a:lnTo>
                    <a:lnTo>
                      <a:pt x="21002" y="189"/>
                    </a:lnTo>
                    <a:lnTo>
                      <a:pt x="17991" y="283"/>
                    </a:lnTo>
                    <a:lnTo>
                      <a:pt x="15150" y="377"/>
                    </a:lnTo>
                    <a:lnTo>
                      <a:pt x="12515" y="509"/>
                    </a:lnTo>
                    <a:lnTo>
                      <a:pt x="10069" y="660"/>
                    </a:lnTo>
                    <a:lnTo>
                      <a:pt x="7848" y="810"/>
                    </a:lnTo>
                    <a:lnTo>
                      <a:pt x="5872" y="980"/>
                    </a:lnTo>
                    <a:lnTo>
                      <a:pt x="4141" y="1168"/>
                    </a:lnTo>
                    <a:lnTo>
                      <a:pt x="3388" y="1262"/>
                    </a:lnTo>
                    <a:lnTo>
                      <a:pt x="2710" y="1356"/>
                    </a:lnTo>
                    <a:lnTo>
                      <a:pt x="2089" y="1450"/>
                    </a:lnTo>
                    <a:lnTo>
                      <a:pt x="1544" y="1563"/>
                    </a:lnTo>
                    <a:lnTo>
                      <a:pt x="1073" y="1657"/>
                    </a:lnTo>
                    <a:lnTo>
                      <a:pt x="697" y="1770"/>
                    </a:lnTo>
                    <a:lnTo>
                      <a:pt x="396" y="1883"/>
                    </a:lnTo>
                    <a:lnTo>
                      <a:pt x="170" y="1996"/>
                    </a:lnTo>
                    <a:lnTo>
                      <a:pt x="94" y="2052"/>
                    </a:lnTo>
                    <a:lnTo>
                      <a:pt x="38" y="2109"/>
                    </a:lnTo>
                    <a:lnTo>
                      <a:pt x="19" y="2165"/>
                    </a:lnTo>
                    <a:lnTo>
                      <a:pt x="0" y="2222"/>
                    </a:lnTo>
                    <a:lnTo>
                      <a:pt x="19" y="2278"/>
                    </a:lnTo>
                    <a:lnTo>
                      <a:pt x="38" y="2335"/>
                    </a:lnTo>
                    <a:lnTo>
                      <a:pt x="94" y="2391"/>
                    </a:lnTo>
                    <a:lnTo>
                      <a:pt x="170" y="2447"/>
                    </a:lnTo>
                    <a:lnTo>
                      <a:pt x="396" y="2542"/>
                    </a:lnTo>
                    <a:lnTo>
                      <a:pt x="697" y="2654"/>
                    </a:lnTo>
                    <a:lnTo>
                      <a:pt x="1073" y="2767"/>
                    </a:lnTo>
                    <a:lnTo>
                      <a:pt x="1544" y="2861"/>
                    </a:lnTo>
                    <a:lnTo>
                      <a:pt x="2089" y="2974"/>
                    </a:lnTo>
                    <a:lnTo>
                      <a:pt x="2710" y="3068"/>
                    </a:lnTo>
                    <a:lnTo>
                      <a:pt x="3388" y="3163"/>
                    </a:lnTo>
                    <a:lnTo>
                      <a:pt x="4141" y="3257"/>
                    </a:lnTo>
                    <a:lnTo>
                      <a:pt x="5872" y="3445"/>
                    </a:lnTo>
                    <a:lnTo>
                      <a:pt x="7848" y="3614"/>
                    </a:lnTo>
                    <a:lnTo>
                      <a:pt x="10069" y="3765"/>
                    </a:lnTo>
                    <a:lnTo>
                      <a:pt x="12515" y="3915"/>
                    </a:lnTo>
                    <a:lnTo>
                      <a:pt x="15150" y="4047"/>
                    </a:lnTo>
                    <a:lnTo>
                      <a:pt x="17991" y="4160"/>
                    </a:lnTo>
                    <a:lnTo>
                      <a:pt x="21002" y="4235"/>
                    </a:lnTo>
                    <a:lnTo>
                      <a:pt x="24164" y="4311"/>
                    </a:lnTo>
                    <a:lnTo>
                      <a:pt x="27457" y="4367"/>
                    </a:lnTo>
                    <a:lnTo>
                      <a:pt x="30864" y="4405"/>
                    </a:lnTo>
                    <a:lnTo>
                      <a:pt x="34383" y="4423"/>
                    </a:lnTo>
                    <a:lnTo>
                      <a:pt x="37902" y="4405"/>
                    </a:lnTo>
                    <a:lnTo>
                      <a:pt x="41308" y="4367"/>
                    </a:lnTo>
                    <a:lnTo>
                      <a:pt x="44601" y="4311"/>
                    </a:lnTo>
                    <a:lnTo>
                      <a:pt x="47763" y="4235"/>
                    </a:lnTo>
                    <a:lnTo>
                      <a:pt x="50774" y="4160"/>
                    </a:lnTo>
                    <a:lnTo>
                      <a:pt x="53597" y="4047"/>
                    </a:lnTo>
                    <a:lnTo>
                      <a:pt x="56250" y="3915"/>
                    </a:lnTo>
                    <a:lnTo>
                      <a:pt x="58697" y="3765"/>
                    </a:lnTo>
                    <a:lnTo>
                      <a:pt x="60917" y="3614"/>
                    </a:lnTo>
                    <a:lnTo>
                      <a:pt x="62893" y="3445"/>
                    </a:lnTo>
                    <a:lnTo>
                      <a:pt x="64606" y="3257"/>
                    </a:lnTo>
                    <a:lnTo>
                      <a:pt x="65378" y="3163"/>
                    </a:lnTo>
                    <a:lnTo>
                      <a:pt x="66055" y="3068"/>
                    </a:lnTo>
                    <a:lnTo>
                      <a:pt x="66676" y="2974"/>
                    </a:lnTo>
                    <a:lnTo>
                      <a:pt x="67222" y="2861"/>
                    </a:lnTo>
                    <a:lnTo>
                      <a:pt x="67674" y="2767"/>
                    </a:lnTo>
                    <a:lnTo>
                      <a:pt x="68069" y="2654"/>
                    </a:lnTo>
                    <a:lnTo>
                      <a:pt x="68370" y="2542"/>
                    </a:lnTo>
                    <a:lnTo>
                      <a:pt x="68577" y="2447"/>
                    </a:lnTo>
                    <a:lnTo>
                      <a:pt x="68652" y="2391"/>
                    </a:lnTo>
                    <a:lnTo>
                      <a:pt x="68709" y="2335"/>
                    </a:lnTo>
                    <a:lnTo>
                      <a:pt x="68746" y="2278"/>
                    </a:lnTo>
                    <a:lnTo>
                      <a:pt x="68765" y="2222"/>
                    </a:lnTo>
                    <a:lnTo>
                      <a:pt x="68746" y="2165"/>
                    </a:lnTo>
                    <a:lnTo>
                      <a:pt x="68709" y="2109"/>
                    </a:lnTo>
                    <a:lnTo>
                      <a:pt x="68652" y="2052"/>
                    </a:lnTo>
                    <a:lnTo>
                      <a:pt x="68577" y="1996"/>
                    </a:lnTo>
                    <a:lnTo>
                      <a:pt x="68370" y="1883"/>
                    </a:lnTo>
                    <a:lnTo>
                      <a:pt x="68069" y="1770"/>
                    </a:lnTo>
                    <a:lnTo>
                      <a:pt x="67674" y="1657"/>
                    </a:lnTo>
                    <a:lnTo>
                      <a:pt x="67222" y="1563"/>
                    </a:lnTo>
                    <a:lnTo>
                      <a:pt x="66676" y="1450"/>
                    </a:lnTo>
                    <a:lnTo>
                      <a:pt x="66055" y="1356"/>
                    </a:lnTo>
                    <a:lnTo>
                      <a:pt x="65378" y="1262"/>
                    </a:lnTo>
                    <a:lnTo>
                      <a:pt x="64606" y="1168"/>
                    </a:lnTo>
                    <a:lnTo>
                      <a:pt x="62893" y="980"/>
                    </a:lnTo>
                    <a:lnTo>
                      <a:pt x="60917" y="810"/>
                    </a:lnTo>
                    <a:lnTo>
                      <a:pt x="58697" y="660"/>
                    </a:lnTo>
                    <a:lnTo>
                      <a:pt x="56250" y="509"/>
                    </a:lnTo>
                    <a:lnTo>
                      <a:pt x="53597" y="377"/>
                    </a:lnTo>
                    <a:lnTo>
                      <a:pt x="50774" y="283"/>
                    </a:lnTo>
                    <a:lnTo>
                      <a:pt x="47763" y="189"/>
                    </a:lnTo>
                    <a:lnTo>
                      <a:pt x="44601" y="114"/>
                    </a:lnTo>
                    <a:lnTo>
                      <a:pt x="41308" y="57"/>
                    </a:lnTo>
                    <a:lnTo>
                      <a:pt x="37902" y="20"/>
                    </a:lnTo>
                    <a:lnTo>
                      <a:pt x="34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23"/>
              <p:cNvSpPr/>
              <p:nvPr/>
            </p:nvSpPr>
            <p:spPr>
              <a:xfrm>
                <a:off x="3607954" y="4278681"/>
                <a:ext cx="1902583" cy="17735"/>
              </a:xfrm>
              <a:custGeom>
                <a:avLst/>
                <a:gdLst/>
                <a:ahLst/>
                <a:cxnLst/>
                <a:rect l="l" t="t" r="r" b="b"/>
                <a:pathLst>
                  <a:path w="68766" h="641" extrusionOk="0">
                    <a:moveTo>
                      <a:pt x="0" y="1"/>
                    </a:moveTo>
                    <a:lnTo>
                      <a:pt x="0" y="641"/>
                    </a:lnTo>
                    <a:lnTo>
                      <a:pt x="68765" y="641"/>
                    </a:lnTo>
                    <a:lnTo>
                      <a:pt x="68765" y="1"/>
                    </a:lnTo>
                    <a:close/>
                  </a:path>
                </a:pathLst>
              </a:custGeom>
              <a:solidFill>
                <a:srgbClr val="805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23"/>
              <p:cNvSpPr/>
              <p:nvPr/>
            </p:nvSpPr>
            <p:spPr>
              <a:xfrm>
                <a:off x="3607954" y="4234938"/>
                <a:ext cx="1902583" cy="122401"/>
              </a:xfrm>
              <a:custGeom>
                <a:avLst/>
                <a:gdLst/>
                <a:ahLst/>
                <a:cxnLst/>
                <a:rect l="l" t="t" r="r" b="b"/>
                <a:pathLst>
                  <a:path w="68766" h="4424" extrusionOk="0">
                    <a:moveTo>
                      <a:pt x="34383" y="1"/>
                    </a:moveTo>
                    <a:lnTo>
                      <a:pt x="30864" y="20"/>
                    </a:lnTo>
                    <a:lnTo>
                      <a:pt x="27457" y="57"/>
                    </a:lnTo>
                    <a:lnTo>
                      <a:pt x="24164" y="114"/>
                    </a:lnTo>
                    <a:lnTo>
                      <a:pt x="21002" y="189"/>
                    </a:lnTo>
                    <a:lnTo>
                      <a:pt x="17991" y="283"/>
                    </a:lnTo>
                    <a:lnTo>
                      <a:pt x="15150" y="377"/>
                    </a:lnTo>
                    <a:lnTo>
                      <a:pt x="12515" y="509"/>
                    </a:lnTo>
                    <a:lnTo>
                      <a:pt x="10069" y="660"/>
                    </a:lnTo>
                    <a:lnTo>
                      <a:pt x="7848" y="810"/>
                    </a:lnTo>
                    <a:lnTo>
                      <a:pt x="5872" y="980"/>
                    </a:lnTo>
                    <a:lnTo>
                      <a:pt x="4141" y="1168"/>
                    </a:lnTo>
                    <a:lnTo>
                      <a:pt x="3388" y="1262"/>
                    </a:lnTo>
                    <a:lnTo>
                      <a:pt x="2710" y="1356"/>
                    </a:lnTo>
                    <a:lnTo>
                      <a:pt x="2089" y="1450"/>
                    </a:lnTo>
                    <a:lnTo>
                      <a:pt x="1544" y="1563"/>
                    </a:lnTo>
                    <a:lnTo>
                      <a:pt x="1073" y="1657"/>
                    </a:lnTo>
                    <a:lnTo>
                      <a:pt x="697" y="1770"/>
                    </a:lnTo>
                    <a:lnTo>
                      <a:pt x="396" y="1883"/>
                    </a:lnTo>
                    <a:lnTo>
                      <a:pt x="170" y="1996"/>
                    </a:lnTo>
                    <a:lnTo>
                      <a:pt x="94" y="2052"/>
                    </a:lnTo>
                    <a:lnTo>
                      <a:pt x="38" y="2109"/>
                    </a:lnTo>
                    <a:lnTo>
                      <a:pt x="19" y="2165"/>
                    </a:lnTo>
                    <a:lnTo>
                      <a:pt x="0" y="2222"/>
                    </a:lnTo>
                    <a:lnTo>
                      <a:pt x="19" y="2278"/>
                    </a:lnTo>
                    <a:lnTo>
                      <a:pt x="38" y="2335"/>
                    </a:lnTo>
                    <a:lnTo>
                      <a:pt x="94" y="2391"/>
                    </a:lnTo>
                    <a:lnTo>
                      <a:pt x="170" y="2447"/>
                    </a:lnTo>
                    <a:lnTo>
                      <a:pt x="396" y="2542"/>
                    </a:lnTo>
                    <a:lnTo>
                      <a:pt x="697" y="2654"/>
                    </a:lnTo>
                    <a:lnTo>
                      <a:pt x="1073" y="2767"/>
                    </a:lnTo>
                    <a:lnTo>
                      <a:pt x="1544" y="2861"/>
                    </a:lnTo>
                    <a:lnTo>
                      <a:pt x="2089" y="2974"/>
                    </a:lnTo>
                    <a:lnTo>
                      <a:pt x="2710" y="3068"/>
                    </a:lnTo>
                    <a:lnTo>
                      <a:pt x="3388" y="3163"/>
                    </a:lnTo>
                    <a:lnTo>
                      <a:pt x="4141" y="3257"/>
                    </a:lnTo>
                    <a:lnTo>
                      <a:pt x="5872" y="3445"/>
                    </a:lnTo>
                    <a:lnTo>
                      <a:pt x="7848" y="3614"/>
                    </a:lnTo>
                    <a:lnTo>
                      <a:pt x="10069" y="3765"/>
                    </a:lnTo>
                    <a:lnTo>
                      <a:pt x="12515" y="3915"/>
                    </a:lnTo>
                    <a:lnTo>
                      <a:pt x="15150" y="4047"/>
                    </a:lnTo>
                    <a:lnTo>
                      <a:pt x="17991" y="4160"/>
                    </a:lnTo>
                    <a:lnTo>
                      <a:pt x="21002" y="4235"/>
                    </a:lnTo>
                    <a:lnTo>
                      <a:pt x="24164" y="4311"/>
                    </a:lnTo>
                    <a:lnTo>
                      <a:pt x="27457" y="4367"/>
                    </a:lnTo>
                    <a:lnTo>
                      <a:pt x="30864" y="4405"/>
                    </a:lnTo>
                    <a:lnTo>
                      <a:pt x="34383" y="4423"/>
                    </a:lnTo>
                    <a:lnTo>
                      <a:pt x="37902" y="4405"/>
                    </a:lnTo>
                    <a:lnTo>
                      <a:pt x="41308" y="4367"/>
                    </a:lnTo>
                    <a:lnTo>
                      <a:pt x="44601" y="4311"/>
                    </a:lnTo>
                    <a:lnTo>
                      <a:pt x="47763" y="4235"/>
                    </a:lnTo>
                    <a:lnTo>
                      <a:pt x="50774" y="4160"/>
                    </a:lnTo>
                    <a:lnTo>
                      <a:pt x="53597" y="4047"/>
                    </a:lnTo>
                    <a:lnTo>
                      <a:pt x="56250" y="3915"/>
                    </a:lnTo>
                    <a:lnTo>
                      <a:pt x="58697" y="3765"/>
                    </a:lnTo>
                    <a:lnTo>
                      <a:pt x="60917" y="3614"/>
                    </a:lnTo>
                    <a:lnTo>
                      <a:pt x="62893" y="3445"/>
                    </a:lnTo>
                    <a:lnTo>
                      <a:pt x="64606" y="3257"/>
                    </a:lnTo>
                    <a:lnTo>
                      <a:pt x="65378" y="3163"/>
                    </a:lnTo>
                    <a:lnTo>
                      <a:pt x="66055" y="3068"/>
                    </a:lnTo>
                    <a:lnTo>
                      <a:pt x="66676" y="2974"/>
                    </a:lnTo>
                    <a:lnTo>
                      <a:pt x="67222" y="2861"/>
                    </a:lnTo>
                    <a:lnTo>
                      <a:pt x="67674" y="2767"/>
                    </a:lnTo>
                    <a:lnTo>
                      <a:pt x="68069" y="2654"/>
                    </a:lnTo>
                    <a:lnTo>
                      <a:pt x="68370" y="2542"/>
                    </a:lnTo>
                    <a:lnTo>
                      <a:pt x="68577" y="2447"/>
                    </a:lnTo>
                    <a:lnTo>
                      <a:pt x="68652" y="2391"/>
                    </a:lnTo>
                    <a:lnTo>
                      <a:pt x="68709" y="2335"/>
                    </a:lnTo>
                    <a:lnTo>
                      <a:pt x="68746" y="2278"/>
                    </a:lnTo>
                    <a:lnTo>
                      <a:pt x="68765" y="2222"/>
                    </a:lnTo>
                    <a:lnTo>
                      <a:pt x="68746" y="2165"/>
                    </a:lnTo>
                    <a:lnTo>
                      <a:pt x="68709" y="2109"/>
                    </a:lnTo>
                    <a:lnTo>
                      <a:pt x="68652" y="2052"/>
                    </a:lnTo>
                    <a:lnTo>
                      <a:pt x="68577" y="1996"/>
                    </a:lnTo>
                    <a:lnTo>
                      <a:pt x="68370" y="1883"/>
                    </a:lnTo>
                    <a:lnTo>
                      <a:pt x="68069" y="1770"/>
                    </a:lnTo>
                    <a:lnTo>
                      <a:pt x="67674" y="1657"/>
                    </a:lnTo>
                    <a:lnTo>
                      <a:pt x="67222" y="1563"/>
                    </a:lnTo>
                    <a:lnTo>
                      <a:pt x="66676" y="1450"/>
                    </a:lnTo>
                    <a:lnTo>
                      <a:pt x="66055" y="1356"/>
                    </a:lnTo>
                    <a:lnTo>
                      <a:pt x="65378" y="1262"/>
                    </a:lnTo>
                    <a:lnTo>
                      <a:pt x="64606" y="1168"/>
                    </a:lnTo>
                    <a:lnTo>
                      <a:pt x="62893" y="980"/>
                    </a:lnTo>
                    <a:lnTo>
                      <a:pt x="60917" y="810"/>
                    </a:lnTo>
                    <a:lnTo>
                      <a:pt x="58697" y="660"/>
                    </a:lnTo>
                    <a:lnTo>
                      <a:pt x="56250" y="509"/>
                    </a:lnTo>
                    <a:lnTo>
                      <a:pt x="53597" y="377"/>
                    </a:lnTo>
                    <a:lnTo>
                      <a:pt x="50774" y="283"/>
                    </a:lnTo>
                    <a:lnTo>
                      <a:pt x="47763" y="189"/>
                    </a:lnTo>
                    <a:lnTo>
                      <a:pt x="44601" y="114"/>
                    </a:lnTo>
                    <a:lnTo>
                      <a:pt x="41308" y="57"/>
                    </a:lnTo>
                    <a:lnTo>
                      <a:pt x="37902" y="20"/>
                    </a:lnTo>
                    <a:lnTo>
                      <a:pt x="34383"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23"/>
              <p:cNvSpPr/>
              <p:nvPr/>
            </p:nvSpPr>
            <p:spPr>
              <a:xfrm>
                <a:off x="3607954" y="4217757"/>
                <a:ext cx="1902583" cy="121875"/>
              </a:xfrm>
              <a:custGeom>
                <a:avLst/>
                <a:gdLst/>
                <a:ahLst/>
                <a:cxnLst/>
                <a:rect l="l" t="t" r="r" b="b"/>
                <a:pathLst>
                  <a:path w="68766" h="4405" extrusionOk="0">
                    <a:moveTo>
                      <a:pt x="30864" y="1"/>
                    </a:moveTo>
                    <a:lnTo>
                      <a:pt x="27457" y="39"/>
                    </a:lnTo>
                    <a:lnTo>
                      <a:pt x="24164" y="95"/>
                    </a:lnTo>
                    <a:lnTo>
                      <a:pt x="21002" y="170"/>
                    </a:lnTo>
                    <a:lnTo>
                      <a:pt x="17991" y="264"/>
                    </a:lnTo>
                    <a:lnTo>
                      <a:pt x="15150" y="377"/>
                    </a:lnTo>
                    <a:lnTo>
                      <a:pt x="12515" y="490"/>
                    </a:lnTo>
                    <a:lnTo>
                      <a:pt x="10069" y="641"/>
                    </a:lnTo>
                    <a:lnTo>
                      <a:pt x="7848" y="791"/>
                    </a:lnTo>
                    <a:lnTo>
                      <a:pt x="5872" y="961"/>
                    </a:lnTo>
                    <a:lnTo>
                      <a:pt x="4141" y="1149"/>
                    </a:lnTo>
                    <a:lnTo>
                      <a:pt x="3388" y="1243"/>
                    </a:lnTo>
                    <a:lnTo>
                      <a:pt x="2710" y="1337"/>
                    </a:lnTo>
                    <a:lnTo>
                      <a:pt x="2089" y="1431"/>
                    </a:lnTo>
                    <a:lnTo>
                      <a:pt x="1544" y="1544"/>
                    </a:lnTo>
                    <a:lnTo>
                      <a:pt x="1073" y="1638"/>
                    </a:lnTo>
                    <a:lnTo>
                      <a:pt x="697" y="1751"/>
                    </a:lnTo>
                    <a:lnTo>
                      <a:pt x="396" y="1864"/>
                    </a:lnTo>
                    <a:lnTo>
                      <a:pt x="170" y="1977"/>
                    </a:lnTo>
                    <a:lnTo>
                      <a:pt x="94" y="2033"/>
                    </a:lnTo>
                    <a:lnTo>
                      <a:pt x="38" y="2090"/>
                    </a:lnTo>
                    <a:lnTo>
                      <a:pt x="19" y="2146"/>
                    </a:lnTo>
                    <a:lnTo>
                      <a:pt x="0" y="2203"/>
                    </a:lnTo>
                    <a:lnTo>
                      <a:pt x="19" y="2259"/>
                    </a:lnTo>
                    <a:lnTo>
                      <a:pt x="38" y="2316"/>
                    </a:lnTo>
                    <a:lnTo>
                      <a:pt x="94" y="2372"/>
                    </a:lnTo>
                    <a:lnTo>
                      <a:pt x="170" y="2429"/>
                    </a:lnTo>
                    <a:lnTo>
                      <a:pt x="396" y="2542"/>
                    </a:lnTo>
                    <a:lnTo>
                      <a:pt x="697" y="2636"/>
                    </a:lnTo>
                    <a:lnTo>
                      <a:pt x="1073" y="2749"/>
                    </a:lnTo>
                    <a:lnTo>
                      <a:pt x="1544" y="2861"/>
                    </a:lnTo>
                    <a:lnTo>
                      <a:pt x="2089" y="2956"/>
                    </a:lnTo>
                    <a:lnTo>
                      <a:pt x="2710" y="3050"/>
                    </a:lnTo>
                    <a:lnTo>
                      <a:pt x="3388" y="3163"/>
                    </a:lnTo>
                    <a:lnTo>
                      <a:pt x="4141" y="3257"/>
                    </a:lnTo>
                    <a:lnTo>
                      <a:pt x="5872" y="3426"/>
                    </a:lnTo>
                    <a:lnTo>
                      <a:pt x="7848" y="3595"/>
                    </a:lnTo>
                    <a:lnTo>
                      <a:pt x="10069" y="3765"/>
                    </a:lnTo>
                    <a:lnTo>
                      <a:pt x="12515" y="3896"/>
                    </a:lnTo>
                    <a:lnTo>
                      <a:pt x="15150" y="4028"/>
                    </a:lnTo>
                    <a:lnTo>
                      <a:pt x="17991" y="4141"/>
                    </a:lnTo>
                    <a:lnTo>
                      <a:pt x="21002" y="4235"/>
                    </a:lnTo>
                    <a:lnTo>
                      <a:pt x="24164" y="4311"/>
                    </a:lnTo>
                    <a:lnTo>
                      <a:pt x="27457" y="4348"/>
                    </a:lnTo>
                    <a:lnTo>
                      <a:pt x="30864" y="4386"/>
                    </a:lnTo>
                    <a:lnTo>
                      <a:pt x="34383" y="4405"/>
                    </a:lnTo>
                    <a:lnTo>
                      <a:pt x="37902" y="4386"/>
                    </a:lnTo>
                    <a:lnTo>
                      <a:pt x="41308" y="4348"/>
                    </a:lnTo>
                    <a:lnTo>
                      <a:pt x="44601" y="4311"/>
                    </a:lnTo>
                    <a:lnTo>
                      <a:pt x="47763" y="4235"/>
                    </a:lnTo>
                    <a:lnTo>
                      <a:pt x="50774" y="4141"/>
                    </a:lnTo>
                    <a:lnTo>
                      <a:pt x="53597" y="4028"/>
                    </a:lnTo>
                    <a:lnTo>
                      <a:pt x="56250" y="3896"/>
                    </a:lnTo>
                    <a:lnTo>
                      <a:pt x="58697" y="3765"/>
                    </a:lnTo>
                    <a:lnTo>
                      <a:pt x="60917" y="3595"/>
                    </a:lnTo>
                    <a:lnTo>
                      <a:pt x="62893" y="3426"/>
                    </a:lnTo>
                    <a:lnTo>
                      <a:pt x="64606" y="3257"/>
                    </a:lnTo>
                    <a:lnTo>
                      <a:pt x="65378" y="3163"/>
                    </a:lnTo>
                    <a:lnTo>
                      <a:pt x="66055" y="3050"/>
                    </a:lnTo>
                    <a:lnTo>
                      <a:pt x="66676" y="2956"/>
                    </a:lnTo>
                    <a:lnTo>
                      <a:pt x="67222" y="2861"/>
                    </a:lnTo>
                    <a:lnTo>
                      <a:pt x="67674" y="2749"/>
                    </a:lnTo>
                    <a:lnTo>
                      <a:pt x="68069" y="2636"/>
                    </a:lnTo>
                    <a:lnTo>
                      <a:pt x="68370" y="2542"/>
                    </a:lnTo>
                    <a:lnTo>
                      <a:pt x="68577" y="2429"/>
                    </a:lnTo>
                    <a:lnTo>
                      <a:pt x="68652" y="2372"/>
                    </a:lnTo>
                    <a:lnTo>
                      <a:pt x="68709" y="2316"/>
                    </a:lnTo>
                    <a:lnTo>
                      <a:pt x="68746" y="2259"/>
                    </a:lnTo>
                    <a:lnTo>
                      <a:pt x="68765" y="2203"/>
                    </a:lnTo>
                    <a:lnTo>
                      <a:pt x="68746" y="2146"/>
                    </a:lnTo>
                    <a:lnTo>
                      <a:pt x="68709" y="2090"/>
                    </a:lnTo>
                    <a:lnTo>
                      <a:pt x="68652" y="2033"/>
                    </a:lnTo>
                    <a:lnTo>
                      <a:pt x="68577" y="1977"/>
                    </a:lnTo>
                    <a:lnTo>
                      <a:pt x="68370" y="1864"/>
                    </a:lnTo>
                    <a:lnTo>
                      <a:pt x="68069" y="1751"/>
                    </a:lnTo>
                    <a:lnTo>
                      <a:pt x="67674" y="1638"/>
                    </a:lnTo>
                    <a:lnTo>
                      <a:pt x="67222" y="1544"/>
                    </a:lnTo>
                    <a:lnTo>
                      <a:pt x="66676" y="1431"/>
                    </a:lnTo>
                    <a:lnTo>
                      <a:pt x="66055" y="1337"/>
                    </a:lnTo>
                    <a:lnTo>
                      <a:pt x="65378" y="1243"/>
                    </a:lnTo>
                    <a:lnTo>
                      <a:pt x="64606" y="1149"/>
                    </a:lnTo>
                    <a:lnTo>
                      <a:pt x="62893" y="961"/>
                    </a:lnTo>
                    <a:lnTo>
                      <a:pt x="60917" y="791"/>
                    </a:lnTo>
                    <a:lnTo>
                      <a:pt x="58697" y="641"/>
                    </a:lnTo>
                    <a:lnTo>
                      <a:pt x="56250" y="490"/>
                    </a:lnTo>
                    <a:lnTo>
                      <a:pt x="53597" y="377"/>
                    </a:lnTo>
                    <a:lnTo>
                      <a:pt x="50774" y="264"/>
                    </a:lnTo>
                    <a:lnTo>
                      <a:pt x="47763" y="170"/>
                    </a:lnTo>
                    <a:lnTo>
                      <a:pt x="44601" y="95"/>
                    </a:lnTo>
                    <a:lnTo>
                      <a:pt x="41308" y="39"/>
                    </a:lnTo>
                    <a:lnTo>
                      <a:pt x="379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95" name="Google Shape;1895;p23"/>
            <p:cNvGrpSpPr/>
            <p:nvPr/>
          </p:nvGrpSpPr>
          <p:grpSpPr>
            <a:xfrm>
              <a:off x="4435995" y="3785228"/>
              <a:ext cx="272010" cy="569188"/>
              <a:chOff x="4404975" y="3784038"/>
              <a:chExt cx="272010" cy="569188"/>
            </a:xfrm>
          </p:grpSpPr>
          <p:sp>
            <p:nvSpPr>
              <p:cNvPr id="1896" name="Google Shape;1896;p23"/>
              <p:cNvSpPr/>
              <p:nvPr/>
            </p:nvSpPr>
            <p:spPr>
              <a:xfrm>
                <a:off x="4413674" y="4306006"/>
                <a:ext cx="252326" cy="47220"/>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97" name="Google Shape;1897;p23"/>
              <p:cNvGrpSpPr/>
              <p:nvPr/>
            </p:nvGrpSpPr>
            <p:grpSpPr>
              <a:xfrm>
                <a:off x="4404975" y="3784038"/>
                <a:ext cx="272010" cy="548716"/>
                <a:chOff x="4404975" y="3779275"/>
                <a:chExt cx="272010" cy="548716"/>
              </a:xfrm>
            </p:grpSpPr>
            <p:sp>
              <p:nvSpPr>
                <p:cNvPr id="1898" name="Google Shape;1898;p23"/>
                <p:cNvSpPr/>
                <p:nvPr/>
              </p:nvSpPr>
              <p:spPr>
                <a:xfrm>
                  <a:off x="4526383" y="3873105"/>
                  <a:ext cx="71608" cy="240713"/>
                </a:xfrm>
                <a:custGeom>
                  <a:avLst/>
                  <a:gdLst/>
                  <a:ahLst/>
                  <a:cxnLst/>
                  <a:rect l="l" t="t" r="r" b="b"/>
                  <a:pathLst>
                    <a:path w="2542" h="8545" extrusionOk="0">
                      <a:moveTo>
                        <a:pt x="2221" y="1"/>
                      </a:moveTo>
                      <a:lnTo>
                        <a:pt x="2127" y="20"/>
                      </a:lnTo>
                      <a:lnTo>
                        <a:pt x="1901" y="151"/>
                      </a:lnTo>
                      <a:lnTo>
                        <a:pt x="1694" y="321"/>
                      </a:lnTo>
                      <a:lnTo>
                        <a:pt x="1487" y="490"/>
                      </a:lnTo>
                      <a:lnTo>
                        <a:pt x="1318" y="697"/>
                      </a:lnTo>
                      <a:lnTo>
                        <a:pt x="1148" y="904"/>
                      </a:lnTo>
                      <a:lnTo>
                        <a:pt x="979" y="1149"/>
                      </a:lnTo>
                      <a:lnTo>
                        <a:pt x="847" y="1393"/>
                      </a:lnTo>
                      <a:lnTo>
                        <a:pt x="716" y="1638"/>
                      </a:lnTo>
                      <a:lnTo>
                        <a:pt x="603" y="1901"/>
                      </a:lnTo>
                      <a:lnTo>
                        <a:pt x="490" y="2165"/>
                      </a:lnTo>
                      <a:lnTo>
                        <a:pt x="396" y="2447"/>
                      </a:lnTo>
                      <a:lnTo>
                        <a:pt x="320" y="2711"/>
                      </a:lnTo>
                      <a:lnTo>
                        <a:pt x="189" y="3238"/>
                      </a:lnTo>
                      <a:lnTo>
                        <a:pt x="95" y="3746"/>
                      </a:lnTo>
                      <a:lnTo>
                        <a:pt x="38" y="4348"/>
                      </a:lnTo>
                      <a:lnTo>
                        <a:pt x="1" y="4950"/>
                      </a:lnTo>
                      <a:lnTo>
                        <a:pt x="19" y="5571"/>
                      </a:lnTo>
                      <a:lnTo>
                        <a:pt x="57" y="6173"/>
                      </a:lnTo>
                      <a:lnTo>
                        <a:pt x="95" y="6475"/>
                      </a:lnTo>
                      <a:lnTo>
                        <a:pt x="151" y="6776"/>
                      </a:lnTo>
                      <a:lnTo>
                        <a:pt x="226" y="7077"/>
                      </a:lnTo>
                      <a:lnTo>
                        <a:pt x="302" y="7359"/>
                      </a:lnTo>
                      <a:lnTo>
                        <a:pt x="396" y="7660"/>
                      </a:lnTo>
                      <a:lnTo>
                        <a:pt x="490" y="7942"/>
                      </a:lnTo>
                      <a:lnTo>
                        <a:pt x="603" y="8225"/>
                      </a:lnTo>
                      <a:lnTo>
                        <a:pt x="734" y="8488"/>
                      </a:lnTo>
                      <a:lnTo>
                        <a:pt x="753" y="8526"/>
                      </a:lnTo>
                      <a:lnTo>
                        <a:pt x="791" y="8545"/>
                      </a:lnTo>
                      <a:lnTo>
                        <a:pt x="847" y="8545"/>
                      </a:lnTo>
                      <a:lnTo>
                        <a:pt x="904" y="8507"/>
                      </a:lnTo>
                      <a:lnTo>
                        <a:pt x="923" y="8488"/>
                      </a:lnTo>
                      <a:lnTo>
                        <a:pt x="923" y="8451"/>
                      </a:lnTo>
                      <a:lnTo>
                        <a:pt x="829" y="7359"/>
                      </a:lnTo>
                      <a:lnTo>
                        <a:pt x="734" y="6286"/>
                      </a:lnTo>
                      <a:lnTo>
                        <a:pt x="697" y="5741"/>
                      </a:lnTo>
                      <a:lnTo>
                        <a:pt x="697" y="5195"/>
                      </a:lnTo>
                      <a:lnTo>
                        <a:pt x="697" y="4649"/>
                      </a:lnTo>
                      <a:lnTo>
                        <a:pt x="753" y="4103"/>
                      </a:lnTo>
                      <a:lnTo>
                        <a:pt x="791" y="3821"/>
                      </a:lnTo>
                      <a:lnTo>
                        <a:pt x="829" y="3539"/>
                      </a:lnTo>
                      <a:lnTo>
                        <a:pt x="885" y="3256"/>
                      </a:lnTo>
                      <a:lnTo>
                        <a:pt x="960" y="2993"/>
                      </a:lnTo>
                      <a:lnTo>
                        <a:pt x="1036" y="2711"/>
                      </a:lnTo>
                      <a:lnTo>
                        <a:pt x="1148" y="2447"/>
                      </a:lnTo>
                      <a:lnTo>
                        <a:pt x="1261" y="2184"/>
                      </a:lnTo>
                      <a:lnTo>
                        <a:pt x="1393" y="1920"/>
                      </a:lnTo>
                      <a:lnTo>
                        <a:pt x="1506" y="1713"/>
                      </a:lnTo>
                      <a:lnTo>
                        <a:pt x="1638" y="1525"/>
                      </a:lnTo>
                      <a:lnTo>
                        <a:pt x="1939" y="1149"/>
                      </a:lnTo>
                      <a:lnTo>
                        <a:pt x="2240" y="791"/>
                      </a:lnTo>
                      <a:lnTo>
                        <a:pt x="2372" y="603"/>
                      </a:lnTo>
                      <a:lnTo>
                        <a:pt x="2503" y="396"/>
                      </a:lnTo>
                      <a:lnTo>
                        <a:pt x="2541" y="302"/>
                      </a:lnTo>
                      <a:lnTo>
                        <a:pt x="2541" y="227"/>
                      </a:lnTo>
                      <a:lnTo>
                        <a:pt x="2503" y="133"/>
                      </a:lnTo>
                      <a:lnTo>
                        <a:pt x="2466" y="76"/>
                      </a:lnTo>
                      <a:lnTo>
                        <a:pt x="2391" y="20"/>
                      </a:lnTo>
                      <a:lnTo>
                        <a:pt x="2296" y="1"/>
                      </a:lnTo>
                      <a:close/>
                    </a:path>
                  </a:pathLst>
                </a:custGeom>
                <a:solidFill>
                  <a:srgbClr val="80B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23"/>
                <p:cNvSpPr/>
                <p:nvPr/>
              </p:nvSpPr>
              <p:spPr>
                <a:xfrm>
                  <a:off x="4525847" y="3873105"/>
                  <a:ext cx="71073" cy="185584"/>
                </a:xfrm>
                <a:custGeom>
                  <a:avLst/>
                  <a:gdLst/>
                  <a:ahLst/>
                  <a:cxnLst/>
                  <a:rect l="l" t="t" r="r" b="b"/>
                  <a:pathLst>
                    <a:path w="2523" h="6588" extrusionOk="0">
                      <a:moveTo>
                        <a:pt x="2203" y="1"/>
                      </a:moveTo>
                      <a:lnTo>
                        <a:pt x="2146" y="20"/>
                      </a:lnTo>
                      <a:lnTo>
                        <a:pt x="1920" y="151"/>
                      </a:lnTo>
                      <a:lnTo>
                        <a:pt x="1713" y="321"/>
                      </a:lnTo>
                      <a:lnTo>
                        <a:pt x="1506" y="490"/>
                      </a:lnTo>
                      <a:lnTo>
                        <a:pt x="1337" y="697"/>
                      </a:lnTo>
                      <a:lnTo>
                        <a:pt x="1167" y="904"/>
                      </a:lnTo>
                      <a:lnTo>
                        <a:pt x="998" y="1149"/>
                      </a:lnTo>
                      <a:lnTo>
                        <a:pt x="866" y="1393"/>
                      </a:lnTo>
                      <a:lnTo>
                        <a:pt x="735" y="1638"/>
                      </a:lnTo>
                      <a:lnTo>
                        <a:pt x="622" y="1901"/>
                      </a:lnTo>
                      <a:lnTo>
                        <a:pt x="509" y="2165"/>
                      </a:lnTo>
                      <a:lnTo>
                        <a:pt x="415" y="2447"/>
                      </a:lnTo>
                      <a:lnTo>
                        <a:pt x="339" y="2711"/>
                      </a:lnTo>
                      <a:lnTo>
                        <a:pt x="208" y="3238"/>
                      </a:lnTo>
                      <a:lnTo>
                        <a:pt x="114" y="3746"/>
                      </a:lnTo>
                      <a:lnTo>
                        <a:pt x="76" y="4103"/>
                      </a:lnTo>
                      <a:lnTo>
                        <a:pt x="38" y="4480"/>
                      </a:lnTo>
                      <a:lnTo>
                        <a:pt x="20" y="4837"/>
                      </a:lnTo>
                      <a:lnTo>
                        <a:pt x="20" y="5214"/>
                      </a:lnTo>
                      <a:lnTo>
                        <a:pt x="1" y="5534"/>
                      </a:lnTo>
                      <a:lnTo>
                        <a:pt x="1" y="5853"/>
                      </a:lnTo>
                      <a:lnTo>
                        <a:pt x="1" y="6173"/>
                      </a:lnTo>
                      <a:lnTo>
                        <a:pt x="38" y="6493"/>
                      </a:lnTo>
                      <a:lnTo>
                        <a:pt x="57" y="6531"/>
                      </a:lnTo>
                      <a:lnTo>
                        <a:pt x="76" y="6569"/>
                      </a:lnTo>
                      <a:lnTo>
                        <a:pt x="114" y="6587"/>
                      </a:lnTo>
                      <a:lnTo>
                        <a:pt x="189" y="6587"/>
                      </a:lnTo>
                      <a:lnTo>
                        <a:pt x="208" y="6569"/>
                      </a:lnTo>
                      <a:lnTo>
                        <a:pt x="245" y="6531"/>
                      </a:lnTo>
                      <a:lnTo>
                        <a:pt x="245" y="6493"/>
                      </a:lnTo>
                      <a:lnTo>
                        <a:pt x="283" y="5910"/>
                      </a:lnTo>
                      <a:lnTo>
                        <a:pt x="339" y="5327"/>
                      </a:lnTo>
                      <a:lnTo>
                        <a:pt x="396" y="4781"/>
                      </a:lnTo>
                      <a:lnTo>
                        <a:pt x="490" y="4216"/>
                      </a:lnTo>
                      <a:lnTo>
                        <a:pt x="584" y="3670"/>
                      </a:lnTo>
                      <a:lnTo>
                        <a:pt x="735" y="3125"/>
                      </a:lnTo>
                      <a:lnTo>
                        <a:pt x="904" y="2579"/>
                      </a:lnTo>
                      <a:lnTo>
                        <a:pt x="1111" y="2033"/>
                      </a:lnTo>
                      <a:lnTo>
                        <a:pt x="1111" y="1996"/>
                      </a:lnTo>
                      <a:lnTo>
                        <a:pt x="1092" y="1958"/>
                      </a:lnTo>
                      <a:lnTo>
                        <a:pt x="1055" y="1958"/>
                      </a:lnTo>
                      <a:lnTo>
                        <a:pt x="1017" y="1977"/>
                      </a:lnTo>
                      <a:lnTo>
                        <a:pt x="848" y="2334"/>
                      </a:lnTo>
                      <a:lnTo>
                        <a:pt x="678" y="2692"/>
                      </a:lnTo>
                      <a:lnTo>
                        <a:pt x="546" y="3049"/>
                      </a:lnTo>
                      <a:lnTo>
                        <a:pt x="415" y="3426"/>
                      </a:lnTo>
                      <a:lnTo>
                        <a:pt x="546" y="2899"/>
                      </a:lnTo>
                      <a:lnTo>
                        <a:pt x="716" y="2410"/>
                      </a:lnTo>
                      <a:lnTo>
                        <a:pt x="904" y="1920"/>
                      </a:lnTo>
                      <a:lnTo>
                        <a:pt x="1017" y="1694"/>
                      </a:lnTo>
                      <a:lnTo>
                        <a:pt x="1130" y="1450"/>
                      </a:lnTo>
                      <a:lnTo>
                        <a:pt x="1262" y="1243"/>
                      </a:lnTo>
                      <a:lnTo>
                        <a:pt x="1412" y="1017"/>
                      </a:lnTo>
                      <a:lnTo>
                        <a:pt x="1544" y="848"/>
                      </a:lnTo>
                      <a:lnTo>
                        <a:pt x="1676" y="716"/>
                      </a:lnTo>
                      <a:lnTo>
                        <a:pt x="1807" y="584"/>
                      </a:lnTo>
                      <a:lnTo>
                        <a:pt x="1939" y="490"/>
                      </a:lnTo>
                      <a:lnTo>
                        <a:pt x="2221" y="302"/>
                      </a:lnTo>
                      <a:lnTo>
                        <a:pt x="2522" y="133"/>
                      </a:lnTo>
                      <a:lnTo>
                        <a:pt x="2466" y="57"/>
                      </a:lnTo>
                      <a:lnTo>
                        <a:pt x="2372" y="1"/>
                      </a:lnTo>
                      <a:close/>
                    </a:path>
                  </a:pathLst>
                </a:custGeom>
                <a:solidFill>
                  <a:srgbClr val="2A2A2A">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23"/>
                <p:cNvSpPr/>
                <p:nvPr/>
              </p:nvSpPr>
              <p:spPr>
                <a:xfrm>
                  <a:off x="4504636" y="3779275"/>
                  <a:ext cx="166513" cy="176570"/>
                </a:xfrm>
                <a:custGeom>
                  <a:avLst/>
                  <a:gdLst/>
                  <a:ahLst/>
                  <a:cxnLst/>
                  <a:rect l="l" t="t" r="r" b="b"/>
                  <a:pathLst>
                    <a:path w="5911" h="6268" extrusionOk="0">
                      <a:moveTo>
                        <a:pt x="2429" y="1"/>
                      </a:move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1732" y="2673"/>
                      </a:lnTo>
                      <a:lnTo>
                        <a:pt x="1506" y="2654"/>
                      </a:lnTo>
                      <a:lnTo>
                        <a:pt x="1281" y="2654"/>
                      </a:lnTo>
                      <a:lnTo>
                        <a:pt x="1055" y="2692"/>
                      </a:lnTo>
                      <a:lnTo>
                        <a:pt x="848" y="2730"/>
                      </a:lnTo>
                      <a:lnTo>
                        <a:pt x="641" y="2824"/>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184" y="4875"/>
                      </a:lnTo>
                      <a:lnTo>
                        <a:pt x="2316" y="4762"/>
                      </a:lnTo>
                      <a:lnTo>
                        <a:pt x="2259" y="5101"/>
                      </a:lnTo>
                      <a:lnTo>
                        <a:pt x="2240" y="525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198" y="4630"/>
                      </a:lnTo>
                      <a:lnTo>
                        <a:pt x="4160" y="4461"/>
                      </a:lnTo>
                      <a:lnTo>
                        <a:pt x="4103" y="4292"/>
                      </a:lnTo>
                      <a:lnTo>
                        <a:pt x="4028" y="4141"/>
                      </a:lnTo>
                      <a:lnTo>
                        <a:pt x="3953" y="3990"/>
                      </a:lnTo>
                      <a:lnTo>
                        <a:pt x="3859" y="3859"/>
                      </a:lnTo>
                      <a:lnTo>
                        <a:pt x="3765" y="3727"/>
                      </a:lnTo>
                      <a:lnTo>
                        <a:pt x="3652" y="3595"/>
                      </a:lnTo>
                      <a:lnTo>
                        <a:pt x="3953" y="3783"/>
                      </a:lnTo>
                      <a:lnTo>
                        <a:pt x="4254" y="3953"/>
                      </a:lnTo>
                      <a:lnTo>
                        <a:pt x="4423" y="4028"/>
                      </a:lnTo>
                      <a:lnTo>
                        <a:pt x="4574" y="4085"/>
                      </a:lnTo>
                      <a:lnTo>
                        <a:pt x="4743" y="4141"/>
                      </a:lnTo>
                      <a:lnTo>
                        <a:pt x="4913"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539" y="1676"/>
                      </a:lnTo>
                      <a:lnTo>
                        <a:pt x="3595" y="1375"/>
                      </a:lnTo>
                      <a:lnTo>
                        <a:pt x="3614" y="1243"/>
                      </a:lnTo>
                      <a:lnTo>
                        <a:pt x="3614" y="1092"/>
                      </a:lnTo>
                      <a:lnTo>
                        <a:pt x="3595" y="942"/>
                      </a:lnTo>
                      <a:lnTo>
                        <a:pt x="3577" y="810"/>
                      </a:lnTo>
                      <a:lnTo>
                        <a:pt x="3501" y="622"/>
                      </a:lnTo>
                      <a:lnTo>
                        <a:pt x="3388" y="434"/>
                      </a:lnTo>
                      <a:lnTo>
                        <a:pt x="3257" y="283"/>
                      </a:lnTo>
                      <a:lnTo>
                        <a:pt x="3106" y="170"/>
                      </a:lnTo>
                      <a:lnTo>
                        <a:pt x="2937" y="76"/>
                      </a:lnTo>
                      <a:lnTo>
                        <a:pt x="2749" y="20"/>
                      </a:lnTo>
                      <a:lnTo>
                        <a:pt x="25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23"/>
                <p:cNvSpPr/>
                <p:nvPr/>
              </p:nvSpPr>
              <p:spPr>
                <a:xfrm>
                  <a:off x="4504636" y="3779275"/>
                  <a:ext cx="166513" cy="176570"/>
                </a:xfrm>
                <a:custGeom>
                  <a:avLst/>
                  <a:gdLst/>
                  <a:ahLst/>
                  <a:cxnLst/>
                  <a:rect l="l" t="t" r="r" b="b"/>
                  <a:pathLst>
                    <a:path w="5911" h="6268" fill="none" extrusionOk="0">
                      <a:moveTo>
                        <a:pt x="5891" y="2955"/>
                      </a:move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445" y="1958"/>
                      </a:lnTo>
                      <a:lnTo>
                        <a:pt x="3539" y="1676"/>
                      </a:lnTo>
                      <a:lnTo>
                        <a:pt x="3595" y="1375"/>
                      </a:lnTo>
                      <a:lnTo>
                        <a:pt x="3614" y="1243"/>
                      </a:lnTo>
                      <a:lnTo>
                        <a:pt x="3614" y="1092"/>
                      </a:lnTo>
                      <a:lnTo>
                        <a:pt x="3595" y="942"/>
                      </a:lnTo>
                      <a:lnTo>
                        <a:pt x="3577" y="810"/>
                      </a:lnTo>
                      <a:lnTo>
                        <a:pt x="3577" y="810"/>
                      </a:lnTo>
                      <a:lnTo>
                        <a:pt x="3501" y="622"/>
                      </a:lnTo>
                      <a:lnTo>
                        <a:pt x="3388" y="434"/>
                      </a:lnTo>
                      <a:lnTo>
                        <a:pt x="3257" y="283"/>
                      </a:lnTo>
                      <a:lnTo>
                        <a:pt x="3106" y="170"/>
                      </a:lnTo>
                      <a:lnTo>
                        <a:pt x="2937" y="76"/>
                      </a:lnTo>
                      <a:lnTo>
                        <a:pt x="2749" y="20"/>
                      </a:lnTo>
                      <a:lnTo>
                        <a:pt x="2541" y="1"/>
                      </a:lnTo>
                      <a:lnTo>
                        <a:pt x="2429" y="1"/>
                      </a:lnTo>
                      <a:lnTo>
                        <a:pt x="2334" y="20"/>
                      </a:ln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2203" y="2748"/>
                      </a:lnTo>
                      <a:lnTo>
                        <a:pt x="1732" y="2673"/>
                      </a:lnTo>
                      <a:lnTo>
                        <a:pt x="1506" y="2654"/>
                      </a:lnTo>
                      <a:lnTo>
                        <a:pt x="1281" y="2654"/>
                      </a:lnTo>
                      <a:lnTo>
                        <a:pt x="1055" y="2692"/>
                      </a:lnTo>
                      <a:lnTo>
                        <a:pt x="848" y="2730"/>
                      </a:lnTo>
                      <a:lnTo>
                        <a:pt x="641" y="2824"/>
                      </a:lnTo>
                      <a:lnTo>
                        <a:pt x="434" y="2937"/>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052" y="4969"/>
                      </a:lnTo>
                      <a:lnTo>
                        <a:pt x="2184" y="4875"/>
                      </a:lnTo>
                      <a:lnTo>
                        <a:pt x="2316" y="4762"/>
                      </a:lnTo>
                      <a:lnTo>
                        <a:pt x="2316" y="4762"/>
                      </a:lnTo>
                      <a:lnTo>
                        <a:pt x="2259" y="5101"/>
                      </a:lnTo>
                      <a:lnTo>
                        <a:pt x="2240" y="5251"/>
                      </a:lnTo>
                      <a:lnTo>
                        <a:pt x="2240" y="542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235" y="4818"/>
                      </a:lnTo>
                      <a:lnTo>
                        <a:pt x="4198" y="4630"/>
                      </a:lnTo>
                      <a:lnTo>
                        <a:pt x="4160" y="4461"/>
                      </a:lnTo>
                      <a:lnTo>
                        <a:pt x="4103" y="4292"/>
                      </a:lnTo>
                      <a:lnTo>
                        <a:pt x="4028" y="4141"/>
                      </a:lnTo>
                      <a:lnTo>
                        <a:pt x="3953" y="3990"/>
                      </a:lnTo>
                      <a:lnTo>
                        <a:pt x="3859" y="3859"/>
                      </a:lnTo>
                      <a:lnTo>
                        <a:pt x="3765" y="3727"/>
                      </a:lnTo>
                      <a:lnTo>
                        <a:pt x="3652" y="3595"/>
                      </a:lnTo>
                      <a:lnTo>
                        <a:pt x="3652" y="3595"/>
                      </a:lnTo>
                      <a:lnTo>
                        <a:pt x="3953" y="3783"/>
                      </a:lnTo>
                      <a:lnTo>
                        <a:pt x="4254" y="3953"/>
                      </a:lnTo>
                      <a:lnTo>
                        <a:pt x="4423" y="4028"/>
                      </a:lnTo>
                      <a:lnTo>
                        <a:pt x="4574" y="4085"/>
                      </a:lnTo>
                      <a:lnTo>
                        <a:pt x="4743" y="4141"/>
                      </a:lnTo>
                      <a:lnTo>
                        <a:pt x="4913" y="4160"/>
                      </a:lnTo>
                      <a:lnTo>
                        <a:pt x="4913" y="4160"/>
                      </a:lnTo>
                      <a:lnTo>
                        <a:pt x="5044"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23"/>
                <p:cNvSpPr/>
                <p:nvPr/>
              </p:nvSpPr>
              <p:spPr>
                <a:xfrm>
                  <a:off x="4605903" y="3834937"/>
                  <a:ext cx="53044" cy="19663"/>
                </a:xfrm>
                <a:custGeom>
                  <a:avLst/>
                  <a:gdLst/>
                  <a:ahLst/>
                  <a:cxnLst/>
                  <a:rect l="l" t="t" r="r" b="b"/>
                  <a:pathLst>
                    <a:path w="1883" h="698" extrusionOk="0">
                      <a:moveTo>
                        <a:pt x="753" y="1"/>
                      </a:moveTo>
                      <a:lnTo>
                        <a:pt x="546" y="20"/>
                      </a:lnTo>
                      <a:lnTo>
                        <a:pt x="358" y="38"/>
                      </a:lnTo>
                      <a:lnTo>
                        <a:pt x="170" y="76"/>
                      </a:lnTo>
                      <a:lnTo>
                        <a:pt x="38" y="133"/>
                      </a:lnTo>
                      <a:lnTo>
                        <a:pt x="19" y="151"/>
                      </a:lnTo>
                      <a:lnTo>
                        <a:pt x="0" y="170"/>
                      </a:lnTo>
                      <a:lnTo>
                        <a:pt x="19" y="189"/>
                      </a:lnTo>
                      <a:lnTo>
                        <a:pt x="433" y="189"/>
                      </a:lnTo>
                      <a:lnTo>
                        <a:pt x="715" y="170"/>
                      </a:lnTo>
                      <a:lnTo>
                        <a:pt x="866" y="189"/>
                      </a:lnTo>
                      <a:lnTo>
                        <a:pt x="1035" y="208"/>
                      </a:lnTo>
                      <a:lnTo>
                        <a:pt x="1148" y="245"/>
                      </a:lnTo>
                      <a:lnTo>
                        <a:pt x="1261" y="283"/>
                      </a:lnTo>
                      <a:lnTo>
                        <a:pt x="1431" y="396"/>
                      </a:lnTo>
                      <a:lnTo>
                        <a:pt x="1769" y="678"/>
                      </a:lnTo>
                      <a:lnTo>
                        <a:pt x="1807" y="697"/>
                      </a:lnTo>
                      <a:lnTo>
                        <a:pt x="1845" y="697"/>
                      </a:lnTo>
                      <a:lnTo>
                        <a:pt x="1863" y="678"/>
                      </a:lnTo>
                      <a:lnTo>
                        <a:pt x="1882" y="641"/>
                      </a:lnTo>
                      <a:lnTo>
                        <a:pt x="1882" y="603"/>
                      </a:lnTo>
                      <a:lnTo>
                        <a:pt x="1863" y="528"/>
                      </a:lnTo>
                      <a:lnTo>
                        <a:pt x="1826" y="452"/>
                      </a:lnTo>
                      <a:lnTo>
                        <a:pt x="1732" y="321"/>
                      </a:lnTo>
                      <a:lnTo>
                        <a:pt x="1619" y="227"/>
                      </a:lnTo>
                      <a:lnTo>
                        <a:pt x="1468" y="151"/>
                      </a:lnTo>
                      <a:lnTo>
                        <a:pt x="1299" y="76"/>
                      </a:lnTo>
                      <a:lnTo>
                        <a:pt x="1130" y="38"/>
                      </a:lnTo>
                      <a:lnTo>
                        <a:pt x="941" y="20"/>
                      </a:lnTo>
                      <a:lnTo>
                        <a:pt x="753" y="1"/>
                      </a:lnTo>
                      <a:close/>
                    </a:path>
                  </a:pathLst>
                </a:cu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23"/>
                <p:cNvSpPr/>
                <p:nvPr/>
              </p:nvSpPr>
              <p:spPr>
                <a:xfrm>
                  <a:off x="4586805" y="3787754"/>
                  <a:ext cx="15944" cy="34508"/>
                </a:xfrm>
                <a:custGeom>
                  <a:avLst/>
                  <a:gdLst/>
                  <a:ahLst/>
                  <a:cxnLst/>
                  <a:rect l="l" t="t" r="r" b="b"/>
                  <a:pathLst>
                    <a:path w="566" h="1225" extrusionOk="0">
                      <a:moveTo>
                        <a:pt x="39" y="1"/>
                      </a:moveTo>
                      <a:lnTo>
                        <a:pt x="1" y="20"/>
                      </a:lnTo>
                      <a:lnTo>
                        <a:pt x="1" y="39"/>
                      </a:lnTo>
                      <a:lnTo>
                        <a:pt x="20" y="39"/>
                      </a:lnTo>
                      <a:lnTo>
                        <a:pt x="114" y="170"/>
                      </a:lnTo>
                      <a:lnTo>
                        <a:pt x="208" y="321"/>
                      </a:lnTo>
                      <a:lnTo>
                        <a:pt x="283" y="471"/>
                      </a:lnTo>
                      <a:lnTo>
                        <a:pt x="340" y="622"/>
                      </a:lnTo>
                      <a:lnTo>
                        <a:pt x="358" y="754"/>
                      </a:lnTo>
                      <a:lnTo>
                        <a:pt x="358" y="904"/>
                      </a:lnTo>
                      <a:lnTo>
                        <a:pt x="377" y="1036"/>
                      </a:lnTo>
                      <a:lnTo>
                        <a:pt x="377" y="1187"/>
                      </a:lnTo>
                      <a:lnTo>
                        <a:pt x="396" y="1205"/>
                      </a:lnTo>
                      <a:lnTo>
                        <a:pt x="415" y="1224"/>
                      </a:lnTo>
                      <a:lnTo>
                        <a:pt x="453" y="1205"/>
                      </a:lnTo>
                      <a:lnTo>
                        <a:pt x="471" y="1187"/>
                      </a:lnTo>
                      <a:lnTo>
                        <a:pt x="509" y="1111"/>
                      </a:lnTo>
                      <a:lnTo>
                        <a:pt x="547" y="1036"/>
                      </a:lnTo>
                      <a:lnTo>
                        <a:pt x="565" y="961"/>
                      </a:lnTo>
                      <a:lnTo>
                        <a:pt x="565" y="867"/>
                      </a:lnTo>
                      <a:lnTo>
                        <a:pt x="547" y="697"/>
                      </a:lnTo>
                      <a:lnTo>
                        <a:pt x="490" y="528"/>
                      </a:lnTo>
                      <a:lnTo>
                        <a:pt x="396" y="377"/>
                      </a:lnTo>
                      <a:lnTo>
                        <a:pt x="302" y="227"/>
                      </a:lnTo>
                      <a:lnTo>
                        <a:pt x="170" y="95"/>
                      </a:lnTo>
                      <a:lnTo>
                        <a:pt x="39" y="1"/>
                      </a:lnTo>
                      <a:close/>
                    </a:path>
                  </a:pathLst>
                </a:cu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23"/>
                <p:cNvSpPr/>
                <p:nvPr/>
              </p:nvSpPr>
              <p:spPr>
                <a:xfrm>
                  <a:off x="4522129" y="3857753"/>
                  <a:ext cx="30790" cy="14339"/>
                </a:xfrm>
                <a:custGeom>
                  <a:avLst/>
                  <a:gdLst/>
                  <a:ahLst/>
                  <a:cxnLst/>
                  <a:rect l="l" t="t" r="r" b="b"/>
                  <a:pathLst>
                    <a:path w="1093" h="509" extrusionOk="0">
                      <a:moveTo>
                        <a:pt x="848" y="0"/>
                      </a:moveTo>
                      <a:lnTo>
                        <a:pt x="716" y="19"/>
                      </a:lnTo>
                      <a:lnTo>
                        <a:pt x="603" y="38"/>
                      </a:lnTo>
                      <a:lnTo>
                        <a:pt x="490" y="75"/>
                      </a:lnTo>
                      <a:lnTo>
                        <a:pt x="377" y="132"/>
                      </a:lnTo>
                      <a:lnTo>
                        <a:pt x="264" y="188"/>
                      </a:lnTo>
                      <a:lnTo>
                        <a:pt x="170" y="263"/>
                      </a:lnTo>
                      <a:lnTo>
                        <a:pt x="76" y="358"/>
                      </a:lnTo>
                      <a:lnTo>
                        <a:pt x="20" y="452"/>
                      </a:lnTo>
                      <a:lnTo>
                        <a:pt x="1" y="470"/>
                      </a:lnTo>
                      <a:lnTo>
                        <a:pt x="20" y="489"/>
                      </a:lnTo>
                      <a:lnTo>
                        <a:pt x="57" y="508"/>
                      </a:lnTo>
                      <a:lnTo>
                        <a:pt x="76" y="508"/>
                      </a:lnTo>
                      <a:lnTo>
                        <a:pt x="95" y="489"/>
                      </a:lnTo>
                      <a:lnTo>
                        <a:pt x="189" y="395"/>
                      </a:lnTo>
                      <a:lnTo>
                        <a:pt x="302" y="301"/>
                      </a:lnTo>
                      <a:lnTo>
                        <a:pt x="434" y="245"/>
                      </a:lnTo>
                      <a:lnTo>
                        <a:pt x="584" y="207"/>
                      </a:lnTo>
                      <a:lnTo>
                        <a:pt x="810" y="169"/>
                      </a:lnTo>
                      <a:lnTo>
                        <a:pt x="942" y="169"/>
                      </a:lnTo>
                      <a:lnTo>
                        <a:pt x="1055" y="132"/>
                      </a:lnTo>
                      <a:lnTo>
                        <a:pt x="1074" y="113"/>
                      </a:lnTo>
                      <a:lnTo>
                        <a:pt x="1092" y="75"/>
                      </a:lnTo>
                      <a:lnTo>
                        <a:pt x="1074" y="56"/>
                      </a:lnTo>
                      <a:lnTo>
                        <a:pt x="1055" y="38"/>
                      </a:lnTo>
                      <a:lnTo>
                        <a:pt x="942" y="19"/>
                      </a:lnTo>
                      <a:lnTo>
                        <a:pt x="848" y="0"/>
                      </a:lnTo>
                      <a:close/>
                    </a:path>
                  </a:pathLst>
                </a:cu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23"/>
                <p:cNvSpPr/>
                <p:nvPr/>
              </p:nvSpPr>
              <p:spPr>
                <a:xfrm>
                  <a:off x="4612269" y="3899077"/>
                  <a:ext cx="7437" cy="27607"/>
                </a:xfrm>
                <a:custGeom>
                  <a:avLst/>
                  <a:gdLst/>
                  <a:ahLst/>
                  <a:cxnLst/>
                  <a:rect l="l" t="t" r="r" b="b"/>
                  <a:pathLst>
                    <a:path w="264" h="980" extrusionOk="0">
                      <a:moveTo>
                        <a:pt x="57" y="1"/>
                      </a:moveTo>
                      <a:lnTo>
                        <a:pt x="19" y="20"/>
                      </a:lnTo>
                      <a:lnTo>
                        <a:pt x="0" y="39"/>
                      </a:lnTo>
                      <a:lnTo>
                        <a:pt x="0" y="57"/>
                      </a:lnTo>
                      <a:lnTo>
                        <a:pt x="57" y="302"/>
                      </a:lnTo>
                      <a:lnTo>
                        <a:pt x="75" y="547"/>
                      </a:lnTo>
                      <a:lnTo>
                        <a:pt x="75" y="735"/>
                      </a:lnTo>
                      <a:lnTo>
                        <a:pt x="75" y="848"/>
                      </a:lnTo>
                      <a:lnTo>
                        <a:pt x="94" y="942"/>
                      </a:lnTo>
                      <a:lnTo>
                        <a:pt x="113" y="979"/>
                      </a:lnTo>
                      <a:lnTo>
                        <a:pt x="188" y="979"/>
                      </a:lnTo>
                      <a:lnTo>
                        <a:pt x="207" y="961"/>
                      </a:lnTo>
                      <a:lnTo>
                        <a:pt x="245" y="848"/>
                      </a:lnTo>
                      <a:lnTo>
                        <a:pt x="264" y="735"/>
                      </a:lnTo>
                      <a:lnTo>
                        <a:pt x="264" y="603"/>
                      </a:lnTo>
                      <a:lnTo>
                        <a:pt x="264" y="490"/>
                      </a:lnTo>
                      <a:lnTo>
                        <a:pt x="188" y="246"/>
                      </a:lnTo>
                      <a:lnTo>
                        <a:pt x="94" y="20"/>
                      </a:lnTo>
                      <a:lnTo>
                        <a:pt x="75" y="1"/>
                      </a:lnTo>
                      <a:close/>
                    </a:path>
                  </a:pathLst>
                </a:cu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23"/>
                <p:cNvSpPr/>
                <p:nvPr/>
              </p:nvSpPr>
              <p:spPr>
                <a:xfrm>
                  <a:off x="4555537" y="3850317"/>
                  <a:ext cx="55692" cy="56227"/>
                </a:xfrm>
                <a:custGeom>
                  <a:avLst/>
                  <a:gdLst/>
                  <a:ahLst/>
                  <a:cxnLst/>
                  <a:rect l="l" t="t" r="r" b="b"/>
                  <a:pathLst>
                    <a:path w="1977" h="1996" extrusionOk="0">
                      <a:moveTo>
                        <a:pt x="1205" y="1"/>
                      </a:moveTo>
                      <a:lnTo>
                        <a:pt x="1054" y="19"/>
                      </a:lnTo>
                      <a:lnTo>
                        <a:pt x="885" y="57"/>
                      </a:lnTo>
                      <a:lnTo>
                        <a:pt x="810" y="38"/>
                      </a:lnTo>
                      <a:lnTo>
                        <a:pt x="659" y="38"/>
                      </a:lnTo>
                      <a:lnTo>
                        <a:pt x="565" y="57"/>
                      </a:lnTo>
                      <a:lnTo>
                        <a:pt x="415" y="132"/>
                      </a:lnTo>
                      <a:lnTo>
                        <a:pt x="283" y="226"/>
                      </a:lnTo>
                      <a:lnTo>
                        <a:pt x="170" y="358"/>
                      </a:lnTo>
                      <a:lnTo>
                        <a:pt x="95" y="490"/>
                      </a:lnTo>
                      <a:lnTo>
                        <a:pt x="38" y="640"/>
                      </a:lnTo>
                      <a:lnTo>
                        <a:pt x="19" y="791"/>
                      </a:lnTo>
                      <a:lnTo>
                        <a:pt x="1" y="960"/>
                      </a:lnTo>
                      <a:lnTo>
                        <a:pt x="19" y="1130"/>
                      </a:lnTo>
                      <a:lnTo>
                        <a:pt x="57" y="1280"/>
                      </a:lnTo>
                      <a:lnTo>
                        <a:pt x="113" y="1431"/>
                      </a:lnTo>
                      <a:lnTo>
                        <a:pt x="189" y="1581"/>
                      </a:lnTo>
                      <a:lnTo>
                        <a:pt x="302" y="1713"/>
                      </a:lnTo>
                      <a:lnTo>
                        <a:pt x="415" y="1807"/>
                      </a:lnTo>
                      <a:lnTo>
                        <a:pt x="527" y="1901"/>
                      </a:lnTo>
                      <a:lnTo>
                        <a:pt x="678" y="1958"/>
                      </a:lnTo>
                      <a:lnTo>
                        <a:pt x="810" y="1977"/>
                      </a:lnTo>
                      <a:lnTo>
                        <a:pt x="960" y="1995"/>
                      </a:lnTo>
                      <a:lnTo>
                        <a:pt x="1111" y="1977"/>
                      </a:lnTo>
                      <a:lnTo>
                        <a:pt x="1243" y="1958"/>
                      </a:lnTo>
                      <a:lnTo>
                        <a:pt x="1374" y="1901"/>
                      </a:lnTo>
                      <a:lnTo>
                        <a:pt x="1506" y="1826"/>
                      </a:lnTo>
                      <a:lnTo>
                        <a:pt x="1638" y="1732"/>
                      </a:lnTo>
                      <a:lnTo>
                        <a:pt x="1732" y="1619"/>
                      </a:lnTo>
                      <a:lnTo>
                        <a:pt x="1826" y="1506"/>
                      </a:lnTo>
                      <a:lnTo>
                        <a:pt x="1901" y="1356"/>
                      </a:lnTo>
                      <a:lnTo>
                        <a:pt x="1939" y="1186"/>
                      </a:lnTo>
                      <a:lnTo>
                        <a:pt x="1977" y="1036"/>
                      </a:lnTo>
                      <a:lnTo>
                        <a:pt x="1977" y="885"/>
                      </a:lnTo>
                      <a:lnTo>
                        <a:pt x="1958" y="716"/>
                      </a:lnTo>
                      <a:lnTo>
                        <a:pt x="1920" y="565"/>
                      </a:lnTo>
                      <a:lnTo>
                        <a:pt x="1845" y="433"/>
                      </a:lnTo>
                      <a:lnTo>
                        <a:pt x="1770" y="302"/>
                      </a:lnTo>
                      <a:lnTo>
                        <a:pt x="1657" y="189"/>
                      </a:lnTo>
                      <a:lnTo>
                        <a:pt x="1525" y="95"/>
                      </a:lnTo>
                      <a:lnTo>
                        <a:pt x="1374" y="38"/>
                      </a:lnTo>
                      <a:lnTo>
                        <a:pt x="12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23"/>
                <p:cNvSpPr/>
                <p:nvPr/>
              </p:nvSpPr>
              <p:spPr>
                <a:xfrm>
                  <a:off x="4538044" y="3971189"/>
                  <a:ext cx="100229" cy="44565"/>
                </a:xfrm>
                <a:custGeom>
                  <a:avLst/>
                  <a:gdLst/>
                  <a:ahLst/>
                  <a:cxnLst/>
                  <a:rect l="l" t="t" r="r" b="b"/>
                  <a:pathLst>
                    <a:path w="3558" h="1582" extrusionOk="0">
                      <a:moveTo>
                        <a:pt x="2165" y="0"/>
                      </a:moveTo>
                      <a:lnTo>
                        <a:pt x="1807" y="19"/>
                      </a:lnTo>
                      <a:lnTo>
                        <a:pt x="1468" y="76"/>
                      </a:lnTo>
                      <a:lnTo>
                        <a:pt x="1186" y="170"/>
                      </a:lnTo>
                      <a:lnTo>
                        <a:pt x="923" y="264"/>
                      </a:lnTo>
                      <a:lnTo>
                        <a:pt x="697" y="377"/>
                      </a:lnTo>
                      <a:lnTo>
                        <a:pt x="527" y="508"/>
                      </a:lnTo>
                      <a:lnTo>
                        <a:pt x="377" y="640"/>
                      </a:lnTo>
                      <a:lnTo>
                        <a:pt x="245" y="772"/>
                      </a:lnTo>
                      <a:lnTo>
                        <a:pt x="151" y="885"/>
                      </a:lnTo>
                      <a:lnTo>
                        <a:pt x="19" y="1054"/>
                      </a:lnTo>
                      <a:lnTo>
                        <a:pt x="1" y="1129"/>
                      </a:lnTo>
                      <a:lnTo>
                        <a:pt x="189" y="1242"/>
                      </a:lnTo>
                      <a:lnTo>
                        <a:pt x="377" y="1355"/>
                      </a:lnTo>
                      <a:lnTo>
                        <a:pt x="565" y="1431"/>
                      </a:lnTo>
                      <a:lnTo>
                        <a:pt x="753" y="1506"/>
                      </a:lnTo>
                      <a:lnTo>
                        <a:pt x="923" y="1543"/>
                      </a:lnTo>
                      <a:lnTo>
                        <a:pt x="1092" y="1562"/>
                      </a:lnTo>
                      <a:lnTo>
                        <a:pt x="1261" y="1581"/>
                      </a:lnTo>
                      <a:lnTo>
                        <a:pt x="1431" y="1581"/>
                      </a:lnTo>
                      <a:lnTo>
                        <a:pt x="1581" y="1562"/>
                      </a:lnTo>
                      <a:lnTo>
                        <a:pt x="1751" y="1543"/>
                      </a:lnTo>
                      <a:lnTo>
                        <a:pt x="1901" y="1506"/>
                      </a:lnTo>
                      <a:lnTo>
                        <a:pt x="2033" y="1449"/>
                      </a:lnTo>
                      <a:lnTo>
                        <a:pt x="2315" y="1336"/>
                      </a:lnTo>
                      <a:lnTo>
                        <a:pt x="2560" y="1186"/>
                      </a:lnTo>
                      <a:lnTo>
                        <a:pt x="2786" y="1017"/>
                      </a:lnTo>
                      <a:lnTo>
                        <a:pt x="2974" y="847"/>
                      </a:lnTo>
                      <a:lnTo>
                        <a:pt x="3162" y="678"/>
                      </a:lnTo>
                      <a:lnTo>
                        <a:pt x="3294" y="527"/>
                      </a:lnTo>
                      <a:lnTo>
                        <a:pt x="3501" y="264"/>
                      </a:lnTo>
                      <a:lnTo>
                        <a:pt x="3557" y="170"/>
                      </a:lnTo>
                      <a:lnTo>
                        <a:pt x="3049" y="57"/>
                      </a:lnTo>
                      <a:lnTo>
                        <a:pt x="2598" y="0"/>
                      </a:lnTo>
                      <a:close/>
                    </a:path>
                  </a:pathLst>
                </a:custGeom>
                <a:solidFill>
                  <a:srgbClr val="80B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23"/>
                <p:cNvSpPr/>
                <p:nvPr/>
              </p:nvSpPr>
              <p:spPr>
                <a:xfrm>
                  <a:off x="4540692" y="3981245"/>
                  <a:ext cx="88566" cy="34508"/>
                </a:xfrm>
                <a:custGeom>
                  <a:avLst/>
                  <a:gdLst/>
                  <a:ahLst/>
                  <a:cxnLst/>
                  <a:rect l="l" t="t" r="r" b="b"/>
                  <a:pathLst>
                    <a:path w="3144" h="1225" extrusionOk="0">
                      <a:moveTo>
                        <a:pt x="2560" y="1"/>
                      </a:moveTo>
                      <a:lnTo>
                        <a:pt x="2428" y="20"/>
                      </a:lnTo>
                      <a:lnTo>
                        <a:pt x="2297" y="38"/>
                      </a:lnTo>
                      <a:lnTo>
                        <a:pt x="2165" y="76"/>
                      </a:lnTo>
                      <a:lnTo>
                        <a:pt x="1920" y="170"/>
                      </a:lnTo>
                      <a:lnTo>
                        <a:pt x="1676" y="302"/>
                      </a:lnTo>
                      <a:lnTo>
                        <a:pt x="1186" y="528"/>
                      </a:lnTo>
                      <a:lnTo>
                        <a:pt x="1393" y="358"/>
                      </a:lnTo>
                      <a:lnTo>
                        <a:pt x="1600" y="189"/>
                      </a:lnTo>
                      <a:lnTo>
                        <a:pt x="1619" y="170"/>
                      </a:lnTo>
                      <a:lnTo>
                        <a:pt x="1619" y="133"/>
                      </a:lnTo>
                      <a:lnTo>
                        <a:pt x="1581" y="95"/>
                      </a:lnTo>
                      <a:lnTo>
                        <a:pt x="1544" y="114"/>
                      </a:lnTo>
                      <a:lnTo>
                        <a:pt x="1205" y="321"/>
                      </a:lnTo>
                      <a:lnTo>
                        <a:pt x="866" y="547"/>
                      </a:lnTo>
                      <a:lnTo>
                        <a:pt x="678" y="641"/>
                      </a:lnTo>
                      <a:lnTo>
                        <a:pt x="509" y="716"/>
                      </a:lnTo>
                      <a:lnTo>
                        <a:pt x="302" y="772"/>
                      </a:lnTo>
                      <a:lnTo>
                        <a:pt x="114" y="810"/>
                      </a:lnTo>
                      <a:lnTo>
                        <a:pt x="57" y="829"/>
                      </a:lnTo>
                      <a:lnTo>
                        <a:pt x="19" y="848"/>
                      </a:lnTo>
                      <a:lnTo>
                        <a:pt x="1" y="885"/>
                      </a:lnTo>
                      <a:lnTo>
                        <a:pt x="1" y="942"/>
                      </a:lnTo>
                      <a:lnTo>
                        <a:pt x="1" y="979"/>
                      </a:lnTo>
                      <a:lnTo>
                        <a:pt x="19" y="1017"/>
                      </a:lnTo>
                      <a:lnTo>
                        <a:pt x="57" y="1036"/>
                      </a:lnTo>
                      <a:lnTo>
                        <a:pt x="114" y="1055"/>
                      </a:lnTo>
                      <a:lnTo>
                        <a:pt x="283" y="1036"/>
                      </a:lnTo>
                      <a:lnTo>
                        <a:pt x="339" y="1055"/>
                      </a:lnTo>
                      <a:lnTo>
                        <a:pt x="452" y="1074"/>
                      </a:lnTo>
                      <a:lnTo>
                        <a:pt x="678" y="1149"/>
                      </a:lnTo>
                      <a:lnTo>
                        <a:pt x="904" y="1186"/>
                      </a:lnTo>
                      <a:lnTo>
                        <a:pt x="1111" y="1224"/>
                      </a:lnTo>
                      <a:lnTo>
                        <a:pt x="1318" y="1224"/>
                      </a:lnTo>
                      <a:lnTo>
                        <a:pt x="1525" y="1205"/>
                      </a:lnTo>
                      <a:lnTo>
                        <a:pt x="1713" y="1168"/>
                      </a:lnTo>
                      <a:lnTo>
                        <a:pt x="1901" y="1111"/>
                      </a:lnTo>
                      <a:lnTo>
                        <a:pt x="2090" y="1036"/>
                      </a:lnTo>
                      <a:lnTo>
                        <a:pt x="2259" y="961"/>
                      </a:lnTo>
                      <a:lnTo>
                        <a:pt x="2409" y="867"/>
                      </a:lnTo>
                      <a:lnTo>
                        <a:pt x="2692" y="660"/>
                      </a:lnTo>
                      <a:lnTo>
                        <a:pt x="2936" y="434"/>
                      </a:lnTo>
                      <a:lnTo>
                        <a:pt x="3143" y="227"/>
                      </a:lnTo>
                      <a:lnTo>
                        <a:pt x="3143" y="227"/>
                      </a:lnTo>
                      <a:lnTo>
                        <a:pt x="2861" y="245"/>
                      </a:lnTo>
                      <a:lnTo>
                        <a:pt x="2579" y="283"/>
                      </a:lnTo>
                      <a:lnTo>
                        <a:pt x="2297" y="321"/>
                      </a:lnTo>
                      <a:lnTo>
                        <a:pt x="2033" y="415"/>
                      </a:lnTo>
                      <a:lnTo>
                        <a:pt x="2014" y="415"/>
                      </a:lnTo>
                      <a:lnTo>
                        <a:pt x="2353" y="245"/>
                      </a:lnTo>
                      <a:lnTo>
                        <a:pt x="2522" y="170"/>
                      </a:lnTo>
                      <a:lnTo>
                        <a:pt x="2711" y="95"/>
                      </a:lnTo>
                      <a:lnTo>
                        <a:pt x="2729" y="76"/>
                      </a:lnTo>
                      <a:lnTo>
                        <a:pt x="2748" y="38"/>
                      </a:lnTo>
                      <a:lnTo>
                        <a:pt x="2729" y="20"/>
                      </a:lnTo>
                      <a:lnTo>
                        <a:pt x="2692" y="1"/>
                      </a:lnTo>
                      <a:close/>
                    </a:path>
                  </a:pathLst>
                </a:custGeom>
                <a:solidFill>
                  <a:srgbClr val="2A2A2A">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23"/>
                <p:cNvSpPr/>
                <p:nvPr/>
              </p:nvSpPr>
              <p:spPr>
                <a:xfrm>
                  <a:off x="4404975" y="3957386"/>
                  <a:ext cx="272010" cy="370605"/>
                </a:xfrm>
                <a:custGeom>
                  <a:avLst/>
                  <a:gdLst/>
                  <a:ahLst/>
                  <a:cxnLst/>
                  <a:rect l="l" t="t" r="r" b="b"/>
                  <a:pathLst>
                    <a:path w="9656" h="13156" extrusionOk="0">
                      <a:moveTo>
                        <a:pt x="3050" y="1"/>
                      </a:move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4085" y="13156"/>
                      </a:lnTo>
                      <a:lnTo>
                        <a:pt x="4969" y="13137"/>
                      </a:lnTo>
                      <a:lnTo>
                        <a:pt x="5760" y="13118"/>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lnTo>
                        <a:pt x="6362" y="4386"/>
                      </a:lnTo>
                      <a:lnTo>
                        <a:pt x="6305" y="4141"/>
                      </a:lnTo>
                      <a:lnTo>
                        <a:pt x="6287" y="3859"/>
                      </a:lnTo>
                      <a:lnTo>
                        <a:pt x="6268" y="3558"/>
                      </a:lnTo>
                      <a:lnTo>
                        <a:pt x="6268" y="3238"/>
                      </a:lnTo>
                      <a:lnTo>
                        <a:pt x="6268" y="2918"/>
                      </a:lnTo>
                      <a:lnTo>
                        <a:pt x="6305" y="2259"/>
                      </a:lnTo>
                      <a:lnTo>
                        <a:pt x="30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23"/>
                <p:cNvSpPr/>
                <p:nvPr/>
              </p:nvSpPr>
              <p:spPr>
                <a:xfrm>
                  <a:off x="4404975" y="3957386"/>
                  <a:ext cx="272010" cy="370605"/>
                </a:xfrm>
                <a:custGeom>
                  <a:avLst/>
                  <a:gdLst/>
                  <a:ahLst/>
                  <a:cxnLst/>
                  <a:rect l="l" t="t" r="r" b="b"/>
                  <a:pathLst>
                    <a:path w="9656" h="13156" fill="none" extrusionOk="0">
                      <a:moveTo>
                        <a:pt x="6418" y="4612"/>
                      </a:moveTo>
                      <a:lnTo>
                        <a:pt x="6418" y="4612"/>
                      </a:lnTo>
                      <a:lnTo>
                        <a:pt x="6362" y="4386"/>
                      </a:lnTo>
                      <a:lnTo>
                        <a:pt x="6305" y="4141"/>
                      </a:lnTo>
                      <a:lnTo>
                        <a:pt x="6287" y="3859"/>
                      </a:lnTo>
                      <a:lnTo>
                        <a:pt x="6268" y="3558"/>
                      </a:lnTo>
                      <a:lnTo>
                        <a:pt x="6268" y="3238"/>
                      </a:lnTo>
                      <a:lnTo>
                        <a:pt x="6268" y="2918"/>
                      </a:lnTo>
                      <a:lnTo>
                        <a:pt x="6305" y="2259"/>
                      </a:lnTo>
                      <a:lnTo>
                        <a:pt x="3050" y="1"/>
                      </a:lnTo>
                      <a:lnTo>
                        <a:pt x="3050" y="1"/>
                      </a:ln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3068" y="13156"/>
                      </a:lnTo>
                      <a:lnTo>
                        <a:pt x="4085" y="13156"/>
                      </a:lnTo>
                      <a:lnTo>
                        <a:pt x="4969" y="13137"/>
                      </a:lnTo>
                      <a:lnTo>
                        <a:pt x="5760" y="13118"/>
                      </a:lnTo>
                      <a:lnTo>
                        <a:pt x="5760" y="13118"/>
                      </a:lnTo>
                      <a:lnTo>
                        <a:pt x="6606" y="13156"/>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23"/>
                <p:cNvSpPr/>
                <p:nvPr/>
              </p:nvSpPr>
              <p:spPr>
                <a:xfrm>
                  <a:off x="4580467" y="4111667"/>
                  <a:ext cx="79524" cy="115074"/>
                </a:xfrm>
                <a:custGeom>
                  <a:avLst/>
                  <a:gdLst/>
                  <a:ahLst/>
                  <a:cxnLst/>
                  <a:rect l="l" t="t" r="r" b="b"/>
                  <a:pathLst>
                    <a:path w="2823" h="4085" extrusionOk="0">
                      <a:moveTo>
                        <a:pt x="19" y="0"/>
                      </a:moveTo>
                      <a:lnTo>
                        <a:pt x="0" y="19"/>
                      </a:lnTo>
                      <a:lnTo>
                        <a:pt x="0" y="57"/>
                      </a:lnTo>
                      <a:lnTo>
                        <a:pt x="0" y="76"/>
                      </a:lnTo>
                      <a:lnTo>
                        <a:pt x="113" y="283"/>
                      </a:lnTo>
                      <a:lnTo>
                        <a:pt x="226" y="471"/>
                      </a:lnTo>
                      <a:lnTo>
                        <a:pt x="376" y="640"/>
                      </a:lnTo>
                      <a:lnTo>
                        <a:pt x="527" y="791"/>
                      </a:lnTo>
                      <a:lnTo>
                        <a:pt x="678" y="941"/>
                      </a:lnTo>
                      <a:lnTo>
                        <a:pt x="847" y="1092"/>
                      </a:lnTo>
                      <a:lnTo>
                        <a:pt x="1223" y="1355"/>
                      </a:lnTo>
                      <a:lnTo>
                        <a:pt x="1543" y="1619"/>
                      </a:lnTo>
                      <a:lnTo>
                        <a:pt x="1844" y="1882"/>
                      </a:lnTo>
                      <a:lnTo>
                        <a:pt x="1976" y="2014"/>
                      </a:lnTo>
                      <a:lnTo>
                        <a:pt x="2089" y="2165"/>
                      </a:lnTo>
                      <a:lnTo>
                        <a:pt x="2183" y="2315"/>
                      </a:lnTo>
                      <a:lnTo>
                        <a:pt x="2277" y="2466"/>
                      </a:lnTo>
                      <a:lnTo>
                        <a:pt x="2352" y="2616"/>
                      </a:lnTo>
                      <a:lnTo>
                        <a:pt x="2409" y="2786"/>
                      </a:lnTo>
                      <a:lnTo>
                        <a:pt x="2447" y="2955"/>
                      </a:lnTo>
                      <a:lnTo>
                        <a:pt x="2465" y="3143"/>
                      </a:lnTo>
                      <a:lnTo>
                        <a:pt x="2465" y="3331"/>
                      </a:lnTo>
                      <a:lnTo>
                        <a:pt x="2447" y="3538"/>
                      </a:lnTo>
                      <a:lnTo>
                        <a:pt x="2409" y="3745"/>
                      </a:lnTo>
                      <a:lnTo>
                        <a:pt x="2352" y="3971"/>
                      </a:lnTo>
                      <a:lnTo>
                        <a:pt x="2352" y="4009"/>
                      </a:lnTo>
                      <a:lnTo>
                        <a:pt x="2371" y="4046"/>
                      </a:lnTo>
                      <a:lnTo>
                        <a:pt x="2390" y="4065"/>
                      </a:lnTo>
                      <a:lnTo>
                        <a:pt x="2428" y="4084"/>
                      </a:lnTo>
                      <a:lnTo>
                        <a:pt x="2484" y="4065"/>
                      </a:lnTo>
                      <a:lnTo>
                        <a:pt x="2503" y="4046"/>
                      </a:lnTo>
                      <a:lnTo>
                        <a:pt x="2597" y="3915"/>
                      </a:lnTo>
                      <a:lnTo>
                        <a:pt x="2654" y="3783"/>
                      </a:lnTo>
                      <a:lnTo>
                        <a:pt x="2710" y="3632"/>
                      </a:lnTo>
                      <a:lnTo>
                        <a:pt x="2748" y="3501"/>
                      </a:lnTo>
                      <a:lnTo>
                        <a:pt x="2785" y="3350"/>
                      </a:lnTo>
                      <a:lnTo>
                        <a:pt x="2804" y="3200"/>
                      </a:lnTo>
                      <a:lnTo>
                        <a:pt x="2823" y="3049"/>
                      </a:lnTo>
                      <a:lnTo>
                        <a:pt x="2823" y="2917"/>
                      </a:lnTo>
                      <a:lnTo>
                        <a:pt x="2804" y="2767"/>
                      </a:lnTo>
                      <a:lnTo>
                        <a:pt x="2785" y="2616"/>
                      </a:lnTo>
                      <a:lnTo>
                        <a:pt x="2748" y="2466"/>
                      </a:lnTo>
                      <a:lnTo>
                        <a:pt x="2691" y="2334"/>
                      </a:lnTo>
                      <a:lnTo>
                        <a:pt x="2635" y="2202"/>
                      </a:lnTo>
                      <a:lnTo>
                        <a:pt x="2559" y="2070"/>
                      </a:lnTo>
                      <a:lnTo>
                        <a:pt x="2484" y="1939"/>
                      </a:lnTo>
                      <a:lnTo>
                        <a:pt x="2390" y="1826"/>
                      </a:lnTo>
                      <a:lnTo>
                        <a:pt x="2258" y="1694"/>
                      </a:lnTo>
                      <a:lnTo>
                        <a:pt x="2127" y="1562"/>
                      </a:lnTo>
                      <a:lnTo>
                        <a:pt x="1976" y="1449"/>
                      </a:lnTo>
                      <a:lnTo>
                        <a:pt x="1825" y="1355"/>
                      </a:lnTo>
                      <a:lnTo>
                        <a:pt x="1506" y="1167"/>
                      </a:lnTo>
                      <a:lnTo>
                        <a:pt x="1186" y="979"/>
                      </a:lnTo>
                      <a:lnTo>
                        <a:pt x="866" y="791"/>
                      </a:lnTo>
                      <a:lnTo>
                        <a:pt x="696" y="697"/>
                      </a:lnTo>
                      <a:lnTo>
                        <a:pt x="565" y="584"/>
                      </a:lnTo>
                      <a:lnTo>
                        <a:pt x="433" y="471"/>
                      </a:lnTo>
                      <a:lnTo>
                        <a:pt x="301" y="339"/>
                      </a:lnTo>
                      <a:lnTo>
                        <a:pt x="188" y="189"/>
                      </a:lnTo>
                      <a:lnTo>
                        <a:pt x="94" y="19"/>
                      </a:lnTo>
                      <a:lnTo>
                        <a:pt x="75"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912" name="Google Shape;1912;p23"/>
          <p:cNvGrpSpPr/>
          <p:nvPr/>
        </p:nvGrpSpPr>
        <p:grpSpPr>
          <a:xfrm flipH="1">
            <a:off x="238606" y="3074275"/>
            <a:ext cx="1145401" cy="3479525"/>
            <a:chOff x="80525" y="1896131"/>
            <a:chExt cx="859051" cy="2609644"/>
          </a:xfrm>
        </p:grpSpPr>
        <p:sp>
          <p:nvSpPr>
            <p:cNvPr id="1913" name="Google Shape;1913;p23"/>
            <p:cNvSpPr/>
            <p:nvPr/>
          </p:nvSpPr>
          <p:spPr>
            <a:xfrm>
              <a:off x="80525" y="4381996"/>
              <a:ext cx="859051" cy="123780"/>
            </a:xfrm>
            <a:custGeom>
              <a:avLst/>
              <a:gdLst/>
              <a:ahLst/>
              <a:cxnLst/>
              <a:rect l="l" t="t" r="r" b="b"/>
              <a:pathLst>
                <a:path w="11368" h="1638" extrusionOk="0">
                  <a:moveTo>
                    <a:pt x="5684" y="0"/>
                  </a:moveTo>
                  <a:lnTo>
                    <a:pt x="4536" y="19"/>
                  </a:lnTo>
                  <a:lnTo>
                    <a:pt x="3463" y="75"/>
                  </a:lnTo>
                  <a:lnTo>
                    <a:pt x="2503" y="151"/>
                  </a:lnTo>
                  <a:lnTo>
                    <a:pt x="1657" y="245"/>
                  </a:lnTo>
                  <a:lnTo>
                    <a:pt x="1299" y="301"/>
                  </a:lnTo>
                  <a:lnTo>
                    <a:pt x="960" y="377"/>
                  </a:lnTo>
                  <a:lnTo>
                    <a:pt x="678" y="433"/>
                  </a:lnTo>
                  <a:lnTo>
                    <a:pt x="452" y="508"/>
                  </a:lnTo>
                  <a:lnTo>
                    <a:pt x="245" y="584"/>
                  </a:lnTo>
                  <a:lnTo>
                    <a:pt x="113" y="659"/>
                  </a:lnTo>
                  <a:lnTo>
                    <a:pt x="19" y="734"/>
                  </a:lnTo>
                  <a:lnTo>
                    <a:pt x="0" y="772"/>
                  </a:lnTo>
                  <a:lnTo>
                    <a:pt x="0" y="828"/>
                  </a:lnTo>
                  <a:lnTo>
                    <a:pt x="0" y="866"/>
                  </a:lnTo>
                  <a:lnTo>
                    <a:pt x="19" y="904"/>
                  </a:lnTo>
                  <a:lnTo>
                    <a:pt x="113" y="979"/>
                  </a:lnTo>
                  <a:lnTo>
                    <a:pt x="245" y="1073"/>
                  </a:lnTo>
                  <a:lnTo>
                    <a:pt x="452" y="1148"/>
                  </a:lnTo>
                  <a:lnTo>
                    <a:pt x="678" y="1205"/>
                  </a:lnTo>
                  <a:lnTo>
                    <a:pt x="960" y="1280"/>
                  </a:lnTo>
                  <a:lnTo>
                    <a:pt x="1299" y="1336"/>
                  </a:lnTo>
                  <a:lnTo>
                    <a:pt x="1657" y="1393"/>
                  </a:lnTo>
                  <a:lnTo>
                    <a:pt x="2503" y="1506"/>
                  </a:lnTo>
                  <a:lnTo>
                    <a:pt x="3463" y="1581"/>
                  </a:lnTo>
                  <a:lnTo>
                    <a:pt x="4536" y="1619"/>
                  </a:lnTo>
                  <a:lnTo>
                    <a:pt x="5684" y="1637"/>
                  </a:lnTo>
                  <a:lnTo>
                    <a:pt x="6832" y="1619"/>
                  </a:lnTo>
                  <a:lnTo>
                    <a:pt x="7886" y="1581"/>
                  </a:lnTo>
                  <a:lnTo>
                    <a:pt x="8864" y="1506"/>
                  </a:lnTo>
                  <a:lnTo>
                    <a:pt x="9692" y="1393"/>
                  </a:lnTo>
                  <a:lnTo>
                    <a:pt x="10069" y="1336"/>
                  </a:lnTo>
                  <a:lnTo>
                    <a:pt x="10389" y="1280"/>
                  </a:lnTo>
                  <a:lnTo>
                    <a:pt x="10671" y="1205"/>
                  </a:lnTo>
                  <a:lnTo>
                    <a:pt x="10915" y="1148"/>
                  </a:lnTo>
                  <a:lnTo>
                    <a:pt x="11104" y="1073"/>
                  </a:lnTo>
                  <a:lnTo>
                    <a:pt x="11235" y="979"/>
                  </a:lnTo>
                  <a:lnTo>
                    <a:pt x="11329" y="904"/>
                  </a:lnTo>
                  <a:lnTo>
                    <a:pt x="11348" y="866"/>
                  </a:lnTo>
                  <a:lnTo>
                    <a:pt x="11367" y="828"/>
                  </a:lnTo>
                  <a:lnTo>
                    <a:pt x="11348" y="772"/>
                  </a:lnTo>
                  <a:lnTo>
                    <a:pt x="11329" y="734"/>
                  </a:lnTo>
                  <a:lnTo>
                    <a:pt x="11235" y="659"/>
                  </a:lnTo>
                  <a:lnTo>
                    <a:pt x="11104" y="584"/>
                  </a:lnTo>
                  <a:lnTo>
                    <a:pt x="10915" y="508"/>
                  </a:lnTo>
                  <a:lnTo>
                    <a:pt x="10671" y="433"/>
                  </a:lnTo>
                  <a:lnTo>
                    <a:pt x="10389" y="377"/>
                  </a:lnTo>
                  <a:lnTo>
                    <a:pt x="10069" y="301"/>
                  </a:lnTo>
                  <a:lnTo>
                    <a:pt x="9692" y="245"/>
                  </a:lnTo>
                  <a:lnTo>
                    <a:pt x="8864" y="151"/>
                  </a:lnTo>
                  <a:lnTo>
                    <a:pt x="7886" y="75"/>
                  </a:lnTo>
                  <a:lnTo>
                    <a:pt x="6832" y="19"/>
                  </a:lnTo>
                  <a:lnTo>
                    <a:pt x="5684"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23"/>
            <p:cNvSpPr/>
            <p:nvPr/>
          </p:nvSpPr>
          <p:spPr>
            <a:xfrm>
              <a:off x="80525" y="4381996"/>
              <a:ext cx="859051" cy="123780"/>
            </a:xfrm>
            <a:custGeom>
              <a:avLst/>
              <a:gdLst/>
              <a:ahLst/>
              <a:cxnLst/>
              <a:rect l="l" t="t" r="r" b="b"/>
              <a:pathLst>
                <a:path w="11368" h="1638" fill="none" extrusionOk="0">
                  <a:moveTo>
                    <a:pt x="5684" y="0"/>
                  </a:moveTo>
                  <a:lnTo>
                    <a:pt x="5684" y="0"/>
                  </a:lnTo>
                  <a:lnTo>
                    <a:pt x="4536" y="19"/>
                  </a:lnTo>
                  <a:lnTo>
                    <a:pt x="3463" y="75"/>
                  </a:lnTo>
                  <a:lnTo>
                    <a:pt x="2503" y="151"/>
                  </a:lnTo>
                  <a:lnTo>
                    <a:pt x="1657" y="245"/>
                  </a:lnTo>
                  <a:lnTo>
                    <a:pt x="1299" y="301"/>
                  </a:lnTo>
                  <a:lnTo>
                    <a:pt x="960" y="377"/>
                  </a:lnTo>
                  <a:lnTo>
                    <a:pt x="678" y="433"/>
                  </a:lnTo>
                  <a:lnTo>
                    <a:pt x="452" y="508"/>
                  </a:lnTo>
                  <a:lnTo>
                    <a:pt x="245" y="584"/>
                  </a:lnTo>
                  <a:lnTo>
                    <a:pt x="113" y="659"/>
                  </a:lnTo>
                  <a:lnTo>
                    <a:pt x="19" y="734"/>
                  </a:lnTo>
                  <a:lnTo>
                    <a:pt x="0" y="772"/>
                  </a:lnTo>
                  <a:lnTo>
                    <a:pt x="0" y="828"/>
                  </a:lnTo>
                  <a:lnTo>
                    <a:pt x="0" y="828"/>
                  </a:lnTo>
                  <a:lnTo>
                    <a:pt x="0" y="866"/>
                  </a:lnTo>
                  <a:lnTo>
                    <a:pt x="19" y="904"/>
                  </a:lnTo>
                  <a:lnTo>
                    <a:pt x="113" y="979"/>
                  </a:lnTo>
                  <a:lnTo>
                    <a:pt x="245" y="1073"/>
                  </a:lnTo>
                  <a:lnTo>
                    <a:pt x="452" y="1148"/>
                  </a:lnTo>
                  <a:lnTo>
                    <a:pt x="678" y="1205"/>
                  </a:lnTo>
                  <a:lnTo>
                    <a:pt x="960" y="1280"/>
                  </a:lnTo>
                  <a:lnTo>
                    <a:pt x="1299" y="1336"/>
                  </a:lnTo>
                  <a:lnTo>
                    <a:pt x="1657" y="1393"/>
                  </a:lnTo>
                  <a:lnTo>
                    <a:pt x="2503" y="1506"/>
                  </a:lnTo>
                  <a:lnTo>
                    <a:pt x="3463" y="1581"/>
                  </a:lnTo>
                  <a:lnTo>
                    <a:pt x="4536" y="1619"/>
                  </a:lnTo>
                  <a:lnTo>
                    <a:pt x="5684" y="1637"/>
                  </a:lnTo>
                  <a:lnTo>
                    <a:pt x="5684" y="1637"/>
                  </a:lnTo>
                  <a:lnTo>
                    <a:pt x="6832" y="1619"/>
                  </a:lnTo>
                  <a:lnTo>
                    <a:pt x="7886" y="1581"/>
                  </a:lnTo>
                  <a:lnTo>
                    <a:pt x="8864" y="1506"/>
                  </a:lnTo>
                  <a:lnTo>
                    <a:pt x="9692" y="1393"/>
                  </a:lnTo>
                  <a:lnTo>
                    <a:pt x="10069" y="1336"/>
                  </a:lnTo>
                  <a:lnTo>
                    <a:pt x="10389" y="1280"/>
                  </a:lnTo>
                  <a:lnTo>
                    <a:pt x="10671" y="1205"/>
                  </a:lnTo>
                  <a:lnTo>
                    <a:pt x="10915" y="1148"/>
                  </a:lnTo>
                  <a:lnTo>
                    <a:pt x="11104" y="1073"/>
                  </a:lnTo>
                  <a:lnTo>
                    <a:pt x="11235" y="979"/>
                  </a:lnTo>
                  <a:lnTo>
                    <a:pt x="11329" y="904"/>
                  </a:lnTo>
                  <a:lnTo>
                    <a:pt x="11348" y="866"/>
                  </a:lnTo>
                  <a:lnTo>
                    <a:pt x="11367" y="828"/>
                  </a:lnTo>
                  <a:lnTo>
                    <a:pt x="11367" y="828"/>
                  </a:lnTo>
                  <a:lnTo>
                    <a:pt x="11348" y="772"/>
                  </a:lnTo>
                  <a:lnTo>
                    <a:pt x="11329" y="734"/>
                  </a:lnTo>
                  <a:lnTo>
                    <a:pt x="11235" y="659"/>
                  </a:lnTo>
                  <a:lnTo>
                    <a:pt x="11104" y="584"/>
                  </a:lnTo>
                  <a:lnTo>
                    <a:pt x="10915" y="508"/>
                  </a:lnTo>
                  <a:lnTo>
                    <a:pt x="10671" y="433"/>
                  </a:lnTo>
                  <a:lnTo>
                    <a:pt x="10389" y="377"/>
                  </a:lnTo>
                  <a:lnTo>
                    <a:pt x="10069" y="301"/>
                  </a:lnTo>
                  <a:lnTo>
                    <a:pt x="9692" y="245"/>
                  </a:lnTo>
                  <a:lnTo>
                    <a:pt x="8864" y="151"/>
                  </a:lnTo>
                  <a:lnTo>
                    <a:pt x="7886" y="75"/>
                  </a:lnTo>
                  <a:lnTo>
                    <a:pt x="6832" y="19"/>
                  </a:lnTo>
                  <a:lnTo>
                    <a:pt x="5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23"/>
            <p:cNvSpPr/>
            <p:nvPr/>
          </p:nvSpPr>
          <p:spPr>
            <a:xfrm>
              <a:off x="229846" y="2723821"/>
              <a:ext cx="578847" cy="1752108"/>
            </a:xfrm>
            <a:custGeom>
              <a:avLst/>
              <a:gdLst/>
              <a:ahLst/>
              <a:cxnLst/>
              <a:rect l="l" t="t" r="r" b="b"/>
              <a:pathLst>
                <a:path w="7660" h="23186" extrusionOk="0">
                  <a:moveTo>
                    <a:pt x="3426" y="0"/>
                  </a:moveTo>
                  <a:lnTo>
                    <a:pt x="3426" y="20720"/>
                  </a:lnTo>
                  <a:lnTo>
                    <a:pt x="0" y="22884"/>
                  </a:lnTo>
                  <a:lnTo>
                    <a:pt x="847" y="22997"/>
                  </a:lnTo>
                  <a:lnTo>
                    <a:pt x="1769" y="23091"/>
                  </a:lnTo>
                  <a:lnTo>
                    <a:pt x="2748" y="23166"/>
                  </a:lnTo>
                  <a:lnTo>
                    <a:pt x="3783" y="23185"/>
                  </a:lnTo>
                  <a:lnTo>
                    <a:pt x="4329" y="23185"/>
                  </a:lnTo>
                  <a:lnTo>
                    <a:pt x="4856" y="23166"/>
                  </a:lnTo>
                  <a:lnTo>
                    <a:pt x="5872" y="23091"/>
                  </a:lnTo>
                  <a:lnTo>
                    <a:pt x="6794" y="22997"/>
                  </a:lnTo>
                  <a:lnTo>
                    <a:pt x="7660" y="22884"/>
                  </a:lnTo>
                  <a:lnTo>
                    <a:pt x="4178" y="20720"/>
                  </a:lnTo>
                  <a:lnTo>
                    <a:pt x="41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23"/>
            <p:cNvSpPr/>
            <p:nvPr/>
          </p:nvSpPr>
          <p:spPr>
            <a:xfrm>
              <a:off x="229846" y="1896131"/>
              <a:ext cx="578847" cy="854744"/>
            </a:xfrm>
            <a:custGeom>
              <a:avLst/>
              <a:gdLst/>
              <a:ahLst/>
              <a:cxnLst/>
              <a:rect l="l" t="t" r="r" b="b"/>
              <a:pathLst>
                <a:path w="7660" h="11311" extrusionOk="0">
                  <a:moveTo>
                    <a:pt x="2278" y="1"/>
                  </a:moveTo>
                  <a:lnTo>
                    <a:pt x="0" y="11311"/>
                  </a:lnTo>
                  <a:lnTo>
                    <a:pt x="7660" y="11311"/>
                  </a:lnTo>
                  <a:lnTo>
                    <a:pt x="53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23"/>
            <p:cNvSpPr/>
            <p:nvPr/>
          </p:nvSpPr>
          <p:spPr>
            <a:xfrm>
              <a:off x="293852" y="1925980"/>
              <a:ext cx="452271" cy="772300"/>
            </a:xfrm>
            <a:custGeom>
              <a:avLst/>
              <a:gdLst/>
              <a:ahLst/>
              <a:cxnLst/>
              <a:rect l="l" t="t" r="r" b="b"/>
              <a:pathLst>
                <a:path w="5985" h="10220" extrusionOk="0">
                  <a:moveTo>
                    <a:pt x="2936" y="1"/>
                  </a:moveTo>
                  <a:lnTo>
                    <a:pt x="2597" y="20"/>
                  </a:lnTo>
                  <a:lnTo>
                    <a:pt x="2277" y="20"/>
                  </a:lnTo>
                  <a:lnTo>
                    <a:pt x="2033" y="57"/>
                  </a:lnTo>
                  <a:lnTo>
                    <a:pt x="1882" y="95"/>
                  </a:lnTo>
                  <a:lnTo>
                    <a:pt x="1562" y="1657"/>
                  </a:lnTo>
                  <a:lnTo>
                    <a:pt x="885" y="5082"/>
                  </a:lnTo>
                  <a:lnTo>
                    <a:pt x="527" y="6926"/>
                  </a:lnTo>
                  <a:lnTo>
                    <a:pt x="226" y="8526"/>
                  </a:lnTo>
                  <a:lnTo>
                    <a:pt x="38" y="9674"/>
                  </a:lnTo>
                  <a:lnTo>
                    <a:pt x="0" y="10012"/>
                  </a:lnTo>
                  <a:lnTo>
                    <a:pt x="0" y="10107"/>
                  </a:lnTo>
                  <a:lnTo>
                    <a:pt x="0" y="10144"/>
                  </a:lnTo>
                  <a:lnTo>
                    <a:pt x="94" y="10144"/>
                  </a:lnTo>
                  <a:lnTo>
                    <a:pt x="301" y="10163"/>
                  </a:lnTo>
                  <a:lnTo>
                    <a:pt x="979" y="10201"/>
                  </a:lnTo>
                  <a:lnTo>
                    <a:pt x="2993" y="10219"/>
                  </a:lnTo>
                  <a:lnTo>
                    <a:pt x="5025" y="10219"/>
                  </a:lnTo>
                  <a:lnTo>
                    <a:pt x="5702" y="10182"/>
                  </a:lnTo>
                  <a:lnTo>
                    <a:pt x="5909" y="10163"/>
                  </a:lnTo>
                  <a:lnTo>
                    <a:pt x="5985" y="10144"/>
                  </a:lnTo>
                  <a:lnTo>
                    <a:pt x="5985" y="10088"/>
                  </a:lnTo>
                  <a:lnTo>
                    <a:pt x="5985" y="9994"/>
                  </a:lnTo>
                  <a:lnTo>
                    <a:pt x="5947" y="9674"/>
                  </a:lnTo>
                  <a:lnTo>
                    <a:pt x="5740" y="8526"/>
                  </a:lnTo>
                  <a:lnTo>
                    <a:pt x="5439" y="6926"/>
                  </a:lnTo>
                  <a:lnTo>
                    <a:pt x="5063" y="5101"/>
                  </a:lnTo>
                  <a:lnTo>
                    <a:pt x="4686" y="3275"/>
                  </a:lnTo>
                  <a:lnTo>
                    <a:pt x="4329" y="1694"/>
                  </a:lnTo>
                  <a:lnTo>
                    <a:pt x="4065" y="546"/>
                  </a:lnTo>
                  <a:lnTo>
                    <a:pt x="3990" y="227"/>
                  </a:lnTo>
                  <a:lnTo>
                    <a:pt x="3933" y="95"/>
                  </a:lnTo>
                  <a:lnTo>
                    <a:pt x="3877" y="76"/>
                  </a:lnTo>
                  <a:lnTo>
                    <a:pt x="3802" y="57"/>
                  </a:lnTo>
                  <a:lnTo>
                    <a:pt x="3576" y="20"/>
                  </a:lnTo>
                  <a:lnTo>
                    <a:pt x="3275" y="20"/>
                  </a:lnTo>
                  <a:lnTo>
                    <a:pt x="29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8" name="Google Shape;1918;p23"/>
          <p:cNvGrpSpPr/>
          <p:nvPr/>
        </p:nvGrpSpPr>
        <p:grpSpPr>
          <a:xfrm>
            <a:off x="10760894" y="-5900"/>
            <a:ext cx="960580" cy="1037792"/>
            <a:chOff x="352742" y="-4425"/>
            <a:chExt cx="720435" cy="778344"/>
          </a:xfrm>
        </p:grpSpPr>
        <p:cxnSp>
          <p:nvCxnSpPr>
            <p:cNvPr id="1919" name="Google Shape;1919;p23"/>
            <p:cNvCxnSpPr/>
            <p:nvPr/>
          </p:nvCxnSpPr>
          <p:spPr>
            <a:xfrm rot="10800000">
              <a:off x="714438" y="-4425"/>
              <a:ext cx="0" cy="366600"/>
            </a:xfrm>
            <a:prstGeom prst="straightConnector1">
              <a:avLst/>
            </a:prstGeom>
            <a:noFill/>
            <a:ln w="28575" cap="flat" cmpd="sng">
              <a:solidFill>
                <a:schemeClr val="lt1"/>
              </a:solidFill>
              <a:prstDash val="solid"/>
              <a:round/>
              <a:headEnd type="none" w="med" len="med"/>
              <a:tailEnd type="none" w="med" len="med"/>
            </a:ln>
          </p:spPr>
        </p:cxnSp>
        <p:grpSp>
          <p:nvGrpSpPr>
            <p:cNvPr id="1920" name="Google Shape;1920;p23"/>
            <p:cNvGrpSpPr/>
            <p:nvPr/>
          </p:nvGrpSpPr>
          <p:grpSpPr>
            <a:xfrm>
              <a:off x="352742" y="358150"/>
              <a:ext cx="720435" cy="415769"/>
              <a:chOff x="-1956433" y="243850"/>
              <a:chExt cx="720435" cy="415769"/>
            </a:xfrm>
          </p:grpSpPr>
          <p:sp>
            <p:nvSpPr>
              <p:cNvPr id="1921" name="Google Shape;1921;p23"/>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23"/>
              <p:cNvSpPr/>
              <p:nvPr/>
            </p:nvSpPr>
            <p:spPr>
              <a:xfrm>
                <a:off x="-1712378" y="243850"/>
                <a:ext cx="232316" cy="211935"/>
              </a:xfrm>
              <a:custGeom>
                <a:avLst/>
                <a:gdLst/>
                <a:ahLst/>
                <a:cxnLst/>
                <a:rect l="l" t="t" r="r" b="b"/>
                <a:pathLst>
                  <a:path w="8150" h="7435" extrusionOk="0">
                    <a:moveTo>
                      <a:pt x="3821" y="1"/>
                    </a:move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563" y="1732"/>
                    </a:lnTo>
                    <a:lnTo>
                      <a:pt x="1318" y="2522"/>
                    </a:lnTo>
                    <a:lnTo>
                      <a:pt x="753" y="4611"/>
                    </a:lnTo>
                    <a:lnTo>
                      <a:pt x="1" y="7434"/>
                    </a:lnTo>
                    <a:lnTo>
                      <a:pt x="8149" y="7434"/>
                    </a:lnTo>
                    <a:lnTo>
                      <a:pt x="7397" y="4611"/>
                    </a:lnTo>
                    <a:lnTo>
                      <a:pt x="6832" y="2522"/>
                    </a:lnTo>
                    <a:lnTo>
                      <a:pt x="6606" y="1732"/>
                    </a:ln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23"/>
              <p:cNvSpPr/>
              <p:nvPr/>
            </p:nvSpPr>
            <p:spPr>
              <a:xfrm>
                <a:off x="-1712378" y="243850"/>
                <a:ext cx="232316" cy="211935"/>
              </a:xfrm>
              <a:custGeom>
                <a:avLst/>
                <a:gdLst/>
                <a:ahLst/>
                <a:cxnLst/>
                <a:rect l="l" t="t" r="r" b="b"/>
                <a:pathLst>
                  <a:path w="8150" h="7435" fill="none" extrusionOk="0">
                    <a:moveTo>
                      <a:pt x="6456" y="1243"/>
                    </a:move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lnTo>
                      <a:pt x="4084" y="1"/>
                    </a:lnTo>
                    <a:lnTo>
                      <a:pt x="4084" y="1"/>
                    </a:lnTo>
                    <a:lnTo>
                      <a:pt x="3821" y="1"/>
                    </a:ln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694" y="1243"/>
                    </a:lnTo>
                    <a:lnTo>
                      <a:pt x="1563" y="1732"/>
                    </a:lnTo>
                    <a:lnTo>
                      <a:pt x="1318" y="2522"/>
                    </a:lnTo>
                    <a:lnTo>
                      <a:pt x="753" y="4611"/>
                    </a:lnTo>
                    <a:lnTo>
                      <a:pt x="1" y="7434"/>
                    </a:lnTo>
                    <a:lnTo>
                      <a:pt x="4084" y="7434"/>
                    </a:lnTo>
                    <a:lnTo>
                      <a:pt x="8149" y="7434"/>
                    </a:lnTo>
                    <a:lnTo>
                      <a:pt x="8149" y="7434"/>
                    </a:lnTo>
                    <a:lnTo>
                      <a:pt x="7397" y="4611"/>
                    </a:lnTo>
                    <a:lnTo>
                      <a:pt x="6832" y="2522"/>
                    </a:lnTo>
                    <a:lnTo>
                      <a:pt x="6606" y="1732"/>
                    </a:lnTo>
                    <a:lnTo>
                      <a:pt x="6456" y="1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23"/>
              <p:cNvSpPr/>
              <p:nvPr/>
            </p:nvSpPr>
            <p:spPr>
              <a:xfrm>
                <a:off x="-1704340" y="278711"/>
                <a:ext cx="219431" cy="158830"/>
              </a:xfrm>
              <a:custGeom>
                <a:avLst/>
                <a:gdLst/>
                <a:ahLst/>
                <a:cxnLst/>
                <a:rect l="l" t="t" r="r" b="b"/>
                <a:pathLst>
                  <a:path w="7698" h="5572" extrusionOk="0">
                    <a:moveTo>
                      <a:pt x="133" y="4668"/>
                    </a:moveTo>
                    <a:lnTo>
                      <a:pt x="133" y="4668"/>
                    </a:lnTo>
                    <a:lnTo>
                      <a:pt x="133" y="4668"/>
                    </a:lnTo>
                    <a:lnTo>
                      <a:pt x="133" y="4668"/>
                    </a:lnTo>
                    <a:lnTo>
                      <a:pt x="1" y="5195"/>
                    </a:lnTo>
                    <a:lnTo>
                      <a:pt x="1" y="5195"/>
                    </a:lnTo>
                    <a:lnTo>
                      <a:pt x="133" y="4668"/>
                    </a:lnTo>
                    <a:close/>
                    <a:moveTo>
                      <a:pt x="6174" y="20"/>
                    </a:moveTo>
                    <a:lnTo>
                      <a:pt x="6174" y="20"/>
                    </a:lnTo>
                    <a:lnTo>
                      <a:pt x="6174" y="20"/>
                    </a:lnTo>
                    <a:lnTo>
                      <a:pt x="6174" y="20"/>
                    </a:lnTo>
                    <a:lnTo>
                      <a:pt x="6437" y="923"/>
                    </a:lnTo>
                    <a:lnTo>
                      <a:pt x="6870" y="2466"/>
                    </a:lnTo>
                    <a:lnTo>
                      <a:pt x="7698" y="5571"/>
                    </a:lnTo>
                    <a:lnTo>
                      <a:pt x="7698" y="5571"/>
                    </a:lnTo>
                    <a:lnTo>
                      <a:pt x="7698" y="5571"/>
                    </a:lnTo>
                    <a:lnTo>
                      <a:pt x="6870" y="2466"/>
                    </a:lnTo>
                    <a:lnTo>
                      <a:pt x="6437" y="923"/>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1"/>
                    </a:moveTo>
                    <a:lnTo>
                      <a:pt x="6174" y="1"/>
                    </a:lnTo>
                    <a:lnTo>
                      <a:pt x="6174" y="20"/>
                    </a:lnTo>
                    <a:lnTo>
                      <a:pt x="6174" y="20"/>
                    </a:lnTo>
                    <a:lnTo>
                      <a:pt x="6174" y="1"/>
                    </a:lnTo>
                    <a:close/>
                    <a:moveTo>
                      <a:pt x="6155" y="1"/>
                    </a:moveTo>
                    <a:lnTo>
                      <a:pt x="6155" y="1"/>
                    </a:lnTo>
                    <a:lnTo>
                      <a:pt x="6174" y="1"/>
                    </a:lnTo>
                    <a:lnTo>
                      <a:pt x="6174" y="1"/>
                    </a:lnTo>
                    <a:lnTo>
                      <a:pt x="6155" y="1"/>
                    </a:lnTo>
                    <a:close/>
                    <a:moveTo>
                      <a:pt x="6155" y="1"/>
                    </a:moveTo>
                    <a:lnTo>
                      <a:pt x="6155" y="1"/>
                    </a:lnTo>
                    <a:lnTo>
                      <a:pt x="6155" y="1"/>
                    </a:lnTo>
                    <a:lnTo>
                      <a:pt x="6155" y="1"/>
                    </a:lnTo>
                    <a:lnTo>
                      <a:pt x="6155" y="1"/>
                    </a:lnTo>
                    <a:close/>
                    <a:moveTo>
                      <a:pt x="6155" y="1"/>
                    </a:moveTo>
                    <a:lnTo>
                      <a:pt x="6155" y="1"/>
                    </a:lnTo>
                    <a:lnTo>
                      <a:pt x="6155" y="1"/>
                    </a:lnTo>
                    <a:lnTo>
                      <a:pt x="6155" y="1"/>
                    </a:lnTo>
                    <a:lnTo>
                      <a:pt x="6155" y="1"/>
                    </a:ln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23"/>
              <p:cNvSpPr/>
              <p:nvPr/>
            </p:nvSpPr>
            <p:spPr>
              <a:xfrm>
                <a:off x="-1704340" y="411742"/>
                <a:ext cx="3791" cy="15051"/>
              </a:xfrm>
              <a:custGeom>
                <a:avLst/>
                <a:gdLst/>
                <a:ahLst/>
                <a:cxnLst/>
                <a:rect l="l" t="t" r="r" b="b"/>
                <a:pathLst>
                  <a:path w="133" h="528" fill="none" extrusionOk="0">
                    <a:moveTo>
                      <a:pt x="133" y="1"/>
                    </a:moveTo>
                    <a:lnTo>
                      <a:pt x="133" y="1"/>
                    </a:lnTo>
                    <a:lnTo>
                      <a:pt x="133" y="1"/>
                    </a:lnTo>
                    <a:lnTo>
                      <a:pt x="133" y="1"/>
                    </a:lnTo>
                    <a:lnTo>
                      <a:pt x="1" y="528"/>
                    </a:lnTo>
                    <a:lnTo>
                      <a:pt x="1" y="528"/>
                    </a:lnTo>
                    <a:lnTo>
                      <a:pt x="1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23"/>
              <p:cNvSpPr/>
              <p:nvPr/>
            </p:nvSpPr>
            <p:spPr>
              <a:xfrm>
                <a:off x="-1528382" y="279253"/>
                <a:ext cx="43470" cy="158288"/>
              </a:xfrm>
              <a:custGeom>
                <a:avLst/>
                <a:gdLst/>
                <a:ahLst/>
                <a:cxnLst/>
                <a:rect l="l" t="t" r="r" b="b"/>
                <a:pathLst>
                  <a:path w="1525" h="5553" fill="none" extrusionOk="0">
                    <a:moveTo>
                      <a:pt x="1" y="1"/>
                    </a:moveTo>
                    <a:lnTo>
                      <a:pt x="1" y="1"/>
                    </a:lnTo>
                    <a:lnTo>
                      <a:pt x="1" y="1"/>
                    </a:lnTo>
                    <a:lnTo>
                      <a:pt x="1" y="1"/>
                    </a:lnTo>
                    <a:lnTo>
                      <a:pt x="264" y="904"/>
                    </a:lnTo>
                    <a:lnTo>
                      <a:pt x="697" y="2447"/>
                    </a:lnTo>
                    <a:lnTo>
                      <a:pt x="1525" y="5552"/>
                    </a:lnTo>
                    <a:lnTo>
                      <a:pt x="1525" y="5552"/>
                    </a:lnTo>
                    <a:lnTo>
                      <a:pt x="1525" y="5552"/>
                    </a:lnTo>
                    <a:lnTo>
                      <a:pt x="697" y="2447"/>
                    </a:lnTo>
                    <a:lnTo>
                      <a:pt x="264" y="904"/>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23"/>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23"/>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23"/>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23"/>
              <p:cNvSpPr/>
              <p:nvPr/>
            </p:nvSpPr>
            <p:spPr>
              <a:xfrm>
                <a:off x="-1528382" y="278711"/>
                <a:ext cx="29" cy="57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23"/>
              <p:cNvSpPr/>
              <p:nvPr/>
            </p:nvSpPr>
            <p:spPr>
              <a:xfrm>
                <a:off x="-1528924" y="278711"/>
                <a:ext cx="570" cy="29"/>
              </a:xfrm>
              <a:custGeom>
                <a:avLst/>
                <a:gdLst/>
                <a:ahLst/>
                <a:cxnLst/>
                <a:rect l="l" t="t" r="r" b="b"/>
                <a:pathLst>
                  <a:path w="20" h="1" fill="none" extrusionOk="0">
                    <a:moveTo>
                      <a:pt x="1" y="1"/>
                    </a:moveTo>
                    <a:lnTo>
                      <a:pt x="1" y="1"/>
                    </a:lnTo>
                    <a:lnTo>
                      <a:pt x="20" y="1"/>
                    </a:ln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23"/>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23"/>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23"/>
              <p:cNvSpPr/>
              <p:nvPr/>
            </p:nvSpPr>
            <p:spPr>
              <a:xfrm>
                <a:off x="-1707533" y="244392"/>
                <a:ext cx="222624" cy="193150"/>
              </a:xfrm>
              <a:custGeom>
                <a:avLst/>
                <a:gdLst/>
                <a:ahLst/>
                <a:cxnLst/>
                <a:rect l="l" t="t" r="r" b="b"/>
                <a:pathLst>
                  <a:path w="7810" h="6776" extrusionOk="0">
                    <a:moveTo>
                      <a:pt x="4272" y="0"/>
                    </a:move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2955" y="5326"/>
                    </a:lnTo>
                    <a:lnTo>
                      <a:pt x="2447" y="5364"/>
                    </a:lnTo>
                    <a:lnTo>
                      <a:pt x="1976" y="5420"/>
                    </a:lnTo>
                    <a:lnTo>
                      <a:pt x="1543" y="5496"/>
                    </a:lnTo>
                    <a:lnTo>
                      <a:pt x="1167" y="5571"/>
                    </a:lnTo>
                    <a:lnTo>
                      <a:pt x="809" y="5665"/>
                    </a:lnTo>
                    <a:lnTo>
                      <a:pt x="508" y="5759"/>
                    </a:lnTo>
                    <a:lnTo>
                      <a:pt x="245" y="5872"/>
                    </a:lnTo>
                    <a:lnTo>
                      <a:pt x="113" y="6399"/>
                    </a:lnTo>
                    <a:lnTo>
                      <a:pt x="0" y="6775"/>
                    </a:lnTo>
                    <a:lnTo>
                      <a:pt x="979" y="6662"/>
                    </a:lnTo>
                    <a:lnTo>
                      <a:pt x="1957" y="6606"/>
                    </a:lnTo>
                    <a:lnTo>
                      <a:pt x="2936" y="6549"/>
                    </a:lnTo>
                    <a:lnTo>
                      <a:pt x="4893" y="6549"/>
                    </a:lnTo>
                    <a:lnTo>
                      <a:pt x="5853" y="6606"/>
                    </a:lnTo>
                    <a:lnTo>
                      <a:pt x="6831" y="6662"/>
                    </a:lnTo>
                    <a:lnTo>
                      <a:pt x="7810" y="6775"/>
                    </a:lnTo>
                    <a:lnTo>
                      <a:pt x="6982" y="3670"/>
                    </a:lnTo>
                    <a:lnTo>
                      <a:pt x="6549" y="2127"/>
                    </a:lnTo>
                    <a:lnTo>
                      <a:pt x="6286" y="1224"/>
                    </a:lnTo>
                    <a:lnTo>
                      <a:pt x="6286"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23"/>
              <p:cNvSpPr/>
              <p:nvPr/>
            </p:nvSpPr>
            <p:spPr>
              <a:xfrm>
                <a:off x="-1707533" y="244392"/>
                <a:ext cx="222624" cy="193150"/>
              </a:xfrm>
              <a:custGeom>
                <a:avLst/>
                <a:gdLst/>
                <a:ahLst/>
                <a:cxnLst/>
                <a:rect l="l" t="t" r="r" b="b"/>
                <a:pathLst>
                  <a:path w="7810" h="6776" fill="none" extrusionOk="0">
                    <a:moveTo>
                      <a:pt x="4272" y="0"/>
                    </a:moveTo>
                    <a:lnTo>
                      <a:pt x="4272" y="0"/>
                    </a:ln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3519" y="5307"/>
                    </a:lnTo>
                    <a:lnTo>
                      <a:pt x="2955" y="5326"/>
                    </a:lnTo>
                    <a:lnTo>
                      <a:pt x="2447" y="5364"/>
                    </a:lnTo>
                    <a:lnTo>
                      <a:pt x="1976" y="5420"/>
                    </a:lnTo>
                    <a:lnTo>
                      <a:pt x="1543" y="5496"/>
                    </a:lnTo>
                    <a:lnTo>
                      <a:pt x="1167" y="5571"/>
                    </a:lnTo>
                    <a:lnTo>
                      <a:pt x="809" y="5665"/>
                    </a:lnTo>
                    <a:lnTo>
                      <a:pt x="508" y="5759"/>
                    </a:lnTo>
                    <a:lnTo>
                      <a:pt x="245" y="5872"/>
                    </a:lnTo>
                    <a:lnTo>
                      <a:pt x="245" y="5872"/>
                    </a:lnTo>
                    <a:lnTo>
                      <a:pt x="113" y="6399"/>
                    </a:lnTo>
                    <a:lnTo>
                      <a:pt x="113" y="6399"/>
                    </a:lnTo>
                    <a:lnTo>
                      <a:pt x="0" y="6775"/>
                    </a:lnTo>
                    <a:lnTo>
                      <a:pt x="0" y="6775"/>
                    </a:lnTo>
                    <a:lnTo>
                      <a:pt x="979" y="6662"/>
                    </a:lnTo>
                    <a:lnTo>
                      <a:pt x="1957" y="6606"/>
                    </a:lnTo>
                    <a:lnTo>
                      <a:pt x="2936" y="6549"/>
                    </a:lnTo>
                    <a:lnTo>
                      <a:pt x="3914" y="6549"/>
                    </a:lnTo>
                    <a:lnTo>
                      <a:pt x="3914" y="6549"/>
                    </a:lnTo>
                    <a:lnTo>
                      <a:pt x="4893" y="6549"/>
                    </a:lnTo>
                    <a:lnTo>
                      <a:pt x="5853" y="6606"/>
                    </a:lnTo>
                    <a:lnTo>
                      <a:pt x="6831" y="6662"/>
                    </a:lnTo>
                    <a:lnTo>
                      <a:pt x="7810" y="6775"/>
                    </a:lnTo>
                    <a:lnTo>
                      <a:pt x="7810" y="6775"/>
                    </a:lnTo>
                    <a:lnTo>
                      <a:pt x="6982" y="3670"/>
                    </a:lnTo>
                    <a:lnTo>
                      <a:pt x="6549" y="2127"/>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05"/>
                    </a:lnTo>
                    <a:lnTo>
                      <a:pt x="6286" y="1205"/>
                    </a:lnTo>
                    <a:lnTo>
                      <a:pt x="6286" y="1205"/>
                    </a:lnTo>
                    <a:lnTo>
                      <a:pt x="6286" y="1205"/>
                    </a:lnTo>
                    <a:lnTo>
                      <a:pt x="6267" y="1205"/>
                    </a:lnTo>
                    <a:lnTo>
                      <a:pt x="6267" y="1205"/>
                    </a:lnTo>
                    <a:lnTo>
                      <a:pt x="6267" y="1205"/>
                    </a:lnTo>
                    <a:lnTo>
                      <a:pt x="6267" y="1205"/>
                    </a:lnTo>
                    <a:lnTo>
                      <a:pt x="6267" y="1205"/>
                    </a:lnTo>
                    <a:lnTo>
                      <a:pt x="6267" y="1205"/>
                    </a:lnTo>
                    <a:lnTo>
                      <a:pt x="6267" y="1205"/>
                    </a:lnTo>
                    <a:lnTo>
                      <a:pt x="6267" y="1205"/>
                    </a:lnTo>
                    <a:lnTo>
                      <a:pt x="6267"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23"/>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23"/>
              <p:cNvSpPr/>
              <p:nvPr/>
            </p:nvSpPr>
            <p:spPr>
              <a:xfrm>
                <a:off x="-1956433" y="583396"/>
                <a:ext cx="720435" cy="49399"/>
              </a:xfrm>
              <a:custGeom>
                <a:avLst/>
                <a:gdLst/>
                <a:ahLst/>
                <a:cxnLst/>
                <a:rect l="l" t="t" r="r" b="b"/>
                <a:pathLst>
                  <a:path w="25274" h="1733" fill="none" extrusionOk="0">
                    <a:moveTo>
                      <a:pt x="25142" y="735"/>
                    </a:move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lnTo>
                      <a:pt x="12646" y="1"/>
                    </a:lnTo>
                    <a:lnTo>
                      <a:pt x="12646" y="1"/>
                    </a:lnTo>
                    <a:lnTo>
                      <a:pt x="10125" y="1"/>
                    </a:lnTo>
                    <a:lnTo>
                      <a:pt x="7848" y="39"/>
                    </a:lnTo>
                    <a:lnTo>
                      <a:pt x="5815" y="114"/>
                    </a:lnTo>
                    <a:lnTo>
                      <a:pt x="4065" y="208"/>
                    </a:lnTo>
                    <a:lnTo>
                      <a:pt x="2597" y="302"/>
                    </a:lnTo>
                    <a:lnTo>
                      <a:pt x="1995" y="377"/>
                    </a:lnTo>
                    <a:lnTo>
                      <a:pt x="1449" y="434"/>
                    </a:lnTo>
                    <a:lnTo>
                      <a:pt x="997" y="509"/>
                    </a:lnTo>
                    <a:lnTo>
                      <a:pt x="621" y="584"/>
                    </a:lnTo>
                    <a:lnTo>
                      <a:pt x="320" y="660"/>
                    </a:lnTo>
                    <a:lnTo>
                      <a:pt x="132" y="735"/>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23"/>
              <p:cNvSpPr/>
              <p:nvPr/>
            </p:nvSpPr>
            <p:spPr>
              <a:xfrm>
                <a:off x="-1952699" y="431068"/>
                <a:ext cx="712967" cy="173282"/>
              </a:xfrm>
              <a:custGeom>
                <a:avLst/>
                <a:gdLst/>
                <a:ahLst/>
                <a:cxnLst/>
                <a:rect l="l" t="t" r="r" b="b"/>
                <a:pathLst>
                  <a:path w="25012" h="6079" extrusionOk="0">
                    <a:moveTo>
                      <a:pt x="11838" y="0"/>
                    </a:moveTo>
                    <a:lnTo>
                      <a:pt x="11179" y="19"/>
                    </a:lnTo>
                    <a:lnTo>
                      <a:pt x="10521" y="57"/>
                    </a:lnTo>
                    <a:lnTo>
                      <a:pt x="9843" y="94"/>
                    </a:lnTo>
                    <a:lnTo>
                      <a:pt x="9184" y="151"/>
                    </a:lnTo>
                    <a:lnTo>
                      <a:pt x="8526" y="226"/>
                    </a:lnTo>
                    <a:lnTo>
                      <a:pt x="7867" y="320"/>
                    </a:lnTo>
                    <a:lnTo>
                      <a:pt x="7208" y="414"/>
                    </a:lnTo>
                    <a:lnTo>
                      <a:pt x="6079" y="621"/>
                    </a:lnTo>
                    <a:lnTo>
                      <a:pt x="5138" y="791"/>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lnTo>
                      <a:pt x="19874" y="791"/>
                    </a:lnTo>
                    <a:lnTo>
                      <a:pt x="18933" y="621"/>
                    </a:lnTo>
                    <a:lnTo>
                      <a:pt x="17804" y="414"/>
                    </a:lnTo>
                    <a:lnTo>
                      <a:pt x="17145" y="320"/>
                    </a:lnTo>
                    <a:lnTo>
                      <a:pt x="16486" y="226"/>
                    </a:lnTo>
                    <a:lnTo>
                      <a:pt x="15828" y="151"/>
                    </a:lnTo>
                    <a:lnTo>
                      <a:pt x="15169" y="94"/>
                    </a:lnTo>
                    <a:lnTo>
                      <a:pt x="14510" y="57"/>
                    </a:lnTo>
                    <a:lnTo>
                      <a:pt x="13833" y="19"/>
                    </a:lnTo>
                    <a:lnTo>
                      <a:pt x="13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23"/>
              <p:cNvSpPr/>
              <p:nvPr/>
            </p:nvSpPr>
            <p:spPr>
              <a:xfrm>
                <a:off x="-1952699" y="431068"/>
                <a:ext cx="712967" cy="173282"/>
              </a:xfrm>
              <a:custGeom>
                <a:avLst/>
                <a:gdLst/>
                <a:ahLst/>
                <a:cxnLst/>
                <a:rect l="l" t="t" r="r" b="b"/>
                <a:pathLst>
                  <a:path w="25012" h="6079" fill="none" extrusionOk="0">
                    <a:moveTo>
                      <a:pt x="21229" y="1092"/>
                    </a:moveTo>
                    <a:lnTo>
                      <a:pt x="21229" y="1092"/>
                    </a:lnTo>
                    <a:lnTo>
                      <a:pt x="19874" y="791"/>
                    </a:lnTo>
                    <a:lnTo>
                      <a:pt x="18933" y="621"/>
                    </a:lnTo>
                    <a:lnTo>
                      <a:pt x="17804" y="414"/>
                    </a:lnTo>
                    <a:lnTo>
                      <a:pt x="17804" y="414"/>
                    </a:lnTo>
                    <a:lnTo>
                      <a:pt x="17145" y="320"/>
                    </a:lnTo>
                    <a:lnTo>
                      <a:pt x="16486" y="226"/>
                    </a:lnTo>
                    <a:lnTo>
                      <a:pt x="15828" y="151"/>
                    </a:lnTo>
                    <a:lnTo>
                      <a:pt x="15169" y="94"/>
                    </a:lnTo>
                    <a:lnTo>
                      <a:pt x="14510" y="57"/>
                    </a:lnTo>
                    <a:lnTo>
                      <a:pt x="13833" y="19"/>
                    </a:lnTo>
                    <a:lnTo>
                      <a:pt x="13174" y="0"/>
                    </a:lnTo>
                    <a:lnTo>
                      <a:pt x="12515" y="0"/>
                    </a:lnTo>
                    <a:lnTo>
                      <a:pt x="11838" y="0"/>
                    </a:lnTo>
                    <a:lnTo>
                      <a:pt x="11179" y="19"/>
                    </a:lnTo>
                    <a:lnTo>
                      <a:pt x="10521" y="57"/>
                    </a:lnTo>
                    <a:lnTo>
                      <a:pt x="9843" y="94"/>
                    </a:lnTo>
                    <a:lnTo>
                      <a:pt x="9184" y="151"/>
                    </a:lnTo>
                    <a:lnTo>
                      <a:pt x="8526" y="226"/>
                    </a:lnTo>
                    <a:lnTo>
                      <a:pt x="7867" y="320"/>
                    </a:lnTo>
                    <a:lnTo>
                      <a:pt x="7208" y="414"/>
                    </a:lnTo>
                    <a:lnTo>
                      <a:pt x="7208" y="414"/>
                    </a:lnTo>
                    <a:lnTo>
                      <a:pt x="6079" y="621"/>
                    </a:lnTo>
                    <a:lnTo>
                      <a:pt x="5138" y="791"/>
                    </a:lnTo>
                    <a:lnTo>
                      <a:pt x="3783" y="1092"/>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2515" y="5345"/>
                    </a:lnTo>
                    <a:lnTo>
                      <a:pt x="12515"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23"/>
              <p:cNvSpPr/>
              <p:nvPr/>
            </p:nvSpPr>
            <p:spPr>
              <a:xfrm>
                <a:off x="-1952158" y="451449"/>
                <a:ext cx="712425" cy="152388"/>
              </a:xfrm>
              <a:custGeom>
                <a:avLst/>
                <a:gdLst/>
                <a:ahLst/>
                <a:cxnLst/>
                <a:rect l="l" t="t" r="r" b="b"/>
                <a:pathLst>
                  <a:path w="24993" h="5346" extrusionOk="0">
                    <a:moveTo>
                      <a:pt x="19459" y="1"/>
                    </a:move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1" y="5345"/>
                    </a:lnTo>
                    <a:lnTo>
                      <a:pt x="208" y="5270"/>
                    </a:lnTo>
                    <a:lnTo>
                      <a:pt x="490" y="5195"/>
                    </a:lnTo>
                    <a:lnTo>
                      <a:pt x="847" y="5119"/>
                    </a:lnTo>
                    <a:lnTo>
                      <a:pt x="1299" y="5044"/>
                    </a:lnTo>
                    <a:lnTo>
                      <a:pt x="1826" y="4988"/>
                    </a:lnTo>
                    <a:lnTo>
                      <a:pt x="2447" y="4912"/>
                    </a:lnTo>
                    <a:lnTo>
                      <a:pt x="3915" y="4799"/>
                    </a:lnTo>
                    <a:lnTo>
                      <a:pt x="5665" y="4724"/>
                    </a:lnTo>
                    <a:lnTo>
                      <a:pt x="7679" y="4649"/>
                    </a:lnTo>
                    <a:lnTo>
                      <a:pt x="9975" y="4611"/>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4127" y="5119"/>
                    </a:lnTo>
                    <a:lnTo>
                      <a:pt x="24484" y="5195"/>
                    </a:lnTo>
                    <a:lnTo>
                      <a:pt x="24785" y="5270"/>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0476" y="208"/>
                    </a:lnTo>
                    <a:lnTo>
                      <a:pt x="19459" y="1"/>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23"/>
              <p:cNvSpPr/>
              <p:nvPr/>
            </p:nvSpPr>
            <p:spPr>
              <a:xfrm>
                <a:off x="-1952158" y="451449"/>
                <a:ext cx="712425" cy="152388"/>
              </a:xfrm>
              <a:custGeom>
                <a:avLst/>
                <a:gdLst/>
                <a:ahLst/>
                <a:cxnLst/>
                <a:rect l="l" t="t" r="r" b="b"/>
                <a:pathLst>
                  <a:path w="24993" h="5346" fill="none" extrusionOk="0">
                    <a:moveTo>
                      <a:pt x="19459" y="1"/>
                    </a:moveTo>
                    <a:lnTo>
                      <a:pt x="19459" y="1"/>
                    </a:ln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76" y="5157"/>
                    </a:lnTo>
                    <a:lnTo>
                      <a:pt x="1" y="5345"/>
                    </a:lnTo>
                    <a:lnTo>
                      <a:pt x="1" y="5345"/>
                    </a:lnTo>
                    <a:lnTo>
                      <a:pt x="208" y="5270"/>
                    </a:lnTo>
                    <a:lnTo>
                      <a:pt x="490" y="5195"/>
                    </a:lnTo>
                    <a:lnTo>
                      <a:pt x="847" y="5119"/>
                    </a:lnTo>
                    <a:lnTo>
                      <a:pt x="1299" y="5044"/>
                    </a:lnTo>
                    <a:lnTo>
                      <a:pt x="1299" y="5044"/>
                    </a:lnTo>
                    <a:lnTo>
                      <a:pt x="1826" y="4988"/>
                    </a:lnTo>
                    <a:lnTo>
                      <a:pt x="2447" y="4912"/>
                    </a:lnTo>
                    <a:lnTo>
                      <a:pt x="3915" y="4799"/>
                    </a:lnTo>
                    <a:lnTo>
                      <a:pt x="3915" y="4799"/>
                    </a:lnTo>
                    <a:lnTo>
                      <a:pt x="5665" y="4724"/>
                    </a:lnTo>
                    <a:lnTo>
                      <a:pt x="7679" y="4649"/>
                    </a:lnTo>
                    <a:lnTo>
                      <a:pt x="9975" y="4611"/>
                    </a:lnTo>
                    <a:lnTo>
                      <a:pt x="12496" y="4592"/>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3675" y="5044"/>
                    </a:lnTo>
                    <a:lnTo>
                      <a:pt x="24127" y="5119"/>
                    </a:lnTo>
                    <a:lnTo>
                      <a:pt x="24484" y="5195"/>
                    </a:lnTo>
                    <a:lnTo>
                      <a:pt x="24785" y="5270"/>
                    </a:lnTo>
                    <a:lnTo>
                      <a:pt x="24992" y="5345"/>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1210" y="377"/>
                    </a:lnTo>
                    <a:lnTo>
                      <a:pt x="21210" y="377"/>
                    </a:lnTo>
                    <a:lnTo>
                      <a:pt x="20476" y="208"/>
                    </a:lnTo>
                    <a:lnTo>
                      <a:pt x="194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23"/>
              <p:cNvSpPr/>
              <p:nvPr/>
            </p:nvSpPr>
            <p:spPr>
              <a:xfrm>
                <a:off x="-1668396" y="586104"/>
                <a:ext cx="144349" cy="73514"/>
              </a:xfrm>
              <a:custGeom>
                <a:avLst/>
                <a:gdLst/>
                <a:ahLst/>
                <a:cxnLst/>
                <a:rect l="l" t="t" r="r" b="b"/>
                <a:pathLst>
                  <a:path w="5064" h="2579" extrusionOk="0">
                    <a:moveTo>
                      <a:pt x="2541" y="0"/>
                    </a:moveTo>
                    <a:lnTo>
                      <a:pt x="1" y="19"/>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19"/>
                    </a:lnTo>
                    <a:lnTo>
                      <a:pt x="25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23"/>
              <p:cNvSpPr/>
              <p:nvPr/>
            </p:nvSpPr>
            <p:spPr>
              <a:xfrm>
                <a:off x="-1668396" y="586104"/>
                <a:ext cx="144349" cy="73514"/>
              </a:xfrm>
              <a:custGeom>
                <a:avLst/>
                <a:gdLst/>
                <a:ahLst/>
                <a:cxnLst/>
                <a:rect l="l" t="t" r="r" b="b"/>
                <a:pathLst>
                  <a:path w="5064" h="2579" fill="none" extrusionOk="0">
                    <a:moveTo>
                      <a:pt x="1" y="19"/>
                    </a:moveTo>
                    <a:lnTo>
                      <a:pt x="1" y="19"/>
                    </a:lnTo>
                    <a:lnTo>
                      <a:pt x="1" y="38"/>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38"/>
                    </a:lnTo>
                    <a:lnTo>
                      <a:pt x="5063" y="19"/>
                    </a:lnTo>
                    <a:lnTo>
                      <a:pt x="5063" y="19"/>
                    </a:lnTo>
                    <a:lnTo>
                      <a:pt x="2541" y="0"/>
                    </a:lnTo>
                    <a:lnTo>
                      <a:pt x="2541" y="0"/>
                    </a:lnTo>
                    <a:lnTo>
                      <a:pt x="1" y="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23"/>
              <p:cNvSpPr/>
              <p:nvPr/>
            </p:nvSpPr>
            <p:spPr>
              <a:xfrm>
                <a:off x="-1524078" y="587159"/>
                <a:ext cx="29" cy="2166"/>
              </a:xfrm>
              <a:custGeom>
                <a:avLst/>
                <a:gdLst/>
                <a:ahLst/>
                <a:cxnLst/>
                <a:rect l="l" t="t" r="r" b="b"/>
                <a:pathLst>
                  <a:path w="1" h="76" extrusionOk="0">
                    <a:moveTo>
                      <a:pt x="0" y="76"/>
                    </a:moveTo>
                    <a:lnTo>
                      <a:pt x="0" y="76"/>
                    </a:lnTo>
                    <a:lnTo>
                      <a:pt x="0" y="76"/>
                    </a:lnTo>
                    <a:lnTo>
                      <a:pt x="0" y="76"/>
                    </a:lnTo>
                    <a:lnTo>
                      <a:pt x="0" y="76"/>
                    </a:lnTo>
                    <a:close/>
                    <a:moveTo>
                      <a:pt x="0" y="76"/>
                    </a:moveTo>
                    <a:lnTo>
                      <a:pt x="0" y="76"/>
                    </a:lnTo>
                    <a:lnTo>
                      <a:pt x="0" y="76"/>
                    </a:lnTo>
                    <a:lnTo>
                      <a:pt x="0" y="76"/>
                    </a:lnTo>
                    <a:lnTo>
                      <a:pt x="0" y="76"/>
                    </a:lnTo>
                    <a:close/>
                    <a:moveTo>
                      <a:pt x="0" y="57"/>
                    </a:moveTo>
                    <a:lnTo>
                      <a:pt x="0" y="57"/>
                    </a:lnTo>
                    <a:lnTo>
                      <a:pt x="0" y="57"/>
                    </a:lnTo>
                    <a:lnTo>
                      <a:pt x="0" y="57"/>
                    </a:lnTo>
                    <a:lnTo>
                      <a:pt x="0" y="57"/>
                    </a:lnTo>
                    <a:close/>
                    <a:moveTo>
                      <a:pt x="0" y="38"/>
                    </a:moveTo>
                    <a:lnTo>
                      <a:pt x="0" y="38"/>
                    </a:lnTo>
                    <a:lnTo>
                      <a:pt x="0" y="57"/>
                    </a:lnTo>
                    <a:lnTo>
                      <a:pt x="0" y="57"/>
                    </a:lnTo>
                    <a:lnTo>
                      <a:pt x="0" y="38"/>
                    </a:lnTo>
                    <a:close/>
                    <a:moveTo>
                      <a:pt x="0" y="38"/>
                    </a:moveTo>
                    <a:lnTo>
                      <a:pt x="0" y="38"/>
                    </a:lnTo>
                    <a:lnTo>
                      <a:pt x="0" y="38"/>
                    </a:lnTo>
                    <a:lnTo>
                      <a:pt x="0" y="38"/>
                    </a:lnTo>
                    <a:lnTo>
                      <a:pt x="0" y="38"/>
                    </a:lnTo>
                    <a:close/>
                    <a:moveTo>
                      <a:pt x="0" y="38"/>
                    </a:moveTo>
                    <a:lnTo>
                      <a:pt x="0" y="38"/>
                    </a:lnTo>
                    <a:lnTo>
                      <a:pt x="0" y="38"/>
                    </a:lnTo>
                    <a:lnTo>
                      <a:pt x="0" y="38"/>
                    </a:lnTo>
                    <a:lnTo>
                      <a:pt x="0" y="38"/>
                    </a:lnTo>
                    <a:close/>
                    <a:moveTo>
                      <a:pt x="0" y="20"/>
                    </a:moveTo>
                    <a:lnTo>
                      <a:pt x="0" y="20"/>
                    </a:lnTo>
                    <a:lnTo>
                      <a:pt x="0" y="20"/>
                    </a:lnTo>
                    <a:lnTo>
                      <a:pt x="0" y="20"/>
                    </a:lnTo>
                    <a:lnTo>
                      <a:pt x="0" y="20"/>
                    </a:lnTo>
                    <a:close/>
                    <a:moveTo>
                      <a:pt x="0" y="20"/>
                    </a:moveTo>
                    <a:lnTo>
                      <a:pt x="0" y="20"/>
                    </a:lnTo>
                    <a:lnTo>
                      <a:pt x="0" y="20"/>
                    </a:lnTo>
                    <a:lnTo>
                      <a:pt x="0" y="20"/>
                    </a:lnTo>
                    <a:lnTo>
                      <a:pt x="0" y="20"/>
                    </a:lnTo>
                    <a:close/>
                    <a:moveTo>
                      <a:pt x="0" y="1"/>
                    </a:moveTo>
                    <a:lnTo>
                      <a:pt x="0" y="1"/>
                    </a:lnTo>
                    <a:lnTo>
                      <a:pt x="0" y="20"/>
                    </a:lnTo>
                    <a:lnTo>
                      <a:pt x="0" y="20"/>
                    </a:lnTo>
                    <a:lnTo>
                      <a:pt x="0" y="1"/>
                    </a:lnTo>
                    <a:close/>
                  </a:path>
                </a:pathLst>
              </a:custGeom>
              <a:solidFill>
                <a:srgbClr val="DC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23"/>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23"/>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23"/>
              <p:cNvSpPr/>
              <p:nvPr/>
            </p:nvSpPr>
            <p:spPr>
              <a:xfrm>
                <a:off x="-1524078" y="588784"/>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23"/>
              <p:cNvSpPr/>
              <p:nvPr/>
            </p:nvSpPr>
            <p:spPr>
              <a:xfrm>
                <a:off x="-1524078" y="588242"/>
                <a:ext cx="29" cy="570"/>
              </a:xfrm>
              <a:custGeom>
                <a:avLst/>
                <a:gdLst/>
                <a:ahLst/>
                <a:cxnLst/>
                <a:rect l="l" t="t" r="r" b="b"/>
                <a:pathLst>
                  <a:path w="1" h="20"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23"/>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23"/>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23"/>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23"/>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23"/>
              <p:cNvSpPr/>
              <p:nvPr/>
            </p:nvSpPr>
            <p:spPr>
              <a:xfrm>
                <a:off x="-1524078" y="587159"/>
                <a:ext cx="29" cy="570"/>
              </a:xfrm>
              <a:custGeom>
                <a:avLst/>
                <a:gdLst/>
                <a:ahLst/>
                <a:cxnLst/>
                <a:rect l="l" t="t" r="r" b="b"/>
                <a:pathLst>
                  <a:path w="1" h="20"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23"/>
              <p:cNvSpPr/>
              <p:nvPr/>
            </p:nvSpPr>
            <p:spPr>
              <a:xfrm>
                <a:off x="-1668396" y="586104"/>
                <a:ext cx="144349" cy="69210"/>
              </a:xfrm>
              <a:custGeom>
                <a:avLst/>
                <a:gdLst/>
                <a:ahLst/>
                <a:cxnLst/>
                <a:rect l="l" t="t" r="r" b="b"/>
                <a:pathLst>
                  <a:path w="5064" h="2428" extrusionOk="0">
                    <a:moveTo>
                      <a:pt x="2541" y="0"/>
                    </a:moveTo>
                    <a:lnTo>
                      <a:pt x="1" y="19"/>
                    </a:lnTo>
                    <a:lnTo>
                      <a:pt x="1" y="38"/>
                    </a:lnTo>
                    <a:lnTo>
                      <a:pt x="20" y="320"/>
                    </a:lnTo>
                    <a:lnTo>
                      <a:pt x="57" y="583"/>
                    </a:lnTo>
                    <a:lnTo>
                      <a:pt x="509" y="546"/>
                    </a:lnTo>
                    <a:lnTo>
                      <a:pt x="1036" y="489"/>
                    </a:lnTo>
                    <a:lnTo>
                      <a:pt x="1619"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94"/>
                    </a:lnTo>
                    <a:lnTo>
                      <a:pt x="5063" y="75"/>
                    </a:lnTo>
                    <a:lnTo>
                      <a:pt x="5063" y="57"/>
                    </a:lnTo>
                    <a:lnTo>
                      <a:pt x="5063" y="38"/>
                    </a:lnTo>
                    <a:lnTo>
                      <a:pt x="5063" y="19"/>
                    </a:lnTo>
                    <a:lnTo>
                      <a:pt x="2541" y="0"/>
                    </a:lnTo>
                    <a:close/>
                  </a:path>
                </a:pathLst>
              </a:custGeom>
              <a:solidFill>
                <a:srgbClr val="2A2A2A">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23"/>
              <p:cNvSpPr/>
              <p:nvPr/>
            </p:nvSpPr>
            <p:spPr>
              <a:xfrm>
                <a:off x="-1668396" y="586104"/>
                <a:ext cx="144349" cy="69210"/>
              </a:xfrm>
              <a:custGeom>
                <a:avLst/>
                <a:gdLst/>
                <a:ahLst/>
                <a:cxnLst/>
                <a:rect l="l" t="t" r="r" b="b"/>
                <a:pathLst>
                  <a:path w="5064" h="2428" fill="none" extrusionOk="0">
                    <a:moveTo>
                      <a:pt x="2541" y="0"/>
                    </a:moveTo>
                    <a:lnTo>
                      <a:pt x="2541" y="0"/>
                    </a:lnTo>
                    <a:lnTo>
                      <a:pt x="1" y="19"/>
                    </a:lnTo>
                    <a:lnTo>
                      <a:pt x="1" y="19"/>
                    </a:lnTo>
                    <a:lnTo>
                      <a:pt x="1" y="38"/>
                    </a:lnTo>
                    <a:lnTo>
                      <a:pt x="1" y="38"/>
                    </a:lnTo>
                    <a:lnTo>
                      <a:pt x="20" y="320"/>
                    </a:lnTo>
                    <a:lnTo>
                      <a:pt x="57" y="583"/>
                    </a:lnTo>
                    <a:lnTo>
                      <a:pt x="57" y="583"/>
                    </a:lnTo>
                    <a:lnTo>
                      <a:pt x="509" y="546"/>
                    </a:lnTo>
                    <a:lnTo>
                      <a:pt x="1036" y="489"/>
                    </a:lnTo>
                    <a:lnTo>
                      <a:pt x="1619" y="452"/>
                    </a:lnTo>
                    <a:lnTo>
                      <a:pt x="2240"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113"/>
                    </a:lnTo>
                    <a:lnTo>
                      <a:pt x="5063" y="113"/>
                    </a:lnTo>
                    <a:lnTo>
                      <a:pt x="5063" y="113"/>
                    </a:lnTo>
                    <a:lnTo>
                      <a:pt x="5063" y="113"/>
                    </a:lnTo>
                    <a:lnTo>
                      <a:pt x="5063" y="113"/>
                    </a:lnTo>
                    <a:lnTo>
                      <a:pt x="5063" y="113"/>
                    </a:lnTo>
                    <a:lnTo>
                      <a:pt x="5063" y="113"/>
                    </a:lnTo>
                    <a:lnTo>
                      <a:pt x="5063" y="94"/>
                    </a:lnTo>
                    <a:lnTo>
                      <a:pt x="5063" y="94"/>
                    </a:lnTo>
                    <a:lnTo>
                      <a:pt x="5063" y="94"/>
                    </a:lnTo>
                    <a:lnTo>
                      <a:pt x="5063" y="94"/>
                    </a:lnTo>
                    <a:lnTo>
                      <a:pt x="5063" y="94"/>
                    </a:lnTo>
                    <a:lnTo>
                      <a:pt x="5063" y="94"/>
                    </a:lnTo>
                    <a:lnTo>
                      <a:pt x="5063" y="75"/>
                    </a:lnTo>
                    <a:lnTo>
                      <a:pt x="5063" y="75"/>
                    </a:lnTo>
                    <a:lnTo>
                      <a:pt x="5063" y="75"/>
                    </a:lnTo>
                    <a:lnTo>
                      <a:pt x="5063" y="75"/>
                    </a:lnTo>
                    <a:lnTo>
                      <a:pt x="5063" y="75"/>
                    </a:lnTo>
                    <a:lnTo>
                      <a:pt x="5063" y="75"/>
                    </a:lnTo>
                    <a:lnTo>
                      <a:pt x="5063" y="75"/>
                    </a:lnTo>
                    <a:lnTo>
                      <a:pt x="5063" y="75"/>
                    </a:lnTo>
                    <a:lnTo>
                      <a:pt x="5063" y="75"/>
                    </a:lnTo>
                    <a:lnTo>
                      <a:pt x="5063" y="75"/>
                    </a:lnTo>
                    <a:lnTo>
                      <a:pt x="5063" y="57"/>
                    </a:lnTo>
                    <a:lnTo>
                      <a:pt x="5063" y="57"/>
                    </a:lnTo>
                    <a:lnTo>
                      <a:pt x="5063" y="57"/>
                    </a:lnTo>
                    <a:lnTo>
                      <a:pt x="5063" y="57"/>
                    </a:lnTo>
                    <a:lnTo>
                      <a:pt x="5063" y="57"/>
                    </a:lnTo>
                    <a:lnTo>
                      <a:pt x="5063" y="57"/>
                    </a:lnTo>
                    <a:lnTo>
                      <a:pt x="5063" y="57"/>
                    </a:lnTo>
                    <a:lnTo>
                      <a:pt x="5063" y="57"/>
                    </a:lnTo>
                    <a:lnTo>
                      <a:pt x="5063" y="57"/>
                    </a:lnTo>
                    <a:lnTo>
                      <a:pt x="5063" y="57"/>
                    </a:lnTo>
                    <a:lnTo>
                      <a:pt x="5063" y="38"/>
                    </a:lnTo>
                    <a:lnTo>
                      <a:pt x="5063" y="38"/>
                    </a:lnTo>
                    <a:lnTo>
                      <a:pt x="5063" y="38"/>
                    </a:lnTo>
                    <a:lnTo>
                      <a:pt x="5063" y="19"/>
                    </a:lnTo>
                    <a:lnTo>
                      <a:pt x="5063" y="19"/>
                    </a:lnTo>
                    <a:lnTo>
                      <a:pt x="25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51607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0"/>
        <p:cNvGrpSpPr/>
        <p:nvPr/>
      </p:nvGrpSpPr>
      <p:grpSpPr>
        <a:xfrm>
          <a:off x="0" y="0"/>
          <a:ext cx="0" cy="0"/>
          <a:chOff x="0" y="0"/>
          <a:chExt cx="0" cy="0"/>
        </a:xfrm>
      </p:grpSpPr>
      <p:grpSp>
        <p:nvGrpSpPr>
          <p:cNvPr id="151" name="Google Shape;151;p3"/>
          <p:cNvGrpSpPr/>
          <p:nvPr/>
        </p:nvGrpSpPr>
        <p:grpSpPr>
          <a:xfrm>
            <a:off x="516800" y="0"/>
            <a:ext cx="11158400" cy="5800400"/>
            <a:chOff x="387600" y="0"/>
            <a:chExt cx="8368800" cy="4350300"/>
          </a:xfrm>
        </p:grpSpPr>
        <p:sp>
          <p:nvSpPr>
            <p:cNvPr id="152" name="Google Shape;152;p3"/>
            <p:cNvSpPr/>
            <p:nvPr/>
          </p:nvSpPr>
          <p:spPr>
            <a:xfrm>
              <a:off x="3876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120294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01828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83362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3"/>
            <p:cNvSpPr/>
            <p:nvPr/>
          </p:nvSpPr>
          <p:spPr>
            <a:xfrm>
              <a:off x="364896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44643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3"/>
            <p:cNvSpPr/>
            <p:nvPr/>
          </p:nvSpPr>
          <p:spPr>
            <a:xfrm>
              <a:off x="527964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609498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691032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772566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85410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 name="Google Shape;163;p3"/>
          <p:cNvGrpSpPr/>
          <p:nvPr/>
        </p:nvGrpSpPr>
        <p:grpSpPr>
          <a:xfrm>
            <a:off x="-7067" y="5842501"/>
            <a:ext cx="12199200" cy="1220500"/>
            <a:chOff x="-5300" y="5220075"/>
            <a:chExt cx="9149400" cy="915375"/>
          </a:xfrm>
        </p:grpSpPr>
        <p:sp>
          <p:nvSpPr>
            <p:cNvPr id="164" name="Google Shape;164;p3"/>
            <p:cNvSpPr/>
            <p:nvPr/>
          </p:nvSpPr>
          <p:spPr>
            <a:xfrm>
              <a:off x="-5300" y="5220075"/>
              <a:ext cx="9149400" cy="130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5300" y="5220075"/>
              <a:ext cx="9149400" cy="130200"/>
            </a:xfrm>
            <a:prstGeom prst="rect">
              <a:avLst/>
            </a:pr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5300" y="5286725"/>
              <a:ext cx="9149400" cy="63600"/>
            </a:xfrm>
            <a:prstGeom prst="rect">
              <a:avLst/>
            </a:pr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5300" y="5335950"/>
              <a:ext cx="9149400" cy="7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8" name="Google Shape;168;p3"/>
          <p:cNvSpPr txBox="1">
            <a:spLocks noGrp="1"/>
          </p:cNvSpPr>
          <p:nvPr>
            <p:ph type="title"/>
          </p:nvPr>
        </p:nvSpPr>
        <p:spPr>
          <a:xfrm>
            <a:off x="2371400" y="2690080"/>
            <a:ext cx="7449200" cy="1219200"/>
          </a:xfrm>
          <a:prstGeom prst="rect">
            <a:avLst/>
          </a:prstGeom>
          <a:noFill/>
          <a:effectLst>
            <a:outerShdw dist="47625" dir="3060000" algn="bl" rotWithShape="0">
              <a:schemeClr val="lt1">
                <a:alpha val="20000"/>
              </a:schemeClr>
            </a:outerShdw>
          </a:effectLst>
        </p:spPr>
        <p:txBody>
          <a:bodyPr spcFirstLastPara="1" wrap="square" lIns="91425" tIns="91425" rIns="91425" bIns="91425" anchor="t" anchorCtr="0">
            <a:noAutofit/>
          </a:bodyPr>
          <a:lstStyle>
            <a:lvl1pPr lvl="0">
              <a:spcBef>
                <a:spcPts val="0"/>
              </a:spcBef>
              <a:spcAft>
                <a:spcPts val="0"/>
              </a:spcAft>
              <a:buSzPts val="3600"/>
              <a:buNone/>
              <a:defRPr sz="6667"/>
            </a:lvl1pPr>
            <a:lvl2pPr lvl="1" algn="ctr">
              <a:spcBef>
                <a:spcPts val="0"/>
              </a:spcBef>
              <a:spcAft>
                <a:spcPts val="0"/>
              </a:spcAft>
              <a:buClr>
                <a:schemeClr val="lt1"/>
              </a:buClr>
              <a:buSzPts val="3600"/>
              <a:buNone/>
              <a:defRPr sz="4800">
                <a:solidFill>
                  <a:schemeClr val="lt1"/>
                </a:solidFill>
              </a:defRPr>
            </a:lvl2pPr>
            <a:lvl3pPr lvl="2" algn="ctr">
              <a:spcBef>
                <a:spcPts val="0"/>
              </a:spcBef>
              <a:spcAft>
                <a:spcPts val="0"/>
              </a:spcAft>
              <a:buClr>
                <a:schemeClr val="lt1"/>
              </a:buClr>
              <a:buSzPts val="3600"/>
              <a:buNone/>
              <a:defRPr sz="4800">
                <a:solidFill>
                  <a:schemeClr val="lt1"/>
                </a:solidFill>
              </a:defRPr>
            </a:lvl3pPr>
            <a:lvl4pPr lvl="3" algn="ctr">
              <a:spcBef>
                <a:spcPts val="0"/>
              </a:spcBef>
              <a:spcAft>
                <a:spcPts val="0"/>
              </a:spcAft>
              <a:buClr>
                <a:schemeClr val="lt1"/>
              </a:buClr>
              <a:buSzPts val="3600"/>
              <a:buNone/>
              <a:defRPr sz="4800">
                <a:solidFill>
                  <a:schemeClr val="lt1"/>
                </a:solidFill>
              </a:defRPr>
            </a:lvl4pPr>
            <a:lvl5pPr lvl="4" algn="ctr">
              <a:spcBef>
                <a:spcPts val="0"/>
              </a:spcBef>
              <a:spcAft>
                <a:spcPts val="0"/>
              </a:spcAft>
              <a:buClr>
                <a:schemeClr val="lt1"/>
              </a:buClr>
              <a:buSzPts val="3600"/>
              <a:buNone/>
              <a:defRPr sz="4800">
                <a:solidFill>
                  <a:schemeClr val="lt1"/>
                </a:solidFill>
              </a:defRPr>
            </a:lvl5pPr>
            <a:lvl6pPr lvl="5" algn="ctr">
              <a:spcBef>
                <a:spcPts val="0"/>
              </a:spcBef>
              <a:spcAft>
                <a:spcPts val="0"/>
              </a:spcAft>
              <a:buClr>
                <a:schemeClr val="lt1"/>
              </a:buClr>
              <a:buSzPts val="3600"/>
              <a:buNone/>
              <a:defRPr sz="4800">
                <a:solidFill>
                  <a:schemeClr val="lt1"/>
                </a:solidFill>
              </a:defRPr>
            </a:lvl6pPr>
            <a:lvl7pPr lvl="6" algn="ctr">
              <a:spcBef>
                <a:spcPts val="0"/>
              </a:spcBef>
              <a:spcAft>
                <a:spcPts val="0"/>
              </a:spcAft>
              <a:buClr>
                <a:schemeClr val="lt1"/>
              </a:buClr>
              <a:buSzPts val="3600"/>
              <a:buNone/>
              <a:defRPr sz="4800">
                <a:solidFill>
                  <a:schemeClr val="lt1"/>
                </a:solidFill>
              </a:defRPr>
            </a:lvl7pPr>
            <a:lvl8pPr lvl="7" algn="ctr">
              <a:spcBef>
                <a:spcPts val="0"/>
              </a:spcBef>
              <a:spcAft>
                <a:spcPts val="0"/>
              </a:spcAft>
              <a:buClr>
                <a:schemeClr val="lt1"/>
              </a:buClr>
              <a:buSzPts val="3600"/>
              <a:buNone/>
              <a:defRPr sz="4800">
                <a:solidFill>
                  <a:schemeClr val="lt1"/>
                </a:solidFill>
              </a:defRPr>
            </a:lvl8pPr>
            <a:lvl9pPr lvl="8" algn="ctr">
              <a:spcBef>
                <a:spcPts val="0"/>
              </a:spcBef>
              <a:spcAft>
                <a:spcPts val="0"/>
              </a:spcAft>
              <a:buClr>
                <a:schemeClr val="lt1"/>
              </a:buClr>
              <a:buSzPts val="3600"/>
              <a:buNone/>
              <a:defRPr sz="4800">
                <a:solidFill>
                  <a:schemeClr val="lt1"/>
                </a:solidFill>
              </a:defRPr>
            </a:lvl9pPr>
          </a:lstStyle>
          <a:p>
            <a:endParaRPr/>
          </a:p>
        </p:txBody>
      </p:sp>
      <p:sp>
        <p:nvSpPr>
          <p:cNvPr id="169" name="Google Shape;169;p3"/>
          <p:cNvSpPr txBox="1">
            <a:spLocks noGrp="1"/>
          </p:cNvSpPr>
          <p:nvPr>
            <p:ph type="title" idx="2" hasCustomPrompt="1"/>
          </p:nvPr>
        </p:nvSpPr>
        <p:spPr>
          <a:xfrm>
            <a:off x="5321800" y="1038123"/>
            <a:ext cx="1548400" cy="1548400"/>
          </a:xfrm>
          <a:prstGeom prst="rect">
            <a:avLst/>
          </a:prstGeom>
          <a:solidFill>
            <a:schemeClr val="dk1"/>
          </a:solidFill>
          <a:ln w="38100" cap="flat" cmpd="sng">
            <a:solidFill>
              <a:schemeClr val="accent3"/>
            </a:solidFill>
            <a:prstDash val="solid"/>
            <a:round/>
            <a:headEnd type="none" w="sm" len="sm"/>
            <a:tailEnd type="none" w="sm" len="sm"/>
          </a:ln>
          <a:effectLst>
            <a:outerShdw dist="57150" dir="3060000" algn="bl" rotWithShape="0">
              <a:schemeClr val="lt1">
                <a:alpha val="20000"/>
              </a:schemeClr>
            </a:outerShdw>
          </a:effectLst>
        </p:spPr>
        <p:txBody>
          <a:bodyPr spcFirstLastPara="1" wrap="square" lIns="91425" tIns="91425" rIns="91425" bIns="91425" anchor="ctr" anchorCtr="0">
            <a:noAutofit/>
          </a:bodyPr>
          <a:lstStyle>
            <a:lvl1pPr lvl="0" rtl="0">
              <a:spcBef>
                <a:spcPts val="0"/>
              </a:spcBef>
              <a:spcAft>
                <a:spcPts val="0"/>
              </a:spcAft>
              <a:buSzPts val="6000"/>
              <a:buNone/>
              <a:defRPr sz="7333">
                <a:solidFill>
                  <a:schemeClr val="accen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70" name="Google Shape;170;p3"/>
          <p:cNvSpPr txBox="1">
            <a:spLocks noGrp="1"/>
          </p:cNvSpPr>
          <p:nvPr>
            <p:ph type="subTitle" idx="1"/>
          </p:nvPr>
        </p:nvSpPr>
        <p:spPr>
          <a:xfrm>
            <a:off x="2374200" y="3909877"/>
            <a:ext cx="7443600" cy="487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71" name="Google Shape;171;p3"/>
          <p:cNvGrpSpPr/>
          <p:nvPr/>
        </p:nvGrpSpPr>
        <p:grpSpPr>
          <a:xfrm>
            <a:off x="10760894" y="-5900"/>
            <a:ext cx="960580" cy="1037792"/>
            <a:chOff x="352742" y="-4425"/>
            <a:chExt cx="720435" cy="778344"/>
          </a:xfrm>
        </p:grpSpPr>
        <p:cxnSp>
          <p:nvCxnSpPr>
            <p:cNvPr id="172" name="Google Shape;172;p3"/>
            <p:cNvCxnSpPr/>
            <p:nvPr/>
          </p:nvCxnSpPr>
          <p:spPr>
            <a:xfrm rot="10800000">
              <a:off x="714438" y="-4425"/>
              <a:ext cx="0" cy="366600"/>
            </a:xfrm>
            <a:prstGeom prst="straightConnector1">
              <a:avLst/>
            </a:prstGeom>
            <a:noFill/>
            <a:ln w="28575" cap="flat" cmpd="sng">
              <a:solidFill>
                <a:schemeClr val="lt1"/>
              </a:solidFill>
              <a:prstDash val="solid"/>
              <a:round/>
              <a:headEnd type="none" w="med" len="med"/>
              <a:tailEnd type="none" w="med" len="med"/>
            </a:ln>
          </p:spPr>
        </p:cxnSp>
        <p:grpSp>
          <p:nvGrpSpPr>
            <p:cNvPr id="173" name="Google Shape;173;p3"/>
            <p:cNvGrpSpPr/>
            <p:nvPr/>
          </p:nvGrpSpPr>
          <p:grpSpPr>
            <a:xfrm>
              <a:off x="352742" y="358150"/>
              <a:ext cx="720435" cy="415769"/>
              <a:chOff x="-1956433" y="243850"/>
              <a:chExt cx="720435" cy="415769"/>
            </a:xfrm>
          </p:grpSpPr>
          <p:sp>
            <p:nvSpPr>
              <p:cNvPr id="174" name="Google Shape;174;p3"/>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1712378" y="243850"/>
                <a:ext cx="232316" cy="211935"/>
              </a:xfrm>
              <a:custGeom>
                <a:avLst/>
                <a:gdLst/>
                <a:ahLst/>
                <a:cxnLst/>
                <a:rect l="l" t="t" r="r" b="b"/>
                <a:pathLst>
                  <a:path w="8150" h="7435" extrusionOk="0">
                    <a:moveTo>
                      <a:pt x="3821" y="1"/>
                    </a:move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563" y="1732"/>
                    </a:lnTo>
                    <a:lnTo>
                      <a:pt x="1318" y="2522"/>
                    </a:lnTo>
                    <a:lnTo>
                      <a:pt x="753" y="4611"/>
                    </a:lnTo>
                    <a:lnTo>
                      <a:pt x="1" y="7434"/>
                    </a:lnTo>
                    <a:lnTo>
                      <a:pt x="8149" y="7434"/>
                    </a:lnTo>
                    <a:lnTo>
                      <a:pt x="7397" y="4611"/>
                    </a:lnTo>
                    <a:lnTo>
                      <a:pt x="6832" y="2522"/>
                    </a:lnTo>
                    <a:lnTo>
                      <a:pt x="6606" y="1732"/>
                    </a:ln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1712378" y="243850"/>
                <a:ext cx="232316" cy="211935"/>
              </a:xfrm>
              <a:custGeom>
                <a:avLst/>
                <a:gdLst/>
                <a:ahLst/>
                <a:cxnLst/>
                <a:rect l="l" t="t" r="r" b="b"/>
                <a:pathLst>
                  <a:path w="8150" h="7435" fill="none" extrusionOk="0">
                    <a:moveTo>
                      <a:pt x="6456" y="1243"/>
                    </a:move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lnTo>
                      <a:pt x="4084" y="1"/>
                    </a:lnTo>
                    <a:lnTo>
                      <a:pt x="4084" y="1"/>
                    </a:lnTo>
                    <a:lnTo>
                      <a:pt x="3821" y="1"/>
                    </a:ln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694" y="1243"/>
                    </a:lnTo>
                    <a:lnTo>
                      <a:pt x="1563" y="1732"/>
                    </a:lnTo>
                    <a:lnTo>
                      <a:pt x="1318" y="2522"/>
                    </a:lnTo>
                    <a:lnTo>
                      <a:pt x="753" y="4611"/>
                    </a:lnTo>
                    <a:lnTo>
                      <a:pt x="1" y="7434"/>
                    </a:lnTo>
                    <a:lnTo>
                      <a:pt x="4084" y="7434"/>
                    </a:lnTo>
                    <a:lnTo>
                      <a:pt x="8149" y="7434"/>
                    </a:lnTo>
                    <a:lnTo>
                      <a:pt x="8149" y="7434"/>
                    </a:lnTo>
                    <a:lnTo>
                      <a:pt x="7397" y="4611"/>
                    </a:lnTo>
                    <a:lnTo>
                      <a:pt x="6832" y="2522"/>
                    </a:lnTo>
                    <a:lnTo>
                      <a:pt x="6606" y="1732"/>
                    </a:lnTo>
                    <a:lnTo>
                      <a:pt x="6456" y="1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1704340" y="278711"/>
                <a:ext cx="219431" cy="158830"/>
              </a:xfrm>
              <a:custGeom>
                <a:avLst/>
                <a:gdLst/>
                <a:ahLst/>
                <a:cxnLst/>
                <a:rect l="l" t="t" r="r" b="b"/>
                <a:pathLst>
                  <a:path w="7698" h="5572" extrusionOk="0">
                    <a:moveTo>
                      <a:pt x="133" y="4668"/>
                    </a:moveTo>
                    <a:lnTo>
                      <a:pt x="133" y="4668"/>
                    </a:lnTo>
                    <a:lnTo>
                      <a:pt x="133" y="4668"/>
                    </a:lnTo>
                    <a:lnTo>
                      <a:pt x="133" y="4668"/>
                    </a:lnTo>
                    <a:lnTo>
                      <a:pt x="1" y="5195"/>
                    </a:lnTo>
                    <a:lnTo>
                      <a:pt x="1" y="5195"/>
                    </a:lnTo>
                    <a:lnTo>
                      <a:pt x="133" y="4668"/>
                    </a:lnTo>
                    <a:close/>
                    <a:moveTo>
                      <a:pt x="6174" y="20"/>
                    </a:moveTo>
                    <a:lnTo>
                      <a:pt x="6174" y="20"/>
                    </a:lnTo>
                    <a:lnTo>
                      <a:pt x="6174" y="20"/>
                    </a:lnTo>
                    <a:lnTo>
                      <a:pt x="6174" y="20"/>
                    </a:lnTo>
                    <a:lnTo>
                      <a:pt x="6437" y="923"/>
                    </a:lnTo>
                    <a:lnTo>
                      <a:pt x="6870" y="2466"/>
                    </a:lnTo>
                    <a:lnTo>
                      <a:pt x="7698" y="5571"/>
                    </a:lnTo>
                    <a:lnTo>
                      <a:pt x="7698" y="5571"/>
                    </a:lnTo>
                    <a:lnTo>
                      <a:pt x="7698" y="5571"/>
                    </a:lnTo>
                    <a:lnTo>
                      <a:pt x="6870" y="2466"/>
                    </a:lnTo>
                    <a:lnTo>
                      <a:pt x="6437" y="923"/>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1"/>
                    </a:moveTo>
                    <a:lnTo>
                      <a:pt x="6174" y="1"/>
                    </a:lnTo>
                    <a:lnTo>
                      <a:pt x="6174" y="20"/>
                    </a:lnTo>
                    <a:lnTo>
                      <a:pt x="6174" y="20"/>
                    </a:lnTo>
                    <a:lnTo>
                      <a:pt x="6174" y="1"/>
                    </a:lnTo>
                    <a:close/>
                    <a:moveTo>
                      <a:pt x="6155" y="1"/>
                    </a:moveTo>
                    <a:lnTo>
                      <a:pt x="6155" y="1"/>
                    </a:lnTo>
                    <a:lnTo>
                      <a:pt x="6174" y="1"/>
                    </a:lnTo>
                    <a:lnTo>
                      <a:pt x="6174" y="1"/>
                    </a:lnTo>
                    <a:lnTo>
                      <a:pt x="6155" y="1"/>
                    </a:lnTo>
                    <a:close/>
                    <a:moveTo>
                      <a:pt x="6155" y="1"/>
                    </a:moveTo>
                    <a:lnTo>
                      <a:pt x="6155" y="1"/>
                    </a:lnTo>
                    <a:lnTo>
                      <a:pt x="6155" y="1"/>
                    </a:lnTo>
                    <a:lnTo>
                      <a:pt x="6155" y="1"/>
                    </a:lnTo>
                    <a:lnTo>
                      <a:pt x="6155" y="1"/>
                    </a:lnTo>
                    <a:close/>
                    <a:moveTo>
                      <a:pt x="6155" y="1"/>
                    </a:moveTo>
                    <a:lnTo>
                      <a:pt x="6155" y="1"/>
                    </a:lnTo>
                    <a:lnTo>
                      <a:pt x="6155" y="1"/>
                    </a:lnTo>
                    <a:lnTo>
                      <a:pt x="6155" y="1"/>
                    </a:lnTo>
                    <a:lnTo>
                      <a:pt x="6155" y="1"/>
                    </a:ln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1704340" y="411742"/>
                <a:ext cx="3791" cy="15051"/>
              </a:xfrm>
              <a:custGeom>
                <a:avLst/>
                <a:gdLst/>
                <a:ahLst/>
                <a:cxnLst/>
                <a:rect l="l" t="t" r="r" b="b"/>
                <a:pathLst>
                  <a:path w="133" h="528" fill="none" extrusionOk="0">
                    <a:moveTo>
                      <a:pt x="133" y="1"/>
                    </a:moveTo>
                    <a:lnTo>
                      <a:pt x="133" y="1"/>
                    </a:lnTo>
                    <a:lnTo>
                      <a:pt x="133" y="1"/>
                    </a:lnTo>
                    <a:lnTo>
                      <a:pt x="133" y="1"/>
                    </a:lnTo>
                    <a:lnTo>
                      <a:pt x="1" y="528"/>
                    </a:lnTo>
                    <a:lnTo>
                      <a:pt x="1" y="528"/>
                    </a:lnTo>
                    <a:lnTo>
                      <a:pt x="1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1528382" y="279253"/>
                <a:ext cx="43470" cy="158288"/>
              </a:xfrm>
              <a:custGeom>
                <a:avLst/>
                <a:gdLst/>
                <a:ahLst/>
                <a:cxnLst/>
                <a:rect l="l" t="t" r="r" b="b"/>
                <a:pathLst>
                  <a:path w="1525" h="5553" fill="none" extrusionOk="0">
                    <a:moveTo>
                      <a:pt x="1" y="1"/>
                    </a:moveTo>
                    <a:lnTo>
                      <a:pt x="1" y="1"/>
                    </a:lnTo>
                    <a:lnTo>
                      <a:pt x="1" y="1"/>
                    </a:lnTo>
                    <a:lnTo>
                      <a:pt x="1" y="1"/>
                    </a:lnTo>
                    <a:lnTo>
                      <a:pt x="264" y="904"/>
                    </a:lnTo>
                    <a:lnTo>
                      <a:pt x="697" y="2447"/>
                    </a:lnTo>
                    <a:lnTo>
                      <a:pt x="1525" y="5552"/>
                    </a:lnTo>
                    <a:lnTo>
                      <a:pt x="1525" y="5552"/>
                    </a:lnTo>
                    <a:lnTo>
                      <a:pt x="1525" y="5552"/>
                    </a:lnTo>
                    <a:lnTo>
                      <a:pt x="697" y="2447"/>
                    </a:lnTo>
                    <a:lnTo>
                      <a:pt x="264" y="904"/>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1528382" y="278711"/>
                <a:ext cx="29" cy="57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1528924" y="278711"/>
                <a:ext cx="570" cy="29"/>
              </a:xfrm>
              <a:custGeom>
                <a:avLst/>
                <a:gdLst/>
                <a:ahLst/>
                <a:cxnLst/>
                <a:rect l="l" t="t" r="r" b="b"/>
                <a:pathLst>
                  <a:path w="20" h="1" fill="none" extrusionOk="0">
                    <a:moveTo>
                      <a:pt x="1" y="1"/>
                    </a:moveTo>
                    <a:lnTo>
                      <a:pt x="1" y="1"/>
                    </a:lnTo>
                    <a:lnTo>
                      <a:pt x="20" y="1"/>
                    </a:ln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1707533" y="244392"/>
                <a:ext cx="222624" cy="193150"/>
              </a:xfrm>
              <a:custGeom>
                <a:avLst/>
                <a:gdLst/>
                <a:ahLst/>
                <a:cxnLst/>
                <a:rect l="l" t="t" r="r" b="b"/>
                <a:pathLst>
                  <a:path w="7810" h="6776" extrusionOk="0">
                    <a:moveTo>
                      <a:pt x="4272" y="0"/>
                    </a:move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2955" y="5326"/>
                    </a:lnTo>
                    <a:lnTo>
                      <a:pt x="2447" y="5364"/>
                    </a:lnTo>
                    <a:lnTo>
                      <a:pt x="1976" y="5420"/>
                    </a:lnTo>
                    <a:lnTo>
                      <a:pt x="1543" y="5496"/>
                    </a:lnTo>
                    <a:lnTo>
                      <a:pt x="1167" y="5571"/>
                    </a:lnTo>
                    <a:lnTo>
                      <a:pt x="809" y="5665"/>
                    </a:lnTo>
                    <a:lnTo>
                      <a:pt x="508" y="5759"/>
                    </a:lnTo>
                    <a:lnTo>
                      <a:pt x="245" y="5872"/>
                    </a:lnTo>
                    <a:lnTo>
                      <a:pt x="113" y="6399"/>
                    </a:lnTo>
                    <a:lnTo>
                      <a:pt x="0" y="6775"/>
                    </a:lnTo>
                    <a:lnTo>
                      <a:pt x="979" y="6662"/>
                    </a:lnTo>
                    <a:lnTo>
                      <a:pt x="1957" y="6606"/>
                    </a:lnTo>
                    <a:lnTo>
                      <a:pt x="2936" y="6549"/>
                    </a:lnTo>
                    <a:lnTo>
                      <a:pt x="4893" y="6549"/>
                    </a:lnTo>
                    <a:lnTo>
                      <a:pt x="5853" y="6606"/>
                    </a:lnTo>
                    <a:lnTo>
                      <a:pt x="6831" y="6662"/>
                    </a:lnTo>
                    <a:lnTo>
                      <a:pt x="7810" y="6775"/>
                    </a:lnTo>
                    <a:lnTo>
                      <a:pt x="6982" y="3670"/>
                    </a:lnTo>
                    <a:lnTo>
                      <a:pt x="6549" y="2127"/>
                    </a:lnTo>
                    <a:lnTo>
                      <a:pt x="6286" y="1224"/>
                    </a:lnTo>
                    <a:lnTo>
                      <a:pt x="6286"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3"/>
              <p:cNvSpPr/>
              <p:nvPr/>
            </p:nvSpPr>
            <p:spPr>
              <a:xfrm>
                <a:off x="-1707533" y="244392"/>
                <a:ext cx="222624" cy="193150"/>
              </a:xfrm>
              <a:custGeom>
                <a:avLst/>
                <a:gdLst/>
                <a:ahLst/>
                <a:cxnLst/>
                <a:rect l="l" t="t" r="r" b="b"/>
                <a:pathLst>
                  <a:path w="7810" h="6776" fill="none" extrusionOk="0">
                    <a:moveTo>
                      <a:pt x="4272" y="0"/>
                    </a:moveTo>
                    <a:lnTo>
                      <a:pt x="4272" y="0"/>
                    </a:ln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3519" y="5307"/>
                    </a:lnTo>
                    <a:lnTo>
                      <a:pt x="2955" y="5326"/>
                    </a:lnTo>
                    <a:lnTo>
                      <a:pt x="2447" y="5364"/>
                    </a:lnTo>
                    <a:lnTo>
                      <a:pt x="1976" y="5420"/>
                    </a:lnTo>
                    <a:lnTo>
                      <a:pt x="1543" y="5496"/>
                    </a:lnTo>
                    <a:lnTo>
                      <a:pt x="1167" y="5571"/>
                    </a:lnTo>
                    <a:lnTo>
                      <a:pt x="809" y="5665"/>
                    </a:lnTo>
                    <a:lnTo>
                      <a:pt x="508" y="5759"/>
                    </a:lnTo>
                    <a:lnTo>
                      <a:pt x="245" y="5872"/>
                    </a:lnTo>
                    <a:lnTo>
                      <a:pt x="245" y="5872"/>
                    </a:lnTo>
                    <a:lnTo>
                      <a:pt x="113" y="6399"/>
                    </a:lnTo>
                    <a:lnTo>
                      <a:pt x="113" y="6399"/>
                    </a:lnTo>
                    <a:lnTo>
                      <a:pt x="0" y="6775"/>
                    </a:lnTo>
                    <a:lnTo>
                      <a:pt x="0" y="6775"/>
                    </a:lnTo>
                    <a:lnTo>
                      <a:pt x="979" y="6662"/>
                    </a:lnTo>
                    <a:lnTo>
                      <a:pt x="1957" y="6606"/>
                    </a:lnTo>
                    <a:lnTo>
                      <a:pt x="2936" y="6549"/>
                    </a:lnTo>
                    <a:lnTo>
                      <a:pt x="3914" y="6549"/>
                    </a:lnTo>
                    <a:lnTo>
                      <a:pt x="3914" y="6549"/>
                    </a:lnTo>
                    <a:lnTo>
                      <a:pt x="4893" y="6549"/>
                    </a:lnTo>
                    <a:lnTo>
                      <a:pt x="5853" y="6606"/>
                    </a:lnTo>
                    <a:lnTo>
                      <a:pt x="6831" y="6662"/>
                    </a:lnTo>
                    <a:lnTo>
                      <a:pt x="7810" y="6775"/>
                    </a:lnTo>
                    <a:lnTo>
                      <a:pt x="7810" y="6775"/>
                    </a:lnTo>
                    <a:lnTo>
                      <a:pt x="6982" y="3670"/>
                    </a:lnTo>
                    <a:lnTo>
                      <a:pt x="6549" y="2127"/>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05"/>
                    </a:lnTo>
                    <a:lnTo>
                      <a:pt x="6286" y="1205"/>
                    </a:lnTo>
                    <a:lnTo>
                      <a:pt x="6286" y="1205"/>
                    </a:lnTo>
                    <a:lnTo>
                      <a:pt x="6286" y="1205"/>
                    </a:lnTo>
                    <a:lnTo>
                      <a:pt x="6267" y="1205"/>
                    </a:lnTo>
                    <a:lnTo>
                      <a:pt x="6267" y="1205"/>
                    </a:lnTo>
                    <a:lnTo>
                      <a:pt x="6267" y="1205"/>
                    </a:lnTo>
                    <a:lnTo>
                      <a:pt x="6267" y="1205"/>
                    </a:lnTo>
                    <a:lnTo>
                      <a:pt x="6267" y="1205"/>
                    </a:lnTo>
                    <a:lnTo>
                      <a:pt x="6267" y="1205"/>
                    </a:lnTo>
                    <a:lnTo>
                      <a:pt x="6267" y="1205"/>
                    </a:lnTo>
                    <a:lnTo>
                      <a:pt x="6267" y="1205"/>
                    </a:lnTo>
                    <a:lnTo>
                      <a:pt x="6267"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1956433" y="583396"/>
                <a:ext cx="720435" cy="49399"/>
              </a:xfrm>
              <a:custGeom>
                <a:avLst/>
                <a:gdLst/>
                <a:ahLst/>
                <a:cxnLst/>
                <a:rect l="l" t="t" r="r" b="b"/>
                <a:pathLst>
                  <a:path w="25274" h="1733" fill="none" extrusionOk="0">
                    <a:moveTo>
                      <a:pt x="25142" y="735"/>
                    </a:move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lnTo>
                      <a:pt x="12646" y="1"/>
                    </a:lnTo>
                    <a:lnTo>
                      <a:pt x="12646" y="1"/>
                    </a:lnTo>
                    <a:lnTo>
                      <a:pt x="10125" y="1"/>
                    </a:lnTo>
                    <a:lnTo>
                      <a:pt x="7848" y="39"/>
                    </a:lnTo>
                    <a:lnTo>
                      <a:pt x="5815" y="114"/>
                    </a:lnTo>
                    <a:lnTo>
                      <a:pt x="4065" y="208"/>
                    </a:lnTo>
                    <a:lnTo>
                      <a:pt x="2597" y="302"/>
                    </a:lnTo>
                    <a:lnTo>
                      <a:pt x="1995" y="377"/>
                    </a:lnTo>
                    <a:lnTo>
                      <a:pt x="1449" y="434"/>
                    </a:lnTo>
                    <a:lnTo>
                      <a:pt x="997" y="509"/>
                    </a:lnTo>
                    <a:lnTo>
                      <a:pt x="621" y="584"/>
                    </a:lnTo>
                    <a:lnTo>
                      <a:pt x="320" y="660"/>
                    </a:lnTo>
                    <a:lnTo>
                      <a:pt x="132" y="735"/>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1952699" y="431068"/>
                <a:ext cx="712967" cy="173282"/>
              </a:xfrm>
              <a:custGeom>
                <a:avLst/>
                <a:gdLst/>
                <a:ahLst/>
                <a:cxnLst/>
                <a:rect l="l" t="t" r="r" b="b"/>
                <a:pathLst>
                  <a:path w="25012" h="6079" extrusionOk="0">
                    <a:moveTo>
                      <a:pt x="11838" y="0"/>
                    </a:moveTo>
                    <a:lnTo>
                      <a:pt x="11179" y="19"/>
                    </a:lnTo>
                    <a:lnTo>
                      <a:pt x="10521" y="57"/>
                    </a:lnTo>
                    <a:lnTo>
                      <a:pt x="9843" y="94"/>
                    </a:lnTo>
                    <a:lnTo>
                      <a:pt x="9184" y="151"/>
                    </a:lnTo>
                    <a:lnTo>
                      <a:pt x="8526" y="226"/>
                    </a:lnTo>
                    <a:lnTo>
                      <a:pt x="7867" y="320"/>
                    </a:lnTo>
                    <a:lnTo>
                      <a:pt x="7208" y="414"/>
                    </a:lnTo>
                    <a:lnTo>
                      <a:pt x="6079" y="621"/>
                    </a:lnTo>
                    <a:lnTo>
                      <a:pt x="5138" y="791"/>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lnTo>
                      <a:pt x="19874" y="791"/>
                    </a:lnTo>
                    <a:lnTo>
                      <a:pt x="18933" y="621"/>
                    </a:lnTo>
                    <a:lnTo>
                      <a:pt x="17804" y="414"/>
                    </a:lnTo>
                    <a:lnTo>
                      <a:pt x="17145" y="320"/>
                    </a:lnTo>
                    <a:lnTo>
                      <a:pt x="16486" y="226"/>
                    </a:lnTo>
                    <a:lnTo>
                      <a:pt x="15828" y="151"/>
                    </a:lnTo>
                    <a:lnTo>
                      <a:pt x="15169" y="94"/>
                    </a:lnTo>
                    <a:lnTo>
                      <a:pt x="14510" y="57"/>
                    </a:lnTo>
                    <a:lnTo>
                      <a:pt x="13833" y="19"/>
                    </a:lnTo>
                    <a:lnTo>
                      <a:pt x="13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1952699" y="431068"/>
                <a:ext cx="712967" cy="173282"/>
              </a:xfrm>
              <a:custGeom>
                <a:avLst/>
                <a:gdLst/>
                <a:ahLst/>
                <a:cxnLst/>
                <a:rect l="l" t="t" r="r" b="b"/>
                <a:pathLst>
                  <a:path w="25012" h="6079" fill="none" extrusionOk="0">
                    <a:moveTo>
                      <a:pt x="21229" y="1092"/>
                    </a:moveTo>
                    <a:lnTo>
                      <a:pt x="21229" y="1092"/>
                    </a:lnTo>
                    <a:lnTo>
                      <a:pt x="19874" y="791"/>
                    </a:lnTo>
                    <a:lnTo>
                      <a:pt x="18933" y="621"/>
                    </a:lnTo>
                    <a:lnTo>
                      <a:pt x="17804" y="414"/>
                    </a:lnTo>
                    <a:lnTo>
                      <a:pt x="17804" y="414"/>
                    </a:lnTo>
                    <a:lnTo>
                      <a:pt x="17145" y="320"/>
                    </a:lnTo>
                    <a:lnTo>
                      <a:pt x="16486" y="226"/>
                    </a:lnTo>
                    <a:lnTo>
                      <a:pt x="15828" y="151"/>
                    </a:lnTo>
                    <a:lnTo>
                      <a:pt x="15169" y="94"/>
                    </a:lnTo>
                    <a:lnTo>
                      <a:pt x="14510" y="57"/>
                    </a:lnTo>
                    <a:lnTo>
                      <a:pt x="13833" y="19"/>
                    </a:lnTo>
                    <a:lnTo>
                      <a:pt x="13174" y="0"/>
                    </a:lnTo>
                    <a:lnTo>
                      <a:pt x="12515" y="0"/>
                    </a:lnTo>
                    <a:lnTo>
                      <a:pt x="11838" y="0"/>
                    </a:lnTo>
                    <a:lnTo>
                      <a:pt x="11179" y="19"/>
                    </a:lnTo>
                    <a:lnTo>
                      <a:pt x="10521" y="57"/>
                    </a:lnTo>
                    <a:lnTo>
                      <a:pt x="9843" y="94"/>
                    </a:lnTo>
                    <a:lnTo>
                      <a:pt x="9184" y="151"/>
                    </a:lnTo>
                    <a:lnTo>
                      <a:pt x="8526" y="226"/>
                    </a:lnTo>
                    <a:lnTo>
                      <a:pt x="7867" y="320"/>
                    </a:lnTo>
                    <a:lnTo>
                      <a:pt x="7208" y="414"/>
                    </a:lnTo>
                    <a:lnTo>
                      <a:pt x="7208" y="414"/>
                    </a:lnTo>
                    <a:lnTo>
                      <a:pt x="6079" y="621"/>
                    </a:lnTo>
                    <a:lnTo>
                      <a:pt x="5138" y="791"/>
                    </a:lnTo>
                    <a:lnTo>
                      <a:pt x="3783" y="1092"/>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2515" y="5345"/>
                    </a:lnTo>
                    <a:lnTo>
                      <a:pt x="12515"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1952158" y="451449"/>
                <a:ext cx="712425" cy="152388"/>
              </a:xfrm>
              <a:custGeom>
                <a:avLst/>
                <a:gdLst/>
                <a:ahLst/>
                <a:cxnLst/>
                <a:rect l="l" t="t" r="r" b="b"/>
                <a:pathLst>
                  <a:path w="24993" h="5346" extrusionOk="0">
                    <a:moveTo>
                      <a:pt x="19459" y="1"/>
                    </a:move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1" y="5345"/>
                    </a:lnTo>
                    <a:lnTo>
                      <a:pt x="208" y="5270"/>
                    </a:lnTo>
                    <a:lnTo>
                      <a:pt x="490" y="5195"/>
                    </a:lnTo>
                    <a:lnTo>
                      <a:pt x="847" y="5119"/>
                    </a:lnTo>
                    <a:lnTo>
                      <a:pt x="1299" y="5044"/>
                    </a:lnTo>
                    <a:lnTo>
                      <a:pt x="1826" y="4988"/>
                    </a:lnTo>
                    <a:lnTo>
                      <a:pt x="2447" y="4912"/>
                    </a:lnTo>
                    <a:lnTo>
                      <a:pt x="3915" y="4799"/>
                    </a:lnTo>
                    <a:lnTo>
                      <a:pt x="5665" y="4724"/>
                    </a:lnTo>
                    <a:lnTo>
                      <a:pt x="7679" y="4649"/>
                    </a:lnTo>
                    <a:lnTo>
                      <a:pt x="9975" y="4611"/>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4127" y="5119"/>
                    </a:lnTo>
                    <a:lnTo>
                      <a:pt x="24484" y="5195"/>
                    </a:lnTo>
                    <a:lnTo>
                      <a:pt x="24785" y="5270"/>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0476" y="208"/>
                    </a:lnTo>
                    <a:lnTo>
                      <a:pt x="19459" y="1"/>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1952158" y="451449"/>
                <a:ext cx="712425" cy="152388"/>
              </a:xfrm>
              <a:custGeom>
                <a:avLst/>
                <a:gdLst/>
                <a:ahLst/>
                <a:cxnLst/>
                <a:rect l="l" t="t" r="r" b="b"/>
                <a:pathLst>
                  <a:path w="24993" h="5346" fill="none" extrusionOk="0">
                    <a:moveTo>
                      <a:pt x="19459" y="1"/>
                    </a:moveTo>
                    <a:lnTo>
                      <a:pt x="19459" y="1"/>
                    </a:ln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76" y="5157"/>
                    </a:lnTo>
                    <a:lnTo>
                      <a:pt x="1" y="5345"/>
                    </a:lnTo>
                    <a:lnTo>
                      <a:pt x="1" y="5345"/>
                    </a:lnTo>
                    <a:lnTo>
                      <a:pt x="208" y="5270"/>
                    </a:lnTo>
                    <a:lnTo>
                      <a:pt x="490" y="5195"/>
                    </a:lnTo>
                    <a:lnTo>
                      <a:pt x="847" y="5119"/>
                    </a:lnTo>
                    <a:lnTo>
                      <a:pt x="1299" y="5044"/>
                    </a:lnTo>
                    <a:lnTo>
                      <a:pt x="1299" y="5044"/>
                    </a:lnTo>
                    <a:lnTo>
                      <a:pt x="1826" y="4988"/>
                    </a:lnTo>
                    <a:lnTo>
                      <a:pt x="2447" y="4912"/>
                    </a:lnTo>
                    <a:lnTo>
                      <a:pt x="3915" y="4799"/>
                    </a:lnTo>
                    <a:lnTo>
                      <a:pt x="3915" y="4799"/>
                    </a:lnTo>
                    <a:lnTo>
                      <a:pt x="5665" y="4724"/>
                    </a:lnTo>
                    <a:lnTo>
                      <a:pt x="7679" y="4649"/>
                    </a:lnTo>
                    <a:lnTo>
                      <a:pt x="9975" y="4611"/>
                    </a:lnTo>
                    <a:lnTo>
                      <a:pt x="12496" y="4592"/>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3675" y="5044"/>
                    </a:lnTo>
                    <a:lnTo>
                      <a:pt x="24127" y="5119"/>
                    </a:lnTo>
                    <a:lnTo>
                      <a:pt x="24484" y="5195"/>
                    </a:lnTo>
                    <a:lnTo>
                      <a:pt x="24785" y="5270"/>
                    </a:lnTo>
                    <a:lnTo>
                      <a:pt x="24992" y="5345"/>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1210" y="377"/>
                    </a:lnTo>
                    <a:lnTo>
                      <a:pt x="21210" y="377"/>
                    </a:lnTo>
                    <a:lnTo>
                      <a:pt x="20476" y="208"/>
                    </a:lnTo>
                    <a:lnTo>
                      <a:pt x="194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1668396" y="586104"/>
                <a:ext cx="144349" cy="73514"/>
              </a:xfrm>
              <a:custGeom>
                <a:avLst/>
                <a:gdLst/>
                <a:ahLst/>
                <a:cxnLst/>
                <a:rect l="l" t="t" r="r" b="b"/>
                <a:pathLst>
                  <a:path w="5064" h="2579" extrusionOk="0">
                    <a:moveTo>
                      <a:pt x="2541" y="0"/>
                    </a:moveTo>
                    <a:lnTo>
                      <a:pt x="1" y="19"/>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19"/>
                    </a:lnTo>
                    <a:lnTo>
                      <a:pt x="25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1668396" y="586104"/>
                <a:ext cx="144349" cy="73514"/>
              </a:xfrm>
              <a:custGeom>
                <a:avLst/>
                <a:gdLst/>
                <a:ahLst/>
                <a:cxnLst/>
                <a:rect l="l" t="t" r="r" b="b"/>
                <a:pathLst>
                  <a:path w="5064" h="2579" fill="none" extrusionOk="0">
                    <a:moveTo>
                      <a:pt x="1" y="19"/>
                    </a:moveTo>
                    <a:lnTo>
                      <a:pt x="1" y="19"/>
                    </a:lnTo>
                    <a:lnTo>
                      <a:pt x="1" y="38"/>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38"/>
                    </a:lnTo>
                    <a:lnTo>
                      <a:pt x="5063" y="19"/>
                    </a:lnTo>
                    <a:lnTo>
                      <a:pt x="5063" y="19"/>
                    </a:lnTo>
                    <a:lnTo>
                      <a:pt x="2541" y="0"/>
                    </a:lnTo>
                    <a:lnTo>
                      <a:pt x="2541" y="0"/>
                    </a:lnTo>
                    <a:lnTo>
                      <a:pt x="1" y="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1524078" y="587159"/>
                <a:ext cx="29" cy="2166"/>
              </a:xfrm>
              <a:custGeom>
                <a:avLst/>
                <a:gdLst/>
                <a:ahLst/>
                <a:cxnLst/>
                <a:rect l="l" t="t" r="r" b="b"/>
                <a:pathLst>
                  <a:path w="1" h="76" extrusionOk="0">
                    <a:moveTo>
                      <a:pt x="0" y="76"/>
                    </a:moveTo>
                    <a:lnTo>
                      <a:pt x="0" y="76"/>
                    </a:lnTo>
                    <a:lnTo>
                      <a:pt x="0" y="76"/>
                    </a:lnTo>
                    <a:lnTo>
                      <a:pt x="0" y="76"/>
                    </a:lnTo>
                    <a:lnTo>
                      <a:pt x="0" y="76"/>
                    </a:lnTo>
                    <a:close/>
                    <a:moveTo>
                      <a:pt x="0" y="76"/>
                    </a:moveTo>
                    <a:lnTo>
                      <a:pt x="0" y="76"/>
                    </a:lnTo>
                    <a:lnTo>
                      <a:pt x="0" y="76"/>
                    </a:lnTo>
                    <a:lnTo>
                      <a:pt x="0" y="76"/>
                    </a:lnTo>
                    <a:lnTo>
                      <a:pt x="0" y="76"/>
                    </a:lnTo>
                    <a:close/>
                    <a:moveTo>
                      <a:pt x="0" y="57"/>
                    </a:moveTo>
                    <a:lnTo>
                      <a:pt x="0" y="57"/>
                    </a:lnTo>
                    <a:lnTo>
                      <a:pt x="0" y="57"/>
                    </a:lnTo>
                    <a:lnTo>
                      <a:pt x="0" y="57"/>
                    </a:lnTo>
                    <a:lnTo>
                      <a:pt x="0" y="57"/>
                    </a:lnTo>
                    <a:close/>
                    <a:moveTo>
                      <a:pt x="0" y="38"/>
                    </a:moveTo>
                    <a:lnTo>
                      <a:pt x="0" y="38"/>
                    </a:lnTo>
                    <a:lnTo>
                      <a:pt x="0" y="57"/>
                    </a:lnTo>
                    <a:lnTo>
                      <a:pt x="0" y="57"/>
                    </a:lnTo>
                    <a:lnTo>
                      <a:pt x="0" y="38"/>
                    </a:lnTo>
                    <a:close/>
                    <a:moveTo>
                      <a:pt x="0" y="38"/>
                    </a:moveTo>
                    <a:lnTo>
                      <a:pt x="0" y="38"/>
                    </a:lnTo>
                    <a:lnTo>
                      <a:pt x="0" y="38"/>
                    </a:lnTo>
                    <a:lnTo>
                      <a:pt x="0" y="38"/>
                    </a:lnTo>
                    <a:lnTo>
                      <a:pt x="0" y="38"/>
                    </a:lnTo>
                    <a:close/>
                    <a:moveTo>
                      <a:pt x="0" y="38"/>
                    </a:moveTo>
                    <a:lnTo>
                      <a:pt x="0" y="38"/>
                    </a:lnTo>
                    <a:lnTo>
                      <a:pt x="0" y="38"/>
                    </a:lnTo>
                    <a:lnTo>
                      <a:pt x="0" y="38"/>
                    </a:lnTo>
                    <a:lnTo>
                      <a:pt x="0" y="38"/>
                    </a:lnTo>
                    <a:close/>
                    <a:moveTo>
                      <a:pt x="0" y="20"/>
                    </a:moveTo>
                    <a:lnTo>
                      <a:pt x="0" y="20"/>
                    </a:lnTo>
                    <a:lnTo>
                      <a:pt x="0" y="20"/>
                    </a:lnTo>
                    <a:lnTo>
                      <a:pt x="0" y="20"/>
                    </a:lnTo>
                    <a:lnTo>
                      <a:pt x="0" y="20"/>
                    </a:lnTo>
                    <a:close/>
                    <a:moveTo>
                      <a:pt x="0" y="20"/>
                    </a:moveTo>
                    <a:lnTo>
                      <a:pt x="0" y="20"/>
                    </a:lnTo>
                    <a:lnTo>
                      <a:pt x="0" y="20"/>
                    </a:lnTo>
                    <a:lnTo>
                      <a:pt x="0" y="20"/>
                    </a:lnTo>
                    <a:lnTo>
                      <a:pt x="0" y="20"/>
                    </a:lnTo>
                    <a:close/>
                    <a:moveTo>
                      <a:pt x="0" y="1"/>
                    </a:moveTo>
                    <a:lnTo>
                      <a:pt x="0" y="1"/>
                    </a:lnTo>
                    <a:lnTo>
                      <a:pt x="0" y="20"/>
                    </a:lnTo>
                    <a:lnTo>
                      <a:pt x="0" y="20"/>
                    </a:lnTo>
                    <a:lnTo>
                      <a:pt x="0" y="1"/>
                    </a:lnTo>
                    <a:close/>
                  </a:path>
                </a:pathLst>
              </a:custGeom>
              <a:solidFill>
                <a:srgbClr val="DC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1524078" y="588784"/>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1524078" y="588242"/>
                <a:ext cx="29" cy="570"/>
              </a:xfrm>
              <a:custGeom>
                <a:avLst/>
                <a:gdLst/>
                <a:ahLst/>
                <a:cxnLst/>
                <a:rect l="l" t="t" r="r" b="b"/>
                <a:pathLst>
                  <a:path w="1" h="20"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1524078" y="587159"/>
                <a:ext cx="29" cy="570"/>
              </a:xfrm>
              <a:custGeom>
                <a:avLst/>
                <a:gdLst/>
                <a:ahLst/>
                <a:cxnLst/>
                <a:rect l="l" t="t" r="r" b="b"/>
                <a:pathLst>
                  <a:path w="1" h="20"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1668396" y="586104"/>
                <a:ext cx="144349" cy="69210"/>
              </a:xfrm>
              <a:custGeom>
                <a:avLst/>
                <a:gdLst/>
                <a:ahLst/>
                <a:cxnLst/>
                <a:rect l="l" t="t" r="r" b="b"/>
                <a:pathLst>
                  <a:path w="5064" h="2428" extrusionOk="0">
                    <a:moveTo>
                      <a:pt x="2541" y="0"/>
                    </a:moveTo>
                    <a:lnTo>
                      <a:pt x="1" y="19"/>
                    </a:lnTo>
                    <a:lnTo>
                      <a:pt x="1" y="38"/>
                    </a:lnTo>
                    <a:lnTo>
                      <a:pt x="20" y="320"/>
                    </a:lnTo>
                    <a:lnTo>
                      <a:pt x="57" y="583"/>
                    </a:lnTo>
                    <a:lnTo>
                      <a:pt x="509" y="546"/>
                    </a:lnTo>
                    <a:lnTo>
                      <a:pt x="1036" y="489"/>
                    </a:lnTo>
                    <a:lnTo>
                      <a:pt x="1619"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94"/>
                    </a:lnTo>
                    <a:lnTo>
                      <a:pt x="5063" y="75"/>
                    </a:lnTo>
                    <a:lnTo>
                      <a:pt x="5063" y="57"/>
                    </a:lnTo>
                    <a:lnTo>
                      <a:pt x="5063" y="38"/>
                    </a:lnTo>
                    <a:lnTo>
                      <a:pt x="5063" y="19"/>
                    </a:lnTo>
                    <a:lnTo>
                      <a:pt x="2541" y="0"/>
                    </a:lnTo>
                    <a:close/>
                  </a:path>
                </a:pathLst>
              </a:custGeom>
              <a:solidFill>
                <a:srgbClr val="2A2A2A">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3"/>
              <p:cNvSpPr/>
              <p:nvPr/>
            </p:nvSpPr>
            <p:spPr>
              <a:xfrm>
                <a:off x="-1668396" y="586104"/>
                <a:ext cx="144349" cy="69210"/>
              </a:xfrm>
              <a:custGeom>
                <a:avLst/>
                <a:gdLst/>
                <a:ahLst/>
                <a:cxnLst/>
                <a:rect l="l" t="t" r="r" b="b"/>
                <a:pathLst>
                  <a:path w="5064" h="2428" fill="none" extrusionOk="0">
                    <a:moveTo>
                      <a:pt x="2541" y="0"/>
                    </a:moveTo>
                    <a:lnTo>
                      <a:pt x="2541" y="0"/>
                    </a:lnTo>
                    <a:lnTo>
                      <a:pt x="1" y="19"/>
                    </a:lnTo>
                    <a:lnTo>
                      <a:pt x="1" y="19"/>
                    </a:lnTo>
                    <a:lnTo>
                      <a:pt x="1" y="38"/>
                    </a:lnTo>
                    <a:lnTo>
                      <a:pt x="1" y="38"/>
                    </a:lnTo>
                    <a:lnTo>
                      <a:pt x="20" y="320"/>
                    </a:lnTo>
                    <a:lnTo>
                      <a:pt x="57" y="583"/>
                    </a:lnTo>
                    <a:lnTo>
                      <a:pt x="57" y="583"/>
                    </a:lnTo>
                    <a:lnTo>
                      <a:pt x="509" y="546"/>
                    </a:lnTo>
                    <a:lnTo>
                      <a:pt x="1036" y="489"/>
                    </a:lnTo>
                    <a:lnTo>
                      <a:pt x="1619" y="452"/>
                    </a:lnTo>
                    <a:lnTo>
                      <a:pt x="2240"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113"/>
                    </a:lnTo>
                    <a:lnTo>
                      <a:pt x="5063" y="113"/>
                    </a:lnTo>
                    <a:lnTo>
                      <a:pt x="5063" y="113"/>
                    </a:lnTo>
                    <a:lnTo>
                      <a:pt x="5063" y="113"/>
                    </a:lnTo>
                    <a:lnTo>
                      <a:pt x="5063" y="113"/>
                    </a:lnTo>
                    <a:lnTo>
                      <a:pt x="5063" y="113"/>
                    </a:lnTo>
                    <a:lnTo>
                      <a:pt x="5063" y="113"/>
                    </a:lnTo>
                    <a:lnTo>
                      <a:pt x="5063" y="94"/>
                    </a:lnTo>
                    <a:lnTo>
                      <a:pt x="5063" y="94"/>
                    </a:lnTo>
                    <a:lnTo>
                      <a:pt x="5063" y="94"/>
                    </a:lnTo>
                    <a:lnTo>
                      <a:pt x="5063" y="94"/>
                    </a:lnTo>
                    <a:lnTo>
                      <a:pt x="5063" y="94"/>
                    </a:lnTo>
                    <a:lnTo>
                      <a:pt x="5063" y="94"/>
                    </a:lnTo>
                    <a:lnTo>
                      <a:pt x="5063" y="75"/>
                    </a:lnTo>
                    <a:lnTo>
                      <a:pt x="5063" y="75"/>
                    </a:lnTo>
                    <a:lnTo>
                      <a:pt x="5063" y="75"/>
                    </a:lnTo>
                    <a:lnTo>
                      <a:pt x="5063" y="75"/>
                    </a:lnTo>
                    <a:lnTo>
                      <a:pt x="5063" y="75"/>
                    </a:lnTo>
                    <a:lnTo>
                      <a:pt x="5063" y="75"/>
                    </a:lnTo>
                    <a:lnTo>
                      <a:pt x="5063" y="75"/>
                    </a:lnTo>
                    <a:lnTo>
                      <a:pt x="5063" y="75"/>
                    </a:lnTo>
                    <a:lnTo>
                      <a:pt x="5063" y="75"/>
                    </a:lnTo>
                    <a:lnTo>
                      <a:pt x="5063" y="75"/>
                    </a:lnTo>
                    <a:lnTo>
                      <a:pt x="5063" y="57"/>
                    </a:lnTo>
                    <a:lnTo>
                      <a:pt x="5063" y="57"/>
                    </a:lnTo>
                    <a:lnTo>
                      <a:pt x="5063" y="57"/>
                    </a:lnTo>
                    <a:lnTo>
                      <a:pt x="5063" y="57"/>
                    </a:lnTo>
                    <a:lnTo>
                      <a:pt x="5063" y="57"/>
                    </a:lnTo>
                    <a:lnTo>
                      <a:pt x="5063" y="57"/>
                    </a:lnTo>
                    <a:lnTo>
                      <a:pt x="5063" y="57"/>
                    </a:lnTo>
                    <a:lnTo>
                      <a:pt x="5063" y="57"/>
                    </a:lnTo>
                    <a:lnTo>
                      <a:pt x="5063" y="57"/>
                    </a:lnTo>
                    <a:lnTo>
                      <a:pt x="5063" y="57"/>
                    </a:lnTo>
                    <a:lnTo>
                      <a:pt x="5063" y="38"/>
                    </a:lnTo>
                    <a:lnTo>
                      <a:pt x="5063" y="38"/>
                    </a:lnTo>
                    <a:lnTo>
                      <a:pt x="5063" y="38"/>
                    </a:lnTo>
                    <a:lnTo>
                      <a:pt x="5063" y="19"/>
                    </a:lnTo>
                    <a:lnTo>
                      <a:pt x="5063" y="19"/>
                    </a:lnTo>
                    <a:lnTo>
                      <a:pt x="25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09" name="Google Shape;209;p3"/>
          <p:cNvGrpSpPr/>
          <p:nvPr/>
        </p:nvGrpSpPr>
        <p:grpSpPr>
          <a:xfrm flipH="1">
            <a:off x="10298892" y="5071434"/>
            <a:ext cx="1791509" cy="1324073"/>
            <a:chOff x="90050" y="4032175"/>
            <a:chExt cx="1343632" cy="993055"/>
          </a:xfrm>
        </p:grpSpPr>
        <p:sp>
          <p:nvSpPr>
            <p:cNvPr id="210" name="Google Shape;210;p3"/>
            <p:cNvSpPr/>
            <p:nvPr/>
          </p:nvSpPr>
          <p:spPr>
            <a:xfrm flipH="1">
              <a:off x="512353" y="4078346"/>
              <a:ext cx="437912" cy="265127"/>
            </a:xfrm>
            <a:custGeom>
              <a:avLst/>
              <a:gdLst/>
              <a:ahLst/>
              <a:cxnLst/>
              <a:rect l="l" t="t" r="r" b="b"/>
              <a:pathLst>
                <a:path w="13212" h="7999" extrusionOk="0">
                  <a:moveTo>
                    <a:pt x="4122" y="1"/>
                  </a:moveTo>
                  <a:lnTo>
                    <a:pt x="3520" y="810"/>
                  </a:lnTo>
                  <a:lnTo>
                    <a:pt x="2203" y="2616"/>
                  </a:lnTo>
                  <a:lnTo>
                    <a:pt x="1469" y="3633"/>
                  </a:lnTo>
                  <a:lnTo>
                    <a:pt x="810" y="4574"/>
                  </a:lnTo>
                  <a:lnTo>
                    <a:pt x="321" y="5308"/>
                  </a:lnTo>
                  <a:lnTo>
                    <a:pt x="151" y="5590"/>
                  </a:lnTo>
                  <a:lnTo>
                    <a:pt x="57" y="5778"/>
                  </a:lnTo>
                  <a:lnTo>
                    <a:pt x="20" y="5910"/>
                  </a:lnTo>
                  <a:lnTo>
                    <a:pt x="1" y="6060"/>
                  </a:lnTo>
                  <a:lnTo>
                    <a:pt x="1" y="6211"/>
                  </a:lnTo>
                  <a:lnTo>
                    <a:pt x="20" y="6361"/>
                  </a:lnTo>
                  <a:lnTo>
                    <a:pt x="38" y="6512"/>
                  </a:lnTo>
                  <a:lnTo>
                    <a:pt x="76" y="6663"/>
                  </a:lnTo>
                  <a:lnTo>
                    <a:pt x="189" y="6964"/>
                  </a:lnTo>
                  <a:lnTo>
                    <a:pt x="302" y="7208"/>
                  </a:lnTo>
                  <a:lnTo>
                    <a:pt x="396" y="7415"/>
                  </a:lnTo>
                  <a:lnTo>
                    <a:pt x="509" y="7603"/>
                  </a:lnTo>
                  <a:lnTo>
                    <a:pt x="2428" y="7679"/>
                  </a:lnTo>
                  <a:lnTo>
                    <a:pt x="6700" y="7829"/>
                  </a:lnTo>
                  <a:lnTo>
                    <a:pt x="11010" y="7980"/>
                  </a:lnTo>
                  <a:lnTo>
                    <a:pt x="12478" y="7999"/>
                  </a:lnTo>
                  <a:lnTo>
                    <a:pt x="12911" y="7999"/>
                  </a:lnTo>
                  <a:lnTo>
                    <a:pt x="13099" y="7980"/>
                  </a:lnTo>
                  <a:lnTo>
                    <a:pt x="13118" y="7961"/>
                  </a:lnTo>
                  <a:lnTo>
                    <a:pt x="13136" y="7905"/>
                  </a:lnTo>
                  <a:lnTo>
                    <a:pt x="13174" y="7735"/>
                  </a:lnTo>
                  <a:lnTo>
                    <a:pt x="13193" y="7453"/>
                  </a:lnTo>
                  <a:lnTo>
                    <a:pt x="13212" y="7114"/>
                  </a:lnTo>
                  <a:lnTo>
                    <a:pt x="13212" y="6249"/>
                  </a:lnTo>
                  <a:lnTo>
                    <a:pt x="13193" y="5251"/>
                  </a:lnTo>
                  <a:lnTo>
                    <a:pt x="13136" y="3294"/>
                  </a:lnTo>
                  <a:lnTo>
                    <a:pt x="13099" y="2146"/>
                  </a:lnTo>
                  <a:lnTo>
                    <a:pt x="13080" y="2090"/>
                  </a:lnTo>
                  <a:lnTo>
                    <a:pt x="13061" y="2014"/>
                  </a:lnTo>
                  <a:lnTo>
                    <a:pt x="12967" y="1883"/>
                  </a:lnTo>
                  <a:lnTo>
                    <a:pt x="12816" y="1713"/>
                  </a:lnTo>
                  <a:lnTo>
                    <a:pt x="12609" y="1544"/>
                  </a:lnTo>
                  <a:lnTo>
                    <a:pt x="12365" y="1356"/>
                  </a:lnTo>
                  <a:lnTo>
                    <a:pt x="12101" y="1167"/>
                  </a:lnTo>
                  <a:lnTo>
                    <a:pt x="11781" y="979"/>
                  </a:lnTo>
                  <a:lnTo>
                    <a:pt x="11461" y="791"/>
                  </a:lnTo>
                  <a:lnTo>
                    <a:pt x="11123" y="622"/>
                  </a:lnTo>
                  <a:lnTo>
                    <a:pt x="10765" y="452"/>
                  </a:lnTo>
                  <a:lnTo>
                    <a:pt x="10408" y="302"/>
                  </a:lnTo>
                  <a:lnTo>
                    <a:pt x="10050" y="189"/>
                  </a:lnTo>
                  <a:lnTo>
                    <a:pt x="9711" y="95"/>
                  </a:lnTo>
                  <a:lnTo>
                    <a:pt x="9391" y="19"/>
                  </a:lnTo>
                  <a:lnTo>
                    <a:pt x="9090" y="1"/>
                  </a:lnTo>
                  <a:lnTo>
                    <a:pt x="8827" y="1"/>
                  </a:lnTo>
                  <a:lnTo>
                    <a:pt x="8243" y="57"/>
                  </a:lnTo>
                  <a:lnTo>
                    <a:pt x="7528" y="76"/>
                  </a:lnTo>
                  <a:lnTo>
                    <a:pt x="5966" y="76"/>
                  </a:lnTo>
                  <a:lnTo>
                    <a:pt x="4668" y="19"/>
                  </a:lnTo>
                  <a:lnTo>
                    <a:pt x="4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
            <p:cNvSpPr/>
            <p:nvPr/>
          </p:nvSpPr>
          <p:spPr>
            <a:xfrm flipH="1">
              <a:off x="290503" y="4844325"/>
              <a:ext cx="960548" cy="180905"/>
            </a:xfrm>
            <a:custGeom>
              <a:avLst/>
              <a:gdLst/>
              <a:ahLst/>
              <a:cxnLst/>
              <a:rect l="l" t="t" r="r" b="b"/>
              <a:pathLst>
                <a:path w="40538" h="5458" extrusionOk="0">
                  <a:moveTo>
                    <a:pt x="20269" y="0"/>
                  </a:moveTo>
                  <a:lnTo>
                    <a:pt x="18199" y="19"/>
                  </a:lnTo>
                  <a:lnTo>
                    <a:pt x="16185" y="57"/>
                  </a:lnTo>
                  <a:lnTo>
                    <a:pt x="14247" y="132"/>
                  </a:lnTo>
                  <a:lnTo>
                    <a:pt x="12384" y="226"/>
                  </a:lnTo>
                  <a:lnTo>
                    <a:pt x="10615" y="339"/>
                  </a:lnTo>
                  <a:lnTo>
                    <a:pt x="8940" y="471"/>
                  </a:lnTo>
                  <a:lnTo>
                    <a:pt x="7378" y="621"/>
                  </a:lnTo>
                  <a:lnTo>
                    <a:pt x="5948" y="810"/>
                  </a:lnTo>
                  <a:lnTo>
                    <a:pt x="4630" y="998"/>
                  </a:lnTo>
                  <a:lnTo>
                    <a:pt x="3464" y="1205"/>
                  </a:lnTo>
                  <a:lnTo>
                    <a:pt x="2937" y="1318"/>
                  </a:lnTo>
                  <a:lnTo>
                    <a:pt x="2447" y="1431"/>
                  </a:lnTo>
                  <a:lnTo>
                    <a:pt x="2015" y="1544"/>
                  </a:lnTo>
                  <a:lnTo>
                    <a:pt x="1601" y="1675"/>
                  </a:lnTo>
                  <a:lnTo>
                    <a:pt x="1243" y="1788"/>
                  </a:lnTo>
                  <a:lnTo>
                    <a:pt x="923" y="1920"/>
                  </a:lnTo>
                  <a:lnTo>
                    <a:pt x="641" y="2052"/>
                  </a:lnTo>
                  <a:lnTo>
                    <a:pt x="415" y="2183"/>
                  </a:lnTo>
                  <a:lnTo>
                    <a:pt x="246" y="2315"/>
                  </a:lnTo>
                  <a:lnTo>
                    <a:pt x="114" y="2447"/>
                  </a:lnTo>
                  <a:lnTo>
                    <a:pt x="76" y="2522"/>
                  </a:lnTo>
                  <a:lnTo>
                    <a:pt x="39" y="2597"/>
                  </a:lnTo>
                  <a:lnTo>
                    <a:pt x="20" y="2673"/>
                  </a:lnTo>
                  <a:lnTo>
                    <a:pt x="1" y="2729"/>
                  </a:lnTo>
                  <a:lnTo>
                    <a:pt x="20" y="2804"/>
                  </a:lnTo>
                  <a:lnTo>
                    <a:pt x="39" y="2880"/>
                  </a:lnTo>
                  <a:lnTo>
                    <a:pt x="76" y="2936"/>
                  </a:lnTo>
                  <a:lnTo>
                    <a:pt x="114" y="3011"/>
                  </a:lnTo>
                  <a:lnTo>
                    <a:pt x="246" y="3143"/>
                  </a:lnTo>
                  <a:lnTo>
                    <a:pt x="415" y="3275"/>
                  </a:lnTo>
                  <a:lnTo>
                    <a:pt x="641" y="3407"/>
                  </a:lnTo>
                  <a:lnTo>
                    <a:pt x="923" y="3538"/>
                  </a:lnTo>
                  <a:lnTo>
                    <a:pt x="1243" y="3670"/>
                  </a:lnTo>
                  <a:lnTo>
                    <a:pt x="1601" y="3802"/>
                  </a:lnTo>
                  <a:lnTo>
                    <a:pt x="2015" y="3915"/>
                  </a:lnTo>
                  <a:lnTo>
                    <a:pt x="2447" y="4028"/>
                  </a:lnTo>
                  <a:lnTo>
                    <a:pt x="2937" y="4141"/>
                  </a:lnTo>
                  <a:lnTo>
                    <a:pt x="3464" y="4253"/>
                  </a:lnTo>
                  <a:lnTo>
                    <a:pt x="4630" y="4460"/>
                  </a:lnTo>
                  <a:lnTo>
                    <a:pt x="5948" y="4668"/>
                  </a:lnTo>
                  <a:lnTo>
                    <a:pt x="7378" y="4837"/>
                  </a:lnTo>
                  <a:lnTo>
                    <a:pt x="8940" y="4987"/>
                  </a:lnTo>
                  <a:lnTo>
                    <a:pt x="10615" y="5138"/>
                  </a:lnTo>
                  <a:lnTo>
                    <a:pt x="12384" y="5251"/>
                  </a:lnTo>
                  <a:lnTo>
                    <a:pt x="14247" y="5345"/>
                  </a:lnTo>
                  <a:lnTo>
                    <a:pt x="16185" y="5401"/>
                  </a:lnTo>
                  <a:lnTo>
                    <a:pt x="18199" y="5458"/>
                  </a:lnTo>
                  <a:lnTo>
                    <a:pt x="22339" y="5458"/>
                  </a:lnTo>
                  <a:lnTo>
                    <a:pt x="24353" y="5401"/>
                  </a:lnTo>
                  <a:lnTo>
                    <a:pt x="26291" y="5345"/>
                  </a:lnTo>
                  <a:lnTo>
                    <a:pt x="28154" y="5251"/>
                  </a:lnTo>
                  <a:lnTo>
                    <a:pt x="29923" y="5138"/>
                  </a:lnTo>
                  <a:lnTo>
                    <a:pt x="31598" y="4987"/>
                  </a:lnTo>
                  <a:lnTo>
                    <a:pt x="33160" y="4837"/>
                  </a:lnTo>
                  <a:lnTo>
                    <a:pt x="34590" y="4668"/>
                  </a:lnTo>
                  <a:lnTo>
                    <a:pt x="35908" y="4460"/>
                  </a:lnTo>
                  <a:lnTo>
                    <a:pt x="37074" y="4253"/>
                  </a:lnTo>
                  <a:lnTo>
                    <a:pt x="37601" y="4141"/>
                  </a:lnTo>
                  <a:lnTo>
                    <a:pt x="38091" y="4028"/>
                  </a:lnTo>
                  <a:lnTo>
                    <a:pt x="38523" y="3915"/>
                  </a:lnTo>
                  <a:lnTo>
                    <a:pt x="38937" y="3802"/>
                  </a:lnTo>
                  <a:lnTo>
                    <a:pt x="39295" y="3670"/>
                  </a:lnTo>
                  <a:lnTo>
                    <a:pt x="39615" y="3538"/>
                  </a:lnTo>
                  <a:lnTo>
                    <a:pt x="39897" y="3407"/>
                  </a:lnTo>
                  <a:lnTo>
                    <a:pt x="40123" y="3275"/>
                  </a:lnTo>
                  <a:lnTo>
                    <a:pt x="40292" y="3143"/>
                  </a:lnTo>
                  <a:lnTo>
                    <a:pt x="40424" y="3011"/>
                  </a:lnTo>
                  <a:lnTo>
                    <a:pt x="40462" y="2936"/>
                  </a:lnTo>
                  <a:lnTo>
                    <a:pt x="40499" y="2880"/>
                  </a:lnTo>
                  <a:lnTo>
                    <a:pt x="40518" y="2804"/>
                  </a:lnTo>
                  <a:lnTo>
                    <a:pt x="40537" y="2729"/>
                  </a:lnTo>
                  <a:lnTo>
                    <a:pt x="40518" y="2673"/>
                  </a:lnTo>
                  <a:lnTo>
                    <a:pt x="40499" y="2597"/>
                  </a:lnTo>
                  <a:lnTo>
                    <a:pt x="40462" y="2522"/>
                  </a:lnTo>
                  <a:lnTo>
                    <a:pt x="40424" y="2447"/>
                  </a:lnTo>
                  <a:lnTo>
                    <a:pt x="40292" y="2315"/>
                  </a:lnTo>
                  <a:lnTo>
                    <a:pt x="40123" y="2183"/>
                  </a:lnTo>
                  <a:lnTo>
                    <a:pt x="39897" y="2052"/>
                  </a:lnTo>
                  <a:lnTo>
                    <a:pt x="39615" y="1920"/>
                  </a:lnTo>
                  <a:lnTo>
                    <a:pt x="39295" y="1788"/>
                  </a:lnTo>
                  <a:lnTo>
                    <a:pt x="38937" y="1675"/>
                  </a:lnTo>
                  <a:lnTo>
                    <a:pt x="38523" y="1544"/>
                  </a:lnTo>
                  <a:lnTo>
                    <a:pt x="38091" y="1431"/>
                  </a:lnTo>
                  <a:lnTo>
                    <a:pt x="37601" y="1318"/>
                  </a:lnTo>
                  <a:lnTo>
                    <a:pt x="37074" y="1205"/>
                  </a:lnTo>
                  <a:lnTo>
                    <a:pt x="35908" y="998"/>
                  </a:lnTo>
                  <a:lnTo>
                    <a:pt x="34590" y="810"/>
                  </a:lnTo>
                  <a:lnTo>
                    <a:pt x="33160" y="621"/>
                  </a:lnTo>
                  <a:lnTo>
                    <a:pt x="31598" y="471"/>
                  </a:lnTo>
                  <a:lnTo>
                    <a:pt x="29923" y="339"/>
                  </a:lnTo>
                  <a:lnTo>
                    <a:pt x="28154" y="226"/>
                  </a:lnTo>
                  <a:lnTo>
                    <a:pt x="26291" y="132"/>
                  </a:lnTo>
                  <a:lnTo>
                    <a:pt x="24353" y="57"/>
                  </a:lnTo>
                  <a:lnTo>
                    <a:pt x="22339" y="19"/>
                  </a:lnTo>
                  <a:lnTo>
                    <a:pt x="20269" y="0"/>
                  </a:lnTo>
                  <a:close/>
                </a:path>
              </a:pathLst>
            </a:custGeom>
            <a:solidFill>
              <a:srgbClr val="2A2A2A">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3"/>
            <p:cNvSpPr/>
            <p:nvPr/>
          </p:nvSpPr>
          <p:spPr>
            <a:xfrm flipH="1">
              <a:off x="446231" y="4437635"/>
              <a:ext cx="86740" cy="507152"/>
            </a:xfrm>
            <a:custGeom>
              <a:avLst/>
              <a:gdLst/>
              <a:ahLst/>
              <a:cxnLst/>
              <a:rect l="l" t="t" r="r" b="b"/>
              <a:pathLst>
                <a:path w="2617" h="15301" extrusionOk="0">
                  <a:moveTo>
                    <a:pt x="1" y="0"/>
                  </a:moveTo>
                  <a:lnTo>
                    <a:pt x="1" y="15300"/>
                  </a:lnTo>
                  <a:lnTo>
                    <a:pt x="2616" y="15300"/>
                  </a:lnTo>
                  <a:lnTo>
                    <a:pt x="26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flipH="1">
              <a:off x="988281" y="4437635"/>
              <a:ext cx="86740" cy="507152"/>
            </a:xfrm>
            <a:custGeom>
              <a:avLst/>
              <a:gdLst/>
              <a:ahLst/>
              <a:cxnLst/>
              <a:rect l="l" t="t" r="r" b="b"/>
              <a:pathLst>
                <a:path w="2617" h="15301" extrusionOk="0">
                  <a:moveTo>
                    <a:pt x="1" y="0"/>
                  </a:moveTo>
                  <a:lnTo>
                    <a:pt x="1" y="15300"/>
                  </a:lnTo>
                  <a:lnTo>
                    <a:pt x="2617" y="15300"/>
                  </a:lnTo>
                  <a:lnTo>
                    <a:pt x="2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3"/>
            <p:cNvSpPr/>
            <p:nvPr/>
          </p:nvSpPr>
          <p:spPr>
            <a:xfrm flipH="1">
              <a:off x="90050" y="4844321"/>
              <a:ext cx="1343632" cy="180905"/>
            </a:xfrm>
            <a:custGeom>
              <a:avLst/>
              <a:gdLst/>
              <a:ahLst/>
              <a:cxnLst/>
              <a:rect l="l" t="t" r="r" b="b"/>
              <a:pathLst>
                <a:path w="40538" h="5458" fill="none" extrusionOk="0">
                  <a:moveTo>
                    <a:pt x="20269" y="0"/>
                  </a:moveTo>
                  <a:lnTo>
                    <a:pt x="20269" y="0"/>
                  </a:lnTo>
                  <a:lnTo>
                    <a:pt x="18199" y="19"/>
                  </a:lnTo>
                  <a:lnTo>
                    <a:pt x="16185" y="57"/>
                  </a:lnTo>
                  <a:lnTo>
                    <a:pt x="14247" y="132"/>
                  </a:lnTo>
                  <a:lnTo>
                    <a:pt x="12384" y="226"/>
                  </a:lnTo>
                  <a:lnTo>
                    <a:pt x="10615" y="339"/>
                  </a:lnTo>
                  <a:lnTo>
                    <a:pt x="8940" y="471"/>
                  </a:lnTo>
                  <a:lnTo>
                    <a:pt x="7378" y="621"/>
                  </a:lnTo>
                  <a:lnTo>
                    <a:pt x="5948" y="810"/>
                  </a:lnTo>
                  <a:lnTo>
                    <a:pt x="4630" y="998"/>
                  </a:lnTo>
                  <a:lnTo>
                    <a:pt x="3464" y="1205"/>
                  </a:lnTo>
                  <a:lnTo>
                    <a:pt x="2937" y="1318"/>
                  </a:lnTo>
                  <a:lnTo>
                    <a:pt x="2447" y="1431"/>
                  </a:lnTo>
                  <a:lnTo>
                    <a:pt x="2015" y="1544"/>
                  </a:lnTo>
                  <a:lnTo>
                    <a:pt x="1601" y="1675"/>
                  </a:lnTo>
                  <a:lnTo>
                    <a:pt x="1243" y="1788"/>
                  </a:lnTo>
                  <a:lnTo>
                    <a:pt x="923" y="1920"/>
                  </a:lnTo>
                  <a:lnTo>
                    <a:pt x="641" y="2052"/>
                  </a:lnTo>
                  <a:lnTo>
                    <a:pt x="415" y="2183"/>
                  </a:lnTo>
                  <a:lnTo>
                    <a:pt x="246" y="2315"/>
                  </a:lnTo>
                  <a:lnTo>
                    <a:pt x="114" y="2447"/>
                  </a:lnTo>
                  <a:lnTo>
                    <a:pt x="76" y="2522"/>
                  </a:lnTo>
                  <a:lnTo>
                    <a:pt x="39" y="2597"/>
                  </a:lnTo>
                  <a:lnTo>
                    <a:pt x="20" y="2673"/>
                  </a:lnTo>
                  <a:lnTo>
                    <a:pt x="1" y="2729"/>
                  </a:lnTo>
                  <a:lnTo>
                    <a:pt x="1" y="2729"/>
                  </a:lnTo>
                  <a:lnTo>
                    <a:pt x="20" y="2804"/>
                  </a:lnTo>
                  <a:lnTo>
                    <a:pt x="39" y="2880"/>
                  </a:lnTo>
                  <a:lnTo>
                    <a:pt x="76" y="2936"/>
                  </a:lnTo>
                  <a:lnTo>
                    <a:pt x="114" y="3011"/>
                  </a:lnTo>
                  <a:lnTo>
                    <a:pt x="246" y="3143"/>
                  </a:lnTo>
                  <a:lnTo>
                    <a:pt x="415" y="3275"/>
                  </a:lnTo>
                  <a:lnTo>
                    <a:pt x="641" y="3407"/>
                  </a:lnTo>
                  <a:lnTo>
                    <a:pt x="923" y="3538"/>
                  </a:lnTo>
                  <a:lnTo>
                    <a:pt x="1243" y="3670"/>
                  </a:lnTo>
                  <a:lnTo>
                    <a:pt x="1601" y="3802"/>
                  </a:lnTo>
                  <a:lnTo>
                    <a:pt x="2015" y="3915"/>
                  </a:lnTo>
                  <a:lnTo>
                    <a:pt x="2447" y="4028"/>
                  </a:lnTo>
                  <a:lnTo>
                    <a:pt x="2937" y="4141"/>
                  </a:lnTo>
                  <a:lnTo>
                    <a:pt x="3464" y="4253"/>
                  </a:lnTo>
                  <a:lnTo>
                    <a:pt x="4630" y="4460"/>
                  </a:lnTo>
                  <a:lnTo>
                    <a:pt x="5948" y="4668"/>
                  </a:lnTo>
                  <a:lnTo>
                    <a:pt x="7378" y="4837"/>
                  </a:lnTo>
                  <a:lnTo>
                    <a:pt x="8940" y="4987"/>
                  </a:lnTo>
                  <a:lnTo>
                    <a:pt x="10615" y="5138"/>
                  </a:lnTo>
                  <a:lnTo>
                    <a:pt x="12384" y="5251"/>
                  </a:lnTo>
                  <a:lnTo>
                    <a:pt x="14247" y="5345"/>
                  </a:lnTo>
                  <a:lnTo>
                    <a:pt x="16185" y="5401"/>
                  </a:lnTo>
                  <a:lnTo>
                    <a:pt x="18199" y="5458"/>
                  </a:lnTo>
                  <a:lnTo>
                    <a:pt x="20269" y="5458"/>
                  </a:lnTo>
                  <a:lnTo>
                    <a:pt x="20269" y="5458"/>
                  </a:lnTo>
                  <a:lnTo>
                    <a:pt x="22339" y="5458"/>
                  </a:lnTo>
                  <a:lnTo>
                    <a:pt x="24353" y="5401"/>
                  </a:lnTo>
                  <a:lnTo>
                    <a:pt x="26291" y="5345"/>
                  </a:lnTo>
                  <a:lnTo>
                    <a:pt x="28154" y="5251"/>
                  </a:lnTo>
                  <a:lnTo>
                    <a:pt x="29923" y="5138"/>
                  </a:lnTo>
                  <a:lnTo>
                    <a:pt x="31598" y="4987"/>
                  </a:lnTo>
                  <a:lnTo>
                    <a:pt x="33160" y="4837"/>
                  </a:lnTo>
                  <a:lnTo>
                    <a:pt x="34590" y="4668"/>
                  </a:lnTo>
                  <a:lnTo>
                    <a:pt x="35908" y="4460"/>
                  </a:lnTo>
                  <a:lnTo>
                    <a:pt x="37074" y="4253"/>
                  </a:lnTo>
                  <a:lnTo>
                    <a:pt x="37601" y="4141"/>
                  </a:lnTo>
                  <a:lnTo>
                    <a:pt x="38091" y="4028"/>
                  </a:lnTo>
                  <a:lnTo>
                    <a:pt x="38523" y="3915"/>
                  </a:lnTo>
                  <a:lnTo>
                    <a:pt x="38937" y="3802"/>
                  </a:lnTo>
                  <a:lnTo>
                    <a:pt x="39295" y="3670"/>
                  </a:lnTo>
                  <a:lnTo>
                    <a:pt x="39615" y="3538"/>
                  </a:lnTo>
                  <a:lnTo>
                    <a:pt x="39897" y="3407"/>
                  </a:lnTo>
                  <a:lnTo>
                    <a:pt x="40123" y="3275"/>
                  </a:lnTo>
                  <a:lnTo>
                    <a:pt x="40292" y="3143"/>
                  </a:lnTo>
                  <a:lnTo>
                    <a:pt x="40424" y="3011"/>
                  </a:lnTo>
                  <a:lnTo>
                    <a:pt x="40462" y="2936"/>
                  </a:lnTo>
                  <a:lnTo>
                    <a:pt x="40499" y="2880"/>
                  </a:lnTo>
                  <a:lnTo>
                    <a:pt x="40518" y="2804"/>
                  </a:lnTo>
                  <a:lnTo>
                    <a:pt x="40537" y="2729"/>
                  </a:lnTo>
                  <a:lnTo>
                    <a:pt x="40537" y="2729"/>
                  </a:lnTo>
                  <a:lnTo>
                    <a:pt x="40518" y="2673"/>
                  </a:lnTo>
                  <a:lnTo>
                    <a:pt x="40499" y="2597"/>
                  </a:lnTo>
                  <a:lnTo>
                    <a:pt x="40462" y="2522"/>
                  </a:lnTo>
                  <a:lnTo>
                    <a:pt x="40424" y="2447"/>
                  </a:lnTo>
                  <a:lnTo>
                    <a:pt x="40292" y="2315"/>
                  </a:lnTo>
                  <a:lnTo>
                    <a:pt x="40123" y="2183"/>
                  </a:lnTo>
                  <a:lnTo>
                    <a:pt x="39897" y="2052"/>
                  </a:lnTo>
                  <a:lnTo>
                    <a:pt x="39615" y="1920"/>
                  </a:lnTo>
                  <a:lnTo>
                    <a:pt x="39295" y="1788"/>
                  </a:lnTo>
                  <a:lnTo>
                    <a:pt x="38937" y="1675"/>
                  </a:lnTo>
                  <a:lnTo>
                    <a:pt x="38523" y="1544"/>
                  </a:lnTo>
                  <a:lnTo>
                    <a:pt x="38091" y="1431"/>
                  </a:lnTo>
                  <a:lnTo>
                    <a:pt x="37601" y="1318"/>
                  </a:lnTo>
                  <a:lnTo>
                    <a:pt x="37074" y="1205"/>
                  </a:lnTo>
                  <a:lnTo>
                    <a:pt x="35908" y="998"/>
                  </a:lnTo>
                  <a:lnTo>
                    <a:pt x="34590" y="810"/>
                  </a:lnTo>
                  <a:lnTo>
                    <a:pt x="33160" y="621"/>
                  </a:lnTo>
                  <a:lnTo>
                    <a:pt x="31598" y="471"/>
                  </a:lnTo>
                  <a:lnTo>
                    <a:pt x="29923" y="339"/>
                  </a:lnTo>
                  <a:lnTo>
                    <a:pt x="28154" y="226"/>
                  </a:lnTo>
                  <a:lnTo>
                    <a:pt x="26291" y="132"/>
                  </a:lnTo>
                  <a:lnTo>
                    <a:pt x="24353" y="57"/>
                  </a:lnTo>
                  <a:lnTo>
                    <a:pt x="22339" y="19"/>
                  </a:lnTo>
                  <a:lnTo>
                    <a:pt x="202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3"/>
            <p:cNvSpPr/>
            <p:nvPr/>
          </p:nvSpPr>
          <p:spPr>
            <a:xfrm flipH="1">
              <a:off x="512353" y="4078346"/>
              <a:ext cx="437912" cy="265127"/>
            </a:xfrm>
            <a:custGeom>
              <a:avLst/>
              <a:gdLst/>
              <a:ahLst/>
              <a:cxnLst/>
              <a:rect l="l" t="t" r="r" b="b"/>
              <a:pathLst>
                <a:path w="13212" h="7999" extrusionOk="0">
                  <a:moveTo>
                    <a:pt x="4122" y="1"/>
                  </a:moveTo>
                  <a:lnTo>
                    <a:pt x="3520" y="810"/>
                  </a:lnTo>
                  <a:lnTo>
                    <a:pt x="2203" y="2616"/>
                  </a:lnTo>
                  <a:lnTo>
                    <a:pt x="1469" y="3633"/>
                  </a:lnTo>
                  <a:lnTo>
                    <a:pt x="810" y="4574"/>
                  </a:lnTo>
                  <a:lnTo>
                    <a:pt x="321" y="5308"/>
                  </a:lnTo>
                  <a:lnTo>
                    <a:pt x="151" y="5590"/>
                  </a:lnTo>
                  <a:lnTo>
                    <a:pt x="57" y="5778"/>
                  </a:lnTo>
                  <a:lnTo>
                    <a:pt x="20" y="5910"/>
                  </a:lnTo>
                  <a:lnTo>
                    <a:pt x="1" y="6060"/>
                  </a:lnTo>
                  <a:lnTo>
                    <a:pt x="1" y="6211"/>
                  </a:lnTo>
                  <a:lnTo>
                    <a:pt x="20" y="6361"/>
                  </a:lnTo>
                  <a:lnTo>
                    <a:pt x="38" y="6512"/>
                  </a:lnTo>
                  <a:lnTo>
                    <a:pt x="76" y="6663"/>
                  </a:lnTo>
                  <a:lnTo>
                    <a:pt x="189" y="6964"/>
                  </a:lnTo>
                  <a:lnTo>
                    <a:pt x="302" y="7208"/>
                  </a:lnTo>
                  <a:lnTo>
                    <a:pt x="396" y="7415"/>
                  </a:lnTo>
                  <a:lnTo>
                    <a:pt x="509" y="7603"/>
                  </a:lnTo>
                  <a:lnTo>
                    <a:pt x="2428" y="7679"/>
                  </a:lnTo>
                  <a:lnTo>
                    <a:pt x="6700" y="7829"/>
                  </a:lnTo>
                  <a:lnTo>
                    <a:pt x="11010" y="7980"/>
                  </a:lnTo>
                  <a:lnTo>
                    <a:pt x="12478" y="7999"/>
                  </a:lnTo>
                  <a:lnTo>
                    <a:pt x="12911" y="7999"/>
                  </a:lnTo>
                  <a:lnTo>
                    <a:pt x="13099" y="7980"/>
                  </a:lnTo>
                  <a:lnTo>
                    <a:pt x="13118" y="7961"/>
                  </a:lnTo>
                  <a:lnTo>
                    <a:pt x="13136" y="7905"/>
                  </a:lnTo>
                  <a:lnTo>
                    <a:pt x="13174" y="7735"/>
                  </a:lnTo>
                  <a:lnTo>
                    <a:pt x="13193" y="7453"/>
                  </a:lnTo>
                  <a:lnTo>
                    <a:pt x="13212" y="7114"/>
                  </a:lnTo>
                  <a:lnTo>
                    <a:pt x="13212" y="6249"/>
                  </a:lnTo>
                  <a:lnTo>
                    <a:pt x="13193" y="5251"/>
                  </a:lnTo>
                  <a:lnTo>
                    <a:pt x="13136" y="3294"/>
                  </a:lnTo>
                  <a:lnTo>
                    <a:pt x="13099" y="2146"/>
                  </a:lnTo>
                  <a:lnTo>
                    <a:pt x="13080" y="2090"/>
                  </a:lnTo>
                  <a:lnTo>
                    <a:pt x="13061" y="2014"/>
                  </a:lnTo>
                  <a:lnTo>
                    <a:pt x="12967" y="1883"/>
                  </a:lnTo>
                  <a:lnTo>
                    <a:pt x="12816" y="1713"/>
                  </a:lnTo>
                  <a:lnTo>
                    <a:pt x="12609" y="1544"/>
                  </a:lnTo>
                  <a:lnTo>
                    <a:pt x="12365" y="1356"/>
                  </a:lnTo>
                  <a:lnTo>
                    <a:pt x="12101" y="1167"/>
                  </a:lnTo>
                  <a:lnTo>
                    <a:pt x="11781" y="979"/>
                  </a:lnTo>
                  <a:lnTo>
                    <a:pt x="11461" y="791"/>
                  </a:lnTo>
                  <a:lnTo>
                    <a:pt x="11123" y="622"/>
                  </a:lnTo>
                  <a:lnTo>
                    <a:pt x="10765" y="452"/>
                  </a:lnTo>
                  <a:lnTo>
                    <a:pt x="10408" y="302"/>
                  </a:lnTo>
                  <a:lnTo>
                    <a:pt x="10050" y="189"/>
                  </a:lnTo>
                  <a:lnTo>
                    <a:pt x="9711" y="95"/>
                  </a:lnTo>
                  <a:lnTo>
                    <a:pt x="9391" y="19"/>
                  </a:lnTo>
                  <a:lnTo>
                    <a:pt x="9090" y="1"/>
                  </a:lnTo>
                  <a:lnTo>
                    <a:pt x="8827" y="1"/>
                  </a:lnTo>
                  <a:lnTo>
                    <a:pt x="8243" y="57"/>
                  </a:lnTo>
                  <a:lnTo>
                    <a:pt x="7528" y="76"/>
                  </a:lnTo>
                  <a:lnTo>
                    <a:pt x="5966" y="76"/>
                  </a:lnTo>
                  <a:lnTo>
                    <a:pt x="4668" y="19"/>
                  </a:lnTo>
                  <a:lnTo>
                    <a:pt x="4122" y="1"/>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3"/>
            <p:cNvSpPr/>
            <p:nvPr/>
          </p:nvSpPr>
          <p:spPr>
            <a:xfrm flipH="1">
              <a:off x="686994" y="4126372"/>
              <a:ext cx="166587" cy="115444"/>
            </a:xfrm>
            <a:custGeom>
              <a:avLst/>
              <a:gdLst/>
              <a:ahLst/>
              <a:cxnLst/>
              <a:rect l="l" t="t" r="r" b="b"/>
              <a:pathLst>
                <a:path w="5026" h="3483" extrusionOk="0">
                  <a:moveTo>
                    <a:pt x="2372" y="1"/>
                  </a:moveTo>
                  <a:lnTo>
                    <a:pt x="2127" y="38"/>
                  </a:lnTo>
                  <a:lnTo>
                    <a:pt x="1883" y="76"/>
                  </a:lnTo>
                  <a:lnTo>
                    <a:pt x="1657" y="132"/>
                  </a:lnTo>
                  <a:lnTo>
                    <a:pt x="1431" y="226"/>
                  </a:lnTo>
                  <a:lnTo>
                    <a:pt x="1224" y="321"/>
                  </a:lnTo>
                  <a:lnTo>
                    <a:pt x="1036" y="415"/>
                  </a:lnTo>
                  <a:lnTo>
                    <a:pt x="866" y="528"/>
                  </a:lnTo>
                  <a:lnTo>
                    <a:pt x="697" y="659"/>
                  </a:lnTo>
                  <a:lnTo>
                    <a:pt x="565" y="791"/>
                  </a:lnTo>
                  <a:lnTo>
                    <a:pt x="433" y="942"/>
                  </a:lnTo>
                  <a:lnTo>
                    <a:pt x="321" y="1092"/>
                  </a:lnTo>
                  <a:lnTo>
                    <a:pt x="208" y="1243"/>
                  </a:lnTo>
                  <a:lnTo>
                    <a:pt x="132" y="1412"/>
                  </a:lnTo>
                  <a:lnTo>
                    <a:pt x="76" y="1581"/>
                  </a:lnTo>
                  <a:lnTo>
                    <a:pt x="38" y="1732"/>
                  </a:lnTo>
                  <a:lnTo>
                    <a:pt x="1" y="1901"/>
                  </a:lnTo>
                  <a:lnTo>
                    <a:pt x="1" y="2071"/>
                  </a:lnTo>
                  <a:lnTo>
                    <a:pt x="19" y="2221"/>
                  </a:lnTo>
                  <a:lnTo>
                    <a:pt x="57" y="2391"/>
                  </a:lnTo>
                  <a:lnTo>
                    <a:pt x="114" y="2541"/>
                  </a:lnTo>
                  <a:lnTo>
                    <a:pt x="189" y="2673"/>
                  </a:lnTo>
                  <a:lnTo>
                    <a:pt x="283" y="2824"/>
                  </a:lnTo>
                  <a:lnTo>
                    <a:pt x="415" y="2936"/>
                  </a:lnTo>
                  <a:lnTo>
                    <a:pt x="546" y="3068"/>
                  </a:lnTo>
                  <a:lnTo>
                    <a:pt x="716" y="3162"/>
                  </a:lnTo>
                  <a:lnTo>
                    <a:pt x="904" y="3256"/>
                  </a:lnTo>
                  <a:lnTo>
                    <a:pt x="1130" y="3332"/>
                  </a:lnTo>
                  <a:lnTo>
                    <a:pt x="1374" y="3407"/>
                  </a:lnTo>
                  <a:lnTo>
                    <a:pt x="1638" y="3445"/>
                  </a:lnTo>
                  <a:lnTo>
                    <a:pt x="1939" y="3482"/>
                  </a:lnTo>
                  <a:lnTo>
                    <a:pt x="2579" y="3482"/>
                  </a:lnTo>
                  <a:lnTo>
                    <a:pt x="2880" y="3445"/>
                  </a:lnTo>
                  <a:lnTo>
                    <a:pt x="3162" y="3407"/>
                  </a:lnTo>
                  <a:lnTo>
                    <a:pt x="3426" y="3332"/>
                  </a:lnTo>
                  <a:lnTo>
                    <a:pt x="3670" y="3256"/>
                  </a:lnTo>
                  <a:lnTo>
                    <a:pt x="3896" y="3162"/>
                  </a:lnTo>
                  <a:lnTo>
                    <a:pt x="4084" y="3068"/>
                  </a:lnTo>
                  <a:lnTo>
                    <a:pt x="4273" y="2936"/>
                  </a:lnTo>
                  <a:lnTo>
                    <a:pt x="4442" y="2824"/>
                  </a:lnTo>
                  <a:lnTo>
                    <a:pt x="4574" y="2673"/>
                  </a:lnTo>
                  <a:lnTo>
                    <a:pt x="4705" y="2541"/>
                  </a:lnTo>
                  <a:lnTo>
                    <a:pt x="4818" y="2391"/>
                  </a:lnTo>
                  <a:lnTo>
                    <a:pt x="4894" y="2221"/>
                  </a:lnTo>
                  <a:lnTo>
                    <a:pt x="4950" y="2071"/>
                  </a:lnTo>
                  <a:lnTo>
                    <a:pt x="5007" y="1901"/>
                  </a:lnTo>
                  <a:lnTo>
                    <a:pt x="5025" y="1751"/>
                  </a:lnTo>
                  <a:lnTo>
                    <a:pt x="5025" y="1581"/>
                  </a:lnTo>
                  <a:lnTo>
                    <a:pt x="5007" y="1412"/>
                  </a:lnTo>
                  <a:lnTo>
                    <a:pt x="4969" y="1262"/>
                  </a:lnTo>
                  <a:lnTo>
                    <a:pt x="4912" y="1111"/>
                  </a:lnTo>
                  <a:lnTo>
                    <a:pt x="4837" y="942"/>
                  </a:lnTo>
                  <a:lnTo>
                    <a:pt x="4743" y="810"/>
                  </a:lnTo>
                  <a:lnTo>
                    <a:pt x="4611" y="678"/>
                  </a:lnTo>
                  <a:lnTo>
                    <a:pt x="4480" y="546"/>
                  </a:lnTo>
                  <a:lnTo>
                    <a:pt x="4329" y="415"/>
                  </a:lnTo>
                  <a:lnTo>
                    <a:pt x="4141" y="321"/>
                  </a:lnTo>
                  <a:lnTo>
                    <a:pt x="3934" y="226"/>
                  </a:lnTo>
                  <a:lnTo>
                    <a:pt x="3727" y="151"/>
                  </a:lnTo>
                  <a:lnTo>
                    <a:pt x="3482" y="76"/>
                  </a:lnTo>
                  <a:lnTo>
                    <a:pt x="3219" y="38"/>
                  </a:lnTo>
                  <a:lnTo>
                    <a:pt x="29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flipH="1">
              <a:off x="686365" y="4126372"/>
              <a:ext cx="166587" cy="106694"/>
            </a:xfrm>
            <a:custGeom>
              <a:avLst/>
              <a:gdLst/>
              <a:ahLst/>
              <a:cxnLst/>
              <a:rect l="l" t="t" r="r" b="b"/>
              <a:pathLst>
                <a:path w="5026" h="3219" extrusionOk="0">
                  <a:moveTo>
                    <a:pt x="2353" y="1"/>
                  </a:moveTo>
                  <a:lnTo>
                    <a:pt x="2108" y="19"/>
                  </a:lnTo>
                  <a:lnTo>
                    <a:pt x="1864" y="76"/>
                  </a:lnTo>
                  <a:lnTo>
                    <a:pt x="1638" y="132"/>
                  </a:lnTo>
                  <a:lnTo>
                    <a:pt x="1412" y="208"/>
                  </a:lnTo>
                  <a:lnTo>
                    <a:pt x="1205" y="283"/>
                  </a:lnTo>
                  <a:lnTo>
                    <a:pt x="1017" y="377"/>
                  </a:lnTo>
                  <a:lnTo>
                    <a:pt x="847" y="490"/>
                  </a:lnTo>
                  <a:lnTo>
                    <a:pt x="697" y="603"/>
                  </a:lnTo>
                  <a:lnTo>
                    <a:pt x="546" y="735"/>
                  </a:lnTo>
                  <a:lnTo>
                    <a:pt x="414" y="866"/>
                  </a:lnTo>
                  <a:lnTo>
                    <a:pt x="302" y="1017"/>
                  </a:lnTo>
                  <a:lnTo>
                    <a:pt x="207" y="1149"/>
                  </a:lnTo>
                  <a:lnTo>
                    <a:pt x="132" y="1299"/>
                  </a:lnTo>
                  <a:lnTo>
                    <a:pt x="76" y="1450"/>
                  </a:lnTo>
                  <a:lnTo>
                    <a:pt x="38" y="1600"/>
                  </a:lnTo>
                  <a:lnTo>
                    <a:pt x="19" y="1751"/>
                  </a:lnTo>
                  <a:lnTo>
                    <a:pt x="0" y="1901"/>
                  </a:lnTo>
                  <a:lnTo>
                    <a:pt x="19" y="2052"/>
                  </a:lnTo>
                  <a:lnTo>
                    <a:pt x="57" y="2184"/>
                  </a:lnTo>
                  <a:lnTo>
                    <a:pt x="113" y="2334"/>
                  </a:lnTo>
                  <a:lnTo>
                    <a:pt x="207" y="2466"/>
                  </a:lnTo>
                  <a:lnTo>
                    <a:pt x="302" y="2598"/>
                  </a:lnTo>
                  <a:lnTo>
                    <a:pt x="433" y="2711"/>
                  </a:lnTo>
                  <a:lnTo>
                    <a:pt x="565" y="2824"/>
                  </a:lnTo>
                  <a:lnTo>
                    <a:pt x="734" y="2918"/>
                  </a:lnTo>
                  <a:lnTo>
                    <a:pt x="941" y="2993"/>
                  </a:lnTo>
                  <a:lnTo>
                    <a:pt x="1148" y="3068"/>
                  </a:lnTo>
                  <a:lnTo>
                    <a:pt x="1393" y="3125"/>
                  </a:lnTo>
                  <a:lnTo>
                    <a:pt x="1657" y="3181"/>
                  </a:lnTo>
                  <a:lnTo>
                    <a:pt x="1958" y="3200"/>
                  </a:lnTo>
                  <a:lnTo>
                    <a:pt x="2278" y="3219"/>
                  </a:lnTo>
                  <a:lnTo>
                    <a:pt x="2597" y="3200"/>
                  </a:lnTo>
                  <a:lnTo>
                    <a:pt x="2899" y="3181"/>
                  </a:lnTo>
                  <a:lnTo>
                    <a:pt x="3181" y="3143"/>
                  </a:lnTo>
                  <a:lnTo>
                    <a:pt x="3444" y="3068"/>
                  </a:lnTo>
                  <a:lnTo>
                    <a:pt x="3689" y="3012"/>
                  </a:lnTo>
                  <a:lnTo>
                    <a:pt x="3915" y="2918"/>
                  </a:lnTo>
                  <a:lnTo>
                    <a:pt x="4103" y="2824"/>
                  </a:lnTo>
                  <a:lnTo>
                    <a:pt x="4291" y="2711"/>
                  </a:lnTo>
                  <a:lnTo>
                    <a:pt x="4461" y="2598"/>
                  </a:lnTo>
                  <a:lnTo>
                    <a:pt x="4592" y="2466"/>
                  </a:lnTo>
                  <a:lnTo>
                    <a:pt x="4724" y="2334"/>
                  </a:lnTo>
                  <a:lnTo>
                    <a:pt x="4818" y="2202"/>
                  </a:lnTo>
                  <a:lnTo>
                    <a:pt x="4893" y="2052"/>
                  </a:lnTo>
                  <a:lnTo>
                    <a:pt x="4969" y="1901"/>
                  </a:lnTo>
                  <a:lnTo>
                    <a:pt x="5006" y="1751"/>
                  </a:lnTo>
                  <a:lnTo>
                    <a:pt x="5025" y="1600"/>
                  </a:lnTo>
                  <a:lnTo>
                    <a:pt x="5025" y="1450"/>
                  </a:lnTo>
                  <a:lnTo>
                    <a:pt x="5006" y="1299"/>
                  </a:lnTo>
                  <a:lnTo>
                    <a:pt x="4969" y="1149"/>
                  </a:lnTo>
                  <a:lnTo>
                    <a:pt x="4912" y="1017"/>
                  </a:lnTo>
                  <a:lnTo>
                    <a:pt x="4837" y="866"/>
                  </a:lnTo>
                  <a:lnTo>
                    <a:pt x="4724" y="735"/>
                  </a:lnTo>
                  <a:lnTo>
                    <a:pt x="4611" y="622"/>
                  </a:lnTo>
                  <a:lnTo>
                    <a:pt x="4461" y="490"/>
                  </a:lnTo>
                  <a:lnTo>
                    <a:pt x="4310" y="396"/>
                  </a:lnTo>
                  <a:lnTo>
                    <a:pt x="4122" y="283"/>
                  </a:lnTo>
                  <a:lnTo>
                    <a:pt x="3934" y="208"/>
                  </a:lnTo>
                  <a:lnTo>
                    <a:pt x="3708" y="132"/>
                  </a:lnTo>
                  <a:lnTo>
                    <a:pt x="3463" y="76"/>
                  </a:lnTo>
                  <a:lnTo>
                    <a:pt x="3200" y="19"/>
                  </a:lnTo>
                  <a:lnTo>
                    <a:pt x="29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flipH="1">
              <a:off x="753119" y="4160047"/>
              <a:ext cx="48690" cy="33742"/>
            </a:xfrm>
            <a:custGeom>
              <a:avLst/>
              <a:gdLst/>
              <a:ahLst/>
              <a:cxnLst/>
              <a:rect l="l" t="t" r="r" b="b"/>
              <a:pathLst>
                <a:path w="1469" h="1018" extrusionOk="0">
                  <a:moveTo>
                    <a:pt x="622" y="1"/>
                  </a:moveTo>
                  <a:lnTo>
                    <a:pt x="471" y="39"/>
                  </a:lnTo>
                  <a:lnTo>
                    <a:pt x="358" y="95"/>
                  </a:lnTo>
                  <a:lnTo>
                    <a:pt x="245" y="151"/>
                  </a:lnTo>
                  <a:lnTo>
                    <a:pt x="151" y="227"/>
                  </a:lnTo>
                  <a:lnTo>
                    <a:pt x="95" y="321"/>
                  </a:lnTo>
                  <a:lnTo>
                    <a:pt x="38" y="415"/>
                  </a:lnTo>
                  <a:lnTo>
                    <a:pt x="1" y="509"/>
                  </a:lnTo>
                  <a:lnTo>
                    <a:pt x="1" y="603"/>
                  </a:lnTo>
                  <a:lnTo>
                    <a:pt x="19" y="697"/>
                  </a:lnTo>
                  <a:lnTo>
                    <a:pt x="57" y="772"/>
                  </a:lnTo>
                  <a:lnTo>
                    <a:pt x="114" y="848"/>
                  </a:lnTo>
                  <a:lnTo>
                    <a:pt x="208" y="923"/>
                  </a:lnTo>
                  <a:lnTo>
                    <a:pt x="321" y="979"/>
                  </a:lnTo>
                  <a:lnTo>
                    <a:pt x="471" y="998"/>
                  </a:lnTo>
                  <a:lnTo>
                    <a:pt x="659" y="1017"/>
                  </a:lnTo>
                  <a:lnTo>
                    <a:pt x="829" y="998"/>
                  </a:lnTo>
                  <a:lnTo>
                    <a:pt x="998" y="979"/>
                  </a:lnTo>
                  <a:lnTo>
                    <a:pt x="1130" y="923"/>
                  </a:lnTo>
                  <a:lnTo>
                    <a:pt x="1243" y="848"/>
                  </a:lnTo>
                  <a:lnTo>
                    <a:pt x="1337" y="772"/>
                  </a:lnTo>
                  <a:lnTo>
                    <a:pt x="1393" y="697"/>
                  </a:lnTo>
                  <a:lnTo>
                    <a:pt x="1450" y="603"/>
                  </a:lnTo>
                  <a:lnTo>
                    <a:pt x="1469" y="509"/>
                  </a:lnTo>
                  <a:lnTo>
                    <a:pt x="1450" y="415"/>
                  </a:lnTo>
                  <a:lnTo>
                    <a:pt x="1431" y="321"/>
                  </a:lnTo>
                  <a:lnTo>
                    <a:pt x="1374" y="227"/>
                  </a:lnTo>
                  <a:lnTo>
                    <a:pt x="1299" y="151"/>
                  </a:lnTo>
                  <a:lnTo>
                    <a:pt x="1205" y="95"/>
                  </a:lnTo>
                  <a:lnTo>
                    <a:pt x="1092" y="39"/>
                  </a:lnTo>
                  <a:lnTo>
                    <a:pt x="9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flipH="1">
              <a:off x="514840" y="4065253"/>
              <a:ext cx="126647" cy="139739"/>
            </a:xfrm>
            <a:custGeom>
              <a:avLst/>
              <a:gdLst/>
              <a:ahLst/>
              <a:cxnLst/>
              <a:rect l="l" t="t" r="r" b="b"/>
              <a:pathLst>
                <a:path w="3821" h="4216" extrusionOk="0">
                  <a:moveTo>
                    <a:pt x="2578" y="0"/>
                  </a:moveTo>
                  <a:lnTo>
                    <a:pt x="2334" y="19"/>
                  </a:lnTo>
                  <a:lnTo>
                    <a:pt x="2051" y="57"/>
                  </a:lnTo>
                  <a:lnTo>
                    <a:pt x="1769" y="132"/>
                  </a:lnTo>
                  <a:lnTo>
                    <a:pt x="1487" y="226"/>
                  </a:lnTo>
                  <a:lnTo>
                    <a:pt x="1205" y="339"/>
                  </a:lnTo>
                  <a:lnTo>
                    <a:pt x="922" y="452"/>
                  </a:lnTo>
                  <a:lnTo>
                    <a:pt x="452" y="659"/>
                  </a:lnTo>
                  <a:lnTo>
                    <a:pt x="0" y="904"/>
                  </a:lnTo>
                  <a:lnTo>
                    <a:pt x="113" y="1280"/>
                  </a:lnTo>
                  <a:lnTo>
                    <a:pt x="226" y="1675"/>
                  </a:lnTo>
                  <a:lnTo>
                    <a:pt x="376" y="2165"/>
                  </a:lnTo>
                  <a:lnTo>
                    <a:pt x="565" y="2692"/>
                  </a:lnTo>
                  <a:lnTo>
                    <a:pt x="772" y="3200"/>
                  </a:lnTo>
                  <a:lnTo>
                    <a:pt x="885" y="3425"/>
                  </a:lnTo>
                  <a:lnTo>
                    <a:pt x="998" y="3632"/>
                  </a:lnTo>
                  <a:lnTo>
                    <a:pt x="1129" y="3821"/>
                  </a:lnTo>
                  <a:lnTo>
                    <a:pt x="1242" y="3971"/>
                  </a:lnTo>
                  <a:lnTo>
                    <a:pt x="1317" y="4028"/>
                  </a:lnTo>
                  <a:lnTo>
                    <a:pt x="1393" y="4084"/>
                  </a:lnTo>
                  <a:lnTo>
                    <a:pt x="1543" y="4159"/>
                  </a:lnTo>
                  <a:lnTo>
                    <a:pt x="1731" y="4197"/>
                  </a:lnTo>
                  <a:lnTo>
                    <a:pt x="1920" y="4216"/>
                  </a:lnTo>
                  <a:lnTo>
                    <a:pt x="2145" y="4197"/>
                  </a:lnTo>
                  <a:lnTo>
                    <a:pt x="2352" y="4159"/>
                  </a:lnTo>
                  <a:lnTo>
                    <a:pt x="2559" y="4122"/>
                  </a:lnTo>
                  <a:lnTo>
                    <a:pt x="2785" y="4046"/>
                  </a:lnTo>
                  <a:lnTo>
                    <a:pt x="3181" y="3896"/>
                  </a:lnTo>
                  <a:lnTo>
                    <a:pt x="3500" y="3745"/>
                  </a:lnTo>
                  <a:lnTo>
                    <a:pt x="3820" y="3576"/>
                  </a:lnTo>
                  <a:lnTo>
                    <a:pt x="3802" y="3237"/>
                  </a:lnTo>
                  <a:lnTo>
                    <a:pt x="3707" y="2409"/>
                  </a:lnTo>
                  <a:lnTo>
                    <a:pt x="3651" y="1882"/>
                  </a:lnTo>
                  <a:lnTo>
                    <a:pt x="3557" y="1355"/>
                  </a:lnTo>
                  <a:lnTo>
                    <a:pt x="3425" y="847"/>
                  </a:lnTo>
                  <a:lnTo>
                    <a:pt x="3350" y="603"/>
                  </a:lnTo>
                  <a:lnTo>
                    <a:pt x="3275" y="396"/>
                  </a:lnTo>
                  <a:lnTo>
                    <a:pt x="3237" y="302"/>
                  </a:lnTo>
                  <a:lnTo>
                    <a:pt x="3181" y="207"/>
                  </a:lnTo>
                  <a:lnTo>
                    <a:pt x="3105" y="151"/>
                  </a:lnTo>
                  <a:lnTo>
                    <a:pt x="3011" y="94"/>
                  </a:lnTo>
                  <a:lnTo>
                    <a:pt x="2917" y="57"/>
                  </a:lnTo>
                  <a:lnTo>
                    <a:pt x="2823" y="19"/>
                  </a:lnTo>
                  <a:lnTo>
                    <a:pt x="27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flipH="1">
              <a:off x="456835" y="4032175"/>
              <a:ext cx="522730" cy="145374"/>
            </a:xfrm>
            <a:custGeom>
              <a:avLst/>
              <a:gdLst/>
              <a:ahLst/>
              <a:cxnLst/>
              <a:rect l="l" t="t" r="r" b="b"/>
              <a:pathLst>
                <a:path w="15771" h="4386" extrusionOk="0">
                  <a:moveTo>
                    <a:pt x="8356" y="1"/>
                  </a:moveTo>
                  <a:lnTo>
                    <a:pt x="7358" y="20"/>
                  </a:lnTo>
                  <a:lnTo>
                    <a:pt x="6380" y="39"/>
                  </a:lnTo>
                  <a:lnTo>
                    <a:pt x="5439" y="76"/>
                  </a:lnTo>
                  <a:lnTo>
                    <a:pt x="4573" y="133"/>
                  </a:lnTo>
                  <a:lnTo>
                    <a:pt x="3783" y="208"/>
                  </a:lnTo>
                  <a:lnTo>
                    <a:pt x="3105" y="264"/>
                  </a:lnTo>
                  <a:lnTo>
                    <a:pt x="2560" y="340"/>
                  </a:lnTo>
                  <a:lnTo>
                    <a:pt x="2164" y="434"/>
                  </a:lnTo>
                  <a:lnTo>
                    <a:pt x="2033" y="471"/>
                  </a:lnTo>
                  <a:lnTo>
                    <a:pt x="1957" y="509"/>
                  </a:lnTo>
                  <a:lnTo>
                    <a:pt x="1807" y="622"/>
                  </a:lnTo>
                  <a:lnTo>
                    <a:pt x="1675" y="754"/>
                  </a:lnTo>
                  <a:lnTo>
                    <a:pt x="1525" y="942"/>
                  </a:lnTo>
                  <a:lnTo>
                    <a:pt x="1355" y="1130"/>
                  </a:lnTo>
                  <a:lnTo>
                    <a:pt x="1035" y="1601"/>
                  </a:lnTo>
                  <a:lnTo>
                    <a:pt x="715" y="2090"/>
                  </a:lnTo>
                  <a:lnTo>
                    <a:pt x="414" y="2579"/>
                  </a:lnTo>
                  <a:lnTo>
                    <a:pt x="188" y="3012"/>
                  </a:lnTo>
                  <a:lnTo>
                    <a:pt x="57" y="3351"/>
                  </a:lnTo>
                  <a:lnTo>
                    <a:pt x="19" y="3464"/>
                  </a:lnTo>
                  <a:lnTo>
                    <a:pt x="0" y="3539"/>
                  </a:lnTo>
                  <a:lnTo>
                    <a:pt x="19" y="3558"/>
                  </a:lnTo>
                  <a:lnTo>
                    <a:pt x="57" y="3577"/>
                  </a:lnTo>
                  <a:lnTo>
                    <a:pt x="151" y="3633"/>
                  </a:lnTo>
                  <a:lnTo>
                    <a:pt x="301" y="3671"/>
                  </a:lnTo>
                  <a:lnTo>
                    <a:pt x="508" y="3708"/>
                  </a:lnTo>
                  <a:lnTo>
                    <a:pt x="998" y="3784"/>
                  </a:lnTo>
                  <a:lnTo>
                    <a:pt x="1562" y="3840"/>
                  </a:lnTo>
                  <a:lnTo>
                    <a:pt x="2597" y="3915"/>
                  </a:lnTo>
                  <a:lnTo>
                    <a:pt x="3049" y="3953"/>
                  </a:lnTo>
                  <a:lnTo>
                    <a:pt x="4761" y="1883"/>
                  </a:lnTo>
                  <a:lnTo>
                    <a:pt x="4950" y="1826"/>
                  </a:lnTo>
                  <a:lnTo>
                    <a:pt x="5213" y="1789"/>
                  </a:lnTo>
                  <a:lnTo>
                    <a:pt x="5533" y="1770"/>
                  </a:lnTo>
                  <a:lnTo>
                    <a:pt x="5909" y="1751"/>
                  </a:lnTo>
                  <a:lnTo>
                    <a:pt x="6794" y="1751"/>
                  </a:lnTo>
                  <a:lnTo>
                    <a:pt x="7754" y="1770"/>
                  </a:lnTo>
                  <a:lnTo>
                    <a:pt x="8676" y="1808"/>
                  </a:lnTo>
                  <a:lnTo>
                    <a:pt x="9466" y="1845"/>
                  </a:lnTo>
                  <a:lnTo>
                    <a:pt x="10200" y="1902"/>
                  </a:lnTo>
                  <a:lnTo>
                    <a:pt x="10238" y="1883"/>
                  </a:lnTo>
                  <a:lnTo>
                    <a:pt x="10275" y="1902"/>
                  </a:lnTo>
                  <a:lnTo>
                    <a:pt x="10369" y="1939"/>
                  </a:lnTo>
                  <a:lnTo>
                    <a:pt x="10464" y="2015"/>
                  </a:lnTo>
                  <a:lnTo>
                    <a:pt x="10558" y="2128"/>
                  </a:lnTo>
                  <a:lnTo>
                    <a:pt x="10746" y="2447"/>
                  </a:lnTo>
                  <a:lnTo>
                    <a:pt x="10972" y="2843"/>
                  </a:lnTo>
                  <a:lnTo>
                    <a:pt x="11160" y="3276"/>
                  </a:lnTo>
                  <a:lnTo>
                    <a:pt x="11329" y="3671"/>
                  </a:lnTo>
                  <a:lnTo>
                    <a:pt x="11461" y="4028"/>
                  </a:lnTo>
                  <a:lnTo>
                    <a:pt x="11536" y="4273"/>
                  </a:lnTo>
                  <a:lnTo>
                    <a:pt x="11555" y="4311"/>
                  </a:lnTo>
                  <a:lnTo>
                    <a:pt x="11593" y="4329"/>
                  </a:lnTo>
                  <a:lnTo>
                    <a:pt x="11724" y="4348"/>
                  </a:lnTo>
                  <a:lnTo>
                    <a:pt x="11931" y="4367"/>
                  </a:lnTo>
                  <a:lnTo>
                    <a:pt x="12195" y="4386"/>
                  </a:lnTo>
                  <a:lnTo>
                    <a:pt x="12835" y="4386"/>
                  </a:lnTo>
                  <a:lnTo>
                    <a:pt x="13569" y="4348"/>
                  </a:lnTo>
                  <a:lnTo>
                    <a:pt x="14303" y="4292"/>
                  </a:lnTo>
                  <a:lnTo>
                    <a:pt x="14961" y="4198"/>
                  </a:lnTo>
                  <a:lnTo>
                    <a:pt x="15225" y="4141"/>
                  </a:lnTo>
                  <a:lnTo>
                    <a:pt x="15432" y="4085"/>
                  </a:lnTo>
                  <a:lnTo>
                    <a:pt x="15582" y="4028"/>
                  </a:lnTo>
                  <a:lnTo>
                    <a:pt x="15620" y="3991"/>
                  </a:lnTo>
                  <a:lnTo>
                    <a:pt x="15639" y="3953"/>
                  </a:lnTo>
                  <a:lnTo>
                    <a:pt x="15695" y="3727"/>
                  </a:lnTo>
                  <a:lnTo>
                    <a:pt x="15752" y="3370"/>
                  </a:lnTo>
                  <a:lnTo>
                    <a:pt x="15771" y="3163"/>
                  </a:lnTo>
                  <a:lnTo>
                    <a:pt x="15771" y="2918"/>
                  </a:lnTo>
                  <a:lnTo>
                    <a:pt x="15752" y="2673"/>
                  </a:lnTo>
                  <a:lnTo>
                    <a:pt x="15714" y="2410"/>
                  </a:lnTo>
                  <a:lnTo>
                    <a:pt x="15639" y="2146"/>
                  </a:lnTo>
                  <a:lnTo>
                    <a:pt x="15526" y="1883"/>
                  </a:lnTo>
                  <a:lnTo>
                    <a:pt x="15394" y="1619"/>
                  </a:lnTo>
                  <a:lnTo>
                    <a:pt x="15206" y="1375"/>
                  </a:lnTo>
                  <a:lnTo>
                    <a:pt x="15112" y="1243"/>
                  </a:lnTo>
                  <a:lnTo>
                    <a:pt x="14980" y="1130"/>
                  </a:lnTo>
                  <a:lnTo>
                    <a:pt x="14848" y="1017"/>
                  </a:lnTo>
                  <a:lnTo>
                    <a:pt x="14717" y="904"/>
                  </a:lnTo>
                  <a:lnTo>
                    <a:pt x="14547" y="791"/>
                  </a:lnTo>
                  <a:lnTo>
                    <a:pt x="14378" y="697"/>
                  </a:lnTo>
                  <a:lnTo>
                    <a:pt x="14190" y="603"/>
                  </a:lnTo>
                  <a:lnTo>
                    <a:pt x="13983" y="509"/>
                  </a:lnTo>
                  <a:lnTo>
                    <a:pt x="13738" y="434"/>
                  </a:lnTo>
                  <a:lnTo>
                    <a:pt x="13475" y="359"/>
                  </a:lnTo>
                  <a:lnTo>
                    <a:pt x="13174" y="302"/>
                  </a:lnTo>
                  <a:lnTo>
                    <a:pt x="12835" y="246"/>
                  </a:lnTo>
                  <a:lnTo>
                    <a:pt x="12082" y="152"/>
                  </a:lnTo>
                  <a:lnTo>
                    <a:pt x="11235" y="76"/>
                  </a:lnTo>
                  <a:lnTo>
                    <a:pt x="10313" y="20"/>
                  </a:lnTo>
                  <a:lnTo>
                    <a:pt x="93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flipH="1">
              <a:off x="362009" y="4077716"/>
              <a:ext cx="258299" cy="238942"/>
            </a:xfrm>
            <a:custGeom>
              <a:avLst/>
              <a:gdLst/>
              <a:ahLst/>
              <a:cxnLst/>
              <a:rect l="l" t="t" r="r" b="b"/>
              <a:pathLst>
                <a:path w="7793" h="7209" extrusionOk="0">
                  <a:moveTo>
                    <a:pt x="4160" y="133"/>
                  </a:moveTo>
                  <a:lnTo>
                    <a:pt x="4009" y="189"/>
                  </a:lnTo>
                  <a:lnTo>
                    <a:pt x="3878" y="264"/>
                  </a:lnTo>
                  <a:lnTo>
                    <a:pt x="4009" y="208"/>
                  </a:lnTo>
                  <a:lnTo>
                    <a:pt x="4160" y="133"/>
                  </a:lnTo>
                  <a:close/>
                  <a:moveTo>
                    <a:pt x="3878" y="264"/>
                  </a:moveTo>
                  <a:lnTo>
                    <a:pt x="3746" y="340"/>
                  </a:lnTo>
                  <a:lnTo>
                    <a:pt x="3558" y="490"/>
                  </a:lnTo>
                  <a:lnTo>
                    <a:pt x="3426" y="622"/>
                  </a:lnTo>
                  <a:lnTo>
                    <a:pt x="3426" y="622"/>
                  </a:lnTo>
                  <a:lnTo>
                    <a:pt x="3577" y="490"/>
                  </a:lnTo>
                  <a:lnTo>
                    <a:pt x="3765" y="340"/>
                  </a:lnTo>
                  <a:lnTo>
                    <a:pt x="3878" y="264"/>
                  </a:lnTo>
                  <a:close/>
                  <a:moveTo>
                    <a:pt x="6088" y="267"/>
                  </a:moveTo>
                  <a:lnTo>
                    <a:pt x="6211" y="302"/>
                  </a:lnTo>
                  <a:lnTo>
                    <a:pt x="6324" y="377"/>
                  </a:lnTo>
                  <a:lnTo>
                    <a:pt x="6362" y="415"/>
                  </a:lnTo>
                  <a:lnTo>
                    <a:pt x="6399" y="471"/>
                  </a:lnTo>
                  <a:lnTo>
                    <a:pt x="6437" y="528"/>
                  </a:lnTo>
                  <a:lnTo>
                    <a:pt x="6456" y="603"/>
                  </a:lnTo>
                  <a:lnTo>
                    <a:pt x="6475" y="659"/>
                  </a:lnTo>
                  <a:lnTo>
                    <a:pt x="6456" y="735"/>
                  </a:lnTo>
                  <a:lnTo>
                    <a:pt x="6456" y="791"/>
                  </a:lnTo>
                  <a:lnTo>
                    <a:pt x="6418" y="848"/>
                  </a:lnTo>
                  <a:lnTo>
                    <a:pt x="6324" y="961"/>
                  </a:lnTo>
                  <a:lnTo>
                    <a:pt x="6211" y="1055"/>
                  </a:lnTo>
                  <a:lnTo>
                    <a:pt x="6155" y="1073"/>
                  </a:lnTo>
                  <a:lnTo>
                    <a:pt x="6079" y="1092"/>
                  </a:lnTo>
                  <a:lnTo>
                    <a:pt x="6004" y="1092"/>
                  </a:lnTo>
                  <a:lnTo>
                    <a:pt x="5948" y="1073"/>
                  </a:lnTo>
                  <a:lnTo>
                    <a:pt x="5872" y="1036"/>
                  </a:lnTo>
                  <a:lnTo>
                    <a:pt x="5816" y="998"/>
                  </a:lnTo>
                  <a:lnTo>
                    <a:pt x="5778" y="942"/>
                  </a:lnTo>
                  <a:lnTo>
                    <a:pt x="5741" y="866"/>
                  </a:lnTo>
                  <a:lnTo>
                    <a:pt x="5722" y="810"/>
                  </a:lnTo>
                  <a:lnTo>
                    <a:pt x="5722" y="735"/>
                  </a:lnTo>
                  <a:lnTo>
                    <a:pt x="5741" y="659"/>
                  </a:lnTo>
                  <a:lnTo>
                    <a:pt x="5778" y="584"/>
                  </a:lnTo>
                  <a:lnTo>
                    <a:pt x="5872" y="452"/>
                  </a:lnTo>
                  <a:lnTo>
                    <a:pt x="5985" y="340"/>
                  </a:lnTo>
                  <a:lnTo>
                    <a:pt x="6088" y="267"/>
                  </a:lnTo>
                  <a:close/>
                  <a:moveTo>
                    <a:pt x="6776" y="1713"/>
                  </a:moveTo>
                  <a:lnTo>
                    <a:pt x="6889" y="1732"/>
                  </a:lnTo>
                  <a:lnTo>
                    <a:pt x="6964" y="1770"/>
                  </a:lnTo>
                  <a:lnTo>
                    <a:pt x="7058" y="1826"/>
                  </a:lnTo>
                  <a:lnTo>
                    <a:pt x="7133" y="1902"/>
                  </a:lnTo>
                  <a:lnTo>
                    <a:pt x="7190" y="1977"/>
                  </a:lnTo>
                  <a:lnTo>
                    <a:pt x="7271" y="2098"/>
                  </a:lnTo>
                  <a:lnTo>
                    <a:pt x="7271" y="2098"/>
                  </a:lnTo>
                  <a:lnTo>
                    <a:pt x="7133" y="2184"/>
                  </a:lnTo>
                  <a:lnTo>
                    <a:pt x="6964" y="2278"/>
                  </a:lnTo>
                  <a:lnTo>
                    <a:pt x="6776" y="2334"/>
                  </a:lnTo>
                  <a:lnTo>
                    <a:pt x="6569" y="2353"/>
                  </a:lnTo>
                  <a:lnTo>
                    <a:pt x="6381" y="2334"/>
                  </a:lnTo>
                  <a:lnTo>
                    <a:pt x="6287" y="2316"/>
                  </a:lnTo>
                  <a:lnTo>
                    <a:pt x="6192" y="2297"/>
                  </a:lnTo>
                  <a:lnTo>
                    <a:pt x="6155" y="2278"/>
                  </a:lnTo>
                  <a:lnTo>
                    <a:pt x="6136" y="2259"/>
                  </a:lnTo>
                  <a:lnTo>
                    <a:pt x="6136" y="2221"/>
                  </a:lnTo>
                  <a:lnTo>
                    <a:pt x="6136" y="2165"/>
                  </a:lnTo>
                  <a:lnTo>
                    <a:pt x="6155" y="2071"/>
                  </a:lnTo>
                  <a:lnTo>
                    <a:pt x="6192" y="1996"/>
                  </a:lnTo>
                  <a:lnTo>
                    <a:pt x="6249" y="1920"/>
                  </a:lnTo>
                  <a:lnTo>
                    <a:pt x="6324" y="1845"/>
                  </a:lnTo>
                  <a:lnTo>
                    <a:pt x="6399" y="1807"/>
                  </a:lnTo>
                  <a:lnTo>
                    <a:pt x="6494" y="1751"/>
                  </a:lnTo>
                  <a:lnTo>
                    <a:pt x="6588" y="1732"/>
                  </a:lnTo>
                  <a:lnTo>
                    <a:pt x="6682" y="1713"/>
                  </a:lnTo>
                  <a:close/>
                  <a:moveTo>
                    <a:pt x="5967" y="3369"/>
                  </a:moveTo>
                  <a:lnTo>
                    <a:pt x="6061" y="3388"/>
                  </a:lnTo>
                  <a:lnTo>
                    <a:pt x="6155" y="3445"/>
                  </a:lnTo>
                  <a:lnTo>
                    <a:pt x="6230" y="3501"/>
                  </a:lnTo>
                  <a:lnTo>
                    <a:pt x="6287" y="3595"/>
                  </a:lnTo>
                  <a:lnTo>
                    <a:pt x="6324" y="3689"/>
                  </a:lnTo>
                  <a:lnTo>
                    <a:pt x="6362" y="3783"/>
                  </a:lnTo>
                  <a:lnTo>
                    <a:pt x="6381" y="3896"/>
                  </a:lnTo>
                  <a:lnTo>
                    <a:pt x="6418" y="4122"/>
                  </a:lnTo>
                  <a:lnTo>
                    <a:pt x="6418" y="4197"/>
                  </a:lnTo>
                  <a:lnTo>
                    <a:pt x="6268" y="4197"/>
                  </a:lnTo>
                  <a:lnTo>
                    <a:pt x="6155" y="4160"/>
                  </a:lnTo>
                  <a:lnTo>
                    <a:pt x="6061" y="4122"/>
                  </a:lnTo>
                  <a:lnTo>
                    <a:pt x="5967" y="4085"/>
                  </a:lnTo>
                  <a:lnTo>
                    <a:pt x="5872" y="4028"/>
                  </a:lnTo>
                  <a:lnTo>
                    <a:pt x="5816" y="3953"/>
                  </a:lnTo>
                  <a:lnTo>
                    <a:pt x="5741" y="3859"/>
                  </a:lnTo>
                  <a:lnTo>
                    <a:pt x="5703" y="3765"/>
                  </a:lnTo>
                  <a:lnTo>
                    <a:pt x="5684" y="3670"/>
                  </a:lnTo>
                  <a:lnTo>
                    <a:pt x="5684" y="3558"/>
                  </a:lnTo>
                  <a:lnTo>
                    <a:pt x="5722" y="3482"/>
                  </a:lnTo>
                  <a:lnTo>
                    <a:pt x="5778" y="3407"/>
                  </a:lnTo>
                  <a:lnTo>
                    <a:pt x="5872" y="3369"/>
                  </a:lnTo>
                  <a:close/>
                  <a:moveTo>
                    <a:pt x="5195" y="4461"/>
                  </a:moveTo>
                  <a:lnTo>
                    <a:pt x="5308" y="4480"/>
                  </a:lnTo>
                  <a:lnTo>
                    <a:pt x="5402" y="4517"/>
                  </a:lnTo>
                  <a:lnTo>
                    <a:pt x="5496" y="4555"/>
                  </a:lnTo>
                  <a:lnTo>
                    <a:pt x="5571" y="4630"/>
                  </a:lnTo>
                  <a:lnTo>
                    <a:pt x="5647" y="4724"/>
                  </a:lnTo>
                  <a:lnTo>
                    <a:pt x="5703" y="4800"/>
                  </a:lnTo>
                  <a:lnTo>
                    <a:pt x="5760" y="4894"/>
                  </a:lnTo>
                  <a:lnTo>
                    <a:pt x="5854" y="5101"/>
                  </a:lnTo>
                  <a:lnTo>
                    <a:pt x="5910" y="5327"/>
                  </a:lnTo>
                  <a:lnTo>
                    <a:pt x="5910" y="5352"/>
                  </a:lnTo>
                  <a:lnTo>
                    <a:pt x="5910" y="5352"/>
                  </a:lnTo>
                  <a:lnTo>
                    <a:pt x="5835" y="5364"/>
                  </a:lnTo>
                  <a:lnTo>
                    <a:pt x="5722" y="5345"/>
                  </a:lnTo>
                  <a:lnTo>
                    <a:pt x="5628" y="5327"/>
                  </a:lnTo>
                  <a:lnTo>
                    <a:pt x="5515" y="5289"/>
                  </a:lnTo>
                  <a:lnTo>
                    <a:pt x="5421" y="5232"/>
                  </a:lnTo>
                  <a:lnTo>
                    <a:pt x="5233" y="5101"/>
                  </a:lnTo>
                  <a:lnTo>
                    <a:pt x="5082" y="4950"/>
                  </a:lnTo>
                  <a:lnTo>
                    <a:pt x="5007" y="4875"/>
                  </a:lnTo>
                  <a:lnTo>
                    <a:pt x="4950" y="4781"/>
                  </a:lnTo>
                  <a:lnTo>
                    <a:pt x="4932" y="4687"/>
                  </a:lnTo>
                  <a:lnTo>
                    <a:pt x="4950" y="4611"/>
                  </a:lnTo>
                  <a:lnTo>
                    <a:pt x="5026" y="4536"/>
                  </a:lnTo>
                  <a:lnTo>
                    <a:pt x="5101" y="4480"/>
                  </a:lnTo>
                  <a:lnTo>
                    <a:pt x="5195" y="4461"/>
                  </a:lnTo>
                  <a:close/>
                  <a:moveTo>
                    <a:pt x="3972" y="5120"/>
                  </a:moveTo>
                  <a:lnTo>
                    <a:pt x="4066" y="5157"/>
                  </a:lnTo>
                  <a:lnTo>
                    <a:pt x="4141" y="5214"/>
                  </a:lnTo>
                  <a:lnTo>
                    <a:pt x="4235" y="5270"/>
                  </a:lnTo>
                  <a:lnTo>
                    <a:pt x="4292" y="5345"/>
                  </a:lnTo>
                  <a:lnTo>
                    <a:pt x="4348" y="5421"/>
                  </a:lnTo>
                  <a:lnTo>
                    <a:pt x="4405" y="5515"/>
                  </a:lnTo>
                  <a:lnTo>
                    <a:pt x="4442" y="5609"/>
                  </a:lnTo>
                  <a:lnTo>
                    <a:pt x="4442" y="5722"/>
                  </a:lnTo>
                  <a:lnTo>
                    <a:pt x="4461" y="5816"/>
                  </a:lnTo>
                  <a:lnTo>
                    <a:pt x="4442" y="5910"/>
                  </a:lnTo>
                  <a:lnTo>
                    <a:pt x="4386" y="6117"/>
                  </a:lnTo>
                  <a:lnTo>
                    <a:pt x="4311" y="6305"/>
                  </a:lnTo>
                  <a:lnTo>
                    <a:pt x="4235" y="6403"/>
                  </a:lnTo>
                  <a:lnTo>
                    <a:pt x="4160" y="6343"/>
                  </a:lnTo>
                  <a:lnTo>
                    <a:pt x="4028" y="6173"/>
                  </a:lnTo>
                  <a:lnTo>
                    <a:pt x="3934" y="5985"/>
                  </a:lnTo>
                  <a:lnTo>
                    <a:pt x="3859" y="5797"/>
                  </a:lnTo>
                  <a:lnTo>
                    <a:pt x="3802" y="5571"/>
                  </a:lnTo>
                  <a:lnTo>
                    <a:pt x="3784" y="5477"/>
                  </a:lnTo>
                  <a:lnTo>
                    <a:pt x="3784" y="5364"/>
                  </a:lnTo>
                  <a:lnTo>
                    <a:pt x="3802" y="5270"/>
                  </a:lnTo>
                  <a:lnTo>
                    <a:pt x="3821" y="5176"/>
                  </a:lnTo>
                  <a:lnTo>
                    <a:pt x="3859" y="5138"/>
                  </a:lnTo>
                  <a:lnTo>
                    <a:pt x="3896" y="5120"/>
                  </a:lnTo>
                  <a:close/>
                  <a:moveTo>
                    <a:pt x="1" y="6456"/>
                  </a:moveTo>
                  <a:lnTo>
                    <a:pt x="95" y="6550"/>
                  </a:lnTo>
                  <a:lnTo>
                    <a:pt x="227" y="6644"/>
                  </a:lnTo>
                  <a:lnTo>
                    <a:pt x="114" y="6550"/>
                  </a:lnTo>
                  <a:lnTo>
                    <a:pt x="1" y="6456"/>
                  </a:lnTo>
                  <a:close/>
                  <a:moveTo>
                    <a:pt x="2880" y="5703"/>
                  </a:moveTo>
                  <a:lnTo>
                    <a:pt x="2956" y="5722"/>
                  </a:lnTo>
                  <a:lnTo>
                    <a:pt x="3031" y="5778"/>
                  </a:lnTo>
                  <a:lnTo>
                    <a:pt x="3087" y="5854"/>
                  </a:lnTo>
                  <a:lnTo>
                    <a:pt x="3125" y="5929"/>
                  </a:lnTo>
                  <a:lnTo>
                    <a:pt x="3163" y="6004"/>
                  </a:lnTo>
                  <a:lnTo>
                    <a:pt x="3181" y="6098"/>
                  </a:lnTo>
                  <a:lnTo>
                    <a:pt x="3200" y="6192"/>
                  </a:lnTo>
                  <a:lnTo>
                    <a:pt x="3200" y="6268"/>
                  </a:lnTo>
                  <a:lnTo>
                    <a:pt x="3181" y="6362"/>
                  </a:lnTo>
                  <a:lnTo>
                    <a:pt x="3106" y="6531"/>
                  </a:lnTo>
                  <a:lnTo>
                    <a:pt x="3031" y="6682"/>
                  </a:lnTo>
                  <a:lnTo>
                    <a:pt x="2949" y="6763"/>
                  </a:lnTo>
                  <a:lnTo>
                    <a:pt x="2949" y="6763"/>
                  </a:lnTo>
                  <a:lnTo>
                    <a:pt x="2937" y="6757"/>
                  </a:lnTo>
                  <a:lnTo>
                    <a:pt x="2843" y="6700"/>
                  </a:lnTo>
                  <a:lnTo>
                    <a:pt x="2786" y="6625"/>
                  </a:lnTo>
                  <a:lnTo>
                    <a:pt x="2654" y="6475"/>
                  </a:lnTo>
                  <a:lnTo>
                    <a:pt x="2617" y="6399"/>
                  </a:lnTo>
                  <a:lnTo>
                    <a:pt x="2579" y="6305"/>
                  </a:lnTo>
                  <a:lnTo>
                    <a:pt x="2560" y="6211"/>
                  </a:lnTo>
                  <a:lnTo>
                    <a:pt x="2542" y="6117"/>
                  </a:lnTo>
                  <a:lnTo>
                    <a:pt x="2560" y="6023"/>
                  </a:lnTo>
                  <a:lnTo>
                    <a:pt x="2579" y="5929"/>
                  </a:lnTo>
                  <a:lnTo>
                    <a:pt x="2617" y="5854"/>
                  </a:lnTo>
                  <a:lnTo>
                    <a:pt x="2654" y="5778"/>
                  </a:lnTo>
                  <a:lnTo>
                    <a:pt x="2730" y="5722"/>
                  </a:lnTo>
                  <a:lnTo>
                    <a:pt x="2805" y="5703"/>
                  </a:lnTo>
                  <a:close/>
                  <a:moveTo>
                    <a:pt x="1582" y="5609"/>
                  </a:moveTo>
                  <a:lnTo>
                    <a:pt x="1638" y="5628"/>
                  </a:lnTo>
                  <a:lnTo>
                    <a:pt x="1695" y="5665"/>
                  </a:lnTo>
                  <a:lnTo>
                    <a:pt x="1751" y="5703"/>
                  </a:lnTo>
                  <a:lnTo>
                    <a:pt x="1808" y="5816"/>
                  </a:lnTo>
                  <a:lnTo>
                    <a:pt x="1845" y="5929"/>
                  </a:lnTo>
                  <a:lnTo>
                    <a:pt x="1864" y="6061"/>
                  </a:lnTo>
                  <a:lnTo>
                    <a:pt x="1845" y="6192"/>
                  </a:lnTo>
                  <a:lnTo>
                    <a:pt x="1808" y="6305"/>
                  </a:lnTo>
                  <a:lnTo>
                    <a:pt x="1751" y="6418"/>
                  </a:lnTo>
                  <a:lnTo>
                    <a:pt x="1676" y="6512"/>
                  </a:lnTo>
                  <a:lnTo>
                    <a:pt x="1601" y="6606"/>
                  </a:lnTo>
                  <a:lnTo>
                    <a:pt x="1506" y="6682"/>
                  </a:lnTo>
                  <a:lnTo>
                    <a:pt x="1412" y="6738"/>
                  </a:lnTo>
                  <a:lnTo>
                    <a:pt x="1355" y="6767"/>
                  </a:lnTo>
                  <a:lnTo>
                    <a:pt x="1299" y="6700"/>
                  </a:lnTo>
                  <a:lnTo>
                    <a:pt x="1205" y="6569"/>
                  </a:lnTo>
                  <a:lnTo>
                    <a:pt x="1149" y="6418"/>
                  </a:lnTo>
                  <a:lnTo>
                    <a:pt x="1111" y="6268"/>
                  </a:lnTo>
                  <a:lnTo>
                    <a:pt x="1111" y="6136"/>
                  </a:lnTo>
                  <a:lnTo>
                    <a:pt x="1130" y="5985"/>
                  </a:lnTo>
                  <a:lnTo>
                    <a:pt x="1187" y="5854"/>
                  </a:lnTo>
                  <a:lnTo>
                    <a:pt x="1281" y="5741"/>
                  </a:lnTo>
                  <a:lnTo>
                    <a:pt x="1375" y="5646"/>
                  </a:lnTo>
                  <a:lnTo>
                    <a:pt x="1450" y="5609"/>
                  </a:lnTo>
                  <a:close/>
                  <a:moveTo>
                    <a:pt x="4706" y="1"/>
                  </a:moveTo>
                  <a:lnTo>
                    <a:pt x="4499" y="38"/>
                  </a:lnTo>
                  <a:lnTo>
                    <a:pt x="4329" y="76"/>
                  </a:lnTo>
                  <a:lnTo>
                    <a:pt x="4160" y="133"/>
                  </a:lnTo>
                  <a:lnTo>
                    <a:pt x="4160" y="133"/>
                  </a:lnTo>
                  <a:lnTo>
                    <a:pt x="4329" y="95"/>
                  </a:lnTo>
                  <a:lnTo>
                    <a:pt x="4518" y="57"/>
                  </a:lnTo>
                  <a:lnTo>
                    <a:pt x="4706" y="38"/>
                  </a:lnTo>
                  <a:lnTo>
                    <a:pt x="5139" y="38"/>
                  </a:lnTo>
                  <a:lnTo>
                    <a:pt x="5364" y="76"/>
                  </a:lnTo>
                  <a:lnTo>
                    <a:pt x="5590" y="133"/>
                  </a:lnTo>
                  <a:lnTo>
                    <a:pt x="5835" y="189"/>
                  </a:lnTo>
                  <a:lnTo>
                    <a:pt x="6015" y="244"/>
                  </a:lnTo>
                  <a:lnTo>
                    <a:pt x="6015" y="244"/>
                  </a:lnTo>
                  <a:lnTo>
                    <a:pt x="5948" y="302"/>
                  </a:lnTo>
                  <a:lnTo>
                    <a:pt x="5816" y="415"/>
                  </a:lnTo>
                  <a:lnTo>
                    <a:pt x="5741" y="565"/>
                  </a:lnTo>
                  <a:lnTo>
                    <a:pt x="5703" y="641"/>
                  </a:lnTo>
                  <a:lnTo>
                    <a:pt x="5684" y="716"/>
                  </a:lnTo>
                  <a:lnTo>
                    <a:pt x="5665" y="810"/>
                  </a:lnTo>
                  <a:lnTo>
                    <a:pt x="5684" y="885"/>
                  </a:lnTo>
                  <a:lnTo>
                    <a:pt x="5722" y="961"/>
                  </a:lnTo>
                  <a:lnTo>
                    <a:pt x="5778" y="1036"/>
                  </a:lnTo>
                  <a:lnTo>
                    <a:pt x="5854" y="1073"/>
                  </a:lnTo>
                  <a:lnTo>
                    <a:pt x="5929" y="1111"/>
                  </a:lnTo>
                  <a:lnTo>
                    <a:pt x="6004" y="1130"/>
                  </a:lnTo>
                  <a:lnTo>
                    <a:pt x="6079" y="1130"/>
                  </a:lnTo>
                  <a:lnTo>
                    <a:pt x="6155" y="1111"/>
                  </a:lnTo>
                  <a:lnTo>
                    <a:pt x="6230" y="1092"/>
                  </a:lnTo>
                  <a:lnTo>
                    <a:pt x="6305" y="1055"/>
                  </a:lnTo>
                  <a:lnTo>
                    <a:pt x="6362" y="998"/>
                  </a:lnTo>
                  <a:lnTo>
                    <a:pt x="6456" y="885"/>
                  </a:lnTo>
                  <a:lnTo>
                    <a:pt x="6494" y="810"/>
                  </a:lnTo>
                  <a:lnTo>
                    <a:pt x="6512" y="735"/>
                  </a:lnTo>
                  <a:lnTo>
                    <a:pt x="6512" y="659"/>
                  </a:lnTo>
                  <a:lnTo>
                    <a:pt x="6494" y="584"/>
                  </a:lnTo>
                  <a:lnTo>
                    <a:pt x="6475" y="509"/>
                  </a:lnTo>
                  <a:lnTo>
                    <a:pt x="6437" y="452"/>
                  </a:lnTo>
                  <a:lnTo>
                    <a:pt x="6399" y="396"/>
                  </a:lnTo>
                  <a:lnTo>
                    <a:pt x="6343" y="340"/>
                  </a:lnTo>
                  <a:lnTo>
                    <a:pt x="6230" y="283"/>
                  </a:lnTo>
                  <a:lnTo>
                    <a:pt x="6127" y="239"/>
                  </a:lnTo>
                  <a:lnTo>
                    <a:pt x="6127" y="239"/>
                  </a:lnTo>
                  <a:lnTo>
                    <a:pt x="6174" y="208"/>
                  </a:lnTo>
                  <a:lnTo>
                    <a:pt x="6249" y="170"/>
                  </a:lnTo>
                  <a:lnTo>
                    <a:pt x="6343" y="151"/>
                  </a:lnTo>
                  <a:lnTo>
                    <a:pt x="6418" y="151"/>
                  </a:lnTo>
                  <a:lnTo>
                    <a:pt x="6512" y="133"/>
                  </a:lnTo>
                  <a:lnTo>
                    <a:pt x="6588" y="133"/>
                  </a:lnTo>
                  <a:lnTo>
                    <a:pt x="6757" y="151"/>
                  </a:lnTo>
                  <a:lnTo>
                    <a:pt x="6926" y="208"/>
                  </a:lnTo>
                  <a:lnTo>
                    <a:pt x="7077" y="283"/>
                  </a:lnTo>
                  <a:lnTo>
                    <a:pt x="7227" y="358"/>
                  </a:lnTo>
                  <a:lnTo>
                    <a:pt x="7359" y="490"/>
                  </a:lnTo>
                  <a:lnTo>
                    <a:pt x="7491" y="622"/>
                  </a:lnTo>
                  <a:lnTo>
                    <a:pt x="7585" y="754"/>
                  </a:lnTo>
                  <a:lnTo>
                    <a:pt x="7660" y="923"/>
                  </a:lnTo>
                  <a:lnTo>
                    <a:pt x="7698" y="1017"/>
                  </a:lnTo>
                  <a:lnTo>
                    <a:pt x="7717" y="1111"/>
                  </a:lnTo>
                  <a:lnTo>
                    <a:pt x="7717" y="1186"/>
                  </a:lnTo>
                  <a:lnTo>
                    <a:pt x="7717" y="1280"/>
                  </a:lnTo>
                  <a:lnTo>
                    <a:pt x="7698" y="1469"/>
                  </a:lnTo>
                  <a:lnTo>
                    <a:pt x="7679" y="1563"/>
                  </a:lnTo>
                  <a:lnTo>
                    <a:pt x="7641" y="1638"/>
                  </a:lnTo>
                  <a:lnTo>
                    <a:pt x="7604" y="1732"/>
                  </a:lnTo>
                  <a:lnTo>
                    <a:pt x="7547" y="1807"/>
                  </a:lnTo>
                  <a:lnTo>
                    <a:pt x="7491" y="1883"/>
                  </a:lnTo>
                  <a:lnTo>
                    <a:pt x="7434" y="1958"/>
                  </a:lnTo>
                  <a:lnTo>
                    <a:pt x="7351" y="2031"/>
                  </a:lnTo>
                  <a:lnTo>
                    <a:pt x="7351" y="2031"/>
                  </a:lnTo>
                  <a:lnTo>
                    <a:pt x="7340" y="2014"/>
                  </a:lnTo>
                  <a:lnTo>
                    <a:pt x="7265" y="1920"/>
                  </a:lnTo>
                  <a:lnTo>
                    <a:pt x="7190" y="1826"/>
                  </a:lnTo>
                  <a:lnTo>
                    <a:pt x="7115" y="1751"/>
                  </a:lnTo>
                  <a:lnTo>
                    <a:pt x="7020" y="1694"/>
                  </a:lnTo>
                  <a:lnTo>
                    <a:pt x="6908" y="1657"/>
                  </a:lnTo>
                  <a:lnTo>
                    <a:pt x="6795" y="1638"/>
                  </a:lnTo>
                  <a:lnTo>
                    <a:pt x="6682" y="1619"/>
                  </a:lnTo>
                  <a:lnTo>
                    <a:pt x="6569" y="1638"/>
                  </a:lnTo>
                  <a:lnTo>
                    <a:pt x="6456" y="1676"/>
                  </a:lnTo>
                  <a:lnTo>
                    <a:pt x="6362" y="1713"/>
                  </a:lnTo>
                  <a:lnTo>
                    <a:pt x="6268" y="1789"/>
                  </a:lnTo>
                  <a:lnTo>
                    <a:pt x="6192" y="1864"/>
                  </a:lnTo>
                  <a:lnTo>
                    <a:pt x="6117" y="1958"/>
                  </a:lnTo>
                  <a:lnTo>
                    <a:pt x="6079" y="2052"/>
                  </a:lnTo>
                  <a:lnTo>
                    <a:pt x="6042" y="2165"/>
                  </a:lnTo>
                  <a:lnTo>
                    <a:pt x="6042" y="2221"/>
                  </a:lnTo>
                  <a:lnTo>
                    <a:pt x="6061" y="2278"/>
                  </a:lnTo>
                  <a:lnTo>
                    <a:pt x="6061" y="2316"/>
                  </a:lnTo>
                  <a:lnTo>
                    <a:pt x="6079" y="2334"/>
                  </a:lnTo>
                  <a:lnTo>
                    <a:pt x="6098" y="2353"/>
                  </a:lnTo>
                  <a:lnTo>
                    <a:pt x="6155" y="2372"/>
                  </a:lnTo>
                  <a:lnTo>
                    <a:pt x="6268" y="2410"/>
                  </a:lnTo>
                  <a:lnTo>
                    <a:pt x="6362" y="2428"/>
                  </a:lnTo>
                  <a:lnTo>
                    <a:pt x="6569" y="2428"/>
                  </a:lnTo>
                  <a:lnTo>
                    <a:pt x="6795" y="2410"/>
                  </a:lnTo>
                  <a:lnTo>
                    <a:pt x="6983" y="2353"/>
                  </a:lnTo>
                  <a:lnTo>
                    <a:pt x="7171" y="2259"/>
                  </a:lnTo>
                  <a:lnTo>
                    <a:pt x="7311" y="2166"/>
                  </a:lnTo>
                  <a:lnTo>
                    <a:pt x="7311" y="2166"/>
                  </a:lnTo>
                  <a:lnTo>
                    <a:pt x="7378" y="2334"/>
                  </a:lnTo>
                  <a:lnTo>
                    <a:pt x="7434" y="2541"/>
                  </a:lnTo>
                  <a:lnTo>
                    <a:pt x="7453" y="2767"/>
                  </a:lnTo>
                  <a:lnTo>
                    <a:pt x="7453" y="2974"/>
                  </a:lnTo>
                  <a:lnTo>
                    <a:pt x="7416" y="3181"/>
                  </a:lnTo>
                  <a:lnTo>
                    <a:pt x="7378" y="3388"/>
                  </a:lnTo>
                  <a:lnTo>
                    <a:pt x="7284" y="3595"/>
                  </a:lnTo>
                  <a:lnTo>
                    <a:pt x="7190" y="3783"/>
                  </a:lnTo>
                  <a:lnTo>
                    <a:pt x="7039" y="3934"/>
                  </a:lnTo>
                  <a:lnTo>
                    <a:pt x="6964" y="4009"/>
                  </a:lnTo>
                  <a:lnTo>
                    <a:pt x="6870" y="4085"/>
                  </a:lnTo>
                  <a:lnTo>
                    <a:pt x="6795" y="4122"/>
                  </a:lnTo>
                  <a:lnTo>
                    <a:pt x="6682" y="4160"/>
                  </a:lnTo>
                  <a:lnTo>
                    <a:pt x="6588" y="4197"/>
                  </a:lnTo>
                  <a:lnTo>
                    <a:pt x="6519" y="4197"/>
                  </a:lnTo>
                  <a:lnTo>
                    <a:pt x="6512" y="4122"/>
                  </a:lnTo>
                  <a:lnTo>
                    <a:pt x="6494" y="3878"/>
                  </a:lnTo>
                  <a:lnTo>
                    <a:pt x="6475" y="3765"/>
                  </a:lnTo>
                  <a:lnTo>
                    <a:pt x="6437" y="3652"/>
                  </a:lnTo>
                  <a:lnTo>
                    <a:pt x="6381" y="3539"/>
                  </a:lnTo>
                  <a:lnTo>
                    <a:pt x="6305" y="3426"/>
                  </a:lnTo>
                  <a:lnTo>
                    <a:pt x="6211" y="3351"/>
                  </a:lnTo>
                  <a:lnTo>
                    <a:pt x="6098" y="3294"/>
                  </a:lnTo>
                  <a:lnTo>
                    <a:pt x="5967" y="3256"/>
                  </a:lnTo>
                  <a:lnTo>
                    <a:pt x="5835" y="3275"/>
                  </a:lnTo>
                  <a:lnTo>
                    <a:pt x="5778" y="3294"/>
                  </a:lnTo>
                  <a:lnTo>
                    <a:pt x="5722" y="3332"/>
                  </a:lnTo>
                  <a:lnTo>
                    <a:pt x="5665" y="3369"/>
                  </a:lnTo>
                  <a:lnTo>
                    <a:pt x="5628" y="3426"/>
                  </a:lnTo>
                  <a:lnTo>
                    <a:pt x="5590" y="3482"/>
                  </a:lnTo>
                  <a:lnTo>
                    <a:pt x="5590" y="3539"/>
                  </a:lnTo>
                  <a:lnTo>
                    <a:pt x="5571" y="3670"/>
                  </a:lnTo>
                  <a:lnTo>
                    <a:pt x="5609" y="3802"/>
                  </a:lnTo>
                  <a:lnTo>
                    <a:pt x="5665" y="3915"/>
                  </a:lnTo>
                  <a:lnTo>
                    <a:pt x="5722" y="4009"/>
                  </a:lnTo>
                  <a:lnTo>
                    <a:pt x="5816" y="4103"/>
                  </a:lnTo>
                  <a:lnTo>
                    <a:pt x="5910" y="4179"/>
                  </a:lnTo>
                  <a:lnTo>
                    <a:pt x="6023" y="4235"/>
                  </a:lnTo>
                  <a:lnTo>
                    <a:pt x="6136" y="4273"/>
                  </a:lnTo>
                  <a:lnTo>
                    <a:pt x="6249" y="4292"/>
                  </a:lnTo>
                  <a:lnTo>
                    <a:pt x="6362" y="4310"/>
                  </a:lnTo>
                  <a:lnTo>
                    <a:pt x="6418" y="4310"/>
                  </a:lnTo>
                  <a:lnTo>
                    <a:pt x="6418" y="4348"/>
                  </a:lnTo>
                  <a:lnTo>
                    <a:pt x="6418" y="4574"/>
                  </a:lnTo>
                  <a:lnTo>
                    <a:pt x="6399" y="4800"/>
                  </a:lnTo>
                  <a:lnTo>
                    <a:pt x="6324" y="5007"/>
                  </a:lnTo>
                  <a:lnTo>
                    <a:pt x="6268" y="5101"/>
                  </a:lnTo>
                  <a:lnTo>
                    <a:pt x="6211" y="5195"/>
                  </a:lnTo>
                  <a:lnTo>
                    <a:pt x="6136" y="5251"/>
                  </a:lnTo>
                  <a:lnTo>
                    <a:pt x="6042" y="5308"/>
                  </a:lnTo>
                  <a:lnTo>
                    <a:pt x="6005" y="5322"/>
                  </a:lnTo>
                  <a:lnTo>
                    <a:pt x="6005" y="5322"/>
                  </a:lnTo>
                  <a:lnTo>
                    <a:pt x="6004" y="5308"/>
                  </a:lnTo>
                  <a:lnTo>
                    <a:pt x="5967" y="5063"/>
                  </a:lnTo>
                  <a:lnTo>
                    <a:pt x="5910" y="4950"/>
                  </a:lnTo>
                  <a:lnTo>
                    <a:pt x="5854" y="4856"/>
                  </a:lnTo>
                  <a:lnTo>
                    <a:pt x="5797" y="4743"/>
                  </a:lnTo>
                  <a:lnTo>
                    <a:pt x="5722" y="4649"/>
                  </a:lnTo>
                  <a:lnTo>
                    <a:pt x="5647" y="4555"/>
                  </a:lnTo>
                  <a:lnTo>
                    <a:pt x="5553" y="4480"/>
                  </a:lnTo>
                  <a:lnTo>
                    <a:pt x="5440" y="4404"/>
                  </a:lnTo>
                  <a:lnTo>
                    <a:pt x="5327" y="4367"/>
                  </a:lnTo>
                  <a:lnTo>
                    <a:pt x="5195" y="4348"/>
                  </a:lnTo>
                  <a:lnTo>
                    <a:pt x="5120" y="4367"/>
                  </a:lnTo>
                  <a:lnTo>
                    <a:pt x="5063" y="4386"/>
                  </a:lnTo>
                  <a:lnTo>
                    <a:pt x="4950" y="4442"/>
                  </a:lnTo>
                  <a:lnTo>
                    <a:pt x="4894" y="4499"/>
                  </a:lnTo>
                  <a:lnTo>
                    <a:pt x="4856" y="4555"/>
                  </a:lnTo>
                  <a:lnTo>
                    <a:pt x="4837" y="4611"/>
                  </a:lnTo>
                  <a:lnTo>
                    <a:pt x="4819" y="4687"/>
                  </a:lnTo>
                  <a:lnTo>
                    <a:pt x="4837" y="4762"/>
                  </a:lnTo>
                  <a:lnTo>
                    <a:pt x="4856" y="4818"/>
                  </a:lnTo>
                  <a:lnTo>
                    <a:pt x="4913" y="4931"/>
                  </a:lnTo>
                  <a:lnTo>
                    <a:pt x="4988" y="5025"/>
                  </a:lnTo>
                  <a:lnTo>
                    <a:pt x="5176" y="5195"/>
                  </a:lnTo>
                  <a:lnTo>
                    <a:pt x="5364" y="5327"/>
                  </a:lnTo>
                  <a:lnTo>
                    <a:pt x="5477" y="5383"/>
                  </a:lnTo>
                  <a:lnTo>
                    <a:pt x="5590" y="5421"/>
                  </a:lnTo>
                  <a:lnTo>
                    <a:pt x="5703" y="5458"/>
                  </a:lnTo>
                  <a:lnTo>
                    <a:pt x="5910" y="5458"/>
                  </a:lnTo>
                  <a:lnTo>
                    <a:pt x="5910" y="5534"/>
                  </a:lnTo>
                  <a:lnTo>
                    <a:pt x="5891" y="5759"/>
                  </a:lnTo>
                  <a:lnTo>
                    <a:pt x="5816" y="5966"/>
                  </a:lnTo>
                  <a:lnTo>
                    <a:pt x="5760" y="6061"/>
                  </a:lnTo>
                  <a:lnTo>
                    <a:pt x="5703" y="6155"/>
                  </a:lnTo>
                  <a:lnTo>
                    <a:pt x="5628" y="6230"/>
                  </a:lnTo>
                  <a:lnTo>
                    <a:pt x="5553" y="6305"/>
                  </a:lnTo>
                  <a:lnTo>
                    <a:pt x="5383" y="6437"/>
                  </a:lnTo>
                  <a:lnTo>
                    <a:pt x="5176" y="6531"/>
                  </a:lnTo>
                  <a:lnTo>
                    <a:pt x="4969" y="6569"/>
                  </a:lnTo>
                  <a:lnTo>
                    <a:pt x="4743" y="6587"/>
                  </a:lnTo>
                  <a:lnTo>
                    <a:pt x="4649" y="6569"/>
                  </a:lnTo>
                  <a:lnTo>
                    <a:pt x="4536" y="6550"/>
                  </a:lnTo>
                  <a:lnTo>
                    <a:pt x="4480" y="6531"/>
                  </a:lnTo>
                  <a:lnTo>
                    <a:pt x="4442" y="6512"/>
                  </a:lnTo>
                  <a:lnTo>
                    <a:pt x="4329" y="6475"/>
                  </a:lnTo>
                  <a:lnTo>
                    <a:pt x="4306" y="6457"/>
                  </a:lnTo>
                  <a:lnTo>
                    <a:pt x="4306" y="6457"/>
                  </a:lnTo>
                  <a:lnTo>
                    <a:pt x="4386" y="6343"/>
                  </a:lnTo>
                  <a:lnTo>
                    <a:pt x="4480" y="6155"/>
                  </a:lnTo>
                  <a:lnTo>
                    <a:pt x="4518" y="6042"/>
                  </a:lnTo>
                  <a:lnTo>
                    <a:pt x="4536" y="5929"/>
                  </a:lnTo>
                  <a:lnTo>
                    <a:pt x="4555" y="5816"/>
                  </a:lnTo>
                  <a:lnTo>
                    <a:pt x="4555" y="5703"/>
                  </a:lnTo>
                  <a:lnTo>
                    <a:pt x="4536" y="5590"/>
                  </a:lnTo>
                  <a:lnTo>
                    <a:pt x="4499" y="5477"/>
                  </a:lnTo>
                  <a:lnTo>
                    <a:pt x="4442" y="5383"/>
                  </a:lnTo>
                  <a:lnTo>
                    <a:pt x="4367" y="5270"/>
                  </a:lnTo>
                  <a:lnTo>
                    <a:pt x="4292" y="5195"/>
                  </a:lnTo>
                  <a:lnTo>
                    <a:pt x="4198" y="5120"/>
                  </a:lnTo>
                  <a:lnTo>
                    <a:pt x="4104" y="5063"/>
                  </a:lnTo>
                  <a:lnTo>
                    <a:pt x="3991" y="5025"/>
                  </a:lnTo>
                  <a:lnTo>
                    <a:pt x="3840" y="5025"/>
                  </a:lnTo>
                  <a:lnTo>
                    <a:pt x="3784" y="5082"/>
                  </a:lnTo>
                  <a:lnTo>
                    <a:pt x="3746" y="5120"/>
                  </a:lnTo>
                  <a:lnTo>
                    <a:pt x="3708" y="5251"/>
                  </a:lnTo>
                  <a:lnTo>
                    <a:pt x="3689" y="5364"/>
                  </a:lnTo>
                  <a:lnTo>
                    <a:pt x="3689" y="5477"/>
                  </a:lnTo>
                  <a:lnTo>
                    <a:pt x="3708" y="5590"/>
                  </a:lnTo>
                  <a:lnTo>
                    <a:pt x="3746" y="5816"/>
                  </a:lnTo>
                  <a:lnTo>
                    <a:pt x="3840" y="6042"/>
                  </a:lnTo>
                  <a:lnTo>
                    <a:pt x="3953" y="6230"/>
                  </a:lnTo>
                  <a:lnTo>
                    <a:pt x="4009" y="6343"/>
                  </a:lnTo>
                  <a:lnTo>
                    <a:pt x="4085" y="6418"/>
                  </a:lnTo>
                  <a:lnTo>
                    <a:pt x="4168" y="6485"/>
                  </a:lnTo>
                  <a:lnTo>
                    <a:pt x="4168" y="6485"/>
                  </a:lnTo>
                  <a:lnTo>
                    <a:pt x="4047" y="6606"/>
                  </a:lnTo>
                  <a:lnTo>
                    <a:pt x="3878" y="6719"/>
                  </a:lnTo>
                  <a:lnTo>
                    <a:pt x="3689" y="6813"/>
                  </a:lnTo>
                  <a:lnTo>
                    <a:pt x="3501" y="6870"/>
                  </a:lnTo>
                  <a:lnTo>
                    <a:pt x="3294" y="6870"/>
                  </a:lnTo>
                  <a:lnTo>
                    <a:pt x="3200" y="6851"/>
                  </a:lnTo>
                  <a:lnTo>
                    <a:pt x="3106" y="6832"/>
                  </a:lnTo>
                  <a:lnTo>
                    <a:pt x="3019" y="6797"/>
                  </a:lnTo>
                  <a:lnTo>
                    <a:pt x="3019" y="6797"/>
                  </a:lnTo>
                  <a:lnTo>
                    <a:pt x="3087" y="6719"/>
                  </a:lnTo>
                  <a:lnTo>
                    <a:pt x="3181" y="6569"/>
                  </a:lnTo>
                  <a:lnTo>
                    <a:pt x="3257" y="6380"/>
                  </a:lnTo>
                  <a:lnTo>
                    <a:pt x="3275" y="6286"/>
                  </a:lnTo>
                  <a:lnTo>
                    <a:pt x="3275" y="6173"/>
                  </a:lnTo>
                  <a:lnTo>
                    <a:pt x="3257" y="6079"/>
                  </a:lnTo>
                  <a:lnTo>
                    <a:pt x="3238" y="5985"/>
                  </a:lnTo>
                  <a:lnTo>
                    <a:pt x="3200" y="5891"/>
                  </a:lnTo>
                  <a:lnTo>
                    <a:pt x="3163" y="5797"/>
                  </a:lnTo>
                  <a:lnTo>
                    <a:pt x="3087" y="5722"/>
                  </a:lnTo>
                  <a:lnTo>
                    <a:pt x="3012" y="5646"/>
                  </a:lnTo>
                  <a:lnTo>
                    <a:pt x="2899" y="5609"/>
                  </a:lnTo>
                  <a:lnTo>
                    <a:pt x="2786" y="5609"/>
                  </a:lnTo>
                  <a:lnTo>
                    <a:pt x="2692" y="5665"/>
                  </a:lnTo>
                  <a:lnTo>
                    <a:pt x="2598" y="5722"/>
                  </a:lnTo>
                  <a:lnTo>
                    <a:pt x="2542" y="5816"/>
                  </a:lnTo>
                  <a:lnTo>
                    <a:pt x="2504" y="5910"/>
                  </a:lnTo>
                  <a:lnTo>
                    <a:pt x="2466" y="6023"/>
                  </a:lnTo>
                  <a:lnTo>
                    <a:pt x="2466" y="6117"/>
                  </a:lnTo>
                  <a:lnTo>
                    <a:pt x="2466" y="6230"/>
                  </a:lnTo>
                  <a:lnTo>
                    <a:pt x="2504" y="6324"/>
                  </a:lnTo>
                  <a:lnTo>
                    <a:pt x="2542" y="6437"/>
                  </a:lnTo>
                  <a:lnTo>
                    <a:pt x="2579" y="6531"/>
                  </a:lnTo>
                  <a:lnTo>
                    <a:pt x="2654" y="6606"/>
                  </a:lnTo>
                  <a:lnTo>
                    <a:pt x="2711" y="6700"/>
                  </a:lnTo>
                  <a:lnTo>
                    <a:pt x="2805" y="6757"/>
                  </a:lnTo>
                  <a:lnTo>
                    <a:pt x="2879" y="6831"/>
                  </a:lnTo>
                  <a:lnTo>
                    <a:pt x="2879" y="6831"/>
                  </a:lnTo>
                  <a:lnTo>
                    <a:pt x="2767" y="6926"/>
                  </a:lnTo>
                  <a:lnTo>
                    <a:pt x="2617" y="7020"/>
                  </a:lnTo>
                  <a:lnTo>
                    <a:pt x="2466" y="7096"/>
                  </a:lnTo>
                  <a:lnTo>
                    <a:pt x="2297" y="7133"/>
                  </a:lnTo>
                  <a:lnTo>
                    <a:pt x="2128" y="7152"/>
                  </a:lnTo>
                  <a:lnTo>
                    <a:pt x="1958" y="7133"/>
                  </a:lnTo>
                  <a:lnTo>
                    <a:pt x="1808" y="7077"/>
                  </a:lnTo>
                  <a:lnTo>
                    <a:pt x="1657" y="7020"/>
                  </a:lnTo>
                  <a:lnTo>
                    <a:pt x="1525" y="6926"/>
                  </a:lnTo>
                  <a:lnTo>
                    <a:pt x="1394" y="6813"/>
                  </a:lnTo>
                  <a:lnTo>
                    <a:pt x="1377" y="6794"/>
                  </a:lnTo>
                  <a:lnTo>
                    <a:pt x="1377" y="6794"/>
                  </a:lnTo>
                  <a:lnTo>
                    <a:pt x="1431" y="6776"/>
                  </a:lnTo>
                  <a:lnTo>
                    <a:pt x="1525" y="6700"/>
                  </a:lnTo>
                  <a:lnTo>
                    <a:pt x="1619" y="6625"/>
                  </a:lnTo>
                  <a:lnTo>
                    <a:pt x="1695" y="6550"/>
                  </a:lnTo>
                  <a:lnTo>
                    <a:pt x="1770" y="6437"/>
                  </a:lnTo>
                  <a:lnTo>
                    <a:pt x="1845" y="6324"/>
                  </a:lnTo>
                  <a:lnTo>
                    <a:pt x="1883" y="6192"/>
                  </a:lnTo>
                  <a:lnTo>
                    <a:pt x="1902" y="6061"/>
                  </a:lnTo>
                  <a:lnTo>
                    <a:pt x="1883" y="5929"/>
                  </a:lnTo>
                  <a:lnTo>
                    <a:pt x="1845" y="5797"/>
                  </a:lnTo>
                  <a:lnTo>
                    <a:pt x="1826" y="5741"/>
                  </a:lnTo>
                  <a:lnTo>
                    <a:pt x="1770" y="5665"/>
                  </a:lnTo>
                  <a:lnTo>
                    <a:pt x="1713" y="5628"/>
                  </a:lnTo>
                  <a:lnTo>
                    <a:pt x="1657" y="5590"/>
                  </a:lnTo>
                  <a:lnTo>
                    <a:pt x="1582" y="5571"/>
                  </a:lnTo>
                  <a:lnTo>
                    <a:pt x="1506" y="5552"/>
                  </a:lnTo>
                  <a:lnTo>
                    <a:pt x="1431" y="5571"/>
                  </a:lnTo>
                  <a:lnTo>
                    <a:pt x="1356" y="5609"/>
                  </a:lnTo>
                  <a:lnTo>
                    <a:pt x="1299" y="5646"/>
                  </a:lnTo>
                  <a:lnTo>
                    <a:pt x="1243" y="5703"/>
                  </a:lnTo>
                  <a:lnTo>
                    <a:pt x="1149" y="5816"/>
                  </a:lnTo>
                  <a:lnTo>
                    <a:pt x="1092" y="5966"/>
                  </a:lnTo>
                  <a:lnTo>
                    <a:pt x="1055" y="6117"/>
                  </a:lnTo>
                  <a:lnTo>
                    <a:pt x="1055" y="6286"/>
                  </a:lnTo>
                  <a:lnTo>
                    <a:pt x="1092" y="6437"/>
                  </a:lnTo>
                  <a:lnTo>
                    <a:pt x="1168" y="6587"/>
                  </a:lnTo>
                  <a:lnTo>
                    <a:pt x="1243" y="6738"/>
                  </a:lnTo>
                  <a:lnTo>
                    <a:pt x="1293" y="6797"/>
                  </a:lnTo>
                  <a:lnTo>
                    <a:pt x="1293" y="6797"/>
                  </a:lnTo>
                  <a:lnTo>
                    <a:pt x="1205" y="6832"/>
                  </a:lnTo>
                  <a:lnTo>
                    <a:pt x="1111" y="6851"/>
                  </a:lnTo>
                  <a:lnTo>
                    <a:pt x="998" y="6870"/>
                  </a:lnTo>
                  <a:lnTo>
                    <a:pt x="904" y="6870"/>
                  </a:lnTo>
                  <a:lnTo>
                    <a:pt x="697" y="6851"/>
                  </a:lnTo>
                  <a:lnTo>
                    <a:pt x="528" y="6794"/>
                  </a:lnTo>
                  <a:lnTo>
                    <a:pt x="359" y="6719"/>
                  </a:lnTo>
                  <a:lnTo>
                    <a:pt x="227" y="6644"/>
                  </a:lnTo>
                  <a:lnTo>
                    <a:pt x="359" y="6738"/>
                  </a:lnTo>
                  <a:lnTo>
                    <a:pt x="528" y="6813"/>
                  </a:lnTo>
                  <a:lnTo>
                    <a:pt x="697" y="6870"/>
                  </a:lnTo>
                  <a:lnTo>
                    <a:pt x="904" y="6907"/>
                  </a:lnTo>
                  <a:lnTo>
                    <a:pt x="998" y="6907"/>
                  </a:lnTo>
                  <a:lnTo>
                    <a:pt x="1111" y="6889"/>
                  </a:lnTo>
                  <a:lnTo>
                    <a:pt x="1205" y="6851"/>
                  </a:lnTo>
                  <a:lnTo>
                    <a:pt x="1310" y="6816"/>
                  </a:lnTo>
                  <a:lnTo>
                    <a:pt x="1356" y="6870"/>
                  </a:lnTo>
                  <a:lnTo>
                    <a:pt x="1488" y="6964"/>
                  </a:lnTo>
                  <a:lnTo>
                    <a:pt x="1619" y="7077"/>
                  </a:lnTo>
                  <a:lnTo>
                    <a:pt x="1789" y="7152"/>
                  </a:lnTo>
                  <a:lnTo>
                    <a:pt x="1958" y="7190"/>
                  </a:lnTo>
                  <a:lnTo>
                    <a:pt x="2128" y="7208"/>
                  </a:lnTo>
                  <a:lnTo>
                    <a:pt x="2316" y="7208"/>
                  </a:lnTo>
                  <a:lnTo>
                    <a:pt x="2485" y="7152"/>
                  </a:lnTo>
                  <a:lnTo>
                    <a:pt x="2654" y="7096"/>
                  </a:lnTo>
                  <a:lnTo>
                    <a:pt x="2824" y="6983"/>
                  </a:lnTo>
                  <a:lnTo>
                    <a:pt x="2956" y="6870"/>
                  </a:lnTo>
                  <a:lnTo>
                    <a:pt x="2960" y="6864"/>
                  </a:lnTo>
                  <a:lnTo>
                    <a:pt x="2960" y="6864"/>
                  </a:lnTo>
                  <a:lnTo>
                    <a:pt x="2974" y="6870"/>
                  </a:lnTo>
                  <a:lnTo>
                    <a:pt x="3087" y="6926"/>
                  </a:lnTo>
                  <a:lnTo>
                    <a:pt x="3181" y="6945"/>
                  </a:lnTo>
                  <a:lnTo>
                    <a:pt x="3294" y="6964"/>
                  </a:lnTo>
                  <a:lnTo>
                    <a:pt x="3407" y="6964"/>
                  </a:lnTo>
                  <a:lnTo>
                    <a:pt x="3501" y="6945"/>
                  </a:lnTo>
                  <a:lnTo>
                    <a:pt x="3727" y="6907"/>
                  </a:lnTo>
                  <a:lnTo>
                    <a:pt x="3915" y="6813"/>
                  </a:lnTo>
                  <a:lnTo>
                    <a:pt x="4104" y="6682"/>
                  </a:lnTo>
                  <a:lnTo>
                    <a:pt x="4247" y="6539"/>
                  </a:lnTo>
                  <a:lnTo>
                    <a:pt x="4292" y="6569"/>
                  </a:lnTo>
                  <a:lnTo>
                    <a:pt x="4405" y="6625"/>
                  </a:lnTo>
                  <a:lnTo>
                    <a:pt x="4442" y="6644"/>
                  </a:lnTo>
                  <a:lnTo>
                    <a:pt x="4518" y="6644"/>
                  </a:lnTo>
                  <a:lnTo>
                    <a:pt x="4630" y="6682"/>
                  </a:lnTo>
                  <a:lnTo>
                    <a:pt x="4743" y="6682"/>
                  </a:lnTo>
                  <a:lnTo>
                    <a:pt x="4856" y="6700"/>
                  </a:lnTo>
                  <a:lnTo>
                    <a:pt x="4988" y="6682"/>
                  </a:lnTo>
                  <a:lnTo>
                    <a:pt x="5214" y="6625"/>
                  </a:lnTo>
                  <a:lnTo>
                    <a:pt x="5327" y="6587"/>
                  </a:lnTo>
                  <a:lnTo>
                    <a:pt x="5421" y="6531"/>
                  </a:lnTo>
                  <a:lnTo>
                    <a:pt x="5534" y="6475"/>
                  </a:lnTo>
                  <a:lnTo>
                    <a:pt x="5628" y="6399"/>
                  </a:lnTo>
                  <a:lnTo>
                    <a:pt x="5703" y="6305"/>
                  </a:lnTo>
                  <a:lnTo>
                    <a:pt x="5797" y="6211"/>
                  </a:lnTo>
                  <a:lnTo>
                    <a:pt x="5854" y="6117"/>
                  </a:lnTo>
                  <a:lnTo>
                    <a:pt x="5910" y="6004"/>
                  </a:lnTo>
                  <a:lnTo>
                    <a:pt x="5948" y="5891"/>
                  </a:lnTo>
                  <a:lnTo>
                    <a:pt x="5985" y="5778"/>
                  </a:lnTo>
                  <a:lnTo>
                    <a:pt x="6023" y="5534"/>
                  </a:lnTo>
                  <a:lnTo>
                    <a:pt x="6015" y="5434"/>
                  </a:lnTo>
                  <a:lnTo>
                    <a:pt x="6015" y="5434"/>
                  </a:lnTo>
                  <a:lnTo>
                    <a:pt x="6079" y="5402"/>
                  </a:lnTo>
                  <a:lnTo>
                    <a:pt x="6192" y="5345"/>
                  </a:lnTo>
                  <a:lnTo>
                    <a:pt x="6287" y="5270"/>
                  </a:lnTo>
                  <a:lnTo>
                    <a:pt x="6362" y="5157"/>
                  </a:lnTo>
                  <a:lnTo>
                    <a:pt x="6418" y="5044"/>
                  </a:lnTo>
                  <a:lnTo>
                    <a:pt x="6456" y="4931"/>
                  </a:lnTo>
                  <a:lnTo>
                    <a:pt x="6494" y="4818"/>
                  </a:lnTo>
                  <a:lnTo>
                    <a:pt x="6531" y="4593"/>
                  </a:lnTo>
                  <a:lnTo>
                    <a:pt x="6531" y="4348"/>
                  </a:lnTo>
                  <a:lnTo>
                    <a:pt x="6528" y="4305"/>
                  </a:lnTo>
                  <a:lnTo>
                    <a:pt x="6606" y="4292"/>
                  </a:lnTo>
                  <a:lnTo>
                    <a:pt x="6719" y="4254"/>
                  </a:lnTo>
                  <a:lnTo>
                    <a:pt x="6832" y="4216"/>
                  </a:lnTo>
                  <a:lnTo>
                    <a:pt x="6926" y="4160"/>
                  </a:lnTo>
                  <a:lnTo>
                    <a:pt x="7020" y="4085"/>
                  </a:lnTo>
                  <a:lnTo>
                    <a:pt x="7115" y="4009"/>
                  </a:lnTo>
                  <a:lnTo>
                    <a:pt x="7265" y="3840"/>
                  </a:lnTo>
                  <a:lnTo>
                    <a:pt x="7378" y="3633"/>
                  </a:lnTo>
                  <a:lnTo>
                    <a:pt x="7453" y="3426"/>
                  </a:lnTo>
                  <a:lnTo>
                    <a:pt x="7510" y="3200"/>
                  </a:lnTo>
                  <a:lnTo>
                    <a:pt x="7547" y="2974"/>
                  </a:lnTo>
                  <a:lnTo>
                    <a:pt x="7547" y="2748"/>
                  </a:lnTo>
                  <a:lnTo>
                    <a:pt x="7529" y="2523"/>
                  </a:lnTo>
                  <a:lnTo>
                    <a:pt x="7472" y="2316"/>
                  </a:lnTo>
                  <a:lnTo>
                    <a:pt x="7397" y="2109"/>
                  </a:lnTo>
                  <a:lnTo>
                    <a:pt x="7392" y="2101"/>
                  </a:lnTo>
                  <a:lnTo>
                    <a:pt x="7491" y="2014"/>
                  </a:lnTo>
                  <a:lnTo>
                    <a:pt x="7547" y="1939"/>
                  </a:lnTo>
                  <a:lnTo>
                    <a:pt x="7623" y="1845"/>
                  </a:lnTo>
                  <a:lnTo>
                    <a:pt x="7660" y="1770"/>
                  </a:lnTo>
                  <a:lnTo>
                    <a:pt x="7717" y="1676"/>
                  </a:lnTo>
                  <a:lnTo>
                    <a:pt x="7754" y="1582"/>
                  </a:lnTo>
                  <a:lnTo>
                    <a:pt x="7773" y="1487"/>
                  </a:lnTo>
                  <a:lnTo>
                    <a:pt x="7792" y="1280"/>
                  </a:lnTo>
                  <a:lnTo>
                    <a:pt x="7792" y="1186"/>
                  </a:lnTo>
                  <a:lnTo>
                    <a:pt x="7792" y="1092"/>
                  </a:lnTo>
                  <a:lnTo>
                    <a:pt x="7754" y="998"/>
                  </a:lnTo>
                  <a:lnTo>
                    <a:pt x="7736" y="904"/>
                  </a:lnTo>
                  <a:lnTo>
                    <a:pt x="7641" y="735"/>
                  </a:lnTo>
                  <a:lnTo>
                    <a:pt x="7547" y="565"/>
                  </a:lnTo>
                  <a:lnTo>
                    <a:pt x="7416" y="434"/>
                  </a:lnTo>
                  <a:lnTo>
                    <a:pt x="7265" y="321"/>
                  </a:lnTo>
                  <a:lnTo>
                    <a:pt x="7115" y="208"/>
                  </a:lnTo>
                  <a:lnTo>
                    <a:pt x="6945" y="151"/>
                  </a:lnTo>
                  <a:lnTo>
                    <a:pt x="6776" y="95"/>
                  </a:lnTo>
                  <a:lnTo>
                    <a:pt x="6588" y="76"/>
                  </a:lnTo>
                  <a:lnTo>
                    <a:pt x="6418" y="76"/>
                  </a:lnTo>
                  <a:lnTo>
                    <a:pt x="6324" y="95"/>
                  </a:lnTo>
                  <a:lnTo>
                    <a:pt x="6249" y="114"/>
                  </a:lnTo>
                  <a:lnTo>
                    <a:pt x="6155" y="151"/>
                  </a:lnTo>
                  <a:lnTo>
                    <a:pt x="6079" y="189"/>
                  </a:lnTo>
                  <a:lnTo>
                    <a:pt x="6051" y="213"/>
                  </a:lnTo>
                  <a:lnTo>
                    <a:pt x="6051" y="213"/>
                  </a:lnTo>
                  <a:lnTo>
                    <a:pt x="5835" y="151"/>
                  </a:lnTo>
                  <a:lnTo>
                    <a:pt x="5609" y="95"/>
                  </a:lnTo>
                  <a:lnTo>
                    <a:pt x="5364" y="57"/>
                  </a:lnTo>
                  <a:lnTo>
                    <a:pt x="5139" y="20"/>
                  </a:lnTo>
                  <a:lnTo>
                    <a:pt x="49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flipH="1">
              <a:off x="861668" y="4115766"/>
              <a:ext cx="101689" cy="21246"/>
            </a:xfrm>
            <a:custGeom>
              <a:avLst/>
              <a:gdLst/>
              <a:ahLst/>
              <a:cxnLst/>
              <a:rect l="l" t="t" r="r" b="b"/>
              <a:pathLst>
                <a:path w="3068" h="641" extrusionOk="0">
                  <a:moveTo>
                    <a:pt x="1" y="1"/>
                  </a:moveTo>
                  <a:lnTo>
                    <a:pt x="132" y="57"/>
                  </a:lnTo>
                  <a:lnTo>
                    <a:pt x="452" y="208"/>
                  </a:lnTo>
                  <a:lnTo>
                    <a:pt x="678" y="302"/>
                  </a:lnTo>
                  <a:lnTo>
                    <a:pt x="923" y="377"/>
                  </a:lnTo>
                  <a:lnTo>
                    <a:pt x="1205" y="452"/>
                  </a:lnTo>
                  <a:lnTo>
                    <a:pt x="1487" y="528"/>
                  </a:lnTo>
                  <a:lnTo>
                    <a:pt x="1788" y="584"/>
                  </a:lnTo>
                  <a:lnTo>
                    <a:pt x="2071" y="603"/>
                  </a:lnTo>
                  <a:lnTo>
                    <a:pt x="2334" y="622"/>
                  </a:lnTo>
                  <a:lnTo>
                    <a:pt x="2579" y="641"/>
                  </a:lnTo>
                  <a:lnTo>
                    <a:pt x="2936" y="622"/>
                  </a:lnTo>
                  <a:lnTo>
                    <a:pt x="3068" y="603"/>
                  </a:lnTo>
                  <a:lnTo>
                    <a:pt x="2936" y="603"/>
                  </a:lnTo>
                  <a:lnTo>
                    <a:pt x="2579" y="565"/>
                  </a:lnTo>
                  <a:lnTo>
                    <a:pt x="2334" y="546"/>
                  </a:lnTo>
                  <a:lnTo>
                    <a:pt x="2071" y="509"/>
                  </a:lnTo>
                  <a:lnTo>
                    <a:pt x="1807" y="471"/>
                  </a:lnTo>
                  <a:lnTo>
                    <a:pt x="1506" y="415"/>
                  </a:lnTo>
                  <a:lnTo>
                    <a:pt x="1224" y="358"/>
                  </a:lnTo>
                  <a:lnTo>
                    <a:pt x="960" y="302"/>
                  </a:lnTo>
                  <a:lnTo>
                    <a:pt x="697" y="227"/>
                  </a:lnTo>
                  <a:lnTo>
                    <a:pt x="471" y="151"/>
                  </a:lnTo>
                  <a:lnTo>
                    <a:pt x="132" y="3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flipH="1">
              <a:off x="458693" y="4132604"/>
              <a:ext cx="141629" cy="16871"/>
            </a:xfrm>
            <a:custGeom>
              <a:avLst/>
              <a:gdLst/>
              <a:ahLst/>
              <a:cxnLst/>
              <a:rect l="l" t="t" r="r" b="b"/>
              <a:pathLst>
                <a:path w="4273" h="509" extrusionOk="0">
                  <a:moveTo>
                    <a:pt x="4272" y="1"/>
                  </a:moveTo>
                  <a:lnTo>
                    <a:pt x="4084" y="38"/>
                  </a:lnTo>
                  <a:lnTo>
                    <a:pt x="3613" y="114"/>
                  </a:lnTo>
                  <a:lnTo>
                    <a:pt x="3293" y="170"/>
                  </a:lnTo>
                  <a:lnTo>
                    <a:pt x="2936" y="246"/>
                  </a:lnTo>
                  <a:lnTo>
                    <a:pt x="2541" y="283"/>
                  </a:lnTo>
                  <a:lnTo>
                    <a:pt x="2146" y="340"/>
                  </a:lnTo>
                  <a:lnTo>
                    <a:pt x="1750" y="377"/>
                  </a:lnTo>
                  <a:lnTo>
                    <a:pt x="1355" y="415"/>
                  </a:lnTo>
                  <a:lnTo>
                    <a:pt x="998" y="434"/>
                  </a:lnTo>
                  <a:lnTo>
                    <a:pt x="678" y="453"/>
                  </a:lnTo>
                  <a:lnTo>
                    <a:pt x="0" y="471"/>
                  </a:lnTo>
                  <a:lnTo>
                    <a:pt x="188" y="490"/>
                  </a:lnTo>
                  <a:lnTo>
                    <a:pt x="678" y="509"/>
                  </a:lnTo>
                  <a:lnTo>
                    <a:pt x="1374" y="509"/>
                  </a:lnTo>
                  <a:lnTo>
                    <a:pt x="1750" y="490"/>
                  </a:lnTo>
                  <a:lnTo>
                    <a:pt x="2164" y="453"/>
                  </a:lnTo>
                  <a:lnTo>
                    <a:pt x="2560" y="396"/>
                  </a:lnTo>
                  <a:lnTo>
                    <a:pt x="2955" y="340"/>
                  </a:lnTo>
                  <a:lnTo>
                    <a:pt x="3312" y="264"/>
                  </a:lnTo>
                  <a:lnTo>
                    <a:pt x="3632" y="189"/>
                  </a:lnTo>
                  <a:lnTo>
                    <a:pt x="4103" y="57"/>
                  </a:lnTo>
                  <a:lnTo>
                    <a:pt x="42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flipH="1">
              <a:off x="446231" y="4437635"/>
              <a:ext cx="86740" cy="507152"/>
            </a:xfrm>
            <a:custGeom>
              <a:avLst/>
              <a:gdLst/>
              <a:ahLst/>
              <a:cxnLst/>
              <a:rect l="l" t="t" r="r" b="b"/>
              <a:pathLst>
                <a:path w="2617" h="15301" extrusionOk="0">
                  <a:moveTo>
                    <a:pt x="1" y="0"/>
                  </a:moveTo>
                  <a:lnTo>
                    <a:pt x="1" y="15300"/>
                  </a:lnTo>
                  <a:lnTo>
                    <a:pt x="2616" y="15300"/>
                  </a:lnTo>
                  <a:lnTo>
                    <a:pt x="2616"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3"/>
            <p:cNvSpPr/>
            <p:nvPr/>
          </p:nvSpPr>
          <p:spPr>
            <a:xfrm flipH="1">
              <a:off x="988281" y="4437635"/>
              <a:ext cx="86740" cy="507152"/>
            </a:xfrm>
            <a:custGeom>
              <a:avLst/>
              <a:gdLst/>
              <a:ahLst/>
              <a:cxnLst/>
              <a:rect l="l" t="t" r="r" b="b"/>
              <a:pathLst>
                <a:path w="2617" h="15301" extrusionOk="0">
                  <a:moveTo>
                    <a:pt x="1" y="0"/>
                  </a:moveTo>
                  <a:lnTo>
                    <a:pt x="1" y="15300"/>
                  </a:lnTo>
                  <a:lnTo>
                    <a:pt x="2617" y="15300"/>
                  </a:lnTo>
                  <a:lnTo>
                    <a:pt x="2617"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flipH="1">
              <a:off x="407548" y="4324744"/>
              <a:ext cx="691173" cy="126647"/>
            </a:xfrm>
            <a:custGeom>
              <a:avLst/>
              <a:gdLst/>
              <a:ahLst/>
              <a:cxnLst/>
              <a:rect l="l" t="t" r="r" b="b"/>
              <a:pathLst>
                <a:path w="20853" h="3821" extrusionOk="0">
                  <a:moveTo>
                    <a:pt x="1" y="0"/>
                  </a:moveTo>
                  <a:lnTo>
                    <a:pt x="1" y="3820"/>
                  </a:lnTo>
                  <a:lnTo>
                    <a:pt x="20852" y="3820"/>
                  </a:lnTo>
                  <a:lnTo>
                    <a:pt x="208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 name="Google Shape;227;p3"/>
          <p:cNvGrpSpPr/>
          <p:nvPr/>
        </p:nvGrpSpPr>
        <p:grpSpPr>
          <a:xfrm>
            <a:off x="3788262" y="6134787"/>
            <a:ext cx="4615476" cy="545077"/>
            <a:chOff x="2234340" y="4448625"/>
            <a:chExt cx="4675321" cy="552145"/>
          </a:xfrm>
        </p:grpSpPr>
        <p:sp>
          <p:nvSpPr>
            <p:cNvPr id="228" name="Google Shape;228;p3"/>
            <p:cNvSpPr/>
            <p:nvPr/>
          </p:nvSpPr>
          <p:spPr>
            <a:xfrm>
              <a:off x="2234340" y="4448625"/>
              <a:ext cx="4675321" cy="552145"/>
            </a:xfrm>
            <a:custGeom>
              <a:avLst/>
              <a:gdLst/>
              <a:ahLst/>
              <a:cxnLst/>
              <a:rect l="l" t="t" r="r" b="b"/>
              <a:pathLst>
                <a:path w="122551" h="14473" extrusionOk="0">
                  <a:moveTo>
                    <a:pt x="16769" y="0"/>
                  </a:moveTo>
                  <a:lnTo>
                    <a:pt x="1" y="14472"/>
                  </a:lnTo>
                  <a:lnTo>
                    <a:pt x="122550" y="14472"/>
                  </a:lnTo>
                  <a:lnTo>
                    <a:pt x="1045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2413838" y="4515388"/>
              <a:ext cx="4305571" cy="418620"/>
            </a:xfrm>
            <a:custGeom>
              <a:avLst/>
              <a:gdLst/>
              <a:ahLst/>
              <a:cxnLst/>
              <a:rect l="l" t="t" r="r" b="b"/>
              <a:pathLst>
                <a:path w="112859" h="10973" extrusionOk="0">
                  <a:moveTo>
                    <a:pt x="12703" y="1"/>
                  </a:moveTo>
                  <a:lnTo>
                    <a:pt x="1" y="10972"/>
                  </a:lnTo>
                  <a:lnTo>
                    <a:pt x="112858" y="10972"/>
                  </a:lnTo>
                  <a:lnTo>
                    <a:pt x="991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9284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0"/>
        <p:cNvGrpSpPr/>
        <p:nvPr/>
      </p:nvGrpSpPr>
      <p:grpSpPr>
        <a:xfrm>
          <a:off x="0" y="0"/>
          <a:ext cx="0" cy="0"/>
          <a:chOff x="0" y="0"/>
          <a:chExt cx="0" cy="0"/>
        </a:xfrm>
      </p:grpSpPr>
      <p:grpSp>
        <p:nvGrpSpPr>
          <p:cNvPr id="231" name="Google Shape;231;p4"/>
          <p:cNvGrpSpPr/>
          <p:nvPr/>
        </p:nvGrpSpPr>
        <p:grpSpPr>
          <a:xfrm>
            <a:off x="516800" y="1"/>
            <a:ext cx="11158400" cy="6147264"/>
            <a:chOff x="387600" y="0"/>
            <a:chExt cx="8368800" cy="4350300"/>
          </a:xfrm>
        </p:grpSpPr>
        <p:sp>
          <p:nvSpPr>
            <p:cNvPr id="232" name="Google Shape;232;p4"/>
            <p:cNvSpPr/>
            <p:nvPr/>
          </p:nvSpPr>
          <p:spPr>
            <a:xfrm>
              <a:off x="3876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120294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01828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283362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4"/>
            <p:cNvSpPr/>
            <p:nvPr/>
          </p:nvSpPr>
          <p:spPr>
            <a:xfrm>
              <a:off x="364896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4"/>
            <p:cNvSpPr/>
            <p:nvPr/>
          </p:nvSpPr>
          <p:spPr>
            <a:xfrm>
              <a:off x="44643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4"/>
            <p:cNvSpPr/>
            <p:nvPr/>
          </p:nvSpPr>
          <p:spPr>
            <a:xfrm>
              <a:off x="527964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609498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4"/>
            <p:cNvSpPr/>
            <p:nvPr/>
          </p:nvSpPr>
          <p:spPr>
            <a:xfrm>
              <a:off x="691032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4"/>
            <p:cNvSpPr/>
            <p:nvPr/>
          </p:nvSpPr>
          <p:spPr>
            <a:xfrm>
              <a:off x="772566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85410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 name="Google Shape;243;p4"/>
          <p:cNvGrpSpPr/>
          <p:nvPr/>
        </p:nvGrpSpPr>
        <p:grpSpPr>
          <a:xfrm>
            <a:off x="-7067" y="6147301"/>
            <a:ext cx="12199200" cy="710900"/>
            <a:chOff x="-5300" y="5220075"/>
            <a:chExt cx="9149400" cy="533175"/>
          </a:xfrm>
        </p:grpSpPr>
        <p:sp>
          <p:nvSpPr>
            <p:cNvPr id="244" name="Google Shape;244;p4"/>
            <p:cNvSpPr/>
            <p:nvPr/>
          </p:nvSpPr>
          <p:spPr>
            <a:xfrm>
              <a:off x="-5300" y="5220075"/>
              <a:ext cx="9149400" cy="130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5300" y="5220075"/>
              <a:ext cx="9149400" cy="130200"/>
            </a:xfrm>
            <a:prstGeom prst="rect">
              <a:avLst/>
            </a:pr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4"/>
            <p:cNvSpPr/>
            <p:nvPr/>
          </p:nvSpPr>
          <p:spPr>
            <a:xfrm>
              <a:off x="-5300" y="5286725"/>
              <a:ext cx="9149400" cy="63600"/>
            </a:xfrm>
            <a:prstGeom prst="rect">
              <a:avLst/>
            </a:pr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4"/>
            <p:cNvSpPr/>
            <p:nvPr/>
          </p:nvSpPr>
          <p:spPr>
            <a:xfrm>
              <a:off x="-5300" y="5335950"/>
              <a:ext cx="9149400" cy="417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 name="Google Shape;248;p4"/>
          <p:cNvSpPr txBox="1">
            <a:spLocks noGrp="1"/>
          </p:cNvSpPr>
          <p:nvPr>
            <p:ph type="title"/>
          </p:nvPr>
        </p:nvSpPr>
        <p:spPr>
          <a:xfrm>
            <a:off x="960000" y="487680"/>
            <a:ext cx="10272000" cy="731600"/>
          </a:xfrm>
          <a:prstGeom prst="rect">
            <a:avLst/>
          </a:prstGeom>
          <a:noFill/>
          <a:effectLst>
            <a:outerShdw dist="47625" dir="3000000" algn="bl" rotWithShape="0">
              <a:schemeClr val="lt1">
                <a:alpha val="20000"/>
              </a:schemeClr>
            </a:outerShdw>
          </a:effectLst>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Clr>
                <a:schemeClr val="lt1"/>
              </a:buClr>
              <a:buSzPts val="3500"/>
              <a:buNone/>
              <a:defRPr>
                <a:solidFill>
                  <a:schemeClr val="lt1"/>
                </a:solidFill>
              </a:defRPr>
            </a:lvl2pPr>
            <a:lvl3pPr lvl="2" algn="ctr" rtl="0">
              <a:spcBef>
                <a:spcPts val="0"/>
              </a:spcBef>
              <a:spcAft>
                <a:spcPts val="0"/>
              </a:spcAft>
              <a:buClr>
                <a:schemeClr val="lt1"/>
              </a:buClr>
              <a:buSzPts val="3500"/>
              <a:buNone/>
              <a:defRPr>
                <a:solidFill>
                  <a:schemeClr val="lt1"/>
                </a:solidFill>
              </a:defRPr>
            </a:lvl3pPr>
            <a:lvl4pPr lvl="3" algn="ctr" rtl="0">
              <a:spcBef>
                <a:spcPts val="0"/>
              </a:spcBef>
              <a:spcAft>
                <a:spcPts val="0"/>
              </a:spcAft>
              <a:buClr>
                <a:schemeClr val="lt1"/>
              </a:buClr>
              <a:buSzPts val="3500"/>
              <a:buNone/>
              <a:defRPr>
                <a:solidFill>
                  <a:schemeClr val="lt1"/>
                </a:solidFill>
              </a:defRPr>
            </a:lvl4pPr>
            <a:lvl5pPr lvl="4" algn="ctr" rtl="0">
              <a:spcBef>
                <a:spcPts val="0"/>
              </a:spcBef>
              <a:spcAft>
                <a:spcPts val="0"/>
              </a:spcAft>
              <a:buClr>
                <a:schemeClr val="lt1"/>
              </a:buClr>
              <a:buSzPts val="3500"/>
              <a:buNone/>
              <a:defRPr>
                <a:solidFill>
                  <a:schemeClr val="lt1"/>
                </a:solidFill>
              </a:defRPr>
            </a:lvl5pPr>
            <a:lvl6pPr lvl="5" algn="ctr" rtl="0">
              <a:spcBef>
                <a:spcPts val="0"/>
              </a:spcBef>
              <a:spcAft>
                <a:spcPts val="0"/>
              </a:spcAft>
              <a:buClr>
                <a:schemeClr val="lt1"/>
              </a:buClr>
              <a:buSzPts val="3500"/>
              <a:buNone/>
              <a:defRPr>
                <a:solidFill>
                  <a:schemeClr val="lt1"/>
                </a:solidFill>
              </a:defRPr>
            </a:lvl6pPr>
            <a:lvl7pPr lvl="6" algn="ctr" rtl="0">
              <a:spcBef>
                <a:spcPts val="0"/>
              </a:spcBef>
              <a:spcAft>
                <a:spcPts val="0"/>
              </a:spcAft>
              <a:buClr>
                <a:schemeClr val="lt1"/>
              </a:buClr>
              <a:buSzPts val="3500"/>
              <a:buNone/>
              <a:defRPr>
                <a:solidFill>
                  <a:schemeClr val="lt1"/>
                </a:solidFill>
              </a:defRPr>
            </a:lvl7pPr>
            <a:lvl8pPr lvl="7" algn="ctr" rtl="0">
              <a:spcBef>
                <a:spcPts val="0"/>
              </a:spcBef>
              <a:spcAft>
                <a:spcPts val="0"/>
              </a:spcAft>
              <a:buClr>
                <a:schemeClr val="lt1"/>
              </a:buClr>
              <a:buSzPts val="3500"/>
              <a:buNone/>
              <a:defRPr>
                <a:solidFill>
                  <a:schemeClr val="lt1"/>
                </a:solidFill>
              </a:defRPr>
            </a:lvl8pPr>
            <a:lvl9pPr lvl="8" algn="ctr" rtl="0">
              <a:spcBef>
                <a:spcPts val="0"/>
              </a:spcBef>
              <a:spcAft>
                <a:spcPts val="0"/>
              </a:spcAft>
              <a:buClr>
                <a:schemeClr val="lt1"/>
              </a:buClr>
              <a:buSzPts val="3500"/>
              <a:buNone/>
              <a:defRPr>
                <a:solidFill>
                  <a:schemeClr val="lt1"/>
                </a:solidFill>
              </a:defRPr>
            </a:lvl9pPr>
          </a:lstStyle>
          <a:p>
            <a:endParaRPr/>
          </a:p>
        </p:txBody>
      </p:sp>
      <p:sp>
        <p:nvSpPr>
          <p:cNvPr id="249" name="Google Shape;249;p4"/>
          <p:cNvSpPr txBox="1">
            <a:spLocks noGrp="1"/>
          </p:cNvSpPr>
          <p:nvPr>
            <p:ph type="body" idx="1"/>
          </p:nvPr>
        </p:nvSpPr>
        <p:spPr>
          <a:xfrm>
            <a:off x="955867" y="1402465"/>
            <a:ext cx="10272000" cy="487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SzPts val="1600"/>
              <a:buFont typeface="Mulish SemiBold"/>
              <a:buAutoNum type="arabicPeriod"/>
              <a:defRPr/>
            </a:lvl1pPr>
            <a:lvl2pPr marL="1219170" lvl="1" indent="-440256" rtl="0">
              <a:lnSpc>
                <a:spcPct val="100000"/>
              </a:lnSpc>
              <a:spcBef>
                <a:spcPts val="0"/>
              </a:spcBef>
              <a:spcAft>
                <a:spcPts val="0"/>
              </a:spcAft>
              <a:buSzPts val="1600"/>
              <a:buFont typeface="Roboto Condensed Light"/>
              <a:buAutoNum type="alphaLcPeriod"/>
              <a:defRPr sz="2133"/>
            </a:lvl2pPr>
            <a:lvl3pPr marL="1828754" lvl="2" indent="-440256" rtl="0">
              <a:lnSpc>
                <a:spcPct val="100000"/>
              </a:lnSpc>
              <a:spcBef>
                <a:spcPts val="0"/>
              </a:spcBef>
              <a:spcAft>
                <a:spcPts val="0"/>
              </a:spcAft>
              <a:buSzPts val="1600"/>
              <a:buFont typeface="Roboto Condensed Light"/>
              <a:buAutoNum type="romanLcPeriod"/>
              <a:defRPr sz="2133"/>
            </a:lvl3pPr>
            <a:lvl4pPr marL="2438339" lvl="3" indent="-440256" rtl="0">
              <a:lnSpc>
                <a:spcPct val="100000"/>
              </a:lnSpc>
              <a:spcBef>
                <a:spcPts val="0"/>
              </a:spcBef>
              <a:spcAft>
                <a:spcPts val="0"/>
              </a:spcAft>
              <a:buSzPts val="1600"/>
              <a:buFont typeface="Roboto Condensed Light"/>
              <a:buAutoNum type="arabicPeriod"/>
              <a:defRPr sz="2133"/>
            </a:lvl4pPr>
            <a:lvl5pPr marL="3047924" lvl="4" indent="-440256" rtl="0">
              <a:lnSpc>
                <a:spcPct val="100000"/>
              </a:lnSpc>
              <a:spcBef>
                <a:spcPts val="0"/>
              </a:spcBef>
              <a:spcAft>
                <a:spcPts val="0"/>
              </a:spcAft>
              <a:buSzPts val="1600"/>
              <a:buFont typeface="Roboto Condensed Light"/>
              <a:buAutoNum type="alphaLcPeriod"/>
              <a:defRPr sz="2133"/>
            </a:lvl5pPr>
            <a:lvl6pPr marL="3657509" lvl="5" indent="-440256" rtl="0">
              <a:lnSpc>
                <a:spcPct val="100000"/>
              </a:lnSpc>
              <a:spcBef>
                <a:spcPts val="0"/>
              </a:spcBef>
              <a:spcAft>
                <a:spcPts val="0"/>
              </a:spcAft>
              <a:buSzPts val="1600"/>
              <a:buFont typeface="Roboto Condensed Light"/>
              <a:buAutoNum type="romanLcPeriod"/>
              <a:defRPr sz="2133"/>
            </a:lvl6pPr>
            <a:lvl7pPr marL="4267093" lvl="6" indent="-440256" rtl="0">
              <a:lnSpc>
                <a:spcPct val="100000"/>
              </a:lnSpc>
              <a:spcBef>
                <a:spcPts val="0"/>
              </a:spcBef>
              <a:spcAft>
                <a:spcPts val="0"/>
              </a:spcAft>
              <a:buSzPts val="1600"/>
              <a:buFont typeface="Roboto Condensed Light"/>
              <a:buAutoNum type="arabicPeriod"/>
              <a:defRPr sz="2133"/>
            </a:lvl7pPr>
            <a:lvl8pPr marL="4876678" lvl="7" indent="-440256" rtl="0">
              <a:lnSpc>
                <a:spcPct val="100000"/>
              </a:lnSpc>
              <a:spcBef>
                <a:spcPts val="0"/>
              </a:spcBef>
              <a:spcAft>
                <a:spcPts val="0"/>
              </a:spcAft>
              <a:buSzPts val="1600"/>
              <a:buFont typeface="Roboto Condensed Light"/>
              <a:buAutoNum type="alphaLcPeriod"/>
              <a:defRPr sz="2133"/>
            </a:lvl8pPr>
            <a:lvl9pPr marL="5486263" lvl="8" indent="-440256" rtl="0">
              <a:lnSpc>
                <a:spcPct val="100000"/>
              </a:lnSpc>
              <a:spcBef>
                <a:spcPts val="0"/>
              </a:spcBef>
              <a:spcAft>
                <a:spcPts val="0"/>
              </a:spcAft>
              <a:buSzPts val="1600"/>
              <a:buFont typeface="Roboto Condensed Light"/>
              <a:buAutoNum type="romanLcPeriod"/>
              <a:defRPr sz="2133"/>
            </a:lvl9pPr>
          </a:lstStyle>
          <a:p>
            <a:endParaRPr/>
          </a:p>
        </p:txBody>
      </p:sp>
      <p:grpSp>
        <p:nvGrpSpPr>
          <p:cNvPr id="250" name="Google Shape;250;p4"/>
          <p:cNvGrpSpPr/>
          <p:nvPr/>
        </p:nvGrpSpPr>
        <p:grpSpPr>
          <a:xfrm>
            <a:off x="10945001" y="3074275"/>
            <a:ext cx="1145401" cy="3479525"/>
            <a:chOff x="80525" y="1896131"/>
            <a:chExt cx="859051" cy="2609644"/>
          </a:xfrm>
        </p:grpSpPr>
        <p:sp>
          <p:nvSpPr>
            <p:cNvPr id="251" name="Google Shape;251;p4"/>
            <p:cNvSpPr/>
            <p:nvPr/>
          </p:nvSpPr>
          <p:spPr>
            <a:xfrm>
              <a:off x="229846" y="1896131"/>
              <a:ext cx="578847" cy="854744"/>
            </a:xfrm>
            <a:custGeom>
              <a:avLst/>
              <a:gdLst/>
              <a:ahLst/>
              <a:cxnLst/>
              <a:rect l="l" t="t" r="r" b="b"/>
              <a:pathLst>
                <a:path w="7660" h="11311" extrusionOk="0">
                  <a:moveTo>
                    <a:pt x="2278" y="1"/>
                  </a:moveTo>
                  <a:lnTo>
                    <a:pt x="0" y="11311"/>
                  </a:lnTo>
                  <a:lnTo>
                    <a:pt x="7660" y="11311"/>
                  </a:lnTo>
                  <a:lnTo>
                    <a:pt x="53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4"/>
            <p:cNvSpPr/>
            <p:nvPr/>
          </p:nvSpPr>
          <p:spPr>
            <a:xfrm>
              <a:off x="293852" y="1925980"/>
              <a:ext cx="452271" cy="772300"/>
            </a:xfrm>
            <a:custGeom>
              <a:avLst/>
              <a:gdLst/>
              <a:ahLst/>
              <a:cxnLst/>
              <a:rect l="l" t="t" r="r" b="b"/>
              <a:pathLst>
                <a:path w="5985" h="10220" extrusionOk="0">
                  <a:moveTo>
                    <a:pt x="2936" y="1"/>
                  </a:moveTo>
                  <a:lnTo>
                    <a:pt x="2597" y="20"/>
                  </a:lnTo>
                  <a:lnTo>
                    <a:pt x="2277" y="20"/>
                  </a:lnTo>
                  <a:lnTo>
                    <a:pt x="2033" y="57"/>
                  </a:lnTo>
                  <a:lnTo>
                    <a:pt x="1882" y="95"/>
                  </a:lnTo>
                  <a:lnTo>
                    <a:pt x="1562" y="1657"/>
                  </a:lnTo>
                  <a:lnTo>
                    <a:pt x="885" y="5082"/>
                  </a:lnTo>
                  <a:lnTo>
                    <a:pt x="527" y="6926"/>
                  </a:lnTo>
                  <a:lnTo>
                    <a:pt x="226" y="8526"/>
                  </a:lnTo>
                  <a:lnTo>
                    <a:pt x="38" y="9674"/>
                  </a:lnTo>
                  <a:lnTo>
                    <a:pt x="0" y="10012"/>
                  </a:lnTo>
                  <a:lnTo>
                    <a:pt x="0" y="10107"/>
                  </a:lnTo>
                  <a:lnTo>
                    <a:pt x="0" y="10144"/>
                  </a:lnTo>
                  <a:lnTo>
                    <a:pt x="94" y="10144"/>
                  </a:lnTo>
                  <a:lnTo>
                    <a:pt x="301" y="10163"/>
                  </a:lnTo>
                  <a:lnTo>
                    <a:pt x="979" y="10201"/>
                  </a:lnTo>
                  <a:lnTo>
                    <a:pt x="2993" y="10219"/>
                  </a:lnTo>
                  <a:lnTo>
                    <a:pt x="5025" y="10219"/>
                  </a:lnTo>
                  <a:lnTo>
                    <a:pt x="5702" y="10182"/>
                  </a:lnTo>
                  <a:lnTo>
                    <a:pt x="5909" y="10163"/>
                  </a:lnTo>
                  <a:lnTo>
                    <a:pt x="5985" y="10144"/>
                  </a:lnTo>
                  <a:lnTo>
                    <a:pt x="5985" y="10088"/>
                  </a:lnTo>
                  <a:lnTo>
                    <a:pt x="5985" y="9994"/>
                  </a:lnTo>
                  <a:lnTo>
                    <a:pt x="5947" y="9674"/>
                  </a:lnTo>
                  <a:lnTo>
                    <a:pt x="5740" y="8526"/>
                  </a:lnTo>
                  <a:lnTo>
                    <a:pt x="5439" y="6926"/>
                  </a:lnTo>
                  <a:lnTo>
                    <a:pt x="5063" y="5101"/>
                  </a:lnTo>
                  <a:lnTo>
                    <a:pt x="4686" y="3275"/>
                  </a:lnTo>
                  <a:lnTo>
                    <a:pt x="4329" y="1694"/>
                  </a:lnTo>
                  <a:lnTo>
                    <a:pt x="4065" y="546"/>
                  </a:lnTo>
                  <a:lnTo>
                    <a:pt x="3990" y="227"/>
                  </a:lnTo>
                  <a:lnTo>
                    <a:pt x="3933" y="95"/>
                  </a:lnTo>
                  <a:lnTo>
                    <a:pt x="3877" y="76"/>
                  </a:lnTo>
                  <a:lnTo>
                    <a:pt x="3802" y="57"/>
                  </a:lnTo>
                  <a:lnTo>
                    <a:pt x="3576" y="20"/>
                  </a:lnTo>
                  <a:lnTo>
                    <a:pt x="3275" y="20"/>
                  </a:lnTo>
                  <a:lnTo>
                    <a:pt x="29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4"/>
            <p:cNvSpPr/>
            <p:nvPr/>
          </p:nvSpPr>
          <p:spPr>
            <a:xfrm>
              <a:off x="229846" y="2723821"/>
              <a:ext cx="578847" cy="1752108"/>
            </a:xfrm>
            <a:custGeom>
              <a:avLst/>
              <a:gdLst/>
              <a:ahLst/>
              <a:cxnLst/>
              <a:rect l="l" t="t" r="r" b="b"/>
              <a:pathLst>
                <a:path w="7660" h="23186" extrusionOk="0">
                  <a:moveTo>
                    <a:pt x="3426" y="0"/>
                  </a:moveTo>
                  <a:lnTo>
                    <a:pt x="3426" y="20720"/>
                  </a:lnTo>
                  <a:lnTo>
                    <a:pt x="0" y="22884"/>
                  </a:lnTo>
                  <a:lnTo>
                    <a:pt x="847" y="22997"/>
                  </a:lnTo>
                  <a:lnTo>
                    <a:pt x="1769" y="23091"/>
                  </a:lnTo>
                  <a:lnTo>
                    <a:pt x="2748" y="23166"/>
                  </a:lnTo>
                  <a:lnTo>
                    <a:pt x="3783" y="23185"/>
                  </a:lnTo>
                  <a:lnTo>
                    <a:pt x="4329" y="23185"/>
                  </a:lnTo>
                  <a:lnTo>
                    <a:pt x="4856" y="23166"/>
                  </a:lnTo>
                  <a:lnTo>
                    <a:pt x="5872" y="23091"/>
                  </a:lnTo>
                  <a:lnTo>
                    <a:pt x="6794" y="22997"/>
                  </a:lnTo>
                  <a:lnTo>
                    <a:pt x="7660" y="22884"/>
                  </a:lnTo>
                  <a:lnTo>
                    <a:pt x="4178" y="20720"/>
                  </a:lnTo>
                  <a:lnTo>
                    <a:pt x="41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80525" y="4381996"/>
              <a:ext cx="859051" cy="123780"/>
            </a:xfrm>
            <a:custGeom>
              <a:avLst/>
              <a:gdLst/>
              <a:ahLst/>
              <a:cxnLst/>
              <a:rect l="l" t="t" r="r" b="b"/>
              <a:pathLst>
                <a:path w="11368" h="1638" extrusionOk="0">
                  <a:moveTo>
                    <a:pt x="5684" y="0"/>
                  </a:moveTo>
                  <a:lnTo>
                    <a:pt x="4536" y="19"/>
                  </a:lnTo>
                  <a:lnTo>
                    <a:pt x="3463" y="75"/>
                  </a:lnTo>
                  <a:lnTo>
                    <a:pt x="2503" y="151"/>
                  </a:lnTo>
                  <a:lnTo>
                    <a:pt x="1657" y="245"/>
                  </a:lnTo>
                  <a:lnTo>
                    <a:pt x="1299" y="301"/>
                  </a:lnTo>
                  <a:lnTo>
                    <a:pt x="960" y="377"/>
                  </a:lnTo>
                  <a:lnTo>
                    <a:pt x="678" y="433"/>
                  </a:lnTo>
                  <a:lnTo>
                    <a:pt x="452" y="508"/>
                  </a:lnTo>
                  <a:lnTo>
                    <a:pt x="245" y="584"/>
                  </a:lnTo>
                  <a:lnTo>
                    <a:pt x="113" y="659"/>
                  </a:lnTo>
                  <a:lnTo>
                    <a:pt x="19" y="734"/>
                  </a:lnTo>
                  <a:lnTo>
                    <a:pt x="0" y="772"/>
                  </a:lnTo>
                  <a:lnTo>
                    <a:pt x="0" y="828"/>
                  </a:lnTo>
                  <a:lnTo>
                    <a:pt x="0" y="866"/>
                  </a:lnTo>
                  <a:lnTo>
                    <a:pt x="19" y="904"/>
                  </a:lnTo>
                  <a:lnTo>
                    <a:pt x="113" y="979"/>
                  </a:lnTo>
                  <a:lnTo>
                    <a:pt x="245" y="1073"/>
                  </a:lnTo>
                  <a:lnTo>
                    <a:pt x="452" y="1148"/>
                  </a:lnTo>
                  <a:lnTo>
                    <a:pt x="678" y="1205"/>
                  </a:lnTo>
                  <a:lnTo>
                    <a:pt x="960" y="1280"/>
                  </a:lnTo>
                  <a:lnTo>
                    <a:pt x="1299" y="1336"/>
                  </a:lnTo>
                  <a:lnTo>
                    <a:pt x="1657" y="1393"/>
                  </a:lnTo>
                  <a:lnTo>
                    <a:pt x="2503" y="1506"/>
                  </a:lnTo>
                  <a:lnTo>
                    <a:pt x="3463" y="1581"/>
                  </a:lnTo>
                  <a:lnTo>
                    <a:pt x="4536" y="1619"/>
                  </a:lnTo>
                  <a:lnTo>
                    <a:pt x="5684" y="1637"/>
                  </a:lnTo>
                  <a:lnTo>
                    <a:pt x="6832" y="1619"/>
                  </a:lnTo>
                  <a:lnTo>
                    <a:pt x="7886" y="1581"/>
                  </a:lnTo>
                  <a:lnTo>
                    <a:pt x="8864" y="1506"/>
                  </a:lnTo>
                  <a:lnTo>
                    <a:pt x="9692" y="1393"/>
                  </a:lnTo>
                  <a:lnTo>
                    <a:pt x="10069" y="1336"/>
                  </a:lnTo>
                  <a:lnTo>
                    <a:pt x="10389" y="1280"/>
                  </a:lnTo>
                  <a:lnTo>
                    <a:pt x="10671" y="1205"/>
                  </a:lnTo>
                  <a:lnTo>
                    <a:pt x="10915" y="1148"/>
                  </a:lnTo>
                  <a:lnTo>
                    <a:pt x="11104" y="1073"/>
                  </a:lnTo>
                  <a:lnTo>
                    <a:pt x="11235" y="979"/>
                  </a:lnTo>
                  <a:lnTo>
                    <a:pt x="11329" y="904"/>
                  </a:lnTo>
                  <a:lnTo>
                    <a:pt x="11348" y="866"/>
                  </a:lnTo>
                  <a:lnTo>
                    <a:pt x="11367" y="828"/>
                  </a:lnTo>
                  <a:lnTo>
                    <a:pt x="11348" y="772"/>
                  </a:lnTo>
                  <a:lnTo>
                    <a:pt x="11329" y="734"/>
                  </a:lnTo>
                  <a:lnTo>
                    <a:pt x="11235" y="659"/>
                  </a:lnTo>
                  <a:lnTo>
                    <a:pt x="11104" y="584"/>
                  </a:lnTo>
                  <a:lnTo>
                    <a:pt x="10915" y="508"/>
                  </a:lnTo>
                  <a:lnTo>
                    <a:pt x="10671" y="433"/>
                  </a:lnTo>
                  <a:lnTo>
                    <a:pt x="10389" y="377"/>
                  </a:lnTo>
                  <a:lnTo>
                    <a:pt x="10069" y="301"/>
                  </a:lnTo>
                  <a:lnTo>
                    <a:pt x="9692" y="245"/>
                  </a:lnTo>
                  <a:lnTo>
                    <a:pt x="8864" y="151"/>
                  </a:lnTo>
                  <a:lnTo>
                    <a:pt x="7886" y="75"/>
                  </a:lnTo>
                  <a:lnTo>
                    <a:pt x="6832" y="19"/>
                  </a:lnTo>
                  <a:lnTo>
                    <a:pt x="5684"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4"/>
            <p:cNvSpPr/>
            <p:nvPr/>
          </p:nvSpPr>
          <p:spPr>
            <a:xfrm>
              <a:off x="80525" y="4381996"/>
              <a:ext cx="859051" cy="123780"/>
            </a:xfrm>
            <a:custGeom>
              <a:avLst/>
              <a:gdLst/>
              <a:ahLst/>
              <a:cxnLst/>
              <a:rect l="l" t="t" r="r" b="b"/>
              <a:pathLst>
                <a:path w="11368" h="1638" fill="none" extrusionOk="0">
                  <a:moveTo>
                    <a:pt x="5684" y="0"/>
                  </a:moveTo>
                  <a:lnTo>
                    <a:pt x="5684" y="0"/>
                  </a:lnTo>
                  <a:lnTo>
                    <a:pt x="4536" y="19"/>
                  </a:lnTo>
                  <a:lnTo>
                    <a:pt x="3463" y="75"/>
                  </a:lnTo>
                  <a:lnTo>
                    <a:pt x="2503" y="151"/>
                  </a:lnTo>
                  <a:lnTo>
                    <a:pt x="1657" y="245"/>
                  </a:lnTo>
                  <a:lnTo>
                    <a:pt x="1299" y="301"/>
                  </a:lnTo>
                  <a:lnTo>
                    <a:pt x="960" y="377"/>
                  </a:lnTo>
                  <a:lnTo>
                    <a:pt x="678" y="433"/>
                  </a:lnTo>
                  <a:lnTo>
                    <a:pt x="452" y="508"/>
                  </a:lnTo>
                  <a:lnTo>
                    <a:pt x="245" y="584"/>
                  </a:lnTo>
                  <a:lnTo>
                    <a:pt x="113" y="659"/>
                  </a:lnTo>
                  <a:lnTo>
                    <a:pt x="19" y="734"/>
                  </a:lnTo>
                  <a:lnTo>
                    <a:pt x="0" y="772"/>
                  </a:lnTo>
                  <a:lnTo>
                    <a:pt x="0" y="828"/>
                  </a:lnTo>
                  <a:lnTo>
                    <a:pt x="0" y="828"/>
                  </a:lnTo>
                  <a:lnTo>
                    <a:pt x="0" y="866"/>
                  </a:lnTo>
                  <a:lnTo>
                    <a:pt x="19" y="904"/>
                  </a:lnTo>
                  <a:lnTo>
                    <a:pt x="113" y="979"/>
                  </a:lnTo>
                  <a:lnTo>
                    <a:pt x="245" y="1073"/>
                  </a:lnTo>
                  <a:lnTo>
                    <a:pt x="452" y="1148"/>
                  </a:lnTo>
                  <a:lnTo>
                    <a:pt x="678" y="1205"/>
                  </a:lnTo>
                  <a:lnTo>
                    <a:pt x="960" y="1280"/>
                  </a:lnTo>
                  <a:lnTo>
                    <a:pt x="1299" y="1336"/>
                  </a:lnTo>
                  <a:lnTo>
                    <a:pt x="1657" y="1393"/>
                  </a:lnTo>
                  <a:lnTo>
                    <a:pt x="2503" y="1506"/>
                  </a:lnTo>
                  <a:lnTo>
                    <a:pt x="3463" y="1581"/>
                  </a:lnTo>
                  <a:lnTo>
                    <a:pt x="4536" y="1619"/>
                  </a:lnTo>
                  <a:lnTo>
                    <a:pt x="5684" y="1637"/>
                  </a:lnTo>
                  <a:lnTo>
                    <a:pt x="5684" y="1637"/>
                  </a:lnTo>
                  <a:lnTo>
                    <a:pt x="6832" y="1619"/>
                  </a:lnTo>
                  <a:lnTo>
                    <a:pt x="7886" y="1581"/>
                  </a:lnTo>
                  <a:lnTo>
                    <a:pt x="8864" y="1506"/>
                  </a:lnTo>
                  <a:lnTo>
                    <a:pt x="9692" y="1393"/>
                  </a:lnTo>
                  <a:lnTo>
                    <a:pt x="10069" y="1336"/>
                  </a:lnTo>
                  <a:lnTo>
                    <a:pt x="10389" y="1280"/>
                  </a:lnTo>
                  <a:lnTo>
                    <a:pt x="10671" y="1205"/>
                  </a:lnTo>
                  <a:lnTo>
                    <a:pt x="10915" y="1148"/>
                  </a:lnTo>
                  <a:lnTo>
                    <a:pt x="11104" y="1073"/>
                  </a:lnTo>
                  <a:lnTo>
                    <a:pt x="11235" y="979"/>
                  </a:lnTo>
                  <a:lnTo>
                    <a:pt x="11329" y="904"/>
                  </a:lnTo>
                  <a:lnTo>
                    <a:pt x="11348" y="866"/>
                  </a:lnTo>
                  <a:lnTo>
                    <a:pt x="11367" y="828"/>
                  </a:lnTo>
                  <a:lnTo>
                    <a:pt x="11367" y="828"/>
                  </a:lnTo>
                  <a:lnTo>
                    <a:pt x="11348" y="772"/>
                  </a:lnTo>
                  <a:lnTo>
                    <a:pt x="11329" y="734"/>
                  </a:lnTo>
                  <a:lnTo>
                    <a:pt x="11235" y="659"/>
                  </a:lnTo>
                  <a:lnTo>
                    <a:pt x="11104" y="584"/>
                  </a:lnTo>
                  <a:lnTo>
                    <a:pt x="10915" y="508"/>
                  </a:lnTo>
                  <a:lnTo>
                    <a:pt x="10671" y="433"/>
                  </a:lnTo>
                  <a:lnTo>
                    <a:pt x="10389" y="377"/>
                  </a:lnTo>
                  <a:lnTo>
                    <a:pt x="10069" y="301"/>
                  </a:lnTo>
                  <a:lnTo>
                    <a:pt x="9692" y="245"/>
                  </a:lnTo>
                  <a:lnTo>
                    <a:pt x="8864" y="151"/>
                  </a:lnTo>
                  <a:lnTo>
                    <a:pt x="7886" y="75"/>
                  </a:lnTo>
                  <a:lnTo>
                    <a:pt x="6832" y="19"/>
                  </a:lnTo>
                  <a:lnTo>
                    <a:pt x="5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2782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6"/>
        <p:cNvGrpSpPr/>
        <p:nvPr/>
      </p:nvGrpSpPr>
      <p:grpSpPr>
        <a:xfrm>
          <a:off x="0" y="0"/>
          <a:ext cx="0" cy="0"/>
          <a:chOff x="0" y="0"/>
          <a:chExt cx="0" cy="0"/>
        </a:xfrm>
      </p:grpSpPr>
      <p:grpSp>
        <p:nvGrpSpPr>
          <p:cNvPr id="257" name="Google Shape;257;p5"/>
          <p:cNvGrpSpPr/>
          <p:nvPr/>
        </p:nvGrpSpPr>
        <p:grpSpPr>
          <a:xfrm>
            <a:off x="516800" y="1"/>
            <a:ext cx="11158400" cy="6147264"/>
            <a:chOff x="387600" y="0"/>
            <a:chExt cx="8368800" cy="4350300"/>
          </a:xfrm>
        </p:grpSpPr>
        <p:sp>
          <p:nvSpPr>
            <p:cNvPr id="258" name="Google Shape;258;p5"/>
            <p:cNvSpPr/>
            <p:nvPr/>
          </p:nvSpPr>
          <p:spPr>
            <a:xfrm>
              <a:off x="3876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120294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201828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283362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64896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4643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527964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609498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691032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772566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85410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9" name="Google Shape;269;p5"/>
          <p:cNvGrpSpPr/>
          <p:nvPr/>
        </p:nvGrpSpPr>
        <p:grpSpPr>
          <a:xfrm>
            <a:off x="-7067" y="6147301"/>
            <a:ext cx="12199200" cy="710900"/>
            <a:chOff x="-5300" y="5220075"/>
            <a:chExt cx="9149400" cy="533175"/>
          </a:xfrm>
        </p:grpSpPr>
        <p:sp>
          <p:nvSpPr>
            <p:cNvPr id="270" name="Google Shape;270;p5"/>
            <p:cNvSpPr/>
            <p:nvPr/>
          </p:nvSpPr>
          <p:spPr>
            <a:xfrm>
              <a:off x="-5300" y="5220075"/>
              <a:ext cx="9149400" cy="130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5300" y="5220075"/>
              <a:ext cx="9149400" cy="130200"/>
            </a:xfrm>
            <a:prstGeom prst="rect">
              <a:avLst/>
            </a:pr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5300" y="5286725"/>
              <a:ext cx="9149400" cy="63600"/>
            </a:xfrm>
            <a:prstGeom prst="rect">
              <a:avLst/>
            </a:pr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5300" y="5335950"/>
              <a:ext cx="9149400" cy="417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5"/>
          <p:cNvSpPr txBox="1">
            <a:spLocks noGrp="1"/>
          </p:cNvSpPr>
          <p:nvPr>
            <p:ph type="title"/>
          </p:nvPr>
        </p:nvSpPr>
        <p:spPr>
          <a:xfrm>
            <a:off x="2165644" y="3367632"/>
            <a:ext cx="3730000"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2667"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5" name="Google Shape;275;p5"/>
          <p:cNvSpPr txBox="1">
            <a:spLocks noGrp="1"/>
          </p:cNvSpPr>
          <p:nvPr>
            <p:ph type="title" idx="2"/>
          </p:nvPr>
        </p:nvSpPr>
        <p:spPr>
          <a:xfrm>
            <a:off x="6296756" y="3367632"/>
            <a:ext cx="3730000"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2667"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6" name="Google Shape;276;p5"/>
          <p:cNvSpPr txBox="1">
            <a:spLocks noGrp="1"/>
          </p:cNvSpPr>
          <p:nvPr>
            <p:ph type="subTitle" idx="1"/>
          </p:nvPr>
        </p:nvSpPr>
        <p:spPr>
          <a:xfrm>
            <a:off x="6296756" y="3656465"/>
            <a:ext cx="3730000" cy="12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77" name="Google Shape;277;p5"/>
          <p:cNvSpPr txBox="1">
            <a:spLocks noGrp="1"/>
          </p:cNvSpPr>
          <p:nvPr>
            <p:ph type="subTitle" idx="3"/>
          </p:nvPr>
        </p:nvSpPr>
        <p:spPr>
          <a:xfrm>
            <a:off x="2165244" y="3656465"/>
            <a:ext cx="3730800" cy="12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78" name="Google Shape;278;p5"/>
          <p:cNvSpPr txBox="1">
            <a:spLocks noGrp="1"/>
          </p:cNvSpPr>
          <p:nvPr>
            <p:ph type="title" idx="4"/>
          </p:nvPr>
        </p:nvSpPr>
        <p:spPr>
          <a:xfrm>
            <a:off x="960000" y="487680"/>
            <a:ext cx="10272000" cy="731600"/>
          </a:xfrm>
          <a:prstGeom prst="rect">
            <a:avLst/>
          </a:prstGeom>
          <a:noFill/>
          <a:effectLst>
            <a:outerShdw dist="47625" dir="3000000" algn="bl" rotWithShape="0">
              <a:schemeClr val="lt1">
                <a:alpha val="20000"/>
              </a:schemeClr>
            </a:outerShdw>
          </a:effectLst>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Clr>
                <a:schemeClr val="lt1"/>
              </a:buClr>
              <a:buSzPts val="3500"/>
              <a:buNone/>
              <a:defRPr>
                <a:solidFill>
                  <a:schemeClr val="lt1"/>
                </a:solidFill>
              </a:defRPr>
            </a:lvl2pPr>
            <a:lvl3pPr lvl="2" algn="ctr" rtl="0">
              <a:spcBef>
                <a:spcPts val="0"/>
              </a:spcBef>
              <a:spcAft>
                <a:spcPts val="0"/>
              </a:spcAft>
              <a:buClr>
                <a:schemeClr val="lt1"/>
              </a:buClr>
              <a:buSzPts val="3500"/>
              <a:buNone/>
              <a:defRPr>
                <a:solidFill>
                  <a:schemeClr val="lt1"/>
                </a:solidFill>
              </a:defRPr>
            </a:lvl3pPr>
            <a:lvl4pPr lvl="3" algn="ctr" rtl="0">
              <a:spcBef>
                <a:spcPts val="0"/>
              </a:spcBef>
              <a:spcAft>
                <a:spcPts val="0"/>
              </a:spcAft>
              <a:buClr>
                <a:schemeClr val="lt1"/>
              </a:buClr>
              <a:buSzPts val="3500"/>
              <a:buNone/>
              <a:defRPr>
                <a:solidFill>
                  <a:schemeClr val="lt1"/>
                </a:solidFill>
              </a:defRPr>
            </a:lvl4pPr>
            <a:lvl5pPr lvl="4" algn="ctr" rtl="0">
              <a:spcBef>
                <a:spcPts val="0"/>
              </a:spcBef>
              <a:spcAft>
                <a:spcPts val="0"/>
              </a:spcAft>
              <a:buClr>
                <a:schemeClr val="lt1"/>
              </a:buClr>
              <a:buSzPts val="3500"/>
              <a:buNone/>
              <a:defRPr>
                <a:solidFill>
                  <a:schemeClr val="lt1"/>
                </a:solidFill>
              </a:defRPr>
            </a:lvl5pPr>
            <a:lvl6pPr lvl="5" algn="ctr" rtl="0">
              <a:spcBef>
                <a:spcPts val="0"/>
              </a:spcBef>
              <a:spcAft>
                <a:spcPts val="0"/>
              </a:spcAft>
              <a:buClr>
                <a:schemeClr val="lt1"/>
              </a:buClr>
              <a:buSzPts val="3500"/>
              <a:buNone/>
              <a:defRPr>
                <a:solidFill>
                  <a:schemeClr val="lt1"/>
                </a:solidFill>
              </a:defRPr>
            </a:lvl6pPr>
            <a:lvl7pPr lvl="6" algn="ctr" rtl="0">
              <a:spcBef>
                <a:spcPts val="0"/>
              </a:spcBef>
              <a:spcAft>
                <a:spcPts val="0"/>
              </a:spcAft>
              <a:buClr>
                <a:schemeClr val="lt1"/>
              </a:buClr>
              <a:buSzPts val="3500"/>
              <a:buNone/>
              <a:defRPr>
                <a:solidFill>
                  <a:schemeClr val="lt1"/>
                </a:solidFill>
              </a:defRPr>
            </a:lvl7pPr>
            <a:lvl8pPr lvl="7" algn="ctr" rtl="0">
              <a:spcBef>
                <a:spcPts val="0"/>
              </a:spcBef>
              <a:spcAft>
                <a:spcPts val="0"/>
              </a:spcAft>
              <a:buClr>
                <a:schemeClr val="lt1"/>
              </a:buClr>
              <a:buSzPts val="3500"/>
              <a:buNone/>
              <a:defRPr>
                <a:solidFill>
                  <a:schemeClr val="lt1"/>
                </a:solidFill>
              </a:defRPr>
            </a:lvl8pPr>
            <a:lvl9pPr lvl="8" algn="ctr" rtl="0">
              <a:spcBef>
                <a:spcPts val="0"/>
              </a:spcBef>
              <a:spcAft>
                <a:spcPts val="0"/>
              </a:spcAft>
              <a:buClr>
                <a:schemeClr val="lt1"/>
              </a:buClr>
              <a:buSzPts val="3500"/>
              <a:buNone/>
              <a:defRPr>
                <a:solidFill>
                  <a:schemeClr val="lt1"/>
                </a:solidFill>
              </a:defRPr>
            </a:lvl9pPr>
          </a:lstStyle>
          <a:p>
            <a:endParaRPr/>
          </a:p>
        </p:txBody>
      </p:sp>
      <p:grpSp>
        <p:nvGrpSpPr>
          <p:cNvPr id="279" name="Google Shape;279;p5"/>
          <p:cNvGrpSpPr/>
          <p:nvPr/>
        </p:nvGrpSpPr>
        <p:grpSpPr>
          <a:xfrm>
            <a:off x="193998" y="-5900"/>
            <a:ext cx="960580" cy="1037792"/>
            <a:chOff x="352742" y="-4425"/>
            <a:chExt cx="720435" cy="778344"/>
          </a:xfrm>
        </p:grpSpPr>
        <p:grpSp>
          <p:nvGrpSpPr>
            <p:cNvPr id="280" name="Google Shape;280;p5"/>
            <p:cNvGrpSpPr/>
            <p:nvPr/>
          </p:nvGrpSpPr>
          <p:grpSpPr>
            <a:xfrm>
              <a:off x="352742" y="358150"/>
              <a:ext cx="720435" cy="415769"/>
              <a:chOff x="-1956433" y="243850"/>
              <a:chExt cx="720435" cy="415769"/>
            </a:xfrm>
          </p:grpSpPr>
          <p:sp>
            <p:nvSpPr>
              <p:cNvPr id="281" name="Google Shape;281;p5"/>
              <p:cNvSpPr/>
              <p:nvPr/>
            </p:nvSpPr>
            <p:spPr>
              <a:xfrm>
                <a:off x="-1712378" y="243850"/>
                <a:ext cx="232316" cy="211935"/>
              </a:xfrm>
              <a:custGeom>
                <a:avLst/>
                <a:gdLst/>
                <a:ahLst/>
                <a:cxnLst/>
                <a:rect l="l" t="t" r="r" b="b"/>
                <a:pathLst>
                  <a:path w="8150" h="7435" extrusionOk="0">
                    <a:moveTo>
                      <a:pt x="3821" y="1"/>
                    </a:move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563" y="1732"/>
                    </a:lnTo>
                    <a:lnTo>
                      <a:pt x="1318" y="2522"/>
                    </a:lnTo>
                    <a:lnTo>
                      <a:pt x="753" y="4611"/>
                    </a:lnTo>
                    <a:lnTo>
                      <a:pt x="1" y="7434"/>
                    </a:lnTo>
                    <a:lnTo>
                      <a:pt x="8149" y="7434"/>
                    </a:lnTo>
                    <a:lnTo>
                      <a:pt x="7397" y="4611"/>
                    </a:lnTo>
                    <a:lnTo>
                      <a:pt x="6832" y="2522"/>
                    </a:lnTo>
                    <a:lnTo>
                      <a:pt x="6606" y="1732"/>
                    </a:ln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1712378" y="243850"/>
                <a:ext cx="232316" cy="211935"/>
              </a:xfrm>
              <a:custGeom>
                <a:avLst/>
                <a:gdLst/>
                <a:ahLst/>
                <a:cxnLst/>
                <a:rect l="l" t="t" r="r" b="b"/>
                <a:pathLst>
                  <a:path w="8150" h="7435" fill="none" extrusionOk="0">
                    <a:moveTo>
                      <a:pt x="6456" y="1243"/>
                    </a:move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lnTo>
                      <a:pt x="4084" y="1"/>
                    </a:lnTo>
                    <a:lnTo>
                      <a:pt x="4084" y="1"/>
                    </a:lnTo>
                    <a:lnTo>
                      <a:pt x="3821" y="1"/>
                    </a:ln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694" y="1243"/>
                    </a:lnTo>
                    <a:lnTo>
                      <a:pt x="1563" y="1732"/>
                    </a:lnTo>
                    <a:lnTo>
                      <a:pt x="1318" y="2522"/>
                    </a:lnTo>
                    <a:lnTo>
                      <a:pt x="753" y="4611"/>
                    </a:lnTo>
                    <a:lnTo>
                      <a:pt x="1" y="7434"/>
                    </a:lnTo>
                    <a:lnTo>
                      <a:pt x="4084" y="7434"/>
                    </a:lnTo>
                    <a:lnTo>
                      <a:pt x="8149" y="7434"/>
                    </a:lnTo>
                    <a:lnTo>
                      <a:pt x="8149" y="7434"/>
                    </a:lnTo>
                    <a:lnTo>
                      <a:pt x="7397" y="4611"/>
                    </a:lnTo>
                    <a:lnTo>
                      <a:pt x="6832" y="2522"/>
                    </a:lnTo>
                    <a:lnTo>
                      <a:pt x="6606" y="1732"/>
                    </a:lnTo>
                    <a:lnTo>
                      <a:pt x="6456" y="1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1707533" y="244392"/>
                <a:ext cx="222624" cy="193150"/>
              </a:xfrm>
              <a:custGeom>
                <a:avLst/>
                <a:gdLst/>
                <a:ahLst/>
                <a:cxnLst/>
                <a:rect l="l" t="t" r="r" b="b"/>
                <a:pathLst>
                  <a:path w="7810" h="6776" extrusionOk="0">
                    <a:moveTo>
                      <a:pt x="4272" y="0"/>
                    </a:move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2955" y="5326"/>
                    </a:lnTo>
                    <a:lnTo>
                      <a:pt x="2447" y="5364"/>
                    </a:lnTo>
                    <a:lnTo>
                      <a:pt x="1976" y="5420"/>
                    </a:lnTo>
                    <a:lnTo>
                      <a:pt x="1543" y="5496"/>
                    </a:lnTo>
                    <a:lnTo>
                      <a:pt x="1167" y="5571"/>
                    </a:lnTo>
                    <a:lnTo>
                      <a:pt x="809" y="5665"/>
                    </a:lnTo>
                    <a:lnTo>
                      <a:pt x="508" y="5759"/>
                    </a:lnTo>
                    <a:lnTo>
                      <a:pt x="245" y="5872"/>
                    </a:lnTo>
                    <a:lnTo>
                      <a:pt x="113" y="6399"/>
                    </a:lnTo>
                    <a:lnTo>
                      <a:pt x="0" y="6775"/>
                    </a:lnTo>
                    <a:lnTo>
                      <a:pt x="979" y="6662"/>
                    </a:lnTo>
                    <a:lnTo>
                      <a:pt x="1957" y="6606"/>
                    </a:lnTo>
                    <a:lnTo>
                      <a:pt x="2936" y="6549"/>
                    </a:lnTo>
                    <a:lnTo>
                      <a:pt x="4893" y="6549"/>
                    </a:lnTo>
                    <a:lnTo>
                      <a:pt x="5853" y="6606"/>
                    </a:lnTo>
                    <a:lnTo>
                      <a:pt x="6831" y="6662"/>
                    </a:lnTo>
                    <a:lnTo>
                      <a:pt x="7810" y="6775"/>
                    </a:lnTo>
                    <a:lnTo>
                      <a:pt x="6982" y="3670"/>
                    </a:lnTo>
                    <a:lnTo>
                      <a:pt x="6549" y="2127"/>
                    </a:lnTo>
                    <a:lnTo>
                      <a:pt x="6286" y="1224"/>
                    </a:lnTo>
                    <a:lnTo>
                      <a:pt x="6286"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1707533" y="244392"/>
                <a:ext cx="222624" cy="193150"/>
              </a:xfrm>
              <a:custGeom>
                <a:avLst/>
                <a:gdLst/>
                <a:ahLst/>
                <a:cxnLst/>
                <a:rect l="l" t="t" r="r" b="b"/>
                <a:pathLst>
                  <a:path w="7810" h="6776" fill="none" extrusionOk="0">
                    <a:moveTo>
                      <a:pt x="4272" y="0"/>
                    </a:moveTo>
                    <a:lnTo>
                      <a:pt x="4272" y="0"/>
                    </a:ln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3519" y="5307"/>
                    </a:lnTo>
                    <a:lnTo>
                      <a:pt x="2955" y="5326"/>
                    </a:lnTo>
                    <a:lnTo>
                      <a:pt x="2447" y="5364"/>
                    </a:lnTo>
                    <a:lnTo>
                      <a:pt x="1976" y="5420"/>
                    </a:lnTo>
                    <a:lnTo>
                      <a:pt x="1543" y="5496"/>
                    </a:lnTo>
                    <a:lnTo>
                      <a:pt x="1167" y="5571"/>
                    </a:lnTo>
                    <a:lnTo>
                      <a:pt x="809" y="5665"/>
                    </a:lnTo>
                    <a:lnTo>
                      <a:pt x="508" y="5759"/>
                    </a:lnTo>
                    <a:lnTo>
                      <a:pt x="245" y="5872"/>
                    </a:lnTo>
                    <a:lnTo>
                      <a:pt x="245" y="5872"/>
                    </a:lnTo>
                    <a:lnTo>
                      <a:pt x="113" y="6399"/>
                    </a:lnTo>
                    <a:lnTo>
                      <a:pt x="113" y="6399"/>
                    </a:lnTo>
                    <a:lnTo>
                      <a:pt x="0" y="6775"/>
                    </a:lnTo>
                    <a:lnTo>
                      <a:pt x="0" y="6775"/>
                    </a:lnTo>
                    <a:lnTo>
                      <a:pt x="979" y="6662"/>
                    </a:lnTo>
                    <a:lnTo>
                      <a:pt x="1957" y="6606"/>
                    </a:lnTo>
                    <a:lnTo>
                      <a:pt x="2936" y="6549"/>
                    </a:lnTo>
                    <a:lnTo>
                      <a:pt x="3914" y="6549"/>
                    </a:lnTo>
                    <a:lnTo>
                      <a:pt x="3914" y="6549"/>
                    </a:lnTo>
                    <a:lnTo>
                      <a:pt x="4893" y="6549"/>
                    </a:lnTo>
                    <a:lnTo>
                      <a:pt x="5853" y="6606"/>
                    </a:lnTo>
                    <a:lnTo>
                      <a:pt x="6831" y="6662"/>
                    </a:lnTo>
                    <a:lnTo>
                      <a:pt x="7810" y="6775"/>
                    </a:lnTo>
                    <a:lnTo>
                      <a:pt x="7810" y="6775"/>
                    </a:lnTo>
                    <a:lnTo>
                      <a:pt x="6982" y="3670"/>
                    </a:lnTo>
                    <a:lnTo>
                      <a:pt x="6549" y="2127"/>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05"/>
                    </a:lnTo>
                    <a:lnTo>
                      <a:pt x="6286" y="1205"/>
                    </a:lnTo>
                    <a:lnTo>
                      <a:pt x="6286" y="1205"/>
                    </a:lnTo>
                    <a:lnTo>
                      <a:pt x="6286" y="1205"/>
                    </a:lnTo>
                    <a:lnTo>
                      <a:pt x="6267" y="1205"/>
                    </a:lnTo>
                    <a:lnTo>
                      <a:pt x="6267" y="1205"/>
                    </a:lnTo>
                    <a:lnTo>
                      <a:pt x="6267" y="1205"/>
                    </a:lnTo>
                    <a:lnTo>
                      <a:pt x="6267" y="1205"/>
                    </a:lnTo>
                    <a:lnTo>
                      <a:pt x="6267" y="1205"/>
                    </a:lnTo>
                    <a:lnTo>
                      <a:pt x="6267" y="1205"/>
                    </a:lnTo>
                    <a:lnTo>
                      <a:pt x="6267" y="1205"/>
                    </a:lnTo>
                    <a:lnTo>
                      <a:pt x="6267" y="1205"/>
                    </a:lnTo>
                    <a:lnTo>
                      <a:pt x="6267"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1704340" y="278711"/>
                <a:ext cx="219431" cy="158830"/>
              </a:xfrm>
              <a:custGeom>
                <a:avLst/>
                <a:gdLst/>
                <a:ahLst/>
                <a:cxnLst/>
                <a:rect l="l" t="t" r="r" b="b"/>
                <a:pathLst>
                  <a:path w="7698" h="5572" extrusionOk="0">
                    <a:moveTo>
                      <a:pt x="133" y="4668"/>
                    </a:moveTo>
                    <a:lnTo>
                      <a:pt x="133" y="4668"/>
                    </a:lnTo>
                    <a:lnTo>
                      <a:pt x="133" y="4668"/>
                    </a:lnTo>
                    <a:lnTo>
                      <a:pt x="133" y="4668"/>
                    </a:lnTo>
                    <a:lnTo>
                      <a:pt x="1" y="5195"/>
                    </a:lnTo>
                    <a:lnTo>
                      <a:pt x="1" y="5195"/>
                    </a:lnTo>
                    <a:lnTo>
                      <a:pt x="133" y="4668"/>
                    </a:lnTo>
                    <a:close/>
                    <a:moveTo>
                      <a:pt x="6174" y="20"/>
                    </a:moveTo>
                    <a:lnTo>
                      <a:pt x="6174" y="20"/>
                    </a:lnTo>
                    <a:lnTo>
                      <a:pt x="6174" y="20"/>
                    </a:lnTo>
                    <a:lnTo>
                      <a:pt x="6174" y="20"/>
                    </a:lnTo>
                    <a:lnTo>
                      <a:pt x="6437" y="923"/>
                    </a:lnTo>
                    <a:lnTo>
                      <a:pt x="6870" y="2466"/>
                    </a:lnTo>
                    <a:lnTo>
                      <a:pt x="7698" y="5571"/>
                    </a:lnTo>
                    <a:lnTo>
                      <a:pt x="7698" y="5571"/>
                    </a:lnTo>
                    <a:lnTo>
                      <a:pt x="7698" y="5571"/>
                    </a:lnTo>
                    <a:lnTo>
                      <a:pt x="6870" y="2466"/>
                    </a:lnTo>
                    <a:lnTo>
                      <a:pt x="6437" y="923"/>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1"/>
                    </a:moveTo>
                    <a:lnTo>
                      <a:pt x="6174" y="1"/>
                    </a:lnTo>
                    <a:lnTo>
                      <a:pt x="6174" y="20"/>
                    </a:lnTo>
                    <a:lnTo>
                      <a:pt x="6174" y="20"/>
                    </a:lnTo>
                    <a:lnTo>
                      <a:pt x="6174" y="1"/>
                    </a:lnTo>
                    <a:close/>
                    <a:moveTo>
                      <a:pt x="6155" y="1"/>
                    </a:moveTo>
                    <a:lnTo>
                      <a:pt x="6155" y="1"/>
                    </a:lnTo>
                    <a:lnTo>
                      <a:pt x="6174" y="1"/>
                    </a:lnTo>
                    <a:lnTo>
                      <a:pt x="6174" y="1"/>
                    </a:lnTo>
                    <a:lnTo>
                      <a:pt x="6155" y="1"/>
                    </a:lnTo>
                    <a:close/>
                    <a:moveTo>
                      <a:pt x="6155" y="1"/>
                    </a:moveTo>
                    <a:lnTo>
                      <a:pt x="6155" y="1"/>
                    </a:lnTo>
                    <a:lnTo>
                      <a:pt x="6155" y="1"/>
                    </a:lnTo>
                    <a:lnTo>
                      <a:pt x="6155" y="1"/>
                    </a:lnTo>
                    <a:lnTo>
                      <a:pt x="6155" y="1"/>
                    </a:lnTo>
                    <a:close/>
                    <a:moveTo>
                      <a:pt x="6155" y="1"/>
                    </a:moveTo>
                    <a:lnTo>
                      <a:pt x="6155" y="1"/>
                    </a:lnTo>
                    <a:lnTo>
                      <a:pt x="6155" y="1"/>
                    </a:lnTo>
                    <a:lnTo>
                      <a:pt x="6155" y="1"/>
                    </a:lnTo>
                    <a:lnTo>
                      <a:pt x="6155" y="1"/>
                    </a:ln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1528924" y="278711"/>
                <a:ext cx="570" cy="29"/>
              </a:xfrm>
              <a:custGeom>
                <a:avLst/>
                <a:gdLst/>
                <a:ahLst/>
                <a:cxnLst/>
                <a:rect l="l" t="t" r="r" b="b"/>
                <a:pathLst>
                  <a:path w="20" h="1" fill="none" extrusionOk="0">
                    <a:moveTo>
                      <a:pt x="1" y="1"/>
                    </a:moveTo>
                    <a:lnTo>
                      <a:pt x="1" y="1"/>
                    </a:lnTo>
                    <a:lnTo>
                      <a:pt x="20" y="1"/>
                    </a:ln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1528382" y="278711"/>
                <a:ext cx="29" cy="57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1528382" y="279253"/>
                <a:ext cx="43470" cy="158288"/>
              </a:xfrm>
              <a:custGeom>
                <a:avLst/>
                <a:gdLst/>
                <a:ahLst/>
                <a:cxnLst/>
                <a:rect l="l" t="t" r="r" b="b"/>
                <a:pathLst>
                  <a:path w="1525" h="5553" fill="none" extrusionOk="0">
                    <a:moveTo>
                      <a:pt x="1" y="1"/>
                    </a:moveTo>
                    <a:lnTo>
                      <a:pt x="1" y="1"/>
                    </a:lnTo>
                    <a:lnTo>
                      <a:pt x="1" y="1"/>
                    </a:lnTo>
                    <a:lnTo>
                      <a:pt x="1" y="1"/>
                    </a:lnTo>
                    <a:lnTo>
                      <a:pt x="264" y="904"/>
                    </a:lnTo>
                    <a:lnTo>
                      <a:pt x="697" y="2447"/>
                    </a:lnTo>
                    <a:lnTo>
                      <a:pt x="1525" y="5552"/>
                    </a:lnTo>
                    <a:lnTo>
                      <a:pt x="1525" y="5552"/>
                    </a:lnTo>
                    <a:lnTo>
                      <a:pt x="1525" y="5552"/>
                    </a:lnTo>
                    <a:lnTo>
                      <a:pt x="697" y="2447"/>
                    </a:lnTo>
                    <a:lnTo>
                      <a:pt x="264" y="904"/>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1704340" y="411742"/>
                <a:ext cx="3791" cy="15051"/>
              </a:xfrm>
              <a:custGeom>
                <a:avLst/>
                <a:gdLst/>
                <a:ahLst/>
                <a:cxnLst/>
                <a:rect l="l" t="t" r="r" b="b"/>
                <a:pathLst>
                  <a:path w="133" h="528" fill="none" extrusionOk="0">
                    <a:moveTo>
                      <a:pt x="133" y="1"/>
                    </a:moveTo>
                    <a:lnTo>
                      <a:pt x="133" y="1"/>
                    </a:lnTo>
                    <a:lnTo>
                      <a:pt x="133" y="1"/>
                    </a:lnTo>
                    <a:lnTo>
                      <a:pt x="133" y="1"/>
                    </a:lnTo>
                    <a:lnTo>
                      <a:pt x="1" y="528"/>
                    </a:lnTo>
                    <a:lnTo>
                      <a:pt x="1" y="528"/>
                    </a:lnTo>
                    <a:lnTo>
                      <a:pt x="1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1952699" y="431068"/>
                <a:ext cx="712967" cy="173282"/>
              </a:xfrm>
              <a:custGeom>
                <a:avLst/>
                <a:gdLst/>
                <a:ahLst/>
                <a:cxnLst/>
                <a:rect l="l" t="t" r="r" b="b"/>
                <a:pathLst>
                  <a:path w="25012" h="6079" extrusionOk="0">
                    <a:moveTo>
                      <a:pt x="11838" y="0"/>
                    </a:moveTo>
                    <a:lnTo>
                      <a:pt x="11179" y="19"/>
                    </a:lnTo>
                    <a:lnTo>
                      <a:pt x="10521" y="57"/>
                    </a:lnTo>
                    <a:lnTo>
                      <a:pt x="9843" y="94"/>
                    </a:lnTo>
                    <a:lnTo>
                      <a:pt x="9184" y="151"/>
                    </a:lnTo>
                    <a:lnTo>
                      <a:pt x="8526" y="226"/>
                    </a:lnTo>
                    <a:lnTo>
                      <a:pt x="7867" y="320"/>
                    </a:lnTo>
                    <a:lnTo>
                      <a:pt x="7208" y="414"/>
                    </a:lnTo>
                    <a:lnTo>
                      <a:pt x="6079" y="621"/>
                    </a:lnTo>
                    <a:lnTo>
                      <a:pt x="5138" y="791"/>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lnTo>
                      <a:pt x="19874" y="791"/>
                    </a:lnTo>
                    <a:lnTo>
                      <a:pt x="18933" y="621"/>
                    </a:lnTo>
                    <a:lnTo>
                      <a:pt x="17804" y="414"/>
                    </a:lnTo>
                    <a:lnTo>
                      <a:pt x="17145" y="320"/>
                    </a:lnTo>
                    <a:lnTo>
                      <a:pt x="16486" y="226"/>
                    </a:lnTo>
                    <a:lnTo>
                      <a:pt x="15828" y="151"/>
                    </a:lnTo>
                    <a:lnTo>
                      <a:pt x="15169" y="94"/>
                    </a:lnTo>
                    <a:lnTo>
                      <a:pt x="14510" y="57"/>
                    </a:lnTo>
                    <a:lnTo>
                      <a:pt x="13833" y="19"/>
                    </a:lnTo>
                    <a:lnTo>
                      <a:pt x="13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1952699" y="431068"/>
                <a:ext cx="712967" cy="173282"/>
              </a:xfrm>
              <a:custGeom>
                <a:avLst/>
                <a:gdLst/>
                <a:ahLst/>
                <a:cxnLst/>
                <a:rect l="l" t="t" r="r" b="b"/>
                <a:pathLst>
                  <a:path w="25012" h="6079" fill="none" extrusionOk="0">
                    <a:moveTo>
                      <a:pt x="21229" y="1092"/>
                    </a:moveTo>
                    <a:lnTo>
                      <a:pt x="21229" y="1092"/>
                    </a:lnTo>
                    <a:lnTo>
                      <a:pt x="19874" y="791"/>
                    </a:lnTo>
                    <a:lnTo>
                      <a:pt x="18933" y="621"/>
                    </a:lnTo>
                    <a:lnTo>
                      <a:pt x="17804" y="414"/>
                    </a:lnTo>
                    <a:lnTo>
                      <a:pt x="17804" y="414"/>
                    </a:lnTo>
                    <a:lnTo>
                      <a:pt x="17145" y="320"/>
                    </a:lnTo>
                    <a:lnTo>
                      <a:pt x="16486" y="226"/>
                    </a:lnTo>
                    <a:lnTo>
                      <a:pt x="15828" y="151"/>
                    </a:lnTo>
                    <a:lnTo>
                      <a:pt x="15169" y="94"/>
                    </a:lnTo>
                    <a:lnTo>
                      <a:pt x="14510" y="57"/>
                    </a:lnTo>
                    <a:lnTo>
                      <a:pt x="13833" y="19"/>
                    </a:lnTo>
                    <a:lnTo>
                      <a:pt x="13174" y="0"/>
                    </a:lnTo>
                    <a:lnTo>
                      <a:pt x="12515" y="0"/>
                    </a:lnTo>
                    <a:lnTo>
                      <a:pt x="11838" y="0"/>
                    </a:lnTo>
                    <a:lnTo>
                      <a:pt x="11179" y="19"/>
                    </a:lnTo>
                    <a:lnTo>
                      <a:pt x="10521" y="57"/>
                    </a:lnTo>
                    <a:lnTo>
                      <a:pt x="9843" y="94"/>
                    </a:lnTo>
                    <a:lnTo>
                      <a:pt x="9184" y="151"/>
                    </a:lnTo>
                    <a:lnTo>
                      <a:pt x="8526" y="226"/>
                    </a:lnTo>
                    <a:lnTo>
                      <a:pt x="7867" y="320"/>
                    </a:lnTo>
                    <a:lnTo>
                      <a:pt x="7208" y="414"/>
                    </a:lnTo>
                    <a:lnTo>
                      <a:pt x="7208" y="414"/>
                    </a:lnTo>
                    <a:lnTo>
                      <a:pt x="6079" y="621"/>
                    </a:lnTo>
                    <a:lnTo>
                      <a:pt x="5138" y="791"/>
                    </a:lnTo>
                    <a:lnTo>
                      <a:pt x="3783" y="1092"/>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2515" y="5345"/>
                    </a:lnTo>
                    <a:lnTo>
                      <a:pt x="12515"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1952158" y="451449"/>
                <a:ext cx="712425" cy="152388"/>
              </a:xfrm>
              <a:custGeom>
                <a:avLst/>
                <a:gdLst/>
                <a:ahLst/>
                <a:cxnLst/>
                <a:rect l="l" t="t" r="r" b="b"/>
                <a:pathLst>
                  <a:path w="24993" h="5346" extrusionOk="0">
                    <a:moveTo>
                      <a:pt x="19459" y="1"/>
                    </a:move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1" y="5345"/>
                    </a:lnTo>
                    <a:lnTo>
                      <a:pt x="208" y="5270"/>
                    </a:lnTo>
                    <a:lnTo>
                      <a:pt x="490" y="5195"/>
                    </a:lnTo>
                    <a:lnTo>
                      <a:pt x="847" y="5119"/>
                    </a:lnTo>
                    <a:lnTo>
                      <a:pt x="1299" y="5044"/>
                    </a:lnTo>
                    <a:lnTo>
                      <a:pt x="1826" y="4988"/>
                    </a:lnTo>
                    <a:lnTo>
                      <a:pt x="2447" y="4912"/>
                    </a:lnTo>
                    <a:lnTo>
                      <a:pt x="3915" y="4799"/>
                    </a:lnTo>
                    <a:lnTo>
                      <a:pt x="5665" y="4724"/>
                    </a:lnTo>
                    <a:lnTo>
                      <a:pt x="7679" y="4649"/>
                    </a:lnTo>
                    <a:lnTo>
                      <a:pt x="9975" y="4611"/>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4127" y="5119"/>
                    </a:lnTo>
                    <a:lnTo>
                      <a:pt x="24484" y="5195"/>
                    </a:lnTo>
                    <a:lnTo>
                      <a:pt x="24785" y="5270"/>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0476" y="208"/>
                    </a:lnTo>
                    <a:lnTo>
                      <a:pt x="19459" y="1"/>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1952158" y="451449"/>
                <a:ext cx="712425" cy="152388"/>
              </a:xfrm>
              <a:custGeom>
                <a:avLst/>
                <a:gdLst/>
                <a:ahLst/>
                <a:cxnLst/>
                <a:rect l="l" t="t" r="r" b="b"/>
                <a:pathLst>
                  <a:path w="24993" h="5346" fill="none" extrusionOk="0">
                    <a:moveTo>
                      <a:pt x="19459" y="1"/>
                    </a:moveTo>
                    <a:lnTo>
                      <a:pt x="19459" y="1"/>
                    </a:ln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76" y="5157"/>
                    </a:lnTo>
                    <a:lnTo>
                      <a:pt x="1" y="5345"/>
                    </a:lnTo>
                    <a:lnTo>
                      <a:pt x="1" y="5345"/>
                    </a:lnTo>
                    <a:lnTo>
                      <a:pt x="208" y="5270"/>
                    </a:lnTo>
                    <a:lnTo>
                      <a:pt x="490" y="5195"/>
                    </a:lnTo>
                    <a:lnTo>
                      <a:pt x="847" y="5119"/>
                    </a:lnTo>
                    <a:lnTo>
                      <a:pt x="1299" y="5044"/>
                    </a:lnTo>
                    <a:lnTo>
                      <a:pt x="1299" y="5044"/>
                    </a:lnTo>
                    <a:lnTo>
                      <a:pt x="1826" y="4988"/>
                    </a:lnTo>
                    <a:lnTo>
                      <a:pt x="2447" y="4912"/>
                    </a:lnTo>
                    <a:lnTo>
                      <a:pt x="3915" y="4799"/>
                    </a:lnTo>
                    <a:lnTo>
                      <a:pt x="3915" y="4799"/>
                    </a:lnTo>
                    <a:lnTo>
                      <a:pt x="5665" y="4724"/>
                    </a:lnTo>
                    <a:lnTo>
                      <a:pt x="7679" y="4649"/>
                    </a:lnTo>
                    <a:lnTo>
                      <a:pt x="9975" y="4611"/>
                    </a:lnTo>
                    <a:lnTo>
                      <a:pt x="12496" y="4592"/>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3675" y="5044"/>
                    </a:lnTo>
                    <a:lnTo>
                      <a:pt x="24127" y="5119"/>
                    </a:lnTo>
                    <a:lnTo>
                      <a:pt x="24484" y="5195"/>
                    </a:lnTo>
                    <a:lnTo>
                      <a:pt x="24785" y="5270"/>
                    </a:lnTo>
                    <a:lnTo>
                      <a:pt x="24992" y="5345"/>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1210" y="377"/>
                    </a:lnTo>
                    <a:lnTo>
                      <a:pt x="21210" y="377"/>
                    </a:lnTo>
                    <a:lnTo>
                      <a:pt x="20476" y="208"/>
                    </a:lnTo>
                    <a:lnTo>
                      <a:pt x="194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1956433" y="583396"/>
                <a:ext cx="720435" cy="49399"/>
              </a:xfrm>
              <a:custGeom>
                <a:avLst/>
                <a:gdLst/>
                <a:ahLst/>
                <a:cxnLst/>
                <a:rect l="l" t="t" r="r" b="b"/>
                <a:pathLst>
                  <a:path w="25274" h="1733" fill="none" extrusionOk="0">
                    <a:moveTo>
                      <a:pt x="25142" y="735"/>
                    </a:move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lnTo>
                      <a:pt x="12646" y="1"/>
                    </a:lnTo>
                    <a:lnTo>
                      <a:pt x="12646" y="1"/>
                    </a:lnTo>
                    <a:lnTo>
                      <a:pt x="10125" y="1"/>
                    </a:lnTo>
                    <a:lnTo>
                      <a:pt x="7848" y="39"/>
                    </a:lnTo>
                    <a:lnTo>
                      <a:pt x="5815" y="114"/>
                    </a:lnTo>
                    <a:lnTo>
                      <a:pt x="4065" y="208"/>
                    </a:lnTo>
                    <a:lnTo>
                      <a:pt x="2597" y="302"/>
                    </a:lnTo>
                    <a:lnTo>
                      <a:pt x="1995" y="377"/>
                    </a:lnTo>
                    <a:lnTo>
                      <a:pt x="1449" y="434"/>
                    </a:lnTo>
                    <a:lnTo>
                      <a:pt x="997" y="509"/>
                    </a:lnTo>
                    <a:lnTo>
                      <a:pt x="621" y="584"/>
                    </a:lnTo>
                    <a:lnTo>
                      <a:pt x="320" y="660"/>
                    </a:lnTo>
                    <a:lnTo>
                      <a:pt x="132" y="735"/>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1668396" y="586104"/>
                <a:ext cx="144349" cy="73514"/>
              </a:xfrm>
              <a:custGeom>
                <a:avLst/>
                <a:gdLst/>
                <a:ahLst/>
                <a:cxnLst/>
                <a:rect l="l" t="t" r="r" b="b"/>
                <a:pathLst>
                  <a:path w="5064" h="2579" extrusionOk="0">
                    <a:moveTo>
                      <a:pt x="2541" y="0"/>
                    </a:moveTo>
                    <a:lnTo>
                      <a:pt x="1" y="19"/>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19"/>
                    </a:lnTo>
                    <a:lnTo>
                      <a:pt x="25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1668396" y="586104"/>
                <a:ext cx="144349" cy="73514"/>
              </a:xfrm>
              <a:custGeom>
                <a:avLst/>
                <a:gdLst/>
                <a:ahLst/>
                <a:cxnLst/>
                <a:rect l="l" t="t" r="r" b="b"/>
                <a:pathLst>
                  <a:path w="5064" h="2579" fill="none" extrusionOk="0">
                    <a:moveTo>
                      <a:pt x="1" y="19"/>
                    </a:moveTo>
                    <a:lnTo>
                      <a:pt x="1" y="19"/>
                    </a:lnTo>
                    <a:lnTo>
                      <a:pt x="1" y="38"/>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38"/>
                    </a:lnTo>
                    <a:lnTo>
                      <a:pt x="5063" y="19"/>
                    </a:lnTo>
                    <a:lnTo>
                      <a:pt x="5063" y="19"/>
                    </a:lnTo>
                    <a:lnTo>
                      <a:pt x="2541" y="0"/>
                    </a:lnTo>
                    <a:lnTo>
                      <a:pt x="2541" y="0"/>
                    </a:lnTo>
                    <a:lnTo>
                      <a:pt x="1" y="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1668396" y="586104"/>
                <a:ext cx="144349" cy="69210"/>
              </a:xfrm>
              <a:custGeom>
                <a:avLst/>
                <a:gdLst/>
                <a:ahLst/>
                <a:cxnLst/>
                <a:rect l="l" t="t" r="r" b="b"/>
                <a:pathLst>
                  <a:path w="5064" h="2428" extrusionOk="0">
                    <a:moveTo>
                      <a:pt x="2541" y="0"/>
                    </a:moveTo>
                    <a:lnTo>
                      <a:pt x="1" y="19"/>
                    </a:lnTo>
                    <a:lnTo>
                      <a:pt x="1" y="38"/>
                    </a:lnTo>
                    <a:lnTo>
                      <a:pt x="20" y="320"/>
                    </a:lnTo>
                    <a:lnTo>
                      <a:pt x="57" y="583"/>
                    </a:lnTo>
                    <a:lnTo>
                      <a:pt x="509" y="546"/>
                    </a:lnTo>
                    <a:lnTo>
                      <a:pt x="1036" y="489"/>
                    </a:lnTo>
                    <a:lnTo>
                      <a:pt x="1619"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94"/>
                    </a:lnTo>
                    <a:lnTo>
                      <a:pt x="5063" y="75"/>
                    </a:lnTo>
                    <a:lnTo>
                      <a:pt x="5063" y="57"/>
                    </a:lnTo>
                    <a:lnTo>
                      <a:pt x="5063" y="38"/>
                    </a:lnTo>
                    <a:lnTo>
                      <a:pt x="5063" y="19"/>
                    </a:lnTo>
                    <a:lnTo>
                      <a:pt x="2541" y="0"/>
                    </a:lnTo>
                    <a:close/>
                  </a:path>
                </a:pathLst>
              </a:custGeom>
              <a:solidFill>
                <a:srgbClr val="2A2A2A">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1668396" y="586104"/>
                <a:ext cx="144349" cy="69210"/>
              </a:xfrm>
              <a:custGeom>
                <a:avLst/>
                <a:gdLst/>
                <a:ahLst/>
                <a:cxnLst/>
                <a:rect l="l" t="t" r="r" b="b"/>
                <a:pathLst>
                  <a:path w="5064" h="2428" fill="none" extrusionOk="0">
                    <a:moveTo>
                      <a:pt x="2541" y="0"/>
                    </a:moveTo>
                    <a:lnTo>
                      <a:pt x="2541" y="0"/>
                    </a:lnTo>
                    <a:lnTo>
                      <a:pt x="1" y="19"/>
                    </a:lnTo>
                    <a:lnTo>
                      <a:pt x="1" y="19"/>
                    </a:lnTo>
                    <a:lnTo>
                      <a:pt x="1" y="38"/>
                    </a:lnTo>
                    <a:lnTo>
                      <a:pt x="1" y="38"/>
                    </a:lnTo>
                    <a:lnTo>
                      <a:pt x="20" y="320"/>
                    </a:lnTo>
                    <a:lnTo>
                      <a:pt x="57" y="583"/>
                    </a:lnTo>
                    <a:lnTo>
                      <a:pt x="57" y="583"/>
                    </a:lnTo>
                    <a:lnTo>
                      <a:pt x="509" y="546"/>
                    </a:lnTo>
                    <a:lnTo>
                      <a:pt x="1036" y="489"/>
                    </a:lnTo>
                    <a:lnTo>
                      <a:pt x="1619" y="452"/>
                    </a:lnTo>
                    <a:lnTo>
                      <a:pt x="2240"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113"/>
                    </a:lnTo>
                    <a:lnTo>
                      <a:pt x="5063" y="113"/>
                    </a:lnTo>
                    <a:lnTo>
                      <a:pt x="5063" y="113"/>
                    </a:lnTo>
                    <a:lnTo>
                      <a:pt x="5063" y="113"/>
                    </a:lnTo>
                    <a:lnTo>
                      <a:pt x="5063" y="113"/>
                    </a:lnTo>
                    <a:lnTo>
                      <a:pt x="5063" y="113"/>
                    </a:lnTo>
                    <a:lnTo>
                      <a:pt x="5063" y="113"/>
                    </a:lnTo>
                    <a:lnTo>
                      <a:pt x="5063" y="94"/>
                    </a:lnTo>
                    <a:lnTo>
                      <a:pt x="5063" y="94"/>
                    </a:lnTo>
                    <a:lnTo>
                      <a:pt x="5063" y="94"/>
                    </a:lnTo>
                    <a:lnTo>
                      <a:pt x="5063" y="94"/>
                    </a:lnTo>
                    <a:lnTo>
                      <a:pt x="5063" y="94"/>
                    </a:lnTo>
                    <a:lnTo>
                      <a:pt x="5063" y="94"/>
                    </a:lnTo>
                    <a:lnTo>
                      <a:pt x="5063" y="75"/>
                    </a:lnTo>
                    <a:lnTo>
                      <a:pt x="5063" y="75"/>
                    </a:lnTo>
                    <a:lnTo>
                      <a:pt x="5063" y="75"/>
                    </a:lnTo>
                    <a:lnTo>
                      <a:pt x="5063" y="75"/>
                    </a:lnTo>
                    <a:lnTo>
                      <a:pt x="5063" y="75"/>
                    </a:lnTo>
                    <a:lnTo>
                      <a:pt x="5063" y="75"/>
                    </a:lnTo>
                    <a:lnTo>
                      <a:pt x="5063" y="75"/>
                    </a:lnTo>
                    <a:lnTo>
                      <a:pt x="5063" y="75"/>
                    </a:lnTo>
                    <a:lnTo>
                      <a:pt x="5063" y="75"/>
                    </a:lnTo>
                    <a:lnTo>
                      <a:pt x="5063" y="75"/>
                    </a:lnTo>
                    <a:lnTo>
                      <a:pt x="5063" y="57"/>
                    </a:lnTo>
                    <a:lnTo>
                      <a:pt x="5063" y="57"/>
                    </a:lnTo>
                    <a:lnTo>
                      <a:pt x="5063" y="57"/>
                    </a:lnTo>
                    <a:lnTo>
                      <a:pt x="5063" y="57"/>
                    </a:lnTo>
                    <a:lnTo>
                      <a:pt x="5063" y="57"/>
                    </a:lnTo>
                    <a:lnTo>
                      <a:pt x="5063" y="57"/>
                    </a:lnTo>
                    <a:lnTo>
                      <a:pt x="5063" y="57"/>
                    </a:lnTo>
                    <a:lnTo>
                      <a:pt x="5063" y="57"/>
                    </a:lnTo>
                    <a:lnTo>
                      <a:pt x="5063" y="57"/>
                    </a:lnTo>
                    <a:lnTo>
                      <a:pt x="5063" y="57"/>
                    </a:lnTo>
                    <a:lnTo>
                      <a:pt x="5063" y="38"/>
                    </a:lnTo>
                    <a:lnTo>
                      <a:pt x="5063" y="38"/>
                    </a:lnTo>
                    <a:lnTo>
                      <a:pt x="5063" y="38"/>
                    </a:lnTo>
                    <a:lnTo>
                      <a:pt x="5063" y="19"/>
                    </a:lnTo>
                    <a:lnTo>
                      <a:pt x="5063" y="19"/>
                    </a:lnTo>
                    <a:lnTo>
                      <a:pt x="25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1524078" y="587159"/>
                <a:ext cx="29" cy="2166"/>
              </a:xfrm>
              <a:custGeom>
                <a:avLst/>
                <a:gdLst/>
                <a:ahLst/>
                <a:cxnLst/>
                <a:rect l="l" t="t" r="r" b="b"/>
                <a:pathLst>
                  <a:path w="1" h="76" extrusionOk="0">
                    <a:moveTo>
                      <a:pt x="0" y="76"/>
                    </a:moveTo>
                    <a:lnTo>
                      <a:pt x="0" y="76"/>
                    </a:lnTo>
                    <a:lnTo>
                      <a:pt x="0" y="76"/>
                    </a:lnTo>
                    <a:lnTo>
                      <a:pt x="0" y="76"/>
                    </a:lnTo>
                    <a:lnTo>
                      <a:pt x="0" y="76"/>
                    </a:lnTo>
                    <a:close/>
                    <a:moveTo>
                      <a:pt x="0" y="76"/>
                    </a:moveTo>
                    <a:lnTo>
                      <a:pt x="0" y="76"/>
                    </a:lnTo>
                    <a:lnTo>
                      <a:pt x="0" y="76"/>
                    </a:lnTo>
                    <a:lnTo>
                      <a:pt x="0" y="76"/>
                    </a:lnTo>
                    <a:lnTo>
                      <a:pt x="0" y="76"/>
                    </a:lnTo>
                    <a:close/>
                    <a:moveTo>
                      <a:pt x="0" y="57"/>
                    </a:moveTo>
                    <a:lnTo>
                      <a:pt x="0" y="57"/>
                    </a:lnTo>
                    <a:lnTo>
                      <a:pt x="0" y="57"/>
                    </a:lnTo>
                    <a:lnTo>
                      <a:pt x="0" y="57"/>
                    </a:lnTo>
                    <a:lnTo>
                      <a:pt x="0" y="57"/>
                    </a:lnTo>
                    <a:close/>
                    <a:moveTo>
                      <a:pt x="0" y="38"/>
                    </a:moveTo>
                    <a:lnTo>
                      <a:pt x="0" y="38"/>
                    </a:lnTo>
                    <a:lnTo>
                      <a:pt x="0" y="57"/>
                    </a:lnTo>
                    <a:lnTo>
                      <a:pt x="0" y="57"/>
                    </a:lnTo>
                    <a:lnTo>
                      <a:pt x="0" y="38"/>
                    </a:lnTo>
                    <a:close/>
                    <a:moveTo>
                      <a:pt x="0" y="38"/>
                    </a:moveTo>
                    <a:lnTo>
                      <a:pt x="0" y="38"/>
                    </a:lnTo>
                    <a:lnTo>
                      <a:pt x="0" y="38"/>
                    </a:lnTo>
                    <a:lnTo>
                      <a:pt x="0" y="38"/>
                    </a:lnTo>
                    <a:lnTo>
                      <a:pt x="0" y="38"/>
                    </a:lnTo>
                    <a:close/>
                    <a:moveTo>
                      <a:pt x="0" y="38"/>
                    </a:moveTo>
                    <a:lnTo>
                      <a:pt x="0" y="38"/>
                    </a:lnTo>
                    <a:lnTo>
                      <a:pt x="0" y="38"/>
                    </a:lnTo>
                    <a:lnTo>
                      <a:pt x="0" y="38"/>
                    </a:lnTo>
                    <a:lnTo>
                      <a:pt x="0" y="38"/>
                    </a:lnTo>
                    <a:close/>
                    <a:moveTo>
                      <a:pt x="0" y="20"/>
                    </a:moveTo>
                    <a:lnTo>
                      <a:pt x="0" y="20"/>
                    </a:lnTo>
                    <a:lnTo>
                      <a:pt x="0" y="20"/>
                    </a:lnTo>
                    <a:lnTo>
                      <a:pt x="0" y="20"/>
                    </a:lnTo>
                    <a:lnTo>
                      <a:pt x="0" y="20"/>
                    </a:lnTo>
                    <a:close/>
                    <a:moveTo>
                      <a:pt x="0" y="20"/>
                    </a:moveTo>
                    <a:lnTo>
                      <a:pt x="0" y="20"/>
                    </a:lnTo>
                    <a:lnTo>
                      <a:pt x="0" y="20"/>
                    </a:lnTo>
                    <a:lnTo>
                      <a:pt x="0" y="20"/>
                    </a:lnTo>
                    <a:lnTo>
                      <a:pt x="0" y="20"/>
                    </a:lnTo>
                    <a:close/>
                    <a:moveTo>
                      <a:pt x="0" y="1"/>
                    </a:moveTo>
                    <a:lnTo>
                      <a:pt x="0" y="1"/>
                    </a:lnTo>
                    <a:lnTo>
                      <a:pt x="0" y="20"/>
                    </a:lnTo>
                    <a:lnTo>
                      <a:pt x="0" y="20"/>
                    </a:lnTo>
                    <a:lnTo>
                      <a:pt x="0" y="1"/>
                    </a:lnTo>
                    <a:close/>
                  </a:path>
                </a:pathLst>
              </a:custGeom>
              <a:solidFill>
                <a:srgbClr val="DC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1524078" y="587159"/>
                <a:ext cx="29" cy="570"/>
              </a:xfrm>
              <a:custGeom>
                <a:avLst/>
                <a:gdLst/>
                <a:ahLst/>
                <a:cxnLst/>
                <a:rect l="l" t="t" r="r" b="b"/>
                <a:pathLst>
                  <a:path w="1" h="20"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1524078" y="588242"/>
                <a:ext cx="29" cy="570"/>
              </a:xfrm>
              <a:custGeom>
                <a:avLst/>
                <a:gdLst/>
                <a:ahLst/>
                <a:cxnLst/>
                <a:rect l="l" t="t" r="r" b="b"/>
                <a:pathLst>
                  <a:path w="1" h="20"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1524078" y="588784"/>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316" name="Google Shape;316;p5"/>
            <p:cNvCxnSpPr/>
            <p:nvPr/>
          </p:nvCxnSpPr>
          <p:spPr>
            <a:xfrm rot="10800000">
              <a:off x="714438" y="-4425"/>
              <a:ext cx="0" cy="366600"/>
            </a:xfrm>
            <a:prstGeom prst="straightConnector1">
              <a:avLst/>
            </a:prstGeom>
            <a:noFill/>
            <a:ln w="28575" cap="flat" cmpd="sng">
              <a:solidFill>
                <a:schemeClr val="lt1"/>
              </a:solidFill>
              <a:prstDash val="solid"/>
              <a:round/>
              <a:headEnd type="none" w="med" len="med"/>
              <a:tailEnd type="none" w="med" len="med"/>
            </a:ln>
          </p:spPr>
        </p:cxnSp>
      </p:grpSp>
      <p:grpSp>
        <p:nvGrpSpPr>
          <p:cNvPr id="317" name="Google Shape;317;p5"/>
          <p:cNvGrpSpPr/>
          <p:nvPr/>
        </p:nvGrpSpPr>
        <p:grpSpPr>
          <a:xfrm>
            <a:off x="11037422" y="-5900"/>
            <a:ext cx="960580" cy="1037792"/>
            <a:chOff x="352742" y="-4425"/>
            <a:chExt cx="720435" cy="778344"/>
          </a:xfrm>
        </p:grpSpPr>
        <p:grpSp>
          <p:nvGrpSpPr>
            <p:cNvPr id="318" name="Google Shape;318;p5"/>
            <p:cNvGrpSpPr/>
            <p:nvPr/>
          </p:nvGrpSpPr>
          <p:grpSpPr>
            <a:xfrm>
              <a:off x="352742" y="358150"/>
              <a:ext cx="720435" cy="415769"/>
              <a:chOff x="-1956433" y="243850"/>
              <a:chExt cx="720435" cy="415769"/>
            </a:xfrm>
          </p:grpSpPr>
          <p:sp>
            <p:nvSpPr>
              <p:cNvPr id="319" name="Google Shape;319;p5"/>
              <p:cNvSpPr/>
              <p:nvPr/>
            </p:nvSpPr>
            <p:spPr>
              <a:xfrm>
                <a:off x="-1712378" y="243850"/>
                <a:ext cx="232316" cy="211935"/>
              </a:xfrm>
              <a:custGeom>
                <a:avLst/>
                <a:gdLst/>
                <a:ahLst/>
                <a:cxnLst/>
                <a:rect l="l" t="t" r="r" b="b"/>
                <a:pathLst>
                  <a:path w="8150" h="7435" extrusionOk="0">
                    <a:moveTo>
                      <a:pt x="3821" y="1"/>
                    </a:move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563" y="1732"/>
                    </a:lnTo>
                    <a:lnTo>
                      <a:pt x="1318" y="2522"/>
                    </a:lnTo>
                    <a:lnTo>
                      <a:pt x="753" y="4611"/>
                    </a:lnTo>
                    <a:lnTo>
                      <a:pt x="1" y="7434"/>
                    </a:lnTo>
                    <a:lnTo>
                      <a:pt x="8149" y="7434"/>
                    </a:lnTo>
                    <a:lnTo>
                      <a:pt x="7397" y="4611"/>
                    </a:lnTo>
                    <a:lnTo>
                      <a:pt x="6832" y="2522"/>
                    </a:lnTo>
                    <a:lnTo>
                      <a:pt x="6606" y="1732"/>
                    </a:ln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1712378" y="243850"/>
                <a:ext cx="232316" cy="211935"/>
              </a:xfrm>
              <a:custGeom>
                <a:avLst/>
                <a:gdLst/>
                <a:ahLst/>
                <a:cxnLst/>
                <a:rect l="l" t="t" r="r" b="b"/>
                <a:pathLst>
                  <a:path w="8150" h="7435" fill="none" extrusionOk="0">
                    <a:moveTo>
                      <a:pt x="6456" y="1243"/>
                    </a:move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lnTo>
                      <a:pt x="4084" y="1"/>
                    </a:lnTo>
                    <a:lnTo>
                      <a:pt x="4084" y="1"/>
                    </a:lnTo>
                    <a:lnTo>
                      <a:pt x="3821" y="1"/>
                    </a:ln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694" y="1243"/>
                    </a:lnTo>
                    <a:lnTo>
                      <a:pt x="1563" y="1732"/>
                    </a:lnTo>
                    <a:lnTo>
                      <a:pt x="1318" y="2522"/>
                    </a:lnTo>
                    <a:lnTo>
                      <a:pt x="753" y="4611"/>
                    </a:lnTo>
                    <a:lnTo>
                      <a:pt x="1" y="7434"/>
                    </a:lnTo>
                    <a:lnTo>
                      <a:pt x="4084" y="7434"/>
                    </a:lnTo>
                    <a:lnTo>
                      <a:pt x="8149" y="7434"/>
                    </a:lnTo>
                    <a:lnTo>
                      <a:pt x="8149" y="7434"/>
                    </a:lnTo>
                    <a:lnTo>
                      <a:pt x="7397" y="4611"/>
                    </a:lnTo>
                    <a:lnTo>
                      <a:pt x="6832" y="2522"/>
                    </a:lnTo>
                    <a:lnTo>
                      <a:pt x="6606" y="1732"/>
                    </a:lnTo>
                    <a:lnTo>
                      <a:pt x="6456" y="1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1707533" y="244392"/>
                <a:ext cx="222624" cy="193150"/>
              </a:xfrm>
              <a:custGeom>
                <a:avLst/>
                <a:gdLst/>
                <a:ahLst/>
                <a:cxnLst/>
                <a:rect l="l" t="t" r="r" b="b"/>
                <a:pathLst>
                  <a:path w="7810" h="6776" extrusionOk="0">
                    <a:moveTo>
                      <a:pt x="4272" y="0"/>
                    </a:move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2955" y="5326"/>
                    </a:lnTo>
                    <a:lnTo>
                      <a:pt x="2447" y="5364"/>
                    </a:lnTo>
                    <a:lnTo>
                      <a:pt x="1976" y="5420"/>
                    </a:lnTo>
                    <a:lnTo>
                      <a:pt x="1543" y="5496"/>
                    </a:lnTo>
                    <a:lnTo>
                      <a:pt x="1167" y="5571"/>
                    </a:lnTo>
                    <a:lnTo>
                      <a:pt x="809" y="5665"/>
                    </a:lnTo>
                    <a:lnTo>
                      <a:pt x="508" y="5759"/>
                    </a:lnTo>
                    <a:lnTo>
                      <a:pt x="245" y="5872"/>
                    </a:lnTo>
                    <a:lnTo>
                      <a:pt x="113" y="6399"/>
                    </a:lnTo>
                    <a:lnTo>
                      <a:pt x="0" y="6775"/>
                    </a:lnTo>
                    <a:lnTo>
                      <a:pt x="979" y="6662"/>
                    </a:lnTo>
                    <a:lnTo>
                      <a:pt x="1957" y="6606"/>
                    </a:lnTo>
                    <a:lnTo>
                      <a:pt x="2936" y="6549"/>
                    </a:lnTo>
                    <a:lnTo>
                      <a:pt x="4893" y="6549"/>
                    </a:lnTo>
                    <a:lnTo>
                      <a:pt x="5853" y="6606"/>
                    </a:lnTo>
                    <a:lnTo>
                      <a:pt x="6831" y="6662"/>
                    </a:lnTo>
                    <a:lnTo>
                      <a:pt x="7810" y="6775"/>
                    </a:lnTo>
                    <a:lnTo>
                      <a:pt x="6982" y="3670"/>
                    </a:lnTo>
                    <a:lnTo>
                      <a:pt x="6549" y="2127"/>
                    </a:lnTo>
                    <a:lnTo>
                      <a:pt x="6286" y="1224"/>
                    </a:lnTo>
                    <a:lnTo>
                      <a:pt x="6286"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1707533" y="244392"/>
                <a:ext cx="222624" cy="193150"/>
              </a:xfrm>
              <a:custGeom>
                <a:avLst/>
                <a:gdLst/>
                <a:ahLst/>
                <a:cxnLst/>
                <a:rect l="l" t="t" r="r" b="b"/>
                <a:pathLst>
                  <a:path w="7810" h="6776" fill="none" extrusionOk="0">
                    <a:moveTo>
                      <a:pt x="4272" y="0"/>
                    </a:moveTo>
                    <a:lnTo>
                      <a:pt x="4272" y="0"/>
                    </a:ln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3519" y="5307"/>
                    </a:lnTo>
                    <a:lnTo>
                      <a:pt x="2955" y="5326"/>
                    </a:lnTo>
                    <a:lnTo>
                      <a:pt x="2447" y="5364"/>
                    </a:lnTo>
                    <a:lnTo>
                      <a:pt x="1976" y="5420"/>
                    </a:lnTo>
                    <a:lnTo>
                      <a:pt x="1543" y="5496"/>
                    </a:lnTo>
                    <a:lnTo>
                      <a:pt x="1167" y="5571"/>
                    </a:lnTo>
                    <a:lnTo>
                      <a:pt x="809" y="5665"/>
                    </a:lnTo>
                    <a:lnTo>
                      <a:pt x="508" y="5759"/>
                    </a:lnTo>
                    <a:lnTo>
                      <a:pt x="245" y="5872"/>
                    </a:lnTo>
                    <a:lnTo>
                      <a:pt x="245" y="5872"/>
                    </a:lnTo>
                    <a:lnTo>
                      <a:pt x="113" y="6399"/>
                    </a:lnTo>
                    <a:lnTo>
                      <a:pt x="113" y="6399"/>
                    </a:lnTo>
                    <a:lnTo>
                      <a:pt x="0" y="6775"/>
                    </a:lnTo>
                    <a:lnTo>
                      <a:pt x="0" y="6775"/>
                    </a:lnTo>
                    <a:lnTo>
                      <a:pt x="979" y="6662"/>
                    </a:lnTo>
                    <a:lnTo>
                      <a:pt x="1957" y="6606"/>
                    </a:lnTo>
                    <a:lnTo>
                      <a:pt x="2936" y="6549"/>
                    </a:lnTo>
                    <a:lnTo>
                      <a:pt x="3914" y="6549"/>
                    </a:lnTo>
                    <a:lnTo>
                      <a:pt x="3914" y="6549"/>
                    </a:lnTo>
                    <a:lnTo>
                      <a:pt x="4893" y="6549"/>
                    </a:lnTo>
                    <a:lnTo>
                      <a:pt x="5853" y="6606"/>
                    </a:lnTo>
                    <a:lnTo>
                      <a:pt x="6831" y="6662"/>
                    </a:lnTo>
                    <a:lnTo>
                      <a:pt x="7810" y="6775"/>
                    </a:lnTo>
                    <a:lnTo>
                      <a:pt x="7810" y="6775"/>
                    </a:lnTo>
                    <a:lnTo>
                      <a:pt x="6982" y="3670"/>
                    </a:lnTo>
                    <a:lnTo>
                      <a:pt x="6549" y="2127"/>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05"/>
                    </a:lnTo>
                    <a:lnTo>
                      <a:pt x="6286" y="1205"/>
                    </a:lnTo>
                    <a:lnTo>
                      <a:pt x="6286" y="1205"/>
                    </a:lnTo>
                    <a:lnTo>
                      <a:pt x="6286" y="1205"/>
                    </a:lnTo>
                    <a:lnTo>
                      <a:pt x="6267" y="1205"/>
                    </a:lnTo>
                    <a:lnTo>
                      <a:pt x="6267" y="1205"/>
                    </a:lnTo>
                    <a:lnTo>
                      <a:pt x="6267" y="1205"/>
                    </a:lnTo>
                    <a:lnTo>
                      <a:pt x="6267" y="1205"/>
                    </a:lnTo>
                    <a:lnTo>
                      <a:pt x="6267" y="1205"/>
                    </a:lnTo>
                    <a:lnTo>
                      <a:pt x="6267" y="1205"/>
                    </a:lnTo>
                    <a:lnTo>
                      <a:pt x="6267" y="1205"/>
                    </a:lnTo>
                    <a:lnTo>
                      <a:pt x="6267" y="1205"/>
                    </a:lnTo>
                    <a:lnTo>
                      <a:pt x="6267"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1704340" y="278711"/>
                <a:ext cx="219431" cy="158830"/>
              </a:xfrm>
              <a:custGeom>
                <a:avLst/>
                <a:gdLst/>
                <a:ahLst/>
                <a:cxnLst/>
                <a:rect l="l" t="t" r="r" b="b"/>
                <a:pathLst>
                  <a:path w="7698" h="5572" extrusionOk="0">
                    <a:moveTo>
                      <a:pt x="133" y="4668"/>
                    </a:moveTo>
                    <a:lnTo>
                      <a:pt x="133" y="4668"/>
                    </a:lnTo>
                    <a:lnTo>
                      <a:pt x="133" y="4668"/>
                    </a:lnTo>
                    <a:lnTo>
                      <a:pt x="133" y="4668"/>
                    </a:lnTo>
                    <a:lnTo>
                      <a:pt x="1" y="5195"/>
                    </a:lnTo>
                    <a:lnTo>
                      <a:pt x="1" y="5195"/>
                    </a:lnTo>
                    <a:lnTo>
                      <a:pt x="133" y="4668"/>
                    </a:lnTo>
                    <a:close/>
                    <a:moveTo>
                      <a:pt x="6174" y="20"/>
                    </a:moveTo>
                    <a:lnTo>
                      <a:pt x="6174" y="20"/>
                    </a:lnTo>
                    <a:lnTo>
                      <a:pt x="6174" y="20"/>
                    </a:lnTo>
                    <a:lnTo>
                      <a:pt x="6174" y="20"/>
                    </a:lnTo>
                    <a:lnTo>
                      <a:pt x="6437" y="923"/>
                    </a:lnTo>
                    <a:lnTo>
                      <a:pt x="6870" y="2466"/>
                    </a:lnTo>
                    <a:lnTo>
                      <a:pt x="7698" y="5571"/>
                    </a:lnTo>
                    <a:lnTo>
                      <a:pt x="7698" y="5571"/>
                    </a:lnTo>
                    <a:lnTo>
                      <a:pt x="7698" y="5571"/>
                    </a:lnTo>
                    <a:lnTo>
                      <a:pt x="6870" y="2466"/>
                    </a:lnTo>
                    <a:lnTo>
                      <a:pt x="6437" y="923"/>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1"/>
                    </a:moveTo>
                    <a:lnTo>
                      <a:pt x="6174" y="1"/>
                    </a:lnTo>
                    <a:lnTo>
                      <a:pt x="6174" y="20"/>
                    </a:lnTo>
                    <a:lnTo>
                      <a:pt x="6174" y="20"/>
                    </a:lnTo>
                    <a:lnTo>
                      <a:pt x="6174" y="1"/>
                    </a:lnTo>
                    <a:close/>
                    <a:moveTo>
                      <a:pt x="6155" y="1"/>
                    </a:moveTo>
                    <a:lnTo>
                      <a:pt x="6155" y="1"/>
                    </a:lnTo>
                    <a:lnTo>
                      <a:pt x="6174" y="1"/>
                    </a:lnTo>
                    <a:lnTo>
                      <a:pt x="6174" y="1"/>
                    </a:lnTo>
                    <a:lnTo>
                      <a:pt x="6155" y="1"/>
                    </a:lnTo>
                    <a:close/>
                    <a:moveTo>
                      <a:pt x="6155" y="1"/>
                    </a:moveTo>
                    <a:lnTo>
                      <a:pt x="6155" y="1"/>
                    </a:lnTo>
                    <a:lnTo>
                      <a:pt x="6155" y="1"/>
                    </a:lnTo>
                    <a:lnTo>
                      <a:pt x="6155" y="1"/>
                    </a:lnTo>
                    <a:lnTo>
                      <a:pt x="6155" y="1"/>
                    </a:lnTo>
                    <a:close/>
                    <a:moveTo>
                      <a:pt x="6155" y="1"/>
                    </a:moveTo>
                    <a:lnTo>
                      <a:pt x="6155" y="1"/>
                    </a:lnTo>
                    <a:lnTo>
                      <a:pt x="6155" y="1"/>
                    </a:lnTo>
                    <a:lnTo>
                      <a:pt x="6155" y="1"/>
                    </a:lnTo>
                    <a:lnTo>
                      <a:pt x="6155" y="1"/>
                    </a:ln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1528924" y="278711"/>
                <a:ext cx="570" cy="29"/>
              </a:xfrm>
              <a:custGeom>
                <a:avLst/>
                <a:gdLst/>
                <a:ahLst/>
                <a:cxnLst/>
                <a:rect l="l" t="t" r="r" b="b"/>
                <a:pathLst>
                  <a:path w="20" h="1" fill="none" extrusionOk="0">
                    <a:moveTo>
                      <a:pt x="1" y="1"/>
                    </a:moveTo>
                    <a:lnTo>
                      <a:pt x="1" y="1"/>
                    </a:lnTo>
                    <a:lnTo>
                      <a:pt x="20" y="1"/>
                    </a:ln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1528382" y="278711"/>
                <a:ext cx="29" cy="57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1528382" y="279253"/>
                <a:ext cx="43470" cy="158288"/>
              </a:xfrm>
              <a:custGeom>
                <a:avLst/>
                <a:gdLst/>
                <a:ahLst/>
                <a:cxnLst/>
                <a:rect l="l" t="t" r="r" b="b"/>
                <a:pathLst>
                  <a:path w="1525" h="5553" fill="none" extrusionOk="0">
                    <a:moveTo>
                      <a:pt x="1" y="1"/>
                    </a:moveTo>
                    <a:lnTo>
                      <a:pt x="1" y="1"/>
                    </a:lnTo>
                    <a:lnTo>
                      <a:pt x="1" y="1"/>
                    </a:lnTo>
                    <a:lnTo>
                      <a:pt x="1" y="1"/>
                    </a:lnTo>
                    <a:lnTo>
                      <a:pt x="264" y="904"/>
                    </a:lnTo>
                    <a:lnTo>
                      <a:pt x="697" y="2447"/>
                    </a:lnTo>
                    <a:lnTo>
                      <a:pt x="1525" y="5552"/>
                    </a:lnTo>
                    <a:lnTo>
                      <a:pt x="1525" y="5552"/>
                    </a:lnTo>
                    <a:lnTo>
                      <a:pt x="1525" y="5552"/>
                    </a:lnTo>
                    <a:lnTo>
                      <a:pt x="697" y="2447"/>
                    </a:lnTo>
                    <a:lnTo>
                      <a:pt x="264" y="904"/>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1704340" y="411742"/>
                <a:ext cx="3791" cy="15051"/>
              </a:xfrm>
              <a:custGeom>
                <a:avLst/>
                <a:gdLst/>
                <a:ahLst/>
                <a:cxnLst/>
                <a:rect l="l" t="t" r="r" b="b"/>
                <a:pathLst>
                  <a:path w="133" h="528" fill="none" extrusionOk="0">
                    <a:moveTo>
                      <a:pt x="133" y="1"/>
                    </a:moveTo>
                    <a:lnTo>
                      <a:pt x="133" y="1"/>
                    </a:lnTo>
                    <a:lnTo>
                      <a:pt x="133" y="1"/>
                    </a:lnTo>
                    <a:lnTo>
                      <a:pt x="133" y="1"/>
                    </a:lnTo>
                    <a:lnTo>
                      <a:pt x="1" y="528"/>
                    </a:lnTo>
                    <a:lnTo>
                      <a:pt x="1" y="528"/>
                    </a:lnTo>
                    <a:lnTo>
                      <a:pt x="1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1952699" y="431068"/>
                <a:ext cx="712967" cy="173282"/>
              </a:xfrm>
              <a:custGeom>
                <a:avLst/>
                <a:gdLst/>
                <a:ahLst/>
                <a:cxnLst/>
                <a:rect l="l" t="t" r="r" b="b"/>
                <a:pathLst>
                  <a:path w="25012" h="6079" extrusionOk="0">
                    <a:moveTo>
                      <a:pt x="11838" y="0"/>
                    </a:moveTo>
                    <a:lnTo>
                      <a:pt x="11179" y="19"/>
                    </a:lnTo>
                    <a:lnTo>
                      <a:pt x="10521" y="57"/>
                    </a:lnTo>
                    <a:lnTo>
                      <a:pt x="9843" y="94"/>
                    </a:lnTo>
                    <a:lnTo>
                      <a:pt x="9184" y="151"/>
                    </a:lnTo>
                    <a:lnTo>
                      <a:pt x="8526" y="226"/>
                    </a:lnTo>
                    <a:lnTo>
                      <a:pt x="7867" y="320"/>
                    </a:lnTo>
                    <a:lnTo>
                      <a:pt x="7208" y="414"/>
                    </a:lnTo>
                    <a:lnTo>
                      <a:pt x="6079" y="621"/>
                    </a:lnTo>
                    <a:lnTo>
                      <a:pt x="5138" y="791"/>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lnTo>
                      <a:pt x="19874" y="791"/>
                    </a:lnTo>
                    <a:lnTo>
                      <a:pt x="18933" y="621"/>
                    </a:lnTo>
                    <a:lnTo>
                      <a:pt x="17804" y="414"/>
                    </a:lnTo>
                    <a:lnTo>
                      <a:pt x="17145" y="320"/>
                    </a:lnTo>
                    <a:lnTo>
                      <a:pt x="16486" y="226"/>
                    </a:lnTo>
                    <a:lnTo>
                      <a:pt x="15828" y="151"/>
                    </a:lnTo>
                    <a:lnTo>
                      <a:pt x="15169" y="94"/>
                    </a:lnTo>
                    <a:lnTo>
                      <a:pt x="14510" y="57"/>
                    </a:lnTo>
                    <a:lnTo>
                      <a:pt x="13833" y="19"/>
                    </a:lnTo>
                    <a:lnTo>
                      <a:pt x="13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1952699" y="431068"/>
                <a:ext cx="712967" cy="173282"/>
              </a:xfrm>
              <a:custGeom>
                <a:avLst/>
                <a:gdLst/>
                <a:ahLst/>
                <a:cxnLst/>
                <a:rect l="l" t="t" r="r" b="b"/>
                <a:pathLst>
                  <a:path w="25012" h="6079" fill="none" extrusionOk="0">
                    <a:moveTo>
                      <a:pt x="21229" y="1092"/>
                    </a:moveTo>
                    <a:lnTo>
                      <a:pt x="21229" y="1092"/>
                    </a:lnTo>
                    <a:lnTo>
                      <a:pt x="19874" y="791"/>
                    </a:lnTo>
                    <a:lnTo>
                      <a:pt x="18933" y="621"/>
                    </a:lnTo>
                    <a:lnTo>
                      <a:pt x="17804" y="414"/>
                    </a:lnTo>
                    <a:lnTo>
                      <a:pt x="17804" y="414"/>
                    </a:lnTo>
                    <a:lnTo>
                      <a:pt x="17145" y="320"/>
                    </a:lnTo>
                    <a:lnTo>
                      <a:pt x="16486" y="226"/>
                    </a:lnTo>
                    <a:lnTo>
                      <a:pt x="15828" y="151"/>
                    </a:lnTo>
                    <a:lnTo>
                      <a:pt x="15169" y="94"/>
                    </a:lnTo>
                    <a:lnTo>
                      <a:pt x="14510" y="57"/>
                    </a:lnTo>
                    <a:lnTo>
                      <a:pt x="13833" y="19"/>
                    </a:lnTo>
                    <a:lnTo>
                      <a:pt x="13174" y="0"/>
                    </a:lnTo>
                    <a:lnTo>
                      <a:pt x="12515" y="0"/>
                    </a:lnTo>
                    <a:lnTo>
                      <a:pt x="11838" y="0"/>
                    </a:lnTo>
                    <a:lnTo>
                      <a:pt x="11179" y="19"/>
                    </a:lnTo>
                    <a:lnTo>
                      <a:pt x="10521" y="57"/>
                    </a:lnTo>
                    <a:lnTo>
                      <a:pt x="9843" y="94"/>
                    </a:lnTo>
                    <a:lnTo>
                      <a:pt x="9184" y="151"/>
                    </a:lnTo>
                    <a:lnTo>
                      <a:pt x="8526" y="226"/>
                    </a:lnTo>
                    <a:lnTo>
                      <a:pt x="7867" y="320"/>
                    </a:lnTo>
                    <a:lnTo>
                      <a:pt x="7208" y="414"/>
                    </a:lnTo>
                    <a:lnTo>
                      <a:pt x="7208" y="414"/>
                    </a:lnTo>
                    <a:lnTo>
                      <a:pt x="6079" y="621"/>
                    </a:lnTo>
                    <a:lnTo>
                      <a:pt x="5138" y="791"/>
                    </a:lnTo>
                    <a:lnTo>
                      <a:pt x="3783" y="1092"/>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2515" y="5345"/>
                    </a:lnTo>
                    <a:lnTo>
                      <a:pt x="12515"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1952158" y="451449"/>
                <a:ext cx="712425" cy="152388"/>
              </a:xfrm>
              <a:custGeom>
                <a:avLst/>
                <a:gdLst/>
                <a:ahLst/>
                <a:cxnLst/>
                <a:rect l="l" t="t" r="r" b="b"/>
                <a:pathLst>
                  <a:path w="24993" h="5346" extrusionOk="0">
                    <a:moveTo>
                      <a:pt x="19459" y="1"/>
                    </a:move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1" y="5345"/>
                    </a:lnTo>
                    <a:lnTo>
                      <a:pt x="208" y="5270"/>
                    </a:lnTo>
                    <a:lnTo>
                      <a:pt x="490" y="5195"/>
                    </a:lnTo>
                    <a:lnTo>
                      <a:pt x="847" y="5119"/>
                    </a:lnTo>
                    <a:lnTo>
                      <a:pt x="1299" y="5044"/>
                    </a:lnTo>
                    <a:lnTo>
                      <a:pt x="1826" y="4988"/>
                    </a:lnTo>
                    <a:lnTo>
                      <a:pt x="2447" y="4912"/>
                    </a:lnTo>
                    <a:lnTo>
                      <a:pt x="3915" y="4799"/>
                    </a:lnTo>
                    <a:lnTo>
                      <a:pt x="5665" y="4724"/>
                    </a:lnTo>
                    <a:lnTo>
                      <a:pt x="7679" y="4649"/>
                    </a:lnTo>
                    <a:lnTo>
                      <a:pt x="9975" y="4611"/>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4127" y="5119"/>
                    </a:lnTo>
                    <a:lnTo>
                      <a:pt x="24484" y="5195"/>
                    </a:lnTo>
                    <a:lnTo>
                      <a:pt x="24785" y="5270"/>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0476" y="208"/>
                    </a:lnTo>
                    <a:lnTo>
                      <a:pt x="19459" y="1"/>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1952158" y="451449"/>
                <a:ext cx="712425" cy="152388"/>
              </a:xfrm>
              <a:custGeom>
                <a:avLst/>
                <a:gdLst/>
                <a:ahLst/>
                <a:cxnLst/>
                <a:rect l="l" t="t" r="r" b="b"/>
                <a:pathLst>
                  <a:path w="24993" h="5346" fill="none" extrusionOk="0">
                    <a:moveTo>
                      <a:pt x="19459" y="1"/>
                    </a:moveTo>
                    <a:lnTo>
                      <a:pt x="19459" y="1"/>
                    </a:ln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76" y="5157"/>
                    </a:lnTo>
                    <a:lnTo>
                      <a:pt x="1" y="5345"/>
                    </a:lnTo>
                    <a:lnTo>
                      <a:pt x="1" y="5345"/>
                    </a:lnTo>
                    <a:lnTo>
                      <a:pt x="208" y="5270"/>
                    </a:lnTo>
                    <a:lnTo>
                      <a:pt x="490" y="5195"/>
                    </a:lnTo>
                    <a:lnTo>
                      <a:pt x="847" y="5119"/>
                    </a:lnTo>
                    <a:lnTo>
                      <a:pt x="1299" y="5044"/>
                    </a:lnTo>
                    <a:lnTo>
                      <a:pt x="1299" y="5044"/>
                    </a:lnTo>
                    <a:lnTo>
                      <a:pt x="1826" y="4988"/>
                    </a:lnTo>
                    <a:lnTo>
                      <a:pt x="2447" y="4912"/>
                    </a:lnTo>
                    <a:lnTo>
                      <a:pt x="3915" y="4799"/>
                    </a:lnTo>
                    <a:lnTo>
                      <a:pt x="3915" y="4799"/>
                    </a:lnTo>
                    <a:lnTo>
                      <a:pt x="5665" y="4724"/>
                    </a:lnTo>
                    <a:lnTo>
                      <a:pt x="7679" y="4649"/>
                    </a:lnTo>
                    <a:lnTo>
                      <a:pt x="9975" y="4611"/>
                    </a:lnTo>
                    <a:lnTo>
                      <a:pt x="12496" y="4592"/>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3675" y="5044"/>
                    </a:lnTo>
                    <a:lnTo>
                      <a:pt x="24127" y="5119"/>
                    </a:lnTo>
                    <a:lnTo>
                      <a:pt x="24484" y="5195"/>
                    </a:lnTo>
                    <a:lnTo>
                      <a:pt x="24785" y="5270"/>
                    </a:lnTo>
                    <a:lnTo>
                      <a:pt x="24992" y="5345"/>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1210" y="377"/>
                    </a:lnTo>
                    <a:lnTo>
                      <a:pt x="21210" y="377"/>
                    </a:lnTo>
                    <a:lnTo>
                      <a:pt x="20476" y="208"/>
                    </a:lnTo>
                    <a:lnTo>
                      <a:pt x="194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1956433" y="583396"/>
                <a:ext cx="720435" cy="49399"/>
              </a:xfrm>
              <a:custGeom>
                <a:avLst/>
                <a:gdLst/>
                <a:ahLst/>
                <a:cxnLst/>
                <a:rect l="l" t="t" r="r" b="b"/>
                <a:pathLst>
                  <a:path w="25274" h="1733" fill="none" extrusionOk="0">
                    <a:moveTo>
                      <a:pt x="25142" y="735"/>
                    </a:move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lnTo>
                      <a:pt x="12646" y="1"/>
                    </a:lnTo>
                    <a:lnTo>
                      <a:pt x="12646" y="1"/>
                    </a:lnTo>
                    <a:lnTo>
                      <a:pt x="10125" y="1"/>
                    </a:lnTo>
                    <a:lnTo>
                      <a:pt x="7848" y="39"/>
                    </a:lnTo>
                    <a:lnTo>
                      <a:pt x="5815" y="114"/>
                    </a:lnTo>
                    <a:lnTo>
                      <a:pt x="4065" y="208"/>
                    </a:lnTo>
                    <a:lnTo>
                      <a:pt x="2597" y="302"/>
                    </a:lnTo>
                    <a:lnTo>
                      <a:pt x="1995" y="377"/>
                    </a:lnTo>
                    <a:lnTo>
                      <a:pt x="1449" y="434"/>
                    </a:lnTo>
                    <a:lnTo>
                      <a:pt x="997" y="509"/>
                    </a:lnTo>
                    <a:lnTo>
                      <a:pt x="621" y="584"/>
                    </a:lnTo>
                    <a:lnTo>
                      <a:pt x="320" y="660"/>
                    </a:lnTo>
                    <a:lnTo>
                      <a:pt x="132" y="735"/>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1668396" y="586104"/>
                <a:ext cx="144349" cy="73514"/>
              </a:xfrm>
              <a:custGeom>
                <a:avLst/>
                <a:gdLst/>
                <a:ahLst/>
                <a:cxnLst/>
                <a:rect l="l" t="t" r="r" b="b"/>
                <a:pathLst>
                  <a:path w="5064" h="2579" extrusionOk="0">
                    <a:moveTo>
                      <a:pt x="2541" y="0"/>
                    </a:moveTo>
                    <a:lnTo>
                      <a:pt x="1" y="19"/>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19"/>
                    </a:lnTo>
                    <a:lnTo>
                      <a:pt x="25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1668396" y="586104"/>
                <a:ext cx="144349" cy="73514"/>
              </a:xfrm>
              <a:custGeom>
                <a:avLst/>
                <a:gdLst/>
                <a:ahLst/>
                <a:cxnLst/>
                <a:rect l="l" t="t" r="r" b="b"/>
                <a:pathLst>
                  <a:path w="5064" h="2579" fill="none" extrusionOk="0">
                    <a:moveTo>
                      <a:pt x="1" y="19"/>
                    </a:moveTo>
                    <a:lnTo>
                      <a:pt x="1" y="19"/>
                    </a:lnTo>
                    <a:lnTo>
                      <a:pt x="1" y="38"/>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38"/>
                    </a:lnTo>
                    <a:lnTo>
                      <a:pt x="5063" y="19"/>
                    </a:lnTo>
                    <a:lnTo>
                      <a:pt x="5063" y="19"/>
                    </a:lnTo>
                    <a:lnTo>
                      <a:pt x="2541" y="0"/>
                    </a:lnTo>
                    <a:lnTo>
                      <a:pt x="2541" y="0"/>
                    </a:lnTo>
                    <a:lnTo>
                      <a:pt x="1" y="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1668396" y="586104"/>
                <a:ext cx="144349" cy="69210"/>
              </a:xfrm>
              <a:custGeom>
                <a:avLst/>
                <a:gdLst/>
                <a:ahLst/>
                <a:cxnLst/>
                <a:rect l="l" t="t" r="r" b="b"/>
                <a:pathLst>
                  <a:path w="5064" h="2428" extrusionOk="0">
                    <a:moveTo>
                      <a:pt x="2541" y="0"/>
                    </a:moveTo>
                    <a:lnTo>
                      <a:pt x="1" y="19"/>
                    </a:lnTo>
                    <a:lnTo>
                      <a:pt x="1" y="38"/>
                    </a:lnTo>
                    <a:lnTo>
                      <a:pt x="20" y="320"/>
                    </a:lnTo>
                    <a:lnTo>
                      <a:pt x="57" y="583"/>
                    </a:lnTo>
                    <a:lnTo>
                      <a:pt x="509" y="546"/>
                    </a:lnTo>
                    <a:lnTo>
                      <a:pt x="1036" y="489"/>
                    </a:lnTo>
                    <a:lnTo>
                      <a:pt x="1619"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94"/>
                    </a:lnTo>
                    <a:lnTo>
                      <a:pt x="5063" y="75"/>
                    </a:lnTo>
                    <a:lnTo>
                      <a:pt x="5063" y="57"/>
                    </a:lnTo>
                    <a:lnTo>
                      <a:pt x="5063" y="38"/>
                    </a:lnTo>
                    <a:lnTo>
                      <a:pt x="5063" y="19"/>
                    </a:lnTo>
                    <a:lnTo>
                      <a:pt x="2541" y="0"/>
                    </a:lnTo>
                    <a:close/>
                  </a:path>
                </a:pathLst>
              </a:custGeom>
              <a:solidFill>
                <a:srgbClr val="2A2A2A">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1668396" y="586104"/>
                <a:ext cx="144349" cy="69210"/>
              </a:xfrm>
              <a:custGeom>
                <a:avLst/>
                <a:gdLst/>
                <a:ahLst/>
                <a:cxnLst/>
                <a:rect l="l" t="t" r="r" b="b"/>
                <a:pathLst>
                  <a:path w="5064" h="2428" fill="none" extrusionOk="0">
                    <a:moveTo>
                      <a:pt x="2541" y="0"/>
                    </a:moveTo>
                    <a:lnTo>
                      <a:pt x="2541" y="0"/>
                    </a:lnTo>
                    <a:lnTo>
                      <a:pt x="1" y="19"/>
                    </a:lnTo>
                    <a:lnTo>
                      <a:pt x="1" y="19"/>
                    </a:lnTo>
                    <a:lnTo>
                      <a:pt x="1" y="38"/>
                    </a:lnTo>
                    <a:lnTo>
                      <a:pt x="1" y="38"/>
                    </a:lnTo>
                    <a:lnTo>
                      <a:pt x="20" y="320"/>
                    </a:lnTo>
                    <a:lnTo>
                      <a:pt x="57" y="583"/>
                    </a:lnTo>
                    <a:lnTo>
                      <a:pt x="57" y="583"/>
                    </a:lnTo>
                    <a:lnTo>
                      <a:pt x="509" y="546"/>
                    </a:lnTo>
                    <a:lnTo>
                      <a:pt x="1036" y="489"/>
                    </a:lnTo>
                    <a:lnTo>
                      <a:pt x="1619" y="452"/>
                    </a:lnTo>
                    <a:lnTo>
                      <a:pt x="2240"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113"/>
                    </a:lnTo>
                    <a:lnTo>
                      <a:pt x="5063" y="113"/>
                    </a:lnTo>
                    <a:lnTo>
                      <a:pt x="5063" y="113"/>
                    </a:lnTo>
                    <a:lnTo>
                      <a:pt x="5063" y="113"/>
                    </a:lnTo>
                    <a:lnTo>
                      <a:pt x="5063" y="113"/>
                    </a:lnTo>
                    <a:lnTo>
                      <a:pt x="5063" y="113"/>
                    </a:lnTo>
                    <a:lnTo>
                      <a:pt x="5063" y="113"/>
                    </a:lnTo>
                    <a:lnTo>
                      <a:pt x="5063" y="94"/>
                    </a:lnTo>
                    <a:lnTo>
                      <a:pt x="5063" y="94"/>
                    </a:lnTo>
                    <a:lnTo>
                      <a:pt x="5063" y="94"/>
                    </a:lnTo>
                    <a:lnTo>
                      <a:pt x="5063" y="94"/>
                    </a:lnTo>
                    <a:lnTo>
                      <a:pt x="5063" y="94"/>
                    </a:lnTo>
                    <a:lnTo>
                      <a:pt x="5063" y="94"/>
                    </a:lnTo>
                    <a:lnTo>
                      <a:pt x="5063" y="75"/>
                    </a:lnTo>
                    <a:lnTo>
                      <a:pt x="5063" y="75"/>
                    </a:lnTo>
                    <a:lnTo>
                      <a:pt x="5063" y="75"/>
                    </a:lnTo>
                    <a:lnTo>
                      <a:pt x="5063" y="75"/>
                    </a:lnTo>
                    <a:lnTo>
                      <a:pt x="5063" y="75"/>
                    </a:lnTo>
                    <a:lnTo>
                      <a:pt x="5063" y="75"/>
                    </a:lnTo>
                    <a:lnTo>
                      <a:pt x="5063" y="75"/>
                    </a:lnTo>
                    <a:lnTo>
                      <a:pt x="5063" y="75"/>
                    </a:lnTo>
                    <a:lnTo>
                      <a:pt x="5063" y="75"/>
                    </a:lnTo>
                    <a:lnTo>
                      <a:pt x="5063" y="75"/>
                    </a:lnTo>
                    <a:lnTo>
                      <a:pt x="5063" y="57"/>
                    </a:lnTo>
                    <a:lnTo>
                      <a:pt x="5063" y="57"/>
                    </a:lnTo>
                    <a:lnTo>
                      <a:pt x="5063" y="57"/>
                    </a:lnTo>
                    <a:lnTo>
                      <a:pt x="5063" y="57"/>
                    </a:lnTo>
                    <a:lnTo>
                      <a:pt x="5063" y="57"/>
                    </a:lnTo>
                    <a:lnTo>
                      <a:pt x="5063" y="57"/>
                    </a:lnTo>
                    <a:lnTo>
                      <a:pt x="5063" y="57"/>
                    </a:lnTo>
                    <a:lnTo>
                      <a:pt x="5063" y="57"/>
                    </a:lnTo>
                    <a:lnTo>
                      <a:pt x="5063" y="57"/>
                    </a:lnTo>
                    <a:lnTo>
                      <a:pt x="5063" y="57"/>
                    </a:lnTo>
                    <a:lnTo>
                      <a:pt x="5063" y="38"/>
                    </a:lnTo>
                    <a:lnTo>
                      <a:pt x="5063" y="38"/>
                    </a:lnTo>
                    <a:lnTo>
                      <a:pt x="5063" y="38"/>
                    </a:lnTo>
                    <a:lnTo>
                      <a:pt x="5063" y="19"/>
                    </a:lnTo>
                    <a:lnTo>
                      <a:pt x="5063" y="19"/>
                    </a:lnTo>
                    <a:lnTo>
                      <a:pt x="25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1524078" y="587159"/>
                <a:ext cx="29" cy="2166"/>
              </a:xfrm>
              <a:custGeom>
                <a:avLst/>
                <a:gdLst/>
                <a:ahLst/>
                <a:cxnLst/>
                <a:rect l="l" t="t" r="r" b="b"/>
                <a:pathLst>
                  <a:path w="1" h="76" extrusionOk="0">
                    <a:moveTo>
                      <a:pt x="0" y="76"/>
                    </a:moveTo>
                    <a:lnTo>
                      <a:pt x="0" y="76"/>
                    </a:lnTo>
                    <a:lnTo>
                      <a:pt x="0" y="76"/>
                    </a:lnTo>
                    <a:lnTo>
                      <a:pt x="0" y="76"/>
                    </a:lnTo>
                    <a:lnTo>
                      <a:pt x="0" y="76"/>
                    </a:lnTo>
                    <a:close/>
                    <a:moveTo>
                      <a:pt x="0" y="76"/>
                    </a:moveTo>
                    <a:lnTo>
                      <a:pt x="0" y="76"/>
                    </a:lnTo>
                    <a:lnTo>
                      <a:pt x="0" y="76"/>
                    </a:lnTo>
                    <a:lnTo>
                      <a:pt x="0" y="76"/>
                    </a:lnTo>
                    <a:lnTo>
                      <a:pt x="0" y="76"/>
                    </a:lnTo>
                    <a:close/>
                    <a:moveTo>
                      <a:pt x="0" y="57"/>
                    </a:moveTo>
                    <a:lnTo>
                      <a:pt x="0" y="57"/>
                    </a:lnTo>
                    <a:lnTo>
                      <a:pt x="0" y="57"/>
                    </a:lnTo>
                    <a:lnTo>
                      <a:pt x="0" y="57"/>
                    </a:lnTo>
                    <a:lnTo>
                      <a:pt x="0" y="57"/>
                    </a:lnTo>
                    <a:close/>
                    <a:moveTo>
                      <a:pt x="0" y="38"/>
                    </a:moveTo>
                    <a:lnTo>
                      <a:pt x="0" y="38"/>
                    </a:lnTo>
                    <a:lnTo>
                      <a:pt x="0" y="57"/>
                    </a:lnTo>
                    <a:lnTo>
                      <a:pt x="0" y="57"/>
                    </a:lnTo>
                    <a:lnTo>
                      <a:pt x="0" y="38"/>
                    </a:lnTo>
                    <a:close/>
                    <a:moveTo>
                      <a:pt x="0" y="38"/>
                    </a:moveTo>
                    <a:lnTo>
                      <a:pt x="0" y="38"/>
                    </a:lnTo>
                    <a:lnTo>
                      <a:pt x="0" y="38"/>
                    </a:lnTo>
                    <a:lnTo>
                      <a:pt x="0" y="38"/>
                    </a:lnTo>
                    <a:lnTo>
                      <a:pt x="0" y="38"/>
                    </a:lnTo>
                    <a:close/>
                    <a:moveTo>
                      <a:pt x="0" y="38"/>
                    </a:moveTo>
                    <a:lnTo>
                      <a:pt x="0" y="38"/>
                    </a:lnTo>
                    <a:lnTo>
                      <a:pt x="0" y="38"/>
                    </a:lnTo>
                    <a:lnTo>
                      <a:pt x="0" y="38"/>
                    </a:lnTo>
                    <a:lnTo>
                      <a:pt x="0" y="38"/>
                    </a:lnTo>
                    <a:close/>
                    <a:moveTo>
                      <a:pt x="0" y="20"/>
                    </a:moveTo>
                    <a:lnTo>
                      <a:pt x="0" y="20"/>
                    </a:lnTo>
                    <a:lnTo>
                      <a:pt x="0" y="20"/>
                    </a:lnTo>
                    <a:lnTo>
                      <a:pt x="0" y="20"/>
                    </a:lnTo>
                    <a:lnTo>
                      <a:pt x="0" y="20"/>
                    </a:lnTo>
                    <a:close/>
                    <a:moveTo>
                      <a:pt x="0" y="20"/>
                    </a:moveTo>
                    <a:lnTo>
                      <a:pt x="0" y="20"/>
                    </a:lnTo>
                    <a:lnTo>
                      <a:pt x="0" y="20"/>
                    </a:lnTo>
                    <a:lnTo>
                      <a:pt x="0" y="20"/>
                    </a:lnTo>
                    <a:lnTo>
                      <a:pt x="0" y="20"/>
                    </a:lnTo>
                    <a:close/>
                    <a:moveTo>
                      <a:pt x="0" y="1"/>
                    </a:moveTo>
                    <a:lnTo>
                      <a:pt x="0" y="1"/>
                    </a:lnTo>
                    <a:lnTo>
                      <a:pt x="0" y="20"/>
                    </a:lnTo>
                    <a:lnTo>
                      <a:pt x="0" y="20"/>
                    </a:lnTo>
                    <a:lnTo>
                      <a:pt x="0" y="1"/>
                    </a:lnTo>
                    <a:close/>
                  </a:path>
                </a:pathLst>
              </a:custGeom>
              <a:solidFill>
                <a:srgbClr val="DC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1524078" y="587159"/>
                <a:ext cx="29" cy="570"/>
              </a:xfrm>
              <a:custGeom>
                <a:avLst/>
                <a:gdLst/>
                <a:ahLst/>
                <a:cxnLst/>
                <a:rect l="l" t="t" r="r" b="b"/>
                <a:pathLst>
                  <a:path w="1" h="20"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1524078" y="588242"/>
                <a:ext cx="29" cy="570"/>
              </a:xfrm>
              <a:custGeom>
                <a:avLst/>
                <a:gdLst/>
                <a:ahLst/>
                <a:cxnLst/>
                <a:rect l="l" t="t" r="r" b="b"/>
                <a:pathLst>
                  <a:path w="1" h="20"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1524078" y="588784"/>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5"/>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5"/>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354" name="Google Shape;354;p5"/>
            <p:cNvCxnSpPr/>
            <p:nvPr/>
          </p:nvCxnSpPr>
          <p:spPr>
            <a:xfrm rot="10800000">
              <a:off x="714438" y="-4425"/>
              <a:ext cx="0" cy="366600"/>
            </a:xfrm>
            <a:prstGeom prst="straightConnector1">
              <a:avLst/>
            </a:prstGeom>
            <a:noFill/>
            <a:ln w="28575" cap="flat" cmpd="sng">
              <a:solidFill>
                <a:schemeClr val="lt1"/>
              </a:solidFill>
              <a:prstDash val="solid"/>
              <a:round/>
              <a:headEnd type="none" w="med" len="med"/>
              <a:tailEnd type="none" w="med" len="med"/>
            </a:ln>
          </p:spPr>
        </p:cxnSp>
      </p:grpSp>
      <p:grpSp>
        <p:nvGrpSpPr>
          <p:cNvPr id="355" name="Google Shape;355;p5"/>
          <p:cNvGrpSpPr/>
          <p:nvPr/>
        </p:nvGrpSpPr>
        <p:grpSpPr>
          <a:xfrm>
            <a:off x="10601076" y="1496134"/>
            <a:ext cx="1280715" cy="1219199"/>
            <a:chOff x="-3394025" y="182750"/>
            <a:chExt cx="1672825" cy="1592475"/>
          </a:xfrm>
        </p:grpSpPr>
        <p:sp>
          <p:nvSpPr>
            <p:cNvPr id="356" name="Google Shape;356;p5"/>
            <p:cNvSpPr/>
            <p:nvPr/>
          </p:nvSpPr>
          <p:spPr>
            <a:xfrm>
              <a:off x="-3394025" y="182750"/>
              <a:ext cx="1672825" cy="1592475"/>
            </a:xfrm>
            <a:custGeom>
              <a:avLst/>
              <a:gdLst/>
              <a:ahLst/>
              <a:cxnLst/>
              <a:rect l="l" t="t" r="r" b="b"/>
              <a:pathLst>
                <a:path w="66913" h="63699" extrusionOk="0">
                  <a:moveTo>
                    <a:pt x="1" y="1"/>
                  </a:moveTo>
                  <a:lnTo>
                    <a:pt x="1" y="63699"/>
                  </a:lnTo>
                  <a:lnTo>
                    <a:pt x="66913" y="63699"/>
                  </a:lnTo>
                  <a:lnTo>
                    <a:pt x="66913" y="1"/>
                  </a:lnTo>
                  <a:close/>
                </a:path>
              </a:pathLst>
            </a:custGeom>
            <a:solidFill>
              <a:schemeClr val="lt2"/>
            </a:solidFill>
            <a:ln>
              <a:noFill/>
            </a:ln>
            <a:effectLst>
              <a:outerShdw dist="47625" dir="3000000" algn="bl" rotWithShape="0">
                <a:schemeClr val="lt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3298925" y="273825"/>
              <a:ext cx="1482650" cy="632175"/>
            </a:xfrm>
            <a:custGeom>
              <a:avLst/>
              <a:gdLst/>
              <a:ahLst/>
              <a:cxnLst/>
              <a:rect l="l" t="t" r="r" b="b"/>
              <a:pathLst>
                <a:path w="59306" h="25287" extrusionOk="0">
                  <a:moveTo>
                    <a:pt x="0" y="1"/>
                  </a:moveTo>
                  <a:lnTo>
                    <a:pt x="0" y="25287"/>
                  </a:lnTo>
                  <a:lnTo>
                    <a:pt x="59305" y="25287"/>
                  </a:lnTo>
                  <a:lnTo>
                    <a:pt x="59305"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3298925" y="1004425"/>
              <a:ext cx="1482650" cy="632175"/>
            </a:xfrm>
            <a:custGeom>
              <a:avLst/>
              <a:gdLst/>
              <a:ahLst/>
              <a:cxnLst/>
              <a:rect l="l" t="t" r="r" b="b"/>
              <a:pathLst>
                <a:path w="59306" h="25287" extrusionOk="0">
                  <a:moveTo>
                    <a:pt x="0" y="1"/>
                  </a:moveTo>
                  <a:lnTo>
                    <a:pt x="0" y="25287"/>
                  </a:lnTo>
                  <a:lnTo>
                    <a:pt x="59305" y="25287"/>
                  </a:lnTo>
                  <a:lnTo>
                    <a:pt x="59305"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451150" y="407750"/>
              <a:ext cx="488225" cy="498250"/>
            </a:xfrm>
            <a:custGeom>
              <a:avLst/>
              <a:gdLst/>
              <a:ahLst/>
              <a:cxnLst/>
              <a:rect l="l" t="t" r="r" b="b"/>
              <a:pathLst>
                <a:path w="19529" h="19930" extrusionOk="0">
                  <a:moveTo>
                    <a:pt x="1" y="1"/>
                  </a:moveTo>
                  <a:lnTo>
                    <a:pt x="1" y="19930"/>
                  </a:lnTo>
                  <a:lnTo>
                    <a:pt x="19528" y="19930"/>
                  </a:lnTo>
                  <a:lnTo>
                    <a:pt x="19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380825" y="480075"/>
              <a:ext cx="347575" cy="354275"/>
            </a:xfrm>
            <a:custGeom>
              <a:avLst/>
              <a:gdLst/>
              <a:ahLst/>
              <a:cxnLst/>
              <a:rect l="l" t="t" r="r" b="b"/>
              <a:pathLst>
                <a:path w="13903" h="14171" extrusionOk="0">
                  <a:moveTo>
                    <a:pt x="0" y="1"/>
                  </a:moveTo>
                  <a:lnTo>
                    <a:pt x="0" y="14171"/>
                  </a:lnTo>
                  <a:lnTo>
                    <a:pt x="13903" y="14171"/>
                  </a:lnTo>
                  <a:lnTo>
                    <a:pt x="139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3077275" y="468025"/>
              <a:ext cx="308750" cy="437975"/>
            </a:xfrm>
            <a:custGeom>
              <a:avLst/>
              <a:gdLst/>
              <a:ahLst/>
              <a:cxnLst/>
              <a:rect l="l" t="t" r="r" b="b"/>
              <a:pathLst>
                <a:path w="12350" h="17519" extrusionOk="0">
                  <a:moveTo>
                    <a:pt x="1" y="1"/>
                  </a:moveTo>
                  <a:lnTo>
                    <a:pt x="1" y="17519"/>
                  </a:lnTo>
                  <a:lnTo>
                    <a:pt x="12349" y="17519"/>
                  </a:lnTo>
                  <a:lnTo>
                    <a:pt x="123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3033075" y="531650"/>
              <a:ext cx="219675" cy="311425"/>
            </a:xfrm>
            <a:custGeom>
              <a:avLst/>
              <a:gdLst/>
              <a:ahLst/>
              <a:cxnLst/>
              <a:rect l="l" t="t" r="r" b="b"/>
              <a:pathLst>
                <a:path w="8787" h="12457" extrusionOk="0">
                  <a:moveTo>
                    <a:pt x="1" y="0"/>
                  </a:moveTo>
                  <a:lnTo>
                    <a:pt x="1" y="12456"/>
                  </a:lnTo>
                  <a:lnTo>
                    <a:pt x="8786" y="12456"/>
                  </a:lnTo>
                  <a:lnTo>
                    <a:pt x="87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2453150" y="1134350"/>
              <a:ext cx="602725" cy="502250"/>
            </a:xfrm>
            <a:custGeom>
              <a:avLst/>
              <a:gdLst/>
              <a:ahLst/>
              <a:cxnLst/>
              <a:rect l="l" t="t" r="r" b="b"/>
              <a:pathLst>
                <a:path w="24109" h="20090" extrusionOk="0">
                  <a:moveTo>
                    <a:pt x="16822" y="0"/>
                  </a:moveTo>
                  <a:lnTo>
                    <a:pt x="16501" y="54"/>
                  </a:lnTo>
                  <a:lnTo>
                    <a:pt x="16179" y="107"/>
                  </a:lnTo>
                  <a:lnTo>
                    <a:pt x="15885" y="161"/>
                  </a:lnTo>
                  <a:lnTo>
                    <a:pt x="15617" y="268"/>
                  </a:lnTo>
                  <a:lnTo>
                    <a:pt x="15349" y="348"/>
                  </a:lnTo>
                  <a:lnTo>
                    <a:pt x="15081" y="482"/>
                  </a:lnTo>
                  <a:lnTo>
                    <a:pt x="14840" y="616"/>
                  </a:lnTo>
                  <a:lnTo>
                    <a:pt x="14599" y="750"/>
                  </a:lnTo>
                  <a:lnTo>
                    <a:pt x="14385" y="911"/>
                  </a:lnTo>
                  <a:lnTo>
                    <a:pt x="14197" y="1072"/>
                  </a:lnTo>
                  <a:lnTo>
                    <a:pt x="13822" y="1420"/>
                  </a:lnTo>
                  <a:lnTo>
                    <a:pt x="13501" y="1822"/>
                  </a:lnTo>
                  <a:lnTo>
                    <a:pt x="13206" y="2250"/>
                  </a:lnTo>
                  <a:lnTo>
                    <a:pt x="12992" y="2706"/>
                  </a:lnTo>
                  <a:lnTo>
                    <a:pt x="12804" y="3161"/>
                  </a:lnTo>
                  <a:lnTo>
                    <a:pt x="12670" y="3616"/>
                  </a:lnTo>
                  <a:lnTo>
                    <a:pt x="12590" y="4098"/>
                  </a:lnTo>
                  <a:lnTo>
                    <a:pt x="12537" y="4581"/>
                  </a:lnTo>
                  <a:lnTo>
                    <a:pt x="12537" y="5036"/>
                  </a:lnTo>
                  <a:lnTo>
                    <a:pt x="12590" y="5465"/>
                  </a:lnTo>
                  <a:lnTo>
                    <a:pt x="12644" y="5679"/>
                  </a:lnTo>
                  <a:lnTo>
                    <a:pt x="12697" y="5866"/>
                  </a:lnTo>
                  <a:lnTo>
                    <a:pt x="12804" y="6054"/>
                  </a:lnTo>
                  <a:lnTo>
                    <a:pt x="12912" y="6215"/>
                  </a:lnTo>
                  <a:lnTo>
                    <a:pt x="13045" y="6375"/>
                  </a:lnTo>
                  <a:lnTo>
                    <a:pt x="13206" y="6509"/>
                  </a:lnTo>
                  <a:lnTo>
                    <a:pt x="13394" y="6643"/>
                  </a:lnTo>
                  <a:lnTo>
                    <a:pt x="13581" y="6777"/>
                  </a:lnTo>
                  <a:lnTo>
                    <a:pt x="14010" y="6991"/>
                  </a:lnTo>
                  <a:lnTo>
                    <a:pt x="14465" y="7152"/>
                  </a:lnTo>
                  <a:lnTo>
                    <a:pt x="14947" y="7286"/>
                  </a:lnTo>
                  <a:lnTo>
                    <a:pt x="15456" y="7420"/>
                  </a:lnTo>
                  <a:lnTo>
                    <a:pt x="15938" y="7500"/>
                  </a:lnTo>
                  <a:lnTo>
                    <a:pt x="16421" y="7581"/>
                  </a:lnTo>
                  <a:lnTo>
                    <a:pt x="17251" y="7688"/>
                  </a:lnTo>
                  <a:lnTo>
                    <a:pt x="17840" y="7768"/>
                  </a:lnTo>
                  <a:lnTo>
                    <a:pt x="18001" y="7822"/>
                  </a:lnTo>
                  <a:lnTo>
                    <a:pt x="18055" y="7849"/>
                  </a:lnTo>
                  <a:lnTo>
                    <a:pt x="18055" y="7875"/>
                  </a:lnTo>
                  <a:lnTo>
                    <a:pt x="18055" y="7929"/>
                  </a:lnTo>
                  <a:lnTo>
                    <a:pt x="18001" y="7982"/>
                  </a:lnTo>
                  <a:lnTo>
                    <a:pt x="17840" y="8116"/>
                  </a:lnTo>
                  <a:lnTo>
                    <a:pt x="17224" y="8518"/>
                  </a:lnTo>
                  <a:lnTo>
                    <a:pt x="16367" y="9054"/>
                  </a:lnTo>
                  <a:lnTo>
                    <a:pt x="15376" y="9643"/>
                  </a:lnTo>
                  <a:lnTo>
                    <a:pt x="13528" y="10688"/>
                  </a:lnTo>
                  <a:lnTo>
                    <a:pt x="12697" y="11170"/>
                  </a:lnTo>
                  <a:lnTo>
                    <a:pt x="12537" y="11036"/>
                  </a:lnTo>
                  <a:lnTo>
                    <a:pt x="12108" y="10661"/>
                  </a:lnTo>
                  <a:lnTo>
                    <a:pt x="11465" y="10179"/>
                  </a:lnTo>
                  <a:lnTo>
                    <a:pt x="11063" y="9938"/>
                  </a:lnTo>
                  <a:lnTo>
                    <a:pt x="10635" y="9670"/>
                  </a:lnTo>
                  <a:lnTo>
                    <a:pt x="10179" y="9429"/>
                  </a:lnTo>
                  <a:lnTo>
                    <a:pt x="9697" y="9215"/>
                  </a:lnTo>
                  <a:lnTo>
                    <a:pt x="9215" y="9027"/>
                  </a:lnTo>
                  <a:lnTo>
                    <a:pt x="8733" y="8893"/>
                  </a:lnTo>
                  <a:lnTo>
                    <a:pt x="8465" y="8866"/>
                  </a:lnTo>
                  <a:lnTo>
                    <a:pt x="8224" y="8840"/>
                  </a:lnTo>
                  <a:lnTo>
                    <a:pt x="7983" y="8813"/>
                  </a:lnTo>
                  <a:lnTo>
                    <a:pt x="7715" y="8840"/>
                  </a:lnTo>
                  <a:lnTo>
                    <a:pt x="7474" y="8866"/>
                  </a:lnTo>
                  <a:lnTo>
                    <a:pt x="7233" y="8920"/>
                  </a:lnTo>
                  <a:lnTo>
                    <a:pt x="7019" y="8974"/>
                  </a:lnTo>
                  <a:lnTo>
                    <a:pt x="6777" y="9081"/>
                  </a:lnTo>
                  <a:lnTo>
                    <a:pt x="6563" y="9215"/>
                  </a:lnTo>
                  <a:lnTo>
                    <a:pt x="6322" y="9349"/>
                  </a:lnTo>
                  <a:lnTo>
                    <a:pt x="6108" y="9536"/>
                  </a:lnTo>
                  <a:lnTo>
                    <a:pt x="5894" y="9724"/>
                  </a:lnTo>
                  <a:lnTo>
                    <a:pt x="5492" y="10179"/>
                  </a:lnTo>
                  <a:lnTo>
                    <a:pt x="5063" y="10661"/>
                  </a:lnTo>
                  <a:lnTo>
                    <a:pt x="4688" y="11224"/>
                  </a:lnTo>
                  <a:lnTo>
                    <a:pt x="4340" y="11786"/>
                  </a:lnTo>
                  <a:lnTo>
                    <a:pt x="3992" y="12402"/>
                  </a:lnTo>
                  <a:lnTo>
                    <a:pt x="3670" y="12992"/>
                  </a:lnTo>
                  <a:lnTo>
                    <a:pt x="3402" y="13581"/>
                  </a:lnTo>
                  <a:lnTo>
                    <a:pt x="3135" y="14117"/>
                  </a:lnTo>
                  <a:lnTo>
                    <a:pt x="2733" y="15081"/>
                  </a:lnTo>
                  <a:lnTo>
                    <a:pt x="2492" y="15751"/>
                  </a:lnTo>
                  <a:lnTo>
                    <a:pt x="2385" y="15992"/>
                  </a:lnTo>
                  <a:lnTo>
                    <a:pt x="2090" y="16045"/>
                  </a:lnTo>
                  <a:lnTo>
                    <a:pt x="1795" y="16099"/>
                  </a:lnTo>
                  <a:lnTo>
                    <a:pt x="1420" y="16179"/>
                  </a:lnTo>
                  <a:lnTo>
                    <a:pt x="1018" y="16286"/>
                  </a:lnTo>
                  <a:lnTo>
                    <a:pt x="643" y="16447"/>
                  </a:lnTo>
                  <a:lnTo>
                    <a:pt x="456" y="16527"/>
                  </a:lnTo>
                  <a:lnTo>
                    <a:pt x="322" y="16634"/>
                  </a:lnTo>
                  <a:lnTo>
                    <a:pt x="188" y="16742"/>
                  </a:lnTo>
                  <a:lnTo>
                    <a:pt x="81" y="16876"/>
                  </a:lnTo>
                  <a:lnTo>
                    <a:pt x="27" y="17009"/>
                  </a:lnTo>
                  <a:lnTo>
                    <a:pt x="1" y="17197"/>
                  </a:lnTo>
                  <a:lnTo>
                    <a:pt x="1" y="17411"/>
                  </a:lnTo>
                  <a:lnTo>
                    <a:pt x="1" y="17652"/>
                  </a:lnTo>
                  <a:lnTo>
                    <a:pt x="108" y="18161"/>
                  </a:lnTo>
                  <a:lnTo>
                    <a:pt x="268" y="18724"/>
                  </a:lnTo>
                  <a:lnTo>
                    <a:pt x="429" y="19233"/>
                  </a:lnTo>
                  <a:lnTo>
                    <a:pt x="590" y="19661"/>
                  </a:lnTo>
                  <a:lnTo>
                    <a:pt x="751" y="20090"/>
                  </a:lnTo>
                  <a:lnTo>
                    <a:pt x="23224" y="20090"/>
                  </a:lnTo>
                  <a:lnTo>
                    <a:pt x="24081" y="16876"/>
                  </a:lnTo>
                  <a:lnTo>
                    <a:pt x="24108" y="16715"/>
                  </a:lnTo>
                  <a:lnTo>
                    <a:pt x="24081" y="16581"/>
                  </a:lnTo>
                  <a:lnTo>
                    <a:pt x="24001" y="16420"/>
                  </a:lnTo>
                  <a:lnTo>
                    <a:pt x="23867" y="16259"/>
                  </a:lnTo>
                  <a:lnTo>
                    <a:pt x="23733" y="16126"/>
                  </a:lnTo>
                  <a:lnTo>
                    <a:pt x="23573" y="15965"/>
                  </a:lnTo>
                  <a:lnTo>
                    <a:pt x="23198" y="15697"/>
                  </a:lnTo>
                  <a:lnTo>
                    <a:pt x="22796" y="15456"/>
                  </a:lnTo>
                  <a:lnTo>
                    <a:pt x="22447" y="15268"/>
                  </a:lnTo>
                  <a:lnTo>
                    <a:pt x="22126" y="15108"/>
                  </a:lnTo>
                  <a:lnTo>
                    <a:pt x="22394" y="14652"/>
                  </a:lnTo>
                  <a:lnTo>
                    <a:pt x="22635" y="14197"/>
                  </a:lnTo>
                  <a:lnTo>
                    <a:pt x="22849" y="13768"/>
                  </a:lnTo>
                  <a:lnTo>
                    <a:pt x="23037" y="13340"/>
                  </a:lnTo>
                  <a:lnTo>
                    <a:pt x="23171" y="12911"/>
                  </a:lnTo>
                  <a:lnTo>
                    <a:pt x="23305" y="12509"/>
                  </a:lnTo>
                  <a:lnTo>
                    <a:pt x="23412" y="12108"/>
                  </a:lnTo>
                  <a:lnTo>
                    <a:pt x="23492" y="11733"/>
                  </a:lnTo>
                  <a:lnTo>
                    <a:pt x="23573" y="11358"/>
                  </a:lnTo>
                  <a:lnTo>
                    <a:pt x="23599" y="11009"/>
                  </a:lnTo>
                  <a:lnTo>
                    <a:pt x="23626" y="10661"/>
                  </a:lnTo>
                  <a:lnTo>
                    <a:pt x="23653" y="10340"/>
                  </a:lnTo>
                  <a:lnTo>
                    <a:pt x="23626" y="9697"/>
                  </a:lnTo>
                  <a:lnTo>
                    <a:pt x="23546" y="9134"/>
                  </a:lnTo>
                  <a:lnTo>
                    <a:pt x="23439" y="8625"/>
                  </a:lnTo>
                  <a:lnTo>
                    <a:pt x="23305" y="8197"/>
                  </a:lnTo>
                  <a:lnTo>
                    <a:pt x="23171" y="7795"/>
                  </a:lnTo>
                  <a:lnTo>
                    <a:pt x="23010" y="7474"/>
                  </a:lnTo>
                  <a:lnTo>
                    <a:pt x="22876" y="7232"/>
                  </a:lnTo>
                  <a:lnTo>
                    <a:pt x="22769" y="7045"/>
                  </a:lnTo>
                  <a:lnTo>
                    <a:pt x="22662" y="6884"/>
                  </a:lnTo>
                  <a:lnTo>
                    <a:pt x="22662" y="6402"/>
                  </a:lnTo>
                  <a:lnTo>
                    <a:pt x="22608" y="5866"/>
                  </a:lnTo>
                  <a:lnTo>
                    <a:pt x="22528" y="5331"/>
                  </a:lnTo>
                  <a:lnTo>
                    <a:pt x="22394" y="4768"/>
                  </a:lnTo>
                  <a:lnTo>
                    <a:pt x="22233" y="4206"/>
                  </a:lnTo>
                  <a:lnTo>
                    <a:pt x="22046" y="3643"/>
                  </a:lnTo>
                  <a:lnTo>
                    <a:pt x="21805" y="3081"/>
                  </a:lnTo>
                  <a:lnTo>
                    <a:pt x="21537" y="2545"/>
                  </a:lnTo>
                  <a:lnTo>
                    <a:pt x="21215" y="2036"/>
                  </a:lnTo>
                  <a:lnTo>
                    <a:pt x="20840" y="1554"/>
                  </a:lnTo>
                  <a:lnTo>
                    <a:pt x="20626" y="1339"/>
                  </a:lnTo>
                  <a:lnTo>
                    <a:pt x="20412" y="1125"/>
                  </a:lnTo>
                  <a:lnTo>
                    <a:pt x="20171" y="938"/>
                  </a:lnTo>
                  <a:lnTo>
                    <a:pt x="19930" y="750"/>
                  </a:lnTo>
                  <a:lnTo>
                    <a:pt x="19689" y="589"/>
                  </a:lnTo>
                  <a:lnTo>
                    <a:pt x="19421" y="455"/>
                  </a:lnTo>
                  <a:lnTo>
                    <a:pt x="19126" y="322"/>
                  </a:lnTo>
                  <a:lnTo>
                    <a:pt x="18831" y="214"/>
                  </a:lnTo>
                  <a:lnTo>
                    <a:pt x="18537" y="134"/>
                  </a:lnTo>
                  <a:lnTo>
                    <a:pt x="18215" y="54"/>
                  </a:lnTo>
                  <a:lnTo>
                    <a:pt x="178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2746450" y="1098175"/>
              <a:ext cx="172125" cy="538425"/>
            </a:xfrm>
            <a:custGeom>
              <a:avLst/>
              <a:gdLst/>
              <a:ahLst/>
              <a:cxnLst/>
              <a:rect l="l" t="t" r="r" b="b"/>
              <a:pathLst>
                <a:path w="6885" h="21537" extrusionOk="0">
                  <a:moveTo>
                    <a:pt x="0" y="1"/>
                  </a:moveTo>
                  <a:lnTo>
                    <a:pt x="0" y="21537"/>
                  </a:lnTo>
                  <a:lnTo>
                    <a:pt x="6884" y="21537"/>
                  </a:lnTo>
                  <a:lnTo>
                    <a:pt x="68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2881725" y="1206000"/>
              <a:ext cx="135300" cy="430600"/>
            </a:xfrm>
            <a:custGeom>
              <a:avLst/>
              <a:gdLst/>
              <a:ahLst/>
              <a:cxnLst/>
              <a:rect l="l" t="t" r="r" b="b"/>
              <a:pathLst>
                <a:path w="5412" h="17224" extrusionOk="0">
                  <a:moveTo>
                    <a:pt x="0" y="0"/>
                  </a:moveTo>
                  <a:lnTo>
                    <a:pt x="0" y="17224"/>
                  </a:lnTo>
                  <a:lnTo>
                    <a:pt x="5411" y="17224"/>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194450" y="1206000"/>
              <a:ext cx="82375" cy="430600"/>
            </a:xfrm>
            <a:custGeom>
              <a:avLst/>
              <a:gdLst/>
              <a:ahLst/>
              <a:cxnLst/>
              <a:rect l="l" t="t" r="r" b="b"/>
              <a:pathLst>
                <a:path w="3295" h="17224" extrusionOk="0">
                  <a:moveTo>
                    <a:pt x="0" y="0"/>
                  </a:moveTo>
                  <a:lnTo>
                    <a:pt x="0" y="17224"/>
                  </a:lnTo>
                  <a:lnTo>
                    <a:pt x="3295" y="17224"/>
                  </a:lnTo>
                  <a:lnTo>
                    <a:pt x="32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76150" y="1206000"/>
              <a:ext cx="81725" cy="430600"/>
            </a:xfrm>
            <a:custGeom>
              <a:avLst/>
              <a:gdLst/>
              <a:ahLst/>
              <a:cxnLst/>
              <a:rect l="l" t="t" r="r" b="b"/>
              <a:pathLst>
                <a:path w="3269" h="17224" extrusionOk="0">
                  <a:moveTo>
                    <a:pt x="0" y="0"/>
                  </a:moveTo>
                  <a:lnTo>
                    <a:pt x="0" y="17224"/>
                  </a:lnTo>
                  <a:lnTo>
                    <a:pt x="3268" y="17224"/>
                  </a:lnTo>
                  <a:lnTo>
                    <a:pt x="32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12100" y="1118275"/>
              <a:ext cx="230400" cy="518325"/>
            </a:xfrm>
            <a:custGeom>
              <a:avLst/>
              <a:gdLst/>
              <a:ahLst/>
              <a:cxnLst/>
              <a:rect l="l" t="t" r="r" b="b"/>
              <a:pathLst>
                <a:path w="9216" h="20733" extrusionOk="0">
                  <a:moveTo>
                    <a:pt x="1" y="0"/>
                  </a:moveTo>
                  <a:lnTo>
                    <a:pt x="1" y="20733"/>
                  </a:lnTo>
                  <a:lnTo>
                    <a:pt x="9215" y="20733"/>
                  </a:lnTo>
                  <a:lnTo>
                    <a:pt x="9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2145775" y="1401525"/>
              <a:ext cx="141325" cy="154725"/>
            </a:xfrm>
            <a:custGeom>
              <a:avLst/>
              <a:gdLst/>
              <a:ahLst/>
              <a:cxnLst/>
              <a:rect l="l" t="t" r="r" b="b"/>
              <a:pathLst>
                <a:path w="5653" h="6189" extrusionOk="0">
                  <a:moveTo>
                    <a:pt x="0" y="1"/>
                  </a:moveTo>
                  <a:lnTo>
                    <a:pt x="724" y="1099"/>
                  </a:lnTo>
                  <a:lnTo>
                    <a:pt x="1072" y="1635"/>
                  </a:lnTo>
                  <a:lnTo>
                    <a:pt x="1474" y="2224"/>
                  </a:lnTo>
                  <a:lnTo>
                    <a:pt x="1929" y="2840"/>
                  </a:lnTo>
                  <a:lnTo>
                    <a:pt x="2411" y="3456"/>
                  </a:lnTo>
                  <a:lnTo>
                    <a:pt x="2947" y="4046"/>
                  </a:lnTo>
                  <a:lnTo>
                    <a:pt x="3483" y="4581"/>
                  </a:lnTo>
                  <a:lnTo>
                    <a:pt x="4018" y="5064"/>
                  </a:lnTo>
                  <a:lnTo>
                    <a:pt x="4527" y="5465"/>
                  </a:lnTo>
                  <a:lnTo>
                    <a:pt x="4983" y="5787"/>
                  </a:lnTo>
                  <a:lnTo>
                    <a:pt x="5331" y="6001"/>
                  </a:lnTo>
                  <a:lnTo>
                    <a:pt x="5652" y="6189"/>
                  </a:lnTo>
                  <a:lnTo>
                    <a:pt x="5652" y="6189"/>
                  </a:lnTo>
                  <a:lnTo>
                    <a:pt x="5358" y="5974"/>
                  </a:lnTo>
                  <a:lnTo>
                    <a:pt x="4581" y="5385"/>
                  </a:lnTo>
                  <a:lnTo>
                    <a:pt x="4099" y="4983"/>
                  </a:lnTo>
                  <a:lnTo>
                    <a:pt x="3590" y="4474"/>
                  </a:lnTo>
                  <a:lnTo>
                    <a:pt x="3054" y="3938"/>
                  </a:lnTo>
                  <a:lnTo>
                    <a:pt x="2545" y="3349"/>
                  </a:lnTo>
                  <a:lnTo>
                    <a:pt x="2036" y="2760"/>
                  </a:lnTo>
                  <a:lnTo>
                    <a:pt x="1581" y="2144"/>
                  </a:lnTo>
                  <a:lnTo>
                    <a:pt x="1152" y="1555"/>
                  </a:lnTo>
                  <a:lnTo>
                    <a:pt x="777" y="104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2376800" y="1540150"/>
              <a:ext cx="482175" cy="50250"/>
            </a:xfrm>
            <a:custGeom>
              <a:avLst/>
              <a:gdLst/>
              <a:ahLst/>
              <a:cxnLst/>
              <a:rect l="l" t="t" r="r" b="b"/>
              <a:pathLst>
                <a:path w="19287" h="2010" extrusionOk="0">
                  <a:moveTo>
                    <a:pt x="0" y="1"/>
                  </a:moveTo>
                  <a:lnTo>
                    <a:pt x="214" y="27"/>
                  </a:lnTo>
                  <a:lnTo>
                    <a:pt x="831" y="108"/>
                  </a:lnTo>
                  <a:lnTo>
                    <a:pt x="1768" y="269"/>
                  </a:lnTo>
                  <a:lnTo>
                    <a:pt x="3000" y="510"/>
                  </a:lnTo>
                  <a:lnTo>
                    <a:pt x="4447" y="804"/>
                  </a:lnTo>
                  <a:lnTo>
                    <a:pt x="6054" y="1152"/>
                  </a:lnTo>
                  <a:lnTo>
                    <a:pt x="7795" y="1474"/>
                  </a:lnTo>
                  <a:lnTo>
                    <a:pt x="8679" y="1635"/>
                  </a:lnTo>
                  <a:lnTo>
                    <a:pt x="9590" y="1769"/>
                  </a:lnTo>
                  <a:lnTo>
                    <a:pt x="10500" y="1876"/>
                  </a:lnTo>
                  <a:lnTo>
                    <a:pt x="11411" y="1956"/>
                  </a:lnTo>
                  <a:lnTo>
                    <a:pt x="12295" y="2010"/>
                  </a:lnTo>
                  <a:lnTo>
                    <a:pt x="13179" y="2010"/>
                  </a:lnTo>
                  <a:lnTo>
                    <a:pt x="14036" y="1983"/>
                  </a:lnTo>
                  <a:lnTo>
                    <a:pt x="14840" y="1903"/>
                  </a:lnTo>
                  <a:lnTo>
                    <a:pt x="15215" y="1876"/>
                  </a:lnTo>
                  <a:lnTo>
                    <a:pt x="15590" y="1822"/>
                  </a:lnTo>
                  <a:lnTo>
                    <a:pt x="16286" y="1688"/>
                  </a:lnTo>
                  <a:lnTo>
                    <a:pt x="17518" y="1394"/>
                  </a:lnTo>
                  <a:lnTo>
                    <a:pt x="18456" y="1206"/>
                  </a:lnTo>
                  <a:lnTo>
                    <a:pt x="19072" y="1126"/>
                  </a:lnTo>
                  <a:lnTo>
                    <a:pt x="19286" y="1099"/>
                  </a:lnTo>
                  <a:lnTo>
                    <a:pt x="19072" y="1099"/>
                  </a:lnTo>
                  <a:lnTo>
                    <a:pt x="18456" y="1179"/>
                  </a:lnTo>
                  <a:lnTo>
                    <a:pt x="17492" y="1340"/>
                  </a:lnTo>
                  <a:lnTo>
                    <a:pt x="16286" y="1581"/>
                  </a:lnTo>
                  <a:lnTo>
                    <a:pt x="15563" y="1715"/>
                  </a:lnTo>
                  <a:lnTo>
                    <a:pt x="15215" y="1742"/>
                  </a:lnTo>
                  <a:lnTo>
                    <a:pt x="14813" y="1795"/>
                  </a:lnTo>
                  <a:lnTo>
                    <a:pt x="14009" y="1849"/>
                  </a:lnTo>
                  <a:lnTo>
                    <a:pt x="13179" y="1876"/>
                  </a:lnTo>
                  <a:lnTo>
                    <a:pt x="12322" y="1849"/>
                  </a:lnTo>
                  <a:lnTo>
                    <a:pt x="11411" y="1822"/>
                  </a:lnTo>
                  <a:lnTo>
                    <a:pt x="10527" y="1742"/>
                  </a:lnTo>
                  <a:lnTo>
                    <a:pt x="9616" y="1608"/>
                  </a:lnTo>
                  <a:lnTo>
                    <a:pt x="8706" y="1474"/>
                  </a:lnTo>
                  <a:lnTo>
                    <a:pt x="7822" y="1340"/>
                  </a:lnTo>
                  <a:lnTo>
                    <a:pt x="6081" y="1019"/>
                  </a:lnTo>
                  <a:lnTo>
                    <a:pt x="4473" y="697"/>
                  </a:lnTo>
                  <a:lnTo>
                    <a:pt x="3027" y="429"/>
                  </a:lnTo>
                  <a:lnTo>
                    <a:pt x="1795" y="215"/>
                  </a:lnTo>
                  <a:lnTo>
                    <a:pt x="831" y="81"/>
                  </a:lnTo>
                  <a:lnTo>
                    <a:pt x="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2352025" y="1437700"/>
              <a:ext cx="235075" cy="113875"/>
            </a:xfrm>
            <a:custGeom>
              <a:avLst/>
              <a:gdLst/>
              <a:ahLst/>
              <a:cxnLst/>
              <a:rect l="l" t="t" r="r" b="b"/>
              <a:pathLst>
                <a:path w="9403" h="4555" extrusionOk="0">
                  <a:moveTo>
                    <a:pt x="4634" y="0"/>
                  </a:moveTo>
                  <a:lnTo>
                    <a:pt x="4313" y="54"/>
                  </a:lnTo>
                  <a:lnTo>
                    <a:pt x="4018" y="134"/>
                  </a:lnTo>
                  <a:lnTo>
                    <a:pt x="3724" y="268"/>
                  </a:lnTo>
                  <a:lnTo>
                    <a:pt x="3429" y="429"/>
                  </a:lnTo>
                  <a:lnTo>
                    <a:pt x="3161" y="590"/>
                  </a:lnTo>
                  <a:lnTo>
                    <a:pt x="2920" y="777"/>
                  </a:lnTo>
                  <a:lnTo>
                    <a:pt x="2706" y="965"/>
                  </a:lnTo>
                  <a:lnTo>
                    <a:pt x="2277" y="1366"/>
                  </a:lnTo>
                  <a:lnTo>
                    <a:pt x="1875" y="1768"/>
                  </a:lnTo>
                  <a:lnTo>
                    <a:pt x="1500" y="2143"/>
                  </a:lnTo>
                  <a:lnTo>
                    <a:pt x="1152" y="2491"/>
                  </a:lnTo>
                  <a:lnTo>
                    <a:pt x="857" y="2840"/>
                  </a:lnTo>
                  <a:lnTo>
                    <a:pt x="616" y="3188"/>
                  </a:lnTo>
                  <a:lnTo>
                    <a:pt x="402" y="3483"/>
                  </a:lnTo>
                  <a:lnTo>
                    <a:pt x="268" y="3750"/>
                  </a:lnTo>
                  <a:lnTo>
                    <a:pt x="134" y="3965"/>
                  </a:lnTo>
                  <a:lnTo>
                    <a:pt x="81" y="4125"/>
                  </a:lnTo>
                  <a:lnTo>
                    <a:pt x="0" y="4286"/>
                  </a:lnTo>
                  <a:lnTo>
                    <a:pt x="0" y="4286"/>
                  </a:lnTo>
                  <a:lnTo>
                    <a:pt x="81" y="4152"/>
                  </a:lnTo>
                  <a:lnTo>
                    <a:pt x="161" y="3965"/>
                  </a:lnTo>
                  <a:lnTo>
                    <a:pt x="295" y="3750"/>
                  </a:lnTo>
                  <a:lnTo>
                    <a:pt x="456" y="3509"/>
                  </a:lnTo>
                  <a:lnTo>
                    <a:pt x="643" y="3215"/>
                  </a:lnTo>
                  <a:lnTo>
                    <a:pt x="911" y="2893"/>
                  </a:lnTo>
                  <a:lnTo>
                    <a:pt x="1206" y="2572"/>
                  </a:lnTo>
                  <a:lnTo>
                    <a:pt x="1554" y="2197"/>
                  </a:lnTo>
                  <a:lnTo>
                    <a:pt x="1956" y="1849"/>
                  </a:lnTo>
                  <a:lnTo>
                    <a:pt x="2786" y="1072"/>
                  </a:lnTo>
                  <a:lnTo>
                    <a:pt x="3268" y="724"/>
                  </a:lnTo>
                  <a:lnTo>
                    <a:pt x="3509" y="536"/>
                  </a:lnTo>
                  <a:lnTo>
                    <a:pt x="3777" y="402"/>
                  </a:lnTo>
                  <a:lnTo>
                    <a:pt x="4045" y="295"/>
                  </a:lnTo>
                  <a:lnTo>
                    <a:pt x="4340" y="215"/>
                  </a:lnTo>
                  <a:lnTo>
                    <a:pt x="4661" y="161"/>
                  </a:lnTo>
                  <a:lnTo>
                    <a:pt x="4956" y="161"/>
                  </a:lnTo>
                  <a:lnTo>
                    <a:pt x="5277" y="188"/>
                  </a:lnTo>
                  <a:lnTo>
                    <a:pt x="5572" y="268"/>
                  </a:lnTo>
                  <a:lnTo>
                    <a:pt x="5866" y="349"/>
                  </a:lnTo>
                  <a:lnTo>
                    <a:pt x="6134" y="483"/>
                  </a:lnTo>
                  <a:lnTo>
                    <a:pt x="6402" y="616"/>
                  </a:lnTo>
                  <a:lnTo>
                    <a:pt x="6643" y="804"/>
                  </a:lnTo>
                  <a:lnTo>
                    <a:pt x="6884" y="991"/>
                  </a:lnTo>
                  <a:lnTo>
                    <a:pt x="7125" y="1179"/>
                  </a:lnTo>
                  <a:lnTo>
                    <a:pt x="7527" y="1581"/>
                  </a:lnTo>
                  <a:lnTo>
                    <a:pt x="7875" y="2009"/>
                  </a:lnTo>
                  <a:lnTo>
                    <a:pt x="8170" y="2438"/>
                  </a:lnTo>
                  <a:lnTo>
                    <a:pt x="8465" y="2840"/>
                  </a:lnTo>
                  <a:lnTo>
                    <a:pt x="8893" y="3590"/>
                  </a:lnTo>
                  <a:lnTo>
                    <a:pt x="9215" y="4179"/>
                  </a:lnTo>
                  <a:lnTo>
                    <a:pt x="9402" y="4554"/>
                  </a:lnTo>
                  <a:lnTo>
                    <a:pt x="9242" y="4152"/>
                  </a:lnTo>
                  <a:lnTo>
                    <a:pt x="8947" y="3563"/>
                  </a:lnTo>
                  <a:lnTo>
                    <a:pt x="8759" y="3188"/>
                  </a:lnTo>
                  <a:lnTo>
                    <a:pt x="8545" y="2813"/>
                  </a:lnTo>
                  <a:lnTo>
                    <a:pt x="8277" y="2384"/>
                  </a:lnTo>
                  <a:lnTo>
                    <a:pt x="7956" y="1956"/>
                  </a:lnTo>
                  <a:lnTo>
                    <a:pt x="7608" y="1500"/>
                  </a:lnTo>
                  <a:lnTo>
                    <a:pt x="7206" y="1072"/>
                  </a:lnTo>
                  <a:lnTo>
                    <a:pt x="6992" y="858"/>
                  </a:lnTo>
                  <a:lnTo>
                    <a:pt x="6750" y="670"/>
                  </a:lnTo>
                  <a:lnTo>
                    <a:pt x="6483" y="509"/>
                  </a:lnTo>
                  <a:lnTo>
                    <a:pt x="6215" y="349"/>
                  </a:lnTo>
                  <a:lnTo>
                    <a:pt x="5920" y="215"/>
                  </a:lnTo>
                  <a:lnTo>
                    <a:pt x="5599" y="108"/>
                  </a:lnTo>
                  <a:lnTo>
                    <a:pt x="5304" y="27"/>
                  </a:lnTo>
                  <a:lnTo>
                    <a:pt x="4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2016525" y="1301075"/>
              <a:ext cx="79025" cy="31500"/>
            </a:xfrm>
            <a:custGeom>
              <a:avLst/>
              <a:gdLst/>
              <a:ahLst/>
              <a:cxnLst/>
              <a:rect l="l" t="t" r="r" b="b"/>
              <a:pathLst>
                <a:path w="3161" h="1260" extrusionOk="0">
                  <a:moveTo>
                    <a:pt x="3161" y="1"/>
                  </a:moveTo>
                  <a:lnTo>
                    <a:pt x="3054" y="108"/>
                  </a:lnTo>
                  <a:lnTo>
                    <a:pt x="2947" y="242"/>
                  </a:lnTo>
                  <a:lnTo>
                    <a:pt x="2866" y="322"/>
                  </a:lnTo>
                  <a:lnTo>
                    <a:pt x="2786" y="403"/>
                  </a:lnTo>
                  <a:lnTo>
                    <a:pt x="2679" y="483"/>
                  </a:lnTo>
                  <a:lnTo>
                    <a:pt x="2572" y="563"/>
                  </a:lnTo>
                  <a:lnTo>
                    <a:pt x="2438" y="644"/>
                  </a:lnTo>
                  <a:lnTo>
                    <a:pt x="2331" y="724"/>
                  </a:lnTo>
                  <a:lnTo>
                    <a:pt x="2036" y="858"/>
                  </a:lnTo>
                  <a:lnTo>
                    <a:pt x="1741" y="992"/>
                  </a:lnTo>
                  <a:lnTo>
                    <a:pt x="1420" y="1072"/>
                  </a:lnTo>
                  <a:lnTo>
                    <a:pt x="1098" y="1126"/>
                  </a:lnTo>
                  <a:lnTo>
                    <a:pt x="965" y="1153"/>
                  </a:lnTo>
                  <a:lnTo>
                    <a:pt x="670" y="1153"/>
                  </a:lnTo>
                  <a:lnTo>
                    <a:pt x="536" y="1126"/>
                  </a:lnTo>
                  <a:lnTo>
                    <a:pt x="429" y="1126"/>
                  </a:lnTo>
                  <a:lnTo>
                    <a:pt x="322" y="1099"/>
                  </a:lnTo>
                  <a:lnTo>
                    <a:pt x="161" y="1072"/>
                  </a:lnTo>
                  <a:lnTo>
                    <a:pt x="0" y="1046"/>
                  </a:lnTo>
                  <a:lnTo>
                    <a:pt x="0" y="1046"/>
                  </a:lnTo>
                  <a:lnTo>
                    <a:pt x="134" y="1099"/>
                  </a:lnTo>
                  <a:lnTo>
                    <a:pt x="322" y="1180"/>
                  </a:lnTo>
                  <a:lnTo>
                    <a:pt x="402" y="1206"/>
                  </a:lnTo>
                  <a:lnTo>
                    <a:pt x="536" y="1233"/>
                  </a:lnTo>
                  <a:lnTo>
                    <a:pt x="670" y="1260"/>
                  </a:lnTo>
                  <a:lnTo>
                    <a:pt x="1125" y="1260"/>
                  </a:lnTo>
                  <a:lnTo>
                    <a:pt x="1447" y="1233"/>
                  </a:lnTo>
                  <a:lnTo>
                    <a:pt x="1795" y="1126"/>
                  </a:lnTo>
                  <a:lnTo>
                    <a:pt x="2090" y="1019"/>
                  </a:lnTo>
                  <a:lnTo>
                    <a:pt x="2250" y="938"/>
                  </a:lnTo>
                  <a:lnTo>
                    <a:pt x="2384" y="831"/>
                  </a:lnTo>
                  <a:lnTo>
                    <a:pt x="2518" y="751"/>
                  </a:lnTo>
                  <a:lnTo>
                    <a:pt x="2652" y="644"/>
                  </a:lnTo>
                  <a:lnTo>
                    <a:pt x="2759" y="563"/>
                  </a:lnTo>
                  <a:lnTo>
                    <a:pt x="2840" y="456"/>
                  </a:lnTo>
                  <a:lnTo>
                    <a:pt x="2920" y="376"/>
                  </a:lnTo>
                  <a:lnTo>
                    <a:pt x="2974" y="269"/>
                  </a:lnTo>
                  <a:lnTo>
                    <a:pt x="3081" y="135"/>
                  </a:lnTo>
                  <a:lnTo>
                    <a:pt x="31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2048000" y="1430325"/>
              <a:ext cx="49575" cy="91100"/>
            </a:xfrm>
            <a:custGeom>
              <a:avLst/>
              <a:gdLst/>
              <a:ahLst/>
              <a:cxnLst/>
              <a:rect l="l" t="t" r="r" b="b"/>
              <a:pathLst>
                <a:path w="1983" h="3644" extrusionOk="0">
                  <a:moveTo>
                    <a:pt x="1982" y="1"/>
                  </a:moveTo>
                  <a:lnTo>
                    <a:pt x="1902" y="161"/>
                  </a:lnTo>
                  <a:lnTo>
                    <a:pt x="1715" y="590"/>
                  </a:lnTo>
                  <a:lnTo>
                    <a:pt x="1554" y="885"/>
                  </a:lnTo>
                  <a:lnTo>
                    <a:pt x="1420" y="1179"/>
                  </a:lnTo>
                  <a:lnTo>
                    <a:pt x="1232" y="1528"/>
                  </a:lnTo>
                  <a:lnTo>
                    <a:pt x="1072" y="1876"/>
                  </a:lnTo>
                  <a:lnTo>
                    <a:pt x="884" y="2224"/>
                  </a:lnTo>
                  <a:lnTo>
                    <a:pt x="724" y="2572"/>
                  </a:lnTo>
                  <a:lnTo>
                    <a:pt x="563" y="2894"/>
                  </a:lnTo>
                  <a:lnTo>
                    <a:pt x="402" y="3162"/>
                  </a:lnTo>
                  <a:lnTo>
                    <a:pt x="268" y="3403"/>
                  </a:lnTo>
                  <a:lnTo>
                    <a:pt x="134" y="3537"/>
                  </a:lnTo>
                  <a:lnTo>
                    <a:pt x="27" y="3617"/>
                  </a:lnTo>
                  <a:lnTo>
                    <a:pt x="0" y="3644"/>
                  </a:lnTo>
                  <a:lnTo>
                    <a:pt x="54" y="3644"/>
                  </a:lnTo>
                  <a:lnTo>
                    <a:pt x="161" y="3563"/>
                  </a:lnTo>
                  <a:lnTo>
                    <a:pt x="322" y="3429"/>
                  </a:lnTo>
                  <a:lnTo>
                    <a:pt x="482" y="3215"/>
                  </a:lnTo>
                  <a:lnTo>
                    <a:pt x="670" y="2947"/>
                  </a:lnTo>
                  <a:lnTo>
                    <a:pt x="831" y="2626"/>
                  </a:lnTo>
                  <a:lnTo>
                    <a:pt x="1018" y="2304"/>
                  </a:lnTo>
                  <a:lnTo>
                    <a:pt x="1206" y="1956"/>
                  </a:lnTo>
                  <a:lnTo>
                    <a:pt x="1393" y="1608"/>
                  </a:lnTo>
                  <a:lnTo>
                    <a:pt x="1527" y="1260"/>
                  </a:lnTo>
                  <a:lnTo>
                    <a:pt x="1661" y="911"/>
                  </a:lnTo>
                  <a:lnTo>
                    <a:pt x="1795" y="617"/>
                  </a:lnTo>
                  <a:lnTo>
                    <a:pt x="1929" y="161"/>
                  </a:lnTo>
                  <a:lnTo>
                    <a:pt x="1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4" name="Google Shape;374;p5"/>
          <p:cNvGrpSpPr/>
          <p:nvPr/>
        </p:nvGrpSpPr>
        <p:grpSpPr>
          <a:xfrm>
            <a:off x="3788262" y="6397180"/>
            <a:ext cx="4615476" cy="545077"/>
            <a:chOff x="2234340" y="4448625"/>
            <a:chExt cx="4675321" cy="552145"/>
          </a:xfrm>
        </p:grpSpPr>
        <p:sp>
          <p:nvSpPr>
            <p:cNvPr id="375" name="Google Shape;375;p5"/>
            <p:cNvSpPr/>
            <p:nvPr/>
          </p:nvSpPr>
          <p:spPr>
            <a:xfrm>
              <a:off x="2234340" y="4448625"/>
              <a:ext cx="4675321" cy="552145"/>
            </a:xfrm>
            <a:custGeom>
              <a:avLst/>
              <a:gdLst/>
              <a:ahLst/>
              <a:cxnLst/>
              <a:rect l="l" t="t" r="r" b="b"/>
              <a:pathLst>
                <a:path w="122551" h="14473" extrusionOk="0">
                  <a:moveTo>
                    <a:pt x="16769" y="0"/>
                  </a:moveTo>
                  <a:lnTo>
                    <a:pt x="1" y="14472"/>
                  </a:lnTo>
                  <a:lnTo>
                    <a:pt x="122550" y="14472"/>
                  </a:lnTo>
                  <a:lnTo>
                    <a:pt x="1045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2413838" y="4515388"/>
              <a:ext cx="4305571" cy="418620"/>
            </a:xfrm>
            <a:custGeom>
              <a:avLst/>
              <a:gdLst/>
              <a:ahLst/>
              <a:cxnLst/>
              <a:rect l="l" t="t" r="r" b="b"/>
              <a:pathLst>
                <a:path w="112859" h="10973" extrusionOk="0">
                  <a:moveTo>
                    <a:pt x="12703" y="1"/>
                  </a:moveTo>
                  <a:lnTo>
                    <a:pt x="1" y="10972"/>
                  </a:lnTo>
                  <a:lnTo>
                    <a:pt x="112858" y="10972"/>
                  </a:lnTo>
                  <a:lnTo>
                    <a:pt x="991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9510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0"/>
        <p:cNvGrpSpPr/>
        <p:nvPr/>
      </p:nvGrpSpPr>
      <p:grpSpPr>
        <a:xfrm>
          <a:off x="0" y="0"/>
          <a:ext cx="0" cy="0"/>
          <a:chOff x="0" y="0"/>
          <a:chExt cx="0" cy="0"/>
        </a:xfrm>
      </p:grpSpPr>
      <p:grpSp>
        <p:nvGrpSpPr>
          <p:cNvPr id="491" name="Google Shape;491;p7"/>
          <p:cNvGrpSpPr/>
          <p:nvPr/>
        </p:nvGrpSpPr>
        <p:grpSpPr>
          <a:xfrm>
            <a:off x="516800" y="1"/>
            <a:ext cx="11158400" cy="6147264"/>
            <a:chOff x="387600" y="0"/>
            <a:chExt cx="8368800" cy="4350300"/>
          </a:xfrm>
        </p:grpSpPr>
        <p:sp>
          <p:nvSpPr>
            <p:cNvPr id="492" name="Google Shape;492;p7"/>
            <p:cNvSpPr/>
            <p:nvPr/>
          </p:nvSpPr>
          <p:spPr>
            <a:xfrm>
              <a:off x="3876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7"/>
            <p:cNvSpPr/>
            <p:nvPr/>
          </p:nvSpPr>
          <p:spPr>
            <a:xfrm>
              <a:off x="120294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7"/>
            <p:cNvSpPr/>
            <p:nvPr/>
          </p:nvSpPr>
          <p:spPr>
            <a:xfrm>
              <a:off x="201828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7"/>
            <p:cNvSpPr/>
            <p:nvPr/>
          </p:nvSpPr>
          <p:spPr>
            <a:xfrm>
              <a:off x="283362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7"/>
            <p:cNvSpPr/>
            <p:nvPr/>
          </p:nvSpPr>
          <p:spPr>
            <a:xfrm>
              <a:off x="364896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7"/>
            <p:cNvSpPr/>
            <p:nvPr/>
          </p:nvSpPr>
          <p:spPr>
            <a:xfrm>
              <a:off x="44643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7"/>
            <p:cNvSpPr/>
            <p:nvPr/>
          </p:nvSpPr>
          <p:spPr>
            <a:xfrm>
              <a:off x="527964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7"/>
            <p:cNvSpPr/>
            <p:nvPr/>
          </p:nvSpPr>
          <p:spPr>
            <a:xfrm>
              <a:off x="609498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7"/>
            <p:cNvSpPr/>
            <p:nvPr/>
          </p:nvSpPr>
          <p:spPr>
            <a:xfrm>
              <a:off x="691032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7"/>
            <p:cNvSpPr/>
            <p:nvPr/>
          </p:nvSpPr>
          <p:spPr>
            <a:xfrm>
              <a:off x="772566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85410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3" name="Google Shape;503;p7"/>
          <p:cNvGrpSpPr/>
          <p:nvPr/>
        </p:nvGrpSpPr>
        <p:grpSpPr>
          <a:xfrm>
            <a:off x="-7067" y="6147301"/>
            <a:ext cx="12199200" cy="710900"/>
            <a:chOff x="-5300" y="5220075"/>
            <a:chExt cx="9149400" cy="533175"/>
          </a:xfrm>
        </p:grpSpPr>
        <p:sp>
          <p:nvSpPr>
            <p:cNvPr id="504" name="Google Shape;504;p7"/>
            <p:cNvSpPr/>
            <p:nvPr/>
          </p:nvSpPr>
          <p:spPr>
            <a:xfrm>
              <a:off x="-5300" y="5220075"/>
              <a:ext cx="9149400" cy="130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7"/>
            <p:cNvSpPr/>
            <p:nvPr/>
          </p:nvSpPr>
          <p:spPr>
            <a:xfrm>
              <a:off x="-5300" y="5220075"/>
              <a:ext cx="9149400" cy="130200"/>
            </a:xfrm>
            <a:prstGeom prst="rect">
              <a:avLst/>
            </a:pr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5300" y="5286725"/>
              <a:ext cx="9149400" cy="63600"/>
            </a:xfrm>
            <a:prstGeom prst="rect">
              <a:avLst/>
            </a:pr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7"/>
            <p:cNvSpPr/>
            <p:nvPr/>
          </p:nvSpPr>
          <p:spPr>
            <a:xfrm>
              <a:off x="-5300" y="5335950"/>
              <a:ext cx="9149400" cy="417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8" name="Google Shape;508;p7"/>
          <p:cNvSpPr txBox="1">
            <a:spLocks noGrp="1"/>
          </p:cNvSpPr>
          <p:nvPr>
            <p:ph type="body" idx="1"/>
          </p:nvPr>
        </p:nvSpPr>
        <p:spPr>
          <a:xfrm>
            <a:off x="1091233" y="2183684"/>
            <a:ext cx="5313600" cy="27960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Clr>
                <a:schemeClr val="dk1"/>
              </a:buClr>
              <a:buSzPts val="1600"/>
              <a:buFont typeface="Albert Sans Light"/>
              <a:buChar char="●"/>
              <a:defRPr/>
            </a:lvl1pPr>
            <a:lvl2pPr marL="1219170" lvl="1" indent="-440256" rtl="0">
              <a:lnSpc>
                <a:spcPct val="100000"/>
              </a:lnSpc>
              <a:spcBef>
                <a:spcPts val="0"/>
              </a:spcBef>
              <a:spcAft>
                <a:spcPts val="0"/>
              </a:spcAft>
              <a:buSzPts val="1600"/>
              <a:buFont typeface="Nunito Light"/>
              <a:buChar char="○"/>
              <a:defRPr/>
            </a:lvl2pPr>
            <a:lvl3pPr marL="1828754" lvl="2" indent="-431789" rtl="0">
              <a:lnSpc>
                <a:spcPct val="100000"/>
              </a:lnSpc>
              <a:spcBef>
                <a:spcPts val="2133"/>
              </a:spcBef>
              <a:spcAft>
                <a:spcPts val="0"/>
              </a:spcAft>
              <a:buSzPts val="1500"/>
              <a:buFont typeface="Nunito Light"/>
              <a:buChar char="■"/>
              <a:defRPr/>
            </a:lvl3pPr>
            <a:lvl4pPr marL="2438339" lvl="3" indent="-431789" rtl="0">
              <a:lnSpc>
                <a:spcPct val="100000"/>
              </a:lnSpc>
              <a:spcBef>
                <a:spcPts val="2133"/>
              </a:spcBef>
              <a:spcAft>
                <a:spcPts val="0"/>
              </a:spcAft>
              <a:buSzPts val="1500"/>
              <a:buFont typeface="Nunito Light"/>
              <a:buChar char="●"/>
              <a:defRPr/>
            </a:lvl4pPr>
            <a:lvl5pPr marL="3047924" lvl="4" indent="-423323" rtl="0">
              <a:lnSpc>
                <a:spcPct val="100000"/>
              </a:lnSpc>
              <a:spcBef>
                <a:spcPts val="2133"/>
              </a:spcBef>
              <a:spcAft>
                <a:spcPts val="0"/>
              </a:spcAft>
              <a:buSzPts val="1400"/>
              <a:buFont typeface="Nunito Light"/>
              <a:buChar char="○"/>
              <a:defRPr/>
            </a:lvl5pPr>
            <a:lvl6pPr marL="3657509" lvl="5" indent="-423323" rtl="0">
              <a:lnSpc>
                <a:spcPct val="100000"/>
              </a:lnSpc>
              <a:spcBef>
                <a:spcPts val="2133"/>
              </a:spcBef>
              <a:spcAft>
                <a:spcPts val="0"/>
              </a:spcAft>
              <a:buSzPts val="1400"/>
              <a:buFont typeface="Nunito Light"/>
              <a:buChar char="■"/>
              <a:defRPr/>
            </a:lvl6pPr>
            <a:lvl7pPr marL="4267093" lvl="6" indent="-414856" rtl="0">
              <a:lnSpc>
                <a:spcPct val="100000"/>
              </a:lnSpc>
              <a:spcBef>
                <a:spcPts val="2133"/>
              </a:spcBef>
              <a:spcAft>
                <a:spcPts val="0"/>
              </a:spcAft>
              <a:buSzPts val="1300"/>
              <a:buFont typeface="Nunito Light"/>
              <a:buChar char="●"/>
              <a:defRPr/>
            </a:lvl7pPr>
            <a:lvl8pPr marL="4876678" lvl="7" indent="-414856" rtl="0">
              <a:lnSpc>
                <a:spcPct val="100000"/>
              </a:lnSpc>
              <a:spcBef>
                <a:spcPts val="2133"/>
              </a:spcBef>
              <a:spcAft>
                <a:spcPts val="0"/>
              </a:spcAft>
              <a:buSzPts val="1300"/>
              <a:buFont typeface="Nunito Light"/>
              <a:buChar char="○"/>
              <a:defRPr/>
            </a:lvl8pPr>
            <a:lvl9pPr marL="5486263" lvl="8" indent="-423323" rtl="0">
              <a:lnSpc>
                <a:spcPct val="100000"/>
              </a:lnSpc>
              <a:spcBef>
                <a:spcPts val="2133"/>
              </a:spcBef>
              <a:spcAft>
                <a:spcPts val="2133"/>
              </a:spcAft>
              <a:buSzPts val="1400"/>
              <a:buFont typeface="Nunito Light"/>
              <a:buChar char="■"/>
              <a:defRPr/>
            </a:lvl9pPr>
          </a:lstStyle>
          <a:p>
            <a:endParaRPr/>
          </a:p>
        </p:txBody>
      </p:sp>
      <p:sp>
        <p:nvSpPr>
          <p:cNvPr id="509" name="Google Shape;509;p7"/>
          <p:cNvSpPr txBox="1">
            <a:spLocks noGrp="1"/>
          </p:cNvSpPr>
          <p:nvPr>
            <p:ph type="title"/>
          </p:nvPr>
        </p:nvSpPr>
        <p:spPr>
          <a:xfrm>
            <a:off x="960000" y="487680"/>
            <a:ext cx="10272000" cy="731600"/>
          </a:xfrm>
          <a:prstGeom prst="rect">
            <a:avLst/>
          </a:prstGeom>
          <a:noFill/>
          <a:effectLst>
            <a:outerShdw dist="47625" dir="3000000" algn="bl" rotWithShape="0">
              <a:schemeClr val="lt1">
                <a:alpha val="20000"/>
              </a:schemeClr>
            </a:outerShdw>
          </a:effectLst>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10" name="Google Shape;510;p7"/>
          <p:cNvSpPr>
            <a:spLocks noGrp="1"/>
          </p:cNvSpPr>
          <p:nvPr>
            <p:ph type="pic" idx="2"/>
          </p:nvPr>
        </p:nvSpPr>
        <p:spPr>
          <a:xfrm>
            <a:off x="7181157" y="1621884"/>
            <a:ext cx="3919600" cy="3919600"/>
          </a:xfrm>
          <a:prstGeom prst="rect">
            <a:avLst/>
          </a:prstGeom>
          <a:noFill/>
          <a:ln w="38100" cap="flat" cmpd="sng">
            <a:solidFill>
              <a:schemeClr val="accent3"/>
            </a:solidFill>
            <a:prstDash val="solid"/>
            <a:round/>
            <a:headEnd type="none" w="sm" len="sm"/>
            <a:tailEnd type="none" w="sm" len="sm"/>
          </a:ln>
          <a:effectLst>
            <a:outerShdw dist="47625" dir="3000000" algn="bl" rotWithShape="0">
              <a:schemeClr val="lt1">
                <a:alpha val="20000"/>
              </a:schemeClr>
            </a:outerShdw>
          </a:effectLst>
        </p:spPr>
      </p:sp>
      <p:grpSp>
        <p:nvGrpSpPr>
          <p:cNvPr id="511" name="Google Shape;511;p7"/>
          <p:cNvGrpSpPr/>
          <p:nvPr/>
        </p:nvGrpSpPr>
        <p:grpSpPr>
          <a:xfrm>
            <a:off x="120067" y="5376234"/>
            <a:ext cx="1791509" cy="1324073"/>
            <a:chOff x="90050" y="4032175"/>
            <a:chExt cx="1343632" cy="993055"/>
          </a:xfrm>
        </p:grpSpPr>
        <p:sp>
          <p:nvSpPr>
            <p:cNvPr id="512" name="Google Shape;512;p7"/>
            <p:cNvSpPr/>
            <p:nvPr/>
          </p:nvSpPr>
          <p:spPr>
            <a:xfrm flipH="1">
              <a:off x="512353" y="4078346"/>
              <a:ext cx="437912" cy="265127"/>
            </a:xfrm>
            <a:custGeom>
              <a:avLst/>
              <a:gdLst/>
              <a:ahLst/>
              <a:cxnLst/>
              <a:rect l="l" t="t" r="r" b="b"/>
              <a:pathLst>
                <a:path w="13212" h="7999" extrusionOk="0">
                  <a:moveTo>
                    <a:pt x="4122" y="1"/>
                  </a:moveTo>
                  <a:lnTo>
                    <a:pt x="3520" y="810"/>
                  </a:lnTo>
                  <a:lnTo>
                    <a:pt x="2203" y="2616"/>
                  </a:lnTo>
                  <a:lnTo>
                    <a:pt x="1469" y="3633"/>
                  </a:lnTo>
                  <a:lnTo>
                    <a:pt x="810" y="4574"/>
                  </a:lnTo>
                  <a:lnTo>
                    <a:pt x="321" y="5308"/>
                  </a:lnTo>
                  <a:lnTo>
                    <a:pt x="151" y="5590"/>
                  </a:lnTo>
                  <a:lnTo>
                    <a:pt x="57" y="5778"/>
                  </a:lnTo>
                  <a:lnTo>
                    <a:pt x="20" y="5910"/>
                  </a:lnTo>
                  <a:lnTo>
                    <a:pt x="1" y="6060"/>
                  </a:lnTo>
                  <a:lnTo>
                    <a:pt x="1" y="6211"/>
                  </a:lnTo>
                  <a:lnTo>
                    <a:pt x="20" y="6361"/>
                  </a:lnTo>
                  <a:lnTo>
                    <a:pt x="38" y="6512"/>
                  </a:lnTo>
                  <a:lnTo>
                    <a:pt x="76" y="6663"/>
                  </a:lnTo>
                  <a:lnTo>
                    <a:pt x="189" y="6964"/>
                  </a:lnTo>
                  <a:lnTo>
                    <a:pt x="302" y="7208"/>
                  </a:lnTo>
                  <a:lnTo>
                    <a:pt x="396" y="7415"/>
                  </a:lnTo>
                  <a:lnTo>
                    <a:pt x="509" y="7603"/>
                  </a:lnTo>
                  <a:lnTo>
                    <a:pt x="2428" y="7679"/>
                  </a:lnTo>
                  <a:lnTo>
                    <a:pt x="6700" y="7829"/>
                  </a:lnTo>
                  <a:lnTo>
                    <a:pt x="11010" y="7980"/>
                  </a:lnTo>
                  <a:lnTo>
                    <a:pt x="12478" y="7999"/>
                  </a:lnTo>
                  <a:lnTo>
                    <a:pt x="12911" y="7999"/>
                  </a:lnTo>
                  <a:lnTo>
                    <a:pt x="13099" y="7980"/>
                  </a:lnTo>
                  <a:lnTo>
                    <a:pt x="13118" y="7961"/>
                  </a:lnTo>
                  <a:lnTo>
                    <a:pt x="13136" y="7905"/>
                  </a:lnTo>
                  <a:lnTo>
                    <a:pt x="13174" y="7735"/>
                  </a:lnTo>
                  <a:lnTo>
                    <a:pt x="13193" y="7453"/>
                  </a:lnTo>
                  <a:lnTo>
                    <a:pt x="13212" y="7114"/>
                  </a:lnTo>
                  <a:lnTo>
                    <a:pt x="13212" y="6249"/>
                  </a:lnTo>
                  <a:lnTo>
                    <a:pt x="13193" y="5251"/>
                  </a:lnTo>
                  <a:lnTo>
                    <a:pt x="13136" y="3294"/>
                  </a:lnTo>
                  <a:lnTo>
                    <a:pt x="13099" y="2146"/>
                  </a:lnTo>
                  <a:lnTo>
                    <a:pt x="13080" y="2090"/>
                  </a:lnTo>
                  <a:lnTo>
                    <a:pt x="13061" y="2014"/>
                  </a:lnTo>
                  <a:lnTo>
                    <a:pt x="12967" y="1883"/>
                  </a:lnTo>
                  <a:lnTo>
                    <a:pt x="12816" y="1713"/>
                  </a:lnTo>
                  <a:lnTo>
                    <a:pt x="12609" y="1544"/>
                  </a:lnTo>
                  <a:lnTo>
                    <a:pt x="12365" y="1356"/>
                  </a:lnTo>
                  <a:lnTo>
                    <a:pt x="12101" y="1167"/>
                  </a:lnTo>
                  <a:lnTo>
                    <a:pt x="11781" y="979"/>
                  </a:lnTo>
                  <a:lnTo>
                    <a:pt x="11461" y="791"/>
                  </a:lnTo>
                  <a:lnTo>
                    <a:pt x="11123" y="622"/>
                  </a:lnTo>
                  <a:lnTo>
                    <a:pt x="10765" y="452"/>
                  </a:lnTo>
                  <a:lnTo>
                    <a:pt x="10408" y="302"/>
                  </a:lnTo>
                  <a:lnTo>
                    <a:pt x="10050" y="189"/>
                  </a:lnTo>
                  <a:lnTo>
                    <a:pt x="9711" y="95"/>
                  </a:lnTo>
                  <a:lnTo>
                    <a:pt x="9391" y="19"/>
                  </a:lnTo>
                  <a:lnTo>
                    <a:pt x="9090" y="1"/>
                  </a:lnTo>
                  <a:lnTo>
                    <a:pt x="8827" y="1"/>
                  </a:lnTo>
                  <a:lnTo>
                    <a:pt x="8243" y="57"/>
                  </a:lnTo>
                  <a:lnTo>
                    <a:pt x="7528" y="76"/>
                  </a:lnTo>
                  <a:lnTo>
                    <a:pt x="5966" y="76"/>
                  </a:lnTo>
                  <a:lnTo>
                    <a:pt x="4668" y="19"/>
                  </a:lnTo>
                  <a:lnTo>
                    <a:pt x="4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7"/>
            <p:cNvSpPr/>
            <p:nvPr/>
          </p:nvSpPr>
          <p:spPr>
            <a:xfrm flipH="1">
              <a:off x="290503" y="4844325"/>
              <a:ext cx="960548" cy="180905"/>
            </a:xfrm>
            <a:custGeom>
              <a:avLst/>
              <a:gdLst/>
              <a:ahLst/>
              <a:cxnLst/>
              <a:rect l="l" t="t" r="r" b="b"/>
              <a:pathLst>
                <a:path w="40538" h="5458" extrusionOk="0">
                  <a:moveTo>
                    <a:pt x="20269" y="0"/>
                  </a:moveTo>
                  <a:lnTo>
                    <a:pt x="18199" y="19"/>
                  </a:lnTo>
                  <a:lnTo>
                    <a:pt x="16185" y="57"/>
                  </a:lnTo>
                  <a:lnTo>
                    <a:pt x="14247" y="132"/>
                  </a:lnTo>
                  <a:lnTo>
                    <a:pt x="12384" y="226"/>
                  </a:lnTo>
                  <a:lnTo>
                    <a:pt x="10615" y="339"/>
                  </a:lnTo>
                  <a:lnTo>
                    <a:pt x="8940" y="471"/>
                  </a:lnTo>
                  <a:lnTo>
                    <a:pt x="7378" y="621"/>
                  </a:lnTo>
                  <a:lnTo>
                    <a:pt x="5948" y="810"/>
                  </a:lnTo>
                  <a:lnTo>
                    <a:pt x="4630" y="998"/>
                  </a:lnTo>
                  <a:lnTo>
                    <a:pt x="3464" y="1205"/>
                  </a:lnTo>
                  <a:lnTo>
                    <a:pt x="2937" y="1318"/>
                  </a:lnTo>
                  <a:lnTo>
                    <a:pt x="2447" y="1431"/>
                  </a:lnTo>
                  <a:lnTo>
                    <a:pt x="2015" y="1544"/>
                  </a:lnTo>
                  <a:lnTo>
                    <a:pt x="1601" y="1675"/>
                  </a:lnTo>
                  <a:lnTo>
                    <a:pt x="1243" y="1788"/>
                  </a:lnTo>
                  <a:lnTo>
                    <a:pt x="923" y="1920"/>
                  </a:lnTo>
                  <a:lnTo>
                    <a:pt x="641" y="2052"/>
                  </a:lnTo>
                  <a:lnTo>
                    <a:pt x="415" y="2183"/>
                  </a:lnTo>
                  <a:lnTo>
                    <a:pt x="246" y="2315"/>
                  </a:lnTo>
                  <a:lnTo>
                    <a:pt x="114" y="2447"/>
                  </a:lnTo>
                  <a:lnTo>
                    <a:pt x="76" y="2522"/>
                  </a:lnTo>
                  <a:lnTo>
                    <a:pt x="39" y="2597"/>
                  </a:lnTo>
                  <a:lnTo>
                    <a:pt x="20" y="2673"/>
                  </a:lnTo>
                  <a:lnTo>
                    <a:pt x="1" y="2729"/>
                  </a:lnTo>
                  <a:lnTo>
                    <a:pt x="20" y="2804"/>
                  </a:lnTo>
                  <a:lnTo>
                    <a:pt x="39" y="2880"/>
                  </a:lnTo>
                  <a:lnTo>
                    <a:pt x="76" y="2936"/>
                  </a:lnTo>
                  <a:lnTo>
                    <a:pt x="114" y="3011"/>
                  </a:lnTo>
                  <a:lnTo>
                    <a:pt x="246" y="3143"/>
                  </a:lnTo>
                  <a:lnTo>
                    <a:pt x="415" y="3275"/>
                  </a:lnTo>
                  <a:lnTo>
                    <a:pt x="641" y="3407"/>
                  </a:lnTo>
                  <a:lnTo>
                    <a:pt x="923" y="3538"/>
                  </a:lnTo>
                  <a:lnTo>
                    <a:pt x="1243" y="3670"/>
                  </a:lnTo>
                  <a:lnTo>
                    <a:pt x="1601" y="3802"/>
                  </a:lnTo>
                  <a:lnTo>
                    <a:pt x="2015" y="3915"/>
                  </a:lnTo>
                  <a:lnTo>
                    <a:pt x="2447" y="4028"/>
                  </a:lnTo>
                  <a:lnTo>
                    <a:pt x="2937" y="4141"/>
                  </a:lnTo>
                  <a:lnTo>
                    <a:pt x="3464" y="4253"/>
                  </a:lnTo>
                  <a:lnTo>
                    <a:pt x="4630" y="4460"/>
                  </a:lnTo>
                  <a:lnTo>
                    <a:pt x="5948" y="4668"/>
                  </a:lnTo>
                  <a:lnTo>
                    <a:pt x="7378" y="4837"/>
                  </a:lnTo>
                  <a:lnTo>
                    <a:pt x="8940" y="4987"/>
                  </a:lnTo>
                  <a:lnTo>
                    <a:pt x="10615" y="5138"/>
                  </a:lnTo>
                  <a:lnTo>
                    <a:pt x="12384" y="5251"/>
                  </a:lnTo>
                  <a:lnTo>
                    <a:pt x="14247" y="5345"/>
                  </a:lnTo>
                  <a:lnTo>
                    <a:pt x="16185" y="5401"/>
                  </a:lnTo>
                  <a:lnTo>
                    <a:pt x="18199" y="5458"/>
                  </a:lnTo>
                  <a:lnTo>
                    <a:pt x="22339" y="5458"/>
                  </a:lnTo>
                  <a:lnTo>
                    <a:pt x="24353" y="5401"/>
                  </a:lnTo>
                  <a:lnTo>
                    <a:pt x="26291" y="5345"/>
                  </a:lnTo>
                  <a:lnTo>
                    <a:pt x="28154" y="5251"/>
                  </a:lnTo>
                  <a:lnTo>
                    <a:pt x="29923" y="5138"/>
                  </a:lnTo>
                  <a:lnTo>
                    <a:pt x="31598" y="4987"/>
                  </a:lnTo>
                  <a:lnTo>
                    <a:pt x="33160" y="4837"/>
                  </a:lnTo>
                  <a:lnTo>
                    <a:pt x="34590" y="4668"/>
                  </a:lnTo>
                  <a:lnTo>
                    <a:pt x="35908" y="4460"/>
                  </a:lnTo>
                  <a:lnTo>
                    <a:pt x="37074" y="4253"/>
                  </a:lnTo>
                  <a:lnTo>
                    <a:pt x="37601" y="4141"/>
                  </a:lnTo>
                  <a:lnTo>
                    <a:pt x="38091" y="4028"/>
                  </a:lnTo>
                  <a:lnTo>
                    <a:pt x="38523" y="3915"/>
                  </a:lnTo>
                  <a:lnTo>
                    <a:pt x="38937" y="3802"/>
                  </a:lnTo>
                  <a:lnTo>
                    <a:pt x="39295" y="3670"/>
                  </a:lnTo>
                  <a:lnTo>
                    <a:pt x="39615" y="3538"/>
                  </a:lnTo>
                  <a:lnTo>
                    <a:pt x="39897" y="3407"/>
                  </a:lnTo>
                  <a:lnTo>
                    <a:pt x="40123" y="3275"/>
                  </a:lnTo>
                  <a:lnTo>
                    <a:pt x="40292" y="3143"/>
                  </a:lnTo>
                  <a:lnTo>
                    <a:pt x="40424" y="3011"/>
                  </a:lnTo>
                  <a:lnTo>
                    <a:pt x="40462" y="2936"/>
                  </a:lnTo>
                  <a:lnTo>
                    <a:pt x="40499" y="2880"/>
                  </a:lnTo>
                  <a:lnTo>
                    <a:pt x="40518" y="2804"/>
                  </a:lnTo>
                  <a:lnTo>
                    <a:pt x="40537" y="2729"/>
                  </a:lnTo>
                  <a:lnTo>
                    <a:pt x="40518" y="2673"/>
                  </a:lnTo>
                  <a:lnTo>
                    <a:pt x="40499" y="2597"/>
                  </a:lnTo>
                  <a:lnTo>
                    <a:pt x="40462" y="2522"/>
                  </a:lnTo>
                  <a:lnTo>
                    <a:pt x="40424" y="2447"/>
                  </a:lnTo>
                  <a:lnTo>
                    <a:pt x="40292" y="2315"/>
                  </a:lnTo>
                  <a:lnTo>
                    <a:pt x="40123" y="2183"/>
                  </a:lnTo>
                  <a:lnTo>
                    <a:pt x="39897" y="2052"/>
                  </a:lnTo>
                  <a:lnTo>
                    <a:pt x="39615" y="1920"/>
                  </a:lnTo>
                  <a:lnTo>
                    <a:pt x="39295" y="1788"/>
                  </a:lnTo>
                  <a:lnTo>
                    <a:pt x="38937" y="1675"/>
                  </a:lnTo>
                  <a:lnTo>
                    <a:pt x="38523" y="1544"/>
                  </a:lnTo>
                  <a:lnTo>
                    <a:pt x="38091" y="1431"/>
                  </a:lnTo>
                  <a:lnTo>
                    <a:pt x="37601" y="1318"/>
                  </a:lnTo>
                  <a:lnTo>
                    <a:pt x="37074" y="1205"/>
                  </a:lnTo>
                  <a:lnTo>
                    <a:pt x="35908" y="998"/>
                  </a:lnTo>
                  <a:lnTo>
                    <a:pt x="34590" y="810"/>
                  </a:lnTo>
                  <a:lnTo>
                    <a:pt x="33160" y="621"/>
                  </a:lnTo>
                  <a:lnTo>
                    <a:pt x="31598" y="471"/>
                  </a:lnTo>
                  <a:lnTo>
                    <a:pt x="29923" y="339"/>
                  </a:lnTo>
                  <a:lnTo>
                    <a:pt x="28154" y="226"/>
                  </a:lnTo>
                  <a:lnTo>
                    <a:pt x="26291" y="132"/>
                  </a:lnTo>
                  <a:lnTo>
                    <a:pt x="24353" y="57"/>
                  </a:lnTo>
                  <a:lnTo>
                    <a:pt x="22339" y="19"/>
                  </a:lnTo>
                  <a:lnTo>
                    <a:pt x="20269" y="0"/>
                  </a:lnTo>
                  <a:close/>
                </a:path>
              </a:pathLst>
            </a:custGeom>
            <a:solidFill>
              <a:srgbClr val="2A2A2A">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7"/>
            <p:cNvSpPr/>
            <p:nvPr/>
          </p:nvSpPr>
          <p:spPr>
            <a:xfrm flipH="1">
              <a:off x="446231" y="4437635"/>
              <a:ext cx="86740" cy="507152"/>
            </a:xfrm>
            <a:custGeom>
              <a:avLst/>
              <a:gdLst/>
              <a:ahLst/>
              <a:cxnLst/>
              <a:rect l="l" t="t" r="r" b="b"/>
              <a:pathLst>
                <a:path w="2617" h="15301" extrusionOk="0">
                  <a:moveTo>
                    <a:pt x="1" y="0"/>
                  </a:moveTo>
                  <a:lnTo>
                    <a:pt x="1" y="15300"/>
                  </a:lnTo>
                  <a:lnTo>
                    <a:pt x="2616" y="15300"/>
                  </a:lnTo>
                  <a:lnTo>
                    <a:pt x="26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flipH="1">
              <a:off x="988281" y="4437635"/>
              <a:ext cx="86740" cy="507152"/>
            </a:xfrm>
            <a:custGeom>
              <a:avLst/>
              <a:gdLst/>
              <a:ahLst/>
              <a:cxnLst/>
              <a:rect l="l" t="t" r="r" b="b"/>
              <a:pathLst>
                <a:path w="2617" h="15301" extrusionOk="0">
                  <a:moveTo>
                    <a:pt x="1" y="0"/>
                  </a:moveTo>
                  <a:lnTo>
                    <a:pt x="1" y="15300"/>
                  </a:lnTo>
                  <a:lnTo>
                    <a:pt x="2617" y="15300"/>
                  </a:lnTo>
                  <a:lnTo>
                    <a:pt x="2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7"/>
            <p:cNvSpPr/>
            <p:nvPr/>
          </p:nvSpPr>
          <p:spPr>
            <a:xfrm flipH="1">
              <a:off x="90050" y="4844321"/>
              <a:ext cx="1343632" cy="180905"/>
            </a:xfrm>
            <a:custGeom>
              <a:avLst/>
              <a:gdLst/>
              <a:ahLst/>
              <a:cxnLst/>
              <a:rect l="l" t="t" r="r" b="b"/>
              <a:pathLst>
                <a:path w="40538" h="5458" fill="none" extrusionOk="0">
                  <a:moveTo>
                    <a:pt x="20269" y="0"/>
                  </a:moveTo>
                  <a:lnTo>
                    <a:pt x="20269" y="0"/>
                  </a:lnTo>
                  <a:lnTo>
                    <a:pt x="18199" y="19"/>
                  </a:lnTo>
                  <a:lnTo>
                    <a:pt x="16185" y="57"/>
                  </a:lnTo>
                  <a:lnTo>
                    <a:pt x="14247" y="132"/>
                  </a:lnTo>
                  <a:lnTo>
                    <a:pt x="12384" y="226"/>
                  </a:lnTo>
                  <a:lnTo>
                    <a:pt x="10615" y="339"/>
                  </a:lnTo>
                  <a:lnTo>
                    <a:pt x="8940" y="471"/>
                  </a:lnTo>
                  <a:lnTo>
                    <a:pt x="7378" y="621"/>
                  </a:lnTo>
                  <a:lnTo>
                    <a:pt x="5948" y="810"/>
                  </a:lnTo>
                  <a:lnTo>
                    <a:pt x="4630" y="998"/>
                  </a:lnTo>
                  <a:lnTo>
                    <a:pt x="3464" y="1205"/>
                  </a:lnTo>
                  <a:lnTo>
                    <a:pt x="2937" y="1318"/>
                  </a:lnTo>
                  <a:lnTo>
                    <a:pt x="2447" y="1431"/>
                  </a:lnTo>
                  <a:lnTo>
                    <a:pt x="2015" y="1544"/>
                  </a:lnTo>
                  <a:lnTo>
                    <a:pt x="1601" y="1675"/>
                  </a:lnTo>
                  <a:lnTo>
                    <a:pt x="1243" y="1788"/>
                  </a:lnTo>
                  <a:lnTo>
                    <a:pt x="923" y="1920"/>
                  </a:lnTo>
                  <a:lnTo>
                    <a:pt x="641" y="2052"/>
                  </a:lnTo>
                  <a:lnTo>
                    <a:pt x="415" y="2183"/>
                  </a:lnTo>
                  <a:lnTo>
                    <a:pt x="246" y="2315"/>
                  </a:lnTo>
                  <a:lnTo>
                    <a:pt x="114" y="2447"/>
                  </a:lnTo>
                  <a:lnTo>
                    <a:pt x="76" y="2522"/>
                  </a:lnTo>
                  <a:lnTo>
                    <a:pt x="39" y="2597"/>
                  </a:lnTo>
                  <a:lnTo>
                    <a:pt x="20" y="2673"/>
                  </a:lnTo>
                  <a:lnTo>
                    <a:pt x="1" y="2729"/>
                  </a:lnTo>
                  <a:lnTo>
                    <a:pt x="1" y="2729"/>
                  </a:lnTo>
                  <a:lnTo>
                    <a:pt x="20" y="2804"/>
                  </a:lnTo>
                  <a:lnTo>
                    <a:pt x="39" y="2880"/>
                  </a:lnTo>
                  <a:lnTo>
                    <a:pt x="76" y="2936"/>
                  </a:lnTo>
                  <a:lnTo>
                    <a:pt x="114" y="3011"/>
                  </a:lnTo>
                  <a:lnTo>
                    <a:pt x="246" y="3143"/>
                  </a:lnTo>
                  <a:lnTo>
                    <a:pt x="415" y="3275"/>
                  </a:lnTo>
                  <a:lnTo>
                    <a:pt x="641" y="3407"/>
                  </a:lnTo>
                  <a:lnTo>
                    <a:pt x="923" y="3538"/>
                  </a:lnTo>
                  <a:lnTo>
                    <a:pt x="1243" y="3670"/>
                  </a:lnTo>
                  <a:lnTo>
                    <a:pt x="1601" y="3802"/>
                  </a:lnTo>
                  <a:lnTo>
                    <a:pt x="2015" y="3915"/>
                  </a:lnTo>
                  <a:lnTo>
                    <a:pt x="2447" y="4028"/>
                  </a:lnTo>
                  <a:lnTo>
                    <a:pt x="2937" y="4141"/>
                  </a:lnTo>
                  <a:lnTo>
                    <a:pt x="3464" y="4253"/>
                  </a:lnTo>
                  <a:lnTo>
                    <a:pt x="4630" y="4460"/>
                  </a:lnTo>
                  <a:lnTo>
                    <a:pt x="5948" y="4668"/>
                  </a:lnTo>
                  <a:lnTo>
                    <a:pt x="7378" y="4837"/>
                  </a:lnTo>
                  <a:lnTo>
                    <a:pt x="8940" y="4987"/>
                  </a:lnTo>
                  <a:lnTo>
                    <a:pt x="10615" y="5138"/>
                  </a:lnTo>
                  <a:lnTo>
                    <a:pt x="12384" y="5251"/>
                  </a:lnTo>
                  <a:lnTo>
                    <a:pt x="14247" y="5345"/>
                  </a:lnTo>
                  <a:lnTo>
                    <a:pt x="16185" y="5401"/>
                  </a:lnTo>
                  <a:lnTo>
                    <a:pt x="18199" y="5458"/>
                  </a:lnTo>
                  <a:lnTo>
                    <a:pt x="20269" y="5458"/>
                  </a:lnTo>
                  <a:lnTo>
                    <a:pt x="20269" y="5458"/>
                  </a:lnTo>
                  <a:lnTo>
                    <a:pt x="22339" y="5458"/>
                  </a:lnTo>
                  <a:lnTo>
                    <a:pt x="24353" y="5401"/>
                  </a:lnTo>
                  <a:lnTo>
                    <a:pt x="26291" y="5345"/>
                  </a:lnTo>
                  <a:lnTo>
                    <a:pt x="28154" y="5251"/>
                  </a:lnTo>
                  <a:lnTo>
                    <a:pt x="29923" y="5138"/>
                  </a:lnTo>
                  <a:lnTo>
                    <a:pt x="31598" y="4987"/>
                  </a:lnTo>
                  <a:lnTo>
                    <a:pt x="33160" y="4837"/>
                  </a:lnTo>
                  <a:lnTo>
                    <a:pt x="34590" y="4668"/>
                  </a:lnTo>
                  <a:lnTo>
                    <a:pt x="35908" y="4460"/>
                  </a:lnTo>
                  <a:lnTo>
                    <a:pt x="37074" y="4253"/>
                  </a:lnTo>
                  <a:lnTo>
                    <a:pt x="37601" y="4141"/>
                  </a:lnTo>
                  <a:lnTo>
                    <a:pt x="38091" y="4028"/>
                  </a:lnTo>
                  <a:lnTo>
                    <a:pt x="38523" y="3915"/>
                  </a:lnTo>
                  <a:lnTo>
                    <a:pt x="38937" y="3802"/>
                  </a:lnTo>
                  <a:lnTo>
                    <a:pt x="39295" y="3670"/>
                  </a:lnTo>
                  <a:lnTo>
                    <a:pt x="39615" y="3538"/>
                  </a:lnTo>
                  <a:lnTo>
                    <a:pt x="39897" y="3407"/>
                  </a:lnTo>
                  <a:lnTo>
                    <a:pt x="40123" y="3275"/>
                  </a:lnTo>
                  <a:lnTo>
                    <a:pt x="40292" y="3143"/>
                  </a:lnTo>
                  <a:lnTo>
                    <a:pt x="40424" y="3011"/>
                  </a:lnTo>
                  <a:lnTo>
                    <a:pt x="40462" y="2936"/>
                  </a:lnTo>
                  <a:lnTo>
                    <a:pt x="40499" y="2880"/>
                  </a:lnTo>
                  <a:lnTo>
                    <a:pt x="40518" y="2804"/>
                  </a:lnTo>
                  <a:lnTo>
                    <a:pt x="40537" y="2729"/>
                  </a:lnTo>
                  <a:lnTo>
                    <a:pt x="40537" y="2729"/>
                  </a:lnTo>
                  <a:lnTo>
                    <a:pt x="40518" y="2673"/>
                  </a:lnTo>
                  <a:lnTo>
                    <a:pt x="40499" y="2597"/>
                  </a:lnTo>
                  <a:lnTo>
                    <a:pt x="40462" y="2522"/>
                  </a:lnTo>
                  <a:lnTo>
                    <a:pt x="40424" y="2447"/>
                  </a:lnTo>
                  <a:lnTo>
                    <a:pt x="40292" y="2315"/>
                  </a:lnTo>
                  <a:lnTo>
                    <a:pt x="40123" y="2183"/>
                  </a:lnTo>
                  <a:lnTo>
                    <a:pt x="39897" y="2052"/>
                  </a:lnTo>
                  <a:lnTo>
                    <a:pt x="39615" y="1920"/>
                  </a:lnTo>
                  <a:lnTo>
                    <a:pt x="39295" y="1788"/>
                  </a:lnTo>
                  <a:lnTo>
                    <a:pt x="38937" y="1675"/>
                  </a:lnTo>
                  <a:lnTo>
                    <a:pt x="38523" y="1544"/>
                  </a:lnTo>
                  <a:lnTo>
                    <a:pt x="38091" y="1431"/>
                  </a:lnTo>
                  <a:lnTo>
                    <a:pt x="37601" y="1318"/>
                  </a:lnTo>
                  <a:lnTo>
                    <a:pt x="37074" y="1205"/>
                  </a:lnTo>
                  <a:lnTo>
                    <a:pt x="35908" y="998"/>
                  </a:lnTo>
                  <a:lnTo>
                    <a:pt x="34590" y="810"/>
                  </a:lnTo>
                  <a:lnTo>
                    <a:pt x="33160" y="621"/>
                  </a:lnTo>
                  <a:lnTo>
                    <a:pt x="31598" y="471"/>
                  </a:lnTo>
                  <a:lnTo>
                    <a:pt x="29923" y="339"/>
                  </a:lnTo>
                  <a:lnTo>
                    <a:pt x="28154" y="226"/>
                  </a:lnTo>
                  <a:lnTo>
                    <a:pt x="26291" y="132"/>
                  </a:lnTo>
                  <a:lnTo>
                    <a:pt x="24353" y="57"/>
                  </a:lnTo>
                  <a:lnTo>
                    <a:pt x="22339" y="19"/>
                  </a:lnTo>
                  <a:lnTo>
                    <a:pt x="202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7"/>
            <p:cNvSpPr/>
            <p:nvPr/>
          </p:nvSpPr>
          <p:spPr>
            <a:xfrm flipH="1">
              <a:off x="512353" y="4078346"/>
              <a:ext cx="437912" cy="265127"/>
            </a:xfrm>
            <a:custGeom>
              <a:avLst/>
              <a:gdLst/>
              <a:ahLst/>
              <a:cxnLst/>
              <a:rect l="l" t="t" r="r" b="b"/>
              <a:pathLst>
                <a:path w="13212" h="7999" extrusionOk="0">
                  <a:moveTo>
                    <a:pt x="4122" y="1"/>
                  </a:moveTo>
                  <a:lnTo>
                    <a:pt x="3520" y="810"/>
                  </a:lnTo>
                  <a:lnTo>
                    <a:pt x="2203" y="2616"/>
                  </a:lnTo>
                  <a:lnTo>
                    <a:pt x="1469" y="3633"/>
                  </a:lnTo>
                  <a:lnTo>
                    <a:pt x="810" y="4574"/>
                  </a:lnTo>
                  <a:lnTo>
                    <a:pt x="321" y="5308"/>
                  </a:lnTo>
                  <a:lnTo>
                    <a:pt x="151" y="5590"/>
                  </a:lnTo>
                  <a:lnTo>
                    <a:pt x="57" y="5778"/>
                  </a:lnTo>
                  <a:lnTo>
                    <a:pt x="20" y="5910"/>
                  </a:lnTo>
                  <a:lnTo>
                    <a:pt x="1" y="6060"/>
                  </a:lnTo>
                  <a:lnTo>
                    <a:pt x="1" y="6211"/>
                  </a:lnTo>
                  <a:lnTo>
                    <a:pt x="20" y="6361"/>
                  </a:lnTo>
                  <a:lnTo>
                    <a:pt x="38" y="6512"/>
                  </a:lnTo>
                  <a:lnTo>
                    <a:pt x="76" y="6663"/>
                  </a:lnTo>
                  <a:lnTo>
                    <a:pt x="189" y="6964"/>
                  </a:lnTo>
                  <a:lnTo>
                    <a:pt x="302" y="7208"/>
                  </a:lnTo>
                  <a:lnTo>
                    <a:pt x="396" y="7415"/>
                  </a:lnTo>
                  <a:lnTo>
                    <a:pt x="509" y="7603"/>
                  </a:lnTo>
                  <a:lnTo>
                    <a:pt x="2428" y="7679"/>
                  </a:lnTo>
                  <a:lnTo>
                    <a:pt x="6700" y="7829"/>
                  </a:lnTo>
                  <a:lnTo>
                    <a:pt x="11010" y="7980"/>
                  </a:lnTo>
                  <a:lnTo>
                    <a:pt x="12478" y="7999"/>
                  </a:lnTo>
                  <a:lnTo>
                    <a:pt x="12911" y="7999"/>
                  </a:lnTo>
                  <a:lnTo>
                    <a:pt x="13099" y="7980"/>
                  </a:lnTo>
                  <a:lnTo>
                    <a:pt x="13118" y="7961"/>
                  </a:lnTo>
                  <a:lnTo>
                    <a:pt x="13136" y="7905"/>
                  </a:lnTo>
                  <a:lnTo>
                    <a:pt x="13174" y="7735"/>
                  </a:lnTo>
                  <a:lnTo>
                    <a:pt x="13193" y="7453"/>
                  </a:lnTo>
                  <a:lnTo>
                    <a:pt x="13212" y="7114"/>
                  </a:lnTo>
                  <a:lnTo>
                    <a:pt x="13212" y="6249"/>
                  </a:lnTo>
                  <a:lnTo>
                    <a:pt x="13193" y="5251"/>
                  </a:lnTo>
                  <a:lnTo>
                    <a:pt x="13136" y="3294"/>
                  </a:lnTo>
                  <a:lnTo>
                    <a:pt x="13099" y="2146"/>
                  </a:lnTo>
                  <a:lnTo>
                    <a:pt x="13080" y="2090"/>
                  </a:lnTo>
                  <a:lnTo>
                    <a:pt x="13061" y="2014"/>
                  </a:lnTo>
                  <a:lnTo>
                    <a:pt x="12967" y="1883"/>
                  </a:lnTo>
                  <a:lnTo>
                    <a:pt x="12816" y="1713"/>
                  </a:lnTo>
                  <a:lnTo>
                    <a:pt x="12609" y="1544"/>
                  </a:lnTo>
                  <a:lnTo>
                    <a:pt x="12365" y="1356"/>
                  </a:lnTo>
                  <a:lnTo>
                    <a:pt x="12101" y="1167"/>
                  </a:lnTo>
                  <a:lnTo>
                    <a:pt x="11781" y="979"/>
                  </a:lnTo>
                  <a:lnTo>
                    <a:pt x="11461" y="791"/>
                  </a:lnTo>
                  <a:lnTo>
                    <a:pt x="11123" y="622"/>
                  </a:lnTo>
                  <a:lnTo>
                    <a:pt x="10765" y="452"/>
                  </a:lnTo>
                  <a:lnTo>
                    <a:pt x="10408" y="302"/>
                  </a:lnTo>
                  <a:lnTo>
                    <a:pt x="10050" y="189"/>
                  </a:lnTo>
                  <a:lnTo>
                    <a:pt x="9711" y="95"/>
                  </a:lnTo>
                  <a:lnTo>
                    <a:pt x="9391" y="19"/>
                  </a:lnTo>
                  <a:lnTo>
                    <a:pt x="9090" y="1"/>
                  </a:lnTo>
                  <a:lnTo>
                    <a:pt x="8827" y="1"/>
                  </a:lnTo>
                  <a:lnTo>
                    <a:pt x="8243" y="57"/>
                  </a:lnTo>
                  <a:lnTo>
                    <a:pt x="7528" y="76"/>
                  </a:lnTo>
                  <a:lnTo>
                    <a:pt x="5966" y="76"/>
                  </a:lnTo>
                  <a:lnTo>
                    <a:pt x="4668" y="19"/>
                  </a:lnTo>
                  <a:lnTo>
                    <a:pt x="4122" y="1"/>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flipH="1">
              <a:off x="686994" y="4126372"/>
              <a:ext cx="166587" cy="115444"/>
            </a:xfrm>
            <a:custGeom>
              <a:avLst/>
              <a:gdLst/>
              <a:ahLst/>
              <a:cxnLst/>
              <a:rect l="l" t="t" r="r" b="b"/>
              <a:pathLst>
                <a:path w="5026" h="3483" extrusionOk="0">
                  <a:moveTo>
                    <a:pt x="2372" y="1"/>
                  </a:moveTo>
                  <a:lnTo>
                    <a:pt x="2127" y="38"/>
                  </a:lnTo>
                  <a:lnTo>
                    <a:pt x="1883" y="76"/>
                  </a:lnTo>
                  <a:lnTo>
                    <a:pt x="1657" y="132"/>
                  </a:lnTo>
                  <a:lnTo>
                    <a:pt x="1431" y="226"/>
                  </a:lnTo>
                  <a:lnTo>
                    <a:pt x="1224" y="321"/>
                  </a:lnTo>
                  <a:lnTo>
                    <a:pt x="1036" y="415"/>
                  </a:lnTo>
                  <a:lnTo>
                    <a:pt x="866" y="528"/>
                  </a:lnTo>
                  <a:lnTo>
                    <a:pt x="697" y="659"/>
                  </a:lnTo>
                  <a:lnTo>
                    <a:pt x="565" y="791"/>
                  </a:lnTo>
                  <a:lnTo>
                    <a:pt x="433" y="942"/>
                  </a:lnTo>
                  <a:lnTo>
                    <a:pt x="321" y="1092"/>
                  </a:lnTo>
                  <a:lnTo>
                    <a:pt x="208" y="1243"/>
                  </a:lnTo>
                  <a:lnTo>
                    <a:pt x="132" y="1412"/>
                  </a:lnTo>
                  <a:lnTo>
                    <a:pt x="76" y="1581"/>
                  </a:lnTo>
                  <a:lnTo>
                    <a:pt x="38" y="1732"/>
                  </a:lnTo>
                  <a:lnTo>
                    <a:pt x="1" y="1901"/>
                  </a:lnTo>
                  <a:lnTo>
                    <a:pt x="1" y="2071"/>
                  </a:lnTo>
                  <a:lnTo>
                    <a:pt x="19" y="2221"/>
                  </a:lnTo>
                  <a:lnTo>
                    <a:pt x="57" y="2391"/>
                  </a:lnTo>
                  <a:lnTo>
                    <a:pt x="114" y="2541"/>
                  </a:lnTo>
                  <a:lnTo>
                    <a:pt x="189" y="2673"/>
                  </a:lnTo>
                  <a:lnTo>
                    <a:pt x="283" y="2824"/>
                  </a:lnTo>
                  <a:lnTo>
                    <a:pt x="415" y="2936"/>
                  </a:lnTo>
                  <a:lnTo>
                    <a:pt x="546" y="3068"/>
                  </a:lnTo>
                  <a:lnTo>
                    <a:pt x="716" y="3162"/>
                  </a:lnTo>
                  <a:lnTo>
                    <a:pt x="904" y="3256"/>
                  </a:lnTo>
                  <a:lnTo>
                    <a:pt x="1130" y="3332"/>
                  </a:lnTo>
                  <a:lnTo>
                    <a:pt x="1374" y="3407"/>
                  </a:lnTo>
                  <a:lnTo>
                    <a:pt x="1638" y="3445"/>
                  </a:lnTo>
                  <a:lnTo>
                    <a:pt x="1939" y="3482"/>
                  </a:lnTo>
                  <a:lnTo>
                    <a:pt x="2579" y="3482"/>
                  </a:lnTo>
                  <a:lnTo>
                    <a:pt x="2880" y="3445"/>
                  </a:lnTo>
                  <a:lnTo>
                    <a:pt x="3162" y="3407"/>
                  </a:lnTo>
                  <a:lnTo>
                    <a:pt x="3426" y="3332"/>
                  </a:lnTo>
                  <a:lnTo>
                    <a:pt x="3670" y="3256"/>
                  </a:lnTo>
                  <a:lnTo>
                    <a:pt x="3896" y="3162"/>
                  </a:lnTo>
                  <a:lnTo>
                    <a:pt x="4084" y="3068"/>
                  </a:lnTo>
                  <a:lnTo>
                    <a:pt x="4273" y="2936"/>
                  </a:lnTo>
                  <a:lnTo>
                    <a:pt x="4442" y="2824"/>
                  </a:lnTo>
                  <a:lnTo>
                    <a:pt x="4574" y="2673"/>
                  </a:lnTo>
                  <a:lnTo>
                    <a:pt x="4705" y="2541"/>
                  </a:lnTo>
                  <a:lnTo>
                    <a:pt x="4818" y="2391"/>
                  </a:lnTo>
                  <a:lnTo>
                    <a:pt x="4894" y="2221"/>
                  </a:lnTo>
                  <a:lnTo>
                    <a:pt x="4950" y="2071"/>
                  </a:lnTo>
                  <a:lnTo>
                    <a:pt x="5007" y="1901"/>
                  </a:lnTo>
                  <a:lnTo>
                    <a:pt x="5025" y="1751"/>
                  </a:lnTo>
                  <a:lnTo>
                    <a:pt x="5025" y="1581"/>
                  </a:lnTo>
                  <a:lnTo>
                    <a:pt x="5007" y="1412"/>
                  </a:lnTo>
                  <a:lnTo>
                    <a:pt x="4969" y="1262"/>
                  </a:lnTo>
                  <a:lnTo>
                    <a:pt x="4912" y="1111"/>
                  </a:lnTo>
                  <a:lnTo>
                    <a:pt x="4837" y="942"/>
                  </a:lnTo>
                  <a:lnTo>
                    <a:pt x="4743" y="810"/>
                  </a:lnTo>
                  <a:lnTo>
                    <a:pt x="4611" y="678"/>
                  </a:lnTo>
                  <a:lnTo>
                    <a:pt x="4480" y="546"/>
                  </a:lnTo>
                  <a:lnTo>
                    <a:pt x="4329" y="415"/>
                  </a:lnTo>
                  <a:lnTo>
                    <a:pt x="4141" y="321"/>
                  </a:lnTo>
                  <a:lnTo>
                    <a:pt x="3934" y="226"/>
                  </a:lnTo>
                  <a:lnTo>
                    <a:pt x="3727" y="151"/>
                  </a:lnTo>
                  <a:lnTo>
                    <a:pt x="3482" y="76"/>
                  </a:lnTo>
                  <a:lnTo>
                    <a:pt x="3219" y="38"/>
                  </a:lnTo>
                  <a:lnTo>
                    <a:pt x="29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7"/>
            <p:cNvSpPr/>
            <p:nvPr/>
          </p:nvSpPr>
          <p:spPr>
            <a:xfrm flipH="1">
              <a:off x="686365" y="4126372"/>
              <a:ext cx="166587" cy="106694"/>
            </a:xfrm>
            <a:custGeom>
              <a:avLst/>
              <a:gdLst/>
              <a:ahLst/>
              <a:cxnLst/>
              <a:rect l="l" t="t" r="r" b="b"/>
              <a:pathLst>
                <a:path w="5026" h="3219" extrusionOk="0">
                  <a:moveTo>
                    <a:pt x="2353" y="1"/>
                  </a:moveTo>
                  <a:lnTo>
                    <a:pt x="2108" y="19"/>
                  </a:lnTo>
                  <a:lnTo>
                    <a:pt x="1864" y="76"/>
                  </a:lnTo>
                  <a:lnTo>
                    <a:pt x="1638" y="132"/>
                  </a:lnTo>
                  <a:lnTo>
                    <a:pt x="1412" y="208"/>
                  </a:lnTo>
                  <a:lnTo>
                    <a:pt x="1205" y="283"/>
                  </a:lnTo>
                  <a:lnTo>
                    <a:pt x="1017" y="377"/>
                  </a:lnTo>
                  <a:lnTo>
                    <a:pt x="847" y="490"/>
                  </a:lnTo>
                  <a:lnTo>
                    <a:pt x="697" y="603"/>
                  </a:lnTo>
                  <a:lnTo>
                    <a:pt x="546" y="735"/>
                  </a:lnTo>
                  <a:lnTo>
                    <a:pt x="414" y="866"/>
                  </a:lnTo>
                  <a:lnTo>
                    <a:pt x="302" y="1017"/>
                  </a:lnTo>
                  <a:lnTo>
                    <a:pt x="207" y="1149"/>
                  </a:lnTo>
                  <a:lnTo>
                    <a:pt x="132" y="1299"/>
                  </a:lnTo>
                  <a:lnTo>
                    <a:pt x="76" y="1450"/>
                  </a:lnTo>
                  <a:lnTo>
                    <a:pt x="38" y="1600"/>
                  </a:lnTo>
                  <a:lnTo>
                    <a:pt x="19" y="1751"/>
                  </a:lnTo>
                  <a:lnTo>
                    <a:pt x="0" y="1901"/>
                  </a:lnTo>
                  <a:lnTo>
                    <a:pt x="19" y="2052"/>
                  </a:lnTo>
                  <a:lnTo>
                    <a:pt x="57" y="2184"/>
                  </a:lnTo>
                  <a:lnTo>
                    <a:pt x="113" y="2334"/>
                  </a:lnTo>
                  <a:lnTo>
                    <a:pt x="207" y="2466"/>
                  </a:lnTo>
                  <a:lnTo>
                    <a:pt x="302" y="2598"/>
                  </a:lnTo>
                  <a:lnTo>
                    <a:pt x="433" y="2711"/>
                  </a:lnTo>
                  <a:lnTo>
                    <a:pt x="565" y="2824"/>
                  </a:lnTo>
                  <a:lnTo>
                    <a:pt x="734" y="2918"/>
                  </a:lnTo>
                  <a:lnTo>
                    <a:pt x="941" y="2993"/>
                  </a:lnTo>
                  <a:lnTo>
                    <a:pt x="1148" y="3068"/>
                  </a:lnTo>
                  <a:lnTo>
                    <a:pt x="1393" y="3125"/>
                  </a:lnTo>
                  <a:lnTo>
                    <a:pt x="1657" y="3181"/>
                  </a:lnTo>
                  <a:lnTo>
                    <a:pt x="1958" y="3200"/>
                  </a:lnTo>
                  <a:lnTo>
                    <a:pt x="2278" y="3219"/>
                  </a:lnTo>
                  <a:lnTo>
                    <a:pt x="2597" y="3200"/>
                  </a:lnTo>
                  <a:lnTo>
                    <a:pt x="2899" y="3181"/>
                  </a:lnTo>
                  <a:lnTo>
                    <a:pt x="3181" y="3143"/>
                  </a:lnTo>
                  <a:lnTo>
                    <a:pt x="3444" y="3068"/>
                  </a:lnTo>
                  <a:lnTo>
                    <a:pt x="3689" y="3012"/>
                  </a:lnTo>
                  <a:lnTo>
                    <a:pt x="3915" y="2918"/>
                  </a:lnTo>
                  <a:lnTo>
                    <a:pt x="4103" y="2824"/>
                  </a:lnTo>
                  <a:lnTo>
                    <a:pt x="4291" y="2711"/>
                  </a:lnTo>
                  <a:lnTo>
                    <a:pt x="4461" y="2598"/>
                  </a:lnTo>
                  <a:lnTo>
                    <a:pt x="4592" y="2466"/>
                  </a:lnTo>
                  <a:lnTo>
                    <a:pt x="4724" y="2334"/>
                  </a:lnTo>
                  <a:lnTo>
                    <a:pt x="4818" y="2202"/>
                  </a:lnTo>
                  <a:lnTo>
                    <a:pt x="4893" y="2052"/>
                  </a:lnTo>
                  <a:lnTo>
                    <a:pt x="4969" y="1901"/>
                  </a:lnTo>
                  <a:lnTo>
                    <a:pt x="5006" y="1751"/>
                  </a:lnTo>
                  <a:lnTo>
                    <a:pt x="5025" y="1600"/>
                  </a:lnTo>
                  <a:lnTo>
                    <a:pt x="5025" y="1450"/>
                  </a:lnTo>
                  <a:lnTo>
                    <a:pt x="5006" y="1299"/>
                  </a:lnTo>
                  <a:lnTo>
                    <a:pt x="4969" y="1149"/>
                  </a:lnTo>
                  <a:lnTo>
                    <a:pt x="4912" y="1017"/>
                  </a:lnTo>
                  <a:lnTo>
                    <a:pt x="4837" y="866"/>
                  </a:lnTo>
                  <a:lnTo>
                    <a:pt x="4724" y="735"/>
                  </a:lnTo>
                  <a:lnTo>
                    <a:pt x="4611" y="622"/>
                  </a:lnTo>
                  <a:lnTo>
                    <a:pt x="4461" y="490"/>
                  </a:lnTo>
                  <a:lnTo>
                    <a:pt x="4310" y="396"/>
                  </a:lnTo>
                  <a:lnTo>
                    <a:pt x="4122" y="283"/>
                  </a:lnTo>
                  <a:lnTo>
                    <a:pt x="3934" y="208"/>
                  </a:lnTo>
                  <a:lnTo>
                    <a:pt x="3708" y="132"/>
                  </a:lnTo>
                  <a:lnTo>
                    <a:pt x="3463" y="76"/>
                  </a:lnTo>
                  <a:lnTo>
                    <a:pt x="3200" y="19"/>
                  </a:lnTo>
                  <a:lnTo>
                    <a:pt x="29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flipH="1">
              <a:off x="753119" y="4160047"/>
              <a:ext cx="48690" cy="33742"/>
            </a:xfrm>
            <a:custGeom>
              <a:avLst/>
              <a:gdLst/>
              <a:ahLst/>
              <a:cxnLst/>
              <a:rect l="l" t="t" r="r" b="b"/>
              <a:pathLst>
                <a:path w="1469" h="1018" extrusionOk="0">
                  <a:moveTo>
                    <a:pt x="622" y="1"/>
                  </a:moveTo>
                  <a:lnTo>
                    <a:pt x="471" y="39"/>
                  </a:lnTo>
                  <a:lnTo>
                    <a:pt x="358" y="95"/>
                  </a:lnTo>
                  <a:lnTo>
                    <a:pt x="245" y="151"/>
                  </a:lnTo>
                  <a:lnTo>
                    <a:pt x="151" y="227"/>
                  </a:lnTo>
                  <a:lnTo>
                    <a:pt x="95" y="321"/>
                  </a:lnTo>
                  <a:lnTo>
                    <a:pt x="38" y="415"/>
                  </a:lnTo>
                  <a:lnTo>
                    <a:pt x="1" y="509"/>
                  </a:lnTo>
                  <a:lnTo>
                    <a:pt x="1" y="603"/>
                  </a:lnTo>
                  <a:lnTo>
                    <a:pt x="19" y="697"/>
                  </a:lnTo>
                  <a:lnTo>
                    <a:pt x="57" y="772"/>
                  </a:lnTo>
                  <a:lnTo>
                    <a:pt x="114" y="848"/>
                  </a:lnTo>
                  <a:lnTo>
                    <a:pt x="208" y="923"/>
                  </a:lnTo>
                  <a:lnTo>
                    <a:pt x="321" y="979"/>
                  </a:lnTo>
                  <a:lnTo>
                    <a:pt x="471" y="998"/>
                  </a:lnTo>
                  <a:lnTo>
                    <a:pt x="659" y="1017"/>
                  </a:lnTo>
                  <a:lnTo>
                    <a:pt x="829" y="998"/>
                  </a:lnTo>
                  <a:lnTo>
                    <a:pt x="998" y="979"/>
                  </a:lnTo>
                  <a:lnTo>
                    <a:pt x="1130" y="923"/>
                  </a:lnTo>
                  <a:lnTo>
                    <a:pt x="1243" y="848"/>
                  </a:lnTo>
                  <a:lnTo>
                    <a:pt x="1337" y="772"/>
                  </a:lnTo>
                  <a:lnTo>
                    <a:pt x="1393" y="697"/>
                  </a:lnTo>
                  <a:lnTo>
                    <a:pt x="1450" y="603"/>
                  </a:lnTo>
                  <a:lnTo>
                    <a:pt x="1469" y="509"/>
                  </a:lnTo>
                  <a:lnTo>
                    <a:pt x="1450" y="415"/>
                  </a:lnTo>
                  <a:lnTo>
                    <a:pt x="1431" y="321"/>
                  </a:lnTo>
                  <a:lnTo>
                    <a:pt x="1374" y="227"/>
                  </a:lnTo>
                  <a:lnTo>
                    <a:pt x="1299" y="151"/>
                  </a:lnTo>
                  <a:lnTo>
                    <a:pt x="1205" y="95"/>
                  </a:lnTo>
                  <a:lnTo>
                    <a:pt x="1092" y="39"/>
                  </a:lnTo>
                  <a:lnTo>
                    <a:pt x="9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7"/>
            <p:cNvSpPr/>
            <p:nvPr/>
          </p:nvSpPr>
          <p:spPr>
            <a:xfrm flipH="1">
              <a:off x="514840" y="4065253"/>
              <a:ext cx="126647" cy="139739"/>
            </a:xfrm>
            <a:custGeom>
              <a:avLst/>
              <a:gdLst/>
              <a:ahLst/>
              <a:cxnLst/>
              <a:rect l="l" t="t" r="r" b="b"/>
              <a:pathLst>
                <a:path w="3821" h="4216" extrusionOk="0">
                  <a:moveTo>
                    <a:pt x="2578" y="0"/>
                  </a:moveTo>
                  <a:lnTo>
                    <a:pt x="2334" y="19"/>
                  </a:lnTo>
                  <a:lnTo>
                    <a:pt x="2051" y="57"/>
                  </a:lnTo>
                  <a:lnTo>
                    <a:pt x="1769" y="132"/>
                  </a:lnTo>
                  <a:lnTo>
                    <a:pt x="1487" y="226"/>
                  </a:lnTo>
                  <a:lnTo>
                    <a:pt x="1205" y="339"/>
                  </a:lnTo>
                  <a:lnTo>
                    <a:pt x="922" y="452"/>
                  </a:lnTo>
                  <a:lnTo>
                    <a:pt x="452" y="659"/>
                  </a:lnTo>
                  <a:lnTo>
                    <a:pt x="0" y="904"/>
                  </a:lnTo>
                  <a:lnTo>
                    <a:pt x="113" y="1280"/>
                  </a:lnTo>
                  <a:lnTo>
                    <a:pt x="226" y="1675"/>
                  </a:lnTo>
                  <a:lnTo>
                    <a:pt x="376" y="2165"/>
                  </a:lnTo>
                  <a:lnTo>
                    <a:pt x="565" y="2692"/>
                  </a:lnTo>
                  <a:lnTo>
                    <a:pt x="772" y="3200"/>
                  </a:lnTo>
                  <a:lnTo>
                    <a:pt x="885" y="3425"/>
                  </a:lnTo>
                  <a:lnTo>
                    <a:pt x="998" y="3632"/>
                  </a:lnTo>
                  <a:lnTo>
                    <a:pt x="1129" y="3821"/>
                  </a:lnTo>
                  <a:lnTo>
                    <a:pt x="1242" y="3971"/>
                  </a:lnTo>
                  <a:lnTo>
                    <a:pt x="1317" y="4028"/>
                  </a:lnTo>
                  <a:lnTo>
                    <a:pt x="1393" y="4084"/>
                  </a:lnTo>
                  <a:lnTo>
                    <a:pt x="1543" y="4159"/>
                  </a:lnTo>
                  <a:lnTo>
                    <a:pt x="1731" y="4197"/>
                  </a:lnTo>
                  <a:lnTo>
                    <a:pt x="1920" y="4216"/>
                  </a:lnTo>
                  <a:lnTo>
                    <a:pt x="2145" y="4197"/>
                  </a:lnTo>
                  <a:lnTo>
                    <a:pt x="2352" y="4159"/>
                  </a:lnTo>
                  <a:lnTo>
                    <a:pt x="2559" y="4122"/>
                  </a:lnTo>
                  <a:lnTo>
                    <a:pt x="2785" y="4046"/>
                  </a:lnTo>
                  <a:lnTo>
                    <a:pt x="3181" y="3896"/>
                  </a:lnTo>
                  <a:lnTo>
                    <a:pt x="3500" y="3745"/>
                  </a:lnTo>
                  <a:lnTo>
                    <a:pt x="3820" y="3576"/>
                  </a:lnTo>
                  <a:lnTo>
                    <a:pt x="3802" y="3237"/>
                  </a:lnTo>
                  <a:lnTo>
                    <a:pt x="3707" y="2409"/>
                  </a:lnTo>
                  <a:lnTo>
                    <a:pt x="3651" y="1882"/>
                  </a:lnTo>
                  <a:lnTo>
                    <a:pt x="3557" y="1355"/>
                  </a:lnTo>
                  <a:lnTo>
                    <a:pt x="3425" y="847"/>
                  </a:lnTo>
                  <a:lnTo>
                    <a:pt x="3350" y="603"/>
                  </a:lnTo>
                  <a:lnTo>
                    <a:pt x="3275" y="396"/>
                  </a:lnTo>
                  <a:lnTo>
                    <a:pt x="3237" y="302"/>
                  </a:lnTo>
                  <a:lnTo>
                    <a:pt x="3181" y="207"/>
                  </a:lnTo>
                  <a:lnTo>
                    <a:pt x="3105" y="151"/>
                  </a:lnTo>
                  <a:lnTo>
                    <a:pt x="3011" y="94"/>
                  </a:lnTo>
                  <a:lnTo>
                    <a:pt x="2917" y="57"/>
                  </a:lnTo>
                  <a:lnTo>
                    <a:pt x="2823" y="19"/>
                  </a:lnTo>
                  <a:lnTo>
                    <a:pt x="27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7"/>
            <p:cNvSpPr/>
            <p:nvPr/>
          </p:nvSpPr>
          <p:spPr>
            <a:xfrm flipH="1">
              <a:off x="456835" y="4032175"/>
              <a:ext cx="522730" cy="145374"/>
            </a:xfrm>
            <a:custGeom>
              <a:avLst/>
              <a:gdLst/>
              <a:ahLst/>
              <a:cxnLst/>
              <a:rect l="l" t="t" r="r" b="b"/>
              <a:pathLst>
                <a:path w="15771" h="4386" extrusionOk="0">
                  <a:moveTo>
                    <a:pt x="8356" y="1"/>
                  </a:moveTo>
                  <a:lnTo>
                    <a:pt x="7358" y="20"/>
                  </a:lnTo>
                  <a:lnTo>
                    <a:pt x="6380" y="39"/>
                  </a:lnTo>
                  <a:lnTo>
                    <a:pt x="5439" y="76"/>
                  </a:lnTo>
                  <a:lnTo>
                    <a:pt x="4573" y="133"/>
                  </a:lnTo>
                  <a:lnTo>
                    <a:pt x="3783" y="208"/>
                  </a:lnTo>
                  <a:lnTo>
                    <a:pt x="3105" y="264"/>
                  </a:lnTo>
                  <a:lnTo>
                    <a:pt x="2560" y="340"/>
                  </a:lnTo>
                  <a:lnTo>
                    <a:pt x="2164" y="434"/>
                  </a:lnTo>
                  <a:lnTo>
                    <a:pt x="2033" y="471"/>
                  </a:lnTo>
                  <a:lnTo>
                    <a:pt x="1957" y="509"/>
                  </a:lnTo>
                  <a:lnTo>
                    <a:pt x="1807" y="622"/>
                  </a:lnTo>
                  <a:lnTo>
                    <a:pt x="1675" y="754"/>
                  </a:lnTo>
                  <a:lnTo>
                    <a:pt x="1525" y="942"/>
                  </a:lnTo>
                  <a:lnTo>
                    <a:pt x="1355" y="1130"/>
                  </a:lnTo>
                  <a:lnTo>
                    <a:pt x="1035" y="1601"/>
                  </a:lnTo>
                  <a:lnTo>
                    <a:pt x="715" y="2090"/>
                  </a:lnTo>
                  <a:lnTo>
                    <a:pt x="414" y="2579"/>
                  </a:lnTo>
                  <a:lnTo>
                    <a:pt x="188" y="3012"/>
                  </a:lnTo>
                  <a:lnTo>
                    <a:pt x="57" y="3351"/>
                  </a:lnTo>
                  <a:lnTo>
                    <a:pt x="19" y="3464"/>
                  </a:lnTo>
                  <a:lnTo>
                    <a:pt x="0" y="3539"/>
                  </a:lnTo>
                  <a:lnTo>
                    <a:pt x="19" y="3558"/>
                  </a:lnTo>
                  <a:lnTo>
                    <a:pt x="57" y="3577"/>
                  </a:lnTo>
                  <a:lnTo>
                    <a:pt x="151" y="3633"/>
                  </a:lnTo>
                  <a:lnTo>
                    <a:pt x="301" y="3671"/>
                  </a:lnTo>
                  <a:lnTo>
                    <a:pt x="508" y="3708"/>
                  </a:lnTo>
                  <a:lnTo>
                    <a:pt x="998" y="3784"/>
                  </a:lnTo>
                  <a:lnTo>
                    <a:pt x="1562" y="3840"/>
                  </a:lnTo>
                  <a:lnTo>
                    <a:pt x="2597" y="3915"/>
                  </a:lnTo>
                  <a:lnTo>
                    <a:pt x="3049" y="3953"/>
                  </a:lnTo>
                  <a:lnTo>
                    <a:pt x="4761" y="1883"/>
                  </a:lnTo>
                  <a:lnTo>
                    <a:pt x="4950" y="1826"/>
                  </a:lnTo>
                  <a:lnTo>
                    <a:pt x="5213" y="1789"/>
                  </a:lnTo>
                  <a:lnTo>
                    <a:pt x="5533" y="1770"/>
                  </a:lnTo>
                  <a:lnTo>
                    <a:pt x="5909" y="1751"/>
                  </a:lnTo>
                  <a:lnTo>
                    <a:pt x="6794" y="1751"/>
                  </a:lnTo>
                  <a:lnTo>
                    <a:pt x="7754" y="1770"/>
                  </a:lnTo>
                  <a:lnTo>
                    <a:pt x="8676" y="1808"/>
                  </a:lnTo>
                  <a:lnTo>
                    <a:pt x="9466" y="1845"/>
                  </a:lnTo>
                  <a:lnTo>
                    <a:pt x="10200" y="1902"/>
                  </a:lnTo>
                  <a:lnTo>
                    <a:pt x="10238" y="1883"/>
                  </a:lnTo>
                  <a:lnTo>
                    <a:pt x="10275" y="1902"/>
                  </a:lnTo>
                  <a:lnTo>
                    <a:pt x="10369" y="1939"/>
                  </a:lnTo>
                  <a:lnTo>
                    <a:pt x="10464" y="2015"/>
                  </a:lnTo>
                  <a:lnTo>
                    <a:pt x="10558" y="2128"/>
                  </a:lnTo>
                  <a:lnTo>
                    <a:pt x="10746" y="2447"/>
                  </a:lnTo>
                  <a:lnTo>
                    <a:pt x="10972" y="2843"/>
                  </a:lnTo>
                  <a:lnTo>
                    <a:pt x="11160" y="3276"/>
                  </a:lnTo>
                  <a:lnTo>
                    <a:pt x="11329" y="3671"/>
                  </a:lnTo>
                  <a:lnTo>
                    <a:pt x="11461" y="4028"/>
                  </a:lnTo>
                  <a:lnTo>
                    <a:pt x="11536" y="4273"/>
                  </a:lnTo>
                  <a:lnTo>
                    <a:pt x="11555" y="4311"/>
                  </a:lnTo>
                  <a:lnTo>
                    <a:pt x="11593" y="4329"/>
                  </a:lnTo>
                  <a:lnTo>
                    <a:pt x="11724" y="4348"/>
                  </a:lnTo>
                  <a:lnTo>
                    <a:pt x="11931" y="4367"/>
                  </a:lnTo>
                  <a:lnTo>
                    <a:pt x="12195" y="4386"/>
                  </a:lnTo>
                  <a:lnTo>
                    <a:pt x="12835" y="4386"/>
                  </a:lnTo>
                  <a:lnTo>
                    <a:pt x="13569" y="4348"/>
                  </a:lnTo>
                  <a:lnTo>
                    <a:pt x="14303" y="4292"/>
                  </a:lnTo>
                  <a:lnTo>
                    <a:pt x="14961" y="4198"/>
                  </a:lnTo>
                  <a:lnTo>
                    <a:pt x="15225" y="4141"/>
                  </a:lnTo>
                  <a:lnTo>
                    <a:pt x="15432" y="4085"/>
                  </a:lnTo>
                  <a:lnTo>
                    <a:pt x="15582" y="4028"/>
                  </a:lnTo>
                  <a:lnTo>
                    <a:pt x="15620" y="3991"/>
                  </a:lnTo>
                  <a:lnTo>
                    <a:pt x="15639" y="3953"/>
                  </a:lnTo>
                  <a:lnTo>
                    <a:pt x="15695" y="3727"/>
                  </a:lnTo>
                  <a:lnTo>
                    <a:pt x="15752" y="3370"/>
                  </a:lnTo>
                  <a:lnTo>
                    <a:pt x="15771" y="3163"/>
                  </a:lnTo>
                  <a:lnTo>
                    <a:pt x="15771" y="2918"/>
                  </a:lnTo>
                  <a:lnTo>
                    <a:pt x="15752" y="2673"/>
                  </a:lnTo>
                  <a:lnTo>
                    <a:pt x="15714" y="2410"/>
                  </a:lnTo>
                  <a:lnTo>
                    <a:pt x="15639" y="2146"/>
                  </a:lnTo>
                  <a:lnTo>
                    <a:pt x="15526" y="1883"/>
                  </a:lnTo>
                  <a:lnTo>
                    <a:pt x="15394" y="1619"/>
                  </a:lnTo>
                  <a:lnTo>
                    <a:pt x="15206" y="1375"/>
                  </a:lnTo>
                  <a:lnTo>
                    <a:pt x="15112" y="1243"/>
                  </a:lnTo>
                  <a:lnTo>
                    <a:pt x="14980" y="1130"/>
                  </a:lnTo>
                  <a:lnTo>
                    <a:pt x="14848" y="1017"/>
                  </a:lnTo>
                  <a:lnTo>
                    <a:pt x="14717" y="904"/>
                  </a:lnTo>
                  <a:lnTo>
                    <a:pt x="14547" y="791"/>
                  </a:lnTo>
                  <a:lnTo>
                    <a:pt x="14378" y="697"/>
                  </a:lnTo>
                  <a:lnTo>
                    <a:pt x="14190" y="603"/>
                  </a:lnTo>
                  <a:lnTo>
                    <a:pt x="13983" y="509"/>
                  </a:lnTo>
                  <a:lnTo>
                    <a:pt x="13738" y="434"/>
                  </a:lnTo>
                  <a:lnTo>
                    <a:pt x="13475" y="359"/>
                  </a:lnTo>
                  <a:lnTo>
                    <a:pt x="13174" y="302"/>
                  </a:lnTo>
                  <a:lnTo>
                    <a:pt x="12835" y="246"/>
                  </a:lnTo>
                  <a:lnTo>
                    <a:pt x="12082" y="152"/>
                  </a:lnTo>
                  <a:lnTo>
                    <a:pt x="11235" y="76"/>
                  </a:lnTo>
                  <a:lnTo>
                    <a:pt x="10313" y="20"/>
                  </a:lnTo>
                  <a:lnTo>
                    <a:pt x="93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7"/>
            <p:cNvSpPr/>
            <p:nvPr/>
          </p:nvSpPr>
          <p:spPr>
            <a:xfrm flipH="1">
              <a:off x="362009" y="4077716"/>
              <a:ext cx="258299" cy="238942"/>
            </a:xfrm>
            <a:custGeom>
              <a:avLst/>
              <a:gdLst/>
              <a:ahLst/>
              <a:cxnLst/>
              <a:rect l="l" t="t" r="r" b="b"/>
              <a:pathLst>
                <a:path w="7793" h="7209" extrusionOk="0">
                  <a:moveTo>
                    <a:pt x="4160" y="133"/>
                  </a:moveTo>
                  <a:lnTo>
                    <a:pt x="4009" y="189"/>
                  </a:lnTo>
                  <a:lnTo>
                    <a:pt x="3878" y="264"/>
                  </a:lnTo>
                  <a:lnTo>
                    <a:pt x="4009" y="208"/>
                  </a:lnTo>
                  <a:lnTo>
                    <a:pt x="4160" y="133"/>
                  </a:lnTo>
                  <a:close/>
                  <a:moveTo>
                    <a:pt x="3878" y="264"/>
                  </a:moveTo>
                  <a:lnTo>
                    <a:pt x="3746" y="340"/>
                  </a:lnTo>
                  <a:lnTo>
                    <a:pt x="3558" y="490"/>
                  </a:lnTo>
                  <a:lnTo>
                    <a:pt x="3426" y="622"/>
                  </a:lnTo>
                  <a:lnTo>
                    <a:pt x="3426" y="622"/>
                  </a:lnTo>
                  <a:lnTo>
                    <a:pt x="3577" y="490"/>
                  </a:lnTo>
                  <a:lnTo>
                    <a:pt x="3765" y="340"/>
                  </a:lnTo>
                  <a:lnTo>
                    <a:pt x="3878" y="264"/>
                  </a:lnTo>
                  <a:close/>
                  <a:moveTo>
                    <a:pt x="6088" y="267"/>
                  </a:moveTo>
                  <a:lnTo>
                    <a:pt x="6211" y="302"/>
                  </a:lnTo>
                  <a:lnTo>
                    <a:pt x="6324" y="377"/>
                  </a:lnTo>
                  <a:lnTo>
                    <a:pt x="6362" y="415"/>
                  </a:lnTo>
                  <a:lnTo>
                    <a:pt x="6399" y="471"/>
                  </a:lnTo>
                  <a:lnTo>
                    <a:pt x="6437" y="528"/>
                  </a:lnTo>
                  <a:lnTo>
                    <a:pt x="6456" y="603"/>
                  </a:lnTo>
                  <a:lnTo>
                    <a:pt x="6475" y="659"/>
                  </a:lnTo>
                  <a:lnTo>
                    <a:pt x="6456" y="735"/>
                  </a:lnTo>
                  <a:lnTo>
                    <a:pt x="6456" y="791"/>
                  </a:lnTo>
                  <a:lnTo>
                    <a:pt x="6418" y="848"/>
                  </a:lnTo>
                  <a:lnTo>
                    <a:pt x="6324" y="961"/>
                  </a:lnTo>
                  <a:lnTo>
                    <a:pt x="6211" y="1055"/>
                  </a:lnTo>
                  <a:lnTo>
                    <a:pt x="6155" y="1073"/>
                  </a:lnTo>
                  <a:lnTo>
                    <a:pt x="6079" y="1092"/>
                  </a:lnTo>
                  <a:lnTo>
                    <a:pt x="6004" y="1092"/>
                  </a:lnTo>
                  <a:lnTo>
                    <a:pt x="5948" y="1073"/>
                  </a:lnTo>
                  <a:lnTo>
                    <a:pt x="5872" y="1036"/>
                  </a:lnTo>
                  <a:lnTo>
                    <a:pt x="5816" y="998"/>
                  </a:lnTo>
                  <a:lnTo>
                    <a:pt x="5778" y="942"/>
                  </a:lnTo>
                  <a:lnTo>
                    <a:pt x="5741" y="866"/>
                  </a:lnTo>
                  <a:lnTo>
                    <a:pt x="5722" y="810"/>
                  </a:lnTo>
                  <a:lnTo>
                    <a:pt x="5722" y="735"/>
                  </a:lnTo>
                  <a:lnTo>
                    <a:pt x="5741" y="659"/>
                  </a:lnTo>
                  <a:lnTo>
                    <a:pt x="5778" y="584"/>
                  </a:lnTo>
                  <a:lnTo>
                    <a:pt x="5872" y="452"/>
                  </a:lnTo>
                  <a:lnTo>
                    <a:pt x="5985" y="340"/>
                  </a:lnTo>
                  <a:lnTo>
                    <a:pt x="6088" y="267"/>
                  </a:lnTo>
                  <a:close/>
                  <a:moveTo>
                    <a:pt x="6776" y="1713"/>
                  </a:moveTo>
                  <a:lnTo>
                    <a:pt x="6889" y="1732"/>
                  </a:lnTo>
                  <a:lnTo>
                    <a:pt x="6964" y="1770"/>
                  </a:lnTo>
                  <a:lnTo>
                    <a:pt x="7058" y="1826"/>
                  </a:lnTo>
                  <a:lnTo>
                    <a:pt x="7133" y="1902"/>
                  </a:lnTo>
                  <a:lnTo>
                    <a:pt x="7190" y="1977"/>
                  </a:lnTo>
                  <a:lnTo>
                    <a:pt x="7271" y="2098"/>
                  </a:lnTo>
                  <a:lnTo>
                    <a:pt x="7271" y="2098"/>
                  </a:lnTo>
                  <a:lnTo>
                    <a:pt x="7133" y="2184"/>
                  </a:lnTo>
                  <a:lnTo>
                    <a:pt x="6964" y="2278"/>
                  </a:lnTo>
                  <a:lnTo>
                    <a:pt x="6776" y="2334"/>
                  </a:lnTo>
                  <a:lnTo>
                    <a:pt x="6569" y="2353"/>
                  </a:lnTo>
                  <a:lnTo>
                    <a:pt x="6381" y="2334"/>
                  </a:lnTo>
                  <a:lnTo>
                    <a:pt x="6287" y="2316"/>
                  </a:lnTo>
                  <a:lnTo>
                    <a:pt x="6192" y="2297"/>
                  </a:lnTo>
                  <a:lnTo>
                    <a:pt x="6155" y="2278"/>
                  </a:lnTo>
                  <a:lnTo>
                    <a:pt x="6136" y="2259"/>
                  </a:lnTo>
                  <a:lnTo>
                    <a:pt x="6136" y="2221"/>
                  </a:lnTo>
                  <a:lnTo>
                    <a:pt x="6136" y="2165"/>
                  </a:lnTo>
                  <a:lnTo>
                    <a:pt x="6155" y="2071"/>
                  </a:lnTo>
                  <a:lnTo>
                    <a:pt x="6192" y="1996"/>
                  </a:lnTo>
                  <a:lnTo>
                    <a:pt x="6249" y="1920"/>
                  </a:lnTo>
                  <a:lnTo>
                    <a:pt x="6324" y="1845"/>
                  </a:lnTo>
                  <a:lnTo>
                    <a:pt x="6399" y="1807"/>
                  </a:lnTo>
                  <a:lnTo>
                    <a:pt x="6494" y="1751"/>
                  </a:lnTo>
                  <a:lnTo>
                    <a:pt x="6588" y="1732"/>
                  </a:lnTo>
                  <a:lnTo>
                    <a:pt x="6682" y="1713"/>
                  </a:lnTo>
                  <a:close/>
                  <a:moveTo>
                    <a:pt x="5967" y="3369"/>
                  </a:moveTo>
                  <a:lnTo>
                    <a:pt x="6061" y="3388"/>
                  </a:lnTo>
                  <a:lnTo>
                    <a:pt x="6155" y="3445"/>
                  </a:lnTo>
                  <a:lnTo>
                    <a:pt x="6230" y="3501"/>
                  </a:lnTo>
                  <a:lnTo>
                    <a:pt x="6287" y="3595"/>
                  </a:lnTo>
                  <a:lnTo>
                    <a:pt x="6324" y="3689"/>
                  </a:lnTo>
                  <a:lnTo>
                    <a:pt x="6362" y="3783"/>
                  </a:lnTo>
                  <a:lnTo>
                    <a:pt x="6381" y="3896"/>
                  </a:lnTo>
                  <a:lnTo>
                    <a:pt x="6418" y="4122"/>
                  </a:lnTo>
                  <a:lnTo>
                    <a:pt x="6418" y="4197"/>
                  </a:lnTo>
                  <a:lnTo>
                    <a:pt x="6268" y="4197"/>
                  </a:lnTo>
                  <a:lnTo>
                    <a:pt x="6155" y="4160"/>
                  </a:lnTo>
                  <a:lnTo>
                    <a:pt x="6061" y="4122"/>
                  </a:lnTo>
                  <a:lnTo>
                    <a:pt x="5967" y="4085"/>
                  </a:lnTo>
                  <a:lnTo>
                    <a:pt x="5872" y="4028"/>
                  </a:lnTo>
                  <a:lnTo>
                    <a:pt x="5816" y="3953"/>
                  </a:lnTo>
                  <a:lnTo>
                    <a:pt x="5741" y="3859"/>
                  </a:lnTo>
                  <a:lnTo>
                    <a:pt x="5703" y="3765"/>
                  </a:lnTo>
                  <a:lnTo>
                    <a:pt x="5684" y="3670"/>
                  </a:lnTo>
                  <a:lnTo>
                    <a:pt x="5684" y="3558"/>
                  </a:lnTo>
                  <a:lnTo>
                    <a:pt x="5722" y="3482"/>
                  </a:lnTo>
                  <a:lnTo>
                    <a:pt x="5778" y="3407"/>
                  </a:lnTo>
                  <a:lnTo>
                    <a:pt x="5872" y="3369"/>
                  </a:lnTo>
                  <a:close/>
                  <a:moveTo>
                    <a:pt x="5195" y="4461"/>
                  </a:moveTo>
                  <a:lnTo>
                    <a:pt x="5308" y="4480"/>
                  </a:lnTo>
                  <a:lnTo>
                    <a:pt x="5402" y="4517"/>
                  </a:lnTo>
                  <a:lnTo>
                    <a:pt x="5496" y="4555"/>
                  </a:lnTo>
                  <a:lnTo>
                    <a:pt x="5571" y="4630"/>
                  </a:lnTo>
                  <a:lnTo>
                    <a:pt x="5647" y="4724"/>
                  </a:lnTo>
                  <a:lnTo>
                    <a:pt x="5703" y="4800"/>
                  </a:lnTo>
                  <a:lnTo>
                    <a:pt x="5760" y="4894"/>
                  </a:lnTo>
                  <a:lnTo>
                    <a:pt x="5854" y="5101"/>
                  </a:lnTo>
                  <a:lnTo>
                    <a:pt x="5910" y="5327"/>
                  </a:lnTo>
                  <a:lnTo>
                    <a:pt x="5910" y="5352"/>
                  </a:lnTo>
                  <a:lnTo>
                    <a:pt x="5910" y="5352"/>
                  </a:lnTo>
                  <a:lnTo>
                    <a:pt x="5835" y="5364"/>
                  </a:lnTo>
                  <a:lnTo>
                    <a:pt x="5722" y="5345"/>
                  </a:lnTo>
                  <a:lnTo>
                    <a:pt x="5628" y="5327"/>
                  </a:lnTo>
                  <a:lnTo>
                    <a:pt x="5515" y="5289"/>
                  </a:lnTo>
                  <a:lnTo>
                    <a:pt x="5421" y="5232"/>
                  </a:lnTo>
                  <a:lnTo>
                    <a:pt x="5233" y="5101"/>
                  </a:lnTo>
                  <a:lnTo>
                    <a:pt x="5082" y="4950"/>
                  </a:lnTo>
                  <a:lnTo>
                    <a:pt x="5007" y="4875"/>
                  </a:lnTo>
                  <a:lnTo>
                    <a:pt x="4950" y="4781"/>
                  </a:lnTo>
                  <a:lnTo>
                    <a:pt x="4932" y="4687"/>
                  </a:lnTo>
                  <a:lnTo>
                    <a:pt x="4950" y="4611"/>
                  </a:lnTo>
                  <a:lnTo>
                    <a:pt x="5026" y="4536"/>
                  </a:lnTo>
                  <a:lnTo>
                    <a:pt x="5101" y="4480"/>
                  </a:lnTo>
                  <a:lnTo>
                    <a:pt x="5195" y="4461"/>
                  </a:lnTo>
                  <a:close/>
                  <a:moveTo>
                    <a:pt x="3972" y="5120"/>
                  </a:moveTo>
                  <a:lnTo>
                    <a:pt x="4066" y="5157"/>
                  </a:lnTo>
                  <a:lnTo>
                    <a:pt x="4141" y="5214"/>
                  </a:lnTo>
                  <a:lnTo>
                    <a:pt x="4235" y="5270"/>
                  </a:lnTo>
                  <a:lnTo>
                    <a:pt x="4292" y="5345"/>
                  </a:lnTo>
                  <a:lnTo>
                    <a:pt x="4348" y="5421"/>
                  </a:lnTo>
                  <a:lnTo>
                    <a:pt x="4405" y="5515"/>
                  </a:lnTo>
                  <a:lnTo>
                    <a:pt x="4442" y="5609"/>
                  </a:lnTo>
                  <a:lnTo>
                    <a:pt x="4442" y="5722"/>
                  </a:lnTo>
                  <a:lnTo>
                    <a:pt x="4461" y="5816"/>
                  </a:lnTo>
                  <a:lnTo>
                    <a:pt x="4442" y="5910"/>
                  </a:lnTo>
                  <a:lnTo>
                    <a:pt x="4386" y="6117"/>
                  </a:lnTo>
                  <a:lnTo>
                    <a:pt x="4311" y="6305"/>
                  </a:lnTo>
                  <a:lnTo>
                    <a:pt x="4235" y="6403"/>
                  </a:lnTo>
                  <a:lnTo>
                    <a:pt x="4160" y="6343"/>
                  </a:lnTo>
                  <a:lnTo>
                    <a:pt x="4028" y="6173"/>
                  </a:lnTo>
                  <a:lnTo>
                    <a:pt x="3934" y="5985"/>
                  </a:lnTo>
                  <a:lnTo>
                    <a:pt x="3859" y="5797"/>
                  </a:lnTo>
                  <a:lnTo>
                    <a:pt x="3802" y="5571"/>
                  </a:lnTo>
                  <a:lnTo>
                    <a:pt x="3784" y="5477"/>
                  </a:lnTo>
                  <a:lnTo>
                    <a:pt x="3784" y="5364"/>
                  </a:lnTo>
                  <a:lnTo>
                    <a:pt x="3802" y="5270"/>
                  </a:lnTo>
                  <a:lnTo>
                    <a:pt x="3821" y="5176"/>
                  </a:lnTo>
                  <a:lnTo>
                    <a:pt x="3859" y="5138"/>
                  </a:lnTo>
                  <a:lnTo>
                    <a:pt x="3896" y="5120"/>
                  </a:lnTo>
                  <a:close/>
                  <a:moveTo>
                    <a:pt x="1" y="6456"/>
                  </a:moveTo>
                  <a:lnTo>
                    <a:pt x="95" y="6550"/>
                  </a:lnTo>
                  <a:lnTo>
                    <a:pt x="227" y="6644"/>
                  </a:lnTo>
                  <a:lnTo>
                    <a:pt x="114" y="6550"/>
                  </a:lnTo>
                  <a:lnTo>
                    <a:pt x="1" y="6456"/>
                  </a:lnTo>
                  <a:close/>
                  <a:moveTo>
                    <a:pt x="2880" y="5703"/>
                  </a:moveTo>
                  <a:lnTo>
                    <a:pt x="2956" y="5722"/>
                  </a:lnTo>
                  <a:lnTo>
                    <a:pt x="3031" y="5778"/>
                  </a:lnTo>
                  <a:lnTo>
                    <a:pt x="3087" y="5854"/>
                  </a:lnTo>
                  <a:lnTo>
                    <a:pt x="3125" y="5929"/>
                  </a:lnTo>
                  <a:lnTo>
                    <a:pt x="3163" y="6004"/>
                  </a:lnTo>
                  <a:lnTo>
                    <a:pt x="3181" y="6098"/>
                  </a:lnTo>
                  <a:lnTo>
                    <a:pt x="3200" y="6192"/>
                  </a:lnTo>
                  <a:lnTo>
                    <a:pt x="3200" y="6268"/>
                  </a:lnTo>
                  <a:lnTo>
                    <a:pt x="3181" y="6362"/>
                  </a:lnTo>
                  <a:lnTo>
                    <a:pt x="3106" y="6531"/>
                  </a:lnTo>
                  <a:lnTo>
                    <a:pt x="3031" y="6682"/>
                  </a:lnTo>
                  <a:lnTo>
                    <a:pt x="2949" y="6763"/>
                  </a:lnTo>
                  <a:lnTo>
                    <a:pt x="2949" y="6763"/>
                  </a:lnTo>
                  <a:lnTo>
                    <a:pt x="2937" y="6757"/>
                  </a:lnTo>
                  <a:lnTo>
                    <a:pt x="2843" y="6700"/>
                  </a:lnTo>
                  <a:lnTo>
                    <a:pt x="2786" y="6625"/>
                  </a:lnTo>
                  <a:lnTo>
                    <a:pt x="2654" y="6475"/>
                  </a:lnTo>
                  <a:lnTo>
                    <a:pt x="2617" y="6399"/>
                  </a:lnTo>
                  <a:lnTo>
                    <a:pt x="2579" y="6305"/>
                  </a:lnTo>
                  <a:lnTo>
                    <a:pt x="2560" y="6211"/>
                  </a:lnTo>
                  <a:lnTo>
                    <a:pt x="2542" y="6117"/>
                  </a:lnTo>
                  <a:lnTo>
                    <a:pt x="2560" y="6023"/>
                  </a:lnTo>
                  <a:lnTo>
                    <a:pt x="2579" y="5929"/>
                  </a:lnTo>
                  <a:lnTo>
                    <a:pt x="2617" y="5854"/>
                  </a:lnTo>
                  <a:lnTo>
                    <a:pt x="2654" y="5778"/>
                  </a:lnTo>
                  <a:lnTo>
                    <a:pt x="2730" y="5722"/>
                  </a:lnTo>
                  <a:lnTo>
                    <a:pt x="2805" y="5703"/>
                  </a:lnTo>
                  <a:close/>
                  <a:moveTo>
                    <a:pt x="1582" y="5609"/>
                  </a:moveTo>
                  <a:lnTo>
                    <a:pt x="1638" y="5628"/>
                  </a:lnTo>
                  <a:lnTo>
                    <a:pt x="1695" y="5665"/>
                  </a:lnTo>
                  <a:lnTo>
                    <a:pt x="1751" y="5703"/>
                  </a:lnTo>
                  <a:lnTo>
                    <a:pt x="1808" y="5816"/>
                  </a:lnTo>
                  <a:lnTo>
                    <a:pt x="1845" y="5929"/>
                  </a:lnTo>
                  <a:lnTo>
                    <a:pt x="1864" y="6061"/>
                  </a:lnTo>
                  <a:lnTo>
                    <a:pt x="1845" y="6192"/>
                  </a:lnTo>
                  <a:lnTo>
                    <a:pt x="1808" y="6305"/>
                  </a:lnTo>
                  <a:lnTo>
                    <a:pt x="1751" y="6418"/>
                  </a:lnTo>
                  <a:lnTo>
                    <a:pt x="1676" y="6512"/>
                  </a:lnTo>
                  <a:lnTo>
                    <a:pt x="1601" y="6606"/>
                  </a:lnTo>
                  <a:lnTo>
                    <a:pt x="1506" y="6682"/>
                  </a:lnTo>
                  <a:lnTo>
                    <a:pt x="1412" y="6738"/>
                  </a:lnTo>
                  <a:lnTo>
                    <a:pt x="1355" y="6767"/>
                  </a:lnTo>
                  <a:lnTo>
                    <a:pt x="1299" y="6700"/>
                  </a:lnTo>
                  <a:lnTo>
                    <a:pt x="1205" y="6569"/>
                  </a:lnTo>
                  <a:lnTo>
                    <a:pt x="1149" y="6418"/>
                  </a:lnTo>
                  <a:lnTo>
                    <a:pt x="1111" y="6268"/>
                  </a:lnTo>
                  <a:lnTo>
                    <a:pt x="1111" y="6136"/>
                  </a:lnTo>
                  <a:lnTo>
                    <a:pt x="1130" y="5985"/>
                  </a:lnTo>
                  <a:lnTo>
                    <a:pt x="1187" y="5854"/>
                  </a:lnTo>
                  <a:lnTo>
                    <a:pt x="1281" y="5741"/>
                  </a:lnTo>
                  <a:lnTo>
                    <a:pt x="1375" y="5646"/>
                  </a:lnTo>
                  <a:lnTo>
                    <a:pt x="1450" y="5609"/>
                  </a:lnTo>
                  <a:close/>
                  <a:moveTo>
                    <a:pt x="4706" y="1"/>
                  </a:moveTo>
                  <a:lnTo>
                    <a:pt x="4499" y="38"/>
                  </a:lnTo>
                  <a:lnTo>
                    <a:pt x="4329" y="76"/>
                  </a:lnTo>
                  <a:lnTo>
                    <a:pt x="4160" y="133"/>
                  </a:lnTo>
                  <a:lnTo>
                    <a:pt x="4160" y="133"/>
                  </a:lnTo>
                  <a:lnTo>
                    <a:pt x="4329" y="95"/>
                  </a:lnTo>
                  <a:lnTo>
                    <a:pt x="4518" y="57"/>
                  </a:lnTo>
                  <a:lnTo>
                    <a:pt x="4706" y="38"/>
                  </a:lnTo>
                  <a:lnTo>
                    <a:pt x="5139" y="38"/>
                  </a:lnTo>
                  <a:lnTo>
                    <a:pt x="5364" y="76"/>
                  </a:lnTo>
                  <a:lnTo>
                    <a:pt x="5590" y="133"/>
                  </a:lnTo>
                  <a:lnTo>
                    <a:pt x="5835" y="189"/>
                  </a:lnTo>
                  <a:lnTo>
                    <a:pt x="6015" y="244"/>
                  </a:lnTo>
                  <a:lnTo>
                    <a:pt x="6015" y="244"/>
                  </a:lnTo>
                  <a:lnTo>
                    <a:pt x="5948" y="302"/>
                  </a:lnTo>
                  <a:lnTo>
                    <a:pt x="5816" y="415"/>
                  </a:lnTo>
                  <a:lnTo>
                    <a:pt x="5741" y="565"/>
                  </a:lnTo>
                  <a:lnTo>
                    <a:pt x="5703" y="641"/>
                  </a:lnTo>
                  <a:lnTo>
                    <a:pt x="5684" y="716"/>
                  </a:lnTo>
                  <a:lnTo>
                    <a:pt x="5665" y="810"/>
                  </a:lnTo>
                  <a:lnTo>
                    <a:pt x="5684" y="885"/>
                  </a:lnTo>
                  <a:lnTo>
                    <a:pt x="5722" y="961"/>
                  </a:lnTo>
                  <a:lnTo>
                    <a:pt x="5778" y="1036"/>
                  </a:lnTo>
                  <a:lnTo>
                    <a:pt x="5854" y="1073"/>
                  </a:lnTo>
                  <a:lnTo>
                    <a:pt x="5929" y="1111"/>
                  </a:lnTo>
                  <a:lnTo>
                    <a:pt x="6004" y="1130"/>
                  </a:lnTo>
                  <a:lnTo>
                    <a:pt x="6079" y="1130"/>
                  </a:lnTo>
                  <a:lnTo>
                    <a:pt x="6155" y="1111"/>
                  </a:lnTo>
                  <a:lnTo>
                    <a:pt x="6230" y="1092"/>
                  </a:lnTo>
                  <a:lnTo>
                    <a:pt x="6305" y="1055"/>
                  </a:lnTo>
                  <a:lnTo>
                    <a:pt x="6362" y="998"/>
                  </a:lnTo>
                  <a:lnTo>
                    <a:pt x="6456" y="885"/>
                  </a:lnTo>
                  <a:lnTo>
                    <a:pt x="6494" y="810"/>
                  </a:lnTo>
                  <a:lnTo>
                    <a:pt x="6512" y="735"/>
                  </a:lnTo>
                  <a:lnTo>
                    <a:pt x="6512" y="659"/>
                  </a:lnTo>
                  <a:lnTo>
                    <a:pt x="6494" y="584"/>
                  </a:lnTo>
                  <a:lnTo>
                    <a:pt x="6475" y="509"/>
                  </a:lnTo>
                  <a:lnTo>
                    <a:pt x="6437" y="452"/>
                  </a:lnTo>
                  <a:lnTo>
                    <a:pt x="6399" y="396"/>
                  </a:lnTo>
                  <a:lnTo>
                    <a:pt x="6343" y="340"/>
                  </a:lnTo>
                  <a:lnTo>
                    <a:pt x="6230" y="283"/>
                  </a:lnTo>
                  <a:lnTo>
                    <a:pt x="6127" y="239"/>
                  </a:lnTo>
                  <a:lnTo>
                    <a:pt x="6127" y="239"/>
                  </a:lnTo>
                  <a:lnTo>
                    <a:pt x="6174" y="208"/>
                  </a:lnTo>
                  <a:lnTo>
                    <a:pt x="6249" y="170"/>
                  </a:lnTo>
                  <a:lnTo>
                    <a:pt x="6343" y="151"/>
                  </a:lnTo>
                  <a:lnTo>
                    <a:pt x="6418" y="151"/>
                  </a:lnTo>
                  <a:lnTo>
                    <a:pt x="6512" y="133"/>
                  </a:lnTo>
                  <a:lnTo>
                    <a:pt x="6588" y="133"/>
                  </a:lnTo>
                  <a:lnTo>
                    <a:pt x="6757" y="151"/>
                  </a:lnTo>
                  <a:lnTo>
                    <a:pt x="6926" y="208"/>
                  </a:lnTo>
                  <a:lnTo>
                    <a:pt x="7077" y="283"/>
                  </a:lnTo>
                  <a:lnTo>
                    <a:pt x="7227" y="358"/>
                  </a:lnTo>
                  <a:lnTo>
                    <a:pt x="7359" y="490"/>
                  </a:lnTo>
                  <a:lnTo>
                    <a:pt x="7491" y="622"/>
                  </a:lnTo>
                  <a:lnTo>
                    <a:pt x="7585" y="754"/>
                  </a:lnTo>
                  <a:lnTo>
                    <a:pt x="7660" y="923"/>
                  </a:lnTo>
                  <a:lnTo>
                    <a:pt x="7698" y="1017"/>
                  </a:lnTo>
                  <a:lnTo>
                    <a:pt x="7717" y="1111"/>
                  </a:lnTo>
                  <a:lnTo>
                    <a:pt x="7717" y="1186"/>
                  </a:lnTo>
                  <a:lnTo>
                    <a:pt x="7717" y="1280"/>
                  </a:lnTo>
                  <a:lnTo>
                    <a:pt x="7698" y="1469"/>
                  </a:lnTo>
                  <a:lnTo>
                    <a:pt x="7679" y="1563"/>
                  </a:lnTo>
                  <a:lnTo>
                    <a:pt x="7641" y="1638"/>
                  </a:lnTo>
                  <a:lnTo>
                    <a:pt x="7604" y="1732"/>
                  </a:lnTo>
                  <a:lnTo>
                    <a:pt x="7547" y="1807"/>
                  </a:lnTo>
                  <a:lnTo>
                    <a:pt x="7491" y="1883"/>
                  </a:lnTo>
                  <a:lnTo>
                    <a:pt x="7434" y="1958"/>
                  </a:lnTo>
                  <a:lnTo>
                    <a:pt x="7351" y="2031"/>
                  </a:lnTo>
                  <a:lnTo>
                    <a:pt x="7351" y="2031"/>
                  </a:lnTo>
                  <a:lnTo>
                    <a:pt x="7340" y="2014"/>
                  </a:lnTo>
                  <a:lnTo>
                    <a:pt x="7265" y="1920"/>
                  </a:lnTo>
                  <a:lnTo>
                    <a:pt x="7190" y="1826"/>
                  </a:lnTo>
                  <a:lnTo>
                    <a:pt x="7115" y="1751"/>
                  </a:lnTo>
                  <a:lnTo>
                    <a:pt x="7020" y="1694"/>
                  </a:lnTo>
                  <a:lnTo>
                    <a:pt x="6908" y="1657"/>
                  </a:lnTo>
                  <a:lnTo>
                    <a:pt x="6795" y="1638"/>
                  </a:lnTo>
                  <a:lnTo>
                    <a:pt x="6682" y="1619"/>
                  </a:lnTo>
                  <a:lnTo>
                    <a:pt x="6569" y="1638"/>
                  </a:lnTo>
                  <a:lnTo>
                    <a:pt x="6456" y="1676"/>
                  </a:lnTo>
                  <a:lnTo>
                    <a:pt x="6362" y="1713"/>
                  </a:lnTo>
                  <a:lnTo>
                    <a:pt x="6268" y="1789"/>
                  </a:lnTo>
                  <a:lnTo>
                    <a:pt x="6192" y="1864"/>
                  </a:lnTo>
                  <a:lnTo>
                    <a:pt x="6117" y="1958"/>
                  </a:lnTo>
                  <a:lnTo>
                    <a:pt x="6079" y="2052"/>
                  </a:lnTo>
                  <a:lnTo>
                    <a:pt x="6042" y="2165"/>
                  </a:lnTo>
                  <a:lnTo>
                    <a:pt x="6042" y="2221"/>
                  </a:lnTo>
                  <a:lnTo>
                    <a:pt x="6061" y="2278"/>
                  </a:lnTo>
                  <a:lnTo>
                    <a:pt x="6061" y="2316"/>
                  </a:lnTo>
                  <a:lnTo>
                    <a:pt x="6079" y="2334"/>
                  </a:lnTo>
                  <a:lnTo>
                    <a:pt x="6098" y="2353"/>
                  </a:lnTo>
                  <a:lnTo>
                    <a:pt x="6155" y="2372"/>
                  </a:lnTo>
                  <a:lnTo>
                    <a:pt x="6268" y="2410"/>
                  </a:lnTo>
                  <a:lnTo>
                    <a:pt x="6362" y="2428"/>
                  </a:lnTo>
                  <a:lnTo>
                    <a:pt x="6569" y="2428"/>
                  </a:lnTo>
                  <a:lnTo>
                    <a:pt x="6795" y="2410"/>
                  </a:lnTo>
                  <a:lnTo>
                    <a:pt x="6983" y="2353"/>
                  </a:lnTo>
                  <a:lnTo>
                    <a:pt x="7171" y="2259"/>
                  </a:lnTo>
                  <a:lnTo>
                    <a:pt x="7311" y="2166"/>
                  </a:lnTo>
                  <a:lnTo>
                    <a:pt x="7311" y="2166"/>
                  </a:lnTo>
                  <a:lnTo>
                    <a:pt x="7378" y="2334"/>
                  </a:lnTo>
                  <a:lnTo>
                    <a:pt x="7434" y="2541"/>
                  </a:lnTo>
                  <a:lnTo>
                    <a:pt x="7453" y="2767"/>
                  </a:lnTo>
                  <a:lnTo>
                    <a:pt x="7453" y="2974"/>
                  </a:lnTo>
                  <a:lnTo>
                    <a:pt x="7416" y="3181"/>
                  </a:lnTo>
                  <a:lnTo>
                    <a:pt x="7378" y="3388"/>
                  </a:lnTo>
                  <a:lnTo>
                    <a:pt x="7284" y="3595"/>
                  </a:lnTo>
                  <a:lnTo>
                    <a:pt x="7190" y="3783"/>
                  </a:lnTo>
                  <a:lnTo>
                    <a:pt x="7039" y="3934"/>
                  </a:lnTo>
                  <a:lnTo>
                    <a:pt x="6964" y="4009"/>
                  </a:lnTo>
                  <a:lnTo>
                    <a:pt x="6870" y="4085"/>
                  </a:lnTo>
                  <a:lnTo>
                    <a:pt x="6795" y="4122"/>
                  </a:lnTo>
                  <a:lnTo>
                    <a:pt x="6682" y="4160"/>
                  </a:lnTo>
                  <a:lnTo>
                    <a:pt x="6588" y="4197"/>
                  </a:lnTo>
                  <a:lnTo>
                    <a:pt x="6519" y="4197"/>
                  </a:lnTo>
                  <a:lnTo>
                    <a:pt x="6512" y="4122"/>
                  </a:lnTo>
                  <a:lnTo>
                    <a:pt x="6494" y="3878"/>
                  </a:lnTo>
                  <a:lnTo>
                    <a:pt x="6475" y="3765"/>
                  </a:lnTo>
                  <a:lnTo>
                    <a:pt x="6437" y="3652"/>
                  </a:lnTo>
                  <a:lnTo>
                    <a:pt x="6381" y="3539"/>
                  </a:lnTo>
                  <a:lnTo>
                    <a:pt x="6305" y="3426"/>
                  </a:lnTo>
                  <a:lnTo>
                    <a:pt x="6211" y="3351"/>
                  </a:lnTo>
                  <a:lnTo>
                    <a:pt x="6098" y="3294"/>
                  </a:lnTo>
                  <a:lnTo>
                    <a:pt x="5967" y="3256"/>
                  </a:lnTo>
                  <a:lnTo>
                    <a:pt x="5835" y="3275"/>
                  </a:lnTo>
                  <a:lnTo>
                    <a:pt x="5778" y="3294"/>
                  </a:lnTo>
                  <a:lnTo>
                    <a:pt x="5722" y="3332"/>
                  </a:lnTo>
                  <a:lnTo>
                    <a:pt x="5665" y="3369"/>
                  </a:lnTo>
                  <a:lnTo>
                    <a:pt x="5628" y="3426"/>
                  </a:lnTo>
                  <a:lnTo>
                    <a:pt x="5590" y="3482"/>
                  </a:lnTo>
                  <a:lnTo>
                    <a:pt x="5590" y="3539"/>
                  </a:lnTo>
                  <a:lnTo>
                    <a:pt x="5571" y="3670"/>
                  </a:lnTo>
                  <a:lnTo>
                    <a:pt x="5609" y="3802"/>
                  </a:lnTo>
                  <a:lnTo>
                    <a:pt x="5665" y="3915"/>
                  </a:lnTo>
                  <a:lnTo>
                    <a:pt x="5722" y="4009"/>
                  </a:lnTo>
                  <a:lnTo>
                    <a:pt x="5816" y="4103"/>
                  </a:lnTo>
                  <a:lnTo>
                    <a:pt x="5910" y="4179"/>
                  </a:lnTo>
                  <a:lnTo>
                    <a:pt x="6023" y="4235"/>
                  </a:lnTo>
                  <a:lnTo>
                    <a:pt x="6136" y="4273"/>
                  </a:lnTo>
                  <a:lnTo>
                    <a:pt x="6249" y="4292"/>
                  </a:lnTo>
                  <a:lnTo>
                    <a:pt x="6362" y="4310"/>
                  </a:lnTo>
                  <a:lnTo>
                    <a:pt x="6418" y="4310"/>
                  </a:lnTo>
                  <a:lnTo>
                    <a:pt x="6418" y="4348"/>
                  </a:lnTo>
                  <a:lnTo>
                    <a:pt x="6418" y="4574"/>
                  </a:lnTo>
                  <a:lnTo>
                    <a:pt x="6399" y="4800"/>
                  </a:lnTo>
                  <a:lnTo>
                    <a:pt x="6324" y="5007"/>
                  </a:lnTo>
                  <a:lnTo>
                    <a:pt x="6268" y="5101"/>
                  </a:lnTo>
                  <a:lnTo>
                    <a:pt x="6211" y="5195"/>
                  </a:lnTo>
                  <a:lnTo>
                    <a:pt x="6136" y="5251"/>
                  </a:lnTo>
                  <a:lnTo>
                    <a:pt x="6042" y="5308"/>
                  </a:lnTo>
                  <a:lnTo>
                    <a:pt x="6005" y="5322"/>
                  </a:lnTo>
                  <a:lnTo>
                    <a:pt x="6005" y="5322"/>
                  </a:lnTo>
                  <a:lnTo>
                    <a:pt x="6004" y="5308"/>
                  </a:lnTo>
                  <a:lnTo>
                    <a:pt x="5967" y="5063"/>
                  </a:lnTo>
                  <a:lnTo>
                    <a:pt x="5910" y="4950"/>
                  </a:lnTo>
                  <a:lnTo>
                    <a:pt x="5854" y="4856"/>
                  </a:lnTo>
                  <a:lnTo>
                    <a:pt x="5797" y="4743"/>
                  </a:lnTo>
                  <a:lnTo>
                    <a:pt x="5722" y="4649"/>
                  </a:lnTo>
                  <a:lnTo>
                    <a:pt x="5647" y="4555"/>
                  </a:lnTo>
                  <a:lnTo>
                    <a:pt x="5553" y="4480"/>
                  </a:lnTo>
                  <a:lnTo>
                    <a:pt x="5440" y="4404"/>
                  </a:lnTo>
                  <a:lnTo>
                    <a:pt x="5327" y="4367"/>
                  </a:lnTo>
                  <a:lnTo>
                    <a:pt x="5195" y="4348"/>
                  </a:lnTo>
                  <a:lnTo>
                    <a:pt x="5120" y="4367"/>
                  </a:lnTo>
                  <a:lnTo>
                    <a:pt x="5063" y="4386"/>
                  </a:lnTo>
                  <a:lnTo>
                    <a:pt x="4950" y="4442"/>
                  </a:lnTo>
                  <a:lnTo>
                    <a:pt x="4894" y="4499"/>
                  </a:lnTo>
                  <a:lnTo>
                    <a:pt x="4856" y="4555"/>
                  </a:lnTo>
                  <a:lnTo>
                    <a:pt x="4837" y="4611"/>
                  </a:lnTo>
                  <a:lnTo>
                    <a:pt x="4819" y="4687"/>
                  </a:lnTo>
                  <a:lnTo>
                    <a:pt x="4837" y="4762"/>
                  </a:lnTo>
                  <a:lnTo>
                    <a:pt x="4856" y="4818"/>
                  </a:lnTo>
                  <a:lnTo>
                    <a:pt x="4913" y="4931"/>
                  </a:lnTo>
                  <a:lnTo>
                    <a:pt x="4988" y="5025"/>
                  </a:lnTo>
                  <a:lnTo>
                    <a:pt x="5176" y="5195"/>
                  </a:lnTo>
                  <a:lnTo>
                    <a:pt x="5364" y="5327"/>
                  </a:lnTo>
                  <a:lnTo>
                    <a:pt x="5477" y="5383"/>
                  </a:lnTo>
                  <a:lnTo>
                    <a:pt x="5590" y="5421"/>
                  </a:lnTo>
                  <a:lnTo>
                    <a:pt x="5703" y="5458"/>
                  </a:lnTo>
                  <a:lnTo>
                    <a:pt x="5910" y="5458"/>
                  </a:lnTo>
                  <a:lnTo>
                    <a:pt x="5910" y="5534"/>
                  </a:lnTo>
                  <a:lnTo>
                    <a:pt x="5891" y="5759"/>
                  </a:lnTo>
                  <a:lnTo>
                    <a:pt x="5816" y="5966"/>
                  </a:lnTo>
                  <a:lnTo>
                    <a:pt x="5760" y="6061"/>
                  </a:lnTo>
                  <a:lnTo>
                    <a:pt x="5703" y="6155"/>
                  </a:lnTo>
                  <a:lnTo>
                    <a:pt x="5628" y="6230"/>
                  </a:lnTo>
                  <a:lnTo>
                    <a:pt x="5553" y="6305"/>
                  </a:lnTo>
                  <a:lnTo>
                    <a:pt x="5383" y="6437"/>
                  </a:lnTo>
                  <a:lnTo>
                    <a:pt x="5176" y="6531"/>
                  </a:lnTo>
                  <a:lnTo>
                    <a:pt x="4969" y="6569"/>
                  </a:lnTo>
                  <a:lnTo>
                    <a:pt x="4743" y="6587"/>
                  </a:lnTo>
                  <a:lnTo>
                    <a:pt x="4649" y="6569"/>
                  </a:lnTo>
                  <a:lnTo>
                    <a:pt x="4536" y="6550"/>
                  </a:lnTo>
                  <a:lnTo>
                    <a:pt x="4480" y="6531"/>
                  </a:lnTo>
                  <a:lnTo>
                    <a:pt x="4442" y="6512"/>
                  </a:lnTo>
                  <a:lnTo>
                    <a:pt x="4329" y="6475"/>
                  </a:lnTo>
                  <a:lnTo>
                    <a:pt x="4306" y="6457"/>
                  </a:lnTo>
                  <a:lnTo>
                    <a:pt x="4306" y="6457"/>
                  </a:lnTo>
                  <a:lnTo>
                    <a:pt x="4386" y="6343"/>
                  </a:lnTo>
                  <a:lnTo>
                    <a:pt x="4480" y="6155"/>
                  </a:lnTo>
                  <a:lnTo>
                    <a:pt x="4518" y="6042"/>
                  </a:lnTo>
                  <a:lnTo>
                    <a:pt x="4536" y="5929"/>
                  </a:lnTo>
                  <a:lnTo>
                    <a:pt x="4555" y="5816"/>
                  </a:lnTo>
                  <a:lnTo>
                    <a:pt x="4555" y="5703"/>
                  </a:lnTo>
                  <a:lnTo>
                    <a:pt x="4536" y="5590"/>
                  </a:lnTo>
                  <a:lnTo>
                    <a:pt x="4499" y="5477"/>
                  </a:lnTo>
                  <a:lnTo>
                    <a:pt x="4442" y="5383"/>
                  </a:lnTo>
                  <a:lnTo>
                    <a:pt x="4367" y="5270"/>
                  </a:lnTo>
                  <a:lnTo>
                    <a:pt x="4292" y="5195"/>
                  </a:lnTo>
                  <a:lnTo>
                    <a:pt x="4198" y="5120"/>
                  </a:lnTo>
                  <a:lnTo>
                    <a:pt x="4104" y="5063"/>
                  </a:lnTo>
                  <a:lnTo>
                    <a:pt x="3991" y="5025"/>
                  </a:lnTo>
                  <a:lnTo>
                    <a:pt x="3840" y="5025"/>
                  </a:lnTo>
                  <a:lnTo>
                    <a:pt x="3784" y="5082"/>
                  </a:lnTo>
                  <a:lnTo>
                    <a:pt x="3746" y="5120"/>
                  </a:lnTo>
                  <a:lnTo>
                    <a:pt x="3708" y="5251"/>
                  </a:lnTo>
                  <a:lnTo>
                    <a:pt x="3689" y="5364"/>
                  </a:lnTo>
                  <a:lnTo>
                    <a:pt x="3689" y="5477"/>
                  </a:lnTo>
                  <a:lnTo>
                    <a:pt x="3708" y="5590"/>
                  </a:lnTo>
                  <a:lnTo>
                    <a:pt x="3746" y="5816"/>
                  </a:lnTo>
                  <a:lnTo>
                    <a:pt x="3840" y="6042"/>
                  </a:lnTo>
                  <a:lnTo>
                    <a:pt x="3953" y="6230"/>
                  </a:lnTo>
                  <a:lnTo>
                    <a:pt x="4009" y="6343"/>
                  </a:lnTo>
                  <a:lnTo>
                    <a:pt x="4085" y="6418"/>
                  </a:lnTo>
                  <a:lnTo>
                    <a:pt x="4168" y="6485"/>
                  </a:lnTo>
                  <a:lnTo>
                    <a:pt x="4168" y="6485"/>
                  </a:lnTo>
                  <a:lnTo>
                    <a:pt x="4047" y="6606"/>
                  </a:lnTo>
                  <a:lnTo>
                    <a:pt x="3878" y="6719"/>
                  </a:lnTo>
                  <a:lnTo>
                    <a:pt x="3689" y="6813"/>
                  </a:lnTo>
                  <a:lnTo>
                    <a:pt x="3501" y="6870"/>
                  </a:lnTo>
                  <a:lnTo>
                    <a:pt x="3294" y="6870"/>
                  </a:lnTo>
                  <a:lnTo>
                    <a:pt x="3200" y="6851"/>
                  </a:lnTo>
                  <a:lnTo>
                    <a:pt x="3106" y="6832"/>
                  </a:lnTo>
                  <a:lnTo>
                    <a:pt x="3019" y="6797"/>
                  </a:lnTo>
                  <a:lnTo>
                    <a:pt x="3019" y="6797"/>
                  </a:lnTo>
                  <a:lnTo>
                    <a:pt x="3087" y="6719"/>
                  </a:lnTo>
                  <a:lnTo>
                    <a:pt x="3181" y="6569"/>
                  </a:lnTo>
                  <a:lnTo>
                    <a:pt x="3257" y="6380"/>
                  </a:lnTo>
                  <a:lnTo>
                    <a:pt x="3275" y="6286"/>
                  </a:lnTo>
                  <a:lnTo>
                    <a:pt x="3275" y="6173"/>
                  </a:lnTo>
                  <a:lnTo>
                    <a:pt x="3257" y="6079"/>
                  </a:lnTo>
                  <a:lnTo>
                    <a:pt x="3238" y="5985"/>
                  </a:lnTo>
                  <a:lnTo>
                    <a:pt x="3200" y="5891"/>
                  </a:lnTo>
                  <a:lnTo>
                    <a:pt x="3163" y="5797"/>
                  </a:lnTo>
                  <a:lnTo>
                    <a:pt x="3087" y="5722"/>
                  </a:lnTo>
                  <a:lnTo>
                    <a:pt x="3012" y="5646"/>
                  </a:lnTo>
                  <a:lnTo>
                    <a:pt x="2899" y="5609"/>
                  </a:lnTo>
                  <a:lnTo>
                    <a:pt x="2786" y="5609"/>
                  </a:lnTo>
                  <a:lnTo>
                    <a:pt x="2692" y="5665"/>
                  </a:lnTo>
                  <a:lnTo>
                    <a:pt x="2598" y="5722"/>
                  </a:lnTo>
                  <a:lnTo>
                    <a:pt x="2542" y="5816"/>
                  </a:lnTo>
                  <a:lnTo>
                    <a:pt x="2504" y="5910"/>
                  </a:lnTo>
                  <a:lnTo>
                    <a:pt x="2466" y="6023"/>
                  </a:lnTo>
                  <a:lnTo>
                    <a:pt x="2466" y="6117"/>
                  </a:lnTo>
                  <a:lnTo>
                    <a:pt x="2466" y="6230"/>
                  </a:lnTo>
                  <a:lnTo>
                    <a:pt x="2504" y="6324"/>
                  </a:lnTo>
                  <a:lnTo>
                    <a:pt x="2542" y="6437"/>
                  </a:lnTo>
                  <a:lnTo>
                    <a:pt x="2579" y="6531"/>
                  </a:lnTo>
                  <a:lnTo>
                    <a:pt x="2654" y="6606"/>
                  </a:lnTo>
                  <a:lnTo>
                    <a:pt x="2711" y="6700"/>
                  </a:lnTo>
                  <a:lnTo>
                    <a:pt x="2805" y="6757"/>
                  </a:lnTo>
                  <a:lnTo>
                    <a:pt x="2879" y="6831"/>
                  </a:lnTo>
                  <a:lnTo>
                    <a:pt x="2879" y="6831"/>
                  </a:lnTo>
                  <a:lnTo>
                    <a:pt x="2767" y="6926"/>
                  </a:lnTo>
                  <a:lnTo>
                    <a:pt x="2617" y="7020"/>
                  </a:lnTo>
                  <a:lnTo>
                    <a:pt x="2466" y="7096"/>
                  </a:lnTo>
                  <a:lnTo>
                    <a:pt x="2297" y="7133"/>
                  </a:lnTo>
                  <a:lnTo>
                    <a:pt x="2128" y="7152"/>
                  </a:lnTo>
                  <a:lnTo>
                    <a:pt x="1958" y="7133"/>
                  </a:lnTo>
                  <a:lnTo>
                    <a:pt x="1808" y="7077"/>
                  </a:lnTo>
                  <a:lnTo>
                    <a:pt x="1657" y="7020"/>
                  </a:lnTo>
                  <a:lnTo>
                    <a:pt x="1525" y="6926"/>
                  </a:lnTo>
                  <a:lnTo>
                    <a:pt x="1394" y="6813"/>
                  </a:lnTo>
                  <a:lnTo>
                    <a:pt x="1377" y="6794"/>
                  </a:lnTo>
                  <a:lnTo>
                    <a:pt x="1377" y="6794"/>
                  </a:lnTo>
                  <a:lnTo>
                    <a:pt x="1431" y="6776"/>
                  </a:lnTo>
                  <a:lnTo>
                    <a:pt x="1525" y="6700"/>
                  </a:lnTo>
                  <a:lnTo>
                    <a:pt x="1619" y="6625"/>
                  </a:lnTo>
                  <a:lnTo>
                    <a:pt x="1695" y="6550"/>
                  </a:lnTo>
                  <a:lnTo>
                    <a:pt x="1770" y="6437"/>
                  </a:lnTo>
                  <a:lnTo>
                    <a:pt x="1845" y="6324"/>
                  </a:lnTo>
                  <a:lnTo>
                    <a:pt x="1883" y="6192"/>
                  </a:lnTo>
                  <a:lnTo>
                    <a:pt x="1902" y="6061"/>
                  </a:lnTo>
                  <a:lnTo>
                    <a:pt x="1883" y="5929"/>
                  </a:lnTo>
                  <a:lnTo>
                    <a:pt x="1845" y="5797"/>
                  </a:lnTo>
                  <a:lnTo>
                    <a:pt x="1826" y="5741"/>
                  </a:lnTo>
                  <a:lnTo>
                    <a:pt x="1770" y="5665"/>
                  </a:lnTo>
                  <a:lnTo>
                    <a:pt x="1713" y="5628"/>
                  </a:lnTo>
                  <a:lnTo>
                    <a:pt x="1657" y="5590"/>
                  </a:lnTo>
                  <a:lnTo>
                    <a:pt x="1582" y="5571"/>
                  </a:lnTo>
                  <a:lnTo>
                    <a:pt x="1506" y="5552"/>
                  </a:lnTo>
                  <a:lnTo>
                    <a:pt x="1431" y="5571"/>
                  </a:lnTo>
                  <a:lnTo>
                    <a:pt x="1356" y="5609"/>
                  </a:lnTo>
                  <a:lnTo>
                    <a:pt x="1299" y="5646"/>
                  </a:lnTo>
                  <a:lnTo>
                    <a:pt x="1243" y="5703"/>
                  </a:lnTo>
                  <a:lnTo>
                    <a:pt x="1149" y="5816"/>
                  </a:lnTo>
                  <a:lnTo>
                    <a:pt x="1092" y="5966"/>
                  </a:lnTo>
                  <a:lnTo>
                    <a:pt x="1055" y="6117"/>
                  </a:lnTo>
                  <a:lnTo>
                    <a:pt x="1055" y="6286"/>
                  </a:lnTo>
                  <a:lnTo>
                    <a:pt x="1092" y="6437"/>
                  </a:lnTo>
                  <a:lnTo>
                    <a:pt x="1168" y="6587"/>
                  </a:lnTo>
                  <a:lnTo>
                    <a:pt x="1243" y="6738"/>
                  </a:lnTo>
                  <a:lnTo>
                    <a:pt x="1293" y="6797"/>
                  </a:lnTo>
                  <a:lnTo>
                    <a:pt x="1293" y="6797"/>
                  </a:lnTo>
                  <a:lnTo>
                    <a:pt x="1205" y="6832"/>
                  </a:lnTo>
                  <a:lnTo>
                    <a:pt x="1111" y="6851"/>
                  </a:lnTo>
                  <a:lnTo>
                    <a:pt x="998" y="6870"/>
                  </a:lnTo>
                  <a:lnTo>
                    <a:pt x="904" y="6870"/>
                  </a:lnTo>
                  <a:lnTo>
                    <a:pt x="697" y="6851"/>
                  </a:lnTo>
                  <a:lnTo>
                    <a:pt x="528" y="6794"/>
                  </a:lnTo>
                  <a:lnTo>
                    <a:pt x="359" y="6719"/>
                  </a:lnTo>
                  <a:lnTo>
                    <a:pt x="227" y="6644"/>
                  </a:lnTo>
                  <a:lnTo>
                    <a:pt x="359" y="6738"/>
                  </a:lnTo>
                  <a:lnTo>
                    <a:pt x="528" y="6813"/>
                  </a:lnTo>
                  <a:lnTo>
                    <a:pt x="697" y="6870"/>
                  </a:lnTo>
                  <a:lnTo>
                    <a:pt x="904" y="6907"/>
                  </a:lnTo>
                  <a:lnTo>
                    <a:pt x="998" y="6907"/>
                  </a:lnTo>
                  <a:lnTo>
                    <a:pt x="1111" y="6889"/>
                  </a:lnTo>
                  <a:lnTo>
                    <a:pt x="1205" y="6851"/>
                  </a:lnTo>
                  <a:lnTo>
                    <a:pt x="1310" y="6816"/>
                  </a:lnTo>
                  <a:lnTo>
                    <a:pt x="1356" y="6870"/>
                  </a:lnTo>
                  <a:lnTo>
                    <a:pt x="1488" y="6964"/>
                  </a:lnTo>
                  <a:lnTo>
                    <a:pt x="1619" y="7077"/>
                  </a:lnTo>
                  <a:lnTo>
                    <a:pt x="1789" y="7152"/>
                  </a:lnTo>
                  <a:lnTo>
                    <a:pt x="1958" y="7190"/>
                  </a:lnTo>
                  <a:lnTo>
                    <a:pt x="2128" y="7208"/>
                  </a:lnTo>
                  <a:lnTo>
                    <a:pt x="2316" y="7208"/>
                  </a:lnTo>
                  <a:lnTo>
                    <a:pt x="2485" y="7152"/>
                  </a:lnTo>
                  <a:lnTo>
                    <a:pt x="2654" y="7096"/>
                  </a:lnTo>
                  <a:lnTo>
                    <a:pt x="2824" y="6983"/>
                  </a:lnTo>
                  <a:lnTo>
                    <a:pt x="2956" y="6870"/>
                  </a:lnTo>
                  <a:lnTo>
                    <a:pt x="2960" y="6864"/>
                  </a:lnTo>
                  <a:lnTo>
                    <a:pt x="2960" y="6864"/>
                  </a:lnTo>
                  <a:lnTo>
                    <a:pt x="2974" y="6870"/>
                  </a:lnTo>
                  <a:lnTo>
                    <a:pt x="3087" y="6926"/>
                  </a:lnTo>
                  <a:lnTo>
                    <a:pt x="3181" y="6945"/>
                  </a:lnTo>
                  <a:lnTo>
                    <a:pt x="3294" y="6964"/>
                  </a:lnTo>
                  <a:lnTo>
                    <a:pt x="3407" y="6964"/>
                  </a:lnTo>
                  <a:lnTo>
                    <a:pt x="3501" y="6945"/>
                  </a:lnTo>
                  <a:lnTo>
                    <a:pt x="3727" y="6907"/>
                  </a:lnTo>
                  <a:lnTo>
                    <a:pt x="3915" y="6813"/>
                  </a:lnTo>
                  <a:lnTo>
                    <a:pt x="4104" y="6682"/>
                  </a:lnTo>
                  <a:lnTo>
                    <a:pt x="4247" y="6539"/>
                  </a:lnTo>
                  <a:lnTo>
                    <a:pt x="4292" y="6569"/>
                  </a:lnTo>
                  <a:lnTo>
                    <a:pt x="4405" y="6625"/>
                  </a:lnTo>
                  <a:lnTo>
                    <a:pt x="4442" y="6644"/>
                  </a:lnTo>
                  <a:lnTo>
                    <a:pt x="4518" y="6644"/>
                  </a:lnTo>
                  <a:lnTo>
                    <a:pt x="4630" y="6682"/>
                  </a:lnTo>
                  <a:lnTo>
                    <a:pt x="4743" y="6682"/>
                  </a:lnTo>
                  <a:lnTo>
                    <a:pt x="4856" y="6700"/>
                  </a:lnTo>
                  <a:lnTo>
                    <a:pt x="4988" y="6682"/>
                  </a:lnTo>
                  <a:lnTo>
                    <a:pt x="5214" y="6625"/>
                  </a:lnTo>
                  <a:lnTo>
                    <a:pt x="5327" y="6587"/>
                  </a:lnTo>
                  <a:lnTo>
                    <a:pt x="5421" y="6531"/>
                  </a:lnTo>
                  <a:lnTo>
                    <a:pt x="5534" y="6475"/>
                  </a:lnTo>
                  <a:lnTo>
                    <a:pt x="5628" y="6399"/>
                  </a:lnTo>
                  <a:lnTo>
                    <a:pt x="5703" y="6305"/>
                  </a:lnTo>
                  <a:lnTo>
                    <a:pt x="5797" y="6211"/>
                  </a:lnTo>
                  <a:lnTo>
                    <a:pt x="5854" y="6117"/>
                  </a:lnTo>
                  <a:lnTo>
                    <a:pt x="5910" y="6004"/>
                  </a:lnTo>
                  <a:lnTo>
                    <a:pt x="5948" y="5891"/>
                  </a:lnTo>
                  <a:lnTo>
                    <a:pt x="5985" y="5778"/>
                  </a:lnTo>
                  <a:lnTo>
                    <a:pt x="6023" y="5534"/>
                  </a:lnTo>
                  <a:lnTo>
                    <a:pt x="6015" y="5434"/>
                  </a:lnTo>
                  <a:lnTo>
                    <a:pt x="6015" y="5434"/>
                  </a:lnTo>
                  <a:lnTo>
                    <a:pt x="6079" y="5402"/>
                  </a:lnTo>
                  <a:lnTo>
                    <a:pt x="6192" y="5345"/>
                  </a:lnTo>
                  <a:lnTo>
                    <a:pt x="6287" y="5270"/>
                  </a:lnTo>
                  <a:lnTo>
                    <a:pt x="6362" y="5157"/>
                  </a:lnTo>
                  <a:lnTo>
                    <a:pt x="6418" y="5044"/>
                  </a:lnTo>
                  <a:lnTo>
                    <a:pt x="6456" y="4931"/>
                  </a:lnTo>
                  <a:lnTo>
                    <a:pt x="6494" y="4818"/>
                  </a:lnTo>
                  <a:lnTo>
                    <a:pt x="6531" y="4593"/>
                  </a:lnTo>
                  <a:lnTo>
                    <a:pt x="6531" y="4348"/>
                  </a:lnTo>
                  <a:lnTo>
                    <a:pt x="6528" y="4305"/>
                  </a:lnTo>
                  <a:lnTo>
                    <a:pt x="6606" y="4292"/>
                  </a:lnTo>
                  <a:lnTo>
                    <a:pt x="6719" y="4254"/>
                  </a:lnTo>
                  <a:lnTo>
                    <a:pt x="6832" y="4216"/>
                  </a:lnTo>
                  <a:lnTo>
                    <a:pt x="6926" y="4160"/>
                  </a:lnTo>
                  <a:lnTo>
                    <a:pt x="7020" y="4085"/>
                  </a:lnTo>
                  <a:lnTo>
                    <a:pt x="7115" y="4009"/>
                  </a:lnTo>
                  <a:lnTo>
                    <a:pt x="7265" y="3840"/>
                  </a:lnTo>
                  <a:lnTo>
                    <a:pt x="7378" y="3633"/>
                  </a:lnTo>
                  <a:lnTo>
                    <a:pt x="7453" y="3426"/>
                  </a:lnTo>
                  <a:lnTo>
                    <a:pt x="7510" y="3200"/>
                  </a:lnTo>
                  <a:lnTo>
                    <a:pt x="7547" y="2974"/>
                  </a:lnTo>
                  <a:lnTo>
                    <a:pt x="7547" y="2748"/>
                  </a:lnTo>
                  <a:lnTo>
                    <a:pt x="7529" y="2523"/>
                  </a:lnTo>
                  <a:lnTo>
                    <a:pt x="7472" y="2316"/>
                  </a:lnTo>
                  <a:lnTo>
                    <a:pt x="7397" y="2109"/>
                  </a:lnTo>
                  <a:lnTo>
                    <a:pt x="7392" y="2101"/>
                  </a:lnTo>
                  <a:lnTo>
                    <a:pt x="7491" y="2014"/>
                  </a:lnTo>
                  <a:lnTo>
                    <a:pt x="7547" y="1939"/>
                  </a:lnTo>
                  <a:lnTo>
                    <a:pt x="7623" y="1845"/>
                  </a:lnTo>
                  <a:lnTo>
                    <a:pt x="7660" y="1770"/>
                  </a:lnTo>
                  <a:lnTo>
                    <a:pt x="7717" y="1676"/>
                  </a:lnTo>
                  <a:lnTo>
                    <a:pt x="7754" y="1582"/>
                  </a:lnTo>
                  <a:lnTo>
                    <a:pt x="7773" y="1487"/>
                  </a:lnTo>
                  <a:lnTo>
                    <a:pt x="7792" y="1280"/>
                  </a:lnTo>
                  <a:lnTo>
                    <a:pt x="7792" y="1186"/>
                  </a:lnTo>
                  <a:lnTo>
                    <a:pt x="7792" y="1092"/>
                  </a:lnTo>
                  <a:lnTo>
                    <a:pt x="7754" y="998"/>
                  </a:lnTo>
                  <a:lnTo>
                    <a:pt x="7736" y="904"/>
                  </a:lnTo>
                  <a:lnTo>
                    <a:pt x="7641" y="735"/>
                  </a:lnTo>
                  <a:lnTo>
                    <a:pt x="7547" y="565"/>
                  </a:lnTo>
                  <a:lnTo>
                    <a:pt x="7416" y="434"/>
                  </a:lnTo>
                  <a:lnTo>
                    <a:pt x="7265" y="321"/>
                  </a:lnTo>
                  <a:lnTo>
                    <a:pt x="7115" y="208"/>
                  </a:lnTo>
                  <a:lnTo>
                    <a:pt x="6945" y="151"/>
                  </a:lnTo>
                  <a:lnTo>
                    <a:pt x="6776" y="95"/>
                  </a:lnTo>
                  <a:lnTo>
                    <a:pt x="6588" y="76"/>
                  </a:lnTo>
                  <a:lnTo>
                    <a:pt x="6418" y="76"/>
                  </a:lnTo>
                  <a:lnTo>
                    <a:pt x="6324" y="95"/>
                  </a:lnTo>
                  <a:lnTo>
                    <a:pt x="6249" y="114"/>
                  </a:lnTo>
                  <a:lnTo>
                    <a:pt x="6155" y="151"/>
                  </a:lnTo>
                  <a:lnTo>
                    <a:pt x="6079" y="189"/>
                  </a:lnTo>
                  <a:lnTo>
                    <a:pt x="6051" y="213"/>
                  </a:lnTo>
                  <a:lnTo>
                    <a:pt x="6051" y="213"/>
                  </a:lnTo>
                  <a:lnTo>
                    <a:pt x="5835" y="151"/>
                  </a:lnTo>
                  <a:lnTo>
                    <a:pt x="5609" y="95"/>
                  </a:lnTo>
                  <a:lnTo>
                    <a:pt x="5364" y="57"/>
                  </a:lnTo>
                  <a:lnTo>
                    <a:pt x="5139" y="20"/>
                  </a:lnTo>
                  <a:lnTo>
                    <a:pt x="49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7"/>
            <p:cNvSpPr/>
            <p:nvPr/>
          </p:nvSpPr>
          <p:spPr>
            <a:xfrm flipH="1">
              <a:off x="861668" y="4115766"/>
              <a:ext cx="101689" cy="21246"/>
            </a:xfrm>
            <a:custGeom>
              <a:avLst/>
              <a:gdLst/>
              <a:ahLst/>
              <a:cxnLst/>
              <a:rect l="l" t="t" r="r" b="b"/>
              <a:pathLst>
                <a:path w="3068" h="641" extrusionOk="0">
                  <a:moveTo>
                    <a:pt x="1" y="1"/>
                  </a:moveTo>
                  <a:lnTo>
                    <a:pt x="132" y="57"/>
                  </a:lnTo>
                  <a:lnTo>
                    <a:pt x="452" y="208"/>
                  </a:lnTo>
                  <a:lnTo>
                    <a:pt x="678" y="302"/>
                  </a:lnTo>
                  <a:lnTo>
                    <a:pt x="923" y="377"/>
                  </a:lnTo>
                  <a:lnTo>
                    <a:pt x="1205" y="452"/>
                  </a:lnTo>
                  <a:lnTo>
                    <a:pt x="1487" y="528"/>
                  </a:lnTo>
                  <a:lnTo>
                    <a:pt x="1788" y="584"/>
                  </a:lnTo>
                  <a:lnTo>
                    <a:pt x="2071" y="603"/>
                  </a:lnTo>
                  <a:lnTo>
                    <a:pt x="2334" y="622"/>
                  </a:lnTo>
                  <a:lnTo>
                    <a:pt x="2579" y="641"/>
                  </a:lnTo>
                  <a:lnTo>
                    <a:pt x="2936" y="622"/>
                  </a:lnTo>
                  <a:lnTo>
                    <a:pt x="3068" y="603"/>
                  </a:lnTo>
                  <a:lnTo>
                    <a:pt x="2936" y="603"/>
                  </a:lnTo>
                  <a:lnTo>
                    <a:pt x="2579" y="565"/>
                  </a:lnTo>
                  <a:lnTo>
                    <a:pt x="2334" y="546"/>
                  </a:lnTo>
                  <a:lnTo>
                    <a:pt x="2071" y="509"/>
                  </a:lnTo>
                  <a:lnTo>
                    <a:pt x="1807" y="471"/>
                  </a:lnTo>
                  <a:lnTo>
                    <a:pt x="1506" y="415"/>
                  </a:lnTo>
                  <a:lnTo>
                    <a:pt x="1224" y="358"/>
                  </a:lnTo>
                  <a:lnTo>
                    <a:pt x="960" y="302"/>
                  </a:lnTo>
                  <a:lnTo>
                    <a:pt x="697" y="227"/>
                  </a:lnTo>
                  <a:lnTo>
                    <a:pt x="471" y="151"/>
                  </a:lnTo>
                  <a:lnTo>
                    <a:pt x="132" y="3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7"/>
            <p:cNvSpPr/>
            <p:nvPr/>
          </p:nvSpPr>
          <p:spPr>
            <a:xfrm flipH="1">
              <a:off x="458693" y="4132604"/>
              <a:ext cx="141629" cy="16871"/>
            </a:xfrm>
            <a:custGeom>
              <a:avLst/>
              <a:gdLst/>
              <a:ahLst/>
              <a:cxnLst/>
              <a:rect l="l" t="t" r="r" b="b"/>
              <a:pathLst>
                <a:path w="4273" h="509" extrusionOk="0">
                  <a:moveTo>
                    <a:pt x="4272" y="1"/>
                  </a:moveTo>
                  <a:lnTo>
                    <a:pt x="4084" y="38"/>
                  </a:lnTo>
                  <a:lnTo>
                    <a:pt x="3613" y="114"/>
                  </a:lnTo>
                  <a:lnTo>
                    <a:pt x="3293" y="170"/>
                  </a:lnTo>
                  <a:lnTo>
                    <a:pt x="2936" y="246"/>
                  </a:lnTo>
                  <a:lnTo>
                    <a:pt x="2541" y="283"/>
                  </a:lnTo>
                  <a:lnTo>
                    <a:pt x="2146" y="340"/>
                  </a:lnTo>
                  <a:lnTo>
                    <a:pt x="1750" y="377"/>
                  </a:lnTo>
                  <a:lnTo>
                    <a:pt x="1355" y="415"/>
                  </a:lnTo>
                  <a:lnTo>
                    <a:pt x="998" y="434"/>
                  </a:lnTo>
                  <a:lnTo>
                    <a:pt x="678" y="453"/>
                  </a:lnTo>
                  <a:lnTo>
                    <a:pt x="0" y="471"/>
                  </a:lnTo>
                  <a:lnTo>
                    <a:pt x="188" y="490"/>
                  </a:lnTo>
                  <a:lnTo>
                    <a:pt x="678" y="509"/>
                  </a:lnTo>
                  <a:lnTo>
                    <a:pt x="1374" y="509"/>
                  </a:lnTo>
                  <a:lnTo>
                    <a:pt x="1750" y="490"/>
                  </a:lnTo>
                  <a:lnTo>
                    <a:pt x="2164" y="453"/>
                  </a:lnTo>
                  <a:lnTo>
                    <a:pt x="2560" y="396"/>
                  </a:lnTo>
                  <a:lnTo>
                    <a:pt x="2955" y="340"/>
                  </a:lnTo>
                  <a:lnTo>
                    <a:pt x="3312" y="264"/>
                  </a:lnTo>
                  <a:lnTo>
                    <a:pt x="3632" y="189"/>
                  </a:lnTo>
                  <a:lnTo>
                    <a:pt x="4103" y="57"/>
                  </a:lnTo>
                  <a:lnTo>
                    <a:pt x="42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7"/>
            <p:cNvSpPr/>
            <p:nvPr/>
          </p:nvSpPr>
          <p:spPr>
            <a:xfrm flipH="1">
              <a:off x="446231" y="4437635"/>
              <a:ext cx="86740" cy="507152"/>
            </a:xfrm>
            <a:custGeom>
              <a:avLst/>
              <a:gdLst/>
              <a:ahLst/>
              <a:cxnLst/>
              <a:rect l="l" t="t" r="r" b="b"/>
              <a:pathLst>
                <a:path w="2617" h="15301" extrusionOk="0">
                  <a:moveTo>
                    <a:pt x="1" y="0"/>
                  </a:moveTo>
                  <a:lnTo>
                    <a:pt x="1" y="15300"/>
                  </a:lnTo>
                  <a:lnTo>
                    <a:pt x="2616" y="15300"/>
                  </a:lnTo>
                  <a:lnTo>
                    <a:pt x="2616"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7"/>
            <p:cNvSpPr/>
            <p:nvPr/>
          </p:nvSpPr>
          <p:spPr>
            <a:xfrm flipH="1">
              <a:off x="988281" y="4437635"/>
              <a:ext cx="86740" cy="507152"/>
            </a:xfrm>
            <a:custGeom>
              <a:avLst/>
              <a:gdLst/>
              <a:ahLst/>
              <a:cxnLst/>
              <a:rect l="l" t="t" r="r" b="b"/>
              <a:pathLst>
                <a:path w="2617" h="15301" extrusionOk="0">
                  <a:moveTo>
                    <a:pt x="1" y="0"/>
                  </a:moveTo>
                  <a:lnTo>
                    <a:pt x="1" y="15300"/>
                  </a:lnTo>
                  <a:lnTo>
                    <a:pt x="2617" y="15300"/>
                  </a:lnTo>
                  <a:lnTo>
                    <a:pt x="2617"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7"/>
            <p:cNvSpPr/>
            <p:nvPr/>
          </p:nvSpPr>
          <p:spPr>
            <a:xfrm flipH="1">
              <a:off x="407548" y="4324744"/>
              <a:ext cx="691173" cy="126647"/>
            </a:xfrm>
            <a:custGeom>
              <a:avLst/>
              <a:gdLst/>
              <a:ahLst/>
              <a:cxnLst/>
              <a:rect l="l" t="t" r="r" b="b"/>
              <a:pathLst>
                <a:path w="20853" h="3821" extrusionOk="0">
                  <a:moveTo>
                    <a:pt x="1" y="0"/>
                  </a:moveTo>
                  <a:lnTo>
                    <a:pt x="1" y="3820"/>
                  </a:lnTo>
                  <a:lnTo>
                    <a:pt x="20852" y="3820"/>
                  </a:lnTo>
                  <a:lnTo>
                    <a:pt x="208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9849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42"/>
        <p:cNvGrpSpPr/>
        <p:nvPr/>
      </p:nvGrpSpPr>
      <p:grpSpPr>
        <a:xfrm>
          <a:off x="0" y="0"/>
          <a:ext cx="0" cy="0"/>
          <a:chOff x="0" y="0"/>
          <a:chExt cx="0" cy="0"/>
        </a:xfrm>
      </p:grpSpPr>
      <p:grpSp>
        <p:nvGrpSpPr>
          <p:cNvPr id="643" name="Google Shape;643;p9"/>
          <p:cNvGrpSpPr/>
          <p:nvPr/>
        </p:nvGrpSpPr>
        <p:grpSpPr>
          <a:xfrm>
            <a:off x="516800" y="0"/>
            <a:ext cx="11158400" cy="5800400"/>
            <a:chOff x="387600" y="0"/>
            <a:chExt cx="8368800" cy="4350300"/>
          </a:xfrm>
        </p:grpSpPr>
        <p:sp>
          <p:nvSpPr>
            <p:cNvPr id="644" name="Google Shape;644;p9"/>
            <p:cNvSpPr/>
            <p:nvPr/>
          </p:nvSpPr>
          <p:spPr>
            <a:xfrm>
              <a:off x="3876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120294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201828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283362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64896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44643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527964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609498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691032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772566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85410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5" name="Google Shape;655;p9"/>
          <p:cNvGrpSpPr/>
          <p:nvPr/>
        </p:nvGrpSpPr>
        <p:grpSpPr>
          <a:xfrm>
            <a:off x="-7067" y="5842501"/>
            <a:ext cx="12199200" cy="1220500"/>
            <a:chOff x="-5300" y="5220075"/>
            <a:chExt cx="9149400" cy="915375"/>
          </a:xfrm>
        </p:grpSpPr>
        <p:sp>
          <p:nvSpPr>
            <p:cNvPr id="656" name="Google Shape;656;p9"/>
            <p:cNvSpPr/>
            <p:nvPr/>
          </p:nvSpPr>
          <p:spPr>
            <a:xfrm>
              <a:off x="-5300" y="5220075"/>
              <a:ext cx="9149400" cy="130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5300" y="5220075"/>
              <a:ext cx="9149400" cy="130200"/>
            </a:xfrm>
            <a:prstGeom prst="rect">
              <a:avLst/>
            </a:pr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9"/>
            <p:cNvSpPr/>
            <p:nvPr/>
          </p:nvSpPr>
          <p:spPr>
            <a:xfrm>
              <a:off x="-5300" y="5286725"/>
              <a:ext cx="9149400" cy="63600"/>
            </a:xfrm>
            <a:prstGeom prst="rect">
              <a:avLst/>
            </a:pr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9"/>
            <p:cNvSpPr/>
            <p:nvPr/>
          </p:nvSpPr>
          <p:spPr>
            <a:xfrm>
              <a:off x="-5300" y="5335950"/>
              <a:ext cx="9149400" cy="7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0" name="Google Shape;660;p9"/>
          <p:cNvSpPr txBox="1">
            <a:spLocks noGrp="1"/>
          </p:cNvSpPr>
          <p:nvPr>
            <p:ph type="title"/>
          </p:nvPr>
        </p:nvSpPr>
        <p:spPr>
          <a:xfrm>
            <a:off x="1492600" y="2066800"/>
            <a:ext cx="9206800" cy="1097200"/>
          </a:xfrm>
          <a:prstGeom prst="rect">
            <a:avLst/>
          </a:prstGeom>
          <a:noFill/>
          <a:effectLst>
            <a:outerShdw dist="57150" dir="3000000" algn="bl" rotWithShape="0">
              <a:schemeClr val="lt1">
                <a:alpha val="20000"/>
              </a:schemeClr>
            </a:outerShdw>
          </a:effectLst>
        </p:spPr>
        <p:txBody>
          <a:bodyPr spcFirstLastPara="1" wrap="square" lIns="91425" tIns="91425" rIns="91425" bIns="91425" anchor="ctr" anchorCtr="0">
            <a:noAutofit/>
          </a:bodyPr>
          <a:lstStyle>
            <a:lvl1pPr lvl="0" rtl="0">
              <a:spcBef>
                <a:spcPts val="0"/>
              </a:spcBef>
              <a:spcAft>
                <a:spcPts val="0"/>
              </a:spcAft>
              <a:buSzPts val="3000"/>
              <a:buNone/>
              <a:defRPr sz="8666"/>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1" name="Google Shape;661;p9"/>
          <p:cNvSpPr txBox="1">
            <a:spLocks noGrp="1"/>
          </p:cNvSpPr>
          <p:nvPr>
            <p:ph type="subTitle" idx="1"/>
          </p:nvPr>
        </p:nvSpPr>
        <p:spPr>
          <a:xfrm>
            <a:off x="1492600" y="3165597"/>
            <a:ext cx="92068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62" name="Google Shape;662;p9"/>
          <p:cNvGrpSpPr/>
          <p:nvPr/>
        </p:nvGrpSpPr>
        <p:grpSpPr>
          <a:xfrm>
            <a:off x="5615710" y="-5900"/>
            <a:ext cx="960580" cy="1037792"/>
            <a:chOff x="352742" y="-4425"/>
            <a:chExt cx="720435" cy="778344"/>
          </a:xfrm>
        </p:grpSpPr>
        <p:cxnSp>
          <p:nvCxnSpPr>
            <p:cNvPr id="663" name="Google Shape;663;p9"/>
            <p:cNvCxnSpPr/>
            <p:nvPr/>
          </p:nvCxnSpPr>
          <p:spPr>
            <a:xfrm rot="10800000">
              <a:off x="714438" y="-4425"/>
              <a:ext cx="0" cy="366600"/>
            </a:xfrm>
            <a:prstGeom prst="straightConnector1">
              <a:avLst/>
            </a:prstGeom>
            <a:noFill/>
            <a:ln w="28575" cap="flat" cmpd="sng">
              <a:solidFill>
                <a:schemeClr val="lt1"/>
              </a:solidFill>
              <a:prstDash val="solid"/>
              <a:round/>
              <a:headEnd type="none" w="med" len="med"/>
              <a:tailEnd type="none" w="med" len="med"/>
            </a:ln>
          </p:spPr>
        </p:cxnSp>
        <p:grpSp>
          <p:nvGrpSpPr>
            <p:cNvPr id="664" name="Google Shape;664;p9"/>
            <p:cNvGrpSpPr/>
            <p:nvPr/>
          </p:nvGrpSpPr>
          <p:grpSpPr>
            <a:xfrm>
              <a:off x="352742" y="358150"/>
              <a:ext cx="720435" cy="415769"/>
              <a:chOff x="-1956433" y="243850"/>
              <a:chExt cx="720435" cy="415769"/>
            </a:xfrm>
          </p:grpSpPr>
          <p:sp>
            <p:nvSpPr>
              <p:cNvPr id="665" name="Google Shape;665;p9"/>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1712378" y="243850"/>
                <a:ext cx="232316" cy="211935"/>
              </a:xfrm>
              <a:custGeom>
                <a:avLst/>
                <a:gdLst/>
                <a:ahLst/>
                <a:cxnLst/>
                <a:rect l="l" t="t" r="r" b="b"/>
                <a:pathLst>
                  <a:path w="8150" h="7435" extrusionOk="0">
                    <a:moveTo>
                      <a:pt x="3821" y="1"/>
                    </a:move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563" y="1732"/>
                    </a:lnTo>
                    <a:lnTo>
                      <a:pt x="1318" y="2522"/>
                    </a:lnTo>
                    <a:lnTo>
                      <a:pt x="753" y="4611"/>
                    </a:lnTo>
                    <a:lnTo>
                      <a:pt x="1" y="7434"/>
                    </a:lnTo>
                    <a:lnTo>
                      <a:pt x="8149" y="7434"/>
                    </a:lnTo>
                    <a:lnTo>
                      <a:pt x="7397" y="4611"/>
                    </a:lnTo>
                    <a:lnTo>
                      <a:pt x="6832" y="2522"/>
                    </a:lnTo>
                    <a:lnTo>
                      <a:pt x="6606" y="1732"/>
                    </a:ln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9"/>
              <p:cNvSpPr/>
              <p:nvPr/>
            </p:nvSpPr>
            <p:spPr>
              <a:xfrm>
                <a:off x="-1712378" y="243850"/>
                <a:ext cx="232316" cy="211935"/>
              </a:xfrm>
              <a:custGeom>
                <a:avLst/>
                <a:gdLst/>
                <a:ahLst/>
                <a:cxnLst/>
                <a:rect l="l" t="t" r="r" b="b"/>
                <a:pathLst>
                  <a:path w="8150" h="7435" fill="none" extrusionOk="0">
                    <a:moveTo>
                      <a:pt x="6456" y="1243"/>
                    </a:move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lnTo>
                      <a:pt x="4084" y="1"/>
                    </a:lnTo>
                    <a:lnTo>
                      <a:pt x="4084" y="1"/>
                    </a:lnTo>
                    <a:lnTo>
                      <a:pt x="3821" y="1"/>
                    </a:ln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694" y="1243"/>
                    </a:lnTo>
                    <a:lnTo>
                      <a:pt x="1563" y="1732"/>
                    </a:lnTo>
                    <a:lnTo>
                      <a:pt x="1318" y="2522"/>
                    </a:lnTo>
                    <a:lnTo>
                      <a:pt x="753" y="4611"/>
                    </a:lnTo>
                    <a:lnTo>
                      <a:pt x="1" y="7434"/>
                    </a:lnTo>
                    <a:lnTo>
                      <a:pt x="4084" y="7434"/>
                    </a:lnTo>
                    <a:lnTo>
                      <a:pt x="8149" y="7434"/>
                    </a:lnTo>
                    <a:lnTo>
                      <a:pt x="8149" y="7434"/>
                    </a:lnTo>
                    <a:lnTo>
                      <a:pt x="7397" y="4611"/>
                    </a:lnTo>
                    <a:lnTo>
                      <a:pt x="6832" y="2522"/>
                    </a:lnTo>
                    <a:lnTo>
                      <a:pt x="6606" y="1732"/>
                    </a:lnTo>
                    <a:lnTo>
                      <a:pt x="6456" y="1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1704340" y="278711"/>
                <a:ext cx="219431" cy="158830"/>
              </a:xfrm>
              <a:custGeom>
                <a:avLst/>
                <a:gdLst/>
                <a:ahLst/>
                <a:cxnLst/>
                <a:rect l="l" t="t" r="r" b="b"/>
                <a:pathLst>
                  <a:path w="7698" h="5572" extrusionOk="0">
                    <a:moveTo>
                      <a:pt x="133" y="4668"/>
                    </a:moveTo>
                    <a:lnTo>
                      <a:pt x="133" y="4668"/>
                    </a:lnTo>
                    <a:lnTo>
                      <a:pt x="133" y="4668"/>
                    </a:lnTo>
                    <a:lnTo>
                      <a:pt x="133" y="4668"/>
                    </a:lnTo>
                    <a:lnTo>
                      <a:pt x="1" y="5195"/>
                    </a:lnTo>
                    <a:lnTo>
                      <a:pt x="1" y="5195"/>
                    </a:lnTo>
                    <a:lnTo>
                      <a:pt x="133" y="4668"/>
                    </a:lnTo>
                    <a:close/>
                    <a:moveTo>
                      <a:pt x="6174" y="20"/>
                    </a:moveTo>
                    <a:lnTo>
                      <a:pt x="6174" y="20"/>
                    </a:lnTo>
                    <a:lnTo>
                      <a:pt x="6174" y="20"/>
                    </a:lnTo>
                    <a:lnTo>
                      <a:pt x="6174" y="20"/>
                    </a:lnTo>
                    <a:lnTo>
                      <a:pt x="6437" y="923"/>
                    </a:lnTo>
                    <a:lnTo>
                      <a:pt x="6870" y="2466"/>
                    </a:lnTo>
                    <a:lnTo>
                      <a:pt x="7698" y="5571"/>
                    </a:lnTo>
                    <a:lnTo>
                      <a:pt x="7698" y="5571"/>
                    </a:lnTo>
                    <a:lnTo>
                      <a:pt x="7698" y="5571"/>
                    </a:lnTo>
                    <a:lnTo>
                      <a:pt x="6870" y="2466"/>
                    </a:lnTo>
                    <a:lnTo>
                      <a:pt x="6437" y="923"/>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1"/>
                    </a:moveTo>
                    <a:lnTo>
                      <a:pt x="6174" y="1"/>
                    </a:lnTo>
                    <a:lnTo>
                      <a:pt x="6174" y="20"/>
                    </a:lnTo>
                    <a:lnTo>
                      <a:pt x="6174" y="20"/>
                    </a:lnTo>
                    <a:lnTo>
                      <a:pt x="6174" y="1"/>
                    </a:lnTo>
                    <a:close/>
                    <a:moveTo>
                      <a:pt x="6155" y="1"/>
                    </a:moveTo>
                    <a:lnTo>
                      <a:pt x="6155" y="1"/>
                    </a:lnTo>
                    <a:lnTo>
                      <a:pt x="6174" y="1"/>
                    </a:lnTo>
                    <a:lnTo>
                      <a:pt x="6174" y="1"/>
                    </a:lnTo>
                    <a:lnTo>
                      <a:pt x="6155" y="1"/>
                    </a:lnTo>
                    <a:close/>
                    <a:moveTo>
                      <a:pt x="6155" y="1"/>
                    </a:moveTo>
                    <a:lnTo>
                      <a:pt x="6155" y="1"/>
                    </a:lnTo>
                    <a:lnTo>
                      <a:pt x="6155" y="1"/>
                    </a:lnTo>
                    <a:lnTo>
                      <a:pt x="6155" y="1"/>
                    </a:lnTo>
                    <a:lnTo>
                      <a:pt x="6155" y="1"/>
                    </a:lnTo>
                    <a:close/>
                    <a:moveTo>
                      <a:pt x="6155" y="1"/>
                    </a:moveTo>
                    <a:lnTo>
                      <a:pt x="6155" y="1"/>
                    </a:lnTo>
                    <a:lnTo>
                      <a:pt x="6155" y="1"/>
                    </a:lnTo>
                    <a:lnTo>
                      <a:pt x="6155" y="1"/>
                    </a:lnTo>
                    <a:lnTo>
                      <a:pt x="6155" y="1"/>
                    </a:ln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9"/>
              <p:cNvSpPr/>
              <p:nvPr/>
            </p:nvSpPr>
            <p:spPr>
              <a:xfrm>
                <a:off x="-1704340" y="411742"/>
                <a:ext cx="3791" cy="15051"/>
              </a:xfrm>
              <a:custGeom>
                <a:avLst/>
                <a:gdLst/>
                <a:ahLst/>
                <a:cxnLst/>
                <a:rect l="l" t="t" r="r" b="b"/>
                <a:pathLst>
                  <a:path w="133" h="528" fill="none" extrusionOk="0">
                    <a:moveTo>
                      <a:pt x="133" y="1"/>
                    </a:moveTo>
                    <a:lnTo>
                      <a:pt x="133" y="1"/>
                    </a:lnTo>
                    <a:lnTo>
                      <a:pt x="133" y="1"/>
                    </a:lnTo>
                    <a:lnTo>
                      <a:pt x="133" y="1"/>
                    </a:lnTo>
                    <a:lnTo>
                      <a:pt x="1" y="528"/>
                    </a:lnTo>
                    <a:lnTo>
                      <a:pt x="1" y="528"/>
                    </a:lnTo>
                    <a:lnTo>
                      <a:pt x="1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9"/>
              <p:cNvSpPr/>
              <p:nvPr/>
            </p:nvSpPr>
            <p:spPr>
              <a:xfrm>
                <a:off x="-1528382" y="279253"/>
                <a:ext cx="43470" cy="158288"/>
              </a:xfrm>
              <a:custGeom>
                <a:avLst/>
                <a:gdLst/>
                <a:ahLst/>
                <a:cxnLst/>
                <a:rect l="l" t="t" r="r" b="b"/>
                <a:pathLst>
                  <a:path w="1525" h="5553" fill="none" extrusionOk="0">
                    <a:moveTo>
                      <a:pt x="1" y="1"/>
                    </a:moveTo>
                    <a:lnTo>
                      <a:pt x="1" y="1"/>
                    </a:lnTo>
                    <a:lnTo>
                      <a:pt x="1" y="1"/>
                    </a:lnTo>
                    <a:lnTo>
                      <a:pt x="1" y="1"/>
                    </a:lnTo>
                    <a:lnTo>
                      <a:pt x="264" y="904"/>
                    </a:lnTo>
                    <a:lnTo>
                      <a:pt x="697" y="2447"/>
                    </a:lnTo>
                    <a:lnTo>
                      <a:pt x="1525" y="5552"/>
                    </a:lnTo>
                    <a:lnTo>
                      <a:pt x="1525" y="5552"/>
                    </a:lnTo>
                    <a:lnTo>
                      <a:pt x="1525" y="5552"/>
                    </a:lnTo>
                    <a:lnTo>
                      <a:pt x="697" y="2447"/>
                    </a:lnTo>
                    <a:lnTo>
                      <a:pt x="264" y="904"/>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9"/>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9"/>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9"/>
              <p:cNvSpPr/>
              <p:nvPr/>
            </p:nvSpPr>
            <p:spPr>
              <a:xfrm>
                <a:off x="-1528382" y="278711"/>
                <a:ext cx="29" cy="57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9"/>
              <p:cNvSpPr/>
              <p:nvPr/>
            </p:nvSpPr>
            <p:spPr>
              <a:xfrm>
                <a:off x="-1528924" y="278711"/>
                <a:ext cx="570" cy="29"/>
              </a:xfrm>
              <a:custGeom>
                <a:avLst/>
                <a:gdLst/>
                <a:ahLst/>
                <a:cxnLst/>
                <a:rect l="l" t="t" r="r" b="b"/>
                <a:pathLst>
                  <a:path w="20" h="1" fill="none" extrusionOk="0">
                    <a:moveTo>
                      <a:pt x="1" y="1"/>
                    </a:moveTo>
                    <a:lnTo>
                      <a:pt x="1" y="1"/>
                    </a:lnTo>
                    <a:lnTo>
                      <a:pt x="20" y="1"/>
                    </a:ln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9"/>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9"/>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1707533" y="244392"/>
                <a:ext cx="222624" cy="193150"/>
              </a:xfrm>
              <a:custGeom>
                <a:avLst/>
                <a:gdLst/>
                <a:ahLst/>
                <a:cxnLst/>
                <a:rect l="l" t="t" r="r" b="b"/>
                <a:pathLst>
                  <a:path w="7810" h="6776" extrusionOk="0">
                    <a:moveTo>
                      <a:pt x="4272" y="0"/>
                    </a:move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2955" y="5326"/>
                    </a:lnTo>
                    <a:lnTo>
                      <a:pt x="2447" y="5364"/>
                    </a:lnTo>
                    <a:lnTo>
                      <a:pt x="1976" y="5420"/>
                    </a:lnTo>
                    <a:lnTo>
                      <a:pt x="1543" y="5496"/>
                    </a:lnTo>
                    <a:lnTo>
                      <a:pt x="1167" y="5571"/>
                    </a:lnTo>
                    <a:lnTo>
                      <a:pt x="809" y="5665"/>
                    </a:lnTo>
                    <a:lnTo>
                      <a:pt x="508" y="5759"/>
                    </a:lnTo>
                    <a:lnTo>
                      <a:pt x="245" y="5872"/>
                    </a:lnTo>
                    <a:lnTo>
                      <a:pt x="113" y="6399"/>
                    </a:lnTo>
                    <a:lnTo>
                      <a:pt x="0" y="6775"/>
                    </a:lnTo>
                    <a:lnTo>
                      <a:pt x="979" y="6662"/>
                    </a:lnTo>
                    <a:lnTo>
                      <a:pt x="1957" y="6606"/>
                    </a:lnTo>
                    <a:lnTo>
                      <a:pt x="2936" y="6549"/>
                    </a:lnTo>
                    <a:lnTo>
                      <a:pt x="4893" y="6549"/>
                    </a:lnTo>
                    <a:lnTo>
                      <a:pt x="5853" y="6606"/>
                    </a:lnTo>
                    <a:lnTo>
                      <a:pt x="6831" y="6662"/>
                    </a:lnTo>
                    <a:lnTo>
                      <a:pt x="7810" y="6775"/>
                    </a:lnTo>
                    <a:lnTo>
                      <a:pt x="6982" y="3670"/>
                    </a:lnTo>
                    <a:lnTo>
                      <a:pt x="6549" y="2127"/>
                    </a:lnTo>
                    <a:lnTo>
                      <a:pt x="6286" y="1224"/>
                    </a:lnTo>
                    <a:lnTo>
                      <a:pt x="6286"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9"/>
              <p:cNvSpPr/>
              <p:nvPr/>
            </p:nvSpPr>
            <p:spPr>
              <a:xfrm>
                <a:off x="-1707533" y="244392"/>
                <a:ext cx="222624" cy="193150"/>
              </a:xfrm>
              <a:custGeom>
                <a:avLst/>
                <a:gdLst/>
                <a:ahLst/>
                <a:cxnLst/>
                <a:rect l="l" t="t" r="r" b="b"/>
                <a:pathLst>
                  <a:path w="7810" h="6776" fill="none" extrusionOk="0">
                    <a:moveTo>
                      <a:pt x="4272" y="0"/>
                    </a:moveTo>
                    <a:lnTo>
                      <a:pt x="4272" y="0"/>
                    </a:ln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3519" y="5307"/>
                    </a:lnTo>
                    <a:lnTo>
                      <a:pt x="2955" y="5326"/>
                    </a:lnTo>
                    <a:lnTo>
                      <a:pt x="2447" y="5364"/>
                    </a:lnTo>
                    <a:lnTo>
                      <a:pt x="1976" y="5420"/>
                    </a:lnTo>
                    <a:lnTo>
                      <a:pt x="1543" y="5496"/>
                    </a:lnTo>
                    <a:lnTo>
                      <a:pt x="1167" y="5571"/>
                    </a:lnTo>
                    <a:lnTo>
                      <a:pt x="809" y="5665"/>
                    </a:lnTo>
                    <a:lnTo>
                      <a:pt x="508" y="5759"/>
                    </a:lnTo>
                    <a:lnTo>
                      <a:pt x="245" y="5872"/>
                    </a:lnTo>
                    <a:lnTo>
                      <a:pt x="245" y="5872"/>
                    </a:lnTo>
                    <a:lnTo>
                      <a:pt x="113" y="6399"/>
                    </a:lnTo>
                    <a:lnTo>
                      <a:pt x="113" y="6399"/>
                    </a:lnTo>
                    <a:lnTo>
                      <a:pt x="0" y="6775"/>
                    </a:lnTo>
                    <a:lnTo>
                      <a:pt x="0" y="6775"/>
                    </a:lnTo>
                    <a:lnTo>
                      <a:pt x="979" y="6662"/>
                    </a:lnTo>
                    <a:lnTo>
                      <a:pt x="1957" y="6606"/>
                    </a:lnTo>
                    <a:lnTo>
                      <a:pt x="2936" y="6549"/>
                    </a:lnTo>
                    <a:lnTo>
                      <a:pt x="3914" y="6549"/>
                    </a:lnTo>
                    <a:lnTo>
                      <a:pt x="3914" y="6549"/>
                    </a:lnTo>
                    <a:lnTo>
                      <a:pt x="4893" y="6549"/>
                    </a:lnTo>
                    <a:lnTo>
                      <a:pt x="5853" y="6606"/>
                    </a:lnTo>
                    <a:lnTo>
                      <a:pt x="6831" y="6662"/>
                    </a:lnTo>
                    <a:lnTo>
                      <a:pt x="7810" y="6775"/>
                    </a:lnTo>
                    <a:lnTo>
                      <a:pt x="7810" y="6775"/>
                    </a:lnTo>
                    <a:lnTo>
                      <a:pt x="6982" y="3670"/>
                    </a:lnTo>
                    <a:lnTo>
                      <a:pt x="6549" y="2127"/>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05"/>
                    </a:lnTo>
                    <a:lnTo>
                      <a:pt x="6286" y="1205"/>
                    </a:lnTo>
                    <a:lnTo>
                      <a:pt x="6286" y="1205"/>
                    </a:lnTo>
                    <a:lnTo>
                      <a:pt x="6286" y="1205"/>
                    </a:lnTo>
                    <a:lnTo>
                      <a:pt x="6267" y="1205"/>
                    </a:lnTo>
                    <a:lnTo>
                      <a:pt x="6267" y="1205"/>
                    </a:lnTo>
                    <a:lnTo>
                      <a:pt x="6267" y="1205"/>
                    </a:lnTo>
                    <a:lnTo>
                      <a:pt x="6267" y="1205"/>
                    </a:lnTo>
                    <a:lnTo>
                      <a:pt x="6267" y="1205"/>
                    </a:lnTo>
                    <a:lnTo>
                      <a:pt x="6267" y="1205"/>
                    </a:lnTo>
                    <a:lnTo>
                      <a:pt x="6267" y="1205"/>
                    </a:lnTo>
                    <a:lnTo>
                      <a:pt x="6267" y="1205"/>
                    </a:lnTo>
                    <a:lnTo>
                      <a:pt x="6267"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9"/>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9"/>
              <p:cNvSpPr/>
              <p:nvPr/>
            </p:nvSpPr>
            <p:spPr>
              <a:xfrm>
                <a:off x="-1956433" y="583396"/>
                <a:ext cx="720435" cy="49399"/>
              </a:xfrm>
              <a:custGeom>
                <a:avLst/>
                <a:gdLst/>
                <a:ahLst/>
                <a:cxnLst/>
                <a:rect l="l" t="t" r="r" b="b"/>
                <a:pathLst>
                  <a:path w="25274" h="1733" fill="none" extrusionOk="0">
                    <a:moveTo>
                      <a:pt x="25142" y="735"/>
                    </a:move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lnTo>
                      <a:pt x="12646" y="1"/>
                    </a:lnTo>
                    <a:lnTo>
                      <a:pt x="12646" y="1"/>
                    </a:lnTo>
                    <a:lnTo>
                      <a:pt x="10125" y="1"/>
                    </a:lnTo>
                    <a:lnTo>
                      <a:pt x="7848" y="39"/>
                    </a:lnTo>
                    <a:lnTo>
                      <a:pt x="5815" y="114"/>
                    </a:lnTo>
                    <a:lnTo>
                      <a:pt x="4065" y="208"/>
                    </a:lnTo>
                    <a:lnTo>
                      <a:pt x="2597" y="302"/>
                    </a:lnTo>
                    <a:lnTo>
                      <a:pt x="1995" y="377"/>
                    </a:lnTo>
                    <a:lnTo>
                      <a:pt x="1449" y="434"/>
                    </a:lnTo>
                    <a:lnTo>
                      <a:pt x="997" y="509"/>
                    </a:lnTo>
                    <a:lnTo>
                      <a:pt x="621" y="584"/>
                    </a:lnTo>
                    <a:lnTo>
                      <a:pt x="320" y="660"/>
                    </a:lnTo>
                    <a:lnTo>
                      <a:pt x="132" y="735"/>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9"/>
              <p:cNvSpPr/>
              <p:nvPr/>
            </p:nvSpPr>
            <p:spPr>
              <a:xfrm>
                <a:off x="-1952699" y="431068"/>
                <a:ext cx="712967" cy="173282"/>
              </a:xfrm>
              <a:custGeom>
                <a:avLst/>
                <a:gdLst/>
                <a:ahLst/>
                <a:cxnLst/>
                <a:rect l="l" t="t" r="r" b="b"/>
                <a:pathLst>
                  <a:path w="25012" h="6079" extrusionOk="0">
                    <a:moveTo>
                      <a:pt x="11838" y="0"/>
                    </a:moveTo>
                    <a:lnTo>
                      <a:pt x="11179" y="19"/>
                    </a:lnTo>
                    <a:lnTo>
                      <a:pt x="10521" y="57"/>
                    </a:lnTo>
                    <a:lnTo>
                      <a:pt x="9843" y="94"/>
                    </a:lnTo>
                    <a:lnTo>
                      <a:pt x="9184" y="151"/>
                    </a:lnTo>
                    <a:lnTo>
                      <a:pt x="8526" y="226"/>
                    </a:lnTo>
                    <a:lnTo>
                      <a:pt x="7867" y="320"/>
                    </a:lnTo>
                    <a:lnTo>
                      <a:pt x="7208" y="414"/>
                    </a:lnTo>
                    <a:lnTo>
                      <a:pt x="6079" y="621"/>
                    </a:lnTo>
                    <a:lnTo>
                      <a:pt x="5138" y="791"/>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lnTo>
                      <a:pt x="19874" y="791"/>
                    </a:lnTo>
                    <a:lnTo>
                      <a:pt x="18933" y="621"/>
                    </a:lnTo>
                    <a:lnTo>
                      <a:pt x="17804" y="414"/>
                    </a:lnTo>
                    <a:lnTo>
                      <a:pt x="17145" y="320"/>
                    </a:lnTo>
                    <a:lnTo>
                      <a:pt x="16486" y="226"/>
                    </a:lnTo>
                    <a:lnTo>
                      <a:pt x="15828" y="151"/>
                    </a:lnTo>
                    <a:lnTo>
                      <a:pt x="15169" y="94"/>
                    </a:lnTo>
                    <a:lnTo>
                      <a:pt x="14510" y="57"/>
                    </a:lnTo>
                    <a:lnTo>
                      <a:pt x="13833" y="19"/>
                    </a:lnTo>
                    <a:lnTo>
                      <a:pt x="13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9"/>
              <p:cNvSpPr/>
              <p:nvPr/>
            </p:nvSpPr>
            <p:spPr>
              <a:xfrm>
                <a:off x="-1952699" y="431068"/>
                <a:ext cx="712967" cy="173282"/>
              </a:xfrm>
              <a:custGeom>
                <a:avLst/>
                <a:gdLst/>
                <a:ahLst/>
                <a:cxnLst/>
                <a:rect l="l" t="t" r="r" b="b"/>
                <a:pathLst>
                  <a:path w="25012" h="6079" fill="none" extrusionOk="0">
                    <a:moveTo>
                      <a:pt x="21229" y="1092"/>
                    </a:moveTo>
                    <a:lnTo>
                      <a:pt x="21229" y="1092"/>
                    </a:lnTo>
                    <a:lnTo>
                      <a:pt x="19874" y="791"/>
                    </a:lnTo>
                    <a:lnTo>
                      <a:pt x="18933" y="621"/>
                    </a:lnTo>
                    <a:lnTo>
                      <a:pt x="17804" y="414"/>
                    </a:lnTo>
                    <a:lnTo>
                      <a:pt x="17804" y="414"/>
                    </a:lnTo>
                    <a:lnTo>
                      <a:pt x="17145" y="320"/>
                    </a:lnTo>
                    <a:lnTo>
                      <a:pt x="16486" y="226"/>
                    </a:lnTo>
                    <a:lnTo>
                      <a:pt x="15828" y="151"/>
                    </a:lnTo>
                    <a:lnTo>
                      <a:pt x="15169" y="94"/>
                    </a:lnTo>
                    <a:lnTo>
                      <a:pt x="14510" y="57"/>
                    </a:lnTo>
                    <a:lnTo>
                      <a:pt x="13833" y="19"/>
                    </a:lnTo>
                    <a:lnTo>
                      <a:pt x="13174" y="0"/>
                    </a:lnTo>
                    <a:lnTo>
                      <a:pt x="12515" y="0"/>
                    </a:lnTo>
                    <a:lnTo>
                      <a:pt x="11838" y="0"/>
                    </a:lnTo>
                    <a:lnTo>
                      <a:pt x="11179" y="19"/>
                    </a:lnTo>
                    <a:lnTo>
                      <a:pt x="10521" y="57"/>
                    </a:lnTo>
                    <a:lnTo>
                      <a:pt x="9843" y="94"/>
                    </a:lnTo>
                    <a:lnTo>
                      <a:pt x="9184" y="151"/>
                    </a:lnTo>
                    <a:lnTo>
                      <a:pt x="8526" y="226"/>
                    </a:lnTo>
                    <a:lnTo>
                      <a:pt x="7867" y="320"/>
                    </a:lnTo>
                    <a:lnTo>
                      <a:pt x="7208" y="414"/>
                    </a:lnTo>
                    <a:lnTo>
                      <a:pt x="7208" y="414"/>
                    </a:lnTo>
                    <a:lnTo>
                      <a:pt x="6079" y="621"/>
                    </a:lnTo>
                    <a:lnTo>
                      <a:pt x="5138" y="791"/>
                    </a:lnTo>
                    <a:lnTo>
                      <a:pt x="3783" y="1092"/>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2515" y="5345"/>
                    </a:lnTo>
                    <a:lnTo>
                      <a:pt x="12515"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9"/>
              <p:cNvSpPr/>
              <p:nvPr/>
            </p:nvSpPr>
            <p:spPr>
              <a:xfrm>
                <a:off x="-1952158" y="451449"/>
                <a:ext cx="712425" cy="152388"/>
              </a:xfrm>
              <a:custGeom>
                <a:avLst/>
                <a:gdLst/>
                <a:ahLst/>
                <a:cxnLst/>
                <a:rect l="l" t="t" r="r" b="b"/>
                <a:pathLst>
                  <a:path w="24993" h="5346" extrusionOk="0">
                    <a:moveTo>
                      <a:pt x="19459" y="1"/>
                    </a:move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1" y="5345"/>
                    </a:lnTo>
                    <a:lnTo>
                      <a:pt x="208" y="5270"/>
                    </a:lnTo>
                    <a:lnTo>
                      <a:pt x="490" y="5195"/>
                    </a:lnTo>
                    <a:lnTo>
                      <a:pt x="847" y="5119"/>
                    </a:lnTo>
                    <a:lnTo>
                      <a:pt x="1299" y="5044"/>
                    </a:lnTo>
                    <a:lnTo>
                      <a:pt x="1826" y="4988"/>
                    </a:lnTo>
                    <a:lnTo>
                      <a:pt x="2447" y="4912"/>
                    </a:lnTo>
                    <a:lnTo>
                      <a:pt x="3915" y="4799"/>
                    </a:lnTo>
                    <a:lnTo>
                      <a:pt x="5665" y="4724"/>
                    </a:lnTo>
                    <a:lnTo>
                      <a:pt x="7679" y="4649"/>
                    </a:lnTo>
                    <a:lnTo>
                      <a:pt x="9975" y="4611"/>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4127" y="5119"/>
                    </a:lnTo>
                    <a:lnTo>
                      <a:pt x="24484" y="5195"/>
                    </a:lnTo>
                    <a:lnTo>
                      <a:pt x="24785" y="5270"/>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0476" y="208"/>
                    </a:lnTo>
                    <a:lnTo>
                      <a:pt x="19459" y="1"/>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9"/>
              <p:cNvSpPr/>
              <p:nvPr/>
            </p:nvSpPr>
            <p:spPr>
              <a:xfrm>
                <a:off x="-1952158" y="451449"/>
                <a:ext cx="712425" cy="152388"/>
              </a:xfrm>
              <a:custGeom>
                <a:avLst/>
                <a:gdLst/>
                <a:ahLst/>
                <a:cxnLst/>
                <a:rect l="l" t="t" r="r" b="b"/>
                <a:pathLst>
                  <a:path w="24993" h="5346" fill="none" extrusionOk="0">
                    <a:moveTo>
                      <a:pt x="19459" y="1"/>
                    </a:moveTo>
                    <a:lnTo>
                      <a:pt x="19459" y="1"/>
                    </a:ln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76" y="5157"/>
                    </a:lnTo>
                    <a:lnTo>
                      <a:pt x="1" y="5345"/>
                    </a:lnTo>
                    <a:lnTo>
                      <a:pt x="1" y="5345"/>
                    </a:lnTo>
                    <a:lnTo>
                      <a:pt x="208" y="5270"/>
                    </a:lnTo>
                    <a:lnTo>
                      <a:pt x="490" y="5195"/>
                    </a:lnTo>
                    <a:lnTo>
                      <a:pt x="847" y="5119"/>
                    </a:lnTo>
                    <a:lnTo>
                      <a:pt x="1299" y="5044"/>
                    </a:lnTo>
                    <a:lnTo>
                      <a:pt x="1299" y="5044"/>
                    </a:lnTo>
                    <a:lnTo>
                      <a:pt x="1826" y="4988"/>
                    </a:lnTo>
                    <a:lnTo>
                      <a:pt x="2447" y="4912"/>
                    </a:lnTo>
                    <a:lnTo>
                      <a:pt x="3915" y="4799"/>
                    </a:lnTo>
                    <a:lnTo>
                      <a:pt x="3915" y="4799"/>
                    </a:lnTo>
                    <a:lnTo>
                      <a:pt x="5665" y="4724"/>
                    </a:lnTo>
                    <a:lnTo>
                      <a:pt x="7679" y="4649"/>
                    </a:lnTo>
                    <a:lnTo>
                      <a:pt x="9975" y="4611"/>
                    </a:lnTo>
                    <a:lnTo>
                      <a:pt x="12496" y="4592"/>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3675" y="5044"/>
                    </a:lnTo>
                    <a:lnTo>
                      <a:pt x="24127" y="5119"/>
                    </a:lnTo>
                    <a:lnTo>
                      <a:pt x="24484" y="5195"/>
                    </a:lnTo>
                    <a:lnTo>
                      <a:pt x="24785" y="5270"/>
                    </a:lnTo>
                    <a:lnTo>
                      <a:pt x="24992" y="5345"/>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1210" y="377"/>
                    </a:lnTo>
                    <a:lnTo>
                      <a:pt x="21210" y="377"/>
                    </a:lnTo>
                    <a:lnTo>
                      <a:pt x="20476" y="208"/>
                    </a:lnTo>
                    <a:lnTo>
                      <a:pt x="194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9"/>
              <p:cNvSpPr/>
              <p:nvPr/>
            </p:nvSpPr>
            <p:spPr>
              <a:xfrm>
                <a:off x="-1668396" y="586104"/>
                <a:ext cx="144349" cy="73514"/>
              </a:xfrm>
              <a:custGeom>
                <a:avLst/>
                <a:gdLst/>
                <a:ahLst/>
                <a:cxnLst/>
                <a:rect l="l" t="t" r="r" b="b"/>
                <a:pathLst>
                  <a:path w="5064" h="2579" extrusionOk="0">
                    <a:moveTo>
                      <a:pt x="2541" y="0"/>
                    </a:moveTo>
                    <a:lnTo>
                      <a:pt x="1" y="19"/>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19"/>
                    </a:lnTo>
                    <a:lnTo>
                      <a:pt x="25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9"/>
              <p:cNvSpPr/>
              <p:nvPr/>
            </p:nvSpPr>
            <p:spPr>
              <a:xfrm>
                <a:off x="-1668396" y="586104"/>
                <a:ext cx="144349" cy="73514"/>
              </a:xfrm>
              <a:custGeom>
                <a:avLst/>
                <a:gdLst/>
                <a:ahLst/>
                <a:cxnLst/>
                <a:rect l="l" t="t" r="r" b="b"/>
                <a:pathLst>
                  <a:path w="5064" h="2579" fill="none" extrusionOk="0">
                    <a:moveTo>
                      <a:pt x="1" y="19"/>
                    </a:moveTo>
                    <a:lnTo>
                      <a:pt x="1" y="19"/>
                    </a:lnTo>
                    <a:lnTo>
                      <a:pt x="1" y="38"/>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38"/>
                    </a:lnTo>
                    <a:lnTo>
                      <a:pt x="5063" y="19"/>
                    </a:lnTo>
                    <a:lnTo>
                      <a:pt x="5063" y="19"/>
                    </a:lnTo>
                    <a:lnTo>
                      <a:pt x="2541" y="0"/>
                    </a:lnTo>
                    <a:lnTo>
                      <a:pt x="2541" y="0"/>
                    </a:lnTo>
                    <a:lnTo>
                      <a:pt x="1" y="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9"/>
              <p:cNvSpPr/>
              <p:nvPr/>
            </p:nvSpPr>
            <p:spPr>
              <a:xfrm>
                <a:off x="-1524078" y="587159"/>
                <a:ext cx="29" cy="2166"/>
              </a:xfrm>
              <a:custGeom>
                <a:avLst/>
                <a:gdLst/>
                <a:ahLst/>
                <a:cxnLst/>
                <a:rect l="l" t="t" r="r" b="b"/>
                <a:pathLst>
                  <a:path w="1" h="76" extrusionOk="0">
                    <a:moveTo>
                      <a:pt x="0" y="76"/>
                    </a:moveTo>
                    <a:lnTo>
                      <a:pt x="0" y="76"/>
                    </a:lnTo>
                    <a:lnTo>
                      <a:pt x="0" y="76"/>
                    </a:lnTo>
                    <a:lnTo>
                      <a:pt x="0" y="76"/>
                    </a:lnTo>
                    <a:lnTo>
                      <a:pt x="0" y="76"/>
                    </a:lnTo>
                    <a:close/>
                    <a:moveTo>
                      <a:pt x="0" y="76"/>
                    </a:moveTo>
                    <a:lnTo>
                      <a:pt x="0" y="76"/>
                    </a:lnTo>
                    <a:lnTo>
                      <a:pt x="0" y="76"/>
                    </a:lnTo>
                    <a:lnTo>
                      <a:pt x="0" y="76"/>
                    </a:lnTo>
                    <a:lnTo>
                      <a:pt x="0" y="76"/>
                    </a:lnTo>
                    <a:close/>
                    <a:moveTo>
                      <a:pt x="0" y="57"/>
                    </a:moveTo>
                    <a:lnTo>
                      <a:pt x="0" y="57"/>
                    </a:lnTo>
                    <a:lnTo>
                      <a:pt x="0" y="57"/>
                    </a:lnTo>
                    <a:lnTo>
                      <a:pt x="0" y="57"/>
                    </a:lnTo>
                    <a:lnTo>
                      <a:pt x="0" y="57"/>
                    </a:lnTo>
                    <a:close/>
                    <a:moveTo>
                      <a:pt x="0" y="38"/>
                    </a:moveTo>
                    <a:lnTo>
                      <a:pt x="0" y="38"/>
                    </a:lnTo>
                    <a:lnTo>
                      <a:pt x="0" y="57"/>
                    </a:lnTo>
                    <a:lnTo>
                      <a:pt x="0" y="57"/>
                    </a:lnTo>
                    <a:lnTo>
                      <a:pt x="0" y="38"/>
                    </a:lnTo>
                    <a:close/>
                    <a:moveTo>
                      <a:pt x="0" y="38"/>
                    </a:moveTo>
                    <a:lnTo>
                      <a:pt x="0" y="38"/>
                    </a:lnTo>
                    <a:lnTo>
                      <a:pt x="0" y="38"/>
                    </a:lnTo>
                    <a:lnTo>
                      <a:pt x="0" y="38"/>
                    </a:lnTo>
                    <a:lnTo>
                      <a:pt x="0" y="38"/>
                    </a:lnTo>
                    <a:close/>
                    <a:moveTo>
                      <a:pt x="0" y="38"/>
                    </a:moveTo>
                    <a:lnTo>
                      <a:pt x="0" y="38"/>
                    </a:lnTo>
                    <a:lnTo>
                      <a:pt x="0" y="38"/>
                    </a:lnTo>
                    <a:lnTo>
                      <a:pt x="0" y="38"/>
                    </a:lnTo>
                    <a:lnTo>
                      <a:pt x="0" y="38"/>
                    </a:lnTo>
                    <a:close/>
                    <a:moveTo>
                      <a:pt x="0" y="20"/>
                    </a:moveTo>
                    <a:lnTo>
                      <a:pt x="0" y="20"/>
                    </a:lnTo>
                    <a:lnTo>
                      <a:pt x="0" y="20"/>
                    </a:lnTo>
                    <a:lnTo>
                      <a:pt x="0" y="20"/>
                    </a:lnTo>
                    <a:lnTo>
                      <a:pt x="0" y="20"/>
                    </a:lnTo>
                    <a:close/>
                    <a:moveTo>
                      <a:pt x="0" y="20"/>
                    </a:moveTo>
                    <a:lnTo>
                      <a:pt x="0" y="20"/>
                    </a:lnTo>
                    <a:lnTo>
                      <a:pt x="0" y="20"/>
                    </a:lnTo>
                    <a:lnTo>
                      <a:pt x="0" y="20"/>
                    </a:lnTo>
                    <a:lnTo>
                      <a:pt x="0" y="20"/>
                    </a:lnTo>
                    <a:close/>
                    <a:moveTo>
                      <a:pt x="0" y="1"/>
                    </a:moveTo>
                    <a:lnTo>
                      <a:pt x="0" y="1"/>
                    </a:lnTo>
                    <a:lnTo>
                      <a:pt x="0" y="20"/>
                    </a:lnTo>
                    <a:lnTo>
                      <a:pt x="0" y="20"/>
                    </a:lnTo>
                    <a:lnTo>
                      <a:pt x="0" y="1"/>
                    </a:lnTo>
                    <a:close/>
                  </a:path>
                </a:pathLst>
              </a:custGeom>
              <a:solidFill>
                <a:srgbClr val="DC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9"/>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9"/>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9"/>
              <p:cNvSpPr/>
              <p:nvPr/>
            </p:nvSpPr>
            <p:spPr>
              <a:xfrm>
                <a:off x="-1524078" y="588784"/>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9"/>
              <p:cNvSpPr/>
              <p:nvPr/>
            </p:nvSpPr>
            <p:spPr>
              <a:xfrm>
                <a:off x="-1524078" y="588242"/>
                <a:ext cx="29" cy="570"/>
              </a:xfrm>
              <a:custGeom>
                <a:avLst/>
                <a:gdLst/>
                <a:ahLst/>
                <a:cxnLst/>
                <a:rect l="l" t="t" r="r" b="b"/>
                <a:pathLst>
                  <a:path w="1" h="20"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9"/>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9"/>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9"/>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9"/>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9"/>
              <p:cNvSpPr/>
              <p:nvPr/>
            </p:nvSpPr>
            <p:spPr>
              <a:xfrm>
                <a:off x="-1524078" y="587159"/>
                <a:ext cx="29" cy="570"/>
              </a:xfrm>
              <a:custGeom>
                <a:avLst/>
                <a:gdLst/>
                <a:ahLst/>
                <a:cxnLst/>
                <a:rect l="l" t="t" r="r" b="b"/>
                <a:pathLst>
                  <a:path w="1" h="20"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9"/>
              <p:cNvSpPr/>
              <p:nvPr/>
            </p:nvSpPr>
            <p:spPr>
              <a:xfrm>
                <a:off x="-1668396" y="586104"/>
                <a:ext cx="144349" cy="69210"/>
              </a:xfrm>
              <a:custGeom>
                <a:avLst/>
                <a:gdLst/>
                <a:ahLst/>
                <a:cxnLst/>
                <a:rect l="l" t="t" r="r" b="b"/>
                <a:pathLst>
                  <a:path w="5064" h="2428" extrusionOk="0">
                    <a:moveTo>
                      <a:pt x="2541" y="0"/>
                    </a:moveTo>
                    <a:lnTo>
                      <a:pt x="1" y="19"/>
                    </a:lnTo>
                    <a:lnTo>
                      <a:pt x="1" y="38"/>
                    </a:lnTo>
                    <a:lnTo>
                      <a:pt x="20" y="320"/>
                    </a:lnTo>
                    <a:lnTo>
                      <a:pt x="57" y="583"/>
                    </a:lnTo>
                    <a:lnTo>
                      <a:pt x="509" y="546"/>
                    </a:lnTo>
                    <a:lnTo>
                      <a:pt x="1036" y="489"/>
                    </a:lnTo>
                    <a:lnTo>
                      <a:pt x="1619"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94"/>
                    </a:lnTo>
                    <a:lnTo>
                      <a:pt x="5063" y="75"/>
                    </a:lnTo>
                    <a:lnTo>
                      <a:pt x="5063" y="57"/>
                    </a:lnTo>
                    <a:lnTo>
                      <a:pt x="5063" y="38"/>
                    </a:lnTo>
                    <a:lnTo>
                      <a:pt x="5063" y="19"/>
                    </a:lnTo>
                    <a:lnTo>
                      <a:pt x="2541" y="0"/>
                    </a:lnTo>
                    <a:close/>
                  </a:path>
                </a:pathLst>
              </a:custGeom>
              <a:solidFill>
                <a:srgbClr val="2A2A2A">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9"/>
              <p:cNvSpPr/>
              <p:nvPr/>
            </p:nvSpPr>
            <p:spPr>
              <a:xfrm>
                <a:off x="-1668396" y="586104"/>
                <a:ext cx="144349" cy="69210"/>
              </a:xfrm>
              <a:custGeom>
                <a:avLst/>
                <a:gdLst/>
                <a:ahLst/>
                <a:cxnLst/>
                <a:rect l="l" t="t" r="r" b="b"/>
                <a:pathLst>
                  <a:path w="5064" h="2428" fill="none" extrusionOk="0">
                    <a:moveTo>
                      <a:pt x="2541" y="0"/>
                    </a:moveTo>
                    <a:lnTo>
                      <a:pt x="2541" y="0"/>
                    </a:lnTo>
                    <a:lnTo>
                      <a:pt x="1" y="19"/>
                    </a:lnTo>
                    <a:lnTo>
                      <a:pt x="1" y="19"/>
                    </a:lnTo>
                    <a:lnTo>
                      <a:pt x="1" y="38"/>
                    </a:lnTo>
                    <a:lnTo>
                      <a:pt x="1" y="38"/>
                    </a:lnTo>
                    <a:lnTo>
                      <a:pt x="20" y="320"/>
                    </a:lnTo>
                    <a:lnTo>
                      <a:pt x="57" y="583"/>
                    </a:lnTo>
                    <a:lnTo>
                      <a:pt x="57" y="583"/>
                    </a:lnTo>
                    <a:lnTo>
                      <a:pt x="509" y="546"/>
                    </a:lnTo>
                    <a:lnTo>
                      <a:pt x="1036" y="489"/>
                    </a:lnTo>
                    <a:lnTo>
                      <a:pt x="1619" y="452"/>
                    </a:lnTo>
                    <a:lnTo>
                      <a:pt x="2240"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113"/>
                    </a:lnTo>
                    <a:lnTo>
                      <a:pt x="5063" y="113"/>
                    </a:lnTo>
                    <a:lnTo>
                      <a:pt x="5063" y="113"/>
                    </a:lnTo>
                    <a:lnTo>
                      <a:pt x="5063" y="113"/>
                    </a:lnTo>
                    <a:lnTo>
                      <a:pt x="5063" y="113"/>
                    </a:lnTo>
                    <a:lnTo>
                      <a:pt x="5063" y="113"/>
                    </a:lnTo>
                    <a:lnTo>
                      <a:pt x="5063" y="113"/>
                    </a:lnTo>
                    <a:lnTo>
                      <a:pt x="5063" y="94"/>
                    </a:lnTo>
                    <a:lnTo>
                      <a:pt x="5063" y="94"/>
                    </a:lnTo>
                    <a:lnTo>
                      <a:pt x="5063" y="94"/>
                    </a:lnTo>
                    <a:lnTo>
                      <a:pt x="5063" y="94"/>
                    </a:lnTo>
                    <a:lnTo>
                      <a:pt x="5063" y="94"/>
                    </a:lnTo>
                    <a:lnTo>
                      <a:pt x="5063" y="94"/>
                    </a:lnTo>
                    <a:lnTo>
                      <a:pt x="5063" y="75"/>
                    </a:lnTo>
                    <a:lnTo>
                      <a:pt x="5063" y="75"/>
                    </a:lnTo>
                    <a:lnTo>
                      <a:pt x="5063" y="75"/>
                    </a:lnTo>
                    <a:lnTo>
                      <a:pt x="5063" y="75"/>
                    </a:lnTo>
                    <a:lnTo>
                      <a:pt x="5063" y="75"/>
                    </a:lnTo>
                    <a:lnTo>
                      <a:pt x="5063" y="75"/>
                    </a:lnTo>
                    <a:lnTo>
                      <a:pt x="5063" y="75"/>
                    </a:lnTo>
                    <a:lnTo>
                      <a:pt x="5063" y="75"/>
                    </a:lnTo>
                    <a:lnTo>
                      <a:pt x="5063" y="75"/>
                    </a:lnTo>
                    <a:lnTo>
                      <a:pt x="5063" y="75"/>
                    </a:lnTo>
                    <a:lnTo>
                      <a:pt x="5063" y="57"/>
                    </a:lnTo>
                    <a:lnTo>
                      <a:pt x="5063" y="57"/>
                    </a:lnTo>
                    <a:lnTo>
                      <a:pt x="5063" y="57"/>
                    </a:lnTo>
                    <a:lnTo>
                      <a:pt x="5063" y="57"/>
                    </a:lnTo>
                    <a:lnTo>
                      <a:pt x="5063" y="57"/>
                    </a:lnTo>
                    <a:lnTo>
                      <a:pt x="5063" y="57"/>
                    </a:lnTo>
                    <a:lnTo>
                      <a:pt x="5063" y="57"/>
                    </a:lnTo>
                    <a:lnTo>
                      <a:pt x="5063" y="57"/>
                    </a:lnTo>
                    <a:lnTo>
                      <a:pt x="5063" y="57"/>
                    </a:lnTo>
                    <a:lnTo>
                      <a:pt x="5063" y="57"/>
                    </a:lnTo>
                    <a:lnTo>
                      <a:pt x="5063" y="38"/>
                    </a:lnTo>
                    <a:lnTo>
                      <a:pt x="5063" y="38"/>
                    </a:lnTo>
                    <a:lnTo>
                      <a:pt x="5063" y="38"/>
                    </a:lnTo>
                    <a:lnTo>
                      <a:pt x="5063" y="19"/>
                    </a:lnTo>
                    <a:lnTo>
                      <a:pt x="5063" y="19"/>
                    </a:lnTo>
                    <a:lnTo>
                      <a:pt x="25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00" name="Google Shape;700;p9"/>
          <p:cNvGrpSpPr/>
          <p:nvPr/>
        </p:nvGrpSpPr>
        <p:grpSpPr>
          <a:xfrm>
            <a:off x="310209" y="378534"/>
            <a:ext cx="1280715" cy="1219199"/>
            <a:chOff x="-3394025" y="182750"/>
            <a:chExt cx="1672825" cy="1592475"/>
          </a:xfrm>
        </p:grpSpPr>
        <p:sp>
          <p:nvSpPr>
            <p:cNvPr id="701" name="Google Shape;701;p9"/>
            <p:cNvSpPr/>
            <p:nvPr/>
          </p:nvSpPr>
          <p:spPr>
            <a:xfrm>
              <a:off x="-3394025" y="182750"/>
              <a:ext cx="1672825" cy="1592475"/>
            </a:xfrm>
            <a:custGeom>
              <a:avLst/>
              <a:gdLst/>
              <a:ahLst/>
              <a:cxnLst/>
              <a:rect l="l" t="t" r="r" b="b"/>
              <a:pathLst>
                <a:path w="66913" h="63699" extrusionOk="0">
                  <a:moveTo>
                    <a:pt x="1" y="1"/>
                  </a:moveTo>
                  <a:lnTo>
                    <a:pt x="1" y="63699"/>
                  </a:lnTo>
                  <a:lnTo>
                    <a:pt x="66913" y="63699"/>
                  </a:lnTo>
                  <a:lnTo>
                    <a:pt x="66913" y="1"/>
                  </a:lnTo>
                  <a:close/>
                </a:path>
              </a:pathLst>
            </a:custGeom>
            <a:solidFill>
              <a:schemeClr val="lt2"/>
            </a:solidFill>
            <a:ln>
              <a:noFill/>
            </a:ln>
            <a:effectLst>
              <a:outerShdw dist="47625" dir="3000000" algn="bl" rotWithShape="0">
                <a:schemeClr val="lt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9"/>
            <p:cNvSpPr/>
            <p:nvPr/>
          </p:nvSpPr>
          <p:spPr>
            <a:xfrm>
              <a:off x="-3298925" y="273825"/>
              <a:ext cx="1482650" cy="632175"/>
            </a:xfrm>
            <a:custGeom>
              <a:avLst/>
              <a:gdLst/>
              <a:ahLst/>
              <a:cxnLst/>
              <a:rect l="l" t="t" r="r" b="b"/>
              <a:pathLst>
                <a:path w="59306" h="25287" extrusionOk="0">
                  <a:moveTo>
                    <a:pt x="0" y="1"/>
                  </a:moveTo>
                  <a:lnTo>
                    <a:pt x="0" y="25287"/>
                  </a:lnTo>
                  <a:lnTo>
                    <a:pt x="59305" y="25287"/>
                  </a:lnTo>
                  <a:lnTo>
                    <a:pt x="59305"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9"/>
            <p:cNvSpPr/>
            <p:nvPr/>
          </p:nvSpPr>
          <p:spPr>
            <a:xfrm>
              <a:off x="-3298925" y="1004425"/>
              <a:ext cx="1482650" cy="632175"/>
            </a:xfrm>
            <a:custGeom>
              <a:avLst/>
              <a:gdLst/>
              <a:ahLst/>
              <a:cxnLst/>
              <a:rect l="l" t="t" r="r" b="b"/>
              <a:pathLst>
                <a:path w="59306" h="25287" extrusionOk="0">
                  <a:moveTo>
                    <a:pt x="0" y="1"/>
                  </a:moveTo>
                  <a:lnTo>
                    <a:pt x="0" y="25287"/>
                  </a:lnTo>
                  <a:lnTo>
                    <a:pt x="59305" y="25287"/>
                  </a:lnTo>
                  <a:lnTo>
                    <a:pt x="59305"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9"/>
            <p:cNvSpPr/>
            <p:nvPr/>
          </p:nvSpPr>
          <p:spPr>
            <a:xfrm>
              <a:off x="-2451150" y="407750"/>
              <a:ext cx="488225" cy="498250"/>
            </a:xfrm>
            <a:custGeom>
              <a:avLst/>
              <a:gdLst/>
              <a:ahLst/>
              <a:cxnLst/>
              <a:rect l="l" t="t" r="r" b="b"/>
              <a:pathLst>
                <a:path w="19529" h="19930" extrusionOk="0">
                  <a:moveTo>
                    <a:pt x="1" y="1"/>
                  </a:moveTo>
                  <a:lnTo>
                    <a:pt x="1" y="19930"/>
                  </a:lnTo>
                  <a:lnTo>
                    <a:pt x="19528" y="19930"/>
                  </a:lnTo>
                  <a:lnTo>
                    <a:pt x="19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9"/>
            <p:cNvSpPr/>
            <p:nvPr/>
          </p:nvSpPr>
          <p:spPr>
            <a:xfrm>
              <a:off x="-2380825" y="480075"/>
              <a:ext cx="347575" cy="354275"/>
            </a:xfrm>
            <a:custGeom>
              <a:avLst/>
              <a:gdLst/>
              <a:ahLst/>
              <a:cxnLst/>
              <a:rect l="l" t="t" r="r" b="b"/>
              <a:pathLst>
                <a:path w="13903" h="14171" extrusionOk="0">
                  <a:moveTo>
                    <a:pt x="0" y="1"/>
                  </a:moveTo>
                  <a:lnTo>
                    <a:pt x="0" y="14171"/>
                  </a:lnTo>
                  <a:lnTo>
                    <a:pt x="13903" y="14171"/>
                  </a:lnTo>
                  <a:lnTo>
                    <a:pt x="139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9"/>
            <p:cNvSpPr/>
            <p:nvPr/>
          </p:nvSpPr>
          <p:spPr>
            <a:xfrm>
              <a:off x="-3077275" y="468025"/>
              <a:ext cx="308750" cy="437975"/>
            </a:xfrm>
            <a:custGeom>
              <a:avLst/>
              <a:gdLst/>
              <a:ahLst/>
              <a:cxnLst/>
              <a:rect l="l" t="t" r="r" b="b"/>
              <a:pathLst>
                <a:path w="12350" h="17519" extrusionOk="0">
                  <a:moveTo>
                    <a:pt x="1" y="1"/>
                  </a:moveTo>
                  <a:lnTo>
                    <a:pt x="1" y="17519"/>
                  </a:lnTo>
                  <a:lnTo>
                    <a:pt x="12349" y="17519"/>
                  </a:lnTo>
                  <a:lnTo>
                    <a:pt x="123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9"/>
            <p:cNvSpPr/>
            <p:nvPr/>
          </p:nvSpPr>
          <p:spPr>
            <a:xfrm>
              <a:off x="-3033075" y="531650"/>
              <a:ext cx="219675" cy="311425"/>
            </a:xfrm>
            <a:custGeom>
              <a:avLst/>
              <a:gdLst/>
              <a:ahLst/>
              <a:cxnLst/>
              <a:rect l="l" t="t" r="r" b="b"/>
              <a:pathLst>
                <a:path w="8787" h="12457" extrusionOk="0">
                  <a:moveTo>
                    <a:pt x="1" y="0"/>
                  </a:moveTo>
                  <a:lnTo>
                    <a:pt x="1" y="12456"/>
                  </a:lnTo>
                  <a:lnTo>
                    <a:pt x="8786" y="12456"/>
                  </a:lnTo>
                  <a:lnTo>
                    <a:pt x="87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9"/>
            <p:cNvSpPr/>
            <p:nvPr/>
          </p:nvSpPr>
          <p:spPr>
            <a:xfrm>
              <a:off x="-2453150" y="1134350"/>
              <a:ext cx="602725" cy="502250"/>
            </a:xfrm>
            <a:custGeom>
              <a:avLst/>
              <a:gdLst/>
              <a:ahLst/>
              <a:cxnLst/>
              <a:rect l="l" t="t" r="r" b="b"/>
              <a:pathLst>
                <a:path w="24109" h="20090" extrusionOk="0">
                  <a:moveTo>
                    <a:pt x="16822" y="0"/>
                  </a:moveTo>
                  <a:lnTo>
                    <a:pt x="16501" y="54"/>
                  </a:lnTo>
                  <a:lnTo>
                    <a:pt x="16179" y="107"/>
                  </a:lnTo>
                  <a:lnTo>
                    <a:pt x="15885" y="161"/>
                  </a:lnTo>
                  <a:lnTo>
                    <a:pt x="15617" y="268"/>
                  </a:lnTo>
                  <a:lnTo>
                    <a:pt x="15349" y="348"/>
                  </a:lnTo>
                  <a:lnTo>
                    <a:pt x="15081" y="482"/>
                  </a:lnTo>
                  <a:lnTo>
                    <a:pt x="14840" y="616"/>
                  </a:lnTo>
                  <a:lnTo>
                    <a:pt x="14599" y="750"/>
                  </a:lnTo>
                  <a:lnTo>
                    <a:pt x="14385" y="911"/>
                  </a:lnTo>
                  <a:lnTo>
                    <a:pt x="14197" y="1072"/>
                  </a:lnTo>
                  <a:lnTo>
                    <a:pt x="13822" y="1420"/>
                  </a:lnTo>
                  <a:lnTo>
                    <a:pt x="13501" y="1822"/>
                  </a:lnTo>
                  <a:lnTo>
                    <a:pt x="13206" y="2250"/>
                  </a:lnTo>
                  <a:lnTo>
                    <a:pt x="12992" y="2706"/>
                  </a:lnTo>
                  <a:lnTo>
                    <a:pt x="12804" y="3161"/>
                  </a:lnTo>
                  <a:lnTo>
                    <a:pt x="12670" y="3616"/>
                  </a:lnTo>
                  <a:lnTo>
                    <a:pt x="12590" y="4098"/>
                  </a:lnTo>
                  <a:lnTo>
                    <a:pt x="12537" y="4581"/>
                  </a:lnTo>
                  <a:lnTo>
                    <a:pt x="12537" y="5036"/>
                  </a:lnTo>
                  <a:lnTo>
                    <a:pt x="12590" y="5465"/>
                  </a:lnTo>
                  <a:lnTo>
                    <a:pt x="12644" y="5679"/>
                  </a:lnTo>
                  <a:lnTo>
                    <a:pt x="12697" y="5866"/>
                  </a:lnTo>
                  <a:lnTo>
                    <a:pt x="12804" y="6054"/>
                  </a:lnTo>
                  <a:lnTo>
                    <a:pt x="12912" y="6215"/>
                  </a:lnTo>
                  <a:lnTo>
                    <a:pt x="13045" y="6375"/>
                  </a:lnTo>
                  <a:lnTo>
                    <a:pt x="13206" y="6509"/>
                  </a:lnTo>
                  <a:lnTo>
                    <a:pt x="13394" y="6643"/>
                  </a:lnTo>
                  <a:lnTo>
                    <a:pt x="13581" y="6777"/>
                  </a:lnTo>
                  <a:lnTo>
                    <a:pt x="14010" y="6991"/>
                  </a:lnTo>
                  <a:lnTo>
                    <a:pt x="14465" y="7152"/>
                  </a:lnTo>
                  <a:lnTo>
                    <a:pt x="14947" y="7286"/>
                  </a:lnTo>
                  <a:lnTo>
                    <a:pt x="15456" y="7420"/>
                  </a:lnTo>
                  <a:lnTo>
                    <a:pt x="15938" y="7500"/>
                  </a:lnTo>
                  <a:lnTo>
                    <a:pt x="16421" y="7581"/>
                  </a:lnTo>
                  <a:lnTo>
                    <a:pt x="17251" y="7688"/>
                  </a:lnTo>
                  <a:lnTo>
                    <a:pt x="17840" y="7768"/>
                  </a:lnTo>
                  <a:lnTo>
                    <a:pt x="18001" y="7822"/>
                  </a:lnTo>
                  <a:lnTo>
                    <a:pt x="18055" y="7849"/>
                  </a:lnTo>
                  <a:lnTo>
                    <a:pt x="18055" y="7875"/>
                  </a:lnTo>
                  <a:lnTo>
                    <a:pt x="18055" y="7929"/>
                  </a:lnTo>
                  <a:lnTo>
                    <a:pt x="18001" y="7982"/>
                  </a:lnTo>
                  <a:lnTo>
                    <a:pt x="17840" y="8116"/>
                  </a:lnTo>
                  <a:lnTo>
                    <a:pt x="17224" y="8518"/>
                  </a:lnTo>
                  <a:lnTo>
                    <a:pt x="16367" y="9054"/>
                  </a:lnTo>
                  <a:lnTo>
                    <a:pt x="15376" y="9643"/>
                  </a:lnTo>
                  <a:lnTo>
                    <a:pt x="13528" y="10688"/>
                  </a:lnTo>
                  <a:lnTo>
                    <a:pt x="12697" y="11170"/>
                  </a:lnTo>
                  <a:lnTo>
                    <a:pt x="12537" y="11036"/>
                  </a:lnTo>
                  <a:lnTo>
                    <a:pt x="12108" y="10661"/>
                  </a:lnTo>
                  <a:lnTo>
                    <a:pt x="11465" y="10179"/>
                  </a:lnTo>
                  <a:lnTo>
                    <a:pt x="11063" y="9938"/>
                  </a:lnTo>
                  <a:lnTo>
                    <a:pt x="10635" y="9670"/>
                  </a:lnTo>
                  <a:lnTo>
                    <a:pt x="10179" y="9429"/>
                  </a:lnTo>
                  <a:lnTo>
                    <a:pt x="9697" y="9215"/>
                  </a:lnTo>
                  <a:lnTo>
                    <a:pt x="9215" y="9027"/>
                  </a:lnTo>
                  <a:lnTo>
                    <a:pt x="8733" y="8893"/>
                  </a:lnTo>
                  <a:lnTo>
                    <a:pt x="8465" y="8866"/>
                  </a:lnTo>
                  <a:lnTo>
                    <a:pt x="8224" y="8840"/>
                  </a:lnTo>
                  <a:lnTo>
                    <a:pt x="7983" y="8813"/>
                  </a:lnTo>
                  <a:lnTo>
                    <a:pt x="7715" y="8840"/>
                  </a:lnTo>
                  <a:lnTo>
                    <a:pt x="7474" y="8866"/>
                  </a:lnTo>
                  <a:lnTo>
                    <a:pt x="7233" y="8920"/>
                  </a:lnTo>
                  <a:lnTo>
                    <a:pt x="7019" y="8974"/>
                  </a:lnTo>
                  <a:lnTo>
                    <a:pt x="6777" y="9081"/>
                  </a:lnTo>
                  <a:lnTo>
                    <a:pt x="6563" y="9215"/>
                  </a:lnTo>
                  <a:lnTo>
                    <a:pt x="6322" y="9349"/>
                  </a:lnTo>
                  <a:lnTo>
                    <a:pt x="6108" y="9536"/>
                  </a:lnTo>
                  <a:lnTo>
                    <a:pt x="5894" y="9724"/>
                  </a:lnTo>
                  <a:lnTo>
                    <a:pt x="5492" y="10179"/>
                  </a:lnTo>
                  <a:lnTo>
                    <a:pt x="5063" y="10661"/>
                  </a:lnTo>
                  <a:lnTo>
                    <a:pt x="4688" y="11224"/>
                  </a:lnTo>
                  <a:lnTo>
                    <a:pt x="4340" y="11786"/>
                  </a:lnTo>
                  <a:lnTo>
                    <a:pt x="3992" y="12402"/>
                  </a:lnTo>
                  <a:lnTo>
                    <a:pt x="3670" y="12992"/>
                  </a:lnTo>
                  <a:lnTo>
                    <a:pt x="3402" y="13581"/>
                  </a:lnTo>
                  <a:lnTo>
                    <a:pt x="3135" y="14117"/>
                  </a:lnTo>
                  <a:lnTo>
                    <a:pt x="2733" y="15081"/>
                  </a:lnTo>
                  <a:lnTo>
                    <a:pt x="2492" y="15751"/>
                  </a:lnTo>
                  <a:lnTo>
                    <a:pt x="2385" y="15992"/>
                  </a:lnTo>
                  <a:lnTo>
                    <a:pt x="2090" y="16045"/>
                  </a:lnTo>
                  <a:lnTo>
                    <a:pt x="1795" y="16099"/>
                  </a:lnTo>
                  <a:lnTo>
                    <a:pt x="1420" y="16179"/>
                  </a:lnTo>
                  <a:lnTo>
                    <a:pt x="1018" y="16286"/>
                  </a:lnTo>
                  <a:lnTo>
                    <a:pt x="643" y="16447"/>
                  </a:lnTo>
                  <a:lnTo>
                    <a:pt x="456" y="16527"/>
                  </a:lnTo>
                  <a:lnTo>
                    <a:pt x="322" y="16634"/>
                  </a:lnTo>
                  <a:lnTo>
                    <a:pt x="188" y="16742"/>
                  </a:lnTo>
                  <a:lnTo>
                    <a:pt x="81" y="16876"/>
                  </a:lnTo>
                  <a:lnTo>
                    <a:pt x="27" y="17009"/>
                  </a:lnTo>
                  <a:lnTo>
                    <a:pt x="1" y="17197"/>
                  </a:lnTo>
                  <a:lnTo>
                    <a:pt x="1" y="17411"/>
                  </a:lnTo>
                  <a:lnTo>
                    <a:pt x="1" y="17652"/>
                  </a:lnTo>
                  <a:lnTo>
                    <a:pt x="108" y="18161"/>
                  </a:lnTo>
                  <a:lnTo>
                    <a:pt x="268" y="18724"/>
                  </a:lnTo>
                  <a:lnTo>
                    <a:pt x="429" y="19233"/>
                  </a:lnTo>
                  <a:lnTo>
                    <a:pt x="590" y="19661"/>
                  </a:lnTo>
                  <a:lnTo>
                    <a:pt x="751" y="20090"/>
                  </a:lnTo>
                  <a:lnTo>
                    <a:pt x="23224" y="20090"/>
                  </a:lnTo>
                  <a:lnTo>
                    <a:pt x="24081" y="16876"/>
                  </a:lnTo>
                  <a:lnTo>
                    <a:pt x="24108" y="16715"/>
                  </a:lnTo>
                  <a:lnTo>
                    <a:pt x="24081" y="16581"/>
                  </a:lnTo>
                  <a:lnTo>
                    <a:pt x="24001" y="16420"/>
                  </a:lnTo>
                  <a:lnTo>
                    <a:pt x="23867" y="16259"/>
                  </a:lnTo>
                  <a:lnTo>
                    <a:pt x="23733" y="16126"/>
                  </a:lnTo>
                  <a:lnTo>
                    <a:pt x="23573" y="15965"/>
                  </a:lnTo>
                  <a:lnTo>
                    <a:pt x="23198" y="15697"/>
                  </a:lnTo>
                  <a:lnTo>
                    <a:pt x="22796" y="15456"/>
                  </a:lnTo>
                  <a:lnTo>
                    <a:pt x="22447" y="15268"/>
                  </a:lnTo>
                  <a:lnTo>
                    <a:pt x="22126" y="15108"/>
                  </a:lnTo>
                  <a:lnTo>
                    <a:pt x="22394" y="14652"/>
                  </a:lnTo>
                  <a:lnTo>
                    <a:pt x="22635" y="14197"/>
                  </a:lnTo>
                  <a:lnTo>
                    <a:pt x="22849" y="13768"/>
                  </a:lnTo>
                  <a:lnTo>
                    <a:pt x="23037" y="13340"/>
                  </a:lnTo>
                  <a:lnTo>
                    <a:pt x="23171" y="12911"/>
                  </a:lnTo>
                  <a:lnTo>
                    <a:pt x="23305" y="12509"/>
                  </a:lnTo>
                  <a:lnTo>
                    <a:pt x="23412" y="12108"/>
                  </a:lnTo>
                  <a:lnTo>
                    <a:pt x="23492" y="11733"/>
                  </a:lnTo>
                  <a:lnTo>
                    <a:pt x="23573" y="11358"/>
                  </a:lnTo>
                  <a:lnTo>
                    <a:pt x="23599" y="11009"/>
                  </a:lnTo>
                  <a:lnTo>
                    <a:pt x="23626" y="10661"/>
                  </a:lnTo>
                  <a:lnTo>
                    <a:pt x="23653" y="10340"/>
                  </a:lnTo>
                  <a:lnTo>
                    <a:pt x="23626" y="9697"/>
                  </a:lnTo>
                  <a:lnTo>
                    <a:pt x="23546" y="9134"/>
                  </a:lnTo>
                  <a:lnTo>
                    <a:pt x="23439" y="8625"/>
                  </a:lnTo>
                  <a:lnTo>
                    <a:pt x="23305" y="8197"/>
                  </a:lnTo>
                  <a:lnTo>
                    <a:pt x="23171" y="7795"/>
                  </a:lnTo>
                  <a:lnTo>
                    <a:pt x="23010" y="7474"/>
                  </a:lnTo>
                  <a:lnTo>
                    <a:pt x="22876" y="7232"/>
                  </a:lnTo>
                  <a:lnTo>
                    <a:pt x="22769" y="7045"/>
                  </a:lnTo>
                  <a:lnTo>
                    <a:pt x="22662" y="6884"/>
                  </a:lnTo>
                  <a:lnTo>
                    <a:pt x="22662" y="6402"/>
                  </a:lnTo>
                  <a:lnTo>
                    <a:pt x="22608" y="5866"/>
                  </a:lnTo>
                  <a:lnTo>
                    <a:pt x="22528" y="5331"/>
                  </a:lnTo>
                  <a:lnTo>
                    <a:pt x="22394" y="4768"/>
                  </a:lnTo>
                  <a:lnTo>
                    <a:pt x="22233" y="4206"/>
                  </a:lnTo>
                  <a:lnTo>
                    <a:pt x="22046" y="3643"/>
                  </a:lnTo>
                  <a:lnTo>
                    <a:pt x="21805" y="3081"/>
                  </a:lnTo>
                  <a:lnTo>
                    <a:pt x="21537" y="2545"/>
                  </a:lnTo>
                  <a:lnTo>
                    <a:pt x="21215" y="2036"/>
                  </a:lnTo>
                  <a:lnTo>
                    <a:pt x="20840" y="1554"/>
                  </a:lnTo>
                  <a:lnTo>
                    <a:pt x="20626" y="1339"/>
                  </a:lnTo>
                  <a:lnTo>
                    <a:pt x="20412" y="1125"/>
                  </a:lnTo>
                  <a:lnTo>
                    <a:pt x="20171" y="938"/>
                  </a:lnTo>
                  <a:lnTo>
                    <a:pt x="19930" y="750"/>
                  </a:lnTo>
                  <a:lnTo>
                    <a:pt x="19689" y="589"/>
                  </a:lnTo>
                  <a:lnTo>
                    <a:pt x="19421" y="455"/>
                  </a:lnTo>
                  <a:lnTo>
                    <a:pt x="19126" y="322"/>
                  </a:lnTo>
                  <a:lnTo>
                    <a:pt x="18831" y="214"/>
                  </a:lnTo>
                  <a:lnTo>
                    <a:pt x="18537" y="134"/>
                  </a:lnTo>
                  <a:lnTo>
                    <a:pt x="18215" y="54"/>
                  </a:lnTo>
                  <a:lnTo>
                    <a:pt x="178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9"/>
            <p:cNvSpPr/>
            <p:nvPr/>
          </p:nvSpPr>
          <p:spPr>
            <a:xfrm>
              <a:off x="-2746450" y="1098175"/>
              <a:ext cx="172125" cy="538425"/>
            </a:xfrm>
            <a:custGeom>
              <a:avLst/>
              <a:gdLst/>
              <a:ahLst/>
              <a:cxnLst/>
              <a:rect l="l" t="t" r="r" b="b"/>
              <a:pathLst>
                <a:path w="6885" h="21537" extrusionOk="0">
                  <a:moveTo>
                    <a:pt x="0" y="1"/>
                  </a:moveTo>
                  <a:lnTo>
                    <a:pt x="0" y="21537"/>
                  </a:lnTo>
                  <a:lnTo>
                    <a:pt x="6884" y="21537"/>
                  </a:lnTo>
                  <a:lnTo>
                    <a:pt x="68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9"/>
            <p:cNvSpPr/>
            <p:nvPr/>
          </p:nvSpPr>
          <p:spPr>
            <a:xfrm>
              <a:off x="-2881725" y="1206000"/>
              <a:ext cx="135300" cy="430600"/>
            </a:xfrm>
            <a:custGeom>
              <a:avLst/>
              <a:gdLst/>
              <a:ahLst/>
              <a:cxnLst/>
              <a:rect l="l" t="t" r="r" b="b"/>
              <a:pathLst>
                <a:path w="5412" h="17224" extrusionOk="0">
                  <a:moveTo>
                    <a:pt x="0" y="0"/>
                  </a:moveTo>
                  <a:lnTo>
                    <a:pt x="0" y="17224"/>
                  </a:lnTo>
                  <a:lnTo>
                    <a:pt x="5411" y="17224"/>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9"/>
            <p:cNvSpPr/>
            <p:nvPr/>
          </p:nvSpPr>
          <p:spPr>
            <a:xfrm>
              <a:off x="-3194450" y="1206000"/>
              <a:ext cx="82375" cy="430600"/>
            </a:xfrm>
            <a:custGeom>
              <a:avLst/>
              <a:gdLst/>
              <a:ahLst/>
              <a:cxnLst/>
              <a:rect l="l" t="t" r="r" b="b"/>
              <a:pathLst>
                <a:path w="3295" h="17224" extrusionOk="0">
                  <a:moveTo>
                    <a:pt x="0" y="0"/>
                  </a:moveTo>
                  <a:lnTo>
                    <a:pt x="0" y="17224"/>
                  </a:lnTo>
                  <a:lnTo>
                    <a:pt x="3295" y="17224"/>
                  </a:lnTo>
                  <a:lnTo>
                    <a:pt x="32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9"/>
            <p:cNvSpPr/>
            <p:nvPr/>
          </p:nvSpPr>
          <p:spPr>
            <a:xfrm>
              <a:off x="-3276150" y="1206000"/>
              <a:ext cx="81725" cy="430600"/>
            </a:xfrm>
            <a:custGeom>
              <a:avLst/>
              <a:gdLst/>
              <a:ahLst/>
              <a:cxnLst/>
              <a:rect l="l" t="t" r="r" b="b"/>
              <a:pathLst>
                <a:path w="3269" h="17224" extrusionOk="0">
                  <a:moveTo>
                    <a:pt x="0" y="0"/>
                  </a:moveTo>
                  <a:lnTo>
                    <a:pt x="0" y="17224"/>
                  </a:lnTo>
                  <a:lnTo>
                    <a:pt x="3268" y="17224"/>
                  </a:lnTo>
                  <a:lnTo>
                    <a:pt x="32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9"/>
            <p:cNvSpPr/>
            <p:nvPr/>
          </p:nvSpPr>
          <p:spPr>
            <a:xfrm>
              <a:off x="-3112100" y="1118275"/>
              <a:ext cx="230400" cy="518325"/>
            </a:xfrm>
            <a:custGeom>
              <a:avLst/>
              <a:gdLst/>
              <a:ahLst/>
              <a:cxnLst/>
              <a:rect l="l" t="t" r="r" b="b"/>
              <a:pathLst>
                <a:path w="9216" h="20733" extrusionOk="0">
                  <a:moveTo>
                    <a:pt x="1" y="0"/>
                  </a:moveTo>
                  <a:lnTo>
                    <a:pt x="1" y="20733"/>
                  </a:lnTo>
                  <a:lnTo>
                    <a:pt x="9215" y="20733"/>
                  </a:lnTo>
                  <a:lnTo>
                    <a:pt x="9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9"/>
            <p:cNvSpPr/>
            <p:nvPr/>
          </p:nvSpPr>
          <p:spPr>
            <a:xfrm>
              <a:off x="-2145775" y="1401525"/>
              <a:ext cx="141325" cy="154725"/>
            </a:xfrm>
            <a:custGeom>
              <a:avLst/>
              <a:gdLst/>
              <a:ahLst/>
              <a:cxnLst/>
              <a:rect l="l" t="t" r="r" b="b"/>
              <a:pathLst>
                <a:path w="5653" h="6189" extrusionOk="0">
                  <a:moveTo>
                    <a:pt x="0" y="1"/>
                  </a:moveTo>
                  <a:lnTo>
                    <a:pt x="724" y="1099"/>
                  </a:lnTo>
                  <a:lnTo>
                    <a:pt x="1072" y="1635"/>
                  </a:lnTo>
                  <a:lnTo>
                    <a:pt x="1474" y="2224"/>
                  </a:lnTo>
                  <a:lnTo>
                    <a:pt x="1929" y="2840"/>
                  </a:lnTo>
                  <a:lnTo>
                    <a:pt x="2411" y="3456"/>
                  </a:lnTo>
                  <a:lnTo>
                    <a:pt x="2947" y="4046"/>
                  </a:lnTo>
                  <a:lnTo>
                    <a:pt x="3483" y="4581"/>
                  </a:lnTo>
                  <a:lnTo>
                    <a:pt x="4018" y="5064"/>
                  </a:lnTo>
                  <a:lnTo>
                    <a:pt x="4527" y="5465"/>
                  </a:lnTo>
                  <a:lnTo>
                    <a:pt x="4983" y="5787"/>
                  </a:lnTo>
                  <a:lnTo>
                    <a:pt x="5331" y="6001"/>
                  </a:lnTo>
                  <a:lnTo>
                    <a:pt x="5652" y="6189"/>
                  </a:lnTo>
                  <a:lnTo>
                    <a:pt x="5652" y="6189"/>
                  </a:lnTo>
                  <a:lnTo>
                    <a:pt x="5358" y="5974"/>
                  </a:lnTo>
                  <a:lnTo>
                    <a:pt x="4581" y="5385"/>
                  </a:lnTo>
                  <a:lnTo>
                    <a:pt x="4099" y="4983"/>
                  </a:lnTo>
                  <a:lnTo>
                    <a:pt x="3590" y="4474"/>
                  </a:lnTo>
                  <a:lnTo>
                    <a:pt x="3054" y="3938"/>
                  </a:lnTo>
                  <a:lnTo>
                    <a:pt x="2545" y="3349"/>
                  </a:lnTo>
                  <a:lnTo>
                    <a:pt x="2036" y="2760"/>
                  </a:lnTo>
                  <a:lnTo>
                    <a:pt x="1581" y="2144"/>
                  </a:lnTo>
                  <a:lnTo>
                    <a:pt x="1152" y="1555"/>
                  </a:lnTo>
                  <a:lnTo>
                    <a:pt x="777" y="104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9"/>
            <p:cNvSpPr/>
            <p:nvPr/>
          </p:nvSpPr>
          <p:spPr>
            <a:xfrm>
              <a:off x="-2376800" y="1540150"/>
              <a:ext cx="482175" cy="50250"/>
            </a:xfrm>
            <a:custGeom>
              <a:avLst/>
              <a:gdLst/>
              <a:ahLst/>
              <a:cxnLst/>
              <a:rect l="l" t="t" r="r" b="b"/>
              <a:pathLst>
                <a:path w="19287" h="2010" extrusionOk="0">
                  <a:moveTo>
                    <a:pt x="0" y="1"/>
                  </a:moveTo>
                  <a:lnTo>
                    <a:pt x="214" y="27"/>
                  </a:lnTo>
                  <a:lnTo>
                    <a:pt x="831" y="108"/>
                  </a:lnTo>
                  <a:lnTo>
                    <a:pt x="1768" y="269"/>
                  </a:lnTo>
                  <a:lnTo>
                    <a:pt x="3000" y="510"/>
                  </a:lnTo>
                  <a:lnTo>
                    <a:pt x="4447" y="804"/>
                  </a:lnTo>
                  <a:lnTo>
                    <a:pt x="6054" y="1152"/>
                  </a:lnTo>
                  <a:lnTo>
                    <a:pt x="7795" y="1474"/>
                  </a:lnTo>
                  <a:lnTo>
                    <a:pt x="8679" y="1635"/>
                  </a:lnTo>
                  <a:lnTo>
                    <a:pt x="9590" y="1769"/>
                  </a:lnTo>
                  <a:lnTo>
                    <a:pt x="10500" y="1876"/>
                  </a:lnTo>
                  <a:lnTo>
                    <a:pt x="11411" y="1956"/>
                  </a:lnTo>
                  <a:lnTo>
                    <a:pt x="12295" y="2010"/>
                  </a:lnTo>
                  <a:lnTo>
                    <a:pt x="13179" y="2010"/>
                  </a:lnTo>
                  <a:lnTo>
                    <a:pt x="14036" y="1983"/>
                  </a:lnTo>
                  <a:lnTo>
                    <a:pt x="14840" y="1903"/>
                  </a:lnTo>
                  <a:lnTo>
                    <a:pt x="15215" y="1876"/>
                  </a:lnTo>
                  <a:lnTo>
                    <a:pt x="15590" y="1822"/>
                  </a:lnTo>
                  <a:lnTo>
                    <a:pt x="16286" y="1688"/>
                  </a:lnTo>
                  <a:lnTo>
                    <a:pt x="17518" y="1394"/>
                  </a:lnTo>
                  <a:lnTo>
                    <a:pt x="18456" y="1206"/>
                  </a:lnTo>
                  <a:lnTo>
                    <a:pt x="19072" y="1126"/>
                  </a:lnTo>
                  <a:lnTo>
                    <a:pt x="19286" y="1099"/>
                  </a:lnTo>
                  <a:lnTo>
                    <a:pt x="19072" y="1099"/>
                  </a:lnTo>
                  <a:lnTo>
                    <a:pt x="18456" y="1179"/>
                  </a:lnTo>
                  <a:lnTo>
                    <a:pt x="17492" y="1340"/>
                  </a:lnTo>
                  <a:lnTo>
                    <a:pt x="16286" y="1581"/>
                  </a:lnTo>
                  <a:lnTo>
                    <a:pt x="15563" y="1715"/>
                  </a:lnTo>
                  <a:lnTo>
                    <a:pt x="15215" y="1742"/>
                  </a:lnTo>
                  <a:lnTo>
                    <a:pt x="14813" y="1795"/>
                  </a:lnTo>
                  <a:lnTo>
                    <a:pt x="14009" y="1849"/>
                  </a:lnTo>
                  <a:lnTo>
                    <a:pt x="13179" y="1876"/>
                  </a:lnTo>
                  <a:lnTo>
                    <a:pt x="12322" y="1849"/>
                  </a:lnTo>
                  <a:lnTo>
                    <a:pt x="11411" y="1822"/>
                  </a:lnTo>
                  <a:lnTo>
                    <a:pt x="10527" y="1742"/>
                  </a:lnTo>
                  <a:lnTo>
                    <a:pt x="9616" y="1608"/>
                  </a:lnTo>
                  <a:lnTo>
                    <a:pt x="8706" y="1474"/>
                  </a:lnTo>
                  <a:lnTo>
                    <a:pt x="7822" y="1340"/>
                  </a:lnTo>
                  <a:lnTo>
                    <a:pt x="6081" y="1019"/>
                  </a:lnTo>
                  <a:lnTo>
                    <a:pt x="4473" y="697"/>
                  </a:lnTo>
                  <a:lnTo>
                    <a:pt x="3027" y="429"/>
                  </a:lnTo>
                  <a:lnTo>
                    <a:pt x="1795" y="215"/>
                  </a:lnTo>
                  <a:lnTo>
                    <a:pt x="831" y="81"/>
                  </a:lnTo>
                  <a:lnTo>
                    <a:pt x="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9"/>
            <p:cNvSpPr/>
            <p:nvPr/>
          </p:nvSpPr>
          <p:spPr>
            <a:xfrm>
              <a:off x="-2352025" y="1437700"/>
              <a:ext cx="235075" cy="113875"/>
            </a:xfrm>
            <a:custGeom>
              <a:avLst/>
              <a:gdLst/>
              <a:ahLst/>
              <a:cxnLst/>
              <a:rect l="l" t="t" r="r" b="b"/>
              <a:pathLst>
                <a:path w="9403" h="4555" extrusionOk="0">
                  <a:moveTo>
                    <a:pt x="4634" y="0"/>
                  </a:moveTo>
                  <a:lnTo>
                    <a:pt x="4313" y="54"/>
                  </a:lnTo>
                  <a:lnTo>
                    <a:pt x="4018" y="134"/>
                  </a:lnTo>
                  <a:lnTo>
                    <a:pt x="3724" y="268"/>
                  </a:lnTo>
                  <a:lnTo>
                    <a:pt x="3429" y="429"/>
                  </a:lnTo>
                  <a:lnTo>
                    <a:pt x="3161" y="590"/>
                  </a:lnTo>
                  <a:lnTo>
                    <a:pt x="2920" y="777"/>
                  </a:lnTo>
                  <a:lnTo>
                    <a:pt x="2706" y="965"/>
                  </a:lnTo>
                  <a:lnTo>
                    <a:pt x="2277" y="1366"/>
                  </a:lnTo>
                  <a:lnTo>
                    <a:pt x="1875" y="1768"/>
                  </a:lnTo>
                  <a:lnTo>
                    <a:pt x="1500" y="2143"/>
                  </a:lnTo>
                  <a:lnTo>
                    <a:pt x="1152" y="2491"/>
                  </a:lnTo>
                  <a:lnTo>
                    <a:pt x="857" y="2840"/>
                  </a:lnTo>
                  <a:lnTo>
                    <a:pt x="616" y="3188"/>
                  </a:lnTo>
                  <a:lnTo>
                    <a:pt x="402" y="3483"/>
                  </a:lnTo>
                  <a:lnTo>
                    <a:pt x="268" y="3750"/>
                  </a:lnTo>
                  <a:lnTo>
                    <a:pt x="134" y="3965"/>
                  </a:lnTo>
                  <a:lnTo>
                    <a:pt x="81" y="4125"/>
                  </a:lnTo>
                  <a:lnTo>
                    <a:pt x="0" y="4286"/>
                  </a:lnTo>
                  <a:lnTo>
                    <a:pt x="0" y="4286"/>
                  </a:lnTo>
                  <a:lnTo>
                    <a:pt x="81" y="4152"/>
                  </a:lnTo>
                  <a:lnTo>
                    <a:pt x="161" y="3965"/>
                  </a:lnTo>
                  <a:lnTo>
                    <a:pt x="295" y="3750"/>
                  </a:lnTo>
                  <a:lnTo>
                    <a:pt x="456" y="3509"/>
                  </a:lnTo>
                  <a:lnTo>
                    <a:pt x="643" y="3215"/>
                  </a:lnTo>
                  <a:lnTo>
                    <a:pt x="911" y="2893"/>
                  </a:lnTo>
                  <a:lnTo>
                    <a:pt x="1206" y="2572"/>
                  </a:lnTo>
                  <a:lnTo>
                    <a:pt x="1554" y="2197"/>
                  </a:lnTo>
                  <a:lnTo>
                    <a:pt x="1956" y="1849"/>
                  </a:lnTo>
                  <a:lnTo>
                    <a:pt x="2786" y="1072"/>
                  </a:lnTo>
                  <a:lnTo>
                    <a:pt x="3268" y="724"/>
                  </a:lnTo>
                  <a:lnTo>
                    <a:pt x="3509" y="536"/>
                  </a:lnTo>
                  <a:lnTo>
                    <a:pt x="3777" y="402"/>
                  </a:lnTo>
                  <a:lnTo>
                    <a:pt x="4045" y="295"/>
                  </a:lnTo>
                  <a:lnTo>
                    <a:pt x="4340" y="215"/>
                  </a:lnTo>
                  <a:lnTo>
                    <a:pt x="4661" y="161"/>
                  </a:lnTo>
                  <a:lnTo>
                    <a:pt x="4956" y="161"/>
                  </a:lnTo>
                  <a:lnTo>
                    <a:pt x="5277" y="188"/>
                  </a:lnTo>
                  <a:lnTo>
                    <a:pt x="5572" y="268"/>
                  </a:lnTo>
                  <a:lnTo>
                    <a:pt x="5866" y="349"/>
                  </a:lnTo>
                  <a:lnTo>
                    <a:pt x="6134" y="483"/>
                  </a:lnTo>
                  <a:lnTo>
                    <a:pt x="6402" y="616"/>
                  </a:lnTo>
                  <a:lnTo>
                    <a:pt x="6643" y="804"/>
                  </a:lnTo>
                  <a:lnTo>
                    <a:pt x="6884" y="991"/>
                  </a:lnTo>
                  <a:lnTo>
                    <a:pt x="7125" y="1179"/>
                  </a:lnTo>
                  <a:lnTo>
                    <a:pt x="7527" y="1581"/>
                  </a:lnTo>
                  <a:lnTo>
                    <a:pt x="7875" y="2009"/>
                  </a:lnTo>
                  <a:lnTo>
                    <a:pt x="8170" y="2438"/>
                  </a:lnTo>
                  <a:lnTo>
                    <a:pt x="8465" y="2840"/>
                  </a:lnTo>
                  <a:lnTo>
                    <a:pt x="8893" y="3590"/>
                  </a:lnTo>
                  <a:lnTo>
                    <a:pt x="9215" y="4179"/>
                  </a:lnTo>
                  <a:lnTo>
                    <a:pt x="9402" y="4554"/>
                  </a:lnTo>
                  <a:lnTo>
                    <a:pt x="9242" y="4152"/>
                  </a:lnTo>
                  <a:lnTo>
                    <a:pt x="8947" y="3563"/>
                  </a:lnTo>
                  <a:lnTo>
                    <a:pt x="8759" y="3188"/>
                  </a:lnTo>
                  <a:lnTo>
                    <a:pt x="8545" y="2813"/>
                  </a:lnTo>
                  <a:lnTo>
                    <a:pt x="8277" y="2384"/>
                  </a:lnTo>
                  <a:lnTo>
                    <a:pt x="7956" y="1956"/>
                  </a:lnTo>
                  <a:lnTo>
                    <a:pt x="7608" y="1500"/>
                  </a:lnTo>
                  <a:lnTo>
                    <a:pt x="7206" y="1072"/>
                  </a:lnTo>
                  <a:lnTo>
                    <a:pt x="6992" y="858"/>
                  </a:lnTo>
                  <a:lnTo>
                    <a:pt x="6750" y="670"/>
                  </a:lnTo>
                  <a:lnTo>
                    <a:pt x="6483" y="509"/>
                  </a:lnTo>
                  <a:lnTo>
                    <a:pt x="6215" y="349"/>
                  </a:lnTo>
                  <a:lnTo>
                    <a:pt x="5920" y="215"/>
                  </a:lnTo>
                  <a:lnTo>
                    <a:pt x="5599" y="108"/>
                  </a:lnTo>
                  <a:lnTo>
                    <a:pt x="5304" y="27"/>
                  </a:lnTo>
                  <a:lnTo>
                    <a:pt x="4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9"/>
            <p:cNvSpPr/>
            <p:nvPr/>
          </p:nvSpPr>
          <p:spPr>
            <a:xfrm>
              <a:off x="-2016525" y="1301075"/>
              <a:ext cx="79025" cy="31500"/>
            </a:xfrm>
            <a:custGeom>
              <a:avLst/>
              <a:gdLst/>
              <a:ahLst/>
              <a:cxnLst/>
              <a:rect l="l" t="t" r="r" b="b"/>
              <a:pathLst>
                <a:path w="3161" h="1260" extrusionOk="0">
                  <a:moveTo>
                    <a:pt x="3161" y="1"/>
                  </a:moveTo>
                  <a:lnTo>
                    <a:pt x="3054" y="108"/>
                  </a:lnTo>
                  <a:lnTo>
                    <a:pt x="2947" y="242"/>
                  </a:lnTo>
                  <a:lnTo>
                    <a:pt x="2866" y="322"/>
                  </a:lnTo>
                  <a:lnTo>
                    <a:pt x="2786" y="403"/>
                  </a:lnTo>
                  <a:lnTo>
                    <a:pt x="2679" y="483"/>
                  </a:lnTo>
                  <a:lnTo>
                    <a:pt x="2572" y="563"/>
                  </a:lnTo>
                  <a:lnTo>
                    <a:pt x="2438" y="644"/>
                  </a:lnTo>
                  <a:lnTo>
                    <a:pt x="2331" y="724"/>
                  </a:lnTo>
                  <a:lnTo>
                    <a:pt x="2036" y="858"/>
                  </a:lnTo>
                  <a:lnTo>
                    <a:pt x="1741" y="992"/>
                  </a:lnTo>
                  <a:lnTo>
                    <a:pt x="1420" y="1072"/>
                  </a:lnTo>
                  <a:lnTo>
                    <a:pt x="1098" y="1126"/>
                  </a:lnTo>
                  <a:lnTo>
                    <a:pt x="965" y="1153"/>
                  </a:lnTo>
                  <a:lnTo>
                    <a:pt x="670" y="1153"/>
                  </a:lnTo>
                  <a:lnTo>
                    <a:pt x="536" y="1126"/>
                  </a:lnTo>
                  <a:lnTo>
                    <a:pt x="429" y="1126"/>
                  </a:lnTo>
                  <a:lnTo>
                    <a:pt x="322" y="1099"/>
                  </a:lnTo>
                  <a:lnTo>
                    <a:pt x="161" y="1072"/>
                  </a:lnTo>
                  <a:lnTo>
                    <a:pt x="0" y="1046"/>
                  </a:lnTo>
                  <a:lnTo>
                    <a:pt x="0" y="1046"/>
                  </a:lnTo>
                  <a:lnTo>
                    <a:pt x="134" y="1099"/>
                  </a:lnTo>
                  <a:lnTo>
                    <a:pt x="322" y="1180"/>
                  </a:lnTo>
                  <a:lnTo>
                    <a:pt x="402" y="1206"/>
                  </a:lnTo>
                  <a:lnTo>
                    <a:pt x="536" y="1233"/>
                  </a:lnTo>
                  <a:lnTo>
                    <a:pt x="670" y="1260"/>
                  </a:lnTo>
                  <a:lnTo>
                    <a:pt x="1125" y="1260"/>
                  </a:lnTo>
                  <a:lnTo>
                    <a:pt x="1447" y="1233"/>
                  </a:lnTo>
                  <a:lnTo>
                    <a:pt x="1795" y="1126"/>
                  </a:lnTo>
                  <a:lnTo>
                    <a:pt x="2090" y="1019"/>
                  </a:lnTo>
                  <a:lnTo>
                    <a:pt x="2250" y="938"/>
                  </a:lnTo>
                  <a:lnTo>
                    <a:pt x="2384" y="831"/>
                  </a:lnTo>
                  <a:lnTo>
                    <a:pt x="2518" y="751"/>
                  </a:lnTo>
                  <a:lnTo>
                    <a:pt x="2652" y="644"/>
                  </a:lnTo>
                  <a:lnTo>
                    <a:pt x="2759" y="563"/>
                  </a:lnTo>
                  <a:lnTo>
                    <a:pt x="2840" y="456"/>
                  </a:lnTo>
                  <a:lnTo>
                    <a:pt x="2920" y="376"/>
                  </a:lnTo>
                  <a:lnTo>
                    <a:pt x="2974" y="269"/>
                  </a:lnTo>
                  <a:lnTo>
                    <a:pt x="3081" y="135"/>
                  </a:lnTo>
                  <a:lnTo>
                    <a:pt x="31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2048000" y="1430325"/>
              <a:ext cx="49575" cy="91100"/>
            </a:xfrm>
            <a:custGeom>
              <a:avLst/>
              <a:gdLst/>
              <a:ahLst/>
              <a:cxnLst/>
              <a:rect l="l" t="t" r="r" b="b"/>
              <a:pathLst>
                <a:path w="1983" h="3644" extrusionOk="0">
                  <a:moveTo>
                    <a:pt x="1982" y="1"/>
                  </a:moveTo>
                  <a:lnTo>
                    <a:pt x="1902" y="161"/>
                  </a:lnTo>
                  <a:lnTo>
                    <a:pt x="1715" y="590"/>
                  </a:lnTo>
                  <a:lnTo>
                    <a:pt x="1554" y="885"/>
                  </a:lnTo>
                  <a:lnTo>
                    <a:pt x="1420" y="1179"/>
                  </a:lnTo>
                  <a:lnTo>
                    <a:pt x="1232" y="1528"/>
                  </a:lnTo>
                  <a:lnTo>
                    <a:pt x="1072" y="1876"/>
                  </a:lnTo>
                  <a:lnTo>
                    <a:pt x="884" y="2224"/>
                  </a:lnTo>
                  <a:lnTo>
                    <a:pt x="724" y="2572"/>
                  </a:lnTo>
                  <a:lnTo>
                    <a:pt x="563" y="2894"/>
                  </a:lnTo>
                  <a:lnTo>
                    <a:pt x="402" y="3162"/>
                  </a:lnTo>
                  <a:lnTo>
                    <a:pt x="268" y="3403"/>
                  </a:lnTo>
                  <a:lnTo>
                    <a:pt x="134" y="3537"/>
                  </a:lnTo>
                  <a:lnTo>
                    <a:pt x="27" y="3617"/>
                  </a:lnTo>
                  <a:lnTo>
                    <a:pt x="0" y="3644"/>
                  </a:lnTo>
                  <a:lnTo>
                    <a:pt x="54" y="3644"/>
                  </a:lnTo>
                  <a:lnTo>
                    <a:pt x="161" y="3563"/>
                  </a:lnTo>
                  <a:lnTo>
                    <a:pt x="322" y="3429"/>
                  </a:lnTo>
                  <a:lnTo>
                    <a:pt x="482" y="3215"/>
                  </a:lnTo>
                  <a:lnTo>
                    <a:pt x="670" y="2947"/>
                  </a:lnTo>
                  <a:lnTo>
                    <a:pt x="831" y="2626"/>
                  </a:lnTo>
                  <a:lnTo>
                    <a:pt x="1018" y="2304"/>
                  </a:lnTo>
                  <a:lnTo>
                    <a:pt x="1206" y="1956"/>
                  </a:lnTo>
                  <a:lnTo>
                    <a:pt x="1393" y="1608"/>
                  </a:lnTo>
                  <a:lnTo>
                    <a:pt x="1527" y="1260"/>
                  </a:lnTo>
                  <a:lnTo>
                    <a:pt x="1661" y="911"/>
                  </a:lnTo>
                  <a:lnTo>
                    <a:pt x="1795" y="617"/>
                  </a:lnTo>
                  <a:lnTo>
                    <a:pt x="1929" y="161"/>
                  </a:lnTo>
                  <a:lnTo>
                    <a:pt x="1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9" name="Google Shape;719;p9"/>
          <p:cNvGrpSpPr/>
          <p:nvPr/>
        </p:nvGrpSpPr>
        <p:grpSpPr>
          <a:xfrm flipH="1">
            <a:off x="120068" y="3074275"/>
            <a:ext cx="1145401" cy="3479525"/>
            <a:chOff x="80525" y="1896131"/>
            <a:chExt cx="859051" cy="2609644"/>
          </a:xfrm>
        </p:grpSpPr>
        <p:sp>
          <p:nvSpPr>
            <p:cNvPr id="720" name="Google Shape;720;p9"/>
            <p:cNvSpPr/>
            <p:nvPr/>
          </p:nvSpPr>
          <p:spPr>
            <a:xfrm>
              <a:off x="80525" y="4381996"/>
              <a:ext cx="859051" cy="123780"/>
            </a:xfrm>
            <a:custGeom>
              <a:avLst/>
              <a:gdLst/>
              <a:ahLst/>
              <a:cxnLst/>
              <a:rect l="l" t="t" r="r" b="b"/>
              <a:pathLst>
                <a:path w="11368" h="1638" extrusionOk="0">
                  <a:moveTo>
                    <a:pt x="5684" y="0"/>
                  </a:moveTo>
                  <a:lnTo>
                    <a:pt x="4536" y="19"/>
                  </a:lnTo>
                  <a:lnTo>
                    <a:pt x="3463" y="75"/>
                  </a:lnTo>
                  <a:lnTo>
                    <a:pt x="2503" y="151"/>
                  </a:lnTo>
                  <a:lnTo>
                    <a:pt x="1657" y="245"/>
                  </a:lnTo>
                  <a:lnTo>
                    <a:pt x="1299" y="301"/>
                  </a:lnTo>
                  <a:lnTo>
                    <a:pt x="960" y="377"/>
                  </a:lnTo>
                  <a:lnTo>
                    <a:pt x="678" y="433"/>
                  </a:lnTo>
                  <a:lnTo>
                    <a:pt x="452" y="508"/>
                  </a:lnTo>
                  <a:lnTo>
                    <a:pt x="245" y="584"/>
                  </a:lnTo>
                  <a:lnTo>
                    <a:pt x="113" y="659"/>
                  </a:lnTo>
                  <a:lnTo>
                    <a:pt x="19" y="734"/>
                  </a:lnTo>
                  <a:lnTo>
                    <a:pt x="0" y="772"/>
                  </a:lnTo>
                  <a:lnTo>
                    <a:pt x="0" y="828"/>
                  </a:lnTo>
                  <a:lnTo>
                    <a:pt x="0" y="866"/>
                  </a:lnTo>
                  <a:lnTo>
                    <a:pt x="19" y="904"/>
                  </a:lnTo>
                  <a:lnTo>
                    <a:pt x="113" y="979"/>
                  </a:lnTo>
                  <a:lnTo>
                    <a:pt x="245" y="1073"/>
                  </a:lnTo>
                  <a:lnTo>
                    <a:pt x="452" y="1148"/>
                  </a:lnTo>
                  <a:lnTo>
                    <a:pt x="678" y="1205"/>
                  </a:lnTo>
                  <a:lnTo>
                    <a:pt x="960" y="1280"/>
                  </a:lnTo>
                  <a:lnTo>
                    <a:pt x="1299" y="1336"/>
                  </a:lnTo>
                  <a:lnTo>
                    <a:pt x="1657" y="1393"/>
                  </a:lnTo>
                  <a:lnTo>
                    <a:pt x="2503" y="1506"/>
                  </a:lnTo>
                  <a:lnTo>
                    <a:pt x="3463" y="1581"/>
                  </a:lnTo>
                  <a:lnTo>
                    <a:pt x="4536" y="1619"/>
                  </a:lnTo>
                  <a:lnTo>
                    <a:pt x="5684" y="1637"/>
                  </a:lnTo>
                  <a:lnTo>
                    <a:pt x="6832" y="1619"/>
                  </a:lnTo>
                  <a:lnTo>
                    <a:pt x="7886" y="1581"/>
                  </a:lnTo>
                  <a:lnTo>
                    <a:pt x="8864" y="1506"/>
                  </a:lnTo>
                  <a:lnTo>
                    <a:pt x="9692" y="1393"/>
                  </a:lnTo>
                  <a:lnTo>
                    <a:pt x="10069" y="1336"/>
                  </a:lnTo>
                  <a:lnTo>
                    <a:pt x="10389" y="1280"/>
                  </a:lnTo>
                  <a:lnTo>
                    <a:pt x="10671" y="1205"/>
                  </a:lnTo>
                  <a:lnTo>
                    <a:pt x="10915" y="1148"/>
                  </a:lnTo>
                  <a:lnTo>
                    <a:pt x="11104" y="1073"/>
                  </a:lnTo>
                  <a:lnTo>
                    <a:pt x="11235" y="979"/>
                  </a:lnTo>
                  <a:lnTo>
                    <a:pt x="11329" y="904"/>
                  </a:lnTo>
                  <a:lnTo>
                    <a:pt x="11348" y="866"/>
                  </a:lnTo>
                  <a:lnTo>
                    <a:pt x="11367" y="828"/>
                  </a:lnTo>
                  <a:lnTo>
                    <a:pt x="11348" y="772"/>
                  </a:lnTo>
                  <a:lnTo>
                    <a:pt x="11329" y="734"/>
                  </a:lnTo>
                  <a:lnTo>
                    <a:pt x="11235" y="659"/>
                  </a:lnTo>
                  <a:lnTo>
                    <a:pt x="11104" y="584"/>
                  </a:lnTo>
                  <a:lnTo>
                    <a:pt x="10915" y="508"/>
                  </a:lnTo>
                  <a:lnTo>
                    <a:pt x="10671" y="433"/>
                  </a:lnTo>
                  <a:lnTo>
                    <a:pt x="10389" y="377"/>
                  </a:lnTo>
                  <a:lnTo>
                    <a:pt x="10069" y="301"/>
                  </a:lnTo>
                  <a:lnTo>
                    <a:pt x="9692" y="245"/>
                  </a:lnTo>
                  <a:lnTo>
                    <a:pt x="8864" y="151"/>
                  </a:lnTo>
                  <a:lnTo>
                    <a:pt x="7886" y="75"/>
                  </a:lnTo>
                  <a:lnTo>
                    <a:pt x="6832" y="19"/>
                  </a:lnTo>
                  <a:lnTo>
                    <a:pt x="5684"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9"/>
            <p:cNvSpPr/>
            <p:nvPr/>
          </p:nvSpPr>
          <p:spPr>
            <a:xfrm>
              <a:off x="80525" y="4381996"/>
              <a:ext cx="859051" cy="123780"/>
            </a:xfrm>
            <a:custGeom>
              <a:avLst/>
              <a:gdLst/>
              <a:ahLst/>
              <a:cxnLst/>
              <a:rect l="l" t="t" r="r" b="b"/>
              <a:pathLst>
                <a:path w="11368" h="1638" fill="none" extrusionOk="0">
                  <a:moveTo>
                    <a:pt x="5684" y="0"/>
                  </a:moveTo>
                  <a:lnTo>
                    <a:pt x="5684" y="0"/>
                  </a:lnTo>
                  <a:lnTo>
                    <a:pt x="4536" y="19"/>
                  </a:lnTo>
                  <a:lnTo>
                    <a:pt x="3463" y="75"/>
                  </a:lnTo>
                  <a:lnTo>
                    <a:pt x="2503" y="151"/>
                  </a:lnTo>
                  <a:lnTo>
                    <a:pt x="1657" y="245"/>
                  </a:lnTo>
                  <a:lnTo>
                    <a:pt x="1299" y="301"/>
                  </a:lnTo>
                  <a:lnTo>
                    <a:pt x="960" y="377"/>
                  </a:lnTo>
                  <a:lnTo>
                    <a:pt x="678" y="433"/>
                  </a:lnTo>
                  <a:lnTo>
                    <a:pt x="452" y="508"/>
                  </a:lnTo>
                  <a:lnTo>
                    <a:pt x="245" y="584"/>
                  </a:lnTo>
                  <a:lnTo>
                    <a:pt x="113" y="659"/>
                  </a:lnTo>
                  <a:lnTo>
                    <a:pt x="19" y="734"/>
                  </a:lnTo>
                  <a:lnTo>
                    <a:pt x="0" y="772"/>
                  </a:lnTo>
                  <a:lnTo>
                    <a:pt x="0" y="828"/>
                  </a:lnTo>
                  <a:lnTo>
                    <a:pt x="0" y="828"/>
                  </a:lnTo>
                  <a:lnTo>
                    <a:pt x="0" y="866"/>
                  </a:lnTo>
                  <a:lnTo>
                    <a:pt x="19" y="904"/>
                  </a:lnTo>
                  <a:lnTo>
                    <a:pt x="113" y="979"/>
                  </a:lnTo>
                  <a:lnTo>
                    <a:pt x="245" y="1073"/>
                  </a:lnTo>
                  <a:lnTo>
                    <a:pt x="452" y="1148"/>
                  </a:lnTo>
                  <a:lnTo>
                    <a:pt x="678" y="1205"/>
                  </a:lnTo>
                  <a:lnTo>
                    <a:pt x="960" y="1280"/>
                  </a:lnTo>
                  <a:lnTo>
                    <a:pt x="1299" y="1336"/>
                  </a:lnTo>
                  <a:lnTo>
                    <a:pt x="1657" y="1393"/>
                  </a:lnTo>
                  <a:lnTo>
                    <a:pt x="2503" y="1506"/>
                  </a:lnTo>
                  <a:lnTo>
                    <a:pt x="3463" y="1581"/>
                  </a:lnTo>
                  <a:lnTo>
                    <a:pt x="4536" y="1619"/>
                  </a:lnTo>
                  <a:lnTo>
                    <a:pt x="5684" y="1637"/>
                  </a:lnTo>
                  <a:lnTo>
                    <a:pt x="5684" y="1637"/>
                  </a:lnTo>
                  <a:lnTo>
                    <a:pt x="6832" y="1619"/>
                  </a:lnTo>
                  <a:lnTo>
                    <a:pt x="7886" y="1581"/>
                  </a:lnTo>
                  <a:lnTo>
                    <a:pt x="8864" y="1506"/>
                  </a:lnTo>
                  <a:lnTo>
                    <a:pt x="9692" y="1393"/>
                  </a:lnTo>
                  <a:lnTo>
                    <a:pt x="10069" y="1336"/>
                  </a:lnTo>
                  <a:lnTo>
                    <a:pt x="10389" y="1280"/>
                  </a:lnTo>
                  <a:lnTo>
                    <a:pt x="10671" y="1205"/>
                  </a:lnTo>
                  <a:lnTo>
                    <a:pt x="10915" y="1148"/>
                  </a:lnTo>
                  <a:lnTo>
                    <a:pt x="11104" y="1073"/>
                  </a:lnTo>
                  <a:lnTo>
                    <a:pt x="11235" y="979"/>
                  </a:lnTo>
                  <a:lnTo>
                    <a:pt x="11329" y="904"/>
                  </a:lnTo>
                  <a:lnTo>
                    <a:pt x="11348" y="866"/>
                  </a:lnTo>
                  <a:lnTo>
                    <a:pt x="11367" y="828"/>
                  </a:lnTo>
                  <a:lnTo>
                    <a:pt x="11367" y="828"/>
                  </a:lnTo>
                  <a:lnTo>
                    <a:pt x="11348" y="772"/>
                  </a:lnTo>
                  <a:lnTo>
                    <a:pt x="11329" y="734"/>
                  </a:lnTo>
                  <a:lnTo>
                    <a:pt x="11235" y="659"/>
                  </a:lnTo>
                  <a:lnTo>
                    <a:pt x="11104" y="584"/>
                  </a:lnTo>
                  <a:lnTo>
                    <a:pt x="10915" y="508"/>
                  </a:lnTo>
                  <a:lnTo>
                    <a:pt x="10671" y="433"/>
                  </a:lnTo>
                  <a:lnTo>
                    <a:pt x="10389" y="377"/>
                  </a:lnTo>
                  <a:lnTo>
                    <a:pt x="10069" y="301"/>
                  </a:lnTo>
                  <a:lnTo>
                    <a:pt x="9692" y="245"/>
                  </a:lnTo>
                  <a:lnTo>
                    <a:pt x="8864" y="151"/>
                  </a:lnTo>
                  <a:lnTo>
                    <a:pt x="7886" y="75"/>
                  </a:lnTo>
                  <a:lnTo>
                    <a:pt x="6832" y="19"/>
                  </a:lnTo>
                  <a:lnTo>
                    <a:pt x="5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9"/>
            <p:cNvSpPr/>
            <p:nvPr/>
          </p:nvSpPr>
          <p:spPr>
            <a:xfrm>
              <a:off x="229846" y="2723821"/>
              <a:ext cx="578847" cy="1752108"/>
            </a:xfrm>
            <a:custGeom>
              <a:avLst/>
              <a:gdLst/>
              <a:ahLst/>
              <a:cxnLst/>
              <a:rect l="l" t="t" r="r" b="b"/>
              <a:pathLst>
                <a:path w="7660" h="23186" extrusionOk="0">
                  <a:moveTo>
                    <a:pt x="3426" y="0"/>
                  </a:moveTo>
                  <a:lnTo>
                    <a:pt x="3426" y="20720"/>
                  </a:lnTo>
                  <a:lnTo>
                    <a:pt x="0" y="22884"/>
                  </a:lnTo>
                  <a:lnTo>
                    <a:pt x="847" y="22997"/>
                  </a:lnTo>
                  <a:lnTo>
                    <a:pt x="1769" y="23091"/>
                  </a:lnTo>
                  <a:lnTo>
                    <a:pt x="2748" y="23166"/>
                  </a:lnTo>
                  <a:lnTo>
                    <a:pt x="3783" y="23185"/>
                  </a:lnTo>
                  <a:lnTo>
                    <a:pt x="4329" y="23185"/>
                  </a:lnTo>
                  <a:lnTo>
                    <a:pt x="4856" y="23166"/>
                  </a:lnTo>
                  <a:lnTo>
                    <a:pt x="5872" y="23091"/>
                  </a:lnTo>
                  <a:lnTo>
                    <a:pt x="6794" y="22997"/>
                  </a:lnTo>
                  <a:lnTo>
                    <a:pt x="7660" y="22884"/>
                  </a:lnTo>
                  <a:lnTo>
                    <a:pt x="4178" y="20720"/>
                  </a:lnTo>
                  <a:lnTo>
                    <a:pt x="41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9"/>
            <p:cNvSpPr/>
            <p:nvPr/>
          </p:nvSpPr>
          <p:spPr>
            <a:xfrm>
              <a:off x="229846" y="1896131"/>
              <a:ext cx="578847" cy="854744"/>
            </a:xfrm>
            <a:custGeom>
              <a:avLst/>
              <a:gdLst/>
              <a:ahLst/>
              <a:cxnLst/>
              <a:rect l="l" t="t" r="r" b="b"/>
              <a:pathLst>
                <a:path w="7660" h="11311" extrusionOk="0">
                  <a:moveTo>
                    <a:pt x="2278" y="1"/>
                  </a:moveTo>
                  <a:lnTo>
                    <a:pt x="0" y="11311"/>
                  </a:lnTo>
                  <a:lnTo>
                    <a:pt x="7660" y="11311"/>
                  </a:lnTo>
                  <a:lnTo>
                    <a:pt x="53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9"/>
            <p:cNvSpPr/>
            <p:nvPr/>
          </p:nvSpPr>
          <p:spPr>
            <a:xfrm>
              <a:off x="293852" y="1925980"/>
              <a:ext cx="452271" cy="772300"/>
            </a:xfrm>
            <a:custGeom>
              <a:avLst/>
              <a:gdLst/>
              <a:ahLst/>
              <a:cxnLst/>
              <a:rect l="l" t="t" r="r" b="b"/>
              <a:pathLst>
                <a:path w="5985" h="10220" extrusionOk="0">
                  <a:moveTo>
                    <a:pt x="2936" y="1"/>
                  </a:moveTo>
                  <a:lnTo>
                    <a:pt x="2597" y="20"/>
                  </a:lnTo>
                  <a:lnTo>
                    <a:pt x="2277" y="20"/>
                  </a:lnTo>
                  <a:lnTo>
                    <a:pt x="2033" y="57"/>
                  </a:lnTo>
                  <a:lnTo>
                    <a:pt x="1882" y="95"/>
                  </a:lnTo>
                  <a:lnTo>
                    <a:pt x="1562" y="1657"/>
                  </a:lnTo>
                  <a:lnTo>
                    <a:pt x="885" y="5082"/>
                  </a:lnTo>
                  <a:lnTo>
                    <a:pt x="527" y="6926"/>
                  </a:lnTo>
                  <a:lnTo>
                    <a:pt x="226" y="8526"/>
                  </a:lnTo>
                  <a:lnTo>
                    <a:pt x="38" y="9674"/>
                  </a:lnTo>
                  <a:lnTo>
                    <a:pt x="0" y="10012"/>
                  </a:lnTo>
                  <a:lnTo>
                    <a:pt x="0" y="10107"/>
                  </a:lnTo>
                  <a:lnTo>
                    <a:pt x="0" y="10144"/>
                  </a:lnTo>
                  <a:lnTo>
                    <a:pt x="94" y="10144"/>
                  </a:lnTo>
                  <a:lnTo>
                    <a:pt x="301" y="10163"/>
                  </a:lnTo>
                  <a:lnTo>
                    <a:pt x="979" y="10201"/>
                  </a:lnTo>
                  <a:lnTo>
                    <a:pt x="2993" y="10219"/>
                  </a:lnTo>
                  <a:lnTo>
                    <a:pt x="5025" y="10219"/>
                  </a:lnTo>
                  <a:lnTo>
                    <a:pt x="5702" y="10182"/>
                  </a:lnTo>
                  <a:lnTo>
                    <a:pt x="5909" y="10163"/>
                  </a:lnTo>
                  <a:lnTo>
                    <a:pt x="5985" y="10144"/>
                  </a:lnTo>
                  <a:lnTo>
                    <a:pt x="5985" y="10088"/>
                  </a:lnTo>
                  <a:lnTo>
                    <a:pt x="5985" y="9994"/>
                  </a:lnTo>
                  <a:lnTo>
                    <a:pt x="5947" y="9674"/>
                  </a:lnTo>
                  <a:lnTo>
                    <a:pt x="5740" y="8526"/>
                  </a:lnTo>
                  <a:lnTo>
                    <a:pt x="5439" y="6926"/>
                  </a:lnTo>
                  <a:lnTo>
                    <a:pt x="5063" y="5101"/>
                  </a:lnTo>
                  <a:lnTo>
                    <a:pt x="4686" y="3275"/>
                  </a:lnTo>
                  <a:lnTo>
                    <a:pt x="4329" y="1694"/>
                  </a:lnTo>
                  <a:lnTo>
                    <a:pt x="4065" y="546"/>
                  </a:lnTo>
                  <a:lnTo>
                    <a:pt x="3990" y="227"/>
                  </a:lnTo>
                  <a:lnTo>
                    <a:pt x="3933" y="95"/>
                  </a:lnTo>
                  <a:lnTo>
                    <a:pt x="3877" y="76"/>
                  </a:lnTo>
                  <a:lnTo>
                    <a:pt x="3802" y="57"/>
                  </a:lnTo>
                  <a:lnTo>
                    <a:pt x="3576" y="20"/>
                  </a:lnTo>
                  <a:lnTo>
                    <a:pt x="3275" y="20"/>
                  </a:lnTo>
                  <a:lnTo>
                    <a:pt x="29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5" name="Google Shape;725;p9"/>
          <p:cNvGrpSpPr/>
          <p:nvPr/>
        </p:nvGrpSpPr>
        <p:grpSpPr>
          <a:xfrm>
            <a:off x="3788262" y="6134787"/>
            <a:ext cx="4615476" cy="545077"/>
            <a:chOff x="2234340" y="4448625"/>
            <a:chExt cx="4675321" cy="552145"/>
          </a:xfrm>
        </p:grpSpPr>
        <p:sp>
          <p:nvSpPr>
            <p:cNvPr id="726" name="Google Shape;726;p9"/>
            <p:cNvSpPr/>
            <p:nvPr/>
          </p:nvSpPr>
          <p:spPr>
            <a:xfrm>
              <a:off x="2234340" y="4448625"/>
              <a:ext cx="4675321" cy="552145"/>
            </a:xfrm>
            <a:custGeom>
              <a:avLst/>
              <a:gdLst/>
              <a:ahLst/>
              <a:cxnLst/>
              <a:rect l="l" t="t" r="r" b="b"/>
              <a:pathLst>
                <a:path w="122551" h="14473" extrusionOk="0">
                  <a:moveTo>
                    <a:pt x="16769" y="0"/>
                  </a:moveTo>
                  <a:lnTo>
                    <a:pt x="1" y="14472"/>
                  </a:lnTo>
                  <a:lnTo>
                    <a:pt x="122550" y="14472"/>
                  </a:lnTo>
                  <a:lnTo>
                    <a:pt x="1045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9"/>
            <p:cNvSpPr/>
            <p:nvPr/>
          </p:nvSpPr>
          <p:spPr>
            <a:xfrm>
              <a:off x="2413838" y="4515388"/>
              <a:ext cx="4305571" cy="418620"/>
            </a:xfrm>
            <a:custGeom>
              <a:avLst/>
              <a:gdLst/>
              <a:ahLst/>
              <a:cxnLst/>
              <a:rect l="l" t="t" r="r" b="b"/>
              <a:pathLst>
                <a:path w="112859" h="10973" extrusionOk="0">
                  <a:moveTo>
                    <a:pt x="12703" y="1"/>
                  </a:moveTo>
                  <a:lnTo>
                    <a:pt x="1" y="10972"/>
                  </a:lnTo>
                  <a:lnTo>
                    <a:pt x="112858" y="10972"/>
                  </a:lnTo>
                  <a:lnTo>
                    <a:pt x="991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706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4"/>
        <p:cNvGrpSpPr/>
        <p:nvPr/>
      </p:nvGrpSpPr>
      <p:grpSpPr>
        <a:xfrm>
          <a:off x="0" y="0"/>
          <a:ext cx="0" cy="0"/>
          <a:chOff x="0" y="0"/>
          <a:chExt cx="0" cy="0"/>
        </a:xfrm>
      </p:grpSpPr>
    </p:spTree>
    <p:extLst>
      <p:ext uri="{BB962C8B-B14F-4D97-AF65-F5344CB8AC3E}">
        <p14:creationId xmlns:p14="http://schemas.microsoft.com/office/powerpoint/2010/main" val="202212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527"/>
        <p:cNvGrpSpPr/>
        <p:nvPr/>
      </p:nvGrpSpPr>
      <p:grpSpPr>
        <a:xfrm>
          <a:off x="0" y="0"/>
          <a:ext cx="0" cy="0"/>
          <a:chOff x="0" y="0"/>
          <a:chExt cx="0" cy="0"/>
        </a:xfrm>
      </p:grpSpPr>
      <p:grpSp>
        <p:nvGrpSpPr>
          <p:cNvPr id="1528" name="Google Shape;1528;p20"/>
          <p:cNvGrpSpPr/>
          <p:nvPr/>
        </p:nvGrpSpPr>
        <p:grpSpPr>
          <a:xfrm>
            <a:off x="516800" y="1"/>
            <a:ext cx="11158400" cy="6147264"/>
            <a:chOff x="387600" y="0"/>
            <a:chExt cx="8368800" cy="4350300"/>
          </a:xfrm>
        </p:grpSpPr>
        <p:sp>
          <p:nvSpPr>
            <p:cNvPr id="1529" name="Google Shape;1529;p20"/>
            <p:cNvSpPr/>
            <p:nvPr/>
          </p:nvSpPr>
          <p:spPr>
            <a:xfrm>
              <a:off x="3876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0"/>
            <p:cNvSpPr/>
            <p:nvPr/>
          </p:nvSpPr>
          <p:spPr>
            <a:xfrm>
              <a:off x="120294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0"/>
            <p:cNvSpPr/>
            <p:nvPr/>
          </p:nvSpPr>
          <p:spPr>
            <a:xfrm>
              <a:off x="201828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0"/>
            <p:cNvSpPr/>
            <p:nvPr/>
          </p:nvSpPr>
          <p:spPr>
            <a:xfrm>
              <a:off x="283362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0"/>
            <p:cNvSpPr/>
            <p:nvPr/>
          </p:nvSpPr>
          <p:spPr>
            <a:xfrm>
              <a:off x="364896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0"/>
            <p:cNvSpPr/>
            <p:nvPr/>
          </p:nvSpPr>
          <p:spPr>
            <a:xfrm>
              <a:off x="44643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0"/>
            <p:cNvSpPr/>
            <p:nvPr/>
          </p:nvSpPr>
          <p:spPr>
            <a:xfrm>
              <a:off x="527964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0"/>
            <p:cNvSpPr/>
            <p:nvPr/>
          </p:nvSpPr>
          <p:spPr>
            <a:xfrm>
              <a:off x="609498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0"/>
            <p:cNvSpPr/>
            <p:nvPr/>
          </p:nvSpPr>
          <p:spPr>
            <a:xfrm>
              <a:off x="691032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0"/>
            <p:cNvSpPr/>
            <p:nvPr/>
          </p:nvSpPr>
          <p:spPr>
            <a:xfrm>
              <a:off x="772566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0"/>
            <p:cNvSpPr/>
            <p:nvPr/>
          </p:nvSpPr>
          <p:spPr>
            <a:xfrm>
              <a:off x="85410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0" name="Google Shape;1540;p20"/>
          <p:cNvGrpSpPr/>
          <p:nvPr/>
        </p:nvGrpSpPr>
        <p:grpSpPr>
          <a:xfrm>
            <a:off x="-7067" y="6147301"/>
            <a:ext cx="12199200" cy="710900"/>
            <a:chOff x="-5300" y="5220075"/>
            <a:chExt cx="9149400" cy="533175"/>
          </a:xfrm>
        </p:grpSpPr>
        <p:sp>
          <p:nvSpPr>
            <p:cNvPr id="1541" name="Google Shape;1541;p20"/>
            <p:cNvSpPr/>
            <p:nvPr/>
          </p:nvSpPr>
          <p:spPr>
            <a:xfrm>
              <a:off x="-5300" y="5220075"/>
              <a:ext cx="9149400" cy="130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0"/>
            <p:cNvSpPr/>
            <p:nvPr/>
          </p:nvSpPr>
          <p:spPr>
            <a:xfrm>
              <a:off x="-5300" y="5220075"/>
              <a:ext cx="9149400" cy="130200"/>
            </a:xfrm>
            <a:prstGeom prst="rect">
              <a:avLst/>
            </a:pr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0"/>
            <p:cNvSpPr/>
            <p:nvPr/>
          </p:nvSpPr>
          <p:spPr>
            <a:xfrm>
              <a:off x="-5300" y="5286725"/>
              <a:ext cx="9149400" cy="63600"/>
            </a:xfrm>
            <a:prstGeom prst="rect">
              <a:avLst/>
            </a:pr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0"/>
            <p:cNvSpPr/>
            <p:nvPr/>
          </p:nvSpPr>
          <p:spPr>
            <a:xfrm>
              <a:off x="-5300" y="5335950"/>
              <a:ext cx="9149400" cy="417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5" name="Google Shape;1545;p20"/>
          <p:cNvSpPr txBox="1">
            <a:spLocks noGrp="1"/>
          </p:cNvSpPr>
          <p:nvPr>
            <p:ph type="title" hasCustomPrompt="1"/>
          </p:nvPr>
        </p:nvSpPr>
        <p:spPr>
          <a:xfrm>
            <a:off x="2623800" y="779367"/>
            <a:ext cx="6944400" cy="853600"/>
          </a:xfrm>
          <a:prstGeom prst="rect">
            <a:avLst/>
          </a:prstGeom>
          <a:effectLst>
            <a:outerShdw dist="57150" dir="3000000" algn="bl" rotWithShape="0">
              <a:schemeClr val="lt1">
                <a:alpha val="20000"/>
              </a:schemeClr>
            </a:outerShdw>
          </a:effectLst>
        </p:spPr>
        <p:txBody>
          <a:bodyPr spcFirstLastPara="1" wrap="square" lIns="91425" tIns="91425" rIns="91425" bIns="91425" anchor="t"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546" name="Google Shape;1546;p20"/>
          <p:cNvSpPr txBox="1">
            <a:spLocks noGrp="1"/>
          </p:cNvSpPr>
          <p:nvPr>
            <p:ph type="subTitle" idx="1"/>
          </p:nvPr>
        </p:nvSpPr>
        <p:spPr>
          <a:xfrm>
            <a:off x="2623800" y="1737405"/>
            <a:ext cx="6944400" cy="487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1547" name="Google Shape;1547;p20"/>
          <p:cNvSpPr txBox="1">
            <a:spLocks noGrp="1"/>
          </p:cNvSpPr>
          <p:nvPr>
            <p:ph type="title" idx="2" hasCustomPrompt="1"/>
          </p:nvPr>
        </p:nvSpPr>
        <p:spPr>
          <a:xfrm>
            <a:off x="2623800" y="2607131"/>
            <a:ext cx="6944400" cy="853600"/>
          </a:xfrm>
          <a:prstGeom prst="rect">
            <a:avLst/>
          </a:prstGeom>
          <a:effectLst>
            <a:outerShdw dist="57150" dir="3000000" algn="bl" rotWithShape="0">
              <a:schemeClr val="lt1">
                <a:alpha val="20000"/>
              </a:schemeClr>
            </a:outerShdw>
          </a:effectLst>
        </p:spPr>
        <p:txBody>
          <a:bodyPr spcFirstLastPara="1" wrap="square" lIns="91425" tIns="91425" rIns="91425" bIns="91425" anchor="t"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548" name="Google Shape;1548;p20"/>
          <p:cNvSpPr txBox="1">
            <a:spLocks noGrp="1"/>
          </p:cNvSpPr>
          <p:nvPr>
            <p:ph type="subTitle" idx="3"/>
          </p:nvPr>
        </p:nvSpPr>
        <p:spPr>
          <a:xfrm>
            <a:off x="2623800" y="3566433"/>
            <a:ext cx="6944400" cy="487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1549" name="Google Shape;1549;p20"/>
          <p:cNvSpPr txBox="1">
            <a:spLocks noGrp="1"/>
          </p:cNvSpPr>
          <p:nvPr>
            <p:ph type="title" idx="4" hasCustomPrompt="1"/>
          </p:nvPr>
        </p:nvSpPr>
        <p:spPr>
          <a:xfrm>
            <a:off x="2623800" y="4428531"/>
            <a:ext cx="6944400" cy="853600"/>
          </a:xfrm>
          <a:prstGeom prst="rect">
            <a:avLst/>
          </a:prstGeom>
          <a:effectLst>
            <a:outerShdw dist="57150" dir="3000000" algn="bl" rotWithShape="0">
              <a:schemeClr val="lt1">
                <a:alpha val="20000"/>
              </a:schemeClr>
            </a:outerShdw>
          </a:effectLst>
        </p:spPr>
        <p:txBody>
          <a:bodyPr spcFirstLastPara="1" wrap="square" lIns="91425" tIns="91425" rIns="91425" bIns="91425" anchor="t"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550" name="Google Shape;1550;p20"/>
          <p:cNvSpPr txBox="1">
            <a:spLocks noGrp="1"/>
          </p:cNvSpPr>
          <p:nvPr>
            <p:ph type="subTitle" idx="5"/>
          </p:nvPr>
        </p:nvSpPr>
        <p:spPr>
          <a:xfrm>
            <a:off x="2623800" y="5387833"/>
            <a:ext cx="6944400" cy="487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grpSp>
        <p:nvGrpSpPr>
          <p:cNvPr id="1551" name="Google Shape;1551;p20"/>
          <p:cNvGrpSpPr/>
          <p:nvPr/>
        </p:nvGrpSpPr>
        <p:grpSpPr>
          <a:xfrm>
            <a:off x="470527" y="-5900"/>
            <a:ext cx="960580" cy="1037792"/>
            <a:chOff x="352742" y="-4425"/>
            <a:chExt cx="720435" cy="778344"/>
          </a:xfrm>
        </p:grpSpPr>
        <p:cxnSp>
          <p:nvCxnSpPr>
            <p:cNvPr id="1552" name="Google Shape;1552;p20"/>
            <p:cNvCxnSpPr/>
            <p:nvPr/>
          </p:nvCxnSpPr>
          <p:spPr>
            <a:xfrm rot="10800000">
              <a:off x="714438" y="-4425"/>
              <a:ext cx="0" cy="366600"/>
            </a:xfrm>
            <a:prstGeom prst="straightConnector1">
              <a:avLst/>
            </a:prstGeom>
            <a:noFill/>
            <a:ln w="28575" cap="flat" cmpd="sng">
              <a:solidFill>
                <a:schemeClr val="lt1"/>
              </a:solidFill>
              <a:prstDash val="solid"/>
              <a:round/>
              <a:headEnd type="none" w="med" len="med"/>
              <a:tailEnd type="none" w="med" len="med"/>
            </a:ln>
          </p:spPr>
        </p:cxnSp>
        <p:grpSp>
          <p:nvGrpSpPr>
            <p:cNvPr id="1553" name="Google Shape;1553;p20"/>
            <p:cNvGrpSpPr/>
            <p:nvPr/>
          </p:nvGrpSpPr>
          <p:grpSpPr>
            <a:xfrm>
              <a:off x="352742" y="358150"/>
              <a:ext cx="720435" cy="415769"/>
              <a:chOff x="-1956433" y="243850"/>
              <a:chExt cx="720435" cy="415769"/>
            </a:xfrm>
          </p:grpSpPr>
          <p:sp>
            <p:nvSpPr>
              <p:cNvPr id="1554" name="Google Shape;1554;p20"/>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0"/>
              <p:cNvSpPr/>
              <p:nvPr/>
            </p:nvSpPr>
            <p:spPr>
              <a:xfrm>
                <a:off x="-1712378" y="243850"/>
                <a:ext cx="232316" cy="211935"/>
              </a:xfrm>
              <a:custGeom>
                <a:avLst/>
                <a:gdLst/>
                <a:ahLst/>
                <a:cxnLst/>
                <a:rect l="l" t="t" r="r" b="b"/>
                <a:pathLst>
                  <a:path w="8150" h="7435" extrusionOk="0">
                    <a:moveTo>
                      <a:pt x="3821" y="1"/>
                    </a:move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563" y="1732"/>
                    </a:lnTo>
                    <a:lnTo>
                      <a:pt x="1318" y="2522"/>
                    </a:lnTo>
                    <a:lnTo>
                      <a:pt x="753" y="4611"/>
                    </a:lnTo>
                    <a:lnTo>
                      <a:pt x="1" y="7434"/>
                    </a:lnTo>
                    <a:lnTo>
                      <a:pt x="8149" y="7434"/>
                    </a:lnTo>
                    <a:lnTo>
                      <a:pt x="7397" y="4611"/>
                    </a:lnTo>
                    <a:lnTo>
                      <a:pt x="6832" y="2522"/>
                    </a:lnTo>
                    <a:lnTo>
                      <a:pt x="6606" y="1732"/>
                    </a:ln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0"/>
              <p:cNvSpPr/>
              <p:nvPr/>
            </p:nvSpPr>
            <p:spPr>
              <a:xfrm>
                <a:off x="-1712378" y="243850"/>
                <a:ext cx="232316" cy="211935"/>
              </a:xfrm>
              <a:custGeom>
                <a:avLst/>
                <a:gdLst/>
                <a:ahLst/>
                <a:cxnLst/>
                <a:rect l="l" t="t" r="r" b="b"/>
                <a:pathLst>
                  <a:path w="8150" h="7435" fill="none" extrusionOk="0">
                    <a:moveTo>
                      <a:pt x="6456" y="1243"/>
                    </a:move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lnTo>
                      <a:pt x="4084" y="1"/>
                    </a:lnTo>
                    <a:lnTo>
                      <a:pt x="4084" y="1"/>
                    </a:lnTo>
                    <a:lnTo>
                      <a:pt x="3821" y="1"/>
                    </a:ln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694" y="1243"/>
                    </a:lnTo>
                    <a:lnTo>
                      <a:pt x="1563" y="1732"/>
                    </a:lnTo>
                    <a:lnTo>
                      <a:pt x="1318" y="2522"/>
                    </a:lnTo>
                    <a:lnTo>
                      <a:pt x="753" y="4611"/>
                    </a:lnTo>
                    <a:lnTo>
                      <a:pt x="1" y="7434"/>
                    </a:lnTo>
                    <a:lnTo>
                      <a:pt x="4084" y="7434"/>
                    </a:lnTo>
                    <a:lnTo>
                      <a:pt x="8149" y="7434"/>
                    </a:lnTo>
                    <a:lnTo>
                      <a:pt x="8149" y="7434"/>
                    </a:lnTo>
                    <a:lnTo>
                      <a:pt x="7397" y="4611"/>
                    </a:lnTo>
                    <a:lnTo>
                      <a:pt x="6832" y="2522"/>
                    </a:lnTo>
                    <a:lnTo>
                      <a:pt x="6606" y="1732"/>
                    </a:lnTo>
                    <a:lnTo>
                      <a:pt x="6456" y="1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20"/>
              <p:cNvSpPr/>
              <p:nvPr/>
            </p:nvSpPr>
            <p:spPr>
              <a:xfrm>
                <a:off x="-1704340" y="278711"/>
                <a:ext cx="219431" cy="158830"/>
              </a:xfrm>
              <a:custGeom>
                <a:avLst/>
                <a:gdLst/>
                <a:ahLst/>
                <a:cxnLst/>
                <a:rect l="l" t="t" r="r" b="b"/>
                <a:pathLst>
                  <a:path w="7698" h="5572" extrusionOk="0">
                    <a:moveTo>
                      <a:pt x="133" y="4668"/>
                    </a:moveTo>
                    <a:lnTo>
                      <a:pt x="133" y="4668"/>
                    </a:lnTo>
                    <a:lnTo>
                      <a:pt x="133" y="4668"/>
                    </a:lnTo>
                    <a:lnTo>
                      <a:pt x="133" y="4668"/>
                    </a:lnTo>
                    <a:lnTo>
                      <a:pt x="1" y="5195"/>
                    </a:lnTo>
                    <a:lnTo>
                      <a:pt x="1" y="5195"/>
                    </a:lnTo>
                    <a:lnTo>
                      <a:pt x="133" y="4668"/>
                    </a:lnTo>
                    <a:close/>
                    <a:moveTo>
                      <a:pt x="6174" y="20"/>
                    </a:moveTo>
                    <a:lnTo>
                      <a:pt x="6174" y="20"/>
                    </a:lnTo>
                    <a:lnTo>
                      <a:pt x="6174" y="20"/>
                    </a:lnTo>
                    <a:lnTo>
                      <a:pt x="6174" y="20"/>
                    </a:lnTo>
                    <a:lnTo>
                      <a:pt x="6437" y="923"/>
                    </a:lnTo>
                    <a:lnTo>
                      <a:pt x="6870" y="2466"/>
                    </a:lnTo>
                    <a:lnTo>
                      <a:pt x="7698" y="5571"/>
                    </a:lnTo>
                    <a:lnTo>
                      <a:pt x="7698" y="5571"/>
                    </a:lnTo>
                    <a:lnTo>
                      <a:pt x="7698" y="5571"/>
                    </a:lnTo>
                    <a:lnTo>
                      <a:pt x="6870" y="2466"/>
                    </a:lnTo>
                    <a:lnTo>
                      <a:pt x="6437" y="923"/>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1"/>
                    </a:moveTo>
                    <a:lnTo>
                      <a:pt x="6174" y="1"/>
                    </a:lnTo>
                    <a:lnTo>
                      <a:pt x="6174" y="20"/>
                    </a:lnTo>
                    <a:lnTo>
                      <a:pt x="6174" y="20"/>
                    </a:lnTo>
                    <a:lnTo>
                      <a:pt x="6174" y="1"/>
                    </a:lnTo>
                    <a:close/>
                    <a:moveTo>
                      <a:pt x="6155" y="1"/>
                    </a:moveTo>
                    <a:lnTo>
                      <a:pt x="6155" y="1"/>
                    </a:lnTo>
                    <a:lnTo>
                      <a:pt x="6174" y="1"/>
                    </a:lnTo>
                    <a:lnTo>
                      <a:pt x="6174" y="1"/>
                    </a:lnTo>
                    <a:lnTo>
                      <a:pt x="6155" y="1"/>
                    </a:lnTo>
                    <a:close/>
                    <a:moveTo>
                      <a:pt x="6155" y="1"/>
                    </a:moveTo>
                    <a:lnTo>
                      <a:pt x="6155" y="1"/>
                    </a:lnTo>
                    <a:lnTo>
                      <a:pt x="6155" y="1"/>
                    </a:lnTo>
                    <a:lnTo>
                      <a:pt x="6155" y="1"/>
                    </a:lnTo>
                    <a:lnTo>
                      <a:pt x="6155" y="1"/>
                    </a:lnTo>
                    <a:close/>
                    <a:moveTo>
                      <a:pt x="6155" y="1"/>
                    </a:moveTo>
                    <a:lnTo>
                      <a:pt x="6155" y="1"/>
                    </a:lnTo>
                    <a:lnTo>
                      <a:pt x="6155" y="1"/>
                    </a:lnTo>
                    <a:lnTo>
                      <a:pt x="6155" y="1"/>
                    </a:lnTo>
                    <a:lnTo>
                      <a:pt x="6155" y="1"/>
                    </a:ln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0"/>
              <p:cNvSpPr/>
              <p:nvPr/>
            </p:nvSpPr>
            <p:spPr>
              <a:xfrm>
                <a:off x="-1704340" y="411742"/>
                <a:ext cx="3791" cy="15051"/>
              </a:xfrm>
              <a:custGeom>
                <a:avLst/>
                <a:gdLst/>
                <a:ahLst/>
                <a:cxnLst/>
                <a:rect l="l" t="t" r="r" b="b"/>
                <a:pathLst>
                  <a:path w="133" h="528" fill="none" extrusionOk="0">
                    <a:moveTo>
                      <a:pt x="133" y="1"/>
                    </a:moveTo>
                    <a:lnTo>
                      <a:pt x="133" y="1"/>
                    </a:lnTo>
                    <a:lnTo>
                      <a:pt x="133" y="1"/>
                    </a:lnTo>
                    <a:lnTo>
                      <a:pt x="133" y="1"/>
                    </a:lnTo>
                    <a:lnTo>
                      <a:pt x="1" y="528"/>
                    </a:lnTo>
                    <a:lnTo>
                      <a:pt x="1" y="528"/>
                    </a:lnTo>
                    <a:lnTo>
                      <a:pt x="1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0"/>
              <p:cNvSpPr/>
              <p:nvPr/>
            </p:nvSpPr>
            <p:spPr>
              <a:xfrm>
                <a:off x="-1528382" y="279253"/>
                <a:ext cx="43470" cy="158288"/>
              </a:xfrm>
              <a:custGeom>
                <a:avLst/>
                <a:gdLst/>
                <a:ahLst/>
                <a:cxnLst/>
                <a:rect l="l" t="t" r="r" b="b"/>
                <a:pathLst>
                  <a:path w="1525" h="5553" fill="none" extrusionOk="0">
                    <a:moveTo>
                      <a:pt x="1" y="1"/>
                    </a:moveTo>
                    <a:lnTo>
                      <a:pt x="1" y="1"/>
                    </a:lnTo>
                    <a:lnTo>
                      <a:pt x="1" y="1"/>
                    </a:lnTo>
                    <a:lnTo>
                      <a:pt x="1" y="1"/>
                    </a:lnTo>
                    <a:lnTo>
                      <a:pt x="264" y="904"/>
                    </a:lnTo>
                    <a:lnTo>
                      <a:pt x="697" y="2447"/>
                    </a:lnTo>
                    <a:lnTo>
                      <a:pt x="1525" y="5552"/>
                    </a:lnTo>
                    <a:lnTo>
                      <a:pt x="1525" y="5552"/>
                    </a:lnTo>
                    <a:lnTo>
                      <a:pt x="1525" y="5552"/>
                    </a:lnTo>
                    <a:lnTo>
                      <a:pt x="697" y="2447"/>
                    </a:lnTo>
                    <a:lnTo>
                      <a:pt x="264" y="904"/>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0"/>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0"/>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0"/>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0"/>
              <p:cNvSpPr/>
              <p:nvPr/>
            </p:nvSpPr>
            <p:spPr>
              <a:xfrm>
                <a:off x="-1528382" y="278711"/>
                <a:ext cx="29" cy="57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0"/>
              <p:cNvSpPr/>
              <p:nvPr/>
            </p:nvSpPr>
            <p:spPr>
              <a:xfrm>
                <a:off x="-1528924" y="278711"/>
                <a:ext cx="570" cy="29"/>
              </a:xfrm>
              <a:custGeom>
                <a:avLst/>
                <a:gdLst/>
                <a:ahLst/>
                <a:cxnLst/>
                <a:rect l="l" t="t" r="r" b="b"/>
                <a:pathLst>
                  <a:path w="20" h="1" fill="none" extrusionOk="0">
                    <a:moveTo>
                      <a:pt x="1" y="1"/>
                    </a:moveTo>
                    <a:lnTo>
                      <a:pt x="1" y="1"/>
                    </a:lnTo>
                    <a:lnTo>
                      <a:pt x="20" y="1"/>
                    </a:ln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0"/>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0"/>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0"/>
              <p:cNvSpPr/>
              <p:nvPr/>
            </p:nvSpPr>
            <p:spPr>
              <a:xfrm>
                <a:off x="-1707533" y="244392"/>
                <a:ext cx="222624" cy="193150"/>
              </a:xfrm>
              <a:custGeom>
                <a:avLst/>
                <a:gdLst/>
                <a:ahLst/>
                <a:cxnLst/>
                <a:rect l="l" t="t" r="r" b="b"/>
                <a:pathLst>
                  <a:path w="7810" h="6776" extrusionOk="0">
                    <a:moveTo>
                      <a:pt x="4272" y="0"/>
                    </a:move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2955" y="5326"/>
                    </a:lnTo>
                    <a:lnTo>
                      <a:pt x="2447" y="5364"/>
                    </a:lnTo>
                    <a:lnTo>
                      <a:pt x="1976" y="5420"/>
                    </a:lnTo>
                    <a:lnTo>
                      <a:pt x="1543" y="5496"/>
                    </a:lnTo>
                    <a:lnTo>
                      <a:pt x="1167" y="5571"/>
                    </a:lnTo>
                    <a:lnTo>
                      <a:pt x="809" y="5665"/>
                    </a:lnTo>
                    <a:lnTo>
                      <a:pt x="508" y="5759"/>
                    </a:lnTo>
                    <a:lnTo>
                      <a:pt x="245" y="5872"/>
                    </a:lnTo>
                    <a:lnTo>
                      <a:pt x="113" y="6399"/>
                    </a:lnTo>
                    <a:lnTo>
                      <a:pt x="0" y="6775"/>
                    </a:lnTo>
                    <a:lnTo>
                      <a:pt x="979" y="6662"/>
                    </a:lnTo>
                    <a:lnTo>
                      <a:pt x="1957" y="6606"/>
                    </a:lnTo>
                    <a:lnTo>
                      <a:pt x="2936" y="6549"/>
                    </a:lnTo>
                    <a:lnTo>
                      <a:pt x="4893" y="6549"/>
                    </a:lnTo>
                    <a:lnTo>
                      <a:pt x="5853" y="6606"/>
                    </a:lnTo>
                    <a:lnTo>
                      <a:pt x="6831" y="6662"/>
                    </a:lnTo>
                    <a:lnTo>
                      <a:pt x="7810" y="6775"/>
                    </a:lnTo>
                    <a:lnTo>
                      <a:pt x="6982" y="3670"/>
                    </a:lnTo>
                    <a:lnTo>
                      <a:pt x="6549" y="2127"/>
                    </a:lnTo>
                    <a:lnTo>
                      <a:pt x="6286" y="1224"/>
                    </a:lnTo>
                    <a:lnTo>
                      <a:pt x="6286"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0"/>
              <p:cNvSpPr/>
              <p:nvPr/>
            </p:nvSpPr>
            <p:spPr>
              <a:xfrm>
                <a:off x="-1707533" y="244392"/>
                <a:ext cx="222624" cy="193150"/>
              </a:xfrm>
              <a:custGeom>
                <a:avLst/>
                <a:gdLst/>
                <a:ahLst/>
                <a:cxnLst/>
                <a:rect l="l" t="t" r="r" b="b"/>
                <a:pathLst>
                  <a:path w="7810" h="6776" fill="none" extrusionOk="0">
                    <a:moveTo>
                      <a:pt x="4272" y="0"/>
                    </a:moveTo>
                    <a:lnTo>
                      <a:pt x="4272" y="0"/>
                    </a:ln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3519" y="5307"/>
                    </a:lnTo>
                    <a:lnTo>
                      <a:pt x="2955" y="5326"/>
                    </a:lnTo>
                    <a:lnTo>
                      <a:pt x="2447" y="5364"/>
                    </a:lnTo>
                    <a:lnTo>
                      <a:pt x="1976" y="5420"/>
                    </a:lnTo>
                    <a:lnTo>
                      <a:pt x="1543" y="5496"/>
                    </a:lnTo>
                    <a:lnTo>
                      <a:pt x="1167" y="5571"/>
                    </a:lnTo>
                    <a:lnTo>
                      <a:pt x="809" y="5665"/>
                    </a:lnTo>
                    <a:lnTo>
                      <a:pt x="508" y="5759"/>
                    </a:lnTo>
                    <a:lnTo>
                      <a:pt x="245" y="5872"/>
                    </a:lnTo>
                    <a:lnTo>
                      <a:pt x="245" y="5872"/>
                    </a:lnTo>
                    <a:lnTo>
                      <a:pt x="113" y="6399"/>
                    </a:lnTo>
                    <a:lnTo>
                      <a:pt x="113" y="6399"/>
                    </a:lnTo>
                    <a:lnTo>
                      <a:pt x="0" y="6775"/>
                    </a:lnTo>
                    <a:lnTo>
                      <a:pt x="0" y="6775"/>
                    </a:lnTo>
                    <a:lnTo>
                      <a:pt x="979" y="6662"/>
                    </a:lnTo>
                    <a:lnTo>
                      <a:pt x="1957" y="6606"/>
                    </a:lnTo>
                    <a:lnTo>
                      <a:pt x="2936" y="6549"/>
                    </a:lnTo>
                    <a:lnTo>
                      <a:pt x="3914" y="6549"/>
                    </a:lnTo>
                    <a:lnTo>
                      <a:pt x="3914" y="6549"/>
                    </a:lnTo>
                    <a:lnTo>
                      <a:pt x="4893" y="6549"/>
                    </a:lnTo>
                    <a:lnTo>
                      <a:pt x="5853" y="6606"/>
                    </a:lnTo>
                    <a:lnTo>
                      <a:pt x="6831" y="6662"/>
                    </a:lnTo>
                    <a:lnTo>
                      <a:pt x="7810" y="6775"/>
                    </a:lnTo>
                    <a:lnTo>
                      <a:pt x="7810" y="6775"/>
                    </a:lnTo>
                    <a:lnTo>
                      <a:pt x="6982" y="3670"/>
                    </a:lnTo>
                    <a:lnTo>
                      <a:pt x="6549" y="2127"/>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05"/>
                    </a:lnTo>
                    <a:lnTo>
                      <a:pt x="6286" y="1205"/>
                    </a:lnTo>
                    <a:lnTo>
                      <a:pt x="6286" y="1205"/>
                    </a:lnTo>
                    <a:lnTo>
                      <a:pt x="6286" y="1205"/>
                    </a:lnTo>
                    <a:lnTo>
                      <a:pt x="6267" y="1205"/>
                    </a:lnTo>
                    <a:lnTo>
                      <a:pt x="6267" y="1205"/>
                    </a:lnTo>
                    <a:lnTo>
                      <a:pt x="6267" y="1205"/>
                    </a:lnTo>
                    <a:lnTo>
                      <a:pt x="6267" y="1205"/>
                    </a:lnTo>
                    <a:lnTo>
                      <a:pt x="6267" y="1205"/>
                    </a:lnTo>
                    <a:lnTo>
                      <a:pt x="6267" y="1205"/>
                    </a:lnTo>
                    <a:lnTo>
                      <a:pt x="6267" y="1205"/>
                    </a:lnTo>
                    <a:lnTo>
                      <a:pt x="6267" y="1205"/>
                    </a:lnTo>
                    <a:lnTo>
                      <a:pt x="6267"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0"/>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0"/>
              <p:cNvSpPr/>
              <p:nvPr/>
            </p:nvSpPr>
            <p:spPr>
              <a:xfrm>
                <a:off x="-1956433" y="583396"/>
                <a:ext cx="720435" cy="49399"/>
              </a:xfrm>
              <a:custGeom>
                <a:avLst/>
                <a:gdLst/>
                <a:ahLst/>
                <a:cxnLst/>
                <a:rect l="l" t="t" r="r" b="b"/>
                <a:pathLst>
                  <a:path w="25274" h="1733" fill="none" extrusionOk="0">
                    <a:moveTo>
                      <a:pt x="25142" y="735"/>
                    </a:move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lnTo>
                      <a:pt x="12646" y="1"/>
                    </a:lnTo>
                    <a:lnTo>
                      <a:pt x="12646" y="1"/>
                    </a:lnTo>
                    <a:lnTo>
                      <a:pt x="10125" y="1"/>
                    </a:lnTo>
                    <a:lnTo>
                      <a:pt x="7848" y="39"/>
                    </a:lnTo>
                    <a:lnTo>
                      <a:pt x="5815" y="114"/>
                    </a:lnTo>
                    <a:lnTo>
                      <a:pt x="4065" y="208"/>
                    </a:lnTo>
                    <a:lnTo>
                      <a:pt x="2597" y="302"/>
                    </a:lnTo>
                    <a:lnTo>
                      <a:pt x="1995" y="377"/>
                    </a:lnTo>
                    <a:lnTo>
                      <a:pt x="1449" y="434"/>
                    </a:lnTo>
                    <a:lnTo>
                      <a:pt x="997" y="509"/>
                    </a:lnTo>
                    <a:lnTo>
                      <a:pt x="621" y="584"/>
                    </a:lnTo>
                    <a:lnTo>
                      <a:pt x="320" y="660"/>
                    </a:lnTo>
                    <a:lnTo>
                      <a:pt x="132" y="735"/>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0"/>
              <p:cNvSpPr/>
              <p:nvPr/>
            </p:nvSpPr>
            <p:spPr>
              <a:xfrm>
                <a:off x="-1952699" y="431068"/>
                <a:ext cx="712967" cy="173282"/>
              </a:xfrm>
              <a:custGeom>
                <a:avLst/>
                <a:gdLst/>
                <a:ahLst/>
                <a:cxnLst/>
                <a:rect l="l" t="t" r="r" b="b"/>
                <a:pathLst>
                  <a:path w="25012" h="6079" extrusionOk="0">
                    <a:moveTo>
                      <a:pt x="11838" y="0"/>
                    </a:moveTo>
                    <a:lnTo>
                      <a:pt x="11179" y="19"/>
                    </a:lnTo>
                    <a:lnTo>
                      <a:pt x="10521" y="57"/>
                    </a:lnTo>
                    <a:lnTo>
                      <a:pt x="9843" y="94"/>
                    </a:lnTo>
                    <a:lnTo>
                      <a:pt x="9184" y="151"/>
                    </a:lnTo>
                    <a:lnTo>
                      <a:pt x="8526" y="226"/>
                    </a:lnTo>
                    <a:lnTo>
                      <a:pt x="7867" y="320"/>
                    </a:lnTo>
                    <a:lnTo>
                      <a:pt x="7208" y="414"/>
                    </a:lnTo>
                    <a:lnTo>
                      <a:pt x="6079" y="621"/>
                    </a:lnTo>
                    <a:lnTo>
                      <a:pt x="5138" y="791"/>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lnTo>
                      <a:pt x="19874" y="791"/>
                    </a:lnTo>
                    <a:lnTo>
                      <a:pt x="18933" y="621"/>
                    </a:lnTo>
                    <a:lnTo>
                      <a:pt x="17804" y="414"/>
                    </a:lnTo>
                    <a:lnTo>
                      <a:pt x="17145" y="320"/>
                    </a:lnTo>
                    <a:lnTo>
                      <a:pt x="16486" y="226"/>
                    </a:lnTo>
                    <a:lnTo>
                      <a:pt x="15828" y="151"/>
                    </a:lnTo>
                    <a:lnTo>
                      <a:pt x="15169" y="94"/>
                    </a:lnTo>
                    <a:lnTo>
                      <a:pt x="14510" y="57"/>
                    </a:lnTo>
                    <a:lnTo>
                      <a:pt x="13833" y="19"/>
                    </a:lnTo>
                    <a:lnTo>
                      <a:pt x="13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0"/>
              <p:cNvSpPr/>
              <p:nvPr/>
            </p:nvSpPr>
            <p:spPr>
              <a:xfrm>
                <a:off x="-1952699" y="431068"/>
                <a:ext cx="712967" cy="173282"/>
              </a:xfrm>
              <a:custGeom>
                <a:avLst/>
                <a:gdLst/>
                <a:ahLst/>
                <a:cxnLst/>
                <a:rect l="l" t="t" r="r" b="b"/>
                <a:pathLst>
                  <a:path w="25012" h="6079" fill="none" extrusionOk="0">
                    <a:moveTo>
                      <a:pt x="21229" y="1092"/>
                    </a:moveTo>
                    <a:lnTo>
                      <a:pt x="21229" y="1092"/>
                    </a:lnTo>
                    <a:lnTo>
                      <a:pt x="19874" y="791"/>
                    </a:lnTo>
                    <a:lnTo>
                      <a:pt x="18933" y="621"/>
                    </a:lnTo>
                    <a:lnTo>
                      <a:pt x="17804" y="414"/>
                    </a:lnTo>
                    <a:lnTo>
                      <a:pt x="17804" y="414"/>
                    </a:lnTo>
                    <a:lnTo>
                      <a:pt x="17145" y="320"/>
                    </a:lnTo>
                    <a:lnTo>
                      <a:pt x="16486" y="226"/>
                    </a:lnTo>
                    <a:lnTo>
                      <a:pt x="15828" y="151"/>
                    </a:lnTo>
                    <a:lnTo>
                      <a:pt x="15169" y="94"/>
                    </a:lnTo>
                    <a:lnTo>
                      <a:pt x="14510" y="57"/>
                    </a:lnTo>
                    <a:lnTo>
                      <a:pt x="13833" y="19"/>
                    </a:lnTo>
                    <a:lnTo>
                      <a:pt x="13174" y="0"/>
                    </a:lnTo>
                    <a:lnTo>
                      <a:pt x="12515" y="0"/>
                    </a:lnTo>
                    <a:lnTo>
                      <a:pt x="11838" y="0"/>
                    </a:lnTo>
                    <a:lnTo>
                      <a:pt x="11179" y="19"/>
                    </a:lnTo>
                    <a:lnTo>
                      <a:pt x="10521" y="57"/>
                    </a:lnTo>
                    <a:lnTo>
                      <a:pt x="9843" y="94"/>
                    </a:lnTo>
                    <a:lnTo>
                      <a:pt x="9184" y="151"/>
                    </a:lnTo>
                    <a:lnTo>
                      <a:pt x="8526" y="226"/>
                    </a:lnTo>
                    <a:lnTo>
                      <a:pt x="7867" y="320"/>
                    </a:lnTo>
                    <a:lnTo>
                      <a:pt x="7208" y="414"/>
                    </a:lnTo>
                    <a:lnTo>
                      <a:pt x="7208" y="414"/>
                    </a:lnTo>
                    <a:lnTo>
                      <a:pt x="6079" y="621"/>
                    </a:lnTo>
                    <a:lnTo>
                      <a:pt x="5138" y="791"/>
                    </a:lnTo>
                    <a:lnTo>
                      <a:pt x="3783" y="1092"/>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2515" y="5345"/>
                    </a:lnTo>
                    <a:lnTo>
                      <a:pt x="12515"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0"/>
              <p:cNvSpPr/>
              <p:nvPr/>
            </p:nvSpPr>
            <p:spPr>
              <a:xfrm>
                <a:off x="-1952158" y="451449"/>
                <a:ext cx="712425" cy="152388"/>
              </a:xfrm>
              <a:custGeom>
                <a:avLst/>
                <a:gdLst/>
                <a:ahLst/>
                <a:cxnLst/>
                <a:rect l="l" t="t" r="r" b="b"/>
                <a:pathLst>
                  <a:path w="24993" h="5346" extrusionOk="0">
                    <a:moveTo>
                      <a:pt x="19459" y="1"/>
                    </a:move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1" y="5345"/>
                    </a:lnTo>
                    <a:lnTo>
                      <a:pt x="208" y="5270"/>
                    </a:lnTo>
                    <a:lnTo>
                      <a:pt x="490" y="5195"/>
                    </a:lnTo>
                    <a:lnTo>
                      <a:pt x="847" y="5119"/>
                    </a:lnTo>
                    <a:lnTo>
                      <a:pt x="1299" y="5044"/>
                    </a:lnTo>
                    <a:lnTo>
                      <a:pt x="1826" y="4988"/>
                    </a:lnTo>
                    <a:lnTo>
                      <a:pt x="2447" y="4912"/>
                    </a:lnTo>
                    <a:lnTo>
                      <a:pt x="3915" y="4799"/>
                    </a:lnTo>
                    <a:lnTo>
                      <a:pt x="5665" y="4724"/>
                    </a:lnTo>
                    <a:lnTo>
                      <a:pt x="7679" y="4649"/>
                    </a:lnTo>
                    <a:lnTo>
                      <a:pt x="9975" y="4611"/>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4127" y="5119"/>
                    </a:lnTo>
                    <a:lnTo>
                      <a:pt x="24484" y="5195"/>
                    </a:lnTo>
                    <a:lnTo>
                      <a:pt x="24785" y="5270"/>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0476" y="208"/>
                    </a:lnTo>
                    <a:lnTo>
                      <a:pt x="19459" y="1"/>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0"/>
              <p:cNvSpPr/>
              <p:nvPr/>
            </p:nvSpPr>
            <p:spPr>
              <a:xfrm>
                <a:off x="-1952158" y="451449"/>
                <a:ext cx="712425" cy="152388"/>
              </a:xfrm>
              <a:custGeom>
                <a:avLst/>
                <a:gdLst/>
                <a:ahLst/>
                <a:cxnLst/>
                <a:rect l="l" t="t" r="r" b="b"/>
                <a:pathLst>
                  <a:path w="24993" h="5346" fill="none" extrusionOk="0">
                    <a:moveTo>
                      <a:pt x="19459" y="1"/>
                    </a:moveTo>
                    <a:lnTo>
                      <a:pt x="19459" y="1"/>
                    </a:ln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76" y="5157"/>
                    </a:lnTo>
                    <a:lnTo>
                      <a:pt x="1" y="5345"/>
                    </a:lnTo>
                    <a:lnTo>
                      <a:pt x="1" y="5345"/>
                    </a:lnTo>
                    <a:lnTo>
                      <a:pt x="208" y="5270"/>
                    </a:lnTo>
                    <a:lnTo>
                      <a:pt x="490" y="5195"/>
                    </a:lnTo>
                    <a:lnTo>
                      <a:pt x="847" y="5119"/>
                    </a:lnTo>
                    <a:lnTo>
                      <a:pt x="1299" y="5044"/>
                    </a:lnTo>
                    <a:lnTo>
                      <a:pt x="1299" y="5044"/>
                    </a:lnTo>
                    <a:lnTo>
                      <a:pt x="1826" y="4988"/>
                    </a:lnTo>
                    <a:lnTo>
                      <a:pt x="2447" y="4912"/>
                    </a:lnTo>
                    <a:lnTo>
                      <a:pt x="3915" y="4799"/>
                    </a:lnTo>
                    <a:lnTo>
                      <a:pt x="3915" y="4799"/>
                    </a:lnTo>
                    <a:lnTo>
                      <a:pt x="5665" y="4724"/>
                    </a:lnTo>
                    <a:lnTo>
                      <a:pt x="7679" y="4649"/>
                    </a:lnTo>
                    <a:lnTo>
                      <a:pt x="9975" y="4611"/>
                    </a:lnTo>
                    <a:lnTo>
                      <a:pt x="12496" y="4592"/>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3675" y="5044"/>
                    </a:lnTo>
                    <a:lnTo>
                      <a:pt x="24127" y="5119"/>
                    </a:lnTo>
                    <a:lnTo>
                      <a:pt x="24484" y="5195"/>
                    </a:lnTo>
                    <a:lnTo>
                      <a:pt x="24785" y="5270"/>
                    </a:lnTo>
                    <a:lnTo>
                      <a:pt x="24992" y="5345"/>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1210" y="377"/>
                    </a:lnTo>
                    <a:lnTo>
                      <a:pt x="21210" y="377"/>
                    </a:lnTo>
                    <a:lnTo>
                      <a:pt x="20476" y="208"/>
                    </a:lnTo>
                    <a:lnTo>
                      <a:pt x="194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0"/>
              <p:cNvSpPr/>
              <p:nvPr/>
            </p:nvSpPr>
            <p:spPr>
              <a:xfrm>
                <a:off x="-1668396" y="586104"/>
                <a:ext cx="144349" cy="73514"/>
              </a:xfrm>
              <a:custGeom>
                <a:avLst/>
                <a:gdLst/>
                <a:ahLst/>
                <a:cxnLst/>
                <a:rect l="l" t="t" r="r" b="b"/>
                <a:pathLst>
                  <a:path w="5064" h="2579" extrusionOk="0">
                    <a:moveTo>
                      <a:pt x="2541" y="0"/>
                    </a:moveTo>
                    <a:lnTo>
                      <a:pt x="1" y="19"/>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19"/>
                    </a:lnTo>
                    <a:lnTo>
                      <a:pt x="25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20"/>
              <p:cNvSpPr/>
              <p:nvPr/>
            </p:nvSpPr>
            <p:spPr>
              <a:xfrm>
                <a:off x="-1668396" y="586104"/>
                <a:ext cx="144349" cy="73514"/>
              </a:xfrm>
              <a:custGeom>
                <a:avLst/>
                <a:gdLst/>
                <a:ahLst/>
                <a:cxnLst/>
                <a:rect l="l" t="t" r="r" b="b"/>
                <a:pathLst>
                  <a:path w="5064" h="2579" fill="none" extrusionOk="0">
                    <a:moveTo>
                      <a:pt x="1" y="19"/>
                    </a:moveTo>
                    <a:lnTo>
                      <a:pt x="1" y="19"/>
                    </a:lnTo>
                    <a:lnTo>
                      <a:pt x="1" y="38"/>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38"/>
                    </a:lnTo>
                    <a:lnTo>
                      <a:pt x="5063" y="19"/>
                    </a:lnTo>
                    <a:lnTo>
                      <a:pt x="5063" y="19"/>
                    </a:lnTo>
                    <a:lnTo>
                      <a:pt x="2541" y="0"/>
                    </a:lnTo>
                    <a:lnTo>
                      <a:pt x="2541" y="0"/>
                    </a:lnTo>
                    <a:lnTo>
                      <a:pt x="1" y="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20"/>
              <p:cNvSpPr/>
              <p:nvPr/>
            </p:nvSpPr>
            <p:spPr>
              <a:xfrm>
                <a:off x="-1524078" y="587159"/>
                <a:ext cx="29" cy="2166"/>
              </a:xfrm>
              <a:custGeom>
                <a:avLst/>
                <a:gdLst/>
                <a:ahLst/>
                <a:cxnLst/>
                <a:rect l="l" t="t" r="r" b="b"/>
                <a:pathLst>
                  <a:path w="1" h="76" extrusionOk="0">
                    <a:moveTo>
                      <a:pt x="0" y="76"/>
                    </a:moveTo>
                    <a:lnTo>
                      <a:pt x="0" y="76"/>
                    </a:lnTo>
                    <a:lnTo>
                      <a:pt x="0" y="76"/>
                    </a:lnTo>
                    <a:lnTo>
                      <a:pt x="0" y="76"/>
                    </a:lnTo>
                    <a:lnTo>
                      <a:pt x="0" y="76"/>
                    </a:lnTo>
                    <a:close/>
                    <a:moveTo>
                      <a:pt x="0" y="76"/>
                    </a:moveTo>
                    <a:lnTo>
                      <a:pt x="0" y="76"/>
                    </a:lnTo>
                    <a:lnTo>
                      <a:pt x="0" y="76"/>
                    </a:lnTo>
                    <a:lnTo>
                      <a:pt x="0" y="76"/>
                    </a:lnTo>
                    <a:lnTo>
                      <a:pt x="0" y="76"/>
                    </a:lnTo>
                    <a:close/>
                    <a:moveTo>
                      <a:pt x="0" y="57"/>
                    </a:moveTo>
                    <a:lnTo>
                      <a:pt x="0" y="57"/>
                    </a:lnTo>
                    <a:lnTo>
                      <a:pt x="0" y="57"/>
                    </a:lnTo>
                    <a:lnTo>
                      <a:pt x="0" y="57"/>
                    </a:lnTo>
                    <a:lnTo>
                      <a:pt x="0" y="57"/>
                    </a:lnTo>
                    <a:close/>
                    <a:moveTo>
                      <a:pt x="0" y="38"/>
                    </a:moveTo>
                    <a:lnTo>
                      <a:pt x="0" y="38"/>
                    </a:lnTo>
                    <a:lnTo>
                      <a:pt x="0" y="57"/>
                    </a:lnTo>
                    <a:lnTo>
                      <a:pt x="0" y="57"/>
                    </a:lnTo>
                    <a:lnTo>
                      <a:pt x="0" y="38"/>
                    </a:lnTo>
                    <a:close/>
                    <a:moveTo>
                      <a:pt x="0" y="38"/>
                    </a:moveTo>
                    <a:lnTo>
                      <a:pt x="0" y="38"/>
                    </a:lnTo>
                    <a:lnTo>
                      <a:pt x="0" y="38"/>
                    </a:lnTo>
                    <a:lnTo>
                      <a:pt x="0" y="38"/>
                    </a:lnTo>
                    <a:lnTo>
                      <a:pt x="0" y="38"/>
                    </a:lnTo>
                    <a:close/>
                    <a:moveTo>
                      <a:pt x="0" y="38"/>
                    </a:moveTo>
                    <a:lnTo>
                      <a:pt x="0" y="38"/>
                    </a:lnTo>
                    <a:lnTo>
                      <a:pt x="0" y="38"/>
                    </a:lnTo>
                    <a:lnTo>
                      <a:pt x="0" y="38"/>
                    </a:lnTo>
                    <a:lnTo>
                      <a:pt x="0" y="38"/>
                    </a:lnTo>
                    <a:close/>
                    <a:moveTo>
                      <a:pt x="0" y="20"/>
                    </a:moveTo>
                    <a:lnTo>
                      <a:pt x="0" y="20"/>
                    </a:lnTo>
                    <a:lnTo>
                      <a:pt x="0" y="20"/>
                    </a:lnTo>
                    <a:lnTo>
                      <a:pt x="0" y="20"/>
                    </a:lnTo>
                    <a:lnTo>
                      <a:pt x="0" y="20"/>
                    </a:lnTo>
                    <a:close/>
                    <a:moveTo>
                      <a:pt x="0" y="20"/>
                    </a:moveTo>
                    <a:lnTo>
                      <a:pt x="0" y="20"/>
                    </a:lnTo>
                    <a:lnTo>
                      <a:pt x="0" y="20"/>
                    </a:lnTo>
                    <a:lnTo>
                      <a:pt x="0" y="20"/>
                    </a:lnTo>
                    <a:lnTo>
                      <a:pt x="0" y="20"/>
                    </a:lnTo>
                    <a:close/>
                    <a:moveTo>
                      <a:pt x="0" y="1"/>
                    </a:moveTo>
                    <a:lnTo>
                      <a:pt x="0" y="1"/>
                    </a:lnTo>
                    <a:lnTo>
                      <a:pt x="0" y="20"/>
                    </a:lnTo>
                    <a:lnTo>
                      <a:pt x="0" y="20"/>
                    </a:lnTo>
                    <a:lnTo>
                      <a:pt x="0" y="1"/>
                    </a:lnTo>
                    <a:close/>
                  </a:path>
                </a:pathLst>
              </a:custGeom>
              <a:solidFill>
                <a:srgbClr val="DC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0"/>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0"/>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0"/>
              <p:cNvSpPr/>
              <p:nvPr/>
            </p:nvSpPr>
            <p:spPr>
              <a:xfrm>
                <a:off x="-1524078" y="588784"/>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20"/>
              <p:cNvSpPr/>
              <p:nvPr/>
            </p:nvSpPr>
            <p:spPr>
              <a:xfrm>
                <a:off x="-1524078" y="588242"/>
                <a:ext cx="29" cy="570"/>
              </a:xfrm>
              <a:custGeom>
                <a:avLst/>
                <a:gdLst/>
                <a:ahLst/>
                <a:cxnLst/>
                <a:rect l="l" t="t" r="r" b="b"/>
                <a:pathLst>
                  <a:path w="1" h="20"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20"/>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0"/>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0"/>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0"/>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0"/>
              <p:cNvSpPr/>
              <p:nvPr/>
            </p:nvSpPr>
            <p:spPr>
              <a:xfrm>
                <a:off x="-1524078" y="587159"/>
                <a:ext cx="29" cy="570"/>
              </a:xfrm>
              <a:custGeom>
                <a:avLst/>
                <a:gdLst/>
                <a:ahLst/>
                <a:cxnLst/>
                <a:rect l="l" t="t" r="r" b="b"/>
                <a:pathLst>
                  <a:path w="1" h="20"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0"/>
              <p:cNvSpPr/>
              <p:nvPr/>
            </p:nvSpPr>
            <p:spPr>
              <a:xfrm>
                <a:off x="-1668396" y="586104"/>
                <a:ext cx="144349" cy="69210"/>
              </a:xfrm>
              <a:custGeom>
                <a:avLst/>
                <a:gdLst/>
                <a:ahLst/>
                <a:cxnLst/>
                <a:rect l="l" t="t" r="r" b="b"/>
                <a:pathLst>
                  <a:path w="5064" h="2428" extrusionOk="0">
                    <a:moveTo>
                      <a:pt x="2541" y="0"/>
                    </a:moveTo>
                    <a:lnTo>
                      <a:pt x="1" y="19"/>
                    </a:lnTo>
                    <a:lnTo>
                      <a:pt x="1" y="38"/>
                    </a:lnTo>
                    <a:lnTo>
                      <a:pt x="20" y="320"/>
                    </a:lnTo>
                    <a:lnTo>
                      <a:pt x="57" y="583"/>
                    </a:lnTo>
                    <a:lnTo>
                      <a:pt x="509" y="546"/>
                    </a:lnTo>
                    <a:lnTo>
                      <a:pt x="1036" y="489"/>
                    </a:lnTo>
                    <a:lnTo>
                      <a:pt x="1619"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94"/>
                    </a:lnTo>
                    <a:lnTo>
                      <a:pt x="5063" y="75"/>
                    </a:lnTo>
                    <a:lnTo>
                      <a:pt x="5063" y="57"/>
                    </a:lnTo>
                    <a:lnTo>
                      <a:pt x="5063" y="38"/>
                    </a:lnTo>
                    <a:lnTo>
                      <a:pt x="5063" y="19"/>
                    </a:lnTo>
                    <a:lnTo>
                      <a:pt x="2541" y="0"/>
                    </a:lnTo>
                    <a:close/>
                  </a:path>
                </a:pathLst>
              </a:custGeom>
              <a:solidFill>
                <a:srgbClr val="2A2A2A">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0"/>
              <p:cNvSpPr/>
              <p:nvPr/>
            </p:nvSpPr>
            <p:spPr>
              <a:xfrm>
                <a:off x="-1668396" y="586104"/>
                <a:ext cx="144349" cy="69210"/>
              </a:xfrm>
              <a:custGeom>
                <a:avLst/>
                <a:gdLst/>
                <a:ahLst/>
                <a:cxnLst/>
                <a:rect l="l" t="t" r="r" b="b"/>
                <a:pathLst>
                  <a:path w="5064" h="2428" fill="none" extrusionOk="0">
                    <a:moveTo>
                      <a:pt x="2541" y="0"/>
                    </a:moveTo>
                    <a:lnTo>
                      <a:pt x="2541" y="0"/>
                    </a:lnTo>
                    <a:lnTo>
                      <a:pt x="1" y="19"/>
                    </a:lnTo>
                    <a:lnTo>
                      <a:pt x="1" y="19"/>
                    </a:lnTo>
                    <a:lnTo>
                      <a:pt x="1" y="38"/>
                    </a:lnTo>
                    <a:lnTo>
                      <a:pt x="1" y="38"/>
                    </a:lnTo>
                    <a:lnTo>
                      <a:pt x="20" y="320"/>
                    </a:lnTo>
                    <a:lnTo>
                      <a:pt x="57" y="583"/>
                    </a:lnTo>
                    <a:lnTo>
                      <a:pt x="57" y="583"/>
                    </a:lnTo>
                    <a:lnTo>
                      <a:pt x="509" y="546"/>
                    </a:lnTo>
                    <a:lnTo>
                      <a:pt x="1036" y="489"/>
                    </a:lnTo>
                    <a:lnTo>
                      <a:pt x="1619" y="452"/>
                    </a:lnTo>
                    <a:lnTo>
                      <a:pt x="2240"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113"/>
                    </a:lnTo>
                    <a:lnTo>
                      <a:pt x="5063" y="113"/>
                    </a:lnTo>
                    <a:lnTo>
                      <a:pt x="5063" y="113"/>
                    </a:lnTo>
                    <a:lnTo>
                      <a:pt x="5063" y="113"/>
                    </a:lnTo>
                    <a:lnTo>
                      <a:pt x="5063" y="113"/>
                    </a:lnTo>
                    <a:lnTo>
                      <a:pt x="5063" y="113"/>
                    </a:lnTo>
                    <a:lnTo>
                      <a:pt x="5063" y="113"/>
                    </a:lnTo>
                    <a:lnTo>
                      <a:pt x="5063" y="94"/>
                    </a:lnTo>
                    <a:lnTo>
                      <a:pt x="5063" y="94"/>
                    </a:lnTo>
                    <a:lnTo>
                      <a:pt x="5063" y="94"/>
                    </a:lnTo>
                    <a:lnTo>
                      <a:pt x="5063" y="94"/>
                    </a:lnTo>
                    <a:lnTo>
                      <a:pt x="5063" y="94"/>
                    </a:lnTo>
                    <a:lnTo>
                      <a:pt x="5063" y="94"/>
                    </a:lnTo>
                    <a:lnTo>
                      <a:pt x="5063" y="75"/>
                    </a:lnTo>
                    <a:lnTo>
                      <a:pt x="5063" y="75"/>
                    </a:lnTo>
                    <a:lnTo>
                      <a:pt x="5063" y="75"/>
                    </a:lnTo>
                    <a:lnTo>
                      <a:pt x="5063" y="75"/>
                    </a:lnTo>
                    <a:lnTo>
                      <a:pt x="5063" y="75"/>
                    </a:lnTo>
                    <a:lnTo>
                      <a:pt x="5063" y="75"/>
                    </a:lnTo>
                    <a:lnTo>
                      <a:pt x="5063" y="75"/>
                    </a:lnTo>
                    <a:lnTo>
                      <a:pt x="5063" y="75"/>
                    </a:lnTo>
                    <a:lnTo>
                      <a:pt x="5063" y="75"/>
                    </a:lnTo>
                    <a:lnTo>
                      <a:pt x="5063" y="75"/>
                    </a:lnTo>
                    <a:lnTo>
                      <a:pt x="5063" y="57"/>
                    </a:lnTo>
                    <a:lnTo>
                      <a:pt x="5063" y="57"/>
                    </a:lnTo>
                    <a:lnTo>
                      <a:pt x="5063" y="57"/>
                    </a:lnTo>
                    <a:lnTo>
                      <a:pt x="5063" y="57"/>
                    </a:lnTo>
                    <a:lnTo>
                      <a:pt x="5063" y="57"/>
                    </a:lnTo>
                    <a:lnTo>
                      <a:pt x="5063" y="57"/>
                    </a:lnTo>
                    <a:lnTo>
                      <a:pt x="5063" y="57"/>
                    </a:lnTo>
                    <a:lnTo>
                      <a:pt x="5063" y="57"/>
                    </a:lnTo>
                    <a:lnTo>
                      <a:pt x="5063" y="57"/>
                    </a:lnTo>
                    <a:lnTo>
                      <a:pt x="5063" y="57"/>
                    </a:lnTo>
                    <a:lnTo>
                      <a:pt x="5063" y="38"/>
                    </a:lnTo>
                    <a:lnTo>
                      <a:pt x="5063" y="38"/>
                    </a:lnTo>
                    <a:lnTo>
                      <a:pt x="5063" y="38"/>
                    </a:lnTo>
                    <a:lnTo>
                      <a:pt x="5063" y="19"/>
                    </a:lnTo>
                    <a:lnTo>
                      <a:pt x="5063" y="19"/>
                    </a:lnTo>
                    <a:lnTo>
                      <a:pt x="25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89" name="Google Shape;1589;p20"/>
          <p:cNvGrpSpPr/>
          <p:nvPr/>
        </p:nvGrpSpPr>
        <p:grpSpPr>
          <a:xfrm>
            <a:off x="310209" y="1597734"/>
            <a:ext cx="1280715" cy="1219199"/>
            <a:chOff x="-3394025" y="182750"/>
            <a:chExt cx="1672825" cy="1592475"/>
          </a:xfrm>
        </p:grpSpPr>
        <p:sp>
          <p:nvSpPr>
            <p:cNvPr id="1590" name="Google Shape;1590;p20"/>
            <p:cNvSpPr/>
            <p:nvPr/>
          </p:nvSpPr>
          <p:spPr>
            <a:xfrm>
              <a:off x="-3394025" y="182750"/>
              <a:ext cx="1672825" cy="1592475"/>
            </a:xfrm>
            <a:custGeom>
              <a:avLst/>
              <a:gdLst/>
              <a:ahLst/>
              <a:cxnLst/>
              <a:rect l="l" t="t" r="r" b="b"/>
              <a:pathLst>
                <a:path w="66913" h="63699" extrusionOk="0">
                  <a:moveTo>
                    <a:pt x="1" y="1"/>
                  </a:moveTo>
                  <a:lnTo>
                    <a:pt x="1" y="63699"/>
                  </a:lnTo>
                  <a:lnTo>
                    <a:pt x="66913" y="63699"/>
                  </a:lnTo>
                  <a:lnTo>
                    <a:pt x="66913" y="1"/>
                  </a:lnTo>
                  <a:close/>
                </a:path>
              </a:pathLst>
            </a:custGeom>
            <a:solidFill>
              <a:schemeClr val="lt2"/>
            </a:solidFill>
            <a:ln>
              <a:noFill/>
            </a:ln>
            <a:effectLst>
              <a:outerShdw dist="47625" dir="3000000" algn="bl" rotWithShape="0">
                <a:schemeClr val="lt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0"/>
            <p:cNvSpPr/>
            <p:nvPr/>
          </p:nvSpPr>
          <p:spPr>
            <a:xfrm>
              <a:off x="-3298925" y="273825"/>
              <a:ext cx="1482650" cy="632175"/>
            </a:xfrm>
            <a:custGeom>
              <a:avLst/>
              <a:gdLst/>
              <a:ahLst/>
              <a:cxnLst/>
              <a:rect l="l" t="t" r="r" b="b"/>
              <a:pathLst>
                <a:path w="59306" h="25287" extrusionOk="0">
                  <a:moveTo>
                    <a:pt x="0" y="1"/>
                  </a:moveTo>
                  <a:lnTo>
                    <a:pt x="0" y="25287"/>
                  </a:lnTo>
                  <a:lnTo>
                    <a:pt x="59305" y="25287"/>
                  </a:lnTo>
                  <a:lnTo>
                    <a:pt x="59305"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20"/>
            <p:cNvSpPr/>
            <p:nvPr/>
          </p:nvSpPr>
          <p:spPr>
            <a:xfrm>
              <a:off x="-3298925" y="1004425"/>
              <a:ext cx="1482650" cy="632175"/>
            </a:xfrm>
            <a:custGeom>
              <a:avLst/>
              <a:gdLst/>
              <a:ahLst/>
              <a:cxnLst/>
              <a:rect l="l" t="t" r="r" b="b"/>
              <a:pathLst>
                <a:path w="59306" h="25287" extrusionOk="0">
                  <a:moveTo>
                    <a:pt x="0" y="1"/>
                  </a:moveTo>
                  <a:lnTo>
                    <a:pt x="0" y="25287"/>
                  </a:lnTo>
                  <a:lnTo>
                    <a:pt x="59305" y="25287"/>
                  </a:lnTo>
                  <a:lnTo>
                    <a:pt x="59305"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0"/>
            <p:cNvSpPr/>
            <p:nvPr/>
          </p:nvSpPr>
          <p:spPr>
            <a:xfrm>
              <a:off x="-2451150" y="407750"/>
              <a:ext cx="488225" cy="498250"/>
            </a:xfrm>
            <a:custGeom>
              <a:avLst/>
              <a:gdLst/>
              <a:ahLst/>
              <a:cxnLst/>
              <a:rect l="l" t="t" r="r" b="b"/>
              <a:pathLst>
                <a:path w="19529" h="19930" extrusionOk="0">
                  <a:moveTo>
                    <a:pt x="1" y="1"/>
                  </a:moveTo>
                  <a:lnTo>
                    <a:pt x="1" y="19930"/>
                  </a:lnTo>
                  <a:lnTo>
                    <a:pt x="19528" y="19930"/>
                  </a:lnTo>
                  <a:lnTo>
                    <a:pt x="19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0"/>
            <p:cNvSpPr/>
            <p:nvPr/>
          </p:nvSpPr>
          <p:spPr>
            <a:xfrm>
              <a:off x="-2380825" y="480075"/>
              <a:ext cx="347575" cy="354275"/>
            </a:xfrm>
            <a:custGeom>
              <a:avLst/>
              <a:gdLst/>
              <a:ahLst/>
              <a:cxnLst/>
              <a:rect l="l" t="t" r="r" b="b"/>
              <a:pathLst>
                <a:path w="13903" h="14171" extrusionOk="0">
                  <a:moveTo>
                    <a:pt x="0" y="1"/>
                  </a:moveTo>
                  <a:lnTo>
                    <a:pt x="0" y="14171"/>
                  </a:lnTo>
                  <a:lnTo>
                    <a:pt x="13903" y="14171"/>
                  </a:lnTo>
                  <a:lnTo>
                    <a:pt x="139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0"/>
            <p:cNvSpPr/>
            <p:nvPr/>
          </p:nvSpPr>
          <p:spPr>
            <a:xfrm>
              <a:off x="-3077275" y="468025"/>
              <a:ext cx="308750" cy="437975"/>
            </a:xfrm>
            <a:custGeom>
              <a:avLst/>
              <a:gdLst/>
              <a:ahLst/>
              <a:cxnLst/>
              <a:rect l="l" t="t" r="r" b="b"/>
              <a:pathLst>
                <a:path w="12350" h="17519" extrusionOk="0">
                  <a:moveTo>
                    <a:pt x="1" y="1"/>
                  </a:moveTo>
                  <a:lnTo>
                    <a:pt x="1" y="17519"/>
                  </a:lnTo>
                  <a:lnTo>
                    <a:pt x="12349" y="17519"/>
                  </a:lnTo>
                  <a:lnTo>
                    <a:pt x="123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0"/>
            <p:cNvSpPr/>
            <p:nvPr/>
          </p:nvSpPr>
          <p:spPr>
            <a:xfrm>
              <a:off x="-3033075" y="531650"/>
              <a:ext cx="219675" cy="311425"/>
            </a:xfrm>
            <a:custGeom>
              <a:avLst/>
              <a:gdLst/>
              <a:ahLst/>
              <a:cxnLst/>
              <a:rect l="l" t="t" r="r" b="b"/>
              <a:pathLst>
                <a:path w="8787" h="12457" extrusionOk="0">
                  <a:moveTo>
                    <a:pt x="1" y="0"/>
                  </a:moveTo>
                  <a:lnTo>
                    <a:pt x="1" y="12456"/>
                  </a:lnTo>
                  <a:lnTo>
                    <a:pt x="8786" y="12456"/>
                  </a:lnTo>
                  <a:lnTo>
                    <a:pt x="87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0"/>
            <p:cNvSpPr/>
            <p:nvPr/>
          </p:nvSpPr>
          <p:spPr>
            <a:xfrm>
              <a:off x="-2453150" y="1134350"/>
              <a:ext cx="602725" cy="502250"/>
            </a:xfrm>
            <a:custGeom>
              <a:avLst/>
              <a:gdLst/>
              <a:ahLst/>
              <a:cxnLst/>
              <a:rect l="l" t="t" r="r" b="b"/>
              <a:pathLst>
                <a:path w="24109" h="20090" extrusionOk="0">
                  <a:moveTo>
                    <a:pt x="16822" y="0"/>
                  </a:moveTo>
                  <a:lnTo>
                    <a:pt x="16501" y="54"/>
                  </a:lnTo>
                  <a:lnTo>
                    <a:pt x="16179" y="107"/>
                  </a:lnTo>
                  <a:lnTo>
                    <a:pt x="15885" y="161"/>
                  </a:lnTo>
                  <a:lnTo>
                    <a:pt x="15617" y="268"/>
                  </a:lnTo>
                  <a:lnTo>
                    <a:pt x="15349" y="348"/>
                  </a:lnTo>
                  <a:lnTo>
                    <a:pt x="15081" y="482"/>
                  </a:lnTo>
                  <a:lnTo>
                    <a:pt x="14840" y="616"/>
                  </a:lnTo>
                  <a:lnTo>
                    <a:pt x="14599" y="750"/>
                  </a:lnTo>
                  <a:lnTo>
                    <a:pt x="14385" y="911"/>
                  </a:lnTo>
                  <a:lnTo>
                    <a:pt x="14197" y="1072"/>
                  </a:lnTo>
                  <a:lnTo>
                    <a:pt x="13822" y="1420"/>
                  </a:lnTo>
                  <a:lnTo>
                    <a:pt x="13501" y="1822"/>
                  </a:lnTo>
                  <a:lnTo>
                    <a:pt x="13206" y="2250"/>
                  </a:lnTo>
                  <a:lnTo>
                    <a:pt x="12992" y="2706"/>
                  </a:lnTo>
                  <a:lnTo>
                    <a:pt x="12804" y="3161"/>
                  </a:lnTo>
                  <a:lnTo>
                    <a:pt x="12670" y="3616"/>
                  </a:lnTo>
                  <a:lnTo>
                    <a:pt x="12590" y="4098"/>
                  </a:lnTo>
                  <a:lnTo>
                    <a:pt x="12537" y="4581"/>
                  </a:lnTo>
                  <a:lnTo>
                    <a:pt x="12537" y="5036"/>
                  </a:lnTo>
                  <a:lnTo>
                    <a:pt x="12590" y="5465"/>
                  </a:lnTo>
                  <a:lnTo>
                    <a:pt x="12644" y="5679"/>
                  </a:lnTo>
                  <a:lnTo>
                    <a:pt x="12697" y="5866"/>
                  </a:lnTo>
                  <a:lnTo>
                    <a:pt x="12804" y="6054"/>
                  </a:lnTo>
                  <a:lnTo>
                    <a:pt x="12912" y="6215"/>
                  </a:lnTo>
                  <a:lnTo>
                    <a:pt x="13045" y="6375"/>
                  </a:lnTo>
                  <a:lnTo>
                    <a:pt x="13206" y="6509"/>
                  </a:lnTo>
                  <a:lnTo>
                    <a:pt x="13394" y="6643"/>
                  </a:lnTo>
                  <a:lnTo>
                    <a:pt x="13581" y="6777"/>
                  </a:lnTo>
                  <a:lnTo>
                    <a:pt x="14010" y="6991"/>
                  </a:lnTo>
                  <a:lnTo>
                    <a:pt x="14465" y="7152"/>
                  </a:lnTo>
                  <a:lnTo>
                    <a:pt x="14947" y="7286"/>
                  </a:lnTo>
                  <a:lnTo>
                    <a:pt x="15456" y="7420"/>
                  </a:lnTo>
                  <a:lnTo>
                    <a:pt x="15938" y="7500"/>
                  </a:lnTo>
                  <a:lnTo>
                    <a:pt x="16421" y="7581"/>
                  </a:lnTo>
                  <a:lnTo>
                    <a:pt x="17251" y="7688"/>
                  </a:lnTo>
                  <a:lnTo>
                    <a:pt x="17840" y="7768"/>
                  </a:lnTo>
                  <a:lnTo>
                    <a:pt x="18001" y="7822"/>
                  </a:lnTo>
                  <a:lnTo>
                    <a:pt x="18055" y="7849"/>
                  </a:lnTo>
                  <a:lnTo>
                    <a:pt x="18055" y="7875"/>
                  </a:lnTo>
                  <a:lnTo>
                    <a:pt x="18055" y="7929"/>
                  </a:lnTo>
                  <a:lnTo>
                    <a:pt x="18001" y="7982"/>
                  </a:lnTo>
                  <a:lnTo>
                    <a:pt x="17840" y="8116"/>
                  </a:lnTo>
                  <a:lnTo>
                    <a:pt x="17224" y="8518"/>
                  </a:lnTo>
                  <a:lnTo>
                    <a:pt x="16367" y="9054"/>
                  </a:lnTo>
                  <a:lnTo>
                    <a:pt x="15376" y="9643"/>
                  </a:lnTo>
                  <a:lnTo>
                    <a:pt x="13528" y="10688"/>
                  </a:lnTo>
                  <a:lnTo>
                    <a:pt x="12697" y="11170"/>
                  </a:lnTo>
                  <a:lnTo>
                    <a:pt x="12537" y="11036"/>
                  </a:lnTo>
                  <a:lnTo>
                    <a:pt x="12108" y="10661"/>
                  </a:lnTo>
                  <a:lnTo>
                    <a:pt x="11465" y="10179"/>
                  </a:lnTo>
                  <a:lnTo>
                    <a:pt x="11063" y="9938"/>
                  </a:lnTo>
                  <a:lnTo>
                    <a:pt x="10635" y="9670"/>
                  </a:lnTo>
                  <a:lnTo>
                    <a:pt x="10179" y="9429"/>
                  </a:lnTo>
                  <a:lnTo>
                    <a:pt x="9697" y="9215"/>
                  </a:lnTo>
                  <a:lnTo>
                    <a:pt x="9215" y="9027"/>
                  </a:lnTo>
                  <a:lnTo>
                    <a:pt x="8733" y="8893"/>
                  </a:lnTo>
                  <a:lnTo>
                    <a:pt x="8465" y="8866"/>
                  </a:lnTo>
                  <a:lnTo>
                    <a:pt x="8224" y="8840"/>
                  </a:lnTo>
                  <a:lnTo>
                    <a:pt x="7983" y="8813"/>
                  </a:lnTo>
                  <a:lnTo>
                    <a:pt x="7715" y="8840"/>
                  </a:lnTo>
                  <a:lnTo>
                    <a:pt x="7474" y="8866"/>
                  </a:lnTo>
                  <a:lnTo>
                    <a:pt x="7233" y="8920"/>
                  </a:lnTo>
                  <a:lnTo>
                    <a:pt x="7019" y="8974"/>
                  </a:lnTo>
                  <a:lnTo>
                    <a:pt x="6777" y="9081"/>
                  </a:lnTo>
                  <a:lnTo>
                    <a:pt x="6563" y="9215"/>
                  </a:lnTo>
                  <a:lnTo>
                    <a:pt x="6322" y="9349"/>
                  </a:lnTo>
                  <a:lnTo>
                    <a:pt x="6108" y="9536"/>
                  </a:lnTo>
                  <a:lnTo>
                    <a:pt x="5894" y="9724"/>
                  </a:lnTo>
                  <a:lnTo>
                    <a:pt x="5492" y="10179"/>
                  </a:lnTo>
                  <a:lnTo>
                    <a:pt x="5063" y="10661"/>
                  </a:lnTo>
                  <a:lnTo>
                    <a:pt x="4688" y="11224"/>
                  </a:lnTo>
                  <a:lnTo>
                    <a:pt x="4340" y="11786"/>
                  </a:lnTo>
                  <a:lnTo>
                    <a:pt x="3992" y="12402"/>
                  </a:lnTo>
                  <a:lnTo>
                    <a:pt x="3670" y="12992"/>
                  </a:lnTo>
                  <a:lnTo>
                    <a:pt x="3402" y="13581"/>
                  </a:lnTo>
                  <a:lnTo>
                    <a:pt x="3135" y="14117"/>
                  </a:lnTo>
                  <a:lnTo>
                    <a:pt x="2733" y="15081"/>
                  </a:lnTo>
                  <a:lnTo>
                    <a:pt x="2492" y="15751"/>
                  </a:lnTo>
                  <a:lnTo>
                    <a:pt x="2385" y="15992"/>
                  </a:lnTo>
                  <a:lnTo>
                    <a:pt x="2090" y="16045"/>
                  </a:lnTo>
                  <a:lnTo>
                    <a:pt x="1795" y="16099"/>
                  </a:lnTo>
                  <a:lnTo>
                    <a:pt x="1420" y="16179"/>
                  </a:lnTo>
                  <a:lnTo>
                    <a:pt x="1018" y="16286"/>
                  </a:lnTo>
                  <a:lnTo>
                    <a:pt x="643" y="16447"/>
                  </a:lnTo>
                  <a:lnTo>
                    <a:pt x="456" y="16527"/>
                  </a:lnTo>
                  <a:lnTo>
                    <a:pt x="322" y="16634"/>
                  </a:lnTo>
                  <a:lnTo>
                    <a:pt x="188" y="16742"/>
                  </a:lnTo>
                  <a:lnTo>
                    <a:pt x="81" y="16876"/>
                  </a:lnTo>
                  <a:lnTo>
                    <a:pt x="27" y="17009"/>
                  </a:lnTo>
                  <a:lnTo>
                    <a:pt x="1" y="17197"/>
                  </a:lnTo>
                  <a:lnTo>
                    <a:pt x="1" y="17411"/>
                  </a:lnTo>
                  <a:lnTo>
                    <a:pt x="1" y="17652"/>
                  </a:lnTo>
                  <a:lnTo>
                    <a:pt x="108" y="18161"/>
                  </a:lnTo>
                  <a:lnTo>
                    <a:pt x="268" y="18724"/>
                  </a:lnTo>
                  <a:lnTo>
                    <a:pt x="429" y="19233"/>
                  </a:lnTo>
                  <a:lnTo>
                    <a:pt x="590" y="19661"/>
                  </a:lnTo>
                  <a:lnTo>
                    <a:pt x="751" y="20090"/>
                  </a:lnTo>
                  <a:lnTo>
                    <a:pt x="23224" y="20090"/>
                  </a:lnTo>
                  <a:lnTo>
                    <a:pt x="24081" y="16876"/>
                  </a:lnTo>
                  <a:lnTo>
                    <a:pt x="24108" y="16715"/>
                  </a:lnTo>
                  <a:lnTo>
                    <a:pt x="24081" y="16581"/>
                  </a:lnTo>
                  <a:lnTo>
                    <a:pt x="24001" y="16420"/>
                  </a:lnTo>
                  <a:lnTo>
                    <a:pt x="23867" y="16259"/>
                  </a:lnTo>
                  <a:lnTo>
                    <a:pt x="23733" y="16126"/>
                  </a:lnTo>
                  <a:lnTo>
                    <a:pt x="23573" y="15965"/>
                  </a:lnTo>
                  <a:lnTo>
                    <a:pt x="23198" y="15697"/>
                  </a:lnTo>
                  <a:lnTo>
                    <a:pt x="22796" y="15456"/>
                  </a:lnTo>
                  <a:lnTo>
                    <a:pt x="22447" y="15268"/>
                  </a:lnTo>
                  <a:lnTo>
                    <a:pt x="22126" y="15108"/>
                  </a:lnTo>
                  <a:lnTo>
                    <a:pt x="22394" y="14652"/>
                  </a:lnTo>
                  <a:lnTo>
                    <a:pt x="22635" y="14197"/>
                  </a:lnTo>
                  <a:lnTo>
                    <a:pt x="22849" y="13768"/>
                  </a:lnTo>
                  <a:lnTo>
                    <a:pt x="23037" y="13340"/>
                  </a:lnTo>
                  <a:lnTo>
                    <a:pt x="23171" y="12911"/>
                  </a:lnTo>
                  <a:lnTo>
                    <a:pt x="23305" y="12509"/>
                  </a:lnTo>
                  <a:lnTo>
                    <a:pt x="23412" y="12108"/>
                  </a:lnTo>
                  <a:lnTo>
                    <a:pt x="23492" y="11733"/>
                  </a:lnTo>
                  <a:lnTo>
                    <a:pt x="23573" y="11358"/>
                  </a:lnTo>
                  <a:lnTo>
                    <a:pt x="23599" y="11009"/>
                  </a:lnTo>
                  <a:lnTo>
                    <a:pt x="23626" y="10661"/>
                  </a:lnTo>
                  <a:lnTo>
                    <a:pt x="23653" y="10340"/>
                  </a:lnTo>
                  <a:lnTo>
                    <a:pt x="23626" y="9697"/>
                  </a:lnTo>
                  <a:lnTo>
                    <a:pt x="23546" y="9134"/>
                  </a:lnTo>
                  <a:lnTo>
                    <a:pt x="23439" y="8625"/>
                  </a:lnTo>
                  <a:lnTo>
                    <a:pt x="23305" y="8197"/>
                  </a:lnTo>
                  <a:lnTo>
                    <a:pt x="23171" y="7795"/>
                  </a:lnTo>
                  <a:lnTo>
                    <a:pt x="23010" y="7474"/>
                  </a:lnTo>
                  <a:lnTo>
                    <a:pt x="22876" y="7232"/>
                  </a:lnTo>
                  <a:lnTo>
                    <a:pt x="22769" y="7045"/>
                  </a:lnTo>
                  <a:lnTo>
                    <a:pt x="22662" y="6884"/>
                  </a:lnTo>
                  <a:lnTo>
                    <a:pt x="22662" y="6402"/>
                  </a:lnTo>
                  <a:lnTo>
                    <a:pt x="22608" y="5866"/>
                  </a:lnTo>
                  <a:lnTo>
                    <a:pt x="22528" y="5331"/>
                  </a:lnTo>
                  <a:lnTo>
                    <a:pt x="22394" y="4768"/>
                  </a:lnTo>
                  <a:lnTo>
                    <a:pt x="22233" y="4206"/>
                  </a:lnTo>
                  <a:lnTo>
                    <a:pt x="22046" y="3643"/>
                  </a:lnTo>
                  <a:lnTo>
                    <a:pt x="21805" y="3081"/>
                  </a:lnTo>
                  <a:lnTo>
                    <a:pt x="21537" y="2545"/>
                  </a:lnTo>
                  <a:lnTo>
                    <a:pt x="21215" y="2036"/>
                  </a:lnTo>
                  <a:lnTo>
                    <a:pt x="20840" y="1554"/>
                  </a:lnTo>
                  <a:lnTo>
                    <a:pt x="20626" y="1339"/>
                  </a:lnTo>
                  <a:lnTo>
                    <a:pt x="20412" y="1125"/>
                  </a:lnTo>
                  <a:lnTo>
                    <a:pt x="20171" y="938"/>
                  </a:lnTo>
                  <a:lnTo>
                    <a:pt x="19930" y="750"/>
                  </a:lnTo>
                  <a:lnTo>
                    <a:pt x="19689" y="589"/>
                  </a:lnTo>
                  <a:lnTo>
                    <a:pt x="19421" y="455"/>
                  </a:lnTo>
                  <a:lnTo>
                    <a:pt x="19126" y="322"/>
                  </a:lnTo>
                  <a:lnTo>
                    <a:pt x="18831" y="214"/>
                  </a:lnTo>
                  <a:lnTo>
                    <a:pt x="18537" y="134"/>
                  </a:lnTo>
                  <a:lnTo>
                    <a:pt x="18215" y="54"/>
                  </a:lnTo>
                  <a:lnTo>
                    <a:pt x="178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0"/>
            <p:cNvSpPr/>
            <p:nvPr/>
          </p:nvSpPr>
          <p:spPr>
            <a:xfrm>
              <a:off x="-2746450" y="1098175"/>
              <a:ext cx="172125" cy="538425"/>
            </a:xfrm>
            <a:custGeom>
              <a:avLst/>
              <a:gdLst/>
              <a:ahLst/>
              <a:cxnLst/>
              <a:rect l="l" t="t" r="r" b="b"/>
              <a:pathLst>
                <a:path w="6885" h="21537" extrusionOk="0">
                  <a:moveTo>
                    <a:pt x="0" y="1"/>
                  </a:moveTo>
                  <a:lnTo>
                    <a:pt x="0" y="21537"/>
                  </a:lnTo>
                  <a:lnTo>
                    <a:pt x="6884" y="21537"/>
                  </a:lnTo>
                  <a:lnTo>
                    <a:pt x="68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0"/>
            <p:cNvSpPr/>
            <p:nvPr/>
          </p:nvSpPr>
          <p:spPr>
            <a:xfrm>
              <a:off x="-2881725" y="1206000"/>
              <a:ext cx="135300" cy="430600"/>
            </a:xfrm>
            <a:custGeom>
              <a:avLst/>
              <a:gdLst/>
              <a:ahLst/>
              <a:cxnLst/>
              <a:rect l="l" t="t" r="r" b="b"/>
              <a:pathLst>
                <a:path w="5412" h="17224" extrusionOk="0">
                  <a:moveTo>
                    <a:pt x="0" y="0"/>
                  </a:moveTo>
                  <a:lnTo>
                    <a:pt x="0" y="17224"/>
                  </a:lnTo>
                  <a:lnTo>
                    <a:pt x="5411" y="17224"/>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0"/>
            <p:cNvSpPr/>
            <p:nvPr/>
          </p:nvSpPr>
          <p:spPr>
            <a:xfrm>
              <a:off x="-3194450" y="1206000"/>
              <a:ext cx="82375" cy="430600"/>
            </a:xfrm>
            <a:custGeom>
              <a:avLst/>
              <a:gdLst/>
              <a:ahLst/>
              <a:cxnLst/>
              <a:rect l="l" t="t" r="r" b="b"/>
              <a:pathLst>
                <a:path w="3295" h="17224" extrusionOk="0">
                  <a:moveTo>
                    <a:pt x="0" y="0"/>
                  </a:moveTo>
                  <a:lnTo>
                    <a:pt x="0" y="17224"/>
                  </a:lnTo>
                  <a:lnTo>
                    <a:pt x="3295" y="17224"/>
                  </a:lnTo>
                  <a:lnTo>
                    <a:pt x="32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0"/>
            <p:cNvSpPr/>
            <p:nvPr/>
          </p:nvSpPr>
          <p:spPr>
            <a:xfrm>
              <a:off x="-3276150" y="1206000"/>
              <a:ext cx="81725" cy="430600"/>
            </a:xfrm>
            <a:custGeom>
              <a:avLst/>
              <a:gdLst/>
              <a:ahLst/>
              <a:cxnLst/>
              <a:rect l="l" t="t" r="r" b="b"/>
              <a:pathLst>
                <a:path w="3269" h="17224" extrusionOk="0">
                  <a:moveTo>
                    <a:pt x="0" y="0"/>
                  </a:moveTo>
                  <a:lnTo>
                    <a:pt x="0" y="17224"/>
                  </a:lnTo>
                  <a:lnTo>
                    <a:pt x="3268" y="17224"/>
                  </a:lnTo>
                  <a:lnTo>
                    <a:pt x="32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0"/>
            <p:cNvSpPr/>
            <p:nvPr/>
          </p:nvSpPr>
          <p:spPr>
            <a:xfrm>
              <a:off x="-3112100" y="1118275"/>
              <a:ext cx="230400" cy="518325"/>
            </a:xfrm>
            <a:custGeom>
              <a:avLst/>
              <a:gdLst/>
              <a:ahLst/>
              <a:cxnLst/>
              <a:rect l="l" t="t" r="r" b="b"/>
              <a:pathLst>
                <a:path w="9216" h="20733" extrusionOk="0">
                  <a:moveTo>
                    <a:pt x="1" y="0"/>
                  </a:moveTo>
                  <a:lnTo>
                    <a:pt x="1" y="20733"/>
                  </a:lnTo>
                  <a:lnTo>
                    <a:pt x="9215" y="20733"/>
                  </a:lnTo>
                  <a:lnTo>
                    <a:pt x="9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0"/>
            <p:cNvSpPr/>
            <p:nvPr/>
          </p:nvSpPr>
          <p:spPr>
            <a:xfrm>
              <a:off x="-2145775" y="1401525"/>
              <a:ext cx="141325" cy="154725"/>
            </a:xfrm>
            <a:custGeom>
              <a:avLst/>
              <a:gdLst/>
              <a:ahLst/>
              <a:cxnLst/>
              <a:rect l="l" t="t" r="r" b="b"/>
              <a:pathLst>
                <a:path w="5653" h="6189" extrusionOk="0">
                  <a:moveTo>
                    <a:pt x="0" y="1"/>
                  </a:moveTo>
                  <a:lnTo>
                    <a:pt x="724" y="1099"/>
                  </a:lnTo>
                  <a:lnTo>
                    <a:pt x="1072" y="1635"/>
                  </a:lnTo>
                  <a:lnTo>
                    <a:pt x="1474" y="2224"/>
                  </a:lnTo>
                  <a:lnTo>
                    <a:pt x="1929" y="2840"/>
                  </a:lnTo>
                  <a:lnTo>
                    <a:pt x="2411" y="3456"/>
                  </a:lnTo>
                  <a:lnTo>
                    <a:pt x="2947" y="4046"/>
                  </a:lnTo>
                  <a:lnTo>
                    <a:pt x="3483" y="4581"/>
                  </a:lnTo>
                  <a:lnTo>
                    <a:pt x="4018" y="5064"/>
                  </a:lnTo>
                  <a:lnTo>
                    <a:pt x="4527" y="5465"/>
                  </a:lnTo>
                  <a:lnTo>
                    <a:pt x="4983" y="5787"/>
                  </a:lnTo>
                  <a:lnTo>
                    <a:pt x="5331" y="6001"/>
                  </a:lnTo>
                  <a:lnTo>
                    <a:pt x="5652" y="6189"/>
                  </a:lnTo>
                  <a:lnTo>
                    <a:pt x="5652" y="6189"/>
                  </a:lnTo>
                  <a:lnTo>
                    <a:pt x="5358" y="5974"/>
                  </a:lnTo>
                  <a:lnTo>
                    <a:pt x="4581" y="5385"/>
                  </a:lnTo>
                  <a:lnTo>
                    <a:pt x="4099" y="4983"/>
                  </a:lnTo>
                  <a:lnTo>
                    <a:pt x="3590" y="4474"/>
                  </a:lnTo>
                  <a:lnTo>
                    <a:pt x="3054" y="3938"/>
                  </a:lnTo>
                  <a:lnTo>
                    <a:pt x="2545" y="3349"/>
                  </a:lnTo>
                  <a:lnTo>
                    <a:pt x="2036" y="2760"/>
                  </a:lnTo>
                  <a:lnTo>
                    <a:pt x="1581" y="2144"/>
                  </a:lnTo>
                  <a:lnTo>
                    <a:pt x="1152" y="1555"/>
                  </a:lnTo>
                  <a:lnTo>
                    <a:pt x="777" y="104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0"/>
            <p:cNvSpPr/>
            <p:nvPr/>
          </p:nvSpPr>
          <p:spPr>
            <a:xfrm>
              <a:off x="-2376800" y="1540150"/>
              <a:ext cx="482175" cy="50250"/>
            </a:xfrm>
            <a:custGeom>
              <a:avLst/>
              <a:gdLst/>
              <a:ahLst/>
              <a:cxnLst/>
              <a:rect l="l" t="t" r="r" b="b"/>
              <a:pathLst>
                <a:path w="19287" h="2010" extrusionOk="0">
                  <a:moveTo>
                    <a:pt x="0" y="1"/>
                  </a:moveTo>
                  <a:lnTo>
                    <a:pt x="214" y="27"/>
                  </a:lnTo>
                  <a:lnTo>
                    <a:pt x="831" y="108"/>
                  </a:lnTo>
                  <a:lnTo>
                    <a:pt x="1768" y="269"/>
                  </a:lnTo>
                  <a:lnTo>
                    <a:pt x="3000" y="510"/>
                  </a:lnTo>
                  <a:lnTo>
                    <a:pt x="4447" y="804"/>
                  </a:lnTo>
                  <a:lnTo>
                    <a:pt x="6054" y="1152"/>
                  </a:lnTo>
                  <a:lnTo>
                    <a:pt x="7795" y="1474"/>
                  </a:lnTo>
                  <a:lnTo>
                    <a:pt x="8679" y="1635"/>
                  </a:lnTo>
                  <a:lnTo>
                    <a:pt x="9590" y="1769"/>
                  </a:lnTo>
                  <a:lnTo>
                    <a:pt x="10500" y="1876"/>
                  </a:lnTo>
                  <a:lnTo>
                    <a:pt x="11411" y="1956"/>
                  </a:lnTo>
                  <a:lnTo>
                    <a:pt x="12295" y="2010"/>
                  </a:lnTo>
                  <a:lnTo>
                    <a:pt x="13179" y="2010"/>
                  </a:lnTo>
                  <a:lnTo>
                    <a:pt x="14036" y="1983"/>
                  </a:lnTo>
                  <a:lnTo>
                    <a:pt x="14840" y="1903"/>
                  </a:lnTo>
                  <a:lnTo>
                    <a:pt x="15215" y="1876"/>
                  </a:lnTo>
                  <a:lnTo>
                    <a:pt x="15590" y="1822"/>
                  </a:lnTo>
                  <a:lnTo>
                    <a:pt x="16286" y="1688"/>
                  </a:lnTo>
                  <a:lnTo>
                    <a:pt x="17518" y="1394"/>
                  </a:lnTo>
                  <a:lnTo>
                    <a:pt x="18456" y="1206"/>
                  </a:lnTo>
                  <a:lnTo>
                    <a:pt x="19072" y="1126"/>
                  </a:lnTo>
                  <a:lnTo>
                    <a:pt x="19286" y="1099"/>
                  </a:lnTo>
                  <a:lnTo>
                    <a:pt x="19072" y="1099"/>
                  </a:lnTo>
                  <a:lnTo>
                    <a:pt x="18456" y="1179"/>
                  </a:lnTo>
                  <a:lnTo>
                    <a:pt x="17492" y="1340"/>
                  </a:lnTo>
                  <a:lnTo>
                    <a:pt x="16286" y="1581"/>
                  </a:lnTo>
                  <a:lnTo>
                    <a:pt x="15563" y="1715"/>
                  </a:lnTo>
                  <a:lnTo>
                    <a:pt x="15215" y="1742"/>
                  </a:lnTo>
                  <a:lnTo>
                    <a:pt x="14813" y="1795"/>
                  </a:lnTo>
                  <a:lnTo>
                    <a:pt x="14009" y="1849"/>
                  </a:lnTo>
                  <a:lnTo>
                    <a:pt x="13179" y="1876"/>
                  </a:lnTo>
                  <a:lnTo>
                    <a:pt x="12322" y="1849"/>
                  </a:lnTo>
                  <a:lnTo>
                    <a:pt x="11411" y="1822"/>
                  </a:lnTo>
                  <a:lnTo>
                    <a:pt x="10527" y="1742"/>
                  </a:lnTo>
                  <a:lnTo>
                    <a:pt x="9616" y="1608"/>
                  </a:lnTo>
                  <a:lnTo>
                    <a:pt x="8706" y="1474"/>
                  </a:lnTo>
                  <a:lnTo>
                    <a:pt x="7822" y="1340"/>
                  </a:lnTo>
                  <a:lnTo>
                    <a:pt x="6081" y="1019"/>
                  </a:lnTo>
                  <a:lnTo>
                    <a:pt x="4473" y="697"/>
                  </a:lnTo>
                  <a:lnTo>
                    <a:pt x="3027" y="429"/>
                  </a:lnTo>
                  <a:lnTo>
                    <a:pt x="1795" y="215"/>
                  </a:lnTo>
                  <a:lnTo>
                    <a:pt x="831" y="81"/>
                  </a:lnTo>
                  <a:lnTo>
                    <a:pt x="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0"/>
            <p:cNvSpPr/>
            <p:nvPr/>
          </p:nvSpPr>
          <p:spPr>
            <a:xfrm>
              <a:off x="-2352025" y="1437700"/>
              <a:ext cx="235075" cy="113875"/>
            </a:xfrm>
            <a:custGeom>
              <a:avLst/>
              <a:gdLst/>
              <a:ahLst/>
              <a:cxnLst/>
              <a:rect l="l" t="t" r="r" b="b"/>
              <a:pathLst>
                <a:path w="9403" h="4555" extrusionOk="0">
                  <a:moveTo>
                    <a:pt x="4634" y="0"/>
                  </a:moveTo>
                  <a:lnTo>
                    <a:pt x="4313" y="54"/>
                  </a:lnTo>
                  <a:lnTo>
                    <a:pt x="4018" y="134"/>
                  </a:lnTo>
                  <a:lnTo>
                    <a:pt x="3724" y="268"/>
                  </a:lnTo>
                  <a:lnTo>
                    <a:pt x="3429" y="429"/>
                  </a:lnTo>
                  <a:lnTo>
                    <a:pt x="3161" y="590"/>
                  </a:lnTo>
                  <a:lnTo>
                    <a:pt x="2920" y="777"/>
                  </a:lnTo>
                  <a:lnTo>
                    <a:pt x="2706" y="965"/>
                  </a:lnTo>
                  <a:lnTo>
                    <a:pt x="2277" y="1366"/>
                  </a:lnTo>
                  <a:lnTo>
                    <a:pt x="1875" y="1768"/>
                  </a:lnTo>
                  <a:lnTo>
                    <a:pt x="1500" y="2143"/>
                  </a:lnTo>
                  <a:lnTo>
                    <a:pt x="1152" y="2491"/>
                  </a:lnTo>
                  <a:lnTo>
                    <a:pt x="857" y="2840"/>
                  </a:lnTo>
                  <a:lnTo>
                    <a:pt x="616" y="3188"/>
                  </a:lnTo>
                  <a:lnTo>
                    <a:pt x="402" y="3483"/>
                  </a:lnTo>
                  <a:lnTo>
                    <a:pt x="268" y="3750"/>
                  </a:lnTo>
                  <a:lnTo>
                    <a:pt x="134" y="3965"/>
                  </a:lnTo>
                  <a:lnTo>
                    <a:pt x="81" y="4125"/>
                  </a:lnTo>
                  <a:lnTo>
                    <a:pt x="0" y="4286"/>
                  </a:lnTo>
                  <a:lnTo>
                    <a:pt x="0" y="4286"/>
                  </a:lnTo>
                  <a:lnTo>
                    <a:pt x="81" y="4152"/>
                  </a:lnTo>
                  <a:lnTo>
                    <a:pt x="161" y="3965"/>
                  </a:lnTo>
                  <a:lnTo>
                    <a:pt x="295" y="3750"/>
                  </a:lnTo>
                  <a:lnTo>
                    <a:pt x="456" y="3509"/>
                  </a:lnTo>
                  <a:lnTo>
                    <a:pt x="643" y="3215"/>
                  </a:lnTo>
                  <a:lnTo>
                    <a:pt x="911" y="2893"/>
                  </a:lnTo>
                  <a:lnTo>
                    <a:pt x="1206" y="2572"/>
                  </a:lnTo>
                  <a:lnTo>
                    <a:pt x="1554" y="2197"/>
                  </a:lnTo>
                  <a:lnTo>
                    <a:pt x="1956" y="1849"/>
                  </a:lnTo>
                  <a:lnTo>
                    <a:pt x="2786" y="1072"/>
                  </a:lnTo>
                  <a:lnTo>
                    <a:pt x="3268" y="724"/>
                  </a:lnTo>
                  <a:lnTo>
                    <a:pt x="3509" y="536"/>
                  </a:lnTo>
                  <a:lnTo>
                    <a:pt x="3777" y="402"/>
                  </a:lnTo>
                  <a:lnTo>
                    <a:pt x="4045" y="295"/>
                  </a:lnTo>
                  <a:lnTo>
                    <a:pt x="4340" y="215"/>
                  </a:lnTo>
                  <a:lnTo>
                    <a:pt x="4661" y="161"/>
                  </a:lnTo>
                  <a:lnTo>
                    <a:pt x="4956" y="161"/>
                  </a:lnTo>
                  <a:lnTo>
                    <a:pt x="5277" y="188"/>
                  </a:lnTo>
                  <a:lnTo>
                    <a:pt x="5572" y="268"/>
                  </a:lnTo>
                  <a:lnTo>
                    <a:pt x="5866" y="349"/>
                  </a:lnTo>
                  <a:lnTo>
                    <a:pt x="6134" y="483"/>
                  </a:lnTo>
                  <a:lnTo>
                    <a:pt x="6402" y="616"/>
                  </a:lnTo>
                  <a:lnTo>
                    <a:pt x="6643" y="804"/>
                  </a:lnTo>
                  <a:lnTo>
                    <a:pt x="6884" y="991"/>
                  </a:lnTo>
                  <a:lnTo>
                    <a:pt x="7125" y="1179"/>
                  </a:lnTo>
                  <a:lnTo>
                    <a:pt x="7527" y="1581"/>
                  </a:lnTo>
                  <a:lnTo>
                    <a:pt x="7875" y="2009"/>
                  </a:lnTo>
                  <a:lnTo>
                    <a:pt x="8170" y="2438"/>
                  </a:lnTo>
                  <a:lnTo>
                    <a:pt x="8465" y="2840"/>
                  </a:lnTo>
                  <a:lnTo>
                    <a:pt x="8893" y="3590"/>
                  </a:lnTo>
                  <a:lnTo>
                    <a:pt x="9215" y="4179"/>
                  </a:lnTo>
                  <a:lnTo>
                    <a:pt x="9402" y="4554"/>
                  </a:lnTo>
                  <a:lnTo>
                    <a:pt x="9242" y="4152"/>
                  </a:lnTo>
                  <a:lnTo>
                    <a:pt x="8947" y="3563"/>
                  </a:lnTo>
                  <a:lnTo>
                    <a:pt x="8759" y="3188"/>
                  </a:lnTo>
                  <a:lnTo>
                    <a:pt x="8545" y="2813"/>
                  </a:lnTo>
                  <a:lnTo>
                    <a:pt x="8277" y="2384"/>
                  </a:lnTo>
                  <a:lnTo>
                    <a:pt x="7956" y="1956"/>
                  </a:lnTo>
                  <a:lnTo>
                    <a:pt x="7608" y="1500"/>
                  </a:lnTo>
                  <a:lnTo>
                    <a:pt x="7206" y="1072"/>
                  </a:lnTo>
                  <a:lnTo>
                    <a:pt x="6992" y="858"/>
                  </a:lnTo>
                  <a:lnTo>
                    <a:pt x="6750" y="670"/>
                  </a:lnTo>
                  <a:lnTo>
                    <a:pt x="6483" y="509"/>
                  </a:lnTo>
                  <a:lnTo>
                    <a:pt x="6215" y="349"/>
                  </a:lnTo>
                  <a:lnTo>
                    <a:pt x="5920" y="215"/>
                  </a:lnTo>
                  <a:lnTo>
                    <a:pt x="5599" y="108"/>
                  </a:lnTo>
                  <a:lnTo>
                    <a:pt x="5304" y="27"/>
                  </a:lnTo>
                  <a:lnTo>
                    <a:pt x="4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0"/>
            <p:cNvSpPr/>
            <p:nvPr/>
          </p:nvSpPr>
          <p:spPr>
            <a:xfrm>
              <a:off x="-2016525" y="1301075"/>
              <a:ext cx="79025" cy="31500"/>
            </a:xfrm>
            <a:custGeom>
              <a:avLst/>
              <a:gdLst/>
              <a:ahLst/>
              <a:cxnLst/>
              <a:rect l="l" t="t" r="r" b="b"/>
              <a:pathLst>
                <a:path w="3161" h="1260" extrusionOk="0">
                  <a:moveTo>
                    <a:pt x="3161" y="1"/>
                  </a:moveTo>
                  <a:lnTo>
                    <a:pt x="3054" y="108"/>
                  </a:lnTo>
                  <a:lnTo>
                    <a:pt x="2947" y="242"/>
                  </a:lnTo>
                  <a:lnTo>
                    <a:pt x="2866" y="322"/>
                  </a:lnTo>
                  <a:lnTo>
                    <a:pt x="2786" y="403"/>
                  </a:lnTo>
                  <a:lnTo>
                    <a:pt x="2679" y="483"/>
                  </a:lnTo>
                  <a:lnTo>
                    <a:pt x="2572" y="563"/>
                  </a:lnTo>
                  <a:lnTo>
                    <a:pt x="2438" y="644"/>
                  </a:lnTo>
                  <a:lnTo>
                    <a:pt x="2331" y="724"/>
                  </a:lnTo>
                  <a:lnTo>
                    <a:pt x="2036" y="858"/>
                  </a:lnTo>
                  <a:lnTo>
                    <a:pt x="1741" y="992"/>
                  </a:lnTo>
                  <a:lnTo>
                    <a:pt x="1420" y="1072"/>
                  </a:lnTo>
                  <a:lnTo>
                    <a:pt x="1098" y="1126"/>
                  </a:lnTo>
                  <a:lnTo>
                    <a:pt x="965" y="1153"/>
                  </a:lnTo>
                  <a:lnTo>
                    <a:pt x="670" y="1153"/>
                  </a:lnTo>
                  <a:lnTo>
                    <a:pt x="536" y="1126"/>
                  </a:lnTo>
                  <a:lnTo>
                    <a:pt x="429" y="1126"/>
                  </a:lnTo>
                  <a:lnTo>
                    <a:pt x="322" y="1099"/>
                  </a:lnTo>
                  <a:lnTo>
                    <a:pt x="161" y="1072"/>
                  </a:lnTo>
                  <a:lnTo>
                    <a:pt x="0" y="1046"/>
                  </a:lnTo>
                  <a:lnTo>
                    <a:pt x="0" y="1046"/>
                  </a:lnTo>
                  <a:lnTo>
                    <a:pt x="134" y="1099"/>
                  </a:lnTo>
                  <a:lnTo>
                    <a:pt x="322" y="1180"/>
                  </a:lnTo>
                  <a:lnTo>
                    <a:pt x="402" y="1206"/>
                  </a:lnTo>
                  <a:lnTo>
                    <a:pt x="536" y="1233"/>
                  </a:lnTo>
                  <a:lnTo>
                    <a:pt x="670" y="1260"/>
                  </a:lnTo>
                  <a:lnTo>
                    <a:pt x="1125" y="1260"/>
                  </a:lnTo>
                  <a:lnTo>
                    <a:pt x="1447" y="1233"/>
                  </a:lnTo>
                  <a:lnTo>
                    <a:pt x="1795" y="1126"/>
                  </a:lnTo>
                  <a:lnTo>
                    <a:pt x="2090" y="1019"/>
                  </a:lnTo>
                  <a:lnTo>
                    <a:pt x="2250" y="938"/>
                  </a:lnTo>
                  <a:lnTo>
                    <a:pt x="2384" y="831"/>
                  </a:lnTo>
                  <a:lnTo>
                    <a:pt x="2518" y="751"/>
                  </a:lnTo>
                  <a:lnTo>
                    <a:pt x="2652" y="644"/>
                  </a:lnTo>
                  <a:lnTo>
                    <a:pt x="2759" y="563"/>
                  </a:lnTo>
                  <a:lnTo>
                    <a:pt x="2840" y="456"/>
                  </a:lnTo>
                  <a:lnTo>
                    <a:pt x="2920" y="376"/>
                  </a:lnTo>
                  <a:lnTo>
                    <a:pt x="2974" y="269"/>
                  </a:lnTo>
                  <a:lnTo>
                    <a:pt x="3081" y="135"/>
                  </a:lnTo>
                  <a:lnTo>
                    <a:pt x="31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0"/>
            <p:cNvSpPr/>
            <p:nvPr/>
          </p:nvSpPr>
          <p:spPr>
            <a:xfrm>
              <a:off x="-2048000" y="1430325"/>
              <a:ext cx="49575" cy="91100"/>
            </a:xfrm>
            <a:custGeom>
              <a:avLst/>
              <a:gdLst/>
              <a:ahLst/>
              <a:cxnLst/>
              <a:rect l="l" t="t" r="r" b="b"/>
              <a:pathLst>
                <a:path w="1983" h="3644" extrusionOk="0">
                  <a:moveTo>
                    <a:pt x="1982" y="1"/>
                  </a:moveTo>
                  <a:lnTo>
                    <a:pt x="1902" y="161"/>
                  </a:lnTo>
                  <a:lnTo>
                    <a:pt x="1715" y="590"/>
                  </a:lnTo>
                  <a:lnTo>
                    <a:pt x="1554" y="885"/>
                  </a:lnTo>
                  <a:lnTo>
                    <a:pt x="1420" y="1179"/>
                  </a:lnTo>
                  <a:lnTo>
                    <a:pt x="1232" y="1528"/>
                  </a:lnTo>
                  <a:lnTo>
                    <a:pt x="1072" y="1876"/>
                  </a:lnTo>
                  <a:lnTo>
                    <a:pt x="884" y="2224"/>
                  </a:lnTo>
                  <a:lnTo>
                    <a:pt x="724" y="2572"/>
                  </a:lnTo>
                  <a:lnTo>
                    <a:pt x="563" y="2894"/>
                  </a:lnTo>
                  <a:lnTo>
                    <a:pt x="402" y="3162"/>
                  </a:lnTo>
                  <a:lnTo>
                    <a:pt x="268" y="3403"/>
                  </a:lnTo>
                  <a:lnTo>
                    <a:pt x="134" y="3537"/>
                  </a:lnTo>
                  <a:lnTo>
                    <a:pt x="27" y="3617"/>
                  </a:lnTo>
                  <a:lnTo>
                    <a:pt x="0" y="3644"/>
                  </a:lnTo>
                  <a:lnTo>
                    <a:pt x="54" y="3644"/>
                  </a:lnTo>
                  <a:lnTo>
                    <a:pt x="161" y="3563"/>
                  </a:lnTo>
                  <a:lnTo>
                    <a:pt x="322" y="3429"/>
                  </a:lnTo>
                  <a:lnTo>
                    <a:pt x="482" y="3215"/>
                  </a:lnTo>
                  <a:lnTo>
                    <a:pt x="670" y="2947"/>
                  </a:lnTo>
                  <a:lnTo>
                    <a:pt x="831" y="2626"/>
                  </a:lnTo>
                  <a:lnTo>
                    <a:pt x="1018" y="2304"/>
                  </a:lnTo>
                  <a:lnTo>
                    <a:pt x="1206" y="1956"/>
                  </a:lnTo>
                  <a:lnTo>
                    <a:pt x="1393" y="1608"/>
                  </a:lnTo>
                  <a:lnTo>
                    <a:pt x="1527" y="1260"/>
                  </a:lnTo>
                  <a:lnTo>
                    <a:pt x="1661" y="911"/>
                  </a:lnTo>
                  <a:lnTo>
                    <a:pt x="1795" y="617"/>
                  </a:lnTo>
                  <a:lnTo>
                    <a:pt x="1929" y="161"/>
                  </a:lnTo>
                  <a:lnTo>
                    <a:pt x="1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8" name="Google Shape;1608;p20"/>
          <p:cNvGrpSpPr/>
          <p:nvPr/>
        </p:nvGrpSpPr>
        <p:grpSpPr>
          <a:xfrm>
            <a:off x="120067" y="5376234"/>
            <a:ext cx="1791509" cy="1324073"/>
            <a:chOff x="90050" y="4032175"/>
            <a:chExt cx="1343632" cy="993055"/>
          </a:xfrm>
        </p:grpSpPr>
        <p:sp>
          <p:nvSpPr>
            <p:cNvPr id="1609" name="Google Shape;1609;p20"/>
            <p:cNvSpPr/>
            <p:nvPr/>
          </p:nvSpPr>
          <p:spPr>
            <a:xfrm flipH="1">
              <a:off x="512353" y="4078346"/>
              <a:ext cx="437912" cy="265127"/>
            </a:xfrm>
            <a:custGeom>
              <a:avLst/>
              <a:gdLst/>
              <a:ahLst/>
              <a:cxnLst/>
              <a:rect l="l" t="t" r="r" b="b"/>
              <a:pathLst>
                <a:path w="13212" h="7999" extrusionOk="0">
                  <a:moveTo>
                    <a:pt x="4122" y="1"/>
                  </a:moveTo>
                  <a:lnTo>
                    <a:pt x="3520" y="810"/>
                  </a:lnTo>
                  <a:lnTo>
                    <a:pt x="2203" y="2616"/>
                  </a:lnTo>
                  <a:lnTo>
                    <a:pt x="1469" y="3633"/>
                  </a:lnTo>
                  <a:lnTo>
                    <a:pt x="810" y="4574"/>
                  </a:lnTo>
                  <a:lnTo>
                    <a:pt x="321" y="5308"/>
                  </a:lnTo>
                  <a:lnTo>
                    <a:pt x="151" y="5590"/>
                  </a:lnTo>
                  <a:lnTo>
                    <a:pt x="57" y="5778"/>
                  </a:lnTo>
                  <a:lnTo>
                    <a:pt x="20" y="5910"/>
                  </a:lnTo>
                  <a:lnTo>
                    <a:pt x="1" y="6060"/>
                  </a:lnTo>
                  <a:lnTo>
                    <a:pt x="1" y="6211"/>
                  </a:lnTo>
                  <a:lnTo>
                    <a:pt x="20" y="6361"/>
                  </a:lnTo>
                  <a:lnTo>
                    <a:pt x="38" y="6512"/>
                  </a:lnTo>
                  <a:lnTo>
                    <a:pt x="76" y="6663"/>
                  </a:lnTo>
                  <a:lnTo>
                    <a:pt x="189" y="6964"/>
                  </a:lnTo>
                  <a:lnTo>
                    <a:pt x="302" y="7208"/>
                  </a:lnTo>
                  <a:lnTo>
                    <a:pt x="396" y="7415"/>
                  </a:lnTo>
                  <a:lnTo>
                    <a:pt x="509" y="7603"/>
                  </a:lnTo>
                  <a:lnTo>
                    <a:pt x="2428" y="7679"/>
                  </a:lnTo>
                  <a:lnTo>
                    <a:pt x="6700" y="7829"/>
                  </a:lnTo>
                  <a:lnTo>
                    <a:pt x="11010" y="7980"/>
                  </a:lnTo>
                  <a:lnTo>
                    <a:pt x="12478" y="7999"/>
                  </a:lnTo>
                  <a:lnTo>
                    <a:pt x="12911" y="7999"/>
                  </a:lnTo>
                  <a:lnTo>
                    <a:pt x="13099" y="7980"/>
                  </a:lnTo>
                  <a:lnTo>
                    <a:pt x="13118" y="7961"/>
                  </a:lnTo>
                  <a:lnTo>
                    <a:pt x="13136" y="7905"/>
                  </a:lnTo>
                  <a:lnTo>
                    <a:pt x="13174" y="7735"/>
                  </a:lnTo>
                  <a:lnTo>
                    <a:pt x="13193" y="7453"/>
                  </a:lnTo>
                  <a:lnTo>
                    <a:pt x="13212" y="7114"/>
                  </a:lnTo>
                  <a:lnTo>
                    <a:pt x="13212" y="6249"/>
                  </a:lnTo>
                  <a:lnTo>
                    <a:pt x="13193" y="5251"/>
                  </a:lnTo>
                  <a:lnTo>
                    <a:pt x="13136" y="3294"/>
                  </a:lnTo>
                  <a:lnTo>
                    <a:pt x="13099" y="2146"/>
                  </a:lnTo>
                  <a:lnTo>
                    <a:pt x="13080" y="2090"/>
                  </a:lnTo>
                  <a:lnTo>
                    <a:pt x="13061" y="2014"/>
                  </a:lnTo>
                  <a:lnTo>
                    <a:pt x="12967" y="1883"/>
                  </a:lnTo>
                  <a:lnTo>
                    <a:pt x="12816" y="1713"/>
                  </a:lnTo>
                  <a:lnTo>
                    <a:pt x="12609" y="1544"/>
                  </a:lnTo>
                  <a:lnTo>
                    <a:pt x="12365" y="1356"/>
                  </a:lnTo>
                  <a:lnTo>
                    <a:pt x="12101" y="1167"/>
                  </a:lnTo>
                  <a:lnTo>
                    <a:pt x="11781" y="979"/>
                  </a:lnTo>
                  <a:lnTo>
                    <a:pt x="11461" y="791"/>
                  </a:lnTo>
                  <a:lnTo>
                    <a:pt x="11123" y="622"/>
                  </a:lnTo>
                  <a:lnTo>
                    <a:pt x="10765" y="452"/>
                  </a:lnTo>
                  <a:lnTo>
                    <a:pt x="10408" y="302"/>
                  </a:lnTo>
                  <a:lnTo>
                    <a:pt x="10050" y="189"/>
                  </a:lnTo>
                  <a:lnTo>
                    <a:pt x="9711" y="95"/>
                  </a:lnTo>
                  <a:lnTo>
                    <a:pt x="9391" y="19"/>
                  </a:lnTo>
                  <a:lnTo>
                    <a:pt x="9090" y="1"/>
                  </a:lnTo>
                  <a:lnTo>
                    <a:pt x="8827" y="1"/>
                  </a:lnTo>
                  <a:lnTo>
                    <a:pt x="8243" y="57"/>
                  </a:lnTo>
                  <a:lnTo>
                    <a:pt x="7528" y="76"/>
                  </a:lnTo>
                  <a:lnTo>
                    <a:pt x="5966" y="76"/>
                  </a:lnTo>
                  <a:lnTo>
                    <a:pt x="4668" y="19"/>
                  </a:lnTo>
                  <a:lnTo>
                    <a:pt x="4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0"/>
            <p:cNvSpPr/>
            <p:nvPr/>
          </p:nvSpPr>
          <p:spPr>
            <a:xfrm flipH="1">
              <a:off x="290503" y="4844325"/>
              <a:ext cx="960548" cy="180905"/>
            </a:xfrm>
            <a:custGeom>
              <a:avLst/>
              <a:gdLst/>
              <a:ahLst/>
              <a:cxnLst/>
              <a:rect l="l" t="t" r="r" b="b"/>
              <a:pathLst>
                <a:path w="40538" h="5458" extrusionOk="0">
                  <a:moveTo>
                    <a:pt x="20269" y="0"/>
                  </a:moveTo>
                  <a:lnTo>
                    <a:pt x="18199" y="19"/>
                  </a:lnTo>
                  <a:lnTo>
                    <a:pt x="16185" y="57"/>
                  </a:lnTo>
                  <a:lnTo>
                    <a:pt x="14247" y="132"/>
                  </a:lnTo>
                  <a:lnTo>
                    <a:pt x="12384" y="226"/>
                  </a:lnTo>
                  <a:lnTo>
                    <a:pt x="10615" y="339"/>
                  </a:lnTo>
                  <a:lnTo>
                    <a:pt x="8940" y="471"/>
                  </a:lnTo>
                  <a:lnTo>
                    <a:pt x="7378" y="621"/>
                  </a:lnTo>
                  <a:lnTo>
                    <a:pt x="5948" y="810"/>
                  </a:lnTo>
                  <a:lnTo>
                    <a:pt x="4630" y="998"/>
                  </a:lnTo>
                  <a:lnTo>
                    <a:pt x="3464" y="1205"/>
                  </a:lnTo>
                  <a:lnTo>
                    <a:pt x="2937" y="1318"/>
                  </a:lnTo>
                  <a:lnTo>
                    <a:pt x="2447" y="1431"/>
                  </a:lnTo>
                  <a:lnTo>
                    <a:pt x="2015" y="1544"/>
                  </a:lnTo>
                  <a:lnTo>
                    <a:pt x="1601" y="1675"/>
                  </a:lnTo>
                  <a:lnTo>
                    <a:pt x="1243" y="1788"/>
                  </a:lnTo>
                  <a:lnTo>
                    <a:pt x="923" y="1920"/>
                  </a:lnTo>
                  <a:lnTo>
                    <a:pt x="641" y="2052"/>
                  </a:lnTo>
                  <a:lnTo>
                    <a:pt x="415" y="2183"/>
                  </a:lnTo>
                  <a:lnTo>
                    <a:pt x="246" y="2315"/>
                  </a:lnTo>
                  <a:lnTo>
                    <a:pt x="114" y="2447"/>
                  </a:lnTo>
                  <a:lnTo>
                    <a:pt x="76" y="2522"/>
                  </a:lnTo>
                  <a:lnTo>
                    <a:pt x="39" y="2597"/>
                  </a:lnTo>
                  <a:lnTo>
                    <a:pt x="20" y="2673"/>
                  </a:lnTo>
                  <a:lnTo>
                    <a:pt x="1" y="2729"/>
                  </a:lnTo>
                  <a:lnTo>
                    <a:pt x="20" y="2804"/>
                  </a:lnTo>
                  <a:lnTo>
                    <a:pt x="39" y="2880"/>
                  </a:lnTo>
                  <a:lnTo>
                    <a:pt x="76" y="2936"/>
                  </a:lnTo>
                  <a:lnTo>
                    <a:pt x="114" y="3011"/>
                  </a:lnTo>
                  <a:lnTo>
                    <a:pt x="246" y="3143"/>
                  </a:lnTo>
                  <a:lnTo>
                    <a:pt x="415" y="3275"/>
                  </a:lnTo>
                  <a:lnTo>
                    <a:pt x="641" y="3407"/>
                  </a:lnTo>
                  <a:lnTo>
                    <a:pt x="923" y="3538"/>
                  </a:lnTo>
                  <a:lnTo>
                    <a:pt x="1243" y="3670"/>
                  </a:lnTo>
                  <a:lnTo>
                    <a:pt x="1601" y="3802"/>
                  </a:lnTo>
                  <a:lnTo>
                    <a:pt x="2015" y="3915"/>
                  </a:lnTo>
                  <a:lnTo>
                    <a:pt x="2447" y="4028"/>
                  </a:lnTo>
                  <a:lnTo>
                    <a:pt x="2937" y="4141"/>
                  </a:lnTo>
                  <a:lnTo>
                    <a:pt x="3464" y="4253"/>
                  </a:lnTo>
                  <a:lnTo>
                    <a:pt x="4630" y="4460"/>
                  </a:lnTo>
                  <a:lnTo>
                    <a:pt x="5948" y="4668"/>
                  </a:lnTo>
                  <a:lnTo>
                    <a:pt x="7378" y="4837"/>
                  </a:lnTo>
                  <a:lnTo>
                    <a:pt x="8940" y="4987"/>
                  </a:lnTo>
                  <a:lnTo>
                    <a:pt x="10615" y="5138"/>
                  </a:lnTo>
                  <a:lnTo>
                    <a:pt x="12384" y="5251"/>
                  </a:lnTo>
                  <a:lnTo>
                    <a:pt x="14247" y="5345"/>
                  </a:lnTo>
                  <a:lnTo>
                    <a:pt x="16185" y="5401"/>
                  </a:lnTo>
                  <a:lnTo>
                    <a:pt x="18199" y="5458"/>
                  </a:lnTo>
                  <a:lnTo>
                    <a:pt x="22339" y="5458"/>
                  </a:lnTo>
                  <a:lnTo>
                    <a:pt x="24353" y="5401"/>
                  </a:lnTo>
                  <a:lnTo>
                    <a:pt x="26291" y="5345"/>
                  </a:lnTo>
                  <a:lnTo>
                    <a:pt x="28154" y="5251"/>
                  </a:lnTo>
                  <a:lnTo>
                    <a:pt x="29923" y="5138"/>
                  </a:lnTo>
                  <a:lnTo>
                    <a:pt x="31598" y="4987"/>
                  </a:lnTo>
                  <a:lnTo>
                    <a:pt x="33160" y="4837"/>
                  </a:lnTo>
                  <a:lnTo>
                    <a:pt x="34590" y="4668"/>
                  </a:lnTo>
                  <a:lnTo>
                    <a:pt x="35908" y="4460"/>
                  </a:lnTo>
                  <a:lnTo>
                    <a:pt x="37074" y="4253"/>
                  </a:lnTo>
                  <a:lnTo>
                    <a:pt x="37601" y="4141"/>
                  </a:lnTo>
                  <a:lnTo>
                    <a:pt x="38091" y="4028"/>
                  </a:lnTo>
                  <a:lnTo>
                    <a:pt x="38523" y="3915"/>
                  </a:lnTo>
                  <a:lnTo>
                    <a:pt x="38937" y="3802"/>
                  </a:lnTo>
                  <a:lnTo>
                    <a:pt x="39295" y="3670"/>
                  </a:lnTo>
                  <a:lnTo>
                    <a:pt x="39615" y="3538"/>
                  </a:lnTo>
                  <a:lnTo>
                    <a:pt x="39897" y="3407"/>
                  </a:lnTo>
                  <a:lnTo>
                    <a:pt x="40123" y="3275"/>
                  </a:lnTo>
                  <a:lnTo>
                    <a:pt x="40292" y="3143"/>
                  </a:lnTo>
                  <a:lnTo>
                    <a:pt x="40424" y="3011"/>
                  </a:lnTo>
                  <a:lnTo>
                    <a:pt x="40462" y="2936"/>
                  </a:lnTo>
                  <a:lnTo>
                    <a:pt x="40499" y="2880"/>
                  </a:lnTo>
                  <a:lnTo>
                    <a:pt x="40518" y="2804"/>
                  </a:lnTo>
                  <a:lnTo>
                    <a:pt x="40537" y="2729"/>
                  </a:lnTo>
                  <a:lnTo>
                    <a:pt x="40518" y="2673"/>
                  </a:lnTo>
                  <a:lnTo>
                    <a:pt x="40499" y="2597"/>
                  </a:lnTo>
                  <a:lnTo>
                    <a:pt x="40462" y="2522"/>
                  </a:lnTo>
                  <a:lnTo>
                    <a:pt x="40424" y="2447"/>
                  </a:lnTo>
                  <a:lnTo>
                    <a:pt x="40292" y="2315"/>
                  </a:lnTo>
                  <a:lnTo>
                    <a:pt x="40123" y="2183"/>
                  </a:lnTo>
                  <a:lnTo>
                    <a:pt x="39897" y="2052"/>
                  </a:lnTo>
                  <a:lnTo>
                    <a:pt x="39615" y="1920"/>
                  </a:lnTo>
                  <a:lnTo>
                    <a:pt x="39295" y="1788"/>
                  </a:lnTo>
                  <a:lnTo>
                    <a:pt x="38937" y="1675"/>
                  </a:lnTo>
                  <a:lnTo>
                    <a:pt x="38523" y="1544"/>
                  </a:lnTo>
                  <a:lnTo>
                    <a:pt x="38091" y="1431"/>
                  </a:lnTo>
                  <a:lnTo>
                    <a:pt x="37601" y="1318"/>
                  </a:lnTo>
                  <a:lnTo>
                    <a:pt x="37074" y="1205"/>
                  </a:lnTo>
                  <a:lnTo>
                    <a:pt x="35908" y="998"/>
                  </a:lnTo>
                  <a:lnTo>
                    <a:pt x="34590" y="810"/>
                  </a:lnTo>
                  <a:lnTo>
                    <a:pt x="33160" y="621"/>
                  </a:lnTo>
                  <a:lnTo>
                    <a:pt x="31598" y="471"/>
                  </a:lnTo>
                  <a:lnTo>
                    <a:pt x="29923" y="339"/>
                  </a:lnTo>
                  <a:lnTo>
                    <a:pt x="28154" y="226"/>
                  </a:lnTo>
                  <a:lnTo>
                    <a:pt x="26291" y="132"/>
                  </a:lnTo>
                  <a:lnTo>
                    <a:pt x="24353" y="57"/>
                  </a:lnTo>
                  <a:lnTo>
                    <a:pt x="22339" y="19"/>
                  </a:lnTo>
                  <a:lnTo>
                    <a:pt x="20269" y="0"/>
                  </a:lnTo>
                  <a:close/>
                </a:path>
              </a:pathLst>
            </a:custGeom>
            <a:solidFill>
              <a:srgbClr val="2A2A2A">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0"/>
            <p:cNvSpPr/>
            <p:nvPr/>
          </p:nvSpPr>
          <p:spPr>
            <a:xfrm flipH="1">
              <a:off x="446231" y="4437635"/>
              <a:ext cx="86740" cy="507152"/>
            </a:xfrm>
            <a:custGeom>
              <a:avLst/>
              <a:gdLst/>
              <a:ahLst/>
              <a:cxnLst/>
              <a:rect l="l" t="t" r="r" b="b"/>
              <a:pathLst>
                <a:path w="2617" h="15301" extrusionOk="0">
                  <a:moveTo>
                    <a:pt x="1" y="0"/>
                  </a:moveTo>
                  <a:lnTo>
                    <a:pt x="1" y="15300"/>
                  </a:lnTo>
                  <a:lnTo>
                    <a:pt x="2616" y="15300"/>
                  </a:lnTo>
                  <a:lnTo>
                    <a:pt x="26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0"/>
            <p:cNvSpPr/>
            <p:nvPr/>
          </p:nvSpPr>
          <p:spPr>
            <a:xfrm flipH="1">
              <a:off x="988281" y="4437635"/>
              <a:ext cx="86740" cy="507152"/>
            </a:xfrm>
            <a:custGeom>
              <a:avLst/>
              <a:gdLst/>
              <a:ahLst/>
              <a:cxnLst/>
              <a:rect l="l" t="t" r="r" b="b"/>
              <a:pathLst>
                <a:path w="2617" h="15301" extrusionOk="0">
                  <a:moveTo>
                    <a:pt x="1" y="0"/>
                  </a:moveTo>
                  <a:lnTo>
                    <a:pt x="1" y="15300"/>
                  </a:lnTo>
                  <a:lnTo>
                    <a:pt x="2617" y="15300"/>
                  </a:lnTo>
                  <a:lnTo>
                    <a:pt x="2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0"/>
            <p:cNvSpPr/>
            <p:nvPr/>
          </p:nvSpPr>
          <p:spPr>
            <a:xfrm flipH="1">
              <a:off x="90050" y="4844321"/>
              <a:ext cx="1343632" cy="180905"/>
            </a:xfrm>
            <a:custGeom>
              <a:avLst/>
              <a:gdLst/>
              <a:ahLst/>
              <a:cxnLst/>
              <a:rect l="l" t="t" r="r" b="b"/>
              <a:pathLst>
                <a:path w="40538" h="5458" fill="none" extrusionOk="0">
                  <a:moveTo>
                    <a:pt x="20269" y="0"/>
                  </a:moveTo>
                  <a:lnTo>
                    <a:pt x="20269" y="0"/>
                  </a:lnTo>
                  <a:lnTo>
                    <a:pt x="18199" y="19"/>
                  </a:lnTo>
                  <a:lnTo>
                    <a:pt x="16185" y="57"/>
                  </a:lnTo>
                  <a:lnTo>
                    <a:pt x="14247" y="132"/>
                  </a:lnTo>
                  <a:lnTo>
                    <a:pt x="12384" y="226"/>
                  </a:lnTo>
                  <a:lnTo>
                    <a:pt x="10615" y="339"/>
                  </a:lnTo>
                  <a:lnTo>
                    <a:pt x="8940" y="471"/>
                  </a:lnTo>
                  <a:lnTo>
                    <a:pt x="7378" y="621"/>
                  </a:lnTo>
                  <a:lnTo>
                    <a:pt x="5948" y="810"/>
                  </a:lnTo>
                  <a:lnTo>
                    <a:pt x="4630" y="998"/>
                  </a:lnTo>
                  <a:lnTo>
                    <a:pt x="3464" y="1205"/>
                  </a:lnTo>
                  <a:lnTo>
                    <a:pt x="2937" y="1318"/>
                  </a:lnTo>
                  <a:lnTo>
                    <a:pt x="2447" y="1431"/>
                  </a:lnTo>
                  <a:lnTo>
                    <a:pt x="2015" y="1544"/>
                  </a:lnTo>
                  <a:lnTo>
                    <a:pt x="1601" y="1675"/>
                  </a:lnTo>
                  <a:lnTo>
                    <a:pt x="1243" y="1788"/>
                  </a:lnTo>
                  <a:lnTo>
                    <a:pt x="923" y="1920"/>
                  </a:lnTo>
                  <a:lnTo>
                    <a:pt x="641" y="2052"/>
                  </a:lnTo>
                  <a:lnTo>
                    <a:pt x="415" y="2183"/>
                  </a:lnTo>
                  <a:lnTo>
                    <a:pt x="246" y="2315"/>
                  </a:lnTo>
                  <a:lnTo>
                    <a:pt x="114" y="2447"/>
                  </a:lnTo>
                  <a:lnTo>
                    <a:pt x="76" y="2522"/>
                  </a:lnTo>
                  <a:lnTo>
                    <a:pt x="39" y="2597"/>
                  </a:lnTo>
                  <a:lnTo>
                    <a:pt x="20" y="2673"/>
                  </a:lnTo>
                  <a:lnTo>
                    <a:pt x="1" y="2729"/>
                  </a:lnTo>
                  <a:lnTo>
                    <a:pt x="1" y="2729"/>
                  </a:lnTo>
                  <a:lnTo>
                    <a:pt x="20" y="2804"/>
                  </a:lnTo>
                  <a:lnTo>
                    <a:pt x="39" y="2880"/>
                  </a:lnTo>
                  <a:lnTo>
                    <a:pt x="76" y="2936"/>
                  </a:lnTo>
                  <a:lnTo>
                    <a:pt x="114" y="3011"/>
                  </a:lnTo>
                  <a:lnTo>
                    <a:pt x="246" y="3143"/>
                  </a:lnTo>
                  <a:lnTo>
                    <a:pt x="415" y="3275"/>
                  </a:lnTo>
                  <a:lnTo>
                    <a:pt x="641" y="3407"/>
                  </a:lnTo>
                  <a:lnTo>
                    <a:pt x="923" y="3538"/>
                  </a:lnTo>
                  <a:lnTo>
                    <a:pt x="1243" y="3670"/>
                  </a:lnTo>
                  <a:lnTo>
                    <a:pt x="1601" y="3802"/>
                  </a:lnTo>
                  <a:lnTo>
                    <a:pt x="2015" y="3915"/>
                  </a:lnTo>
                  <a:lnTo>
                    <a:pt x="2447" y="4028"/>
                  </a:lnTo>
                  <a:lnTo>
                    <a:pt x="2937" y="4141"/>
                  </a:lnTo>
                  <a:lnTo>
                    <a:pt x="3464" y="4253"/>
                  </a:lnTo>
                  <a:lnTo>
                    <a:pt x="4630" y="4460"/>
                  </a:lnTo>
                  <a:lnTo>
                    <a:pt x="5948" y="4668"/>
                  </a:lnTo>
                  <a:lnTo>
                    <a:pt x="7378" y="4837"/>
                  </a:lnTo>
                  <a:lnTo>
                    <a:pt x="8940" y="4987"/>
                  </a:lnTo>
                  <a:lnTo>
                    <a:pt x="10615" y="5138"/>
                  </a:lnTo>
                  <a:lnTo>
                    <a:pt x="12384" y="5251"/>
                  </a:lnTo>
                  <a:lnTo>
                    <a:pt x="14247" y="5345"/>
                  </a:lnTo>
                  <a:lnTo>
                    <a:pt x="16185" y="5401"/>
                  </a:lnTo>
                  <a:lnTo>
                    <a:pt x="18199" y="5458"/>
                  </a:lnTo>
                  <a:lnTo>
                    <a:pt x="20269" y="5458"/>
                  </a:lnTo>
                  <a:lnTo>
                    <a:pt x="20269" y="5458"/>
                  </a:lnTo>
                  <a:lnTo>
                    <a:pt x="22339" y="5458"/>
                  </a:lnTo>
                  <a:lnTo>
                    <a:pt x="24353" y="5401"/>
                  </a:lnTo>
                  <a:lnTo>
                    <a:pt x="26291" y="5345"/>
                  </a:lnTo>
                  <a:lnTo>
                    <a:pt x="28154" y="5251"/>
                  </a:lnTo>
                  <a:lnTo>
                    <a:pt x="29923" y="5138"/>
                  </a:lnTo>
                  <a:lnTo>
                    <a:pt x="31598" y="4987"/>
                  </a:lnTo>
                  <a:lnTo>
                    <a:pt x="33160" y="4837"/>
                  </a:lnTo>
                  <a:lnTo>
                    <a:pt x="34590" y="4668"/>
                  </a:lnTo>
                  <a:lnTo>
                    <a:pt x="35908" y="4460"/>
                  </a:lnTo>
                  <a:lnTo>
                    <a:pt x="37074" y="4253"/>
                  </a:lnTo>
                  <a:lnTo>
                    <a:pt x="37601" y="4141"/>
                  </a:lnTo>
                  <a:lnTo>
                    <a:pt x="38091" y="4028"/>
                  </a:lnTo>
                  <a:lnTo>
                    <a:pt x="38523" y="3915"/>
                  </a:lnTo>
                  <a:lnTo>
                    <a:pt x="38937" y="3802"/>
                  </a:lnTo>
                  <a:lnTo>
                    <a:pt x="39295" y="3670"/>
                  </a:lnTo>
                  <a:lnTo>
                    <a:pt x="39615" y="3538"/>
                  </a:lnTo>
                  <a:lnTo>
                    <a:pt x="39897" y="3407"/>
                  </a:lnTo>
                  <a:lnTo>
                    <a:pt x="40123" y="3275"/>
                  </a:lnTo>
                  <a:lnTo>
                    <a:pt x="40292" y="3143"/>
                  </a:lnTo>
                  <a:lnTo>
                    <a:pt x="40424" y="3011"/>
                  </a:lnTo>
                  <a:lnTo>
                    <a:pt x="40462" y="2936"/>
                  </a:lnTo>
                  <a:lnTo>
                    <a:pt x="40499" y="2880"/>
                  </a:lnTo>
                  <a:lnTo>
                    <a:pt x="40518" y="2804"/>
                  </a:lnTo>
                  <a:lnTo>
                    <a:pt x="40537" y="2729"/>
                  </a:lnTo>
                  <a:lnTo>
                    <a:pt x="40537" y="2729"/>
                  </a:lnTo>
                  <a:lnTo>
                    <a:pt x="40518" y="2673"/>
                  </a:lnTo>
                  <a:lnTo>
                    <a:pt x="40499" y="2597"/>
                  </a:lnTo>
                  <a:lnTo>
                    <a:pt x="40462" y="2522"/>
                  </a:lnTo>
                  <a:lnTo>
                    <a:pt x="40424" y="2447"/>
                  </a:lnTo>
                  <a:lnTo>
                    <a:pt x="40292" y="2315"/>
                  </a:lnTo>
                  <a:lnTo>
                    <a:pt x="40123" y="2183"/>
                  </a:lnTo>
                  <a:lnTo>
                    <a:pt x="39897" y="2052"/>
                  </a:lnTo>
                  <a:lnTo>
                    <a:pt x="39615" y="1920"/>
                  </a:lnTo>
                  <a:lnTo>
                    <a:pt x="39295" y="1788"/>
                  </a:lnTo>
                  <a:lnTo>
                    <a:pt x="38937" y="1675"/>
                  </a:lnTo>
                  <a:lnTo>
                    <a:pt x="38523" y="1544"/>
                  </a:lnTo>
                  <a:lnTo>
                    <a:pt x="38091" y="1431"/>
                  </a:lnTo>
                  <a:lnTo>
                    <a:pt x="37601" y="1318"/>
                  </a:lnTo>
                  <a:lnTo>
                    <a:pt x="37074" y="1205"/>
                  </a:lnTo>
                  <a:lnTo>
                    <a:pt x="35908" y="998"/>
                  </a:lnTo>
                  <a:lnTo>
                    <a:pt x="34590" y="810"/>
                  </a:lnTo>
                  <a:lnTo>
                    <a:pt x="33160" y="621"/>
                  </a:lnTo>
                  <a:lnTo>
                    <a:pt x="31598" y="471"/>
                  </a:lnTo>
                  <a:lnTo>
                    <a:pt x="29923" y="339"/>
                  </a:lnTo>
                  <a:lnTo>
                    <a:pt x="28154" y="226"/>
                  </a:lnTo>
                  <a:lnTo>
                    <a:pt x="26291" y="132"/>
                  </a:lnTo>
                  <a:lnTo>
                    <a:pt x="24353" y="57"/>
                  </a:lnTo>
                  <a:lnTo>
                    <a:pt x="22339" y="19"/>
                  </a:lnTo>
                  <a:lnTo>
                    <a:pt x="202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0"/>
            <p:cNvSpPr/>
            <p:nvPr/>
          </p:nvSpPr>
          <p:spPr>
            <a:xfrm flipH="1">
              <a:off x="512353" y="4078346"/>
              <a:ext cx="437912" cy="265127"/>
            </a:xfrm>
            <a:custGeom>
              <a:avLst/>
              <a:gdLst/>
              <a:ahLst/>
              <a:cxnLst/>
              <a:rect l="l" t="t" r="r" b="b"/>
              <a:pathLst>
                <a:path w="13212" h="7999" extrusionOk="0">
                  <a:moveTo>
                    <a:pt x="4122" y="1"/>
                  </a:moveTo>
                  <a:lnTo>
                    <a:pt x="3520" y="810"/>
                  </a:lnTo>
                  <a:lnTo>
                    <a:pt x="2203" y="2616"/>
                  </a:lnTo>
                  <a:lnTo>
                    <a:pt x="1469" y="3633"/>
                  </a:lnTo>
                  <a:lnTo>
                    <a:pt x="810" y="4574"/>
                  </a:lnTo>
                  <a:lnTo>
                    <a:pt x="321" y="5308"/>
                  </a:lnTo>
                  <a:lnTo>
                    <a:pt x="151" y="5590"/>
                  </a:lnTo>
                  <a:lnTo>
                    <a:pt x="57" y="5778"/>
                  </a:lnTo>
                  <a:lnTo>
                    <a:pt x="20" y="5910"/>
                  </a:lnTo>
                  <a:lnTo>
                    <a:pt x="1" y="6060"/>
                  </a:lnTo>
                  <a:lnTo>
                    <a:pt x="1" y="6211"/>
                  </a:lnTo>
                  <a:lnTo>
                    <a:pt x="20" y="6361"/>
                  </a:lnTo>
                  <a:lnTo>
                    <a:pt x="38" y="6512"/>
                  </a:lnTo>
                  <a:lnTo>
                    <a:pt x="76" y="6663"/>
                  </a:lnTo>
                  <a:lnTo>
                    <a:pt x="189" y="6964"/>
                  </a:lnTo>
                  <a:lnTo>
                    <a:pt x="302" y="7208"/>
                  </a:lnTo>
                  <a:lnTo>
                    <a:pt x="396" y="7415"/>
                  </a:lnTo>
                  <a:lnTo>
                    <a:pt x="509" y="7603"/>
                  </a:lnTo>
                  <a:lnTo>
                    <a:pt x="2428" y="7679"/>
                  </a:lnTo>
                  <a:lnTo>
                    <a:pt x="6700" y="7829"/>
                  </a:lnTo>
                  <a:lnTo>
                    <a:pt x="11010" y="7980"/>
                  </a:lnTo>
                  <a:lnTo>
                    <a:pt x="12478" y="7999"/>
                  </a:lnTo>
                  <a:lnTo>
                    <a:pt x="12911" y="7999"/>
                  </a:lnTo>
                  <a:lnTo>
                    <a:pt x="13099" y="7980"/>
                  </a:lnTo>
                  <a:lnTo>
                    <a:pt x="13118" y="7961"/>
                  </a:lnTo>
                  <a:lnTo>
                    <a:pt x="13136" y="7905"/>
                  </a:lnTo>
                  <a:lnTo>
                    <a:pt x="13174" y="7735"/>
                  </a:lnTo>
                  <a:lnTo>
                    <a:pt x="13193" y="7453"/>
                  </a:lnTo>
                  <a:lnTo>
                    <a:pt x="13212" y="7114"/>
                  </a:lnTo>
                  <a:lnTo>
                    <a:pt x="13212" y="6249"/>
                  </a:lnTo>
                  <a:lnTo>
                    <a:pt x="13193" y="5251"/>
                  </a:lnTo>
                  <a:lnTo>
                    <a:pt x="13136" y="3294"/>
                  </a:lnTo>
                  <a:lnTo>
                    <a:pt x="13099" y="2146"/>
                  </a:lnTo>
                  <a:lnTo>
                    <a:pt x="13080" y="2090"/>
                  </a:lnTo>
                  <a:lnTo>
                    <a:pt x="13061" y="2014"/>
                  </a:lnTo>
                  <a:lnTo>
                    <a:pt x="12967" y="1883"/>
                  </a:lnTo>
                  <a:lnTo>
                    <a:pt x="12816" y="1713"/>
                  </a:lnTo>
                  <a:lnTo>
                    <a:pt x="12609" y="1544"/>
                  </a:lnTo>
                  <a:lnTo>
                    <a:pt x="12365" y="1356"/>
                  </a:lnTo>
                  <a:lnTo>
                    <a:pt x="12101" y="1167"/>
                  </a:lnTo>
                  <a:lnTo>
                    <a:pt x="11781" y="979"/>
                  </a:lnTo>
                  <a:lnTo>
                    <a:pt x="11461" y="791"/>
                  </a:lnTo>
                  <a:lnTo>
                    <a:pt x="11123" y="622"/>
                  </a:lnTo>
                  <a:lnTo>
                    <a:pt x="10765" y="452"/>
                  </a:lnTo>
                  <a:lnTo>
                    <a:pt x="10408" y="302"/>
                  </a:lnTo>
                  <a:lnTo>
                    <a:pt x="10050" y="189"/>
                  </a:lnTo>
                  <a:lnTo>
                    <a:pt x="9711" y="95"/>
                  </a:lnTo>
                  <a:lnTo>
                    <a:pt x="9391" y="19"/>
                  </a:lnTo>
                  <a:lnTo>
                    <a:pt x="9090" y="1"/>
                  </a:lnTo>
                  <a:lnTo>
                    <a:pt x="8827" y="1"/>
                  </a:lnTo>
                  <a:lnTo>
                    <a:pt x="8243" y="57"/>
                  </a:lnTo>
                  <a:lnTo>
                    <a:pt x="7528" y="76"/>
                  </a:lnTo>
                  <a:lnTo>
                    <a:pt x="5966" y="76"/>
                  </a:lnTo>
                  <a:lnTo>
                    <a:pt x="4668" y="19"/>
                  </a:lnTo>
                  <a:lnTo>
                    <a:pt x="4122" y="1"/>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0"/>
            <p:cNvSpPr/>
            <p:nvPr/>
          </p:nvSpPr>
          <p:spPr>
            <a:xfrm flipH="1">
              <a:off x="686994" y="4126372"/>
              <a:ext cx="166587" cy="115444"/>
            </a:xfrm>
            <a:custGeom>
              <a:avLst/>
              <a:gdLst/>
              <a:ahLst/>
              <a:cxnLst/>
              <a:rect l="l" t="t" r="r" b="b"/>
              <a:pathLst>
                <a:path w="5026" h="3483" extrusionOk="0">
                  <a:moveTo>
                    <a:pt x="2372" y="1"/>
                  </a:moveTo>
                  <a:lnTo>
                    <a:pt x="2127" y="38"/>
                  </a:lnTo>
                  <a:lnTo>
                    <a:pt x="1883" y="76"/>
                  </a:lnTo>
                  <a:lnTo>
                    <a:pt x="1657" y="132"/>
                  </a:lnTo>
                  <a:lnTo>
                    <a:pt x="1431" y="226"/>
                  </a:lnTo>
                  <a:lnTo>
                    <a:pt x="1224" y="321"/>
                  </a:lnTo>
                  <a:lnTo>
                    <a:pt x="1036" y="415"/>
                  </a:lnTo>
                  <a:lnTo>
                    <a:pt x="866" y="528"/>
                  </a:lnTo>
                  <a:lnTo>
                    <a:pt x="697" y="659"/>
                  </a:lnTo>
                  <a:lnTo>
                    <a:pt x="565" y="791"/>
                  </a:lnTo>
                  <a:lnTo>
                    <a:pt x="433" y="942"/>
                  </a:lnTo>
                  <a:lnTo>
                    <a:pt x="321" y="1092"/>
                  </a:lnTo>
                  <a:lnTo>
                    <a:pt x="208" y="1243"/>
                  </a:lnTo>
                  <a:lnTo>
                    <a:pt x="132" y="1412"/>
                  </a:lnTo>
                  <a:lnTo>
                    <a:pt x="76" y="1581"/>
                  </a:lnTo>
                  <a:lnTo>
                    <a:pt x="38" y="1732"/>
                  </a:lnTo>
                  <a:lnTo>
                    <a:pt x="1" y="1901"/>
                  </a:lnTo>
                  <a:lnTo>
                    <a:pt x="1" y="2071"/>
                  </a:lnTo>
                  <a:lnTo>
                    <a:pt x="19" y="2221"/>
                  </a:lnTo>
                  <a:lnTo>
                    <a:pt x="57" y="2391"/>
                  </a:lnTo>
                  <a:lnTo>
                    <a:pt x="114" y="2541"/>
                  </a:lnTo>
                  <a:lnTo>
                    <a:pt x="189" y="2673"/>
                  </a:lnTo>
                  <a:lnTo>
                    <a:pt x="283" y="2824"/>
                  </a:lnTo>
                  <a:lnTo>
                    <a:pt x="415" y="2936"/>
                  </a:lnTo>
                  <a:lnTo>
                    <a:pt x="546" y="3068"/>
                  </a:lnTo>
                  <a:lnTo>
                    <a:pt x="716" y="3162"/>
                  </a:lnTo>
                  <a:lnTo>
                    <a:pt x="904" y="3256"/>
                  </a:lnTo>
                  <a:lnTo>
                    <a:pt x="1130" y="3332"/>
                  </a:lnTo>
                  <a:lnTo>
                    <a:pt x="1374" y="3407"/>
                  </a:lnTo>
                  <a:lnTo>
                    <a:pt x="1638" y="3445"/>
                  </a:lnTo>
                  <a:lnTo>
                    <a:pt x="1939" y="3482"/>
                  </a:lnTo>
                  <a:lnTo>
                    <a:pt x="2579" y="3482"/>
                  </a:lnTo>
                  <a:lnTo>
                    <a:pt x="2880" y="3445"/>
                  </a:lnTo>
                  <a:lnTo>
                    <a:pt x="3162" y="3407"/>
                  </a:lnTo>
                  <a:lnTo>
                    <a:pt x="3426" y="3332"/>
                  </a:lnTo>
                  <a:lnTo>
                    <a:pt x="3670" y="3256"/>
                  </a:lnTo>
                  <a:lnTo>
                    <a:pt x="3896" y="3162"/>
                  </a:lnTo>
                  <a:lnTo>
                    <a:pt x="4084" y="3068"/>
                  </a:lnTo>
                  <a:lnTo>
                    <a:pt x="4273" y="2936"/>
                  </a:lnTo>
                  <a:lnTo>
                    <a:pt x="4442" y="2824"/>
                  </a:lnTo>
                  <a:lnTo>
                    <a:pt x="4574" y="2673"/>
                  </a:lnTo>
                  <a:lnTo>
                    <a:pt x="4705" y="2541"/>
                  </a:lnTo>
                  <a:lnTo>
                    <a:pt x="4818" y="2391"/>
                  </a:lnTo>
                  <a:lnTo>
                    <a:pt x="4894" y="2221"/>
                  </a:lnTo>
                  <a:lnTo>
                    <a:pt x="4950" y="2071"/>
                  </a:lnTo>
                  <a:lnTo>
                    <a:pt x="5007" y="1901"/>
                  </a:lnTo>
                  <a:lnTo>
                    <a:pt x="5025" y="1751"/>
                  </a:lnTo>
                  <a:lnTo>
                    <a:pt x="5025" y="1581"/>
                  </a:lnTo>
                  <a:lnTo>
                    <a:pt x="5007" y="1412"/>
                  </a:lnTo>
                  <a:lnTo>
                    <a:pt x="4969" y="1262"/>
                  </a:lnTo>
                  <a:lnTo>
                    <a:pt x="4912" y="1111"/>
                  </a:lnTo>
                  <a:lnTo>
                    <a:pt x="4837" y="942"/>
                  </a:lnTo>
                  <a:lnTo>
                    <a:pt x="4743" y="810"/>
                  </a:lnTo>
                  <a:lnTo>
                    <a:pt x="4611" y="678"/>
                  </a:lnTo>
                  <a:lnTo>
                    <a:pt x="4480" y="546"/>
                  </a:lnTo>
                  <a:lnTo>
                    <a:pt x="4329" y="415"/>
                  </a:lnTo>
                  <a:lnTo>
                    <a:pt x="4141" y="321"/>
                  </a:lnTo>
                  <a:lnTo>
                    <a:pt x="3934" y="226"/>
                  </a:lnTo>
                  <a:lnTo>
                    <a:pt x="3727" y="151"/>
                  </a:lnTo>
                  <a:lnTo>
                    <a:pt x="3482" y="76"/>
                  </a:lnTo>
                  <a:lnTo>
                    <a:pt x="3219" y="38"/>
                  </a:lnTo>
                  <a:lnTo>
                    <a:pt x="29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0"/>
            <p:cNvSpPr/>
            <p:nvPr/>
          </p:nvSpPr>
          <p:spPr>
            <a:xfrm flipH="1">
              <a:off x="686365" y="4126372"/>
              <a:ext cx="166587" cy="106694"/>
            </a:xfrm>
            <a:custGeom>
              <a:avLst/>
              <a:gdLst/>
              <a:ahLst/>
              <a:cxnLst/>
              <a:rect l="l" t="t" r="r" b="b"/>
              <a:pathLst>
                <a:path w="5026" h="3219" extrusionOk="0">
                  <a:moveTo>
                    <a:pt x="2353" y="1"/>
                  </a:moveTo>
                  <a:lnTo>
                    <a:pt x="2108" y="19"/>
                  </a:lnTo>
                  <a:lnTo>
                    <a:pt x="1864" y="76"/>
                  </a:lnTo>
                  <a:lnTo>
                    <a:pt x="1638" y="132"/>
                  </a:lnTo>
                  <a:lnTo>
                    <a:pt x="1412" y="208"/>
                  </a:lnTo>
                  <a:lnTo>
                    <a:pt x="1205" y="283"/>
                  </a:lnTo>
                  <a:lnTo>
                    <a:pt x="1017" y="377"/>
                  </a:lnTo>
                  <a:lnTo>
                    <a:pt x="847" y="490"/>
                  </a:lnTo>
                  <a:lnTo>
                    <a:pt x="697" y="603"/>
                  </a:lnTo>
                  <a:lnTo>
                    <a:pt x="546" y="735"/>
                  </a:lnTo>
                  <a:lnTo>
                    <a:pt x="414" y="866"/>
                  </a:lnTo>
                  <a:lnTo>
                    <a:pt x="302" y="1017"/>
                  </a:lnTo>
                  <a:lnTo>
                    <a:pt x="207" y="1149"/>
                  </a:lnTo>
                  <a:lnTo>
                    <a:pt x="132" y="1299"/>
                  </a:lnTo>
                  <a:lnTo>
                    <a:pt x="76" y="1450"/>
                  </a:lnTo>
                  <a:lnTo>
                    <a:pt x="38" y="1600"/>
                  </a:lnTo>
                  <a:lnTo>
                    <a:pt x="19" y="1751"/>
                  </a:lnTo>
                  <a:lnTo>
                    <a:pt x="0" y="1901"/>
                  </a:lnTo>
                  <a:lnTo>
                    <a:pt x="19" y="2052"/>
                  </a:lnTo>
                  <a:lnTo>
                    <a:pt x="57" y="2184"/>
                  </a:lnTo>
                  <a:lnTo>
                    <a:pt x="113" y="2334"/>
                  </a:lnTo>
                  <a:lnTo>
                    <a:pt x="207" y="2466"/>
                  </a:lnTo>
                  <a:lnTo>
                    <a:pt x="302" y="2598"/>
                  </a:lnTo>
                  <a:lnTo>
                    <a:pt x="433" y="2711"/>
                  </a:lnTo>
                  <a:lnTo>
                    <a:pt x="565" y="2824"/>
                  </a:lnTo>
                  <a:lnTo>
                    <a:pt x="734" y="2918"/>
                  </a:lnTo>
                  <a:lnTo>
                    <a:pt x="941" y="2993"/>
                  </a:lnTo>
                  <a:lnTo>
                    <a:pt x="1148" y="3068"/>
                  </a:lnTo>
                  <a:lnTo>
                    <a:pt x="1393" y="3125"/>
                  </a:lnTo>
                  <a:lnTo>
                    <a:pt x="1657" y="3181"/>
                  </a:lnTo>
                  <a:lnTo>
                    <a:pt x="1958" y="3200"/>
                  </a:lnTo>
                  <a:lnTo>
                    <a:pt x="2278" y="3219"/>
                  </a:lnTo>
                  <a:lnTo>
                    <a:pt x="2597" y="3200"/>
                  </a:lnTo>
                  <a:lnTo>
                    <a:pt x="2899" y="3181"/>
                  </a:lnTo>
                  <a:lnTo>
                    <a:pt x="3181" y="3143"/>
                  </a:lnTo>
                  <a:lnTo>
                    <a:pt x="3444" y="3068"/>
                  </a:lnTo>
                  <a:lnTo>
                    <a:pt x="3689" y="3012"/>
                  </a:lnTo>
                  <a:lnTo>
                    <a:pt x="3915" y="2918"/>
                  </a:lnTo>
                  <a:lnTo>
                    <a:pt x="4103" y="2824"/>
                  </a:lnTo>
                  <a:lnTo>
                    <a:pt x="4291" y="2711"/>
                  </a:lnTo>
                  <a:lnTo>
                    <a:pt x="4461" y="2598"/>
                  </a:lnTo>
                  <a:lnTo>
                    <a:pt x="4592" y="2466"/>
                  </a:lnTo>
                  <a:lnTo>
                    <a:pt x="4724" y="2334"/>
                  </a:lnTo>
                  <a:lnTo>
                    <a:pt x="4818" y="2202"/>
                  </a:lnTo>
                  <a:lnTo>
                    <a:pt x="4893" y="2052"/>
                  </a:lnTo>
                  <a:lnTo>
                    <a:pt x="4969" y="1901"/>
                  </a:lnTo>
                  <a:lnTo>
                    <a:pt x="5006" y="1751"/>
                  </a:lnTo>
                  <a:lnTo>
                    <a:pt x="5025" y="1600"/>
                  </a:lnTo>
                  <a:lnTo>
                    <a:pt x="5025" y="1450"/>
                  </a:lnTo>
                  <a:lnTo>
                    <a:pt x="5006" y="1299"/>
                  </a:lnTo>
                  <a:lnTo>
                    <a:pt x="4969" y="1149"/>
                  </a:lnTo>
                  <a:lnTo>
                    <a:pt x="4912" y="1017"/>
                  </a:lnTo>
                  <a:lnTo>
                    <a:pt x="4837" y="866"/>
                  </a:lnTo>
                  <a:lnTo>
                    <a:pt x="4724" y="735"/>
                  </a:lnTo>
                  <a:lnTo>
                    <a:pt x="4611" y="622"/>
                  </a:lnTo>
                  <a:lnTo>
                    <a:pt x="4461" y="490"/>
                  </a:lnTo>
                  <a:lnTo>
                    <a:pt x="4310" y="396"/>
                  </a:lnTo>
                  <a:lnTo>
                    <a:pt x="4122" y="283"/>
                  </a:lnTo>
                  <a:lnTo>
                    <a:pt x="3934" y="208"/>
                  </a:lnTo>
                  <a:lnTo>
                    <a:pt x="3708" y="132"/>
                  </a:lnTo>
                  <a:lnTo>
                    <a:pt x="3463" y="76"/>
                  </a:lnTo>
                  <a:lnTo>
                    <a:pt x="3200" y="19"/>
                  </a:lnTo>
                  <a:lnTo>
                    <a:pt x="29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0"/>
            <p:cNvSpPr/>
            <p:nvPr/>
          </p:nvSpPr>
          <p:spPr>
            <a:xfrm flipH="1">
              <a:off x="753119" y="4160047"/>
              <a:ext cx="48690" cy="33742"/>
            </a:xfrm>
            <a:custGeom>
              <a:avLst/>
              <a:gdLst/>
              <a:ahLst/>
              <a:cxnLst/>
              <a:rect l="l" t="t" r="r" b="b"/>
              <a:pathLst>
                <a:path w="1469" h="1018" extrusionOk="0">
                  <a:moveTo>
                    <a:pt x="622" y="1"/>
                  </a:moveTo>
                  <a:lnTo>
                    <a:pt x="471" y="39"/>
                  </a:lnTo>
                  <a:lnTo>
                    <a:pt x="358" y="95"/>
                  </a:lnTo>
                  <a:lnTo>
                    <a:pt x="245" y="151"/>
                  </a:lnTo>
                  <a:lnTo>
                    <a:pt x="151" y="227"/>
                  </a:lnTo>
                  <a:lnTo>
                    <a:pt x="95" y="321"/>
                  </a:lnTo>
                  <a:lnTo>
                    <a:pt x="38" y="415"/>
                  </a:lnTo>
                  <a:lnTo>
                    <a:pt x="1" y="509"/>
                  </a:lnTo>
                  <a:lnTo>
                    <a:pt x="1" y="603"/>
                  </a:lnTo>
                  <a:lnTo>
                    <a:pt x="19" y="697"/>
                  </a:lnTo>
                  <a:lnTo>
                    <a:pt x="57" y="772"/>
                  </a:lnTo>
                  <a:lnTo>
                    <a:pt x="114" y="848"/>
                  </a:lnTo>
                  <a:lnTo>
                    <a:pt x="208" y="923"/>
                  </a:lnTo>
                  <a:lnTo>
                    <a:pt x="321" y="979"/>
                  </a:lnTo>
                  <a:lnTo>
                    <a:pt x="471" y="998"/>
                  </a:lnTo>
                  <a:lnTo>
                    <a:pt x="659" y="1017"/>
                  </a:lnTo>
                  <a:lnTo>
                    <a:pt x="829" y="998"/>
                  </a:lnTo>
                  <a:lnTo>
                    <a:pt x="998" y="979"/>
                  </a:lnTo>
                  <a:lnTo>
                    <a:pt x="1130" y="923"/>
                  </a:lnTo>
                  <a:lnTo>
                    <a:pt x="1243" y="848"/>
                  </a:lnTo>
                  <a:lnTo>
                    <a:pt x="1337" y="772"/>
                  </a:lnTo>
                  <a:lnTo>
                    <a:pt x="1393" y="697"/>
                  </a:lnTo>
                  <a:lnTo>
                    <a:pt x="1450" y="603"/>
                  </a:lnTo>
                  <a:lnTo>
                    <a:pt x="1469" y="509"/>
                  </a:lnTo>
                  <a:lnTo>
                    <a:pt x="1450" y="415"/>
                  </a:lnTo>
                  <a:lnTo>
                    <a:pt x="1431" y="321"/>
                  </a:lnTo>
                  <a:lnTo>
                    <a:pt x="1374" y="227"/>
                  </a:lnTo>
                  <a:lnTo>
                    <a:pt x="1299" y="151"/>
                  </a:lnTo>
                  <a:lnTo>
                    <a:pt x="1205" y="95"/>
                  </a:lnTo>
                  <a:lnTo>
                    <a:pt x="1092" y="39"/>
                  </a:lnTo>
                  <a:lnTo>
                    <a:pt x="9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0"/>
            <p:cNvSpPr/>
            <p:nvPr/>
          </p:nvSpPr>
          <p:spPr>
            <a:xfrm flipH="1">
              <a:off x="514840" y="4065253"/>
              <a:ext cx="126647" cy="139739"/>
            </a:xfrm>
            <a:custGeom>
              <a:avLst/>
              <a:gdLst/>
              <a:ahLst/>
              <a:cxnLst/>
              <a:rect l="l" t="t" r="r" b="b"/>
              <a:pathLst>
                <a:path w="3821" h="4216" extrusionOk="0">
                  <a:moveTo>
                    <a:pt x="2578" y="0"/>
                  </a:moveTo>
                  <a:lnTo>
                    <a:pt x="2334" y="19"/>
                  </a:lnTo>
                  <a:lnTo>
                    <a:pt x="2051" y="57"/>
                  </a:lnTo>
                  <a:lnTo>
                    <a:pt x="1769" y="132"/>
                  </a:lnTo>
                  <a:lnTo>
                    <a:pt x="1487" y="226"/>
                  </a:lnTo>
                  <a:lnTo>
                    <a:pt x="1205" y="339"/>
                  </a:lnTo>
                  <a:lnTo>
                    <a:pt x="922" y="452"/>
                  </a:lnTo>
                  <a:lnTo>
                    <a:pt x="452" y="659"/>
                  </a:lnTo>
                  <a:lnTo>
                    <a:pt x="0" y="904"/>
                  </a:lnTo>
                  <a:lnTo>
                    <a:pt x="113" y="1280"/>
                  </a:lnTo>
                  <a:lnTo>
                    <a:pt x="226" y="1675"/>
                  </a:lnTo>
                  <a:lnTo>
                    <a:pt x="376" y="2165"/>
                  </a:lnTo>
                  <a:lnTo>
                    <a:pt x="565" y="2692"/>
                  </a:lnTo>
                  <a:lnTo>
                    <a:pt x="772" y="3200"/>
                  </a:lnTo>
                  <a:lnTo>
                    <a:pt x="885" y="3425"/>
                  </a:lnTo>
                  <a:lnTo>
                    <a:pt x="998" y="3632"/>
                  </a:lnTo>
                  <a:lnTo>
                    <a:pt x="1129" y="3821"/>
                  </a:lnTo>
                  <a:lnTo>
                    <a:pt x="1242" y="3971"/>
                  </a:lnTo>
                  <a:lnTo>
                    <a:pt x="1317" y="4028"/>
                  </a:lnTo>
                  <a:lnTo>
                    <a:pt x="1393" y="4084"/>
                  </a:lnTo>
                  <a:lnTo>
                    <a:pt x="1543" y="4159"/>
                  </a:lnTo>
                  <a:lnTo>
                    <a:pt x="1731" y="4197"/>
                  </a:lnTo>
                  <a:lnTo>
                    <a:pt x="1920" y="4216"/>
                  </a:lnTo>
                  <a:lnTo>
                    <a:pt x="2145" y="4197"/>
                  </a:lnTo>
                  <a:lnTo>
                    <a:pt x="2352" y="4159"/>
                  </a:lnTo>
                  <a:lnTo>
                    <a:pt x="2559" y="4122"/>
                  </a:lnTo>
                  <a:lnTo>
                    <a:pt x="2785" y="4046"/>
                  </a:lnTo>
                  <a:lnTo>
                    <a:pt x="3181" y="3896"/>
                  </a:lnTo>
                  <a:lnTo>
                    <a:pt x="3500" y="3745"/>
                  </a:lnTo>
                  <a:lnTo>
                    <a:pt x="3820" y="3576"/>
                  </a:lnTo>
                  <a:lnTo>
                    <a:pt x="3802" y="3237"/>
                  </a:lnTo>
                  <a:lnTo>
                    <a:pt x="3707" y="2409"/>
                  </a:lnTo>
                  <a:lnTo>
                    <a:pt x="3651" y="1882"/>
                  </a:lnTo>
                  <a:lnTo>
                    <a:pt x="3557" y="1355"/>
                  </a:lnTo>
                  <a:lnTo>
                    <a:pt x="3425" y="847"/>
                  </a:lnTo>
                  <a:lnTo>
                    <a:pt x="3350" y="603"/>
                  </a:lnTo>
                  <a:lnTo>
                    <a:pt x="3275" y="396"/>
                  </a:lnTo>
                  <a:lnTo>
                    <a:pt x="3237" y="302"/>
                  </a:lnTo>
                  <a:lnTo>
                    <a:pt x="3181" y="207"/>
                  </a:lnTo>
                  <a:lnTo>
                    <a:pt x="3105" y="151"/>
                  </a:lnTo>
                  <a:lnTo>
                    <a:pt x="3011" y="94"/>
                  </a:lnTo>
                  <a:lnTo>
                    <a:pt x="2917" y="57"/>
                  </a:lnTo>
                  <a:lnTo>
                    <a:pt x="2823" y="19"/>
                  </a:lnTo>
                  <a:lnTo>
                    <a:pt x="27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0"/>
            <p:cNvSpPr/>
            <p:nvPr/>
          </p:nvSpPr>
          <p:spPr>
            <a:xfrm flipH="1">
              <a:off x="456835" y="4032175"/>
              <a:ext cx="522730" cy="145374"/>
            </a:xfrm>
            <a:custGeom>
              <a:avLst/>
              <a:gdLst/>
              <a:ahLst/>
              <a:cxnLst/>
              <a:rect l="l" t="t" r="r" b="b"/>
              <a:pathLst>
                <a:path w="15771" h="4386" extrusionOk="0">
                  <a:moveTo>
                    <a:pt x="8356" y="1"/>
                  </a:moveTo>
                  <a:lnTo>
                    <a:pt x="7358" y="20"/>
                  </a:lnTo>
                  <a:lnTo>
                    <a:pt x="6380" y="39"/>
                  </a:lnTo>
                  <a:lnTo>
                    <a:pt x="5439" y="76"/>
                  </a:lnTo>
                  <a:lnTo>
                    <a:pt x="4573" y="133"/>
                  </a:lnTo>
                  <a:lnTo>
                    <a:pt x="3783" y="208"/>
                  </a:lnTo>
                  <a:lnTo>
                    <a:pt x="3105" y="264"/>
                  </a:lnTo>
                  <a:lnTo>
                    <a:pt x="2560" y="340"/>
                  </a:lnTo>
                  <a:lnTo>
                    <a:pt x="2164" y="434"/>
                  </a:lnTo>
                  <a:lnTo>
                    <a:pt x="2033" y="471"/>
                  </a:lnTo>
                  <a:lnTo>
                    <a:pt x="1957" y="509"/>
                  </a:lnTo>
                  <a:lnTo>
                    <a:pt x="1807" y="622"/>
                  </a:lnTo>
                  <a:lnTo>
                    <a:pt x="1675" y="754"/>
                  </a:lnTo>
                  <a:lnTo>
                    <a:pt x="1525" y="942"/>
                  </a:lnTo>
                  <a:lnTo>
                    <a:pt x="1355" y="1130"/>
                  </a:lnTo>
                  <a:lnTo>
                    <a:pt x="1035" y="1601"/>
                  </a:lnTo>
                  <a:lnTo>
                    <a:pt x="715" y="2090"/>
                  </a:lnTo>
                  <a:lnTo>
                    <a:pt x="414" y="2579"/>
                  </a:lnTo>
                  <a:lnTo>
                    <a:pt x="188" y="3012"/>
                  </a:lnTo>
                  <a:lnTo>
                    <a:pt x="57" y="3351"/>
                  </a:lnTo>
                  <a:lnTo>
                    <a:pt x="19" y="3464"/>
                  </a:lnTo>
                  <a:lnTo>
                    <a:pt x="0" y="3539"/>
                  </a:lnTo>
                  <a:lnTo>
                    <a:pt x="19" y="3558"/>
                  </a:lnTo>
                  <a:lnTo>
                    <a:pt x="57" y="3577"/>
                  </a:lnTo>
                  <a:lnTo>
                    <a:pt x="151" y="3633"/>
                  </a:lnTo>
                  <a:lnTo>
                    <a:pt x="301" y="3671"/>
                  </a:lnTo>
                  <a:lnTo>
                    <a:pt x="508" y="3708"/>
                  </a:lnTo>
                  <a:lnTo>
                    <a:pt x="998" y="3784"/>
                  </a:lnTo>
                  <a:lnTo>
                    <a:pt x="1562" y="3840"/>
                  </a:lnTo>
                  <a:lnTo>
                    <a:pt x="2597" y="3915"/>
                  </a:lnTo>
                  <a:lnTo>
                    <a:pt x="3049" y="3953"/>
                  </a:lnTo>
                  <a:lnTo>
                    <a:pt x="4761" y="1883"/>
                  </a:lnTo>
                  <a:lnTo>
                    <a:pt x="4950" y="1826"/>
                  </a:lnTo>
                  <a:lnTo>
                    <a:pt x="5213" y="1789"/>
                  </a:lnTo>
                  <a:lnTo>
                    <a:pt x="5533" y="1770"/>
                  </a:lnTo>
                  <a:lnTo>
                    <a:pt x="5909" y="1751"/>
                  </a:lnTo>
                  <a:lnTo>
                    <a:pt x="6794" y="1751"/>
                  </a:lnTo>
                  <a:lnTo>
                    <a:pt x="7754" y="1770"/>
                  </a:lnTo>
                  <a:lnTo>
                    <a:pt x="8676" y="1808"/>
                  </a:lnTo>
                  <a:lnTo>
                    <a:pt x="9466" y="1845"/>
                  </a:lnTo>
                  <a:lnTo>
                    <a:pt x="10200" y="1902"/>
                  </a:lnTo>
                  <a:lnTo>
                    <a:pt x="10238" y="1883"/>
                  </a:lnTo>
                  <a:lnTo>
                    <a:pt x="10275" y="1902"/>
                  </a:lnTo>
                  <a:lnTo>
                    <a:pt x="10369" y="1939"/>
                  </a:lnTo>
                  <a:lnTo>
                    <a:pt x="10464" y="2015"/>
                  </a:lnTo>
                  <a:lnTo>
                    <a:pt x="10558" y="2128"/>
                  </a:lnTo>
                  <a:lnTo>
                    <a:pt x="10746" y="2447"/>
                  </a:lnTo>
                  <a:lnTo>
                    <a:pt x="10972" y="2843"/>
                  </a:lnTo>
                  <a:lnTo>
                    <a:pt x="11160" y="3276"/>
                  </a:lnTo>
                  <a:lnTo>
                    <a:pt x="11329" y="3671"/>
                  </a:lnTo>
                  <a:lnTo>
                    <a:pt x="11461" y="4028"/>
                  </a:lnTo>
                  <a:lnTo>
                    <a:pt x="11536" y="4273"/>
                  </a:lnTo>
                  <a:lnTo>
                    <a:pt x="11555" y="4311"/>
                  </a:lnTo>
                  <a:lnTo>
                    <a:pt x="11593" y="4329"/>
                  </a:lnTo>
                  <a:lnTo>
                    <a:pt x="11724" y="4348"/>
                  </a:lnTo>
                  <a:lnTo>
                    <a:pt x="11931" y="4367"/>
                  </a:lnTo>
                  <a:lnTo>
                    <a:pt x="12195" y="4386"/>
                  </a:lnTo>
                  <a:lnTo>
                    <a:pt x="12835" y="4386"/>
                  </a:lnTo>
                  <a:lnTo>
                    <a:pt x="13569" y="4348"/>
                  </a:lnTo>
                  <a:lnTo>
                    <a:pt x="14303" y="4292"/>
                  </a:lnTo>
                  <a:lnTo>
                    <a:pt x="14961" y="4198"/>
                  </a:lnTo>
                  <a:lnTo>
                    <a:pt x="15225" y="4141"/>
                  </a:lnTo>
                  <a:lnTo>
                    <a:pt x="15432" y="4085"/>
                  </a:lnTo>
                  <a:lnTo>
                    <a:pt x="15582" y="4028"/>
                  </a:lnTo>
                  <a:lnTo>
                    <a:pt x="15620" y="3991"/>
                  </a:lnTo>
                  <a:lnTo>
                    <a:pt x="15639" y="3953"/>
                  </a:lnTo>
                  <a:lnTo>
                    <a:pt x="15695" y="3727"/>
                  </a:lnTo>
                  <a:lnTo>
                    <a:pt x="15752" y="3370"/>
                  </a:lnTo>
                  <a:lnTo>
                    <a:pt x="15771" y="3163"/>
                  </a:lnTo>
                  <a:lnTo>
                    <a:pt x="15771" y="2918"/>
                  </a:lnTo>
                  <a:lnTo>
                    <a:pt x="15752" y="2673"/>
                  </a:lnTo>
                  <a:lnTo>
                    <a:pt x="15714" y="2410"/>
                  </a:lnTo>
                  <a:lnTo>
                    <a:pt x="15639" y="2146"/>
                  </a:lnTo>
                  <a:lnTo>
                    <a:pt x="15526" y="1883"/>
                  </a:lnTo>
                  <a:lnTo>
                    <a:pt x="15394" y="1619"/>
                  </a:lnTo>
                  <a:lnTo>
                    <a:pt x="15206" y="1375"/>
                  </a:lnTo>
                  <a:lnTo>
                    <a:pt x="15112" y="1243"/>
                  </a:lnTo>
                  <a:lnTo>
                    <a:pt x="14980" y="1130"/>
                  </a:lnTo>
                  <a:lnTo>
                    <a:pt x="14848" y="1017"/>
                  </a:lnTo>
                  <a:lnTo>
                    <a:pt x="14717" y="904"/>
                  </a:lnTo>
                  <a:lnTo>
                    <a:pt x="14547" y="791"/>
                  </a:lnTo>
                  <a:lnTo>
                    <a:pt x="14378" y="697"/>
                  </a:lnTo>
                  <a:lnTo>
                    <a:pt x="14190" y="603"/>
                  </a:lnTo>
                  <a:lnTo>
                    <a:pt x="13983" y="509"/>
                  </a:lnTo>
                  <a:lnTo>
                    <a:pt x="13738" y="434"/>
                  </a:lnTo>
                  <a:lnTo>
                    <a:pt x="13475" y="359"/>
                  </a:lnTo>
                  <a:lnTo>
                    <a:pt x="13174" y="302"/>
                  </a:lnTo>
                  <a:lnTo>
                    <a:pt x="12835" y="246"/>
                  </a:lnTo>
                  <a:lnTo>
                    <a:pt x="12082" y="152"/>
                  </a:lnTo>
                  <a:lnTo>
                    <a:pt x="11235" y="76"/>
                  </a:lnTo>
                  <a:lnTo>
                    <a:pt x="10313" y="20"/>
                  </a:lnTo>
                  <a:lnTo>
                    <a:pt x="93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0"/>
            <p:cNvSpPr/>
            <p:nvPr/>
          </p:nvSpPr>
          <p:spPr>
            <a:xfrm flipH="1">
              <a:off x="362009" y="4077716"/>
              <a:ext cx="258299" cy="238942"/>
            </a:xfrm>
            <a:custGeom>
              <a:avLst/>
              <a:gdLst/>
              <a:ahLst/>
              <a:cxnLst/>
              <a:rect l="l" t="t" r="r" b="b"/>
              <a:pathLst>
                <a:path w="7793" h="7209" extrusionOk="0">
                  <a:moveTo>
                    <a:pt x="4160" y="133"/>
                  </a:moveTo>
                  <a:lnTo>
                    <a:pt x="4009" y="189"/>
                  </a:lnTo>
                  <a:lnTo>
                    <a:pt x="3878" y="264"/>
                  </a:lnTo>
                  <a:lnTo>
                    <a:pt x="4009" y="208"/>
                  </a:lnTo>
                  <a:lnTo>
                    <a:pt x="4160" y="133"/>
                  </a:lnTo>
                  <a:close/>
                  <a:moveTo>
                    <a:pt x="3878" y="264"/>
                  </a:moveTo>
                  <a:lnTo>
                    <a:pt x="3746" y="340"/>
                  </a:lnTo>
                  <a:lnTo>
                    <a:pt x="3558" y="490"/>
                  </a:lnTo>
                  <a:lnTo>
                    <a:pt x="3426" y="622"/>
                  </a:lnTo>
                  <a:lnTo>
                    <a:pt x="3426" y="622"/>
                  </a:lnTo>
                  <a:lnTo>
                    <a:pt x="3577" y="490"/>
                  </a:lnTo>
                  <a:lnTo>
                    <a:pt x="3765" y="340"/>
                  </a:lnTo>
                  <a:lnTo>
                    <a:pt x="3878" y="264"/>
                  </a:lnTo>
                  <a:close/>
                  <a:moveTo>
                    <a:pt x="6088" y="267"/>
                  </a:moveTo>
                  <a:lnTo>
                    <a:pt x="6211" y="302"/>
                  </a:lnTo>
                  <a:lnTo>
                    <a:pt x="6324" y="377"/>
                  </a:lnTo>
                  <a:lnTo>
                    <a:pt x="6362" y="415"/>
                  </a:lnTo>
                  <a:lnTo>
                    <a:pt x="6399" y="471"/>
                  </a:lnTo>
                  <a:lnTo>
                    <a:pt x="6437" y="528"/>
                  </a:lnTo>
                  <a:lnTo>
                    <a:pt x="6456" y="603"/>
                  </a:lnTo>
                  <a:lnTo>
                    <a:pt x="6475" y="659"/>
                  </a:lnTo>
                  <a:lnTo>
                    <a:pt x="6456" y="735"/>
                  </a:lnTo>
                  <a:lnTo>
                    <a:pt x="6456" y="791"/>
                  </a:lnTo>
                  <a:lnTo>
                    <a:pt x="6418" y="848"/>
                  </a:lnTo>
                  <a:lnTo>
                    <a:pt x="6324" y="961"/>
                  </a:lnTo>
                  <a:lnTo>
                    <a:pt x="6211" y="1055"/>
                  </a:lnTo>
                  <a:lnTo>
                    <a:pt x="6155" y="1073"/>
                  </a:lnTo>
                  <a:lnTo>
                    <a:pt x="6079" y="1092"/>
                  </a:lnTo>
                  <a:lnTo>
                    <a:pt x="6004" y="1092"/>
                  </a:lnTo>
                  <a:lnTo>
                    <a:pt x="5948" y="1073"/>
                  </a:lnTo>
                  <a:lnTo>
                    <a:pt x="5872" y="1036"/>
                  </a:lnTo>
                  <a:lnTo>
                    <a:pt x="5816" y="998"/>
                  </a:lnTo>
                  <a:lnTo>
                    <a:pt x="5778" y="942"/>
                  </a:lnTo>
                  <a:lnTo>
                    <a:pt x="5741" y="866"/>
                  </a:lnTo>
                  <a:lnTo>
                    <a:pt x="5722" y="810"/>
                  </a:lnTo>
                  <a:lnTo>
                    <a:pt x="5722" y="735"/>
                  </a:lnTo>
                  <a:lnTo>
                    <a:pt x="5741" y="659"/>
                  </a:lnTo>
                  <a:lnTo>
                    <a:pt x="5778" y="584"/>
                  </a:lnTo>
                  <a:lnTo>
                    <a:pt x="5872" y="452"/>
                  </a:lnTo>
                  <a:lnTo>
                    <a:pt x="5985" y="340"/>
                  </a:lnTo>
                  <a:lnTo>
                    <a:pt x="6088" y="267"/>
                  </a:lnTo>
                  <a:close/>
                  <a:moveTo>
                    <a:pt x="6776" y="1713"/>
                  </a:moveTo>
                  <a:lnTo>
                    <a:pt x="6889" y="1732"/>
                  </a:lnTo>
                  <a:lnTo>
                    <a:pt x="6964" y="1770"/>
                  </a:lnTo>
                  <a:lnTo>
                    <a:pt x="7058" y="1826"/>
                  </a:lnTo>
                  <a:lnTo>
                    <a:pt x="7133" y="1902"/>
                  </a:lnTo>
                  <a:lnTo>
                    <a:pt x="7190" y="1977"/>
                  </a:lnTo>
                  <a:lnTo>
                    <a:pt x="7271" y="2098"/>
                  </a:lnTo>
                  <a:lnTo>
                    <a:pt x="7271" y="2098"/>
                  </a:lnTo>
                  <a:lnTo>
                    <a:pt x="7133" y="2184"/>
                  </a:lnTo>
                  <a:lnTo>
                    <a:pt x="6964" y="2278"/>
                  </a:lnTo>
                  <a:lnTo>
                    <a:pt x="6776" y="2334"/>
                  </a:lnTo>
                  <a:lnTo>
                    <a:pt x="6569" y="2353"/>
                  </a:lnTo>
                  <a:lnTo>
                    <a:pt x="6381" y="2334"/>
                  </a:lnTo>
                  <a:lnTo>
                    <a:pt x="6287" y="2316"/>
                  </a:lnTo>
                  <a:lnTo>
                    <a:pt x="6192" y="2297"/>
                  </a:lnTo>
                  <a:lnTo>
                    <a:pt x="6155" y="2278"/>
                  </a:lnTo>
                  <a:lnTo>
                    <a:pt x="6136" y="2259"/>
                  </a:lnTo>
                  <a:lnTo>
                    <a:pt x="6136" y="2221"/>
                  </a:lnTo>
                  <a:lnTo>
                    <a:pt x="6136" y="2165"/>
                  </a:lnTo>
                  <a:lnTo>
                    <a:pt x="6155" y="2071"/>
                  </a:lnTo>
                  <a:lnTo>
                    <a:pt x="6192" y="1996"/>
                  </a:lnTo>
                  <a:lnTo>
                    <a:pt x="6249" y="1920"/>
                  </a:lnTo>
                  <a:lnTo>
                    <a:pt x="6324" y="1845"/>
                  </a:lnTo>
                  <a:lnTo>
                    <a:pt x="6399" y="1807"/>
                  </a:lnTo>
                  <a:lnTo>
                    <a:pt x="6494" y="1751"/>
                  </a:lnTo>
                  <a:lnTo>
                    <a:pt x="6588" y="1732"/>
                  </a:lnTo>
                  <a:lnTo>
                    <a:pt x="6682" y="1713"/>
                  </a:lnTo>
                  <a:close/>
                  <a:moveTo>
                    <a:pt x="5967" y="3369"/>
                  </a:moveTo>
                  <a:lnTo>
                    <a:pt x="6061" y="3388"/>
                  </a:lnTo>
                  <a:lnTo>
                    <a:pt x="6155" y="3445"/>
                  </a:lnTo>
                  <a:lnTo>
                    <a:pt x="6230" y="3501"/>
                  </a:lnTo>
                  <a:lnTo>
                    <a:pt x="6287" y="3595"/>
                  </a:lnTo>
                  <a:lnTo>
                    <a:pt x="6324" y="3689"/>
                  </a:lnTo>
                  <a:lnTo>
                    <a:pt x="6362" y="3783"/>
                  </a:lnTo>
                  <a:lnTo>
                    <a:pt x="6381" y="3896"/>
                  </a:lnTo>
                  <a:lnTo>
                    <a:pt x="6418" y="4122"/>
                  </a:lnTo>
                  <a:lnTo>
                    <a:pt x="6418" y="4197"/>
                  </a:lnTo>
                  <a:lnTo>
                    <a:pt x="6268" y="4197"/>
                  </a:lnTo>
                  <a:lnTo>
                    <a:pt x="6155" y="4160"/>
                  </a:lnTo>
                  <a:lnTo>
                    <a:pt x="6061" y="4122"/>
                  </a:lnTo>
                  <a:lnTo>
                    <a:pt x="5967" y="4085"/>
                  </a:lnTo>
                  <a:lnTo>
                    <a:pt x="5872" y="4028"/>
                  </a:lnTo>
                  <a:lnTo>
                    <a:pt x="5816" y="3953"/>
                  </a:lnTo>
                  <a:lnTo>
                    <a:pt x="5741" y="3859"/>
                  </a:lnTo>
                  <a:lnTo>
                    <a:pt x="5703" y="3765"/>
                  </a:lnTo>
                  <a:lnTo>
                    <a:pt x="5684" y="3670"/>
                  </a:lnTo>
                  <a:lnTo>
                    <a:pt x="5684" y="3558"/>
                  </a:lnTo>
                  <a:lnTo>
                    <a:pt x="5722" y="3482"/>
                  </a:lnTo>
                  <a:lnTo>
                    <a:pt x="5778" y="3407"/>
                  </a:lnTo>
                  <a:lnTo>
                    <a:pt x="5872" y="3369"/>
                  </a:lnTo>
                  <a:close/>
                  <a:moveTo>
                    <a:pt x="5195" y="4461"/>
                  </a:moveTo>
                  <a:lnTo>
                    <a:pt x="5308" y="4480"/>
                  </a:lnTo>
                  <a:lnTo>
                    <a:pt x="5402" y="4517"/>
                  </a:lnTo>
                  <a:lnTo>
                    <a:pt x="5496" y="4555"/>
                  </a:lnTo>
                  <a:lnTo>
                    <a:pt x="5571" y="4630"/>
                  </a:lnTo>
                  <a:lnTo>
                    <a:pt x="5647" y="4724"/>
                  </a:lnTo>
                  <a:lnTo>
                    <a:pt x="5703" y="4800"/>
                  </a:lnTo>
                  <a:lnTo>
                    <a:pt x="5760" y="4894"/>
                  </a:lnTo>
                  <a:lnTo>
                    <a:pt x="5854" y="5101"/>
                  </a:lnTo>
                  <a:lnTo>
                    <a:pt x="5910" y="5327"/>
                  </a:lnTo>
                  <a:lnTo>
                    <a:pt x="5910" y="5352"/>
                  </a:lnTo>
                  <a:lnTo>
                    <a:pt x="5910" y="5352"/>
                  </a:lnTo>
                  <a:lnTo>
                    <a:pt x="5835" y="5364"/>
                  </a:lnTo>
                  <a:lnTo>
                    <a:pt x="5722" y="5345"/>
                  </a:lnTo>
                  <a:lnTo>
                    <a:pt x="5628" y="5327"/>
                  </a:lnTo>
                  <a:lnTo>
                    <a:pt x="5515" y="5289"/>
                  </a:lnTo>
                  <a:lnTo>
                    <a:pt x="5421" y="5232"/>
                  </a:lnTo>
                  <a:lnTo>
                    <a:pt x="5233" y="5101"/>
                  </a:lnTo>
                  <a:lnTo>
                    <a:pt x="5082" y="4950"/>
                  </a:lnTo>
                  <a:lnTo>
                    <a:pt x="5007" y="4875"/>
                  </a:lnTo>
                  <a:lnTo>
                    <a:pt x="4950" y="4781"/>
                  </a:lnTo>
                  <a:lnTo>
                    <a:pt x="4932" y="4687"/>
                  </a:lnTo>
                  <a:lnTo>
                    <a:pt x="4950" y="4611"/>
                  </a:lnTo>
                  <a:lnTo>
                    <a:pt x="5026" y="4536"/>
                  </a:lnTo>
                  <a:lnTo>
                    <a:pt x="5101" y="4480"/>
                  </a:lnTo>
                  <a:lnTo>
                    <a:pt x="5195" y="4461"/>
                  </a:lnTo>
                  <a:close/>
                  <a:moveTo>
                    <a:pt x="3972" y="5120"/>
                  </a:moveTo>
                  <a:lnTo>
                    <a:pt x="4066" y="5157"/>
                  </a:lnTo>
                  <a:lnTo>
                    <a:pt x="4141" y="5214"/>
                  </a:lnTo>
                  <a:lnTo>
                    <a:pt x="4235" y="5270"/>
                  </a:lnTo>
                  <a:lnTo>
                    <a:pt x="4292" y="5345"/>
                  </a:lnTo>
                  <a:lnTo>
                    <a:pt x="4348" y="5421"/>
                  </a:lnTo>
                  <a:lnTo>
                    <a:pt x="4405" y="5515"/>
                  </a:lnTo>
                  <a:lnTo>
                    <a:pt x="4442" y="5609"/>
                  </a:lnTo>
                  <a:lnTo>
                    <a:pt x="4442" y="5722"/>
                  </a:lnTo>
                  <a:lnTo>
                    <a:pt x="4461" y="5816"/>
                  </a:lnTo>
                  <a:lnTo>
                    <a:pt x="4442" y="5910"/>
                  </a:lnTo>
                  <a:lnTo>
                    <a:pt x="4386" y="6117"/>
                  </a:lnTo>
                  <a:lnTo>
                    <a:pt x="4311" y="6305"/>
                  </a:lnTo>
                  <a:lnTo>
                    <a:pt x="4235" y="6403"/>
                  </a:lnTo>
                  <a:lnTo>
                    <a:pt x="4160" y="6343"/>
                  </a:lnTo>
                  <a:lnTo>
                    <a:pt x="4028" y="6173"/>
                  </a:lnTo>
                  <a:lnTo>
                    <a:pt x="3934" y="5985"/>
                  </a:lnTo>
                  <a:lnTo>
                    <a:pt x="3859" y="5797"/>
                  </a:lnTo>
                  <a:lnTo>
                    <a:pt x="3802" y="5571"/>
                  </a:lnTo>
                  <a:lnTo>
                    <a:pt x="3784" y="5477"/>
                  </a:lnTo>
                  <a:lnTo>
                    <a:pt x="3784" y="5364"/>
                  </a:lnTo>
                  <a:lnTo>
                    <a:pt x="3802" y="5270"/>
                  </a:lnTo>
                  <a:lnTo>
                    <a:pt x="3821" y="5176"/>
                  </a:lnTo>
                  <a:lnTo>
                    <a:pt x="3859" y="5138"/>
                  </a:lnTo>
                  <a:lnTo>
                    <a:pt x="3896" y="5120"/>
                  </a:lnTo>
                  <a:close/>
                  <a:moveTo>
                    <a:pt x="1" y="6456"/>
                  </a:moveTo>
                  <a:lnTo>
                    <a:pt x="95" y="6550"/>
                  </a:lnTo>
                  <a:lnTo>
                    <a:pt x="227" y="6644"/>
                  </a:lnTo>
                  <a:lnTo>
                    <a:pt x="114" y="6550"/>
                  </a:lnTo>
                  <a:lnTo>
                    <a:pt x="1" y="6456"/>
                  </a:lnTo>
                  <a:close/>
                  <a:moveTo>
                    <a:pt x="2880" y="5703"/>
                  </a:moveTo>
                  <a:lnTo>
                    <a:pt x="2956" y="5722"/>
                  </a:lnTo>
                  <a:lnTo>
                    <a:pt x="3031" y="5778"/>
                  </a:lnTo>
                  <a:lnTo>
                    <a:pt x="3087" y="5854"/>
                  </a:lnTo>
                  <a:lnTo>
                    <a:pt x="3125" y="5929"/>
                  </a:lnTo>
                  <a:lnTo>
                    <a:pt x="3163" y="6004"/>
                  </a:lnTo>
                  <a:lnTo>
                    <a:pt x="3181" y="6098"/>
                  </a:lnTo>
                  <a:lnTo>
                    <a:pt x="3200" y="6192"/>
                  </a:lnTo>
                  <a:lnTo>
                    <a:pt x="3200" y="6268"/>
                  </a:lnTo>
                  <a:lnTo>
                    <a:pt x="3181" y="6362"/>
                  </a:lnTo>
                  <a:lnTo>
                    <a:pt x="3106" y="6531"/>
                  </a:lnTo>
                  <a:lnTo>
                    <a:pt x="3031" y="6682"/>
                  </a:lnTo>
                  <a:lnTo>
                    <a:pt x="2949" y="6763"/>
                  </a:lnTo>
                  <a:lnTo>
                    <a:pt x="2949" y="6763"/>
                  </a:lnTo>
                  <a:lnTo>
                    <a:pt x="2937" y="6757"/>
                  </a:lnTo>
                  <a:lnTo>
                    <a:pt x="2843" y="6700"/>
                  </a:lnTo>
                  <a:lnTo>
                    <a:pt x="2786" y="6625"/>
                  </a:lnTo>
                  <a:lnTo>
                    <a:pt x="2654" y="6475"/>
                  </a:lnTo>
                  <a:lnTo>
                    <a:pt x="2617" y="6399"/>
                  </a:lnTo>
                  <a:lnTo>
                    <a:pt x="2579" y="6305"/>
                  </a:lnTo>
                  <a:lnTo>
                    <a:pt x="2560" y="6211"/>
                  </a:lnTo>
                  <a:lnTo>
                    <a:pt x="2542" y="6117"/>
                  </a:lnTo>
                  <a:lnTo>
                    <a:pt x="2560" y="6023"/>
                  </a:lnTo>
                  <a:lnTo>
                    <a:pt x="2579" y="5929"/>
                  </a:lnTo>
                  <a:lnTo>
                    <a:pt x="2617" y="5854"/>
                  </a:lnTo>
                  <a:lnTo>
                    <a:pt x="2654" y="5778"/>
                  </a:lnTo>
                  <a:lnTo>
                    <a:pt x="2730" y="5722"/>
                  </a:lnTo>
                  <a:lnTo>
                    <a:pt x="2805" y="5703"/>
                  </a:lnTo>
                  <a:close/>
                  <a:moveTo>
                    <a:pt x="1582" y="5609"/>
                  </a:moveTo>
                  <a:lnTo>
                    <a:pt x="1638" y="5628"/>
                  </a:lnTo>
                  <a:lnTo>
                    <a:pt x="1695" y="5665"/>
                  </a:lnTo>
                  <a:lnTo>
                    <a:pt x="1751" y="5703"/>
                  </a:lnTo>
                  <a:lnTo>
                    <a:pt x="1808" y="5816"/>
                  </a:lnTo>
                  <a:lnTo>
                    <a:pt x="1845" y="5929"/>
                  </a:lnTo>
                  <a:lnTo>
                    <a:pt x="1864" y="6061"/>
                  </a:lnTo>
                  <a:lnTo>
                    <a:pt x="1845" y="6192"/>
                  </a:lnTo>
                  <a:lnTo>
                    <a:pt x="1808" y="6305"/>
                  </a:lnTo>
                  <a:lnTo>
                    <a:pt x="1751" y="6418"/>
                  </a:lnTo>
                  <a:lnTo>
                    <a:pt x="1676" y="6512"/>
                  </a:lnTo>
                  <a:lnTo>
                    <a:pt x="1601" y="6606"/>
                  </a:lnTo>
                  <a:lnTo>
                    <a:pt x="1506" y="6682"/>
                  </a:lnTo>
                  <a:lnTo>
                    <a:pt x="1412" y="6738"/>
                  </a:lnTo>
                  <a:lnTo>
                    <a:pt x="1355" y="6767"/>
                  </a:lnTo>
                  <a:lnTo>
                    <a:pt x="1299" y="6700"/>
                  </a:lnTo>
                  <a:lnTo>
                    <a:pt x="1205" y="6569"/>
                  </a:lnTo>
                  <a:lnTo>
                    <a:pt x="1149" y="6418"/>
                  </a:lnTo>
                  <a:lnTo>
                    <a:pt x="1111" y="6268"/>
                  </a:lnTo>
                  <a:lnTo>
                    <a:pt x="1111" y="6136"/>
                  </a:lnTo>
                  <a:lnTo>
                    <a:pt x="1130" y="5985"/>
                  </a:lnTo>
                  <a:lnTo>
                    <a:pt x="1187" y="5854"/>
                  </a:lnTo>
                  <a:lnTo>
                    <a:pt x="1281" y="5741"/>
                  </a:lnTo>
                  <a:lnTo>
                    <a:pt x="1375" y="5646"/>
                  </a:lnTo>
                  <a:lnTo>
                    <a:pt x="1450" y="5609"/>
                  </a:lnTo>
                  <a:close/>
                  <a:moveTo>
                    <a:pt x="4706" y="1"/>
                  </a:moveTo>
                  <a:lnTo>
                    <a:pt x="4499" y="38"/>
                  </a:lnTo>
                  <a:lnTo>
                    <a:pt x="4329" y="76"/>
                  </a:lnTo>
                  <a:lnTo>
                    <a:pt x="4160" y="133"/>
                  </a:lnTo>
                  <a:lnTo>
                    <a:pt x="4160" y="133"/>
                  </a:lnTo>
                  <a:lnTo>
                    <a:pt x="4329" y="95"/>
                  </a:lnTo>
                  <a:lnTo>
                    <a:pt x="4518" y="57"/>
                  </a:lnTo>
                  <a:lnTo>
                    <a:pt x="4706" y="38"/>
                  </a:lnTo>
                  <a:lnTo>
                    <a:pt x="5139" y="38"/>
                  </a:lnTo>
                  <a:lnTo>
                    <a:pt x="5364" y="76"/>
                  </a:lnTo>
                  <a:lnTo>
                    <a:pt x="5590" y="133"/>
                  </a:lnTo>
                  <a:lnTo>
                    <a:pt x="5835" y="189"/>
                  </a:lnTo>
                  <a:lnTo>
                    <a:pt x="6015" y="244"/>
                  </a:lnTo>
                  <a:lnTo>
                    <a:pt x="6015" y="244"/>
                  </a:lnTo>
                  <a:lnTo>
                    <a:pt x="5948" y="302"/>
                  </a:lnTo>
                  <a:lnTo>
                    <a:pt x="5816" y="415"/>
                  </a:lnTo>
                  <a:lnTo>
                    <a:pt x="5741" y="565"/>
                  </a:lnTo>
                  <a:lnTo>
                    <a:pt x="5703" y="641"/>
                  </a:lnTo>
                  <a:lnTo>
                    <a:pt x="5684" y="716"/>
                  </a:lnTo>
                  <a:lnTo>
                    <a:pt x="5665" y="810"/>
                  </a:lnTo>
                  <a:lnTo>
                    <a:pt x="5684" y="885"/>
                  </a:lnTo>
                  <a:lnTo>
                    <a:pt x="5722" y="961"/>
                  </a:lnTo>
                  <a:lnTo>
                    <a:pt x="5778" y="1036"/>
                  </a:lnTo>
                  <a:lnTo>
                    <a:pt x="5854" y="1073"/>
                  </a:lnTo>
                  <a:lnTo>
                    <a:pt x="5929" y="1111"/>
                  </a:lnTo>
                  <a:lnTo>
                    <a:pt x="6004" y="1130"/>
                  </a:lnTo>
                  <a:lnTo>
                    <a:pt x="6079" y="1130"/>
                  </a:lnTo>
                  <a:lnTo>
                    <a:pt x="6155" y="1111"/>
                  </a:lnTo>
                  <a:lnTo>
                    <a:pt x="6230" y="1092"/>
                  </a:lnTo>
                  <a:lnTo>
                    <a:pt x="6305" y="1055"/>
                  </a:lnTo>
                  <a:lnTo>
                    <a:pt x="6362" y="998"/>
                  </a:lnTo>
                  <a:lnTo>
                    <a:pt x="6456" y="885"/>
                  </a:lnTo>
                  <a:lnTo>
                    <a:pt x="6494" y="810"/>
                  </a:lnTo>
                  <a:lnTo>
                    <a:pt x="6512" y="735"/>
                  </a:lnTo>
                  <a:lnTo>
                    <a:pt x="6512" y="659"/>
                  </a:lnTo>
                  <a:lnTo>
                    <a:pt x="6494" y="584"/>
                  </a:lnTo>
                  <a:lnTo>
                    <a:pt x="6475" y="509"/>
                  </a:lnTo>
                  <a:lnTo>
                    <a:pt x="6437" y="452"/>
                  </a:lnTo>
                  <a:lnTo>
                    <a:pt x="6399" y="396"/>
                  </a:lnTo>
                  <a:lnTo>
                    <a:pt x="6343" y="340"/>
                  </a:lnTo>
                  <a:lnTo>
                    <a:pt x="6230" y="283"/>
                  </a:lnTo>
                  <a:lnTo>
                    <a:pt x="6127" y="239"/>
                  </a:lnTo>
                  <a:lnTo>
                    <a:pt x="6127" y="239"/>
                  </a:lnTo>
                  <a:lnTo>
                    <a:pt x="6174" y="208"/>
                  </a:lnTo>
                  <a:lnTo>
                    <a:pt x="6249" y="170"/>
                  </a:lnTo>
                  <a:lnTo>
                    <a:pt x="6343" y="151"/>
                  </a:lnTo>
                  <a:lnTo>
                    <a:pt x="6418" y="151"/>
                  </a:lnTo>
                  <a:lnTo>
                    <a:pt x="6512" y="133"/>
                  </a:lnTo>
                  <a:lnTo>
                    <a:pt x="6588" y="133"/>
                  </a:lnTo>
                  <a:lnTo>
                    <a:pt x="6757" y="151"/>
                  </a:lnTo>
                  <a:lnTo>
                    <a:pt x="6926" y="208"/>
                  </a:lnTo>
                  <a:lnTo>
                    <a:pt x="7077" y="283"/>
                  </a:lnTo>
                  <a:lnTo>
                    <a:pt x="7227" y="358"/>
                  </a:lnTo>
                  <a:lnTo>
                    <a:pt x="7359" y="490"/>
                  </a:lnTo>
                  <a:lnTo>
                    <a:pt x="7491" y="622"/>
                  </a:lnTo>
                  <a:lnTo>
                    <a:pt x="7585" y="754"/>
                  </a:lnTo>
                  <a:lnTo>
                    <a:pt x="7660" y="923"/>
                  </a:lnTo>
                  <a:lnTo>
                    <a:pt x="7698" y="1017"/>
                  </a:lnTo>
                  <a:lnTo>
                    <a:pt x="7717" y="1111"/>
                  </a:lnTo>
                  <a:lnTo>
                    <a:pt x="7717" y="1186"/>
                  </a:lnTo>
                  <a:lnTo>
                    <a:pt x="7717" y="1280"/>
                  </a:lnTo>
                  <a:lnTo>
                    <a:pt x="7698" y="1469"/>
                  </a:lnTo>
                  <a:lnTo>
                    <a:pt x="7679" y="1563"/>
                  </a:lnTo>
                  <a:lnTo>
                    <a:pt x="7641" y="1638"/>
                  </a:lnTo>
                  <a:lnTo>
                    <a:pt x="7604" y="1732"/>
                  </a:lnTo>
                  <a:lnTo>
                    <a:pt x="7547" y="1807"/>
                  </a:lnTo>
                  <a:lnTo>
                    <a:pt x="7491" y="1883"/>
                  </a:lnTo>
                  <a:lnTo>
                    <a:pt x="7434" y="1958"/>
                  </a:lnTo>
                  <a:lnTo>
                    <a:pt x="7351" y="2031"/>
                  </a:lnTo>
                  <a:lnTo>
                    <a:pt x="7351" y="2031"/>
                  </a:lnTo>
                  <a:lnTo>
                    <a:pt x="7340" y="2014"/>
                  </a:lnTo>
                  <a:lnTo>
                    <a:pt x="7265" y="1920"/>
                  </a:lnTo>
                  <a:lnTo>
                    <a:pt x="7190" y="1826"/>
                  </a:lnTo>
                  <a:lnTo>
                    <a:pt x="7115" y="1751"/>
                  </a:lnTo>
                  <a:lnTo>
                    <a:pt x="7020" y="1694"/>
                  </a:lnTo>
                  <a:lnTo>
                    <a:pt x="6908" y="1657"/>
                  </a:lnTo>
                  <a:lnTo>
                    <a:pt x="6795" y="1638"/>
                  </a:lnTo>
                  <a:lnTo>
                    <a:pt x="6682" y="1619"/>
                  </a:lnTo>
                  <a:lnTo>
                    <a:pt x="6569" y="1638"/>
                  </a:lnTo>
                  <a:lnTo>
                    <a:pt x="6456" y="1676"/>
                  </a:lnTo>
                  <a:lnTo>
                    <a:pt x="6362" y="1713"/>
                  </a:lnTo>
                  <a:lnTo>
                    <a:pt x="6268" y="1789"/>
                  </a:lnTo>
                  <a:lnTo>
                    <a:pt x="6192" y="1864"/>
                  </a:lnTo>
                  <a:lnTo>
                    <a:pt x="6117" y="1958"/>
                  </a:lnTo>
                  <a:lnTo>
                    <a:pt x="6079" y="2052"/>
                  </a:lnTo>
                  <a:lnTo>
                    <a:pt x="6042" y="2165"/>
                  </a:lnTo>
                  <a:lnTo>
                    <a:pt x="6042" y="2221"/>
                  </a:lnTo>
                  <a:lnTo>
                    <a:pt x="6061" y="2278"/>
                  </a:lnTo>
                  <a:lnTo>
                    <a:pt x="6061" y="2316"/>
                  </a:lnTo>
                  <a:lnTo>
                    <a:pt x="6079" y="2334"/>
                  </a:lnTo>
                  <a:lnTo>
                    <a:pt x="6098" y="2353"/>
                  </a:lnTo>
                  <a:lnTo>
                    <a:pt x="6155" y="2372"/>
                  </a:lnTo>
                  <a:lnTo>
                    <a:pt x="6268" y="2410"/>
                  </a:lnTo>
                  <a:lnTo>
                    <a:pt x="6362" y="2428"/>
                  </a:lnTo>
                  <a:lnTo>
                    <a:pt x="6569" y="2428"/>
                  </a:lnTo>
                  <a:lnTo>
                    <a:pt x="6795" y="2410"/>
                  </a:lnTo>
                  <a:lnTo>
                    <a:pt x="6983" y="2353"/>
                  </a:lnTo>
                  <a:lnTo>
                    <a:pt x="7171" y="2259"/>
                  </a:lnTo>
                  <a:lnTo>
                    <a:pt x="7311" y="2166"/>
                  </a:lnTo>
                  <a:lnTo>
                    <a:pt x="7311" y="2166"/>
                  </a:lnTo>
                  <a:lnTo>
                    <a:pt x="7378" y="2334"/>
                  </a:lnTo>
                  <a:lnTo>
                    <a:pt x="7434" y="2541"/>
                  </a:lnTo>
                  <a:lnTo>
                    <a:pt x="7453" y="2767"/>
                  </a:lnTo>
                  <a:lnTo>
                    <a:pt x="7453" y="2974"/>
                  </a:lnTo>
                  <a:lnTo>
                    <a:pt x="7416" y="3181"/>
                  </a:lnTo>
                  <a:lnTo>
                    <a:pt x="7378" y="3388"/>
                  </a:lnTo>
                  <a:lnTo>
                    <a:pt x="7284" y="3595"/>
                  </a:lnTo>
                  <a:lnTo>
                    <a:pt x="7190" y="3783"/>
                  </a:lnTo>
                  <a:lnTo>
                    <a:pt x="7039" y="3934"/>
                  </a:lnTo>
                  <a:lnTo>
                    <a:pt x="6964" y="4009"/>
                  </a:lnTo>
                  <a:lnTo>
                    <a:pt x="6870" y="4085"/>
                  </a:lnTo>
                  <a:lnTo>
                    <a:pt x="6795" y="4122"/>
                  </a:lnTo>
                  <a:lnTo>
                    <a:pt x="6682" y="4160"/>
                  </a:lnTo>
                  <a:lnTo>
                    <a:pt x="6588" y="4197"/>
                  </a:lnTo>
                  <a:lnTo>
                    <a:pt x="6519" y="4197"/>
                  </a:lnTo>
                  <a:lnTo>
                    <a:pt x="6512" y="4122"/>
                  </a:lnTo>
                  <a:lnTo>
                    <a:pt x="6494" y="3878"/>
                  </a:lnTo>
                  <a:lnTo>
                    <a:pt x="6475" y="3765"/>
                  </a:lnTo>
                  <a:lnTo>
                    <a:pt x="6437" y="3652"/>
                  </a:lnTo>
                  <a:lnTo>
                    <a:pt x="6381" y="3539"/>
                  </a:lnTo>
                  <a:lnTo>
                    <a:pt x="6305" y="3426"/>
                  </a:lnTo>
                  <a:lnTo>
                    <a:pt x="6211" y="3351"/>
                  </a:lnTo>
                  <a:lnTo>
                    <a:pt x="6098" y="3294"/>
                  </a:lnTo>
                  <a:lnTo>
                    <a:pt x="5967" y="3256"/>
                  </a:lnTo>
                  <a:lnTo>
                    <a:pt x="5835" y="3275"/>
                  </a:lnTo>
                  <a:lnTo>
                    <a:pt x="5778" y="3294"/>
                  </a:lnTo>
                  <a:lnTo>
                    <a:pt x="5722" y="3332"/>
                  </a:lnTo>
                  <a:lnTo>
                    <a:pt x="5665" y="3369"/>
                  </a:lnTo>
                  <a:lnTo>
                    <a:pt x="5628" y="3426"/>
                  </a:lnTo>
                  <a:lnTo>
                    <a:pt x="5590" y="3482"/>
                  </a:lnTo>
                  <a:lnTo>
                    <a:pt x="5590" y="3539"/>
                  </a:lnTo>
                  <a:lnTo>
                    <a:pt x="5571" y="3670"/>
                  </a:lnTo>
                  <a:lnTo>
                    <a:pt x="5609" y="3802"/>
                  </a:lnTo>
                  <a:lnTo>
                    <a:pt x="5665" y="3915"/>
                  </a:lnTo>
                  <a:lnTo>
                    <a:pt x="5722" y="4009"/>
                  </a:lnTo>
                  <a:lnTo>
                    <a:pt x="5816" y="4103"/>
                  </a:lnTo>
                  <a:lnTo>
                    <a:pt x="5910" y="4179"/>
                  </a:lnTo>
                  <a:lnTo>
                    <a:pt x="6023" y="4235"/>
                  </a:lnTo>
                  <a:lnTo>
                    <a:pt x="6136" y="4273"/>
                  </a:lnTo>
                  <a:lnTo>
                    <a:pt x="6249" y="4292"/>
                  </a:lnTo>
                  <a:lnTo>
                    <a:pt x="6362" y="4310"/>
                  </a:lnTo>
                  <a:lnTo>
                    <a:pt x="6418" y="4310"/>
                  </a:lnTo>
                  <a:lnTo>
                    <a:pt x="6418" y="4348"/>
                  </a:lnTo>
                  <a:lnTo>
                    <a:pt x="6418" y="4574"/>
                  </a:lnTo>
                  <a:lnTo>
                    <a:pt x="6399" y="4800"/>
                  </a:lnTo>
                  <a:lnTo>
                    <a:pt x="6324" y="5007"/>
                  </a:lnTo>
                  <a:lnTo>
                    <a:pt x="6268" y="5101"/>
                  </a:lnTo>
                  <a:lnTo>
                    <a:pt x="6211" y="5195"/>
                  </a:lnTo>
                  <a:lnTo>
                    <a:pt x="6136" y="5251"/>
                  </a:lnTo>
                  <a:lnTo>
                    <a:pt x="6042" y="5308"/>
                  </a:lnTo>
                  <a:lnTo>
                    <a:pt x="6005" y="5322"/>
                  </a:lnTo>
                  <a:lnTo>
                    <a:pt x="6005" y="5322"/>
                  </a:lnTo>
                  <a:lnTo>
                    <a:pt x="6004" y="5308"/>
                  </a:lnTo>
                  <a:lnTo>
                    <a:pt x="5967" y="5063"/>
                  </a:lnTo>
                  <a:lnTo>
                    <a:pt x="5910" y="4950"/>
                  </a:lnTo>
                  <a:lnTo>
                    <a:pt x="5854" y="4856"/>
                  </a:lnTo>
                  <a:lnTo>
                    <a:pt x="5797" y="4743"/>
                  </a:lnTo>
                  <a:lnTo>
                    <a:pt x="5722" y="4649"/>
                  </a:lnTo>
                  <a:lnTo>
                    <a:pt x="5647" y="4555"/>
                  </a:lnTo>
                  <a:lnTo>
                    <a:pt x="5553" y="4480"/>
                  </a:lnTo>
                  <a:lnTo>
                    <a:pt x="5440" y="4404"/>
                  </a:lnTo>
                  <a:lnTo>
                    <a:pt x="5327" y="4367"/>
                  </a:lnTo>
                  <a:lnTo>
                    <a:pt x="5195" y="4348"/>
                  </a:lnTo>
                  <a:lnTo>
                    <a:pt x="5120" y="4367"/>
                  </a:lnTo>
                  <a:lnTo>
                    <a:pt x="5063" y="4386"/>
                  </a:lnTo>
                  <a:lnTo>
                    <a:pt x="4950" y="4442"/>
                  </a:lnTo>
                  <a:lnTo>
                    <a:pt x="4894" y="4499"/>
                  </a:lnTo>
                  <a:lnTo>
                    <a:pt x="4856" y="4555"/>
                  </a:lnTo>
                  <a:lnTo>
                    <a:pt x="4837" y="4611"/>
                  </a:lnTo>
                  <a:lnTo>
                    <a:pt x="4819" y="4687"/>
                  </a:lnTo>
                  <a:lnTo>
                    <a:pt x="4837" y="4762"/>
                  </a:lnTo>
                  <a:lnTo>
                    <a:pt x="4856" y="4818"/>
                  </a:lnTo>
                  <a:lnTo>
                    <a:pt x="4913" y="4931"/>
                  </a:lnTo>
                  <a:lnTo>
                    <a:pt x="4988" y="5025"/>
                  </a:lnTo>
                  <a:lnTo>
                    <a:pt x="5176" y="5195"/>
                  </a:lnTo>
                  <a:lnTo>
                    <a:pt x="5364" y="5327"/>
                  </a:lnTo>
                  <a:lnTo>
                    <a:pt x="5477" y="5383"/>
                  </a:lnTo>
                  <a:lnTo>
                    <a:pt x="5590" y="5421"/>
                  </a:lnTo>
                  <a:lnTo>
                    <a:pt x="5703" y="5458"/>
                  </a:lnTo>
                  <a:lnTo>
                    <a:pt x="5910" y="5458"/>
                  </a:lnTo>
                  <a:lnTo>
                    <a:pt x="5910" y="5534"/>
                  </a:lnTo>
                  <a:lnTo>
                    <a:pt x="5891" y="5759"/>
                  </a:lnTo>
                  <a:lnTo>
                    <a:pt x="5816" y="5966"/>
                  </a:lnTo>
                  <a:lnTo>
                    <a:pt x="5760" y="6061"/>
                  </a:lnTo>
                  <a:lnTo>
                    <a:pt x="5703" y="6155"/>
                  </a:lnTo>
                  <a:lnTo>
                    <a:pt x="5628" y="6230"/>
                  </a:lnTo>
                  <a:lnTo>
                    <a:pt x="5553" y="6305"/>
                  </a:lnTo>
                  <a:lnTo>
                    <a:pt x="5383" y="6437"/>
                  </a:lnTo>
                  <a:lnTo>
                    <a:pt x="5176" y="6531"/>
                  </a:lnTo>
                  <a:lnTo>
                    <a:pt x="4969" y="6569"/>
                  </a:lnTo>
                  <a:lnTo>
                    <a:pt x="4743" y="6587"/>
                  </a:lnTo>
                  <a:lnTo>
                    <a:pt x="4649" y="6569"/>
                  </a:lnTo>
                  <a:lnTo>
                    <a:pt x="4536" y="6550"/>
                  </a:lnTo>
                  <a:lnTo>
                    <a:pt x="4480" y="6531"/>
                  </a:lnTo>
                  <a:lnTo>
                    <a:pt x="4442" y="6512"/>
                  </a:lnTo>
                  <a:lnTo>
                    <a:pt x="4329" y="6475"/>
                  </a:lnTo>
                  <a:lnTo>
                    <a:pt x="4306" y="6457"/>
                  </a:lnTo>
                  <a:lnTo>
                    <a:pt x="4306" y="6457"/>
                  </a:lnTo>
                  <a:lnTo>
                    <a:pt x="4386" y="6343"/>
                  </a:lnTo>
                  <a:lnTo>
                    <a:pt x="4480" y="6155"/>
                  </a:lnTo>
                  <a:lnTo>
                    <a:pt x="4518" y="6042"/>
                  </a:lnTo>
                  <a:lnTo>
                    <a:pt x="4536" y="5929"/>
                  </a:lnTo>
                  <a:lnTo>
                    <a:pt x="4555" y="5816"/>
                  </a:lnTo>
                  <a:lnTo>
                    <a:pt x="4555" y="5703"/>
                  </a:lnTo>
                  <a:lnTo>
                    <a:pt x="4536" y="5590"/>
                  </a:lnTo>
                  <a:lnTo>
                    <a:pt x="4499" y="5477"/>
                  </a:lnTo>
                  <a:lnTo>
                    <a:pt x="4442" y="5383"/>
                  </a:lnTo>
                  <a:lnTo>
                    <a:pt x="4367" y="5270"/>
                  </a:lnTo>
                  <a:lnTo>
                    <a:pt x="4292" y="5195"/>
                  </a:lnTo>
                  <a:lnTo>
                    <a:pt x="4198" y="5120"/>
                  </a:lnTo>
                  <a:lnTo>
                    <a:pt x="4104" y="5063"/>
                  </a:lnTo>
                  <a:lnTo>
                    <a:pt x="3991" y="5025"/>
                  </a:lnTo>
                  <a:lnTo>
                    <a:pt x="3840" y="5025"/>
                  </a:lnTo>
                  <a:lnTo>
                    <a:pt x="3784" y="5082"/>
                  </a:lnTo>
                  <a:lnTo>
                    <a:pt x="3746" y="5120"/>
                  </a:lnTo>
                  <a:lnTo>
                    <a:pt x="3708" y="5251"/>
                  </a:lnTo>
                  <a:lnTo>
                    <a:pt x="3689" y="5364"/>
                  </a:lnTo>
                  <a:lnTo>
                    <a:pt x="3689" y="5477"/>
                  </a:lnTo>
                  <a:lnTo>
                    <a:pt x="3708" y="5590"/>
                  </a:lnTo>
                  <a:lnTo>
                    <a:pt x="3746" y="5816"/>
                  </a:lnTo>
                  <a:lnTo>
                    <a:pt x="3840" y="6042"/>
                  </a:lnTo>
                  <a:lnTo>
                    <a:pt x="3953" y="6230"/>
                  </a:lnTo>
                  <a:lnTo>
                    <a:pt x="4009" y="6343"/>
                  </a:lnTo>
                  <a:lnTo>
                    <a:pt x="4085" y="6418"/>
                  </a:lnTo>
                  <a:lnTo>
                    <a:pt x="4168" y="6485"/>
                  </a:lnTo>
                  <a:lnTo>
                    <a:pt x="4168" y="6485"/>
                  </a:lnTo>
                  <a:lnTo>
                    <a:pt x="4047" y="6606"/>
                  </a:lnTo>
                  <a:lnTo>
                    <a:pt x="3878" y="6719"/>
                  </a:lnTo>
                  <a:lnTo>
                    <a:pt x="3689" y="6813"/>
                  </a:lnTo>
                  <a:lnTo>
                    <a:pt x="3501" y="6870"/>
                  </a:lnTo>
                  <a:lnTo>
                    <a:pt x="3294" y="6870"/>
                  </a:lnTo>
                  <a:lnTo>
                    <a:pt x="3200" y="6851"/>
                  </a:lnTo>
                  <a:lnTo>
                    <a:pt x="3106" y="6832"/>
                  </a:lnTo>
                  <a:lnTo>
                    <a:pt x="3019" y="6797"/>
                  </a:lnTo>
                  <a:lnTo>
                    <a:pt x="3019" y="6797"/>
                  </a:lnTo>
                  <a:lnTo>
                    <a:pt x="3087" y="6719"/>
                  </a:lnTo>
                  <a:lnTo>
                    <a:pt x="3181" y="6569"/>
                  </a:lnTo>
                  <a:lnTo>
                    <a:pt x="3257" y="6380"/>
                  </a:lnTo>
                  <a:lnTo>
                    <a:pt x="3275" y="6286"/>
                  </a:lnTo>
                  <a:lnTo>
                    <a:pt x="3275" y="6173"/>
                  </a:lnTo>
                  <a:lnTo>
                    <a:pt x="3257" y="6079"/>
                  </a:lnTo>
                  <a:lnTo>
                    <a:pt x="3238" y="5985"/>
                  </a:lnTo>
                  <a:lnTo>
                    <a:pt x="3200" y="5891"/>
                  </a:lnTo>
                  <a:lnTo>
                    <a:pt x="3163" y="5797"/>
                  </a:lnTo>
                  <a:lnTo>
                    <a:pt x="3087" y="5722"/>
                  </a:lnTo>
                  <a:lnTo>
                    <a:pt x="3012" y="5646"/>
                  </a:lnTo>
                  <a:lnTo>
                    <a:pt x="2899" y="5609"/>
                  </a:lnTo>
                  <a:lnTo>
                    <a:pt x="2786" y="5609"/>
                  </a:lnTo>
                  <a:lnTo>
                    <a:pt x="2692" y="5665"/>
                  </a:lnTo>
                  <a:lnTo>
                    <a:pt x="2598" y="5722"/>
                  </a:lnTo>
                  <a:lnTo>
                    <a:pt x="2542" y="5816"/>
                  </a:lnTo>
                  <a:lnTo>
                    <a:pt x="2504" y="5910"/>
                  </a:lnTo>
                  <a:lnTo>
                    <a:pt x="2466" y="6023"/>
                  </a:lnTo>
                  <a:lnTo>
                    <a:pt x="2466" y="6117"/>
                  </a:lnTo>
                  <a:lnTo>
                    <a:pt x="2466" y="6230"/>
                  </a:lnTo>
                  <a:lnTo>
                    <a:pt x="2504" y="6324"/>
                  </a:lnTo>
                  <a:lnTo>
                    <a:pt x="2542" y="6437"/>
                  </a:lnTo>
                  <a:lnTo>
                    <a:pt x="2579" y="6531"/>
                  </a:lnTo>
                  <a:lnTo>
                    <a:pt x="2654" y="6606"/>
                  </a:lnTo>
                  <a:lnTo>
                    <a:pt x="2711" y="6700"/>
                  </a:lnTo>
                  <a:lnTo>
                    <a:pt x="2805" y="6757"/>
                  </a:lnTo>
                  <a:lnTo>
                    <a:pt x="2879" y="6831"/>
                  </a:lnTo>
                  <a:lnTo>
                    <a:pt x="2879" y="6831"/>
                  </a:lnTo>
                  <a:lnTo>
                    <a:pt x="2767" y="6926"/>
                  </a:lnTo>
                  <a:lnTo>
                    <a:pt x="2617" y="7020"/>
                  </a:lnTo>
                  <a:lnTo>
                    <a:pt x="2466" y="7096"/>
                  </a:lnTo>
                  <a:lnTo>
                    <a:pt x="2297" y="7133"/>
                  </a:lnTo>
                  <a:lnTo>
                    <a:pt x="2128" y="7152"/>
                  </a:lnTo>
                  <a:lnTo>
                    <a:pt x="1958" y="7133"/>
                  </a:lnTo>
                  <a:lnTo>
                    <a:pt x="1808" y="7077"/>
                  </a:lnTo>
                  <a:lnTo>
                    <a:pt x="1657" y="7020"/>
                  </a:lnTo>
                  <a:lnTo>
                    <a:pt x="1525" y="6926"/>
                  </a:lnTo>
                  <a:lnTo>
                    <a:pt x="1394" y="6813"/>
                  </a:lnTo>
                  <a:lnTo>
                    <a:pt x="1377" y="6794"/>
                  </a:lnTo>
                  <a:lnTo>
                    <a:pt x="1377" y="6794"/>
                  </a:lnTo>
                  <a:lnTo>
                    <a:pt x="1431" y="6776"/>
                  </a:lnTo>
                  <a:lnTo>
                    <a:pt x="1525" y="6700"/>
                  </a:lnTo>
                  <a:lnTo>
                    <a:pt x="1619" y="6625"/>
                  </a:lnTo>
                  <a:lnTo>
                    <a:pt x="1695" y="6550"/>
                  </a:lnTo>
                  <a:lnTo>
                    <a:pt x="1770" y="6437"/>
                  </a:lnTo>
                  <a:lnTo>
                    <a:pt x="1845" y="6324"/>
                  </a:lnTo>
                  <a:lnTo>
                    <a:pt x="1883" y="6192"/>
                  </a:lnTo>
                  <a:lnTo>
                    <a:pt x="1902" y="6061"/>
                  </a:lnTo>
                  <a:lnTo>
                    <a:pt x="1883" y="5929"/>
                  </a:lnTo>
                  <a:lnTo>
                    <a:pt x="1845" y="5797"/>
                  </a:lnTo>
                  <a:lnTo>
                    <a:pt x="1826" y="5741"/>
                  </a:lnTo>
                  <a:lnTo>
                    <a:pt x="1770" y="5665"/>
                  </a:lnTo>
                  <a:lnTo>
                    <a:pt x="1713" y="5628"/>
                  </a:lnTo>
                  <a:lnTo>
                    <a:pt x="1657" y="5590"/>
                  </a:lnTo>
                  <a:lnTo>
                    <a:pt x="1582" y="5571"/>
                  </a:lnTo>
                  <a:lnTo>
                    <a:pt x="1506" y="5552"/>
                  </a:lnTo>
                  <a:lnTo>
                    <a:pt x="1431" y="5571"/>
                  </a:lnTo>
                  <a:lnTo>
                    <a:pt x="1356" y="5609"/>
                  </a:lnTo>
                  <a:lnTo>
                    <a:pt x="1299" y="5646"/>
                  </a:lnTo>
                  <a:lnTo>
                    <a:pt x="1243" y="5703"/>
                  </a:lnTo>
                  <a:lnTo>
                    <a:pt x="1149" y="5816"/>
                  </a:lnTo>
                  <a:lnTo>
                    <a:pt x="1092" y="5966"/>
                  </a:lnTo>
                  <a:lnTo>
                    <a:pt x="1055" y="6117"/>
                  </a:lnTo>
                  <a:lnTo>
                    <a:pt x="1055" y="6286"/>
                  </a:lnTo>
                  <a:lnTo>
                    <a:pt x="1092" y="6437"/>
                  </a:lnTo>
                  <a:lnTo>
                    <a:pt x="1168" y="6587"/>
                  </a:lnTo>
                  <a:lnTo>
                    <a:pt x="1243" y="6738"/>
                  </a:lnTo>
                  <a:lnTo>
                    <a:pt x="1293" y="6797"/>
                  </a:lnTo>
                  <a:lnTo>
                    <a:pt x="1293" y="6797"/>
                  </a:lnTo>
                  <a:lnTo>
                    <a:pt x="1205" y="6832"/>
                  </a:lnTo>
                  <a:lnTo>
                    <a:pt x="1111" y="6851"/>
                  </a:lnTo>
                  <a:lnTo>
                    <a:pt x="998" y="6870"/>
                  </a:lnTo>
                  <a:lnTo>
                    <a:pt x="904" y="6870"/>
                  </a:lnTo>
                  <a:lnTo>
                    <a:pt x="697" y="6851"/>
                  </a:lnTo>
                  <a:lnTo>
                    <a:pt x="528" y="6794"/>
                  </a:lnTo>
                  <a:lnTo>
                    <a:pt x="359" y="6719"/>
                  </a:lnTo>
                  <a:lnTo>
                    <a:pt x="227" y="6644"/>
                  </a:lnTo>
                  <a:lnTo>
                    <a:pt x="359" y="6738"/>
                  </a:lnTo>
                  <a:lnTo>
                    <a:pt x="528" y="6813"/>
                  </a:lnTo>
                  <a:lnTo>
                    <a:pt x="697" y="6870"/>
                  </a:lnTo>
                  <a:lnTo>
                    <a:pt x="904" y="6907"/>
                  </a:lnTo>
                  <a:lnTo>
                    <a:pt x="998" y="6907"/>
                  </a:lnTo>
                  <a:lnTo>
                    <a:pt x="1111" y="6889"/>
                  </a:lnTo>
                  <a:lnTo>
                    <a:pt x="1205" y="6851"/>
                  </a:lnTo>
                  <a:lnTo>
                    <a:pt x="1310" y="6816"/>
                  </a:lnTo>
                  <a:lnTo>
                    <a:pt x="1356" y="6870"/>
                  </a:lnTo>
                  <a:lnTo>
                    <a:pt x="1488" y="6964"/>
                  </a:lnTo>
                  <a:lnTo>
                    <a:pt x="1619" y="7077"/>
                  </a:lnTo>
                  <a:lnTo>
                    <a:pt x="1789" y="7152"/>
                  </a:lnTo>
                  <a:lnTo>
                    <a:pt x="1958" y="7190"/>
                  </a:lnTo>
                  <a:lnTo>
                    <a:pt x="2128" y="7208"/>
                  </a:lnTo>
                  <a:lnTo>
                    <a:pt x="2316" y="7208"/>
                  </a:lnTo>
                  <a:lnTo>
                    <a:pt x="2485" y="7152"/>
                  </a:lnTo>
                  <a:lnTo>
                    <a:pt x="2654" y="7096"/>
                  </a:lnTo>
                  <a:lnTo>
                    <a:pt x="2824" y="6983"/>
                  </a:lnTo>
                  <a:lnTo>
                    <a:pt x="2956" y="6870"/>
                  </a:lnTo>
                  <a:lnTo>
                    <a:pt x="2960" y="6864"/>
                  </a:lnTo>
                  <a:lnTo>
                    <a:pt x="2960" y="6864"/>
                  </a:lnTo>
                  <a:lnTo>
                    <a:pt x="2974" y="6870"/>
                  </a:lnTo>
                  <a:lnTo>
                    <a:pt x="3087" y="6926"/>
                  </a:lnTo>
                  <a:lnTo>
                    <a:pt x="3181" y="6945"/>
                  </a:lnTo>
                  <a:lnTo>
                    <a:pt x="3294" y="6964"/>
                  </a:lnTo>
                  <a:lnTo>
                    <a:pt x="3407" y="6964"/>
                  </a:lnTo>
                  <a:lnTo>
                    <a:pt x="3501" y="6945"/>
                  </a:lnTo>
                  <a:lnTo>
                    <a:pt x="3727" y="6907"/>
                  </a:lnTo>
                  <a:lnTo>
                    <a:pt x="3915" y="6813"/>
                  </a:lnTo>
                  <a:lnTo>
                    <a:pt x="4104" y="6682"/>
                  </a:lnTo>
                  <a:lnTo>
                    <a:pt x="4247" y="6539"/>
                  </a:lnTo>
                  <a:lnTo>
                    <a:pt x="4292" y="6569"/>
                  </a:lnTo>
                  <a:lnTo>
                    <a:pt x="4405" y="6625"/>
                  </a:lnTo>
                  <a:lnTo>
                    <a:pt x="4442" y="6644"/>
                  </a:lnTo>
                  <a:lnTo>
                    <a:pt x="4518" y="6644"/>
                  </a:lnTo>
                  <a:lnTo>
                    <a:pt x="4630" y="6682"/>
                  </a:lnTo>
                  <a:lnTo>
                    <a:pt x="4743" y="6682"/>
                  </a:lnTo>
                  <a:lnTo>
                    <a:pt x="4856" y="6700"/>
                  </a:lnTo>
                  <a:lnTo>
                    <a:pt x="4988" y="6682"/>
                  </a:lnTo>
                  <a:lnTo>
                    <a:pt x="5214" y="6625"/>
                  </a:lnTo>
                  <a:lnTo>
                    <a:pt x="5327" y="6587"/>
                  </a:lnTo>
                  <a:lnTo>
                    <a:pt x="5421" y="6531"/>
                  </a:lnTo>
                  <a:lnTo>
                    <a:pt x="5534" y="6475"/>
                  </a:lnTo>
                  <a:lnTo>
                    <a:pt x="5628" y="6399"/>
                  </a:lnTo>
                  <a:lnTo>
                    <a:pt x="5703" y="6305"/>
                  </a:lnTo>
                  <a:lnTo>
                    <a:pt x="5797" y="6211"/>
                  </a:lnTo>
                  <a:lnTo>
                    <a:pt x="5854" y="6117"/>
                  </a:lnTo>
                  <a:lnTo>
                    <a:pt x="5910" y="6004"/>
                  </a:lnTo>
                  <a:lnTo>
                    <a:pt x="5948" y="5891"/>
                  </a:lnTo>
                  <a:lnTo>
                    <a:pt x="5985" y="5778"/>
                  </a:lnTo>
                  <a:lnTo>
                    <a:pt x="6023" y="5534"/>
                  </a:lnTo>
                  <a:lnTo>
                    <a:pt x="6015" y="5434"/>
                  </a:lnTo>
                  <a:lnTo>
                    <a:pt x="6015" y="5434"/>
                  </a:lnTo>
                  <a:lnTo>
                    <a:pt x="6079" y="5402"/>
                  </a:lnTo>
                  <a:lnTo>
                    <a:pt x="6192" y="5345"/>
                  </a:lnTo>
                  <a:lnTo>
                    <a:pt x="6287" y="5270"/>
                  </a:lnTo>
                  <a:lnTo>
                    <a:pt x="6362" y="5157"/>
                  </a:lnTo>
                  <a:lnTo>
                    <a:pt x="6418" y="5044"/>
                  </a:lnTo>
                  <a:lnTo>
                    <a:pt x="6456" y="4931"/>
                  </a:lnTo>
                  <a:lnTo>
                    <a:pt x="6494" y="4818"/>
                  </a:lnTo>
                  <a:lnTo>
                    <a:pt x="6531" y="4593"/>
                  </a:lnTo>
                  <a:lnTo>
                    <a:pt x="6531" y="4348"/>
                  </a:lnTo>
                  <a:lnTo>
                    <a:pt x="6528" y="4305"/>
                  </a:lnTo>
                  <a:lnTo>
                    <a:pt x="6606" y="4292"/>
                  </a:lnTo>
                  <a:lnTo>
                    <a:pt x="6719" y="4254"/>
                  </a:lnTo>
                  <a:lnTo>
                    <a:pt x="6832" y="4216"/>
                  </a:lnTo>
                  <a:lnTo>
                    <a:pt x="6926" y="4160"/>
                  </a:lnTo>
                  <a:lnTo>
                    <a:pt x="7020" y="4085"/>
                  </a:lnTo>
                  <a:lnTo>
                    <a:pt x="7115" y="4009"/>
                  </a:lnTo>
                  <a:lnTo>
                    <a:pt x="7265" y="3840"/>
                  </a:lnTo>
                  <a:lnTo>
                    <a:pt x="7378" y="3633"/>
                  </a:lnTo>
                  <a:lnTo>
                    <a:pt x="7453" y="3426"/>
                  </a:lnTo>
                  <a:lnTo>
                    <a:pt x="7510" y="3200"/>
                  </a:lnTo>
                  <a:lnTo>
                    <a:pt x="7547" y="2974"/>
                  </a:lnTo>
                  <a:lnTo>
                    <a:pt x="7547" y="2748"/>
                  </a:lnTo>
                  <a:lnTo>
                    <a:pt x="7529" y="2523"/>
                  </a:lnTo>
                  <a:lnTo>
                    <a:pt x="7472" y="2316"/>
                  </a:lnTo>
                  <a:lnTo>
                    <a:pt x="7397" y="2109"/>
                  </a:lnTo>
                  <a:lnTo>
                    <a:pt x="7392" y="2101"/>
                  </a:lnTo>
                  <a:lnTo>
                    <a:pt x="7491" y="2014"/>
                  </a:lnTo>
                  <a:lnTo>
                    <a:pt x="7547" y="1939"/>
                  </a:lnTo>
                  <a:lnTo>
                    <a:pt x="7623" y="1845"/>
                  </a:lnTo>
                  <a:lnTo>
                    <a:pt x="7660" y="1770"/>
                  </a:lnTo>
                  <a:lnTo>
                    <a:pt x="7717" y="1676"/>
                  </a:lnTo>
                  <a:lnTo>
                    <a:pt x="7754" y="1582"/>
                  </a:lnTo>
                  <a:lnTo>
                    <a:pt x="7773" y="1487"/>
                  </a:lnTo>
                  <a:lnTo>
                    <a:pt x="7792" y="1280"/>
                  </a:lnTo>
                  <a:lnTo>
                    <a:pt x="7792" y="1186"/>
                  </a:lnTo>
                  <a:lnTo>
                    <a:pt x="7792" y="1092"/>
                  </a:lnTo>
                  <a:lnTo>
                    <a:pt x="7754" y="998"/>
                  </a:lnTo>
                  <a:lnTo>
                    <a:pt x="7736" y="904"/>
                  </a:lnTo>
                  <a:lnTo>
                    <a:pt x="7641" y="735"/>
                  </a:lnTo>
                  <a:lnTo>
                    <a:pt x="7547" y="565"/>
                  </a:lnTo>
                  <a:lnTo>
                    <a:pt x="7416" y="434"/>
                  </a:lnTo>
                  <a:lnTo>
                    <a:pt x="7265" y="321"/>
                  </a:lnTo>
                  <a:lnTo>
                    <a:pt x="7115" y="208"/>
                  </a:lnTo>
                  <a:lnTo>
                    <a:pt x="6945" y="151"/>
                  </a:lnTo>
                  <a:lnTo>
                    <a:pt x="6776" y="95"/>
                  </a:lnTo>
                  <a:lnTo>
                    <a:pt x="6588" y="76"/>
                  </a:lnTo>
                  <a:lnTo>
                    <a:pt x="6418" y="76"/>
                  </a:lnTo>
                  <a:lnTo>
                    <a:pt x="6324" y="95"/>
                  </a:lnTo>
                  <a:lnTo>
                    <a:pt x="6249" y="114"/>
                  </a:lnTo>
                  <a:lnTo>
                    <a:pt x="6155" y="151"/>
                  </a:lnTo>
                  <a:lnTo>
                    <a:pt x="6079" y="189"/>
                  </a:lnTo>
                  <a:lnTo>
                    <a:pt x="6051" y="213"/>
                  </a:lnTo>
                  <a:lnTo>
                    <a:pt x="6051" y="213"/>
                  </a:lnTo>
                  <a:lnTo>
                    <a:pt x="5835" y="151"/>
                  </a:lnTo>
                  <a:lnTo>
                    <a:pt x="5609" y="95"/>
                  </a:lnTo>
                  <a:lnTo>
                    <a:pt x="5364" y="57"/>
                  </a:lnTo>
                  <a:lnTo>
                    <a:pt x="5139" y="20"/>
                  </a:lnTo>
                  <a:lnTo>
                    <a:pt x="49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20"/>
            <p:cNvSpPr/>
            <p:nvPr/>
          </p:nvSpPr>
          <p:spPr>
            <a:xfrm flipH="1">
              <a:off x="861668" y="4115766"/>
              <a:ext cx="101689" cy="21246"/>
            </a:xfrm>
            <a:custGeom>
              <a:avLst/>
              <a:gdLst/>
              <a:ahLst/>
              <a:cxnLst/>
              <a:rect l="l" t="t" r="r" b="b"/>
              <a:pathLst>
                <a:path w="3068" h="641" extrusionOk="0">
                  <a:moveTo>
                    <a:pt x="1" y="1"/>
                  </a:moveTo>
                  <a:lnTo>
                    <a:pt x="132" y="57"/>
                  </a:lnTo>
                  <a:lnTo>
                    <a:pt x="452" y="208"/>
                  </a:lnTo>
                  <a:lnTo>
                    <a:pt x="678" y="302"/>
                  </a:lnTo>
                  <a:lnTo>
                    <a:pt x="923" y="377"/>
                  </a:lnTo>
                  <a:lnTo>
                    <a:pt x="1205" y="452"/>
                  </a:lnTo>
                  <a:lnTo>
                    <a:pt x="1487" y="528"/>
                  </a:lnTo>
                  <a:lnTo>
                    <a:pt x="1788" y="584"/>
                  </a:lnTo>
                  <a:lnTo>
                    <a:pt x="2071" y="603"/>
                  </a:lnTo>
                  <a:lnTo>
                    <a:pt x="2334" y="622"/>
                  </a:lnTo>
                  <a:lnTo>
                    <a:pt x="2579" y="641"/>
                  </a:lnTo>
                  <a:lnTo>
                    <a:pt x="2936" y="622"/>
                  </a:lnTo>
                  <a:lnTo>
                    <a:pt x="3068" y="603"/>
                  </a:lnTo>
                  <a:lnTo>
                    <a:pt x="2936" y="603"/>
                  </a:lnTo>
                  <a:lnTo>
                    <a:pt x="2579" y="565"/>
                  </a:lnTo>
                  <a:lnTo>
                    <a:pt x="2334" y="546"/>
                  </a:lnTo>
                  <a:lnTo>
                    <a:pt x="2071" y="509"/>
                  </a:lnTo>
                  <a:lnTo>
                    <a:pt x="1807" y="471"/>
                  </a:lnTo>
                  <a:lnTo>
                    <a:pt x="1506" y="415"/>
                  </a:lnTo>
                  <a:lnTo>
                    <a:pt x="1224" y="358"/>
                  </a:lnTo>
                  <a:lnTo>
                    <a:pt x="960" y="302"/>
                  </a:lnTo>
                  <a:lnTo>
                    <a:pt x="697" y="227"/>
                  </a:lnTo>
                  <a:lnTo>
                    <a:pt x="471" y="151"/>
                  </a:lnTo>
                  <a:lnTo>
                    <a:pt x="132" y="3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20"/>
            <p:cNvSpPr/>
            <p:nvPr/>
          </p:nvSpPr>
          <p:spPr>
            <a:xfrm flipH="1">
              <a:off x="458693" y="4132604"/>
              <a:ext cx="141629" cy="16871"/>
            </a:xfrm>
            <a:custGeom>
              <a:avLst/>
              <a:gdLst/>
              <a:ahLst/>
              <a:cxnLst/>
              <a:rect l="l" t="t" r="r" b="b"/>
              <a:pathLst>
                <a:path w="4273" h="509" extrusionOk="0">
                  <a:moveTo>
                    <a:pt x="4272" y="1"/>
                  </a:moveTo>
                  <a:lnTo>
                    <a:pt x="4084" y="38"/>
                  </a:lnTo>
                  <a:lnTo>
                    <a:pt x="3613" y="114"/>
                  </a:lnTo>
                  <a:lnTo>
                    <a:pt x="3293" y="170"/>
                  </a:lnTo>
                  <a:lnTo>
                    <a:pt x="2936" y="246"/>
                  </a:lnTo>
                  <a:lnTo>
                    <a:pt x="2541" y="283"/>
                  </a:lnTo>
                  <a:lnTo>
                    <a:pt x="2146" y="340"/>
                  </a:lnTo>
                  <a:lnTo>
                    <a:pt x="1750" y="377"/>
                  </a:lnTo>
                  <a:lnTo>
                    <a:pt x="1355" y="415"/>
                  </a:lnTo>
                  <a:lnTo>
                    <a:pt x="998" y="434"/>
                  </a:lnTo>
                  <a:lnTo>
                    <a:pt x="678" y="453"/>
                  </a:lnTo>
                  <a:lnTo>
                    <a:pt x="0" y="471"/>
                  </a:lnTo>
                  <a:lnTo>
                    <a:pt x="188" y="490"/>
                  </a:lnTo>
                  <a:lnTo>
                    <a:pt x="678" y="509"/>
                  </a:lnTo>
                  <a:lnTo>
                    <a:pt x="1374" y="509"/>
                  </a:lnTo>
                  <a:lnTo>
                    <a:pt x="1750" y="490"/>
                  </a:lnTo>
                  <a:lnTo>
                    <a:pt x="2164" y="453"/>
                  </a:lnTo>
                  <a:lnTo>
                    <a:pt x="2560" y="396"/>
                  </a:lnTo>
                  <a:lnTo>
                    <a:pt x="2955" y="340"/>
                  </a:lnTo>
                  <a:lnTo>
                    <a:pt x="3312" y="264"/>
                  </a:lnTo>
                  <a:lnTo>
                    <a:pt x="3632" y="189"/>
                  </a:lnTo>
                  <a:lnTo>
                    <a:pt x="4103" y="57"/>
                  </a:lnTo>
                  <a:lnTo>
                    <a:pt x="42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0"/>
            <p:cNvSpPr/>
            <p:nvPr/>
          </p:nvSpPr>
          <p:spPr>
            <a:xfrm flipH="1">
              <a:off x="446231" y="4437635"/>
              <a:ext cx="86740" cy="507152"/>
            </a:xfrm>
            <a:custGeom>
              <a:avLst/>
              <a:gdLst/>
              <a:ahLst/>
              <a:cxnLst/>
              <a:rect l="l" t="t" r="r" b="b"/>
              <a:pathLst>
                <a:path w="2617" h="15301" extrusionOk="0">
                  <a:moveTo>
                    <a:pt x="1" y="0"/>
                  </a:moveTo>
                  <a:lnTo>
                    <a:pt x="1" y="15300"/>
                  </a:lnTo>
                  <a:lnTo>
                    <a:pt x="2616" y="15300"/>
                  </a:lnTo>
                  <a:lnTo>
                    <a:pt x="2616"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0"/>
            <p:cNvSpPr/>
            <p:nvPr/>
          </p:nvSpPr>
          <p:spPr>
            <a:xfrm flipH="1">
              <a:off x="988281" y="4437635"/>
              <a:ext cx="86740" cy="507152"/>
            </a:xfrm>
            <a:custGeom>
              <a:avLst/>
              <a:gdLst/>
              <a:ahLst/>
              <a:cxnLst/>
              <a:rect l="l" t="t" r="r" b="b"/>
              <a:pathLst>
                <a:path w="2617" h="15301" extrusionOk="0">
                  <a:moveTo>
                    <a:pt x="1" y="0"/>
                  </a:moveTo>
                  <a:lnTo>
                    <a:pt x="1" y="15300"/>
                  </a:lnTo>
                  <a:lnTo>
                    <a:pt x="2617" y="15300"/>
                  </a:lnTo>
                  <a:lnTo>
                    <a:pt x="2617"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0"/>
            <p:cNvSpPr/>
            <p:nvPr/>
          </p:nvSpPr>
          <p:spPr>
            <a:xfrm flipH="1">
              <a:off x="407548" y="4324744"/>
              <a:ext cx="691173" cy="126647"/>
            </a:xfrm>
            <a:custGeom>
              <a:avLst/>
              <a:gdLst/>
              <a:ahLst/>
              <a:cxnLst/>
              <a:rect l="l" t="t" r="r" b="b"/>
              <a:pathLst>
                <a:path w="20853" h="3821" extrusionOk="0">
                  <a:moveTo>
                    <a:pt x="1" y="0"/>
                  </a:moveTo>
                  <a:lnTo>
                    <a:pt x="1" y="3820"/>
                  </a:lnTo>
                  <a:lnTo>
                    <a:pt x="20852" y="3820"/>
                  </a:lnTo>
                  <a:lnTo>
                    <a:pt x="208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4830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748"/>
        <p:cNvGrpSpPr/>
        <p:nvPr/>
      </p:nvGrpSpPr>
      <p:grpSpPr>
        <a:xfrm>
          <a:off x="0" y="0"/>
          <a:ext cx="0" cy="0"/>
          <a:chOff x="0" y="0"/>
          <a:chExt cx="0" cy="0"/>
        </a:xfrm>
      </p:grpSpPr>
      <p:grpSp>
        <p:nvGrpSpPr>
          <p:cNvPr id="1749" name="Google Shape;1749;p22"/>
          <p:cNvGrpSpPr/>
          <p:nvPr/>
        </p:nvGrpSpPr>
        <p:grpSpPr>
          <a:xfrm>
            <a:off x="516800" y="0"/>
            <a:ext cx="11158400" cy="5800400"/>
            <a:chOff x="387600" y="0"/>
            <a:chExt cx="8368800" cy="4350300"/>
          </a:xfrm>
        </p:grpSpPr>
        <p:sp>
          <p:nvSpPr>
            <p:cNvPr id="1750" name="Google Shape;1750;p22"/>
            <p:cNvSpPr/>
            <p:nvPr/>
          </p:nvSpPr>
          <p:spPr>
            <a:xfrm>
              <a:off x="3876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2"/>
            <p:cNvSpPr/>
            <p:nvPr/>
          </p:nvSpPr>
          <p:spPr>
            <a:xfrm>
              <a:off x="120294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2"/>
            <p:cNvSpPr/>
            <p:nvPr/>
          </p:nvSpPr>
          <p:spPr>
            <a:xfrm>
              <a:off x="201828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2"/>
            <p:cNvSpPr/>
            <p:nvPr/>
          </p:nvSpPr>
          <p:spPr>
            <a:xfrm>
              <a:off x="283362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22"/>
            <p:cNvSpPr/>
            <p:nvPr/>
          </p:nvSpPr>
          <p:spPr>
            <a:xfrm>
              <a:off x="364896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22"/>
            <p:cNvSpPr/>
            <p:nvPr/>
          </p:nvSpPr>
          <p:spPr>
            <a:xfrm>
              <a:off x="44643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22"/>
            <p:cNvSpPr/>
            <p:nvPr/>
          </p:nvSpPr>
          <p:spPr>
            <a:xfrm>
              <a:off x="527964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22"/>
            <p:cNvSpPr/>
            <p:nvPr/>
          </p:nvSpPr>
          <p:spPr>
            <a:xfrm>
              <a:off x="609498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2"/>
            <p:cNvSpPr/>
            <p:nvPr/>
          </p:nvSpPr>
          <p:spPr>
            <a:xfrm>
              <a:off x="691032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22"/>
            <p:cNvSpPr/>
            <p:nvPr/>
          </p:nvSpPr>
          <p:spPr>
            <a:xfrm>
              <a:off x="772566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22"/>
            <p:cNvSpPr/>
            <p:nvPr/>
          </p:nvSpPr>
          <p:spPr>
            <a:xfrm>
              <a:off x="8541000" y="0"/>
              <a:ext cx="215400" cy="4350300"/>
            </a:xfrm>
            <a:prstGeom prst="rect">
              <a:avLst/>
            </a:prstGeom>
            <a:solidFill>
              <a:srgbClr val="FFFF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1" name="Google Shape;1761;p22"/>
          <p:cNvGrpSpPr/>
          <p:nvPr/>
        </p:nvGrpSpPr>
        <p:grpSpPr>
          <a:xfrm>
            <a:off x="-7067" y="5842501"/>
            <a:ext cx="12199200" cy="1220500"/>
            <a:chOff x="-5300" y="5220075"/>
            <a:chExt cx="9149400" cy="915375"/>
          </a:xfrm>
        </p:grpSpPr>
        <p:sp>
          <p:nvSpPr>
            <p:cNvPr id="1762" name="Google Shape;1762;p22"/>
            <p:cNvSpPr/>
            <p:nvPr/>
          </p:nvSpPr>
          <p:spPr>
            <a:xfrm>
              <a:off x="-5300" y="5220075"/>
              <a:ext cx="9149400" cy="130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22"/>
            <p:cNvSpPr/>
            <p:nvPr/>
          </p:nvSpPr>
          <p:spPr>
            <a:xfrm>
              <a:off x="-5300" y="5220075"/>
              <a:ext cx="9149400" cy="130200"/>
            </a:xfrm>
            <a:prstGeom prst="rect">
              <a:avLst/>
            </a:pr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2"/>
            <p:cNvSpPr/>
            <p:nvPr/>
          </p:nvSpPr>
          <p:spPr>
            <a:xfrm>
              <a:off x="-5300" y="5286725"/>
              <a:ext cx="9149400" cy="63600"/>
            </a:xfrm>
            <a:prstGeom prst="rect">
              <a:avLst/>
            </a:pr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22"/>
            <p:cNvSpPr/>
            <p:nvPr/>
          </p:nvSpPr>
          <p:spPr>
            <a:xfrm>
              <a:off x="-5300" y="5335950"/>
              <a:ext cx="9149400" cy="7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6" name="Google Shape;1766;p22"/>
          <p:cNvGrpSpPr/>
          <p:nvPr/>
        </p:nvGrpSpPr>
        <p:grpSpPr>
          <a:xfrm>
            <a:off x="120067" y="5376234"/>
            <a:ext cx="1791509" cy="1324073"/>
            <a:chOff x="90050" y="4032175"/>
            <a:chExt cx="1343632" cy="993055"/>
          </a:xfrm>
        </p:grpSpPr>
        <p:sp>
          <p:nvSpPr>
            <p:cNvPr id="1767" name="Google Shape;1767;p22"/>
            <p:cNvSpPr/>
            <p:nvPr/>
          </p:nvSpPr>
          <p:spPr>
            <a:xfrm flipH="1">
              <a:off x="512353" y="4078346"/>
              <a:ext cx="437912" cy="265127"/>
            </a:xfrm>
            <a:custGeom>
              <a:avLst/>
              <a:gdLst/>
              <a:ahLst/>
              <a:cxnLst/>
              <a:rect l="l" t="t" r="r" b="b"/>
              <a:pathLst>
                <a:path w="13212" h="7999" extrusionOk="0">
                  <a:moveTo>
                    <a:pt x="4122" y="1"/>
                  </a:moveTo>
                  <a:lnTo>
                    <a:pt x="3520" y="810"/>
                  </a:lnTo>
                  <a:lnTo>
                    <a:pt x="2203" y="2616"/>
                  </a:lnTo>
                  <a:lnTo>
                    <a:pt x="1469" y="3633"/>
                  </a:lnTo>
                  <a:lnTo>
                    <a:pt x="810" y="4574"/>
                  </a:lnTo>
                  <a:lnTo>
                    <a:pt x="321" y="5308"/>
                  </a:lnTo>
                  <a:lnTo>
                    <a:pt x="151" y="5590"/>
                  </a:lnTo>
                  <a:lnTo>
                    <a:pt x="57" y="5778"/>
                  </a:lnTo>
                  <a:lnTo>
                    <a:pt x="20" y="5910"/>
                  </a:lnTo>
                  <a:lnTo>
                    <a:pt x="1" y="6060"/>
                  </a:lnTo>
                  <a:lnTo>
                    <a:pt x="1" y="6211"/>
                  </a:lnTo>
                  <a:lnTo>
                    <a:pt x="20" y="6361"/>
                  </a:lnTo>
                  <a:lnTo>
                    <a:pt x="38" y="6512"/>
                  </a:lnTo>
                  <a:lnTo>
                    <a:pt x="76" y="6663"/>
                  </a:lnTo>
                  <a:lnTo>
                    <a:pt x="189" y="6964"/>
                  </a:lnTo>
                  <a:lnTo>
                    <a:pt x="302" y="7208"/>
                  </a:lnTo>
                  <a:lnTo>
                    <a:pt x="396" y="7415"/>
                  </a:lnTo>
                  <a:lnTo>
                    <a:pt x="509" y="7603"/>
                  </a:lnTo>
                  <a:lnTo>
                    <a:pt x="2428" y="7679"/>
                  </a:lnTo>
                  <a:lnTo>
                    <a:pt x="6700" y="7829"/>
                  </a:lnTo>
                  <a:lnTo>
                    <a:pt x="11010" y="7980"/>
                  </a:lnTo>
                  <a:lnTo>
                    <a:pt x="12478" y="7999"/>
                  </a:lnTo>
                  <a:lnTo>
                    <a:pt x="12911" y="7999"/>
                  </a:lnTo>
                  <a:lnTo>
                    <a:pt x="13099" y="7980"/>
                  </a:lnTo>
                  <a:lnTo>
                    <a:pt x="13118" y="7961"/>
                  </a:lnTo>
                  <a:lnTo>
                    <a:pt x="13136" y="7905"/>
                  </a:lnTo>
                  <a:lnTo>
                    <a:pt x="13174" y="7735"/>
                  </a:lnTo>
                  <a:lnTo>
                    <a:pt x="13193" y="7453"/>
                  </a:lnTo>
                  <a:lnTo>
                    <a:pt x="13212" y="7114"/>
                  </a:lnTo>
                  <a:lnTo>
                    <a:pt x="13212" y="6249"/>
                  </a:lnTo>
                  <a:lnTo>
                    <a:pt x="13193" y="5251"/>
                  </a:lnTo>
                  <a:lnTo>
                    <a:pt x="13136" y="3294"/>
                  </a:lnTo>
                  <a:lnTo>
                    <a:pt x="13099" y="2146"/>
                  </a:lnTo>
                  <a:lnTo>
                    <a:pt x="13080" y="2090"/>
                  </a:lnTo>
                  <a:lnTo>
                    <a:pt x="13061" y="2014"/>
                  </a:lnTo>
                  <a:lnTo>
                    <a:pt x="12967" y="1883"/>
                  </a:lnTo>
                  <a:lnTo>
                    <a:pt x="12816" y="1713"/>
                  </a:lnTo>
                  <a:lnTo>
                    <a:pt x="12609" y="1544"/>
                  </a:lnTo>
                  <a:lnTo>
                    <a:pt x="12365" y="1356"/>
                  </a:lnTo>
                  <a:lnTo>
                    <a:pt x="12101" y="1167"/>
                  </a:lnTo>
                  <a:lnTo>
                    <a:pt x="11781" y="979"/>
                  </a:lnTo>
                  <a:lnTo>
                    <a:pt x="11461" y="791"/>
                  </a:lnTo>
                  <a:lnTo>
                    <a:pt x="11123" y="622"/>
                  </a:lnTo>
                  <a:lnTo>
                    <a:pt x="10765" y="452"/>
                  </a:lnTo>
                  <a:lnTo>
                    <a:pt x="10408" y="302"/>
                  </a:lnTo>
                  <a:lnTo>
                    <a:pt x="10050" y="189"/>
                  </a:lnTo>
                  <a:lnTo>
                    <a:pt x="9711" y="95"/>
                  </a:lnTo>
                  <a:lnTo>
                    <a:pt x="9391" y="19"/>
                  </a:lnTo>
                  <a:lnTo>
                    <a:pt x="9090" y="1"/>
                  </a:lnTo>
                  <a:lnTo>
                    <a:pt x="8827" y="1"/>
                  </a:lnTo>
                  <a:lnTo>
                    <a:pt x="8243" y="57"/>
                  </a:lnTo>
                  <a:lnTo>
                    <a:pt x="7528" y="76"/>
                  </a:lnTo>
                  <a:lnTo>
                    <a:pt x="5966" y="76"/>
                  </a:lnTo>
                  <a:lnTo>
                    <a:pt x="4668" y="19"/>
                  </a:lnTo>
                  <a:lnTo>
                    <a:pt x="4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22"/>
            <p:cNvSpPr/>
            <p:nvPr/>
          </p:nvSpPr>
          <p:spPr>
            <a:xfrm flipH="1">
              <a:off x="290503" y="4844325"/>
              <a:ext cx="960548" cy="180905"/>
            </a:xfrm>
            <a:custGeom>
              <a:avLst/>
              <a:gdLst/>
              <a:ahLst/>
              <a:cxnLst/>
              <a:rect l="l" t="t" r="r" b="b"/>
              <a:pathLst>
                <a:path w="40538" h="5458" extrusionOk="0">
                  <a:moveTo>
                    <a:pt x="20269" y="0"/>
                  </a:moveTo>
                  <a:lnTo>
                    <a:pt x="18199" y="19"/>
                  </a:lnTo>
                  <a:lnTo>
                    <a:pt x="16185" y="57"/>
                  </a:lnTo>
                  <a:lnTo>
                    <a:pt x="14247" y="132"/>
                  </a:lnTo>
                  <a:lnTo>
                    <a:pt x="12384" y="226"/>
                  </a:lnTo>
                  <a:lnTo>
                    <a:pt x="10615" y="339"/>
                  </a:lnTo>
                  <a:lnTo>
                    <a:pt x="8940" y="471"/>
                  </a:lnTo>
                  <a:lnTo>
                    <a:pt x="7378" y="621"/>
                  </a:lnTo>
                  <a:lnTo>
                    <a:pt x="5948" y="810"/>
                  </a:lnTo>
                  <a:lnTo>
                    <a:pt x="4630" y="998"/>
                  </a:lnTo>
                  <a:lnTo>
                    <a:pt x="3464" y="1205"/>
                  </a:lnTo>
                  <a:lnTo>
                    <a:pt x="2937" y="1318"/>
                  </a:lnTo>
                  <a:lnTo>
                    <a:pt x="2447" y="1431"/>
                  </a:lnTo>
                  <a:lnTo>
                    <a:pt x="2015" y="1544"/>
                  </a:lnTo>
                  <a:lnTo>
                    <a:pt x="1601" y="1675"/>
                  </a:lnTo>
                  <a:lnTo>
                    <a:pt x="1243" y="1788"/>
                  </a:lnTo>
                  <a:lnTo>
                    <a:pt x="923" y="1920"/>
                  </a:lnTo>
                  <a:lnTo>
                    <a:pt x="641" y="2052"/>
                  </a:lnTo>
                  <a:lnTo>
                    <a:pt x="415" y="2183"/>
                  </a:lnTo>
                  <a:lnTo>
                    <a:pt x="246" y="2315"/>
                  </a:lnTo>
                  <a:lnTo>
                    <a:pt x="114" y="2447"/>
                  </a:lnTo>
                  <a:lnTo>
                    <a:pt x="76" y="2522"/>
                  </a:lnTo>
                  <a:lnTo>
                    <a:pt x="39" y="2597"/>
                  </a:lnTo>
                  <a:lnTo>
                    <a:pt x="20" y="2673"/>
                  </a:lnTo>
                  <a:lnTo>
                    <a:pt x="1" y="2729"/>
                  </a:lnTo>
                  <a:lnTo>
                    <a:pt x="20" y="2804"/>
                  </a:lnTo>
                  <a:lnTo>
                    <a:pt x="39" y="2880"/>
                  </a:lnTo>
                  <a:lnTo>
                    <a:pt x="76" y="2936"/>
                  </a:lnTo>
                  <a:lnTo>
                    <a:pt x="114" y="3011"/>
                  </a:lnTo>
                  <a:lnTo>
                    <a:pt x="246" y="3143"/>
                  </a:lnTo>
                  <a:lnTo>
                    <a:pt x="415" y="3275"/>
                  </a:lnTo>
                  <a:lnTo>
                    <a:pt x="641" y="3407"/>
                  </a:lnTo>
                  <a:lnTo>
                    <a:pt x="923" y="3538"/>
                  </a:lnTo>
                  <a:lnTo>
                    <a:pt x="1243" y="3670"/>
                  </a:lnTo>
                  <a:lnTo>
                    <a:pt x="1601" y="3802"/>
                  </a:lnTo>
                  <a:lnTo>
                    <a:pt x="2015" y="3915"/>
                  </a:lnTo>
                  <a:lnTo>
                    <a:pt x="2447" y="4028"/>
                  </a:lnTo>
                  <a:lnTo>
                    <a:pt x="2937" y="4141"/>
                  </a:lnTo>
                  <a:lnTo>
                    <a:pt x="3464" y="4253"/>
                  </a:lnTo>
                  <a:lnTo>
                    <a:pt x="4630" y="4460"/>
                  </a:lnTo>
                  <a:lnTo>
                    <a:pt x="5948" y="4668"/>
                  </a:lnTo>
                  <a:lnTo>
                    <a:pt x="7378" y="4837"/>
                  </a:lnTo>
                  <a:lnTo>
                    <a:pt x="8940" y="4987"/>
                  </a:lnTo>
                  <a:lnTo>
                    <a:pt x="10615" y="5138"/>
                  </a:lnTo>
                  <a:lnTo>
                    <a:pt x="12384" y="5251"/>
                  </a:lnTo>
                  <a:lnTo>
                    <a:pt x="14247" y="5345"/>
                  </a:lnTo>
                  <a:lnTo>
                    <a:pt x="16185" y="5401"/>
                  </a:lnTo>
                  <a:lnTo>
                    <a:pt x="18199" y="5458"/>
                  </a:lnTo>
                  <a:lnTo>
                    <a:pt x="22339" y="5458"/>
                  </a:lnTo>
                  <a:lnTo>
                    <a:pt x="24353" y="5401"/>
                  </a:lnTo>
                  <a:lnTo>
                    <a:pt x="26291" y="5345"/>
                  </a:lnTo>
                  <a:lnTo>
                    <a:pt x="28154" y="5251"/>
                  </a:lnTo>
                  <a:lnTo>
                    <a:pt x="29923" y="5138"/>
                  </a:lnTo>
                  <a:lnTo>
                    <a:pt x="31598" y="4987"/>
                  </a:lnTo>
                  <a:lnTo>
                    <a:pt x="33160" y="4837"/>
                  </a:lnTo>
                  <a:lnTo>
                    <a:pt x="34590" y="4668"/>
                  </a:lnTo>
                  <a:lnTo>
                    <a:pt x="35908" y="4460"/>
                  </a:lnTo>
                  <a:lnTo>
                    <a:pt x="37074" y="4253"/>
                  </a:lnTo>
                  <a:lnTo>
                    <a:pt x="37601" y="4141"/>
                  </a:lnTo>
                  <a:lnTo>
                    <a:pt x="38091" y="4028"/>
                  </a:lnTo>
                  <a:lnTo>
                    <a:pt x="38523" y="3915"/>
                  </a:lnTo>
                  <a:lnTo>
                    <a:pt x="38937" y="3802"/>
                  </a:lnTo>
                  <a:lnTo>
                    <a:pt x="39295" y="3670"/>
                  </a:lnTo>
                  <a:lnTo>
                    <a:pt x="39615" y="3538"/>
                  </a:lnTo>
                  <a:lnTo>
                    <a:pt x="39897" y="3407"/>
                  </a:lnTo>
                  <a:lnTo>
                    <a:pt x="40123" y="3275"/>
                  </a:lnTo>
                  <a:lnTo>
                    <a:pt x="40292" y="3143"/>
                  </a:lnTo>
                  <a:lnTo>
                    <a:pt x="40424" y="3011"/>
                  </a:lnTo>
                  <a:lnTo>
                    <a:pt x="40462" y="2936"/>
                  </a:lnTo>
                  <a:lnTo>
                    <a:pt x="40499" y="2880"/>
                  </a:lnTo>
                  <a:lnTo>
                    <a:pt x="40518" y="2804"/>
                  </a:lnTo>
                  <a:lnTo>
                    <a:pt x="40537" y="2729"/>
                  </a:lnTo>
                  <a:lnTo>
                    <a:pt x="40518" y="2673"/>
                  </a:lnTo>
                  <a:lnTo>
                    <a:pt x="40499" y="2597"/>
                  </a:lnTo>
                  <a:lnTo>
                    <a:pt x="40462" y="2522"/>
                  </a:lnTo>
                  <a:lnTo>
                    <a:pt x="40424" y="2447"/>
                  </a:lnTo>
                  <a:lnTo>
                    <a:pt x="40292" y="2315"/>
                  </a:lnTo>
                  <a:lnTo>
                    <a:pt x="40123" y="2183"/>
                  </a:lnTo>
                  <a:lnTo>
                    <a:pt x="39897" y="2052"/>
                  </a:lnTo>
                  <a:lnTo>
                    <a:pt x="39615" y="1920"/>
                  </a:lnTo>
                  <a:lnTo>
                    <a:pt x="39295" y="1788"/>
                  </a:lnTo>
                  <a:lnTo>
                    <a:pt x="38937" y="1675"/>
                  </a:lnTo>
                  <a:lnTo>
                    <a:pt x="38523" y="1544"/>
                  </a:lnTo>
                  <a:lnTo>
                    <a:pt x="38091" y="1431"/>
                  </a:lnTo>
                  <a:lnTo>
                    <a:pt x="37601" y="1318"/>
                  </a:lnTo>
                  <a:lnTo>
                    <a:pt x="37074" y="1205"/>
                  </a:lnTo>
                  <a:lnTo>
                    <a:pt x="35908" y="998"/>
                  </a:lnTo>
                  <a:lnTo>
                    <a:pt x="34590" y="810"/>
                  </a:lnTo>
                  <a:lnTo>
                    <a:pt x="33160" y="621"/>
                  </a:lnTo>
                  <a:lnTo>
                    <a:pt x="31598" y="471"/>
                  </a:lnTo>
                  <a:lnTo>
                    <a:pt x="29923" y="339"/>
                  </a:lnTo>
                  <a:lnTo>
                    <a:pt x="28154" y="226"/>
                  </a:lnTo>
                  <a:lnTo>
                    <a:pt x="26291" y="132"/>
                  </a:lnTo>
                  <a:lnTo>
                    <a:pt x="24353" y="57"/>
                  </a:lnTo>
                  <a:lnTo>
                    <a:pt x="22339" y="19"/>
                  </a:lnTo>
                  <a:lnTo>
                    <a:pt x="20269" y="0"/>
                  </a:lnTo>
                  <a:close/>
                </a:path>
              </a:pathLst>
            </a:custGeom>
            <a:solidFill>
              <a:srgbClr val="2A2A2A">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22"/>
            <p:cNvSpPr/>
            <p:nvPr/>
          </p:nvSpPr>
          <p:spPr>
            <a:xfrm flipH="1">
              <a:off x="446231" y="4437635"/>
              <a:ext cx="86740" cy="507152"/>
            </a:xfrm>
            <a:custGeom>
              <a:avLst/>
              <a:gdLst/>
              <a:ahLst/>
              <a:cxnLst/>
              <a:rect l="l" t="t" r="r" b="b"/>
              <a:pathLst>
                <a:path w="2617" h="15301" extrusionOk="0">
                  <a:moveTo>
                    <a:pt x="1" y="0"/>
                  </a:moveTo>
                  <a:lnTo>
                    <a:pt x="1" y="15300"/>
                  </a:lnTo>
                  <a:lnTo>
                    <a:pt x="2616" y="15300"/>
                  </a:lnTo>
                  <a:lnTo>
                    <a:pt x="26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22"/>
            <p:cNvSpPr/>
            <p:nvPr/>
          </p:nvSpPr>
          <p:spPr>
            <a:xfrm flipH="1">
              <a:off x="988281" y="4437635"/>
              <a:ext cx="86740" cy="507152"/>
            </a:xfrm>
            <a:custGeom>
              <a:avLst/>
              <a:gdLst/>
              <a:ahLst/>
              <a:cxnLst/>
              <a:rect l="l" t="t" r="r" b="b"/>
              <a:pathLst>
                <a:path w="2617" h="15301" extrusionOk="0">
                  <a:moveTo>
                    <a:pt x="1" y="0"/>
                  </a:moveTo>
                  <a:lnTo>
                    <a:pt x="1" y="15300"/>
                  </a:lnTo>
                  <a:lnTo>
                    <a:pt x="2617" y="15300"/>
                  </a:lnTo>
                  <a:lnTo>
                    <a:pt x="2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22"/>
            <p:cNvSpPr/>
            <p:nvPr/>
          </p:nvSpPr>
          <p:spPr>
            <a:xfrm flipH="1">
              <a:off x="90050" y="4844321"/>
              <a:ext cx="1343632" cy="180905"/>
            </a:xfrm>
            <a:custGeom>
              <a:avLst/>
              <a:gdLst/>
              <a:ahLst/>
              <a:cxnLst/>
              <a:rect l="l" t="t" r="r" b="b"/>
              <a:pathLst>
                <a:path w="40538" h="5458" fill="none" extrusionOk="0">
                  <a:moveTo>
                    <a:pt x="20269" y="0"/>
                  </a:moveTo>
                  <a:lnTo>
                    <a:pt x="20269" y="0"/>
                  </a:lnTo>
                  <a:lnTo>
                    <a:pt x="18199" y="19"/>
                  </a:lnTo>
                  <a:lnTo>
                    <a:pt x="16185" y="57"/>
                  </a:lnTo>
                  <a:lnTo>
                    <a:pt x="14247" y="132"/>
                  </a:lnTo>
                  <a:lnTo>
                    <a:pt x="12384" y="226"/>
                  </a:lnTo>
                  <a:lnTo>
                    <a:pt x="10615" y="339"/>
                  </a:lnTo>
                  <a:lnTo>
                    <a:pt x="8940" y="471"/>
                  </a:lnTo>
                  <a:lnTo>
                    <a:pt x="7378" y="621"/>
                  </a:lnTo>
                  <a:lnTo>
                    <a:pt x="5948" y="810"/>
                  </a:lnTo>
                  <a:lnTo>
                    <a:pt x="4630" y="998"/>
                  </a:lnTo>
                  <a:lnTo>
                    <a:pt x="3464" y="1205"/>
                  </a:lnTo>
                  <a:lnTo>
                    <a:pt x="2937" y="1318"/>
                  </a:lnTo>
                  <a:lnTo>
                    <a:pt x="2447" y="1431"/>
                  </a:lnTo>
                  <a:lnTo>
                    <a:pt x="2015" y="1544"/>
                  </a:lnTo>
                  <a:lnTo>
                    <a:pt x="1601" y="1675"/>
                  </a:lnTo>
                  <a:lnTo>
                    <a:pt x="1243" y="1788"/>
                  </a:lnTo>
                  <a:lnTo>
                    <a:pt x="923" y="1920"/>
                  </a:lnTo>
                  <a:lnTo>
                    <a:pt x="641" y="2052"/>
                  </a:lnTo>
                  <a:lnTo>
                    <a:pt x="415" y="2183"/>
                  </a:lnTo>
                  <a:lnTo>
                    <a:pt x="246" y="2315"/>
                  </a:lnTo>
                  <a:lnTo>
                    <a:pt x="114" y="2447"/>
                  </a:lnTo>
                  <a:lnTo>
                    <a:pt x="76" y="2522"/>
                  </a:lnTo>
                  <a:lnTo>
                    <a:pt x="39" y="2597"/>
                  </a:lnTo>
                  <a:lnTo>
                    <a:pt x="20" y="2673"/>
                  </a:lnTo>
                  <a:lnTo>
                    <a:pt x="1" y="2729"/>
                  </a:lnTo>
                  <a:lnTo>
                    <a:pt x="1" y="2729"/>
                  </a:lnTo>
                  <a:lnTo>
                    <a:pt x="20" y="2804"/>
                  </a:lnTo>
                  <a:lnTo>
                    <a:pt x="39" y="2880"/>
                  </a:lnTo>
                  <a:lnTo>
                    <a:pt x="76" y="2936"/>
                  </a:lnTo>
                  <a:lnTo>
                    <a:pt x="114" y="3011"/>
                  </a:lnTo>
                  <a:lnTo>
                    <a:pt x="246" y="3143"/>
                  </a:lnTo>
                  <a:lnTo>
                    <a:pt x="415" y="3275"/>
                  </a:lnTo>
                  <a:lnTo>
                    <a:pt x="641" y="3407"/>
                  </a:lnTo>
                  <a:lnTo>
                    <a:pt x="923" y="3538"/>
                  </a:lnTo>
                  <a:lnTo>
                    <a:pt x="1243" y="3670"/>
                  </a:lnTo>
                  <a:lnTo>
                    <a:pt x="1601" y="3802"/>
                  </a:lnTo>
                  <a:lnTo>
                    <a:pt x="2015" y="3915"/>
                  </a:lnTo>
                  <a:lnTo>
                    <a:pt x="2447" y="4028"/>
                  </a:lnTo>
                  <a:lnTo>
                    <a:pt x="2937" y="4141"/>
                  </a:lnTo>
                  <a:lnTo>
                    <a:pt x="3464" y="4253"/>
                  </a:lnTo>
                  <a:lnTo>
                    <a:pt x="4630" y="4460"/>
                  </a:lnTo>
                  <a:lnTo>
                    <a:pt x="5948" y="4668"/>
                  </a:lnTo>
                  <a:lnTo>
                    <a:pt x="7378" y="4837"/>
                  </a:lnTo>
                  <a:lnTo>
                    <a:pt x="8940" y="4987"/>
                  </a:lnTo>
                  <a:lnTo>
                    <a:pt x="10615" y="5138"/>
                  </a:lnTo>
                  <a:lnTo>
                    <a:pt x="12384" y="5251"/>
                  </a:lnTo>
                  <a:lnTo>
                    <a:pt x="14247" y="5345"/>
                  </a:lnTo>
                  <a:lnTo>
                    <a:pt x="16185" y="5401"/>
                  </a:lnTo>
                  <a:lnTo>
                    <a:pt x="18199" y="5458"/>
                  </a:lnTo>
                  <a:lnTo>
                    <a:pt x="20269" y="5458"/>
                  </a:lnTo>
                  <a:lnTo>
                    <a:pt x="20269" y="5458"/>
                  </a:lnTo>
                  <a:lnTo>
                    <a:pt x="22339" y="5458"/>
                  </a:lnTo>
                  <a:lnTo>
                    <a:pt x="24353" y="5401"/>
                  </a:lnTo>
                  <a:lnTo>
                    <a:pt x="26291" y="5345"/>
                  </a:lnTo>
                  <a:lnTo>
                    <a:pt x="28154" y="5251"/>
                  </a:lnTo>
                  <a:lnTo>
                    <a:pt x="29923" y="5138"/>
                  </a:lnTo>
                  <a:lnTo>
                    <a:pt x="31598" y="4987"/>
                  </a:lnTo>
                  <a:lnTo>
                    <a:pt x="33160" y="4837"/>
                  </a:lnTo>
                  <a:lnTo>
                    <a:pt x="34590" y="4668"/>
                  </a:lnTo>
                  <a:lnTo>
                    <a:pt x="35908" y="4460"/>
                  </a:lnTo>
                  <a:lnTo>
                    <a:pt x="37074" y="4253"/>
                  </a:lnTo>
                  <a:lnTo>
                    <a:pt x="37601" y="4141"/>
                  </a:lnTo>
                  <a:lnTo>
                    <a:pt x="38091" y="4028"/>
                  </a:lnTo>
                  <a:lnTo>
                    <a:pt x="38523" y="3915"/>
                  </a:lnTo>
                  <a:lnTo>
                    <a:pt x="38937" y="3802"/>
                  </a:lnTo>
                  <a:lnTo>
                    <a:pt x="39295" y="3670"/>
                  </a:lnTo>
                  <a:lnTo>
                    <a:pt x="39615" y="3538"/>
                  </a:lnTo>
                  <a:lnTo>
                    <a:pt x="39897" y="3407"/>
                  </a:lnTo>
                  <a:lnTo>
                    <a:pt x="40123" y="3275"/>
                  </a:lnTo>
                  <a:lnTo>
                    <a:pt x="40292" y="3143"/>
                  </a:lnTo>
                  <a:lnTo>
                    <a:pt x="40424" y="3011"/>
                  </a:lnTo>
                  <a:lnTo>
                    <a:pt x="40462" y="2936"/>
                  </a:lnTo>
                  <a:lnTo>
                    <a:pt x="40499" y="2880"/>
                  </a:lnTo>
                  <a:lnTo>
                    <a:pt x="40518" y="2804"/>
                  </a:lnTo>
                  <a:lnTo>
                    <a:pt x="40537" y="2729"/>
                  </a:lnTo>
                  <a:lnTo>
                    <a:pt x="40537" y="2729"/>
                  </a:lnTo>
                  <a:lnTo>
                    <a:pt x="40518" y="2673"/>
                  </a:lnTo>
                  <a:lnTo>
                    <a:pt x="40499" y="2597"/>
                  </a:lnTo>
                  <a:lnTo>
                    <a:pt x="40462" y="2522"/>
                  </a:lnTo>
                  <a:lnTo>
                    <a:pt x="40424" y="2447"/>
                  </a:lnTo>
                  <a:lnTo>
                    <a:pt x="40292" y="2315"/>
                  </a:lnTo>
                  <a:lnTo>
                    <a:pt x="40123" y="2183"/>
                  </a:lnTo>
                  <a:lnTo>
                    <a:pt x="39897" y="2052"/>
                  </a:lnTo>
                  <a:lnTo>
                    <a:pt x="39615" y="1920"/>
                  </a:lnTo>
                  <a:lnTo>
                    <a:pt x="39295" y="1788"/>
                  </a:lnTo>
                  <a:lnTo>
                    <a:pt x="38937" y="1675"/>
                  </a:lnTo>
                  <a:lnTo>
                    <a:pt x="38523" y="1544"/>
                  </a:lnTo>
                  <a:lnTo>
                    <a:pt x="38091" y="1431"/>
                  </a:lnTo>
                  <a:lnTo>
                    <a:pt x="37601" y="1318"/>
                  </a:lnTo>
                  <a:lnTo>
                    <a:pt x="37074" y="1205"/>
                  </a:lnTo>
                  <a:lnTo>
                    <a:pt x="35908" y="998"/>
                  </a:lnTo>
                  <a:lnTo>
                    <a:pt x="34590" y="810"/>
                  </a:lnTo>
                  <a:lnTo>
                    <a:pt x="33160" y="621"/>
                  </a:lnTo>
                  <a:lnTo>
                    <a:pt x="31598" y="471"/>
                  </a:lnTo>
                  <a:lnTo>
                    <a:pt x="29923" y="339"/>
                  </a:lnTo>
                  <a:lnTo>
                    <a:pt x="28154" y="226"/>
                  </a:lnTo>
                  <a:lnTo>
                    <a:pt x="26291" y="132"/>
                  </a:lnTo>
                  <a:lnTo>
                    <a:pt x="24353" y="57"/>
                  </a:lnTo>
                  <a:lnTo>
                    <a:pt x="22339" y="19"/>
                  </a:lnTo>
                  <a:lnTo>
                    <a:pt x="202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2"/>
            <p:cNvSpPr/>
            <p:nvPr/>
          </p:nvSpPr>
          <p:spPr>
            <a:xfrm flipH="1">
              <a:off x="512353" y="4078346"/>
              <a:ext cx="437912" cy="265127"/>
            </a:xfrm>
            <a:custGeom>
              <a:avLst/>
              <a:gdLst/>
              <a:ahLst/>
              <a:cxnLst/>
              <a:rect l="l" t="t" r="r" b="b"/>
              <a:pathLst>
                <a:path w="13212" h="7999" extrusionOk="0">
                  <a:moveTo>
                    <a:pt x="4122" y="1"/>
                  </a:moveTo>
                  <a:lnTo>
                    <a:pt x="3520" y="810"/>
                  </a:lnTo>
                  <a:lnTo>
                    <a:pt x="2203" y="2616"/>
                  </a:lnTo>
                  <a:lnTo>
                    <a:pt x="1469" y="3633"/>
                  </a:lnTo>
                  <a:lnTo>
                    <a:pt x="810" y="4574"/>
                  </a:lnTo>
                  <a:lnTo>
                    <a:pt x="321" y="5308"/>
                  </a:lnTo>
                  <a:lnTo>
                    <a:pt x="151" y="5590"/>
                  </a:lnTo>
                  <a:lnTo>
                    <a:pt x="57" y="5778"/>
                  </a:lnTo>
                  <a:lnTo>
                    <a:pt x="20" y="5910"/>
                  </a:lnTo>
                  <a:lnTo>
                    <a:pt x="1" y="6060"/>
                  </a:lnTo>
                  <a:lnTo>
                    <a:pt x="1" y="6211"/>
                  </a:lnTo>
                  <a:lnTo>
                    <a:pt x="20" y="6361"/>
                  </a:lnTo>
                  <a:lnTo>
                    <a:pt x="38" y="6512"/>
                  </a:lnTo>
                  <a:lnTo>
                    <a:pt x="76" y="6663"/>
                  </a:lnTo>
                  <a:lnTo>
                    <a:pt x="189" y="6964"/>
                  </a:lnTo>
                  <a:lnTo>
                    <a:pt x="302" y="7208"/>
                  </a:lnTo>
                  <a:lnTo>
                    <a:pt x="396" y="7415"/>
                  </a:lnTo>
                  <a:lnTo>
                    <a:pt x="509" y="7603"/>
                  </a:lnTo>
                  <a:lnTo>
                    <a:pt x="2428" y="7679"/>
                  </a:lnTo>
                  <a:lnTo>
                    <a:pt x="6700" y="7829"/>
                  </a:lnTo>
                  <a:lnTo>
                    <a:pt x="11010" y="7980"/>
                  </a:lnTo>
                  <a:lnTo>
                    <a:pt x="12478" y="7999"/>
                  </a:lnTo>
                  <a:lnTo>
                    <a:pt x="12911" y="7999"/>
                  </a:lnTo>
                  <a:lnTo>
                    <a:pt x="13099" y="7980"/>
                  </a:lnTo>
                  <a:lnTo>
                    <a:pt x="13118" y="7961"/>
                  </a:lnTo>
                  <a:lnTo>
                    <a:pt x="13136" y="7905"/>
                  </a:lnTo>
                  <a:lnTo>
                    <a:pt x="13174" y="7735"/>
                  </a:lnTo>
                  <a:lnTo>
                    <a:pt x="13193" y="7453"/>
                  </a:lnTo>
                  <a:lnTo>
                    <a:pt x="13212" y="7114"/>
                  </a:lnTo>
                  <a:lnTo>
                    <a:pt x="13212" y="6249"/>
                  </a:lnTo>
                  <a:lnTo>
                    <a:pt x="13193" y="5251"/>
                  </a:lnTo>
                  <a:lnTo>
                    <a:pt x="13136" y="3294"/>
                  </a:lnTo>
                  <a:lnTo>
                    <a:pt x="13099" y="2146"/>
                  </a:lnTo>
                  <a:lnTo>
                    <a:pt x="13080" y="2090"/>
                  </a:lnTo>
                  <a:lnTo>
                    <a:pt x="13061" y="2014"/>
                  </a:lnTo>
                  <a:lnTo>
                    <a:pt x="12967" y="1883"/>
                  </a:lnTo>
                  <a:lnTo>
                    <a:pt x="12816" y="1713"/>
                  </a:lnTo>
                  <a:lnTo>
                    <a:pt x="12609" y="1544"/>
                  </a:lnTo>
                  <a:lnTo>
                    <a:pt x="12365" y="1356"/>
                  </a:lnTo>
                  <a:lnTo>
                    <a:pt x="12101" y="1167"/>
                  </a:lnTo>
                  <a:lnTo>
                    <a:pt x="11781" y="979"/>
                  </a:lnTo>
                  <a:lnTo>
                    <a:pt x="11461" y="791"/>
                  </a:lnTo>
                  <a:lnTo>
                    <a:pt x="11123" y="622"/>
                  </a:lnTo>
                  <a:lnTo>
                    <a:pt x="10765" y="452"/>
                  </a:lnTo>
                  <a:lnTo>
                    <a:pt x="10408" y="302"/>
                  </a:lnTo>
                  <a:lnTo>
                    <a:pt x="10050" y="189"/>
                  </a:lnTo>
                  <a:lnTo>
                    <a:pt x="9711" y="95"/>
                  </a:lnTo>
                  <a:lnTo>
                    <a:pt x="9391" y="19"/>
                  </a:lnTo>
                  <a:lnTo>
                    <a:pt x="9090" y="1"/>
                  </a:lnTo>
                  <a:lnTo>
                    <a:pt x="8827" y="1"/>
                  </a:lnTo>
                  <a:lnTo>
                    <a:pt x="8243" y="57"/>
                  </a:lnTo>
                  <a:lnTo>
                    <a:pt x="7528" y="76"/>
                  </a:lnTo>
                  <a:lnTo>
                    <a:pt x="5966" y="76"/>
                  </a:lnTo>
                  <a:lnTo>
                    <a:pt x="4668" y="19"/>
                  </a:lnTo>
                  <a:lnTo>
                    <a:pt x="4122" y="1"/>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2"/>
            <p:cNvSpPr/>
            <p:nvPr/>
          </p:nvSpPr>
          <p:spPr>
            <a:xfrm flipH="1">
              <a:off x="686994" y="4126372"/>
              <a:ext cx="166587" cy="115444"/>
            </a:xfrm>
            <a:custGeom>
              <a:avLst/>
              <a:gdLst/>
              <a:ahLst/>
              <a:cxnLst/>
              <a:rect l="l" t="t" r="r" b="b"/>
              <a:pathLst>
                <a:path w="5026" h="3483" extrusionOk="0">
                  <a:moveTo>
                    <a:pt x="2372" y="1"/>
                  </a:moveTo>
                  <a:lnTo>
                    <a:pt x="2127" y="38"/>
                  </a:lnTo>
                  <a:lnTo>
                    <a:pt x="1883" y="76"/>
                  </a:lnTo>
                  <a:lnTo>
                    <a:pt x="1657" y="132"/>
                  </a:lnTo>
                  <a:lnTo>
                    <a:pt x="1431" y="226"/>
                  </a:lnTo>
                  <a:lnTo>
                    <a:pt x="1224" y="321"/>
                  </a:lnTo>
                  <a:lnTo>
                    <a:pt x="1036" y="415"/>
                  </a:lnTo>
                  <a:lnTo>
                    <a:pt x="866" y="528"/>
                  </a:lnTo>
                  <a:lnTo>
                    <a:pt x="697" y="659"/>
                  </a:lnTo>
                  <a:lnTo>
                    <a:pt x="565" y="791"/>
                  </a:lnTo>
                  <a:lnTo>
                    <a:pt x="433" y="942"/>
                  </a:lnTo>
                  <a:lnTo>
                    <a:pt x="321" y="1092"/>
                  </a:lnTo>
                  <a:lnTo>
                    <a:pt x="208" y="1243"/>
                  </a:lnTo>
                  <a:lnTo>
                    <a:pt x="132" y="1412"/>
                  </a:lnTo>
                  <a:lnTo>
                    <a:pt x="76" y="1581"/>
                  </a:lnTo>
                  <a:lnTo>
                    <a:pt x="38" y="1732"/>
                  </a:lnTo>
                  <a:lnTo>
                    <a:pt x="1" y="1901"/>
                  </a:lnTo>
                  <a:lnTo>
                    <a:pt x="1" y="2071"/>
                  </a:lnTo>
                  <a:lnTo>
                    <a:pt x="19" y="2221"/>
                  </a:lnTo>
                  <a:lnTo>
                    <a:pt x="57" y="2391"/>
                  </a:lnTo>
                  <a:lnTo>
                    <a:pt x="114" y="2541"/>
                  </a:lnTo>
                  <a:lnTo>
                    <a:pt x="189" y="2673"/>
                  </a:lnTo>
                  <a:lnTo>
                    <a:pt x="283" y="2824"/>
                  </a:lnTo>
                  <a:lnTo>
                    <a:pt x="415" y="2936"/>
                  </a:lnTo>
                  <a:lnTo>
                    <a:pt x="546" y="3068"/>
                  </a:lnTo>
                  <a:lnTo>
                    <a:pt x="716" y="3162"/>
                  </a:lnTo>
                  <a:lnTo>
                    <a:pt x="904" y="3256"/>
                  </a:lnTo>
                  <a:lnTo>
                    <a:pt x="1130" y="3332"/>
                  </a:lnTo>
                  <a:lnTo>
                    <a:pt x="1374" y="3407"/>
                  </a:lnTo>
                  <a:lnTo>
                    <a:pt x="1638" y="3445"/>
                  </a:lnTo>
                  <a:lnTo>
                    <a:pt x="1939" y="3482"/>
                  </a:lnTo>
                  <a:lnTo>
                    <a:pt x="2579" y="3482"/>
                  </a:lnTo>
                  <a:lnTo>
                    <a:pt x="2880" y="3445"/>
                  </a:lnTo>
                  <a:lnTo>
                    <a:pt x="3162" y="3407"/>
                  </a:lnTo>
                  <a:lnTo>
                    <a:pt x="3426" y="3332"/>
                  </a:lnTo>
                  <a:lnTo>
                    <a:pt x="3670" y="3256"/>
                  </a:lnTo>
                  <a:lnTo>
                    <a:pt x="3896" y="3162"/>
                  </a:lnTo>
                  <a:lnTo>
                    <a:pt x="4084" y="3068"/>
                  </a:lnTo>
                  <a:lnTo>
                    <a:pt x="4273" y="2936"/>
                  </a:lnTo>
                  <a:lnTo>
                    <a:pt x="4442" y="2824"/>
                  </a:lnTo>
                  <a:lnTo>
                    <a:pt x="4574" y="2673"/>
                  </a:lnTo>
                  <a:lnTo>
                    <a:pt x="4705" y="2541"/>
                  </a:lnTo>
                  <a:lnTo>
                    <a:pt x="4818" y="2391"/>
                  </a:lnTo>
                  <a:lnTo>
                    <a:pt x="4894" y="2221"/>
                  </a:lnTo>
                  <a:lnTo>
                    <a:pt x="4950" y="2071"/>
                  </a:lnTo>
                  <a:lnTo>
                    <a:pt x="5007" y="1901"/>
                  </a:lnTo>
                  <a:lnTo>
                    <a:pt x="5025" y="1751"/>
                  </a:lnTo>
                  <a:lnTo>
                    <a:pt x="5025" y="1581"/>
                  </a:lnTo>
                  <a:lnTo>
                    <a:pt x="5007" y="1412"/>
                  </a:lnTo>
                  <a:lnTo>
                    <a:pt x="4969" y="1262"/>
                  </a:lnTo>
                  <a:lnTo>
                    <a:pt x="4912" y="1111"/>
                  </a:lnTo>
                  <a:lnTo>
                    <a:pt x="4837" y="942"/>
                  </a:lnTo>
                  <a:lnTo>
                    <a:pt x="4743" y="810"/>
                  </a:lnTo>
                  <a:lnTo>
                    <a:pt x="4611" y="678"/>
                  </a:lnTo>
                  <a:lnTo>
                    <a:pt x="4480" y="546"/>
                  </a:lnTo>
                  <a:lnTo>
                    <a:pt x="4329" y="415"/>
                  </a:lnTo>
                  <a:lnTo>
                    <a:pt x="4141" y="321"/>
                  </a:lnTo>
                  <a:lnTo>
                    <a:pt x="3934" y="226"/>
                  </a:lnTo>
                  <a:lnTo>
                    <a:pt x="3727" y="151"/>
                  </a:lnTo>
                  <a:lnTo>
                    <a:pt x="3482" y="76"/>
                  </a:lnTo>
                  <a:lnTo>
                    <a:pt x="3219" y="38"/>
                  </a:lnTo>
                  <a:lnTo>
                    <a:pt x="29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22"/>
            <p:cNvSpPr/>
            <p:nvPr/>
          </p:nvSpPr>
          <p:spPr>
            <a:xfrm flipH="1">
              <a:off x="686365" y="4126372"/>
              <a:ext cx="166587" cy="106694"/>
            </a:xfrm>
            <a:custGeom>
              <a:avLst/>
              <a:gdLst/>
              <a:ahLst/>
              <a:cxnLst/>
              <a:rect l="l" t="t" r="r" b="b"/>
              <a:pathLst>
                <a:path w="5026" h="3219" extrusionOk="0">
                  <a:moveTo>
                    <a:pt x="2353" y="1"/>
                  </a:moveTo>
                  <a:lnTo>
                    <a:pt x="2108" y="19"/>
                  </a:lnTo>
                  <a:lnTo>
                    <a:pt x="1864" y="76"/>
                  </a:lnTo>
                  <a:lnTo>
                    <a:pt x="1638" y="132"/>
                  </a:lnTo>
                  <a:lnTo>
                    <a:pt x="1412" y="208"/>
                  </a:lnTo>
                  <a:lnTo>
                    <a:pt x="1205" y="283"/>
                  </a:lnTo>
                  <a:lnTo>
                    <a:pt x="1017" y="377"/>
                  </a:lnTo>
                  <a:lnTo>
                    <a:pt x="847" y="490"/>
                  </a:lnTo>
                  <a:lnTo>
                    <a:pt x="697" y="603"/>
                  </a:lnTo>
                  <a:lnTo>
                    <a:pt x="546" y="735"/>
                  </a:lnTo>
                  <a:lnTo>
                    <a:pt x="414" y="866"/>
                  </a:lnTo>
                  <a:lnTo>
                    <a:pt x="302" y="1017"/>
                  </a:lnTo>
                  <a:lnTo>
                    <a:pt x="207" y="1149"/>
                  </a:lnTo>
                  <a:lnTo>
                    <a:pt x="132" y="1299"/>
                  </a:lnTo>
                  <a:lnTo>
                    <a:pt x="76" y="1450"/>
                  </a:lnTo>
                  <a:lnTo>
                    <a:pt x="38" y="1600"/>
                  </a:lnTo>
                  <a:lnTo>
                    <a:pt x="19" y="1751"/>
                  </a:lnTo>
                  <a:lnTo>
                    <a:pt x="0" y="1901"/>
                  </a:lnTo>
                  <a:lnTo>
                    <a:pt x="19" y="2052"/>
                  </a:lnTo>
                  <a:lnTo>
                    <a:pt x="57" y="2184"/>
                  </a:lnTo>
                  <a:lnTo>
                    <a:pt x="113" y="2334"/>
                  </a:lnTo>
                  <a:lnTo>
                    <a:pt x="207" y="2466"/>
                  </a:lnTo>
                  <a:lnTo>
                    <a:pt x="302" y="2598"/>
                  </a:lnTo>
                  <a:lnTo>
                    <a:pt x="433" y="2711"/>
                  </a:lnTo>
                  <a:lnTo>
                    <a:pt x="565" y="2824"/>
                  </a:lnTo>
                  <a:lnTo>
                    <a:pt x="734" y="2918"/>
                  </a:lnTo>
                  <a:lnTo>
                    <a:pt x="941" y="2993"/>
                  </a:lnTo>
                  <a:lnTo>
                    <a:pt x="1148" y="3068"/>
                  </a:lnTo>
                  <a:lnTo>
                    <a:pt x="1393" y="3125"/>
                  </a:lnTo>
                  <a:lnTo>
                    <a:pt x="1657" y="3181"/>
                  </a:lnTo>
                  <a:lnTo>
                    <a:pt x="1958" y="3200"/>
                  </a:lnTo>
                  <a:lnTo>
                    <a:pt x="2278" y="3219"/>
                  </a:lnTo>
                  <a:lnTo>
                    <a:pt x="2597" y="3200"/>
                  </a:lnTo>
                  <a:lnTo>
                    <a:pt x="2899" y="3181"/>
                  </a:lnTo>
                  <a:lnTo>
                    <a:pt x="3181" y="3143"/>
                  </a:lnTo>
                  <a:lnTo>
                    <a:pt x="3444" y="3068"/>
                  </a:lnTo>
                  <a:lnTo>
                    <a:pt x="3689" y="3012"/>
                  </a:lnTo>
                  <a:lnTo>
                    <a:pt x="3915" y="2918"/>
                  </a:lnTo>
                  <a:lnTo>
                    <a:pt x="4103" y="2824"/>
                  </a:lnTo>
                  <a:lnTo>
                    <a:pt x="4291" y="2711"/>
                  </a:lnTo>
                  <a:lnTo>
                    <a:pt x="4461" y="2598"/>
                  </a:lnTo>
                  <a:lnTo>
                    <a:pt x="4592" y="2466"/>
                  </a:lnTo>
                  <a:lnTo>
                    <a:pt x="4724" y="2334"/>
                  </a:lnTo>
                  <a:lnTo>
                    <a:pt x="4818" y="2202"/>
                  </a:lnTo>
                  <a:lnTo>
                    <a:pt x="4893" y="2052"/>
                  </a:lnTo>
                  <a:lnTo>
                    <a:pt x="4969" y="1901"/>
                  </a:lnTo>
                  <a:lnTo>
                    <a:pt x="5006" y="1751"/>
                  </a:lnTo>
                  <a:lnTo>
                    <a:pt x="5025" y="1600"/>
                  </a:lnTo>
                  <a:lnTo>
                    <a:pt x="5025" y="1450"/>
                  </a:lnTo>
                  <a:lnTo>
                    <a:pt x="5006" y="1299"/>
                  </a:lnTo>
                  <a:lnTo>
                    <a:pt x="4969" y="1149"/>
                  </a:lnTo>
                  <a:lnTo>
                    <a:pt x="4912" y="1017"/>
                  </a:lnTo>
                  <a:lnTo>
                    <a:pt x="4837" y="866"/>
                  </a:lnTo>
                  <a:lnTo>
                    <a:pt x="4724" y="735"/>
                  </a:lnTo>
                  <a:lnTo>
                    <a:pt x="4611" y="622"/>
                  </a:lnTo>
                  <a:lnTo>
                    <a:pt x="4461" y="490"/>
                  </a:lnTo>
                  <a:lnTo>
                    <a:pt x="4310" y="396"/>
                  </a:lnTo>
                  <a:lnTo>
                    <a:pt x="4122" y="283"/>
                  </a:lnTo>
                  <a:lnTo>
                    <a:pt x="3934" y="208"/>
                  </a:lnTo>
                  <a:lnTo>
                    <a:pt x="3708" y="132"/>
                  </a:lnTo>
                  <a:lnTo>
                    <a:pt x="3463" y="76"/>
                  </a:lnTo>
                  <a:lnTo>
                    <a:pt x="3200" y="19"/>
                  </a:lnTo>
                  <a:lnTo>
                    <a:pt x="29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22"/>
            <p:cNvSpPr/>
            <p:nvPr/>
          </p:nvSpPr>
          <p:spPr>
            <a:xfrm flipH="1">
              <a:off x="753119" y="4160047"/>
              <a:ext cx="48690" cy="33742"/>
            </a:xfrm>
            <a:custGeom>
              <a:avLst/>
              <a:gdLst/>
              <a:ahLst/>
              <a:cxnLst/>
              <a:rect l="l" t="t" r="r" b="b"/>
              <a:pathLst>
                <a:path w="1469" h="1018" extrusionOk="0">
                  <a:moveTo>
                    <a:pt x="622" y="1"/>
                  </a:moveTo>
                  <a:lnTo>
                    <a:pt x="471" y="39"/>
                  </a:lnTo>
                  <a:lnTo>
                    <a:pt x="358" y="95"/>
                  </a:lnTo>
                  <a:lnTo>
                    <a:pt x="245" y="151"/>
                  </a:lnTo>
                  <a:lnTo>
                    <a:pt x="151" y="227"/>
                  </a:lnTo>
                  <a:lnTo>
                    <a:pt x="95" y="321"/>
                  </a:lnTo>
                  <a:lnTo>
                    <a:pt x="38" y="415"/>
                  </a:lnTo>
                  <a:lnTo>
                    <a:pt x="1" y="509"/>
                  </a:lnTo>
                  <a:lnTo>
                    <a:pt x="1" y="603"/>
                  </a:lnTo>
                  <a:lnTo>
                    <a:pt x="19" y="697"/>
                  </a:lnTo>
                  <a:lnTo>
                    <a:pt x="57" y="772"/>
                  </a:lnTo>
                  <a:lnTo>
                    <a:pt x="114" y="848"/>
                  </a:lnTo>
                  <a:lnTo>
                    <a:pt x="208" y="923"/>
                  </a:lnTo>
                  <a:lnTo>
                    <a:pt x="321" y="979"/>
                  </a:lnTo>
                  <a:lnTo>
                    <a:pt x="471" y="998"/>
                  </a:lnTo>
                  <a:lnTo>
                    <a:pt x="659" y="1017"/>
                  </a:lnTo>
                  <a:lnTo>
                    <a:pt x="829" y="998"/>
                  </a:lnTo>
                  <a:lnTo>
                    <a:pt x="998" y="979"/>
                  </a:lnTo>
                  <a:lnTo>
                    <a:pt x="1130" y="923"/>
                  </a:lnTo>
                  <a:lnTo>
                    <a:pt x="1243" y="848"/>
                  </a:lnTo>
                  <a:lnTo>
                    <a:pt x="1337" y="772"/>
                  </a:lnTo>
                  <a:lnTo>
                    <a:pt x="1393" y="697"/>
                  </a:lnTo>
                  <a:lnTo>
                    <a:pt x="1450" y="603"/>
                  </a:lnTo>
                  <a:lnTo>
                    <a:pt x="1469" y="509"/>
                  </a:lnTo>
                  <a:lnTo>
                    <a:pt x="1450" y="415"/>
                  </a:lnTo>
                  <a:lnTo>
                    <a:pt x="1431" y="321"/>
                  </a:lnTo>
                  <a:lnTo>
                    <a:pt x="1374" y="227"/>
                  </a:lnTo>
                  <a:lnTo>
                    <a:pt x="1299" y="151"/>
                  </a:lnTo>
                  <a:lnTo>
                    <a:pt x="1205" y="95"/>
                  </a:lnTo>
                  <a:lnTo>
                    <a:pt x="1092" y="39"/>
                  </a:lnTo>
                  <a:lnTo>
                    <a:pt x="9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2"/>
            <p:cNvSpPr/>
            <p:nvPr/>
          </p:nvSpPr>
          <p:spPr>
            <a:xfrm flipH="1">
              <a:off x="514840" y="4065253"/>
              <a:ext cx="126647" cy="139739"/>
            </a:xfrm>
            <a:custGeom>
              <a:avLst/>
              <a:gdLst/>
              <a:ahLst/>
              <a:cxnLst/>
              <a:rect l="l" t="t" r="r" b="b"/>
              <a:pathLst>
                <a:path w="3821" h="4216" extrusionOk="0">
                  <a:moveTo>
                    <a:pt x="2578" y="0"/>
                  </a:moveTo>
                  <a:lnTo>
                    <a:pt x="2334" y="19"/>
                  </a:lnTo>
                  <a:lnTo>
                    <a:pt x="2051" y="57"/>
                  </a:lnTo>
                  <a:lnTo>
                    <a:pt x="1769" y="132"/>
                  </a:lnTo>
                  <a:lnTo>
                    <a:pt x="1487" y="226"/>
                  </a:lnTo>
                  <a:lnTo>
                    <a:pt x="1205" y="339"/>
                  </a:lnTo>
                  <a:lnTo>
                    <a:pt x="922" y="452"/>
                  </a:lnTo>
                  <a:lnTo>
                    <a:pt x="452" y="659"/>
                  </a:lnTo>
                  <a:lnTo>
                    <a:pt x="0" y="904"/>
                  </a:lnTo>
                  <a:lnTo>
                    <a:pt x="113" y="1280"/>
                  </a:lnTo>
                  <a:lnTo>
                    <a:pt x="226" y="1675"/>
                  </a:lnTo>
                  <a:lnTo>
                    <a:pt x="376" y="2165"/>
                  </a:lnTo>
                  <a:lnTo>
                    <a:pt x="565" y="2692"/>
                  </a:lnTo>
                  <a:lnTo>
                    <a:pt x="772" y="3200"/>
                  </a:lnTo>
                  <a:lnTo>
                    <a:pt x="885" y="3425"/>
                  </a:lnTo>
                  <a:lnTo>
                    <a:pt x="998" y="3632"/>
                  </a:lnTo>
                  <a:lnTo>
                    <a:pt x="1129" y="3821"/>
                  </a:lnTo>
                  <a:lnTo>
                    <a:pt x="1242" y="3971"/>
                  </a:lnTo>
                  <a:lnTo>
                    <a:pt x="1317" y="4028"/>
                  </a:lnTo>
                  <a:lnTo>
                    <a:pt x="1393" y="4084"/>
                  </a:lnTo>
                  <a:lnTo>
                    <a:pt x="1543" y="4159"/>
                  </a:lnTo>
                  <a:lnTo>
                    <a:pt x="1731" y="4197"/>
                  </a:lnTo>
                  <a:lnTo>
                    <a:pt x="1920" y="4216"/>
                  </a:lnTo>
                  <a:lnTo>
                    <a:pt x="2145" y="4197"/>
                  </a:lnTo>
                  <a:lnTo>
                    <a:pt x="2352" y="4159"/>
                  </a:lnTo>
                  <a:lnTo>
                    <a:pt x="2559" y="4122"/>
                  </a:lnTo>
                  <a:lnTo>
                    <a:pt x="2785" y="4046"/>
                  </a:lnTo>
                  <a:lnTo>
                    <a:pt x="3181" y="3896"/>
                  </a:lnTo>
                  <a:lnTo>
                    <a:pt x="3500" y="3745"/>
                  </a:lnTo>
                  <a:lnTo>
                    <a:pt x="3820" y="3576"/>
                  </a:lnTo>
                  <a:lnTo>
                    <a:pt x="3802" y="3237"/>
                  </a:lnTo>
                  <a:lnTo>
                    <a:pt x="3707" y="2409"/>
                  </a:lnTo>
                  <a:lnTo>
                    <a:pt x="3651" y="1882"/>
                  </a:lnTo>
                  <a:lnTo>
                    <a:pt x="3557" y="1355"/>
                  </a:lnTo>
                  <a:lnTo>
                    <a:pt x="3425" y="847"/>
                  </a:lnTo>
                  <a:lnTo>
                    <a:pt x="3350" y="603"/>
                  </a:lnTo>
                  <a:lnTo>
                    <a:pt x="3275" y="396"/>
                  </a:lnTo>
                  <a:lnTo>
                    <a:pt x="3237" y="302"/>
                  </a:lnTo>
                  <a:lnTo>
                    <a:pt x="3181" y="207"/>
                  </a:lnTo>
                  <a:lnTo>
                    <a:pt x="3105" y="151"/>
                  </a:lnTo>
                  <a:lnTo>
                    <a:pt x="3011" y="94"/>
                  </a:lnTo>
                  <a:lnTo>
                    <a:pt x="2917" y="57"/>
                  </a:lnTo>
                  <a:lnTo>
                    <a:pt x="2823" y="19"/>
                  </a:lnTo>
                  <a:lnTo>
                    <a:pt x="27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22"/>
            <p:cNvSpPr/>
            <p:nvPr/>
          </p:nvSpPr>
          <p:spPr>
            <a:xfrm flipH="1">
              <a:off x="456835" y="4032175"/>
              <a:ext cx="522730" cy="145374"/>
            </a:xfrm>
            <a:custGeom>
              <a:avLst/>
              <a:gdLst/>
              <a:ahLst/>
              <a:cxnLst/>
              <a:rect l="l" t="t" r="r" b="b"/>
              <a:pathLst>
                <a:path w="15771" h="4386" extrusionOk="0">
                  <a:moveTo>
                    <a:pt x="8356" y="1"/>
                  </a:moveTo>
                  <a:lnTo>
                    <a:pt x="7358" y="20"/>
                  </a:lnTo>
                  <a:lnTo>
                    <a:pt x="6380" y="39"/>
                  </a:lnTo>
                  <a:lnTo>
                    <a:pt x="5439" y="76"/>
                  </a:lnTo>
                  <a:lnTo>
                    <a:pt x="4573" y="133"/>
                  </a:lnTo>
                  <a:lnTo>
                    <a:pt x="3783" y="208"/>
                  </a:lnTo>
                  <a:lnTo>
                    <a:pt x="3105" y="264"/>
                  </a:lnTo>
                  <a:lnTo>
                    <a:pt x="2560" y="340"/>
                  </a:lnTo>
                  <a:lnTo>
                    <a:pt x="2164" y="434"/>
                  </a:lnTo>
                  <a:lnTo>
                    <a:pt x="2033" y="471"/>
                  </a:lnTo>
                  <a:lnTo>
                    <a:pt x="1957" y="509"/>
                  </a:lnTo>
                  <a:lnTo>
                    <a:pt x="1807" y="622"/>
                  </a:lnTo>
                  <a:lnTo>
                    <a:pt x="1675" y="754"/>
                  </a:lnTo>
                  <a:lnTo>
                    <a:pt x="1525" y="942"/>
                  </a:lnTo>
                  <a:lnTo>
                    <a:pt x="1355" y="1130"/>
                  </a:lnTo>
                  <a:lnTo>
                    <a:pt x="1035" y="1601"/>
                  </a:lnTo>
                  <a:lnTo>
                    <a:pt x="715" y="2090"/>
                  </a:lnTo>
                  <a:lnTo>
                    <a:pt x="414" y="2579"/>
                  </a:lnTo>
                  <a:lnTo>
                    <a:pt x="188" y="3012"/>
                  </a:lnTo>
                  <a:lnTo>
                    <a:pt x="57" y="3351"/>
                  </a:lnTo>
                  <a:lnTo>
                    <a:pt x="19" y="3464"/>
                  </a:lnTo>
                  <a:lnTo>
                    <a:pt x="0" y="3539"/>
                  </a:lnTo>
                  <a:lnTo>
                    <a:pt x="19" y="3558"/>
                  </a:lnTo>
                  <a:lnTo>
                    <a:pt x="57" y="3577"/>
                  </a:lnTo>
                  <a:lnTo>
                    <a:pt x="151" y="3633"/>
                  </a:lnTo>
                  <a:lnTo>
                    <a:pt x="301" y="3671"/>
                  </a:lnTo>
                  <a:lnTo>
                    <a:pt x="508" y="3708"/>
                  </a:lnTo>
                  <a:lnTo>
                    <a:pt x="998" y="3784"/>
                  </a:lnTo>
                  <a:lnTo>
                    <a:pt x="1562" y="3840"/>
                  </a:lnTo>
                  <a:lnTo>
                    <a:pt x="2597" y="3915"/>
                  </a:lnTo>
                  <a:lnTo>
                    <a:pt x="3049" y="3953"/>
                  </a:lnTo>
                  <a:lnTo>
                    <a:pt x="4761" y="1883"/>
                  </a:lnTo>
                  <a:lnTo>
                    <a:pt x="4950" y="1826"/>
                  </a:lnTo>
                  <a:lnTo>
                    <a:pt x="5213" y="1789"/>
                  </a:lnTo>
                  <a:lnTo>
                    <a:pt x="5533" y="1770"/>
                  </a:lnTo>
                  <a:lnTo>
                    <a:pt x="5909" y="1751"/>
                  </a:lnTo>
                  <a:lnTo>
                    <a:pt x="6794" y="1751"/>
                  </a:lnTo>
                  <a:lnTo>
                    <a:pt x="7754" y="1770"/>
                  </a:lnTo>
                  <a:lnTo>
                    <a:pt x="8676" y="1808"/>
                  </a:lnTo>
                  <a:lnTo>
                    <a:pt x="9466" y="1845"/>
                  </a:lnTo>
                  <a:lnTo>
                    <a:pt x="10200" y="1902"/>
                  </a:lnTo>
                  <a:lnTo>
                    <a:pt x="10238" y="1883"/>
                  </a:lnTo>
                  <a:lnTo>
                    <a:pt x="10275" y="1902"/>
                  </a:lnTo>
                  <a:lnTo>
                    <a:pt x="10369" y="1939"/>
                  </a:lnTo>
                  <a:lnTo>
                    <a:pt x="10464" y="2015"/>
                  </a:lnTo>
                  <a:lnTo>
                    <a:pt x="10558" y="2128"/>
                  </a:lnTo>
                  <a:lnTo>
                    <a:pt x="10746" y="2447"/>
                  </a:lnTo>
                  <a:lnTo>
                    <a:pt x="10972" y="2843"/>
                  </a:lnTo>
                  <a:lnTo>
                    <a:pt x="11160" y="3276"/>
                  </a:lnTo>
                  <a:lnTo>
                    <a:pt x="11329" y="3671"/>
                  </a:lnTo>
                  <a:lnTo>
                    <a:pt x="11461" y="4028"/>
                  </a:lnTo>
                  <a:lnTo>
                    <a:pt x="11536" y="4273"/>
                  </a:lnTo>
                  <a:lnTo>
                    <a:pt x="11555" y="4311"/>
                  </a:lnTo>
                  <a:lnTo>
                    <a:pt x="11593" y="4329"/>
                  </a:lnTo>
                  <a:lnTo>
                    <a:pt x="11724" y="4348"/>
                  </a:lnTo>
                  <a:lnTo>
                    <a:pt x="11931" y="4367"/>
                  </a:lnTo>
                  <a:lnTo>
                    <a:pt x="12195" y="4386"/>
                  </a:lnTo>
                  <a:lnTo>
                    <a:pt x="12835" y="4386"/>
                  </a:lnTo>
                  <a:lnTo>
                    <a:pt x="13569" y="4348"/>
                  </a:lnTo>
                  <a:lnTo>
                    <a:pt x="14303" y="4292"/>
                  </a:lnTo>
                  <a:lnTo>
                    <a:pt x="14961" y="4198"/>
                  </a:lnTo>
                  <a:lnTo>
                    <a:pt x="15225" y="4141"/>
                  </a:lnTo>
                  <a:lnTo>
                    <a:pt x="15432" y="4085"/>
                  </a:lnTo>
                  <a:lnTo>
                    <a:pt x="15582" y="4028"/>
                  </a:lnTo>
                  <a:lnTo>
                    <a:pt x="15620" y="3991"/>
                  </a:lnTo>
                  <a:lnTo>
                    <a:pt x="15639" y="3953"/>
                  </a:lnTo>
                  <a:lnTo>
                    <a:pt x="15695" y="3727"/>
                  </a:lnTo>
                  <a:lnTo>
                    <a:pt x="15752" y="3370"/>
                  </a:lnTo>
                  <a:lnTo>
                    <a:pt x="15771" y="3163"/>
                  </a:lnTo>
                  <a:lnTo>
                    <a:pt x="15771" y="2918"/>
                  </a:lnTo>
                  <a:lnTo>
                    <a:pt x="15752" y="2673"/>
                  </a:lnTo>
                  <a:lnTo>
                    <a:pt x="15714" y="2410"/>
                  </a:lnTo>
                  <a:lnTo>
                    <a:pt x="15639" y="2146"/>
                  </a:lnTo>
                  <a:lnTo>
                    <a:pt x="15526" y="1883"/>
                  </a:lnTo>
                  <a:lnTo>
                    <a:pt x="15394" y="1619"/>
                  </a:lnTo>
                  <a:lnTo>
                    <a:pt x="15206" y="1375"/>
                  </a:lnTo>
                  <a:lnTo>
                    <a:pt x="15112" y="1243"/>
                  </a:lnTo>
                  <a:lnTo>
                    <a:pt x="14980" y="1130"/>
                  </a:lnTo>
                  <a:lnTo>
                    <a:pt x="14848" y="1017"/>
                  </a:lnTo>
                  <a:lnTo>
                    <a:pt x="14717" y="904"/>
                  </a:lnTo>
                  <a:lnTo>
                    <a:pt x="14547" y="791"/>
                  </a:lnTo>
                  <a:lnTo>
                    <a:pt x="14378" y="697"/>
                  </a:lnTo>
                  <a:lnTo>
                    <a:pt x="14190" y="603"/>
                  </a:lnTo>
                  <a:lnTo>
                    <a:pt x="13983" y="509"/>
                  </a:lnTo>
                  <a:lnTo>
                    <a:pt x="13738" y="434"/>
                  </a:lnTo>
                  <a:lnTo>
                    <a:pt x="13475" y="359"/>
                  </a:lnTo>
                  <a:lnTo>
                    <a:pt x="13174" y="302"/>
                  </a:lnTo>
                  <a:lnTo>
                    <a:pt x="12835" y="246"/>
                  </a:lnTo>
                  <a:lnTo>
                    <a:pt x="12082" y="152"/>
                  </a:lnTo>
                  <a:lnTo>
                    <a:pt x="11235" y="76"/>
                  </a:lnTo>
                  <a:lnTo>
                    <a:pt x="10313" y="20"/>
                  </a:lnTo>
                  <a:lnTo>
                    <a:pt x="93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22"/>
            <p:cNvSpPr/>
            <p:nvPr/>
          </p:nvSpPr>
          <p:spPr>
            <a:xfrm flipH="1">
              <a:off x="362009" y="4077716"/>
              <a:ext cx="258299" cy="238942"/>
            </a:xfrm>
            <a:custGeom>
              <a:avLst/>
              <a:gdLst/>
              <a:ahLst/>
              <a:cxnLst/>
              <a:rect l="l" t="t" r="r" b="b"/>
              <a:pathLst>
                <a:path w="7793" h="7209" extrusionOk="0">
                  <a:moveTo>
                    <a:pt x="4160" y="133"/>
                  </a:moveTo>
                  <a:lnTo>
                    <a:pt x="4009" y="189"/>
                  </a:lnTo>
                  <a:lnTo>
                    <a:pt x="3878" y="264"/>
                  </a:lnTo>
                  <a:lnTo>
                    <a:pt x="4009" y="208"/>
                  </a:lnTo>
                  <a:lnTo>
                    <a:pt x="4160" y="133"/>
                  </a:lnTo>
                  <a:close/>
                  <a:moveTo>
                    <a:pt x="3878" y="264"/>
                  </a:moveTo>
                  <a:lnTo>
                    <a:pt x="3746" y="340"/>
                  </a:lnTo>
                  <a:lnTo>
                    <a:pt x="3558" y="490"/>
                  </a:lnTo>
                  <a:lnTo>
                    <a:pt x="3426" y="622"/>
                  </a:lnTo>
                  <a:lnTo>
                    <a:pt x="3426" y="622"/>
                  </a:lnTo>
                  <a:lnTo>
                    <a:pt x="3577" y="490"/>
                  </a:lnTo>
                  <a:lnTo>
                    <a:pt x="3765" y="340"/>
                  </a:lnTo>
                  <a:lnTo>
                    <a:pt x="3878" y="264"/>
                  </a:lnTo>
                  <a:close/>
                  <a:moveTo>
                    <a:pt x="6088" y="267"/>
                  </a:moveTo>
                  <a:lnTo>
                    <a:pt x="6211" y="302"/>
                  </a:lnTo>
                  <a:lnTo>
                    <a:pt x="6324" y="377"/>
                  </a:lnTo>
                  <a:lnTo>
                    <a:pt x="6362" y="415"/>
                  </a:lnTo>
                  <a:lnTo>
                    <a:pt x="6399" y="471"/>
                  </a:lnTo>
                  <a:lnTo>
                    <a:pt x="6437" y="528"/>
                  </a:lnTo>
                  <a:lnTo>
                    <a:pt x="6456" y="603"/>
                  </a:lnTo>
                  <a:lnTo>
                    <a:pt x="6475" y="659"/>
                  </a:lnTo>
                  <a:lnTo>
                    <a:pt x="6456" y="735"/>
                  </a:lnTo>
                  <a:lnTo>
                    <a:pt x="6456" y="791"/>
                  </a:lnTo>
                  <a:lnTo>
                    <a:pt x="6418" y="848"/>
                  </a:lnTo>
                  <a:lnTo>
                    <a:pt x="6324" y="961"/>
                  </a:lnTo>
                  <a:lnTo>
                    <a:pt x="6211" y="1055"/>
                  </a:lnTo>
                  <a:lnTo>
                    <a:pt x="6155" y="1073"/>
                  </a:lnTo>
                  <a:lnTo>
                    <a:pt x="6079" y="1092"/>
                  </a:lnTo>
                  <a:lnTo>
                    <a:pt x="6004" y="1092"/>
                  </a:lnTo>
                  <a:lnTo>
                    <a:pt x="5948" y="1073"/>
                  </a:lnTo>
                  <a:lnTo>
                    <a:pt x="5872" y="1036"/>
                  </a:lnTo>
                  <a:lnTo>
                    <a:pt x="5816" y="998"/>
                  </a:lnTo>
                  <a:lnTo>
                    <a:pt x="5778" y="942"/>
                  </a:lnTo>
                  <a:lnTo>
                    <a:pt x="5741" y="866"/>
                  </a:lnTo>
                  <a:lnTo>
                    <a:pt x="5722" y="810"/>
                  </a:lnTo>
                  <a:lnTo>
                    <a:pt x="5722" y="735"/>
                  </a:lnTo>
                  <a:lnTo>
                    <a:pt x="5741" y="659"/>
                  </a:lnTo>
                  <a:lnTo>
                    <a:pt x="5778" y="584"/>
                  </a:lnTo>
                  <a:lnTo>
                    <a:pt x="5872" y="452"/>
                  </a:lnTo>
                  <a:lnTo>
                    <a:pt x="5985" y="340"/>
                  </a:lnTo>
                  <a:lnTo>
                    <a:pt x="6088" y="267"/>
                  </a:lnTo>
                  <a:close/>
                  <a:moveTo>
                    <a:pt x="6776" y="1713"/>
                  </a:moveTo>
                  <a:lnTo>
                    <a:pt x="6889" y="1732"/>
                  </a:lnTo>
                  <a:lnTo>
                    <a:pt x="6964" y="1770"/>
                  </a:lnTo>
                  <a:lnTo>
                    <a:pt x="7058" y="1826"/>
                  </a:lnTo>
                  <a:lnTo>
                    <a:pt x="7133" y="1902"/>
                  </a:lnTo>
                  <a:lnTo>
                    <a:pt x="7190" y="1977"/>
                  </a:lnTo>
                  <a:lnTo>
                    <a:pt x="7271" y="2098"/>
                  </a:lnTo>
                  <a:lnTo>
                    <a:pt x="7271" y="2098"/>
                  </a:lnTo>
                  <a:lnTo>
                    <a:pt x="7133" y="2184"/>
                  </a:lnTo>
                  <a:lnTo>
                    <a:pt x="6964" y="2278"/>
                  </a:lnTo>
                  <a:lnTo>
                    <a:pt x="6776" y="2334"/>
                  </a:lnTo>
                  <a:lnTo>
                    <a:pt x="6569" y="2353"/>
                  </a:lnTo>
                  <a:lnTo>
                    <a:pt x="6381" y="2334"/>
                  </a:lnTo>
                  <a:lnTo>
                    <a:pt x="6287" y="2316"/>
                  </a:lnTo>
                  <a:lnTo>
                    <a:pt x="6192" y="2297"/>
                  </a:lnTo>
                  <a:lnTo>
                    <a:pt x="6155" y="2278"/>
                  </a:lnTo>
                  <a:lnTo>
                    <a:pt x="6136" y="2259"/>
                  </a:lnTo>
                  <a:lnTo>
                    <a:pt x="6136" y="2221"/>
                  </a:lnTo>
                  <a:lnTo>
                    <a:pt x="6136" y="2165"/>
                  </a:lnTo>
                  <a:lnTo>
                    <a:pt x="6155" y="2071"/>
                  </a:lnTo>
                  <a:lnTo>
                    <a:pt x="6192" y="1996"/>
                  </a:lnTo>
                  <a:lnTo>
                    <a:pt x="6249" y="1920"/>
                  </a:lnTo>
                  <a:lnTo>
                    <a:pt x="6324" y="1845"/>
                  </a:lnTo>
                  <a:lnTo>
                    <a:pt x="6399" y="1807"/>
                  </a:lnTo>
                  <a:lnTo>
                    <a:pt x="6494" y="1751"/>
                  </a:lnTo>
                  <a:lnTo>
                    <a:pt x="6588" y="1732"/>
                  </a:lnTo>
                  <a:lnTo>
                    <a:pt x="6682" y="1713"/>
                  </a:lnTo>
                  <a:close/>
                  <a:moveTo>
                    <a:pt x="5967" y="3369"/>
                  </a:moveTo>
                  <a:lnTo>
                    <a:pt x="6061" y="3388"/>
                  </a:lnTo>
                  <a:lnTo>
                    <a:pt x="6155" y="3445"/>
                  </a:lnTo>
                  <a:lnTo>
                    <a:pt x="6230" y="3501"/>
                  </a:lnTo>
                  <a:lnTo>
                    <a:pt x="6287" y="3595"/>
                  </a:lnTo>
                  <a:lnTo>
                    <a:pt x="6324" y="3689"/>
                  </a:lnTo>
                  <a:lnTo>
                    <a:pt x="6362" y="3783"/>
                  </a:lnTo>
                  <a:lnTo>
                    <a:pt x="6381" y="3896"/>
                  </a:lnTo>
                  <a:lnTo>
                    <a:pt x="6418" y="4122"/>
                  </a:lnTo>
                  <a:lnTo>
                    <a:pt x="6418" y="4197"/>
                  </a:lnTo>
                  <a:lnTo>
                    <a:pt x="6268" y="4197"/>
                  </a:lnTo>
                  <a:lnTo>
                    <a:pt x="6155" y="4160"/>
                  </a:lnTo>
                  <a:lnTo>
                    <a:pt x="6061" y="4122"/>
                  </a:lnTo>
                  <a:lnTo>
                    <a:pt x="5967" y="4085"/>
                  </a:lnTo>
                  <a:lnTo>
                    <a:pt x="5872" y="4028"/>
                  </a:lnTo>
                  <a:lnTo>
                    <a:pt x="5816" y="3953"/>
                  </a:lnTo>
                  <a:lnTo>
                    <a:pt x="5741" y="3859"/>
                  </a:lnTo>
                  <a:lnTo>
                    <a:pt x="5703" y="3765"/>
                  </a:lnTo>
                  <a:lnTo>
                    <a:pt x="5684" y="3670"/>
                  </a:lnTo>
                  <a:lnTo>
                    <a:pt x="5684" y="3558"/>
                  </a:lnTo>
                  <a:lnTo>
                    <a:pt x="5722" y="3482"/>
                  </a:lnTo>
                  <a:lnTo>
                    <a:pt x="5778" y="3407"/>
                  </a:lnTo>
                  <a:lnTo>
                    <a:pt x="5872" y="3369"/>
                  </a:lnTo>
                  <a:close/>
                  <a:moveTo>
                    <a:pt x="5195" y="4461"/>
                  </a:moveTo>
                  <a:lnTo>
                    <a:pt x="5308" y="4480"/>
                  </a:lnTo>
                  <a:lnTo>
                    <a:pt x="5402" y="4517"/>
                  </a:lnTo>
                  <a:lnTo>
                    <a:pt x="5496" y="4555"/>
                  </a:lnTo>
                  <a:lnTo>
                    <a:pt x="5571" y="4630"/>
                  </a:lnTo>
                  <a:lnTo>
                    <a:pt x="5647" y="4724"/>
                  </a:lnTo>
                  <a:lnTo>
                    <a:pt x="5703" y="4800"/>
                  </a:lnTo>
                  <a:lnTo>
                    <a:pt x="5760" y="4894"/>
                  </a:lnTo>
                  <a:lnTo>
                    <a:pt x="5854" y="5101"/>
                  </a:lnTo>
                  <a:lnTo>
                    <a:pt x="5910" y="5327"/>
                  </a:lnTo>
                  <a:lnTo>
                    <a:pt x="5910" y="5352"/>
                  </a:lnTo>
                  <a:lnTo>
                    <a:pt x="5910" y="5352"/>
                  </a:lnTo>
                  <a:lnTo>
                    <a:pt x="5835" y="5364"/>
                  </a:lnTo>
                  <a:lnTo>
                    <a:pt x="5722" y="5345"/>
                  </a:lnTo>
                  <a:lnTo>
                    <a:pt x="5628" y="5327"/>
                  </a:lnTo>
                  <a:lnTo>
                    <a:pt x="5515" y="5289"/>
                  </a:lnTo>
                  <a:lnTo>
                    <a:pt x="5421" y="5232"/>
                  </a:lnTo>
                  <a:lnTo>
                    <a:pt x="5233" y="5101"/>
                  </a:lnTo>
                  <a:lnTo>
                    <a:pt x="5082" y="4950"/>
                  </a:lnTo>
                  <a:lnTo>
                    <a:pt x="5007" y="4875"/>
                  </a:lnTo>
                  <a:lnTo>
                    <a:pt x="4950" y="4781"/>
                  </a:lnTo>
                  <a:lnTo>
                    <a:pt x="4932" y="4687"/>
                  </a:lnTo>
                  <a:lnTo>
                    <a:pt x="4950" y="4611"/>
                  </a:lnTo>
                  <a:lnTo>
                    <a:pt x="5026" y="4536"/>
                  </a:lnTo>
                  <a:lnTo>
                    <a:pt x="5101" y="4480"/>
                  </a:lnTo>
                  <a:lnTo>
                    <a:pt x="5195" y="4461"/>
                  </a:lnTo>
                  <a:close/>
                  <a:moveTo>
                    <a:pt x="3972" y="5120"/>
                  </a:moveTo>
                  <a:lnTo>
                    <a:pt x="4066" y="5157"/>
                  </a:lnTo>
                  <a:lnTo>
                    <a:pt x="4141" y="5214"/>
                  </a:lnTo>
                  <a:lnTo>
                    <a:pt x="4235" y="5270"/>
                  </a:lnTo>
                  <a:lnTo>
                    <a:pt x="4292" y="5345"/>
                  </a:lnTo>
                  <a:lnTo>
                    <a:pt x="4348" y="5421"/>
                  </a:lnTo>
                  <a:lnTo>
                    <a:pt x="4405" y="5515"/>
                  </a:lnTo>
                  <a:lnTo>
                    <a:pt x="4442" y="5609"/>
                  </a:lnTo>
                  <a:lnTo>
                    <a:pt x="4442" y="5722"/>
                  </a:lnTo>
                  <a:lnTo>
                    <a:pt x="4461" y="5816"/>
                  </a:lnTo>
                  <a:lnTo>
                    <a:pt x="4442" y="5910"/>
                  </a:lnTo>
                  <a:lnTo>
                    <a:pt x="4386" y="6117"/>
                  </a:lnTo>
                  <a:lnTo>
                    <a:pt x="4311" y="6305"/>
                  </a:lnTo>
                  <a:lnTo>
                    <a:pt x="4235" y="6403"/>
                  </a:lnTo>
                  <a:lnTo>
                    <a:pt x="4160" y="6343"/>
                  </a:lnTo>
                  <a:lnTo>
                    <a:pt x="4028" y="6173"/>
                  </a:lnTo>
                  <a:lnTo>
                    <a:pt x="3934" y="5985"/>
                  </a:lnTo>
                  <a:lnTo>
                    <a:pt x="3859" y="5797"/>
                  </a:lnTo>
                  <a:lnTo>
                    <a:pt x="3802" y="5571"/>
                  </a:lnTo>
                  <a:lnTo>
                    <a:pt x="3784" y="5477"/>
                  </a:lnTo>
                  <a:lnTo>
                    <a:pt x="3784" y="5364"/>
                  </a:lnTo>
                  <a:lnTo>
                    <a:pt x="3802" y="5270"/>
                  </a:lnTo>
                  <a:lnTo>
                    <a:pt x="3821" y="5176"/>
                  </a:lnTo>
                  <a:lnTo>
                    <a:pt x="3859" y="5138"/>
                  </a:lnTo>
                  <a:lnTo>
                    <a:pt x="3896" y="5120"/>
                  </a:lnTo>
                  <a:close/>
                  <a:moveTo>
                    <a:pt x="1" y="6456"/>
                  </a:moveTo>
                  <a:lnTo>
                    <a:pt x="95" y="6550"/>
                  </a:lnTo>
                  <a:lnTo>
                    <a:pt x="227" y="6644"/>
                  </a:lnTo>
                  <a:lnTo>
                    <a:pt x="114" y="6550"/>
                  </a:lnTo>
                  <a:lnTo>
                    <a:pt x="1" y="6456"/>
                  </a:lnTo>
                  <a:close/>
                  <a:moveTo>
                    <a:pt x="2880" y="5703"/>
                  </a:moveTo>
                  <a:lnTo>
                    <a:pt x="2956" y="5722"/>
                  </a:lnTo>
                  <a:lnTo>
                    <a:pt x="3031" y="5778"/>
                  </a:lnTo>
                  <a:lnTo>
                    <a:pt x="3087" y="5854"/>
                  </a:lnTo>
                  <a:lnTo>
                    <a:pt x="3125" y="5929"/>
                  </a:lnTo>
                  <a:lnTo>
                    <a:pt x="3163" y="6004"/>
                  </a:lnTo>
                  <a:lnTo>
                    <a:pt x="3181" y="6098"/>
                  </a:lnTo>
                  <a:lnTo>
                    <a:pt x="3200" y="6192"/>
                  </a:lnTo>
                  <a:lnTo>
                    <a:pt x="3200" y="6268"/>
                  </a:lnTo>
                  <a:lnTo>
                    <a:pt x="3181" y="6362"/>
                  </a:lnTo>
                  <a:lnTo>
                    <a:pt x="3106" y="6531"/>
                  </a:lnTo>
                  <a:lnTo>
                    <a:pt x="3031" y="6682"/>
                  </a:lnTo>
                  <a:lnTo>
                    <a:pt x="2949" y="6763"/>
                  </a:lnTo>
                  <a:lnTo>
                    <a:pt x="2949" y="6763"/>
                  </a:lnTo>
                  <a:lnTo>
                    <a:pt x="2937" y="6757"/>
                  </a:lnTo>
                  <a:lnTo>
                    <a:pt x="2843" y="6700"/>
                  </a:lnTo>
                  <a:lnTo>
                    <a:pt x="2786" y="6625"/>
                  </a:lnTo>
                  <a:lnTo>
                    <a:pt x="2654" y="6475"/>
                  </a:lnTo>
                  <a:lnTo>
                    <a:pt x="2617" y="6399"/>
                  </a:lnTo>
                  <a:lnTo>
                    <a:pt x="2579" y="6305"/>
                  </a:lnTo>
                  <a:lnTo>
                    <a:pt x="2560" y="6211"/>
                  </a:lnTo>
                  <a:lnTo>
                    <a:pt x="2542" y="6117"/>
                  </a:lnTo>
                  <a:lnTo>
                    <a:pt x="2560" y="6023"/>
                  </a:lnTo>
                  <a:lnTo>
                    <a:pt x="2579" y="5929"/>
                  </a:lnTo>
                  <a:lnTo>
                    <a:pt x="2617" y="5854"/>
                  </a:lnTo>
                  <a:lnTo>
                    <a:pt x="2654" y="5778"/>
                  </a:lnTo>
                  <a:lnTo>
                    <a:pt x="2730" y="5722"/>
                  </a:lnTo>
                  <a:lnTo>
                    <a:pt x="2805" y="5703"/>
                  </a:lnTo>
                  <a:close/>
                  <a:moveTo>
                    <a:pt x="1582" y="5609"/>
                  </a:moveTo>
                  <a:lnTo>
                    <a:pt x="1638" y="5628"/>
                  </a:lnTo>
                  <a:lnTo>
                    <a:pt x="1695" y="5665"/>
                  </a:lnTo>
                  <a:lnTo>
                    <a:pt x="1751" y="5703"/>
                  </a:lnTo>
                  <a:lnTo>
                    <a:pt x="1808" y="5816"/>
                  </a:lnTo>
                  <a:lnTo>
                    <a:pt x="1845" y="5929"/>
                  </a:lnTo>
                  <a:lnTo>
                    <a:pt x="1864" y="6061"/>
                  </a:lnTo>
                  <a:lnTo>
                    <a:pt x="1845" y="6192"/>
                  </a:lnTo>
                  <a:lnTo>
                    <a:pt x="1808" y="6305"/>
                  </a:lnTo>
                  <a:lnTo>
                    <a:pt x="1751" y="6418"/>
                  </a:lnTo>
                  <a:lnTo>
                    <a:pt x="1676" y="6512"/>
                  </a:lnTo>
                  <a:lnTo>
                    <a:pt x="1601" y="6606"/>
                  </a:lnTo>
                  <a:lnTo>
                    <a:pt x="1506" y="6682"/>
                  </a:lnTo>
                  <a:lnTo>
                    <a:pt x="1412" y="6738"/>
                  </a:lnTo>
                  <a:lnTo>
                    <a:pt x="1355" y="6767"/>
                  </a:lnTo>
                  <a:lnTo>
                    <a:pt x="1299" y="6700"/>
                  </a:lnTo>
                  <a:lnTo>
                    <a:pt x="1205" y="6569"/>
                  </a:lnTo>
                  <a:lnTo>
                    <a:pt x="1149" y="6418"/>
                  </a:lnTo>
                  <a:lnTo>
                    <a:pt x="1111" y="6268"/>
                  </a:lnTo>
                  <a:lnTo>
                    <a:pt x="1111" y="6136"/>
                  </a:lnTo>
                  <a:lnTo>
                    <a:pt x="1130" y="5985"/>
                  </a:lnTo>
                  <a:lnTo>
                    <a:pt x="1187" y="5854"/>
                  </a:lnTo>
                  <a:lnTo>
                    <a:pt x="1281" y="5741"/>
                  </a:lnTo>
                  <a:lnTo>
                    <a:pt x="1375" y="5646"/>
                  </a:lnTo>
                  <a:lnTo>
                    <a:pt x="1450" y="5609"/>
                  </a:lnTo>
                  <a:close/>
                  <a:moveTo>
                    <a:pt x="4706" y="1"/>
                  </a:moveTo>
                  <a:lnTo>
                    <a:pt x="4499" y="38"/>
                  </a:lnTo>
                  <a:lnTo>
                    <a:pt x="4329" y="76"/>
                  </a:lnTo>
                  <a:lnTo>
                    <a:pt x="4160" y="133"/>
                  </a:lnTo>
                  <a:lnTo>
                    <a:pt x="4160" y="133"/>
                  </a:lnTo>
                  <a:lnTo>
                    <a:pt x="4329" y="95"/>
                  </a:lnTo>
                  <a:lnTo>
                    <a:pt x="4518" y="57"/>
                  </a:lnTo>
                  <a:lnTo>
                    <a:pt x="4706" y="38"/>
                  </a:lnTo>
                  <a:lnTo>
                    <a:pt x="5139" y="38"/>
                  </a:lnTo>
                  <a:lnTo>
                    <a:pt x="5364" y="76"/>
                  </a:lnTo>
                  <a:lnTo>
                    <a:pt x="5590" y="133"/>
                  </a:lnTo>
                  <a:lnTo>
                    <a:pt x="5835" y="189"/>
                  </a:lnTo>
                  <a:lnTo>
                    <a:pt x="6015" y="244"/>
                  </a:lnTo>
                  <a:lnTo>
                    <a:pt x="6015" y="244"/>
                  </a:lnTo>
                  <a:lnTo>
                    <a:pt x="5948" y="302"/>
                  </a:lnTo>
                  <a:lnTo>
                    <a:pt x="5816" y="415"/>
                  </a:lnTo>
                  <a:lnTo>
                    <a:pt x="5741" y="565"/>
                  </a:lnTo>
                  <a:lnTo>
                    <a:pt x="5703" y="641"/>
                  </a:lnTo>
                  <a:lnTo>
                    <a:pt x="5684" y="716"/>
                  </a:lnTo>
                  <a:lnTo>
                    <a:pt x="5665" y="810"/>
                  </a:lnTo>
                  <a:lnTo>
                    <a:pt x="5684" y="885"/>
                  </a:lnTo>
                  <a:lnTo>
                    <a:pt x="5722" y="961"/>
                  </a:lnTo>
                  <a:lnTo>
                    <a:pt x="5778" y="1036"/>
                  </a:lnTo>
                  <a:lnTo>
                    <a:pt x="5854" y="1073"/>
                  </a:lnTo>
                  <a:lnTo>
                    <a:pt x="5929" y="1111"/>
                  </a:lnTo>
                  <a:lnTo>
                    <a:pt x="6004" y="1130"/>
                  </a:lnTo>
                  <a:lnTo>
                    <a:pt x="6079" y="1130"/>
                  </a:lnTo>
                  <a:lnTo>
                    <a:pt x="6155" y="1111"/>
                  </a:lnTo>
                  <a:lnTo>
                    <a:pt x="6230" y="1092"/>
                  </a:lnTo>
                  <a:lnTo>
                    <a:pt x="6305" y="1055"/>
                  </a:lnTo>
                  <a:lnTo>
                    <a:pt x="6362" y="998"/>
                  </a:lnTo>
                  <a:lnTo>
                    <a:pt x="6456" y="885"/>
                  </a:lnTo>
                  <a:lnTo>
                    <a:pt x="6494" y="810"/>
                  </a:lnTo>
                  <a:lnTo>
                    <a:pt x="6512" y="735"/>
                  </a:lnTo>
                  <a:lnTo>
                    <a:pt x="6512" y="659"/>
                  </a:lnTo>
                  <a:lnTo>
                    <a:pt x="6494" y="584"/>
                  </a:lnTo>
                  <a:lnTo>
                    <a:pt x="6475" y="509"/>
                  </a:lnTo>
                  <a:lnTo>
                    <a:pt x="6437" y="452"/>
                  </a:lnTo>
                  <a:lnTo>
                    <a:pt x="6399" y="396"/>
                  </a:lnTo>
                  <a:lnTo>
                    <a:pt x="6343" y="340"/>
                  </a:lnTo>
                  <a:lnTo>
                    <a:pt x="6230" y="283"/>
                  </a:lnTo>
                  <a:lnTo>
                    <a:pt x="6127" y="239"/>
                  </a:lnTo>
                  <a:lnTo>
                    <a:pt x="6127" y="239"/>
                  </a:lnTo>
                  <a:lnTo>
                    <a:pt x="6174" y="208"/>
                  </a:lnTo>
                  <a:lnTo>
                    <a:pt x="6249" y="170"/>
                  </a:lnTo>
                  <a:lnTo>
                    <a:pt x="6343" y="151"/>
                  </a:lnTo>
                  <a:lnTo>
                    <a:pt x="6418" y="151"/>
                  </a:lnTo>
                  <a:lnTo>
                    <a:pt x="6512" y="133"/>
                  </a:lnTo>
                  <a:lnTo>
                    <a:pt x="6588" y="133"/>
                  </a:lnTo>
                  <a:lnTo>
                    <a:pt x="6757" y="151"/>
                  </a:lnTo>
                  <a:lnTo>
                    <a:pt x="6926" y="208"/>
                  </a:lnTo>
                  <a:lnTo>
                    <a:pt x="7077" y="283"/>
                  </a:lnTo>
                  <a:lnTo>
                    <a:pt x="7227" y="358"/>
                  </a:lnTo>
                  <a:lnTo>
                    <a:pt x="7359" y="490"/>
                  </a:lnTo>
                  <a:lnTo>
                    <a:pt x="7491" y="622"/>
                  </a:lnTo>
                  <a:lnTo>
                    <a:pt x="7585" y="754"/>
                  </a:lnTo>
                  <a:lnTo>
                    <a:pt x="7660" y="923"/>
                  </a:lnTo>
                  <a:lnTo>
                    <a:pt x="7698" y="1017"/>
                  </a:lnTo>
                  <a:lnTo>
                    <a:pt x="7717" y="1111"/>
                  </a:lnTo>
                  <a:lnTo>
                    <a:pt x="7717" y="1186"/>
                  </a:lnTo>
                  <a:lnTo>
                    <a:pt x="7717" y="1280"/>
                  </a:lnTo>
                  <a:lnTo>
                    <a:pt x="7698" y="1469"/>
                  </a:lnTo>
                  <a:lnTo>
                    <a:pt x="7679" y="1563"/>
                  </a:lnTo>
                  <a:lnTo>
                    <a:pt x="7641" y="1638"/>
                  </a:lnTo>
                  <a:lnTo>
                    <a:pt x="7604" y="1732"/>
                  </a:lnTo>
                  <a:lnTo>
                    <a:pt x="7547" y="1807"/>
                  </a:lnTo>
                  <a:lnTo>
                    <a:pt x="7491" y="1883"/>
                  </a:lnTo>
                  <a:lnTo>
                    <a:pt x="7434" y="1958"/>
                  </a:lnTo>
                  <a:lnTo>
                    <a:pt x="7351" y="2031"/>
                  </a:lnTo>
                  <a:lnTo>
                    <a:pt x="7351" y="2031"/>
                  </a:lnTo>
                  <a:lnTo>
                    <a:pt x="7340" y="2014"/>
                  </a:lnTo>
                  <a:lnTo>
                    <a:pt x="7265" y="1920"/>
                  </a:lnTo>
                  <a:lnTo>
                    <a:pt x="7190" y="1826"/>
                  </a:lnTo>
                  <a:lnTo>
                    <a:pt x="7115" y="1751"/>
                  </a:lnTo>
                  <a:lnTo>
                    <a:pt x="7020" y="1694"/>
                  </a:lnTo>
                  <a:lnTo>
                    <a:pt x="6908" y="1657"/>
                  </a:lnTo>
                  <a:lnTo>
                    <a:pt x="6795" y="1638"/>
                  </a:lnTo>
                  <a:lnTo>
                    <a:pt x="6682" y="1619"/>
                  </a:lnTo>
                  <a:lnTo>
                    <a:pt x="6569" y="1638"/>
                  </a:lnTo>
                  <a:lnTo>
                    <a:pt x="6456" y="1676"/>
                  </a:lnTo>
                  <a:lnTo>
                    <a:pt x="6362" y="1713"/>
                  </a:lnTo>
                  <a:lnTo>
                    <a:pt x="6268" y="1789"/>
                  </a:lnTo>
                  <a:lnTo>
                    <a:pt x="6192" y="1864"/>
                  </a:lnTo>
                  <a:lnTo>
                    <a:pt x="6117" y="1958"/>
                  </a:lnTo>
                  <a:lnTo>
                    <a:pt x="6079" y="2052"/>
                  </a:lnTo>
                  <a:lnTo>
                    <a:pt x="6042" y="2165"/>
                  </a:lnTo>
                  <a:lnTo>
                    <a:pt x="6042" y="2221"/>
                  </a:lnTo>
                  <a:lnTo>
                    <a:pt x="6061" y="2278"/>
                  </a:lnTo>
                  <a:lnTo>
                    <a:pt x="6061" y="2316"/>
                  </a:lnTo>
                  <a:lnTo>
                    <a:pt x="6079" y="2334"/>
                  </a:lnTo>
                  <a:lnTo>
                    <a:pt x="6098" y="2353"/>
                  </a:lnTo>
                  <a:lnTo>
                    <a:pt x="6155" y="2372"/>
                  </a:lnTo>
                  <a:lnTo>
                    <a:pt x="6268" y="2410"/>
                  </a:lnTo>
                  <a:lnTo>
                    <a:pt x="6362" y="2428"/>
                  </a:lnTo>
                  <a:lnTo>
                    <a:pt x="6569" y="2428"/>
                  </a:lnTo>
                  <a:lnTo>
                    <a:pt x="6795" y="2410"/>
                  </a:lnTo>
                  <a:lnTo>
                    <a:pt x="6983" y="2353"/>
                  </a:lnTo>
                  <a:lnTo>
                    <a:pt x="7171" y="2259"/>
                  </a:lnTo>
                  <a:lnTo>
                    <a:pt x="7311" y="2166"/>
                  </a:lnTo>
                  <a:lnTo>
                    <a:pt x="7311" y="2166"/>
                  </a:lnTo>
                  <a:lnTo>
                    <a:pt x="7378" y="2334"/>
                  </a:lnTo>
                  <a:lnTo>
                    <a:pt x="7434" y="2541"/>
                  </a:lnTo>
                  <a:lnTo>
                    <a:pt x="7453" y="2767"/>
                  </a:lnTo>
                  <a:lnTo>
                    <a:pt x="7453" y="2974"/>
                  </a:lnTo>
                  <a:lnTo>
                    <a:pt x="7416" y="3181"/>
                  </a:lnTo>
                  <a:lnTo>
                    <a:pt x="7378" y="3388"/>
                  </a:lnTo>
                  <a:lnTo>
                    <a:pt x="7284" y="3595"/>
                  </a:lnTo>
                  <a:lnTo>
                    <a:pt x="7190" y="3783"/>
                  </a:lnTo>
                  <a:lnTo>
                    <a:pt x="7039" y="3934"/>
                  </a:lnTo>
                  <a:lnTo>
                    <a:pt x="6964" y="4009"/>
                  </a:lnTo>
                  <a:lnTo>
                    <a:pt x="6870" y="4085"/>
                  </a:lnTo>
                  <a:lnTo>
                    <a:pt x="6795" y="4122"/>
                  </a:lnTo>
                  <a:lnTo>
                    <a:pt x="6682" y="4160"/>
                  </a:lnTo>
                  <a:lnTo>
                    <a:pt x="6588" y="4197"/>
                  </a:lnTo>
                  <a:lnTo>
                    <a:pt x="6519" y="4197"/>
                  </a:lnTo>
                  <a:lnTo>
                    <a:pt x="6512" y="4122"/>
                  </a:lnTo>
                  <a:lnTo>
                    <a:pt x="6494" y="3878"/>
                  </a:lnTo>
                  <a:lnTo>
                    <a:pt x="6475" y="3765"/>
                  </a:lnTo>
                  <a:lnTo>
                    <a:pt x="6437" y="3652"/>
                  </a:lnTo>
                  <a:lnTo>
                    <a:pt x="6381" y="3539"/>
                  </a:lnTo>
                  <a:lnTo>
                    <a:pt x="6305" y="3426"/>
                  </a:lnTo>
                  <a:lnTo>
                    <a:pt x="6211" y="3351"/>
                  </a:lnTo>
                  <a:lnTo>
                    <a:pt x="6098" y="3294"/>
                  </a:lnTo>
                  <a:lnTo>
                    <a:pt x="5967" y="3256"/>
                  </a:lnTo>
                  <a:lnTo>
                    <a:pt x="5835" y="3275"/>
                  </a:lnTo>
                  <a:lnTo>
                    <a:pt x="5778" y="3294"/>
                  </a:lnTo>
                  <a:lnTo>
                    <a:pt x="5722" y="3332"/>
                  </a:lnTo>
                  <a:lnTo>
                    <a:pt x="5665" y="3369"/>
                  </a:lnTo>
                  <a:lnTo>
                    <a:pt x="5628" y="3426"/>
                  </a:lnTo>
                  <a:lnTo>
                    <a:pt x="5590" y="3482"/>
                  </a:lnTo>
                  <a:lnTo>
                    <a:pt x="5590" y="3539"/>
                  </a:lnTo>
                  <a:lnTo>
                    <a:pt x="5571" y="3670"/>
                  </a:lnTo>
                  <a:lnTo>
                    <a:pt x="5609" y="3802"/>
                  </a:lnTo>
                  <a:lnTo>
                    <a:pt x="5665" y="3915"/>
                  </a:lnTo>
                  <a:lnTo>
                    <a:pt x="5722" y="4009"/>
                  </a:lnTo>
                  <a:lnTo>
                    <a:pt x="5816" y="4103"/>
                  </a:lnTo>
                  <a:lnTo>
                    <a:pt x="5910" y="4179"/>
                  </a:lnTo>
                  <a:lnTo>
                    <a:pt x="6023" y="4235"/>
                  </a:lnTo>
                  <a:lnTo>
                    <a:pt x="6136" y="4273"/>
                  </a:lnTo>
                  <a:lnTo>
                    <a:pt x="6249" y="4292"/>
                  </a:lnTo>
                  <a:lnTo>
                    <a:pt x="6362" y="4310"/>
                  </a:lnTo>
                  <a:lnTo>
                    <a:pt x="6418" y="4310"/>
                  </a:lnTo>
                  <a:lnTo>
                    <a:pt x="6418" y="4348"/>
                  </a:lnTo>
                  <a:lnTo>
                    <a:pt x="6418" y="4574"/>
                  </a:lnTo>
                  <a:lnTo>
                    <a:pt x="6399" y="4800"/>
                  </a:lnTo>
                  <a:lnTo>
                    <a:pt x="6324" y="5007"/>
                  </a:lnTo>
                  <a:lnTo>
                    <a:pt x="6268" y="5101"/>
                  </a:lnTo>
                  <a:lnTo>
                    <a:pt x="6211" y="5195"/>
                  </a:lnTo>
                  <a:lnTo>
                    <a:pt x="6136" y="5251"/>
                  </a:lnTo>
                  <a:lnTo>
                    <a:pt x="6042" y="5308"/>
                  </a:lnTo>
                  <a:lnTo>
                    <a:pt x="6005" y="5322"/>
                  </a:lnTo>
                  <a:lnTo>
                    <a:pt x="6005" y="5322"/>
                  </a:lnTo>
                  <a:lnTo>
                    <a:pt x="6004" y="5308"/>
                  </a:lnTo>
                  <a:lnTo>
                    <a:pt x="5967" y="5063"/>
                  </a:lnTo>
                  <a:lnTo>
                    <a:pt x="5910" y="4950"/>
                  </a:lnTo>
                  <a:lnTo>
                    <a:pt x="5854" y="4856"/>
                  </a:lnTo>
                  <a:lnTo>
                    <a:pt x="5797" y="4743"/>
                  </a:lnTo>
                  <a:lnTo>
                    <a:pt x="5722" y="4649"/>
                  </a:lnTo>
                  <a:lnTo>
                    <a:pt x="5647" y="4555"/>
                  </a:lnTo>
                  <a:lnTo>
                    <a:pt x="5553" y="4480"/>
                  </a:lnTo>
                  <a:lnTo>
                    <a:pt x="5440" y="4404"/>
                  </a:lnTo>
                  <a:lnTo>
                    <a:pt x="5327" y="4367"/>
                  </a:lnTo>
                  <a:lnTo>
                    <a:pt x="5195" y="4348"/>
                  </a:lnTo>
                  <a:lnTo>
                    <a:pt x="5120" y="4367"/>
                  </a:lnTo>
                  <a:lnTo>
                    <a:pt x="5063" y="4386"/>
                  </a:lnTo>
                  <a:lnTo>
                    <a:pt x="4950" y="4442"/>
                  </a:lnTo>
                  <a:lnTo>
                    <a:pt x="4894" y="4499"/>
                  </a:lnTo>
                  <a:lnTo>
                    <a:pt x="4856" y="4555"/>
                  </a:lnTo>
                  <a:lnTo>
                    <a:pt x="4837" y="4611"/>
                  </a:lnTo>
                  <a:lnTo>
                    <a:pt x="4819" y="4687"/>
                  </a:lnTo>
                  <a:lnTo>
                    <a:pt x="4837" y="4762"/>
                  </a:lnTo>
                  <a:lnTo>
                    <a:pt x="4856" y="4818"/>
                  </a:lnTo>
                  <a:lnTo>
                    <a:pt x="4913" y="4931"/>
                  </a:lnTo>
                  <a:lnTo>
                    <a:pt x="4988" y="5025"/>
                  </a:lnTo>
                  <a:lnTo>
                    <a:pt x="5176" y="5195"/>
                  </a:lnTo>
                  <a:lnTo>
                    <a:pt x="5364" y="5327"/>
                  </a:lnTo>
                  <a:lnTo>
                    <a:pt x="5477" y="5383"/>
                  </a:lnTo>
                  <a:lnTo>
                    <a:pt x="5590" y="5421"/>
                  </a:lnTo>
                  <a:lnTo>
                    <a:pt x="5703" y="5458"/>
                  </a:lnTo>
                  <a:lnTo>
                    <a:pt x="5910" y="5458"/>
                  </a:lnTo>
                  <a:lnTo>
                    <a:pt x="5910" y="5534"/>
                  </a:lnTo>
                  <a:lnTo>
                    <a:pt x="5891" y="5759"/>
                  </a:lnTo>
                  <a:lnTo>
                    <a:pt x="5816" y="5966"/>
                  </a:lnTo>
                  <a:lnTo>
                    <a:pt x="5760" y="6061"/>
                  </a:lnTo>
                  <a:lnTo>
                    <a:pt x="5703" y="6155"/>
                  </a:lnTo>
                  <a:lnTo>
                    <a:pt x="5628" y="6230"/>
                  </a:lnTo>
                  <a:lnTo>
                    <a:pt x="5553" y="6305"/>
                  </a:lnTo>
                  <a:lnTo>
                    <a:pt x="5383" y="6437"/>
                  </a:lnTo>
                  <a:lnTo>
                    <a:pt x="5176" y="6531"/>
                  </a:lnTo>
                  <a:lnTo>
                    <a:pt x="4969" y="6569"/>
                  </a:lnTo>
                  <a:lnTo>
                    <a:pt x="4743" y="6587"/>
                  </a:lnTo>
                  <a:lnTo>
                    <a:pt x="4649" y="6569"/>
                  </a:lnTo>
                  <a:lnTo>
                    <a:pt x="4536" y="6550"/>
                  </a:lnTo>
                  <a:lnTo>
                    <a:pt x="4480" y="6531"/>
                  </a:lnTo>
                  <a:lnTo>
                    <a:pt x="4442" y="6512"/>
                  </a:lnTo>
                  <a:lnTo>
                    <a:pt x="4329" y="6475"/>
                  </a:lnTo>
                  <a:lnTo>
                    <a:pt x="4306" y="6457"/>
                  </a:lnTo>
                  <a:lnTo>
                    <a:pt x="4306" y="6457"/>
                  </a:lnTo>
                  <a:lnTo>
                    <a:pt x="4386" y="6343"/>
                  </a:lnTo>
                  <a:lnTo>
                    <a:pt x="4480" y="6155"/>
                  </a:lnTo>
                  <a:lnTo>
                    <a:pt x="4518" y="6042"/>
                  </a:lnTo>
                  <a:lnTo>
                    <a:pt x="4536" y="5929"/>
                  </a:lnTo>
                  <a:lnTo>
                    <a:pt x="4555" y="5816"/>
                  </a:lnTo>
                  <a:lnTo>
                    <a:pt x="4555" y="5703"/>
                  </a:lnTo>
                  <a:lnTo>
                    <a:pt x="4536" y="5590"/>
                  </a:lnTo>
                  <a:lnTo>
                    <a:pt x="4499" y="5477"/>
                  </a:lnTo>
                  <a:lnTo>
                    <a:pt x="4442" y="5383"/>
                  </a:lnTo>
                  <a:lnTo>
                    <a:pt x="4367" y="5270"/>
                  </a:lnTo>
                  <a:lnTo>
                    <a:pt x="4292" y="5195"/>
                  </a:lnTo>
                  <a:lnTo>
                    <a:pt x="4198" y="5120"/>
                  </a:lnTo>
                  <a:lnTo>
                    <a:pt x="4104" y="5063"/>
                  </a:lnTo>
                  <a:lnTo>
                    <a:pt x="3991" y="5025"/>
                  </a:lnTo>
                  <a:lnTo>
                    <a:pt x="3840" y="5025"/>
                  </a:lnTo>
                  <a:lnTo>
                    <a:pt x="3784" y="5082"/>
                  </a:lnTo>
                  <a:lnTo>
                    <a:pt x="3746" y="5120"/>
                  </a:lnTo>
                  <a:lnTo>
                    <a:pt x="3708" y="5251"/>
                  </a:lnTo>
                  <a:lnTo>
                    <a:pt x="3689" y="5364"/>
                  </a:lnTo>
                  <a:lnTo>
                    <a:pt x="3689" y="5477"/>
                  </a:lnTo>
                  <a:lnTo>
                    <a:pt x="3708" y="5590"/>
                  </a:lnTo>
                  <a:lnTo>
                    <a:pt x="3746" y="5816"/>
                  </a:lnTo>
                  <a:lnTo>
                    <a:pt x="3840" y="6042"/>
                  </a:lnTo>
                  <a:lnTo>
                    <a:pt x="3953" y="6230"/>
                  </a:lnTo>
                  <a:lnTo>
                    <a:pt x="4009" y="6343"/>
                  </a:lnTo>
                  <a:lnTo>
                    <a:pt x="4085" y="6418"/>
                  </a:lnTo>
                  <a:lnTo>
                    <a:pt x="4168" y="6485"/>
                  </a:lnTo>
                  <a:lnTo>
                    <a:pt x="4168" y="6485"/>
                  </a:lnTo>
                  <a:lnTo>
                    <a:pt x="4047" y="6606"/>
                  </a:lnTo>
                  <a:lnTo>
                    <a:pt x="3878" y="6719"/>
                  </a:lnTo>
                  <a:lnTo>
                    <a:pt x="3689" y="6813"/>
                  </a:lnTo>
                  <a:lnTo>
                    <a:pt x="3501" y="6870"/>
                  </a:lnTo>
                  <a:lnTo>
                    <a:pt x="3294" y="6870"/>
                  </a:lnTo>
                  <a:lnTo>
                    <a:pt x="3200" y="6851"/>
                  </a:lnTo>
                  <a:lnTo>
                    <a:pt x="3106" y="6832"/>
                  </a:lnTo>
                  <a:lnTo>
                    <a:pt x="3019" y="6797"/>
                  </a:lnTo>
                  <a:lnTo>
                    <a:pt x="3019" y="6797"/>
                  </a:lnTo>
                  <a:lnTo>
                    <a:pt x="3087" y="6719"/>
                  </a:lnTo>
                  <a:lnTo>
                    <a:pt x="3181" y="6569"/>
                  </a:lnTo>
                  <a:lnTo>
                    <a:pt x="3257" y="6380"/>
                  </a:lnTo>
                  <a:lnTo>
                    <a:pt x="3275" y="6286"/>
                  </a:lnTo>
                  <a:lnTo>
                    <a:pt x="3275" y="6173"/>
                  </a:lnTo>
                  <a:lnTo>
                    <a:pt x="3257" y="6079"/>
                  </a:lnTo>
                  <a:lnTo>
                    <a:pt x="3238" y="5985"/>
                  </a:lnTo>
                  <a:lnTo>
                    <a:pt x="3200" y="5891"/>
                  </a:lnTo>
                  <a:lnTo>
                    <a:pt x="3163" y="5797"/>
                  </a:lnTo>
                  <a:lnTo>
                    <a:pt x="3087" y="5722"/>
                  </a:lnTo>
                  <a:lnTo>
                    <a:pt x="3012" y="5646"/>
                  </a:lnTo>
                  <a:lnTo>
                    <a:pt x="2899" y="5609"/>
                  </a:lnTo>
                  <a:lnTo>
                    <a:pt x="2786" y="5609"/>
                  </a:lnTo>
                  <a:lnTo>
                    <a:pt x="2692" y="5665"/>
                  </a:lnTo>
                  <a:lnTo>
                    <a:pt x="2598" y="5722"/>
                  </a:lnTo>
                  <a:lnTo>
                    <a:pt x="2542" y="5816"/>
                  </a:lnTo>
                  <a:lnTo>
                    <a:pt x="2504" y="5910"/>
                  </a:lnTo>
                  <a:lnTo>
                    <a:pt x="2466" y="6023"/>
                  </a:lnTo>
                  <a:lnTo>
                    <a:pt x="2466" y="6117"/>
                  </a:lnTo>
                  <a:lnTo>
                    <a:pt x="2466" y="6230"/>
                  </a:lnTo>
                  <a:lnTo>
                    <a:pt x="2504" y="6324"/>
                  </a:lnTo>
                  <a:lnTo>
                    <a:pt x="2542" y="6437"/>
                  </a:lnTo>
                  <a:lnTo>
                    <a:pt x="2579" y="6531"/>
                  </a:lnTo>
                  <a:lnTo>
                    <a:pt x="2654" y="6606"/>
                  </a:lnTo>
                  <a:lnTo>
                    <a:pt x="2711" y="6700"/>
                  </a:lnTo>
                  <a:lnTo>
                    <a:pt x="2805" y="6757"/>
                  </a:lnTo>
                  <a:lnTo>
                    <a:pt x="2879" y="6831"/>
                  </a:lnTo>
                  <a:lnTo>
                    <a:pt x="2879" y="6831"/>
                  </a:lnTo>
                  <a:lnTo>
                    <a:pt x="2767" y="6926"/>
                  </a:lnTo>
                  <a:lnTo>
                    <a:pt x="2617" y="7020"/>
                  </a:lnTo>
                  <a:lnTo>
                    <a:pt x="2466" y="7096"/>
                  </a:lnTo>
                  <a:lnTo>
                    <a:pt x="2297" y="7133"/>
                  </a:lnTo>
                  <a:lnTo>
                    <a:pt x="2128" y="7152"/>
                  </a:lnTo>
                  <a:lnTo>
                    <a:pt x="1958" y="7133"/>
                  </a:lnTo>
                  <a:lnTo>
                    <a:pt x="1808" y="7077"/>
                  </a:lnTo>
                  <a:lnTo>
                    <a:pt x="1657" y="7020"/>
                  </a:lnTo>
                  <a:lnTo>
                    <a:pt x="1525" y="6926"/>
                  </a:lnTo>
                  <a:lnTo>
                    <a:pt x="1394" y="6813"/>
                  </a:lnTo>
                  <a:lnTo>
                    <a:pt x="1377" y="6794"/>
                  </a:lnTo>
                  <a:lnTo>
                    <a:pt x="1377" y="6794"/>
                  </a:lnTo>
                  <a:lnTo>
                    <a:pt x="1431" y="6776"/>
                  </a:lnTo>
                  <a:lnTo>
                    <a:pt x="1525" y="6700"/>
                  </a:lnTo>
                  <a:lnTo>
                    <a:pt x="1619" y="6625"/>
                  </a:lnTo>
                  <a:lnTo>
                    <a:pt x="1695" y="6550"/>
                  </a:lnTo>
                  <a:lnTo>
                    <a:pt x="1770" y="6437"/>
                  </a:lnTo>
                  <a:lnTo>
                    <a:pt x="1845" y="6324"/>
                  </a:lnTo>
                  <a:lnTo>
                    <a:pt x="1883" y="6192"/>
                  </a:lnTo>
                  <a:lnTo>
                    <a:pt x="1902" y="6061"/>
                  </a:lnTo>
                  <a:lnTo>
                    <a:pt x="1883" y="5929"/>
                  </a:lnTo>
                  <a:lnTo>
                    <a:pt x="1845" y="5797"/>
                  </a:lnTo>
                  <a:lnTo>
                    <a:pt x="1826" y="5741"/>
                  </a:lnTo>
                  <a:lnTo>
                    <a:pt x="1770" y="5665"/>
                  </a:lnTo>
                  <a:lnTo>
                    <a:pt x="1713" y="5628"/>
                  </a:lnTo>
                  <a:lnTo>
                    <a:pt x="1657" y="5590"/>
                  </a:lnTo>
                  <a:lnTo>
                    <a:pt x="1582" y="5571"/>
                  </a:lnTo>
                  <a:lnTo>
                    <a:pt x="1506" y="5552"/>
                  </a:lnTo>
                  <a:lnTo>
                    <a:pt x="1431" y="5571"/>
                  </a:lnTo>
                  <a:lnTo>
                    <a:pt x="1356" y="5609"/>
                  </a:lnTo>
                  <a:lnTo>
                    <a:pt x="1299" y="5646"/>
                  </a:lnTo>
                  <a:lnTo>
                    <a:pt x="1243" y="5703"/>
                  </a:lnTo>
                  <a:lnTo>
                    <a:pt x="1149" y="5816"/>
                  </a:lnTo>
                  <a:lnTo>
                    <a:pt x="1092" y="5966"/>
                  </a:lnTo>
                  <a:lnTo>
                    <a:pt x="1055" y="6117"/>
                  </a:lnTo>
                  <a:lnTo>
                    <a:pt x="1055" y="6286"/>
                  </a:lnTo>
                  <a:lnTo>
                    <a:pt x="1092" y="6437"/>
                  </a:lnTo>
                  <a:lnTo>
                    <a:pt x="1168" y="6587"/>
                  </a:lnTo>
                  <a:lnTo>
                    <a:pt x="1243" y="6738"/>
                  </a:lnTo>
                  <a:lnTo>
                    <a:pt x="1293" y="6797"/>
                  </a:lnTo>
                  <a:lnTo>
                    <a:pt x="1293" y="6797"/>
                  </a:lnTo>
                  <a:lnTo>
                    <a:pt x="1205" y="6832"/>
                  </a:lnTo>
                  <a:lnTo>
                    <a:pt x="1111" y="6851"/>
                  </a:lnTo>
                  <a:lnTo>
                    <a:pt x="998" y="6870"/>
                  </a:lnTo>
                  <a:lnTo>
                    <a:pt x="904" y="6870"/>
                  </a:lnTo>
                  <a:lnTo>
                    <a:pt x="697" y="6851"/>
                  </a:lnTo>
                  <a:lnTo>
                    <a:pt x="528" y="6794"/>
                  </a:lnTo>
                  <a:lnTo>
                    <a:pt x="359" y="6719"/>
                  </a:lnTo>
                  <a:lnTo>
                    <a:pt x="227" y="6644"/>
                  </a:lnTo>
                  <a:lnTo>
                    <a:pt x="359" y="6738"/>
                  </a:lnTo>
                  <a:lnTo>
                    <a:pt x="528" y="6813"/>
                  </a:lnTo>
                  <a:lnTo>
                    <a:pt x="697" y="6870"/>
                  </a:lnTo>
                  <a:lnTo>
                    <a:pt x="904" y="6907"/>
                  </a:lnTo>
                  <a:lnTo>
                    <a:pt x="998" y="6907"/>
                  </a:lnTo>
                  <a:lnTo>
                    <a:pt x="1111" y="6889"/>
                  </a:lnTo>
                  <a:lnTo>
                    <a:pt x="1205" y="6851"/>
                  </a:lnTo>
                  <a:lnTo>
                    <a:pt x="1310" y="6816"/>
                  </a:lnTo>
                  <a:lnTo>
                    <a:pt x="1356" y="6870"/>
                  </a:lnTo>
                  <a:lnTo>
                    <a:pt x="1488" y="6964"/>
                  </a:lnTo>
                  <a:lnTo>
                    <a:pt x="1619" y="7077"/>
                  </a:lnTo>
                  <a:lnTo>
                    <a:pt x="1789" y="7152"/>
                  </a:lnTo>
                  <a:lnTo>
                    <a:pt x="1958" y="7190"/>
                  </a:lnTo>
                  <a:lnTo>
                    <a:pt x="2128" y="7208"/>
                  </a:lnTo>
                  <a:lnTo>
                    <a:pt x="2316" y="7208"/>
                  </a:lnTo>
                  <a:lnTo>
                    <a:pt x="2485" y="7152"/>
                  </a:lnTo>
                  <a:lnTo>
                    <a:pt x="2654" y="7096"/>
                  </a:lnTo>
                  <a:lnTo>
                    <a:pt x="2824" y="6983"/>
                  </a:lnTo>
                  <a:lnTo>
                    <a:pt x="2956" y="6870"/>
                  </a:lnTo>
                  <a:lnTo>
                    <a:pt x="2960" y="6864"/>
                  </a:lnTo>
                  <a:lnTo>
                    <a:pt x="2960" y="6864"/>
                  </a:lnTo>
                  <a:lnTo>
                    <a:pt x="2974" y="6870"/>
                  </a:lnTo>
                  <a:lnTo>
                    <a:pt x="3087" y="6926"/>
                  </a:lnTo>
                  <a:lnTo>
                    <a:pt x="3181" y="6945"/>
                  </a:lnTo>
                  <a:lnTo>
                    <a:pt x="3294" y="6964"/>
                  </a:lnTo>
                  <a:lnTo>
                    <a:pt x="3407" y="6964"/>
                  </a:lnTo>
                  <a:lnTo>
                    <a:pt x="3501" y="6945"/>
                  </a:lnTo>
                  <a:lnTo>
                    <a:pt x="3727" y="6907"/>
                  </a:lnTo>
                  <a:lnTo>
                    <a:pt x="3915" y="6813"/>
                  </a:lnTo>
                  <a:lnTo>
                    <a:pt x="4104" y="6682"/>
                  </a:lnTo>
                  <a:lnTo>
                    <a:pt x="4247" y="6539"/>
                  </a:lnTo>
                  <a:lnTo>
                    <a:pt x="4292" y="6569"/>
                  </a:lnTo>
                  <a:lnTo>
                    <a:pt x="4405" y="6625"/>
                  </a:lnTo>
                  <a:lnTo>
                    <a:pt x="4442" y="6644"/>
                  </a:lnTo>
                  <a:lnTo>
                    <a:pt x="4518" y="6644"/>
                  </a:lnTo>
                  <a:lnTo>
                    <a:pt x="4630" y="6682"/>
                  </a:lnTo>
                  <a:lnTo>
                    <a:pt x="4743" y="6682"/>
                  </a:lnTo>
                  <a:lnTo>
                    <a:pt x="4856" y="6700"/>
                  </a:lnTo>
                  <a:lnTo>
                    <a:pt x="4988" y="6682"/>
                  </a:lnTo>
                  <a:lnTo>
                    <a:pt x="5214" y="6625"/>
                  </a:lnTo>
                  <a:lnTo>
                    <a:pt x="5327" y="6587"/>
                  </a:lnTo>
                  <a:lnTo>
                    <a:pt x="5421" y="6531"/>
                  </a:lnTo>
                  <a:lnTo>
                    <a:pt x="5534" y="6475"/>
                  </a:lnTo>
                  <a:lnTo>
                    <a:pt x="5628" y="6399"/>
                  </a:lnTo>
                  <a:lnTo>
                    <a:pt x="5703" y="6305"/>
                  </a:lnTo>
                  <a:lnTo>
                    <a:pt x="5797" y="6211"/>
                  </a:lnTo>
                  <a:lnTo>
                    <a:pt x="5854" y="6117"/>
                  </a:lnTo>
                  <a:lnTo>
                    <a:pt x="5910" y="6004"/>
                  </a:lnTo>
                  <a:lnTo>
                    <a:pt x="5948" y="5891"/>
                  </a:lnTo>
                  <a:lnTo>
                    <a:pt x="5985" y="5778"/>
                  </a:lnTo>
                  <a:lnTo>
                    <a:pt x="6023" y="5534"/>
                  </a:lnTo>
                  <a:lnTo>
                    <a:pt x="6015" y="5434"/>
                  </a:lnTo>
                  <a:lnTo>
                    <a:pt x="6015" y="5434"/>
                  </a:lnTo>
                  <a:lnTo>
                    <a:pt x="6079" y="5402"/>
                  </a:lnTo>
                  <a:lnTo>
                    <a:pt x="6192" y="5345"/>
                  </a:lnTo>
                  <a:lnTo>
                    <a:pt x="6287" y="5270"/>
                  </a:lnTo>
                  <a:lnTo>
                    <a:pt x="6362" y="5157"/>
                  </a:lnTo>
                  <a:lnTo>
                    <a:pt x="6418" y="5044"/>
                  </a:lnTo>
                  <a:lnTo>
                    <a:pt x="6456" y="4931"/>
                  </a:lnTo>
                  <a:lnTo>
                    <a:pt x="6494" y="4818"/>
                  </a:lnTo>
                  <a:lnTo>
                    <a:pt x="6531" y="4593"/>
                  </a:lnTo>
                  <a:lnTo>
                    <a:pt x="6531" y="4348"/>
                  </a:lnTo>
                  <a:lnTo>
                    <a:pt x="6528" y="4305"/>
                  </a:lnTo>
                  <a:lnTo>
                    <a:pt x="6606" y="4292"/>
                  </a:lnTo>
                  <a:lnTo>
                    <a:pt x="6719" y="4254"/>
                  </a:lnTo>
                  <a:lnTo>
                    <a:pt x="6832" y="4216"/>
                  </a:lnTo>
                  <a:lnTo>
                    <a:pt x="6926" y="4160"/>
                  </a:lnTo>
                  <a:lnTo>
                    <a:pt x="7020" y="4085"/>
                  </a:lnTo>
                  <a:lnTo>
                    <a:pt x="7115" y="4009"/>
                  </a:lnTo>
                  <a:lnTo>
                    <a:pt x="7265" y="3840"/>
                  </a:lnTo>
                  <a:lnTo>
                    <a:pt x="7378" y="3633"/>
                  </a:lnTo>
                  <a:lnTo>
                    <a:pt x="7453" y="3426"/>
                  </a:lnTo>
                  <a:lnTo>
                    <a:pt x="7510" y="3200"/>
                  </a:lnTo>
                  <a:lnTo>
                    <a:pt x="7547" y="2974"/>
                  </a:lnTo>
                  <a:lnTo>
                    <a:pt x="7547" y="2748"/>
                  </a:lnTo>
                  <a:lnTo>
                    <a:pt x="7529" y="2523"/>
                  </a:lnTo>
                  <a:lnTo>
                    <a:pt x="7472" y="2316"/>
                  </a:lnTo>
                  <a:lnTo>
                    <a:pt x="7397" y="2109"/>
                  </a:lnTo>
                  <a:lnTo>
                    <a:pt x="7392" y="2101"/>
                  </a:lnTo>
                  <a:lnTo>
                    <a:pt x="7491" y="2014"/>
                  </a:lnTo>
                  <a:lnTo>
                    <a:pt x="7547" y="1939"/>
                  </a:lnTo>
                  <a:lnTo>
                    <a:pt x="7623" y="1845"/>
                  </a:lnTo>
                  <a:lnTo>
                    <a:pt x="7660" y="1770"/>
                  </a:lnTo>
                  <a:lnTo>
                    <a:pt x="7717" y="1676"/>
                  </a:lnTo>
                  <a:lnTo>
                    <a:pt x="7754" y="1582"/>
                  </a:lnTo>
                  <a:lnTo>
                    <a:pt x="7773" y="1487"/>
                  </a:lnTo>
                  <a:lnTo>
                    <a:pt x="7792" y="1280"/>
                  </a:lnTo>
                  <a:lnTo>
                    <a:pt x="7792" y="1186"/>
                  </a:lnTo>
                  <a:lnTo>
                    <a:pt x="7792" y="1092"/>
                  </a:lnTo>
                  <a:lnTo>
                    <a:pt x="7754" y="998"/>
                  </a:lnTo>
                  <a:lnTo>
                    <a:pt x="7736" y="904"/>
                  </a:lnTo>
                  <a:lnTo>
                    <a:pt x="7641" y="735"/>
                  </a:lnTo>
                  <a:lnTo>
                    <a:pt x="7547" y="565"/>
                  </a:lnTo>
                  <a:lnTo>
                    <a:pt x="7416" y="434"/>
                  </a:lnTo>
                  <a:lnTo>
                    <a:pt x="7265" y="321"/>
                  </a:lnTo>
                  <a:lnTo>
                    <a:pt x="7115" y="208"/>
                  </a:lnTo>
                  <a:lnTo>
                    <a:pt x="6945" y="151"/>
                  </a:lnTo>
                  <a:lnTo>
                    <a:pt x="6776" y="95"/>
                  </a:lnTo>
                  <a:lnTo>
                    <a:pt x="6588" y="76"/>
                  </a:lnTo>
                  <a:lnTo>
                    <a:pt x="6418" y="76"/>
                  </a:lnTo>
                  <a:lnTo>
                    <a:pt x="6324" y="95"/>
                  </a:lnTo>
                  <a:lnTo>
                    <a:pt x="6249" y="114"/>
                  </a:lnTo>
                  <a:lnTo>
                    <a:pt x="6155" y="151"/>
                  </a:lnTo>
                  <a:lnTo>
                    <a:pt x="6079" y="189"/>
                  </a:lnTo>
                  <a:lnTo>
                    <a:pt x="6051" y="213"/>
                  </a:lnTo>
                  <a:lnTo>
                    <a:pt x="6051" y="213"/>
                  </a:lnTo>
                  <a:lnTo>
                    <a:pt x="5835" y="151"/>
                  </a:lnTo>
                  <a:lnTo>
                    <a:pt x="5609" y="95"/>
                  </a:lnTo>
                  <a:lnTo>
                    <a:pt x="5364" y="57"/>
                  </a:lnTo>
                  <a:lnTo>
                    <a:pt x="5139" y="20"/>
                  </a:lnTo>
                  <a:lnTo>
                    <a:pt x="49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2"/>
            <p:cNvSpPr/>
            <p:nvPr/>
          </p:nvSpPr>
          <p:spPr>
            <a:xfrm flipH="1">
              <a:off x="861668" y="4115766"/>
              <a:ext cx="101689" cy="21246"/>
            </a:xfrm>
            <a:custGeom>
              <a:avLst/>
              <a:gdLst/>
              <a:ahLst/>
              <a:cxnLst/>
              <a:rect l="l" t="t" r="r" b="b"/>
              <a:pathLst>
                <a:path w="3068" h="641" extrusionOk="0">
                  <a:moveTo>
                    <a:pt x="1" y="1"/>
                  </a:moveTo>
                  <a:lnTo>
                    <a:pt x="132" y="57"/>
                  </a:lnTo>
                  <a:lnTo>
                    <a:pt x="452" y="208"/>
                  </a:lnTo>
                  <a:lnTo>
                    <a:pt x="678" y="302"/>
                  </a:lnTo>
                  <a:lnTo>
                    <a:pt x="923" y="377"/>
                  </a:lnTo>
                  <a:lnTo>
                    <a:pt x="1205" y="452"/>
                  </a:lnTo>
                  <a:lnTo>
                    <a:pt x="1487" y="528"/>
                  </a:lnTo>
                  <a:lnTo>
                    <a:pt x="1788" y="584"/>
                  </a:lnTo>
                  <a:lnTo>
                    <a:pt x="2071" y="603"/>
                  </a:lnTo>
                  <a:lnTo>
                    <a:pt x="2334" y="622"/>
                  </a:lnTo>
                  <a:lnTo>
                    <a:pt x="2579" y="641"/>
                  </a:lnTo>
                  <a:lnTo>
                    <a:pt x="2936" y="622"/>
                  </a:lnTo>
                  <a:lnTo>
                    <a:pt x="3068" y="603"/>
                  </a:lnTo>
                  <a:lnTo>
                    <a:pt x="2936" y="603"/>
                  </a:lnTo>
                  <a:lnTo>
                    <a:pt x="2579" y="565"/>
                  </a:lnTo>
                  <a:lnTo>
                    <a:pt x="2334" y="546"/>
                  </a:lnTo>
                  <a:lnTo>
                    <a:pt x="2071" y="509"/>
                  </a:lnTo>
                  <a:lnTo>
                    <a:pt x="1807" y="471"/>
                  </a:lnTo>
                  <a:lnTo>
                    <a:pt x="1506" y="415"/>
                  </a:lnTo>
                  <a:lnTo>
                    <a:pt x="1224" y="358"/>
                  </a:lnTo>
                  <a:lnTo>
                    <a:pt x="960" y="302"/>
                  </a:lnTo>
                  <a:lnTo>
                    <a:pt x="697" y="227"/>
                  </a:lnTo>
                  <a:lnTo>
                    <a:pt x="471" y="151"/>
                  </a:lnTo>
                  <a:lnTo>
                    <a:pt x="132" y="3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22"/>
            <p:cNvSpPr/>
            <p:nvPr/>
          </p:nvSpPr>
          <p:spPr>
            <a:xfrm flipH="1">
              <a:off x="458693" y="4132604"/>
              <a:ext cx="141629" cy="16871"/>
            </a:xfrm>
            <a:custGeom>
              <a:avLst/>
              <a:gdLst/>
              <a:ahLst/>
              <a:cxnLst/>
              <a:rect l="l" t="t" r="r" b="b"/>
              <a:pathLst>
                <a:path w="4273" h="509" extrusionOk="0">
                  <a:moveTo>
                    <a:pt x="4272" y="1"/>
                  </a:moveTo>
                  <a:lnTo>
                    <a:pt x="4084" y="38"/>
                  </a:lnTo>
                  <a:lnTo>
                    <a:pt x="3613" y="114"/>
                  </a:lnTo>
                  <a:lnTo>
                    <a:pt x="3293" y="170"/>
                  </a:lnTo>
                  <a:lnTo>
                    <a:pt x="2936" y="246"/>
                  </a:lnTo>
                  <a:lnTo>
                    <a:pt x="2541" y="283"/>
                  </a:lnTo>
                  <a:lnTo>
                    <a:pt x="2146" y="340"/>
                  </a:lnTo>
                  <a:lnTo>
                    <a:pt x="1750" y="377"/>
                  </a:lnTo>
                  <a:lnTo>
                    <a:pt x="1355" y="415"/>
                  </a:lnTo>
                  <a:lnTo>
                    <a:pt x="998" y="434"/>
                  </a:lnTo>
                  <a:lnTo>
                    <a:pt x="678" y="453"/>
                  </a:lnTo>
                  <a:lnTo>
                    <a:pt x="0" y="471"/>
                  </a:lnTo>
                  <a:lnTo>
                    <a:pt x="188" y="490"/>
                  </a:lnTo>
                  <a:lnTo>
                    <a:pt x="678" y="509"/>
                  </a:lnTo>
                  <a:lnTo>
                    <a:pt x="1374" y="509"/>
                  </a:lnTo>
                  <a:lnTo>
                    <a:pt x="1750" y="490"/>
                  </a:lnTo>
                  <a:lnTo>
                    <a:pt x="2164" y="453"/>
                  </a:lnTo>
                  <a:lnTo>
                    <a:pt x="2560" y="396"/>
                  </a:lnTo>
                  <a:lnTo>
                    <a:pt x="2955" y="340"/>
                  </a:lnTo>
                  <a:lnTo>
                    <a:pt x="3312" y="264"/>
                  </a:lnTo>
                  <a:lnTo>
                    <a:pt x="3632" y="189"/>
                  </a:lnTo>
                  <a:lnTo>
                    <a:pt x="4103" y="57"/>
                  </a:lnTo>
                  <a:lnTo>
                    <a:pt x="42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22"/>
            <p:cNvSpPr/>
            <p:nvPr/>
          </p:nvSpPr>
          <p:spPr>
            <a:xfrm flipH="1">
              <a:off x="446231" y="4437635"/>
              <a:ext cx="86740" cy="507152"/>
            </a:xfrm>
            <a:custGeom>
              <a:avLst/>
              <a:gdLst/>
              <a:ahLst/>
              <a:cxnLst/>
              <a:rect l="l" t="t" r="r" b="b"/>
              <a:pathLst>
                <a:path w="2617" h="15301" extrusionOk="0">
                  <a:moveTo>
                    <a:pt x="1" y="0"/>
                  </a:moveTo>
                  <a:lnTo>
                    <a:pt x="1" y="15300"/>
                  </a:lnTo>
                  <a:lnTo>
                    <a:pt x="2616" y="15300"/>
                  </a:lnTo>
                  <a:lnTo>
                    <a:pt x="2616"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2"/>
            <p:cNvSpPr/>
            <p:nvPr/>
          </p:nvSpPr>
          <p:spPr>
            <a:xfrm flipH="1">
              <a:off x="988281" y="4437635"/>
              <a:ext cx="86740" cy="507152"/>
            </a:xfrm>
            <a:custGeom>
              <a:avLst/>
              <a:gdLst/>
              <a:ahLst/>
              <a:cxnLst/>
              <a:rect l="l" t="t" r="r" b="b"/>
              <a:pathLst>
                <a:path w="2617" h="15301" extrusionOk="0">
                  <a:moveTo>
                    <a:pt x="1" y="0"/>
                  </a:moveTo>
                  <a:lnTo>
                    <a:pt x="1" y="15300"/>
                  </a:lnTo>
                  <a:lnTo>
                    <a:pt x="2617" y="15300"/>
                  </a:lnTo>
                  <a:lnTo>
                    <a:pt x="2617"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2"/>
            <p:cNvSpPr/>
            <p:nvPr/>
          </p:nvSpPr>
          <p:spPr>
            <a:xfrm flipH="1">
              <a:off x="407548" y="4324744"/>
              <a:ext cx="691173" cy="126647"/>
            </a:xfrm>
            <a:custGeom>
              <a:avLst/>
              <a:gdLst/>
              <a:ahLst/>
              <a:cxnLst/>
              <a:rect l="l" t="t" r="r" b="b"/>
              <a:pathLst>
                <a:path w="20853" h="3821" extrusionOk="0">
                  <a:moveTo>
                    <a:pt x="1" y="0"/>
                  </a:moveTo>
                  <a:lnTo>
                    <a:pt x="1" y="3820"/>
                  </a:lnTo>
                  <a:lnTo>
                    <a:pt x="20852" y="3820"/>
                  </a:lnTo>
                  <a:lnTo>
                    <a:pt x="208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4" name="Google Shape;1784;p22"/>
          <p:cNvGrpSpPr/>
          <p:nvPr/>
        </p:nvGrpSpPr>
        <p:grpSpPr>
          <a:xfrm>
            <a:off x="10945001" y="3074275"/>
            <a:ext cx="1145401" cy="3479525"/>
            <a:chOff x="80525" y="1896131"/>
            <a:chExt cx="859051" cy="2609644"/>
          </a:xfrm>
        </p:grpSpPr>
        <p:sp>
          <p:nvSpPr>
            <p:cNvPr id="1785" name="Google Shape;1785;p22"/>
            <p:cNvSpPr/>
            <p:nvPr/>
          </p:nvSpPr>
          <p:spPr>
            <a:xfrm>
              <a:off x="80525" y="4381996"/>
              <a:ext cx="859051" cy="123780"/>
            </a:xfrm>
            <a:custGeom>
              <a:avLst/>
              <a:gdLst/>
              <a:ahLst/>
              <a:cxnLst/>
              <a:rect l="l" t="t" r="r" b="b"/>
              <a:pathLst>
                <a:path w="11368" h="1638" extrusionOk="0">
                  <a:moveTo>
                    <a:pt x="5684" y="0"/>
                  </a:moveTo>
                  <a:lnTo>
                    <a:pt x="4536" y="19"/>
                  </a:lnTo>
                  <a:lnTo>
                    <a:pt x="3463" y="75"/>
                  </a:lnTo>
                  <a:lnTo>
                    <a:pt x="2503" y="151"/>
                  </a:lnTo>
                  <a:lnTo>
                    <a:pt x="1657" y="245"/>
                  </a:lnTo>
                  <a:lnTo>
                    <a:pt x="1299" y="301"/>
                  </a:lnTo>
                  <a:lnTo>
                    <a:pt x="960" y="377"/>
                  </a:lnTo>
                  <a:lnTo>
                    <a:pt x="678" y="433"/>
                  </a:lnTo>
                  <a:lnTo>
                    <a:pt x="452" y="508"/>
                  </a:lnTo>
                  <a:lnTo>
                    <a:pt x="245" y="584"/>
                  </a:lnTo>
                  <a:lnTo>
                    <a:pt x="113" y="659"/>
                  </a:lnTo>
                  <a:lnTo>
                    <a:pt x="19" y="734"/>
                  </a:lnTo>
                  <a:lnTo>
                    <a:pt x="0" y="772"/>
                  </a:lnTo>
                  <a:lnTo>
                    <a:pt x="0" y="828"/>
                  </a:lnTo>
                  <a:lnTo>
                    <a:pt x="0" y="866"/>
                  </a:lnTo>
                  <a:lnTo>
                    <a:pt x="19" y="904"/>
                  </a:lnTo>
                  <a:lnTo>
                    <a:pt x="113" y="979"/>
                  </a:lnTo>
                  <a:lnTo>
                    <a:pt x="245" y="1073"/>
                  </a:lnTo>
                  <a:lnTo>
                    <a:pt x="452" y="1148"/>
                  </a:lnTo>
                  <a:lnTo>
                    <a:pt x="678" y="1205"/>
                  </a:lnTo>
                  <a:lnTo>
                    <a:pt x="960" y="1280"/>
                  </a:lnTo>
                  <a:lnTo>
                    <a:pt x="1299" y="1336"/>
                  </a:lnTo>
                  <a:lnTo>
                    <a:pt x="1657" y="1393"/>
                  </a:lnTo>
                  <a:lnTo>
                    <a:pt x="2503" y="1506"/>
                  </a:lnTo>
                  <a:lnTo>
                    <a:pt x="3463" y="1581"/>
                  </a:lnTo>
                  <a:lnTo>
                    <a:pt x="4536" y="1619"/>
                  </a:lnTo>
                  <a:lnTo>
                    <a:pt x="5684" y="1637"/>
                  </a:lnTo>
                  <a:lnTo>
                    <a:pt x="6832" y="1619"/>
                  </a:lnTo>
                  <a:lnTo>
                    <a:pt x="7886" y="1581"/>
                  </a:lnTo>
                  <a:lnTo>
                    <a:pt x="8864" y="1506"/>
                  </a:lnTo>
                  <a:lnTo>
                    <a:pt x="9692" y="1393"/>
                  </a:lnTo>
                  <a:lnTo>
                    <a:pt x="10069" y="1336"/>
                  </a:lnTo>
                  <a:lnTo>
                    <a:pt x="10389" y="1280"/>
                  </a:lnTo>
                  <a:lnTo>
                    <a:pt x="10671" y="1205"/>
                  </a:lnTo>
                  <a:lnTo>
                    <a:pt x="10915" y="1148"/>
                  </a:lnTo>
                  <a:lnTo>
                    <a:pt x="11104" y="1073"/>
                  </a:lnTo>
                  <a:lnTo>
                    <a:pt x="11235" y="979"/>
                  </a:lnTo>
                  <a:lnTo>
                    <a:pt x="11329" y="904"/>
                  </a:lnTo>
                  <a:lnTo>
                    <a:pt x="11348" y="866"/>
                  </a:lnTo>
                  <a:lnTo>
                    <a:pt x="11367" y="828"/>
                  </a:lnTo>
                  <a:lnTo>
                    <a:pt x="11348" y="772"/>
                  </a:lnTo>
                  <a:lnTo>
                    <a:pt x="11329" y="734"/>
                  </a:lnTo>
                  <a:lnTo>
                    <a:pt x="11235" y="659"/>
                  </a:lnTo>
                  <a:lnTo>
                    <a:pt x="11104" y="584"/>
                  </a:lnTo>
                  <a:lnTo>
                    <a:pt x="10915" y="508"/>
                  </a:lnTo>
                  <a:lnTo>
                    <a:pt x="10671" y="433"/>
                  </a:lnTo>
                  <a:lnTo>
                    <a:pt x="10389" y="377"/>
                  </a:lnTo>
                  <a:lnTo>
                    <a:pt x="10069" y="301"/>
                  </a:lnTo>
                  <a:lnTo>
                    <a:pt x="9692" y="245"/>
                  </a:lnTo>
                  <a:lnTo>
                    <a:pt x="8864" y="151"/>
                  </a:lnTo>
                  <a:lnTo>
                    <a:pt x="7886" y="75"/>
                  </a:lnTo>
                  <a:lnTo>
                    <a:pt x="6832" y="19"/>
                  </a:lnTo>
                  <a:lnTo>
                    <a:pt x="5684"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2"/>
            <p:cNvSpPr/>
            <p:nvPr/>
          </p:nvSpPr>
          <p:spPr>
            <a:xfrm>
              <a:off x="80525" y="4381996"/>
              <a:ext cx="859051" cy="123780"/>
            </a:xfrm>
            <a:custGeom>
              <a:avLst/>
              <a:gdLst/>
              <a:ahLst/>
              <a:cxnLst/>
              <a:rect l="l" t="t" r="r" b="b"/>
              <a:pathLst>
                <a:path w="11368" h="1638" fill="none" extrusionOk="0">
                  <a:moveTo>
                    <a:pt x="5684" y="0"/>
                  </a:moveTo>
                  <a:lnTo>
                    <a:pt x="5684" y="0"/>
                  </a:lnTo>
                  <a:lnTo>
                    <a:pt x="4536" y="19"/>
                  </a:lnTo>
                  <a:lnTo>
                    <a:pt x="3463" y="75"/>
                  </a:lnTo>
                  <a:lnTo>
                    <a:pt x="2503" y="151"/>
                  </a:lnTo>
                  <a:lnTo>
                    <a:pt x="1657" y="245"/>
                  </a:lnTo>
                  <a:lnTo>
                    <a:pt x="1299" y="301"/>
                  </a:lnTo>
                  <a:lnTo>
                    <a:pt x="960" y="377"/>
                  </a:lnTo>
                  <a:lnTo>
                    <a:pt x="678" y="433"/>
                  </a:lnTo>
                  <a:lnTo>
                    <a:pt x="452" y="508"/>
                  </a:lnTo>
                  <a:lnTo>
                    <a:pt x="245" y="584"/>
                  </a:lnTo>
                  <a:lnTo>
                    <a:pt x="113" y="659"/>
                  </a:lnTo>
                  <a:lnTo>
                    <a:pt x="19" y="734"/>
                  </a:lnTo>
                  <a:lnTo>
                    <a:pt x="0" y="772"/>
                  </a:lnTo>
                  <a:lnTo>
                    <a:pt x="0" y="828"/>
                  </a:lnTo>
                  <a:lnTo>
                    <a:pt x="0" y="828"/>
                  </a:lnTo>
                  <a:lnTo>
                    <a:pt x="0" y="866"/>
                  </a:lnTo>
                  <a:lnTo>
                    <a:pt x="19" y="904"/>
                  </a:lnTo>
                  <a:lnTo>
                    <a:pt x="113" y="979"/>
                  </a:lnTo>
                  <a:lnTo>
                    <a:pt x="245" y="1073"/>
                  </a:lnTo>
                  <a:lnTo>
                    <a:pt x="452" y="1148"/>
                  </a:lnTo>
                  <a:lnTo>
                    <a:pt x="678" y="1205"/>
                  </a:lnTo>
                  <a:lnTo>
                    <a:pt x="960" y="1280"/>
                  </a:lnTo>
                  <a:lnTo>
                    <a:pt x="1299" y="1336"/>
                  </a:lnTo>
                  <a:lnTo>
                    <a:pt x="1657" y="1393"/>
                  </a:lnTo>
                  <a:lnTo>
                    <a:pt x="2503" y="1506"/>
                  </a:lnTo>
                  <a:lnTo>
                    <a:pt x="3463" y="1581"/>
                  </a:lnTo>
                  <a:lnTo>
                    <a:pt x="4536" y="1619"/>
                  </a:lnTo>
                  <a:lnTo>
                    <a:pt x="5684" y="1637"/>
                  </a:lnTo>
                  <a:lnTo>
                    <a:pt x="5684" y="1637"/>
                  </a:lnTo>
                  <a:lnTo>
                    <a:pt x="6832" y="1619"/>
                  </a:lnTo>
                  <a:lnTo>
                    <a:pt x="7886" y="1581"/>
                  </a:lnTo>
                  <a:lnTo>
                    <a:pt x="8864" y="1506"/>
                  </a:lnTo>
                  <a:lnTo>
                    <a:pt x="9692" y="1393"/>
                  </a:lnTo>
                  <a:lnTo>
                    <a:pt x="10069" y="1336"/>
                  </a:lnTo>
                  <a:lnTo>
                    <a:pt x="10389" y="1280"/>
                  </a:lnTo>
                  <a:lnTo>
                    <a:pt x="10671" y="1205"/>
                  </a:lnTo>
                  <a:lnTo>
                    <a:pt x="10915" y="1148"/>
                  </a:lnTo>
                  <a:lnTo>
                    <a:pt x="11104" y="1073"/>
                  </a:lnTo>
                  <a:lnTo>
                    <a:pt x="11235" y="979"/>
                  </a:lnTo>
                  <a:lnTo>
                    <a:pt x="11329" y="904"/>
                  </a:lnTo>
                  <a:lnTo>
                    <a:pt x="11348" y="866"/>
                  </a:lnTo>
                  <a:lnTo>
                    <a:pt x="11367" y="828"/>
                  </a:lnTo>
                  <a:lnTo>
                    <a:pt x="11367" y="828"/>
                  </a:lnTo>
                  <a:lnTo>
                    <a:pt x="11348" y="772"/>
                  </a:lnTo>
                  <a:lnTo>
                    <a:pt x="11329" y="734"/>
                  </a:lnTo>
                  <a:lnTo>
                    <a:pt x="11235" y="659"/>
                  </a:lnTo>
                  <a:lnTo>
                    <a:pt x="11104" y="584"/>
                  </a:lnTo>
                  <a:lnTo>
                    <a:pt x="10915" y="508"/>
                  </a:lnTo>
                  <a:lnTo>
                    <a:pt x="10671" y="433"/>
                  </a:lnTo>
                  <a:lnTo>
                    <a:pt x="10389" y="377"/>
                  </a:lnTo>
                  <a:lnTo>
                    <a:pt x="10069" y="301"/>
                  </a:lnTo>
                  <a:lnTo>
                    <a:pt x="9692" y="245"/>
                  </a:lnTo>
                  <a:lnTo>
                    <a:pt x="8864" y="151"/>
                  </a:lnTo>
                  <a:lnTo>
                    <a:pt x="7886" y="75"/>
                  </a:lnTo>
                  <a:lnTo>
                    <a:pt x="6832" y="19"/>
                  </a:lnTo>
                  <a:lnTo>
                    <a:pt x="5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2"/>
            <p:cNvSpPr/>
            <p:nvPr/>
          </p:nvSpPr>
          <p:spPr>
            <a:xfrm>
              <a:off x="229846" y="2723821"/>
              <a:ext cx="578847" cy="1752108"/>
            </a:xfrm>
            <a:custGeom>
              <a:avLst/>
              <a:gdLst/>
              <a:ahLst/>
              <a:cxnLst/>
              <a:rect l="l" t="t" r="r" b="b"/>
              <a:pathLst>
                <a:path w="7660" h="23186" extrusionOk="0">
                  <a:moveTo>
                    <a:pt x="3426" y="0"/>
                  </a:moveTo>
                  <a:lnTo>
                    <a:pt x="3426" y="20720"/>
                  </a:lnTo>
                  <a:lnTo>
                    <a:pt x="0" y="22884"/>
                  </a:lnTo>
                  <a:lnTo>
                    <a:pt x="847" y="22997"/>
                  </a:lnTo>
                  <a:lnTo>
                    <a:pt x="1769" y="23091"/>
                  </a:lnTo>
                  <a:lnTo>
                    <a:pt x="2748" y="23166"/>
                  </a:lnTo>
                  <a:lnTo>
                    <a:pt x="3783" y="23185"/>
                  </a:lnTo>
                  <a:lnTo>
                    <a:pt x="4329" y="23185"/>
                  </a:lnTo>
                  <a:lnTo>
                    <a:pt x="4856" y="23166"/>
                  </a:lnTo>
                  <a:lnTo>
                    <a:pt x="5872" y="23091"/>
                  </a:lnTo>
                  <a:lnTo>
                    <a:pt x="6794" y="22997"/>
                  </a:lnTo>
                  <a:lnTo>
                    <a:pt x="7660" y="22884"/>
                  </a:lnTo>
                  <a:lnTo>
                    <a:pt x="4178" y="20720"/>
                  </a:lnTo>
                  <a:lnTo>
                    <a:pt x="41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2"/>
            <p:cNvSpPr/>
            <p:nvPr/>
          </p:nvSpPr>
          <p:spPr>
            <a:xfrm>
              <a:off x="229846" y="1896131"/>
              <a:ext cx="578847" cy="854744"/>
            </a:xfrm>
            <a:custGeom>
              <a:avLst/>
              <a:gdLst/>
              <a:ahLst/>
              <a:cxnLst/>
              <a:rect l="l" t="t" r="r" b="b"/>
              <a:pathLst>
                <a:path w="7660" h="11311" extrusionOk="0">
                  <a:moveTo>
                    <a:pt x="2278" y="1"/>
                  </a:moveTo>
                  <a:lnTo>
                    <a:pt x="0" y="11311"/>
                  </a:lnTo>
                  <a:lnTo>
                    <a:pt x="7660" y="11311"/>
                  </a:lnTo>
                  <a:lnTo>
                    <a:pt x="53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2"/>
            <p:cNvSpPr/>
            <p:nvPr/>
          </p:nvSpPr>
          <p:spPr>
            <a:xfrm>
              <a:off x="293852" y="1925980"/>
              <a:ext cx="452271" cy="772300"/>
            </a:xfrm>
            <a:custGeom>
              <a:avLst/>
              <a:gdLst/>
              <a:ahLst/>
              <a:cxnLst/>
              <a:rect l="l" t="t" r="r" b="b"/>
              <a:pathLst>
                <a:path w="5985" h="10220" extrusionOk="0">
                  <a:moveTo>
                    <a:pt x="2936" y="1"/>
                  </a:moveTo>
                  <a:lnTo>
                    <a:pt x="2597" y="20"/>
                  </a:lnTo>
                  <a:lnTo>
                    <a:pt x="2277" y="20"/>
                  </a:lnTo>
                  <a:lnTo>
                    <a:pt x="2033" y="57"/>
                  </a:lnTo>
                  <a:lnTo>
                    <a:pt x="1882" y="95"/>
                  </a:lnTo>
                  <a:lnTo>
                    <a:pt x="1562" y="1657"/>
                  </a:lnTo>
                  <a:lnTo>
                    <a:pt x="885" y="5082"/>
                  </a:lnTo>
                  <a:lnTo>
                    <a:pt x="527" y="6926"/>
                  </a:lnTo>
                  <a:lnTo>
                    <a:pt x="226" y="8526"/>
                  </a:lnTo>
                  <a:lnTo>
                    <a:pt x="38" y="9674"/>
                  </a:lnTo>
                  <a:lnTo>
                    <a:pt x="0" y="10012"/>
                  </a:lnTo>
                  <a:lnTo>
                    <a:pt x="0" y="10107"/>
                  </a:lnTo>
                  <a:lnTo>
                    <a:pt x="0" y="10144"/>
                  </a:lnTo>
                  <a:lnTo>
                    <a:pt x="94" y="10144"/>
                  </a:lnTo>
                  <a:lnTo>
                    <a:pt x="301" y="10163"/>
                  </a:lnTo>
                  <a:lnTo>
                    <a:pt x="979" y="10201"/>
                  </a:lnTo>
                  <a:lnTo>
                    <a:pt x="2993" y="10219"/>
                  </a:lnTo>
                  <a:lnTo>
                    <a:pt x="5025" y="10219"/>
                  </a:lnTo>
                  <a:lnTo>
                    <a:pt x="5702" y="10182"/>
                  </a:lnTo>
                  <a:lnTo>
                    <a:pt x="5909" y="10163"/>
                  </a:lnTo>
                  <a:lnTo>
                    <a:pt x="5985" y="10144"/>
                  </a:lnTo>
                  <a:lnTo>
                    <a:pt x="5985" y="10088"/>
                  </a:lnTo>
                  <a:lnTo>
                    <a:pt x="5985" y="9994"/>
                  </a:lnTo>
                  <a:lnTo>
                    <a:pt x="5947" y="9674"/>
                  </a:lnTo>
                  <a:lnTo>
                    <a:pt x="5740" y="8526"/>
                  </a:lnTo>
                  <a:lnTo>
                    <a:pt x="5439" y="6926"/>
                  </a:lnTo>
                  <a:lnTo>
                    <a:pt x="5063" y="5101"/>
                  </a:lnTo>
                  <a:lnTo>
                    <a:pt x="4686" y="3275"/>
                  </a:lnTo>
                  <a:lnTo>
                    <a:pt x="4329" y="1694"/>
                  </a:lnTo>
                  <a:lnTo>
                    <a:pt x="4065" y="546"/>
                  </a:lnTo>
                  <a:lnTo>
                    <a:pt x="3990" y="227"/>
                  </a:lnTo>
                  <a:lnTo>
                    <a:pt x="3933" y="95"/>
                  </a:lnTo>
                  <a:lnTo>
                    <a:pt x="3877" y="76"/>
                  </a:lnTo>
                  <a:lnTo>
                    <a:pt x="3802" y="57"/>
                  </a:lnTo>
                  <a:lnTo>
                    <a:pt x="3576" y="20"/>
                  </a:lnTo>
                  <a:lnTo>
                    <a:pt x="3275" y="20"/>
                  </a:lnTo>
                  <a:lnTo>
                    <a:pt x="29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0" name="Google Shape;1790;p22"/>
          <p:cNvGrpSpPr/>
          <p:nvPr/>
        </p:nvGrpSpPr>
        <p:grpSpPr>
          <a:xfrm>
            <a:off x="470527" y="-5900"/>
            <a:ext cx="960580" cy="1037792"/>
            <a:chOff x="352742" y="-4425"/>
            <a:chExt cx="720435" cy="778344"/>
          </a:xfrm>
        </p:grpSpPr>
        <p:cxnSp>
          <p:nvCxnSpPr>
            <p:cNvPr id="1791" name="Google Shape;1791;p22"/>
            <p:cNvCxnSpPr/>
            <p:nvPr/>
          </p:nvCxnSpPr>
          <p:spPr>
            <a:xfrm rot="10800000">
              <a:off x="714438" y="-4425"/>
              <a:ext cx="0" cy="366600"/>
            </a:xfrm>
            <a:prstGeom prst="straightConnector1">
              <a:avLst/>
            </a:prstGeom>
            <a:noFill/>
            <a:ln w="28575" cap="flat" cmpd="sng">
              <a:solidFill>
                <a:schemeClr val="lt1"/>
              </a:solidFill>
              <a:prstDash val="solid"/>
              <a:round/>
              <a:headEnd type="none" w="med" len="med"/>
              <a:tailEnd type="none" w="med" len="med"/>
            </a:ln>
          </p:spPr>
        </p:cxnSp>
        <p:grpSp>
          <p:nvGrpSpPr>
            <p:cNvPr id="1792" name="Google Shape;1792;p22"/>
            <p:cNvGrpSpPr/>
            <p:nvPr/>
          </p:nvGrpSpPr>
          <p:grpSpPr>
            <a:xfrm>
              <a:off x="352742" y="358150"/>
              <a:ext cx="720435" cy="415769"/>
              <a:chOff x="-1956433" y="243850"/>
              <a:chExt cx="720435" cy="415769"/>
            </a:xfrm>
          </p:grpSpPr>
          <p:sp>
            <p:nvSpPr>
              <p:cNvPr id="1793" name="Google Shape;1793;p22"/>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2"/>
              <p:cNvSpPr/>
              <p:nvPr/>
            </p:nvSpPr>
            <p:spPr>
              <a:xfrm>
                <a:off x="-1712378" y="243850"/>
                <a:ext cx="232316" cy="211935"/>
              </a:xfrm>
              <a:custGeom>
                <a:avLst/>
                <a:gdLst/>
                <a:ahLst/>
                <a:cxnLst/>
                <a:rect l="l" t="t" r="r" b="b"/>
                <a:pathLst>
                  <a:path w="8150" h="7435" extrusionOk="0">
                    <a:moveTo>
                      <a:pt x="3821" y="1"/>
                    </a:move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563" y="1732"/>
                    </a:lnTo>
                    <a:lnTo>
                      <a:pt x="1318" y="2522"/>
                    </a:lnTo>
                    <a:lnTo>
                      <a:pt x="753" y="4611"/>
                    </a:lnTo>
                    <a:lnTo>
                      <a:pt x="1" y="7434"/>
                    </a:lnTo>
                    <a:lnTo>
                      <a:pt x="8149" y="7434"/>
                    </a:lnTo>
                    <a:lnTo>
                      <a:pt x="7397" y="4611"/>
                    </a:lnTo>
                    <a:lnTo>
                      <a:pt x="6832" y="2522"/>
                    </a:lnTo>
                    <a:lnTo>
                      <a:pt x="6606" y="1732"/>
                    </a:ln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22"/>
              <p:cNvSpPr/>
              <p:nvPr/>
            </p:nvSpPr>
            <p:spPr>
              <a:xfrm>
                <a:off x="-1712378" y="243850"/>
                <a:ext cx="232316" cy="211935"/>
              </a:xfrm>
              <a:custGeom>
                <a:avLst/>
                <a:gdLst/>
                <a:ahLst/>
                <a:cxnLst/>
                <a:rect l="l" t="t" r="r" b="b"/>
                <a:pathLst>
                  <a:path w="8150" h="7435" fill="none" extrusionOk="0">
                    <a:moveTo>
                      <a:pt x="6456" y="1243"/>
                    </a:move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lnTo>
                      <a:pt x="4084" y="1"/>
                    </a:lnTo>
                    <a:lnTo>
                      <a:pt x="4084" y="1"/>
                    </a:lnTo>
                    <a:lnTo>
                      <a:pt x="3821" y="1"/>
                    </a:ln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694" y="1243"/>
                    </a:lnTo>
                    <a:lnTo>
                      <a:pt x="1563" y="1732"/>
                    </a:lnTo>
                    <a:lnTo>
                      <a:pt x="1318" y="2522"/>
                    </a:lnTo>
                    <a:lnTo>
                      <a:pt x="753" y="4611"/>
                    </a:lnTo>
                    <a:lnTo>
                      <a:pt x="1" y="7434"/>
                    </a:lnTo>
                    <a:lnTo>
                      <a:pt x="4084" y="7434"/>
                    </a:lnTo>
                    <a:lnTo>
                      <a:pt x="8149" y="7434"/>
                    </a:lnTo>
                    <a:lnTo>
                      <a:pt x="8149" y="7434"/>
                    </a:lnTo>
                    <a:lnTo>
                      <a:pt x="7397" y="4611"/>
                    </a:lnTo>
                    <a:lnTo>
                      <a:pt x="6832" y="2522"/>
                    </a:lnTo>
                    <a:lnTo>
                      <a:pt x="6606" y="1732"/>
                    </a:lnTo>
                    <a:lnTo>
                      <a:pt x="6456" y="1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2"/>
              <p:cNvSpPr/>
              <p:nvPr/>
            </p:nvSpPr>
            <p:spPr>
              <a:xfrm>
                <a:off x="-1704340" y="278711"/>
                <a:ext cx="219431" cy="158830"/>
              </a:xfrm>
              <a:custGeom>
                <a:avLst/>
                <a:gdLst/>
                <a:ahLst/>
                <a:cxnLst/>
                <a:rect l="l" t="t" r="r" b="b"/>
                <a:pathLst>
                  <a:path w="7698" h="5572" extrusionOk="0">
                    <a:moveTo>
                      <a:pt x="133" y="4668"/>
                    </a:moveTo>
                    <a:lnTo>
                      <a:pt x="133" y="4668"/>
                    </a:lnTo>
                    <a:lnTo>
                      <a:pt x="133" y="4668"/>
                    </a:lnTo>
                    <a:lnTo>
                      <a:pt x="133" y="4668"/>
                    </a:lnTo>
                    <a:lnTo>
                      <a:pt x="1" y="5195"/>
                    </a:lnTo>
                    <a:lnTo>
                      <a:pt x="1" y="5195"/>
                    </a:lnTo>
                    <a:lnTo>
                      <a:pt x="133" y="4668"/>
                    </a:lnTo>
                    <a:close/>
                    <a:moveTo>
                      <a:pt x="6174" y="20"/>
                    </a:moveTo>
                    <a:lnTo>
                      <a:pt x="6174" y="20"/>
                    </a:lnTo>
                    <a:lnTo>
                      <a:pt x="6174" y="20"/>
                    </a:lnTo>
                    <a:lnTo>
                      <a:pt x="6174" y="20"/>
                    </a:lnTo>
                    <a:lnTo>
                      <a:pt x="6437" y="923"/>
                    </a:lnTo>
                    <a:lnTo>
                      <a:pt x="6870" y="2466"/>
                    </a:lnTo>
                    <a:lnTo>
                      <a:pt x="7698" y="5571"/>
                    </a:lnTo>
                    <a:lnTo>
                      <a:pt x="7698" y="5571"/>
                    </a:lnTo>
                    <a:lnTo>
                      <a:pt x="7698" y="5571"/>
                    </a:lnTo>
                    <a:lnTo>
                      <a:pt x="6870" y="2466"/>
                    </a:lnTo>
                    <a:lnTo>
                      <a:pt x="6437" y="923"/>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1"/>
                    </a:moveTo>
                    <a:lnTo>
                      <a:pt x="6174" y="1"/>
                    </a:lnTo>
                    <a:lnTo>
                      <a:pt x="6174" y="20"/>
                    </a:lnTo>
                    <a:lnTo>
                      <a:pt x="6174" y="20"/>
                    </a:lnTo>
                    <a:lnTo>
                      <a:pt x="6174" y="1"/>
                    </a:lnTo>
                    <a:close/>
                    <a:moveTo>
                      <a:pt x="6155" y="1"/>
                    </a:moveTo>
                    <a:lnTo>
                      <a:pt x="6155" y="1"/>
                    </a:lnTo>
                    <a:lnTo>
                      <a:pt x="6174" y="1"/>
                    </a:lnTo>
                    <a:lnTo>
                      <a:pt x="6174" y="1"/>
                    </a:lnTo>
                    <a:lnTo>
                      <a:pt x="6155" y="1"/>
                    </a:lnTo>
                    <a:close/>
                    <a:moveTo>
                      <a:pt x="6155" y="1"/>
                    </a:moveTo>
                    <a:lnTo>
                      <a:pt x="6155" y="1"/>
                    </a:lnTo>
                    <a:lnTo>
                      <a:pt x="6155" y="1"/>
                    </a:lnTo>
                    <a:lnTo>
                      <a:pt x="6155" y="1"/>
                    </a:lnTo>
                    <a:lnTo>
                      <a:pt x="6155" y="1"/>
                    </a:lnTo>
                    <a:close/>
                    <a:moveTo>
                      <a:pt x="6155" y="1"/>
                    </a:moveTo>
                    <a:lnTo>
                      <a:pt x="6155" y="1"/>
                    </a:lnTo>
                    <a:lnTo>
                      <a:pt x="6155" y="1"/>
                    </a:lnTo>
                    <a:lnTo>
                      <a:pt x="6155" y="1"/>
                    </a:lnTo>
                    <a:lnTo>
                      <a:pt x="6155" y="1"/>
                    </a:ln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22"/>
              <p:cNvSpPr/>
              <p:nvPr/>
            </p:nvSpPr>
            <p:spPr>
              <a:xfrm>
                <a:off x="-1704340" y="411742"/>
                <a:ext cx="3791" cy="15051"/>
              </a:xfrm>
              <a:custGeom>
                <a:avLst/>
                <a:gdLst/>
                <a:ahLst/>
                <a:cxnLst/>
                <a:rect l="l" t="t" r="r" b="b"/>
                <a:pathLst>
                  <a:path w="133" h="528" fill="none" extrusionOk="0">
                    <a:moveTo>
                      <a:pt x="133" y="1"/>
                    </a:moveTo>
                    <a:lnTo>
                      <a:pt x="133" y="1"/>
                    </a:lnTo>
                    <a:lnTo>
                      <a:pt x="133" y="1"/>
                    </a:lnTo>
                    <a:lnTo>
                      <a:pt x="133" y="1"/>
                    </a:lnTo>
                    <a:lnTo>
                      <a:pt x="1" y="528"/>
                    </a:lnTo>
                    <a:lnTo>
                      <a:pt x="1" y="528"/>
                    </a:lnTo>
                    <a:lnTo>
                      <a:pt x="1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22"/>
              <p:cNvSpPr/>
              <p:nvPr/>
            </p:nvSpPr>
            <p:spPr>
              <a:xfrm>
                <a:off x="-1528382" y="279253"/>
                <a:ext cx="43470" cy="158288"/>
              </a:xfrm>
              <a:custGeom>
                <a:avLst/>
                <a:gdLst/>
                <a:ahLst/>
                <a:cxnLst/>
                <a:rect l="l" t="t" r="r" b="b"/>
                <a:pathLst>
                  <a:path w="1525" h="5553" fill="none" extrusionOk="0">
                    <a:moveTo>
                      <a:pt x="1" y="1"/>
                    </a:moveTo>
                    <a:lnTo>
                      <a:pt x="1" y="1"/>
                    </a:lnTo>
                    <a:lnTo>
                      <a:pt x="1" y="1"/>
                    </a:lnTo>
                    <a:lnTo>
                      <a:pt x="1" y="1"/>
                    </a:lnTo>
                    <a:lnTo>
                      <a:pt x="264" y="904"/>
                    </a:lnTo>
                    <a:lnTo>
                      <a:pt x="697" y="2447"/>
                    </a:lnTo>
                    <a:lnTo>
                      <a:pt x="1525" y="5552"/>
                    </a:lnTo>
                    <a:lnTo>
                      <a:pt x="1525" y="5552"/>
                    </a:lnTo>
                    <a:lnTo>
                      <a:pt x="1525" y="5552"/>
                    </a:lnTo>
                    <a:lnTo>
                      <a:pt x="697" y="2447"/>
                    </a:lnTo>
                    <a:lnTo>
                      <a:pt x="264" y="904"/>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22"/>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22"/>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22"/>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2"/>
              <p:cNvSpPr/>
              <p:nvPr/>
            </p:nvSpPr>
            <p:spPr>
              <a:xfrm>
                <a:off x="-1528382" y="278711"/>
                <a:ext cx="29" cy="57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2"/>
              <p:cNvSpPr/>
              <p:nvPr/>
            </p:nvSpPr>
            <p:spPr>
              <a:xfrm>
                <a:off x="-1528924" y="278711"/>
                <a:ext cx="570" cy="29"/>
              </a:xfrm>
              <a:custGeom>
                <a:avLst/>
                <a:gdLst/>
                <a:ahLst/>
                <a:cxnLst/>
                <a:rect l="l" t="t" r="r" b="b"/>
                <a:pathLst>
                  <a:path w="20" h="1" fill="none" extrusionOk="0">
                    <a:moveTo>
                      <a:pt x="1" y="1"/>
                    </a:moveTo>
                    <a:lnTo>
                      <a:pt x="1" y="1"/>
                    </a:lnTo>
                    <a:lnTo>
                      <a:pt x="20" y="1"/>
                    </a:ln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2"/>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2"/>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2"/>
              <p:cNvSpPr/>
              <p:nvPr/>
            </p:nvSpPr>
            <p:spPr>
              <a:xfrm>
                <a:off x="-1707533" y="244392"/>
                <a:ext cx="222624" cy="193150"/>
              </a:xfrm>
              <a:custGeom>
                <a:avLst/>
                <a:gdLst/>
                <a:ahLst/>
                <a:cxnLst/>
                <a:rect l="l" t="t" r="r" b="b"/>
                <a:pathLst>
                  <a:path w="7810" h="6776" extrusionOk="0">
                    <a:moveTo>
                      <a:pt x="4272" y="0"/>
                    </a:move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2955" y="5326"/>
                    </a:lnTo>
                    <a:lnTo>
                      <a:pt x="2447" y="5364"/>
                    </a:lnTo>
                    <a:lnTo>
                      <a:pt x="1976" y="5420"/>
                    </a:lnTo>
                    <a:lnTo>
                      <a:pt x="1543" y="5496"/>
                    </a:lnTo>
                    <a:lnTo>
                      <a:pt x="1167" y="5571"/>
                    </a:lnTo>
                    <a:lnTo>
                      <a:pt x="809" y="5665"/>
                    </a:lnTo>
                    <a:lnTo>
                      <a:pt x="508" y="5759"/>
                    </a:lnTo>
                    <a:lnTo>
                      <a:pt x="245" y="5872"/>
                    </a:lnTo>
                    <a:lnTo>
                      <a:pt x="113" y="6399"/>
                    </a:lnTo>
                    <a:lnTo>
                      <a:pt x="0" y="6775"/>
                    </a:lnTo>
                    <a:lnTo>
                      <a:pt x="979" y="6662"/>
                    </a:lnTo>
                    <a:lnTo>
                      <a:pt x="1957" y="6606"/>
                    </a:lnTo>
                    <a:lnTo>
                      <a:pt x="2936" y="6549"/>
                    </a:lnTo>
                    <a:lnTo>
                      <a:pt x="4893" y="6549"/>
                    </a:lnTo>
                    <a:lnTo>
                      <a:pt x="5853" y="6606"/>
                    </a:lnTo>
                    <a:lnTo>
                      <a:pt x="6831" y="6662"/>
                    </a:lnTo>
                    <a:lnTo>
                      <a:pt x="7810" y="6775"/>
                    </a:lnTo>
                    <a:lnTo>
                      <a:pt x="6982" y="3670"/>
                    </a:lnTo>
                    <a:lnTo>
                      <a:pt x="6549" y="2127"/>
                    </a:lnTo>
                    <a:lnTo>
                      <a:pt x="6286" y="1224"/>
                    </a:lnTo>
                    <a:lnTo>
                      <a:pt x="6286"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2"/>
              <p:cNvSpPr/>
              <p:nvPr/>
            </p:nvSpPr>
            <p:spPr>
              <a:xfrm>
                <a:off x="-1707533" y="244392"/>
                <a:ext cx="222624" cy="193150"/>
              </a:xfrm>
              <a:custGeom>
                <a:avLst/>
                <a:gdLst/>
                <a:ahLst/>
                <a:cxnLst/>
                <a:rect l="l" t="t" r="r" b="b"/>
                <a:pathLst>
                  <a:path w="7810" h="6776" fill="none" extrusionOk="0">
                    <a:moveTo>
                      <a:pt x="4272" y="0"/>
                    </a:moveTo>
                    <a:lnTo>
                      <a:pt x="4272" y="0"/>
                    </a:ln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3519" y="5307"/>
                    </a:lnTo>
                    <a:lnTo>
                      <a:pt x="2955" y="5326"/>
                    </a:lnTo>
                    <a:lnTo>
                      <a:pt x="2447" y="5364"/>
                    </a:lnTo>
                    <a:lnTo>
                      <a:pt x="1976" y="5420"/>
                    </a:lnTo>
                    <a:lnTo>
                      <a:pt x="1543" y="5496"/>
                    </a:lnTo>
                    <a:lnTo>
                      <a:pt x="1167" y="5571"/>
                    </a:lnTo>
                    <a:lnTo>
                      <a:pt x="809" y="5665"/>
                    </a:lnTo>
                    <a:lnTo>
                      <a:pt x="508" y="5759"/>
                    </a:lnTo>
                    <a:lnTo>
                      <a:pt x="245" y="5872"/>
                    </a:lnTo>
                    <a:lnTo>
                      <a:pt x="245" y="5872"/>
                    </a:lnTo>
                    <a:lnTo>
                      <a:pt x="113" y="6399"/>
                    </a:lnTo>
                    <a:lnTo>
                      <a:pt x="113" y="6399"/>
                    </a:lnTo>
                    <a:lnTo>
                      <a:pt x="0" y="6775"/>
                    </a:lnTo>
                    <a:lnTo>
                      <a:pt x="0" y="6775"/>
                    </a:lnTo>
                    <a:lnTo>
                      <a:pt x="979" y="6662"/>
                    </a:lnTo>
                    <a:lnTo>
                      <a:pt x="1957" y="6606"/>
                    </a:lnTo>
                    <a:lnTo>
                      <a:pt x="2936" y="6549"/>
                    </a:lnTo>
                    <a:lnTo>
                      <a:pt x="3914" y="6549"/>
                    </a:lnTo>
                    <a:lnTo>
                      <a:pt x="3914" y="6549"/>
                    </a:lnTo>
                    <a:lnTo>
                      <a:pt x="4893" y="6549"/>
                    </a:lnTo>
                    <a:lnTo>
                      <a:pt x="5853" y="6606"/>
                    </a:lnTo>
                    <a:lnTo>
                      <a:pt x="6831" y="6662"/>
                    </a:lnTo>
                    <a:lnTo>
                      <a:pt x="7810" y="6775"/>
                    </a:lnTo>
                    <a:lnTo>
                      <a:pt x="7810" y="6775"/>
                    </a:lnTo>
                    <a:lnTo>
                      <a:pt x="6982" y="3670"/>
                    </a:lnTo>
                    <a:lnTo>
                      <a:pt x="6549" y="2127"/>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05"/>
                    </a:lnTo>
                    <a:lnTo>
                      <a:pt x="6286" y="1205"/>
                    </a:lnTo>
                    <a:lnTo>
                      <a:pt x="6286" y="1205"/>
                    </a:lnTo>
                    <a:lnTo>
                      <a:pt x="6286" y="1205"/>
                    </a:lnTo>
                    <a:lnTo>
                      <a:pt x="6267" y="1205"/>
                    </a:lnTo>
                    <a:lnTo>
                      <a:pt x="6267" y="1205"/>
                    </a:lnTo>
                    <a:lnTo>
                      <a:pt x="6267" y="1205"/>
                    </a:lnTo>
                    <a:lnTo>
                      <a:pt x="6267" y="1205"/>
                    </a:lnTo>
                    <a:lnTo>
                      <a:pt x="6267" y="1205"/>
                    </a:lnTo>
                    <a:lnTo>
                      <a:pt x="6267" y="1205"/>
                    </a:lnTo>
                    <a:lnTo>
                      <a:pt x="6267" y="1205"/>
                    </a:lnTo>
                    <a:lnTo>
                      <a:pt x="6267" y="1205"/>
                    </a:lnTo>
                    <a:lnTo>
                      <a:pt x="6267"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2"/>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2"/>
              <p:cNvSpPr/>
              <p:nvPr/>
            </p:nvSpPr>
            <p:spPr>
              <a:xfrm>
                <a:off x="-1956433" y="583396"/>
                <a:ext cx="720435" cy="49399"/>
              </a:xfrm>
              <a:custGeom>
                <a:avLst/>
                <a:gdLst/>
                <a:ahLst/>
                <a:cxnLst/>
                <a:rect l="l" t="t" r="r" b="b"/>
                <a:pathLst>
                  <a:path w="25274" h="1733" fill="none" extrusionOk="0">
                    <a:moveTo>
                      <a:pt x="25142" y="735"/>
                    </a:move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lnTo>
                      <a:pt x="12646" y="1"/>
                    </a:lnTo>
                    <a:lnTo>
                      <a:pt x="12646" y="1"/>
                    </a:lnTo>
                    <a:lnTo>
                      <a:pt x="10125" y="1"/>
                    </a:lnTo>
                    <a:lnTo>
                      <a:pt x="7848" y="39"/>
                    </a:lnTo>
                    <a:lnTo>
                      <a:pt x="5815" y="114"/>
                    </a:lnTo>
                    <a:lnTo>
                      <a:pt x="4065" y="208"/>
                    </a:lnTo>
                    <a:lnTo>
                      <a:pt x="2597" y="302"/>
                    </a:lnTo>
                    <a:lnTo>
                      <a:pt x="1995" y="377"/>
                    </a:lnTo>
                    <a:lnTo>
                      <a:pt x="1449" y="434"/>
                    </a:lnTo>
                    <a:lnTo>
                      <a:pt x="997" y="509"/>
                    </a:lnTo>
                    <a:lnTo>
                      <a:pt x="621" y="584"/>
                    </a:lnTo>
                    <a:lnTo>
                      <a:pt x="320" y="660"/>
                    </a:lnTo>
                    <a:lnTo>
                      <a:pt x="132" y="735"/>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2"/>
              <p:cNvSpPr/>
              <p:nvPr/>
            </p:nvSpPr>
            <p:spPr>
              <a:xfrm>
                <a:off x="-1952699" y="431068"/>
                <a:ext cx="712967" cy="173282"/>
              </a:xfrm>
              <a:custGeom>
                <a:avLst/>
                <a:gdLst/>
                <a:ahLst/>
                <a:cxnLst/>
                <a:rect l="l" t="t" r="r" b="b"/>
                <a:pathLst>
                  <a:path w="25012" h="6079" extrusionOk="0">
                    <a:moveTo>
                      <a:pt x="11838" y="0"/>
                    </a:moveTo>
                    <a:lnTo>
                      <a:pt x="11179" y="19"/>
                    </a:lnTo>
                    <a:lnTo>
                      <a:pt x="10521" y="57"/>
                    </a:lnTo>
                    <a:lnTo>
                      <a:pt x="9843" y="94"/>
                    </a:lnTo>
                    <a:lnTo>
                      <a:pt x="9184" y="151"/>
                    </a:lnTo>
                    <a:lnTo>
                      <a:pt x="8526" y="226"/>
                    </a:lnTo>
                    <a:lnTo>
                      <a:pt x="7867" y="320"/>
                    </a:lnTo>
                    <a:lnTo>
                      <a:pt x="7208" y="414"/>
                    </a:lnTo>
                    <a:lnTo>
                      <a:pt x="6079" y="621"/>
                    </a:lnTo>
                    <a:lnTo>
                      <a:pt x="5138" y="791"/>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lnTo>
                      <a:pt x="19874" y="791"/>
                    </a:lnTo>
                    <a:lnTo>
                      <a:pt x="18933" y="621"/>
                    </a:lnTo>
                    <a:lnTo>
                      <a:pt x="17804" y="414"/>
                    </a:lnTo>
                    <a:lnTo>
                      <a:pt x="17145" y="320"/>
                    </a:lnTo>
                    <a:lnTo>
                      <a:pt x="16486" y="226"/>
                    </a:lnTo>
                    <a:lnTo>
                      <a:pt x="15828" y="151"/>
                    </a:lnTo>
                    <a:lnTo>
                      <a:pt x="15169" y="94"/>
                    </a:lnTo>
                    <a:lnTo>
                      <a:pt x="14510" y="57"/>
                    </a:lnTo>
                    <a:lnTo>
                      <a:pt x="13833" y="19"/>
                    </a:lnTo>
                    <a:lnTo>
                      <a:pt x="13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2"/>
              <p:cNvSpPr/>
              <p:nvPr/>
            </p:nvSpPr>
            <p:spPr>
              <a:xfrm>
                <a:off x="-1952699" y="431068"/>
                <a:ext cx="712967" cy="173282"/>
              </a:xfrm>
              <a:custGeom>
                <a:avLst/>
                <a:gdLst/>
                <a:ahLst/>
                <a:cxnLst/>
                <a:rect l="l" t="t" r="r" b="b"/>
                <a:pathLst>
                  <a:path w="25012" h="6079" fill="none" extrusionOk="0">
                    <a:moveTo>
                      <a:pt x="21229" y="1092"/>
                    </a:moveTo>
                    <a:lnTo>
                      <a:pt x="21229" y="1092"/>
                    </a:lnTo>
                    <a:lnTo>
                      <a:pt x="19874" y="791"/>
                    </a:lnTo>
                    <a:lnTo>
                      <a:pt x="18933" y="621"/>
                    </a:lnTo>
                    <a:lnTo>
                      <a:pt x="17804" y="414"/>
                    </a:lnTo>
                    <a:lnTo>
                      <a:pt x="17804" y="414"/>
                    </a:lnTo>
                    <a:lnTo>
                      <a:pt x="17145" y="320"/>
                    </a:lnTo>
                    <a:lnTo>
                      <a:pt x="16486" y="226"/>
                    </a:lnTo>
                    <a:lnTo>
                      <a:pt x="15828" y="151"/>
                    </a:lnTo>
                    <a:lnTo>
                      <a:pt x="15169" y="94"/>
                    </a:lnTo>
                    <a:lnTo>
                      <a:pt x="14510" y="57"/>
                    </a:lnTo>
                    <a:lnTo>
                      <a:pt x="13833" y="19"/>
                    </a:lnTo>
                    <a:lnTo>
                      <a:pt x="13174" y="0"/>
                    </a:lnTo>
                    <a:lnTo>
                      <a:pt x="12515" y="0"/>
                    </a:lnTo>
                    <a:lnTo>
                      <a:pt x="11838" y="0"/>
                    </a:lnTo>
                    <a:lnTo>
                      <a:pt x="11179" y="19"/>
                    </a:lnTo>
                    <a:lnTo>
                      <a:pt x="10521" y="57"/>
                    </a:lnTo>
                    <a:lnTo>
                      <a:pt x="9843" y="94"/>
                    </a:lnTo>
                    <a:lnTo>
                      <a:pt x="9184" y="151"/>
                    </a:lnTo>
                    <a:lnTo>
                      <a:pt x="8526" y="226"/>
                    </a:lnTo>
                    <a:lnTo>
                      <a:pt x="7867" y="320"/>
                    </a:lnTo>
                    <a:lnTo>
                      <a:pt x="7208" y="414"/>
                    </a:lnTo>
                    <a:lnTo>
                      <a:pt x="7208" y="414"/>
                    </a:lnTo>
                    <a:lnTo>
                      <a:pt x="6079" y="621"/>
                    </a:lnTo>
                    <a:lnTo>
                      <a:pt x="5138" y="791"/>
                    </a:lnTo>
                    <a:lnTo>
                      <a:pt x="3783" y="1092"/>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2515" y="5345"/>
                    </a:lnTo>
                    <a:lnTo>
                      <a:pt x="12515"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2"/>
              <p:cNvSpPr/>
              <p:nvPr/>
            </p:nvSpPr>
            <p:spPr>
              <a:xfrm>
                <a:off x="-1952158" y="451449"/>
                <a:ext cx="712425" cy="152388"/>
              </a:xfrm>
              <a:custGeom>
                <a:avLst/>
                <a:gdLst/>
                <a:ahLst/>
                <a:cxnLst/>
                <a:rect l="l" t="t" r="r" b="b"/>
                <a:pathLst>
                  <a:path w="24993" h="5346" extrusionOk="0">
                    <a:moveTo>
                      <a:pt x="19459" y="1"/>
                    </a:move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1" y="5345"/>
                    </a:lnTo>
                    <a:lnTo>
                      <a:pt x="208" y="5270"/>
                    </a:lnTo>
                    <a:lnTo>
                      <a:pt x="490" y="5195"/>
                    </a:lnTo>
                    <a:lnTo>
                      <a:pt x="847" y="5119"/>
                    </a:lnTo>
                    <a:lnTo>
                      <a:pt x="1299" y="5044"/>
                    </a:lnTo>
                    <a:lnTo>
                      <a:pt x="1826" y="4988"/>
                    </a:lnTo>
                    <a:lnTo>
                      <a:pt x="2447" y="4912"/>
                    </a:lnTo>
                    <a:lnTo>
                      <a:pt x="3915" y="4799"/>
                    </a:lnTo>
                    <a:lnTo>
                      <a:pt x="5665" y="4724"/>
                    </a:lnTo>
                    <a:lnTo>
                      <a:pt x="7679" y="4649"/>
                    </a:lnTo>
                    <a:lnTo>
                      <a:pt x="9975" y="4611"/>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4127" y="5119"/>
                    </a:lnTo>
                    <a:lnTo>
                      <a:pt x="24484" y="5195"/>
                    </a:lnTo>
                    <a:lnTo>
                      <a:pt x="24785" y="5270"/>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0476" y="208"/>
                    </a:lnTo>
                    <a:lnTo>
                      <a:pt x="19459" y="1"/>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2"/>
              <p:cNvSpPr/>
              <p:nvPr/>
            </p:nvSpPr>
            <p:spPr>
              <a:xfrm>
                <a:off x="-1952158" y="451449"/>
                <a:ext cx="712425" cy="152388"/>
              </a:xfrm>
              <a:custGeom>
                <a:avLst/>
                <a:gdLst/>
                <a:ahLst/>
                <a:cxnLst/>
                <a:rect l="l" t="t" r="r" b="b"/>
                <a:pathLst>
                  <a:path w="24993" h="5346" fill="none" extrusionOk="0">
                    <a:moveTo>
                      <a:pt x="19459" y="1"/>
                    </a:moveTo>
                    <a:lnTo>
                      <a:pt x="19459" y="1"/>
                    </a:ln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76" y="5157"/>
                    </a:lnTo>
                    <a:lnTo>
                      <a:pt x="1" y="5345"/>
                    </a:lnTo>
                    <a:lnTo>
                      <a:pt x="1" y="5345"/>
                    </a:lnTo>
                    <a:lnTo>
                      <a:pt x="208" y="5270"/>
                    </a:lnTo>
                    <a:lnTo>
                      <a:pt x="490" y="5195"/>
                    </a:lnTo>
                    <a:lnTo>
                      <a:pt x="847" y="5119"/>
                    </a:lnTo>
                    <a:lnTo>
                      <a:pt x="1299" y="5044"/>
                    </a:lnTo>
                    <a:lnTo>
                      <a:pt x="1299" y="5044"/>
                    </a:lnTo>
                    <a:lnTo>
                      <a:pt x="1826" y="4988"/>
                    </a:lnTo>
                    <a:lnTo>
                      <a:pt x="2447" y="4912"/>
                    </a:lnTo>
                    <a:lnTo>
                      <a:pt x="3915" y="4799"/>
                    </a:lnTo>
                    <a:lnTo>
                      <a:pt x="3915" y="4799"/>
                    </a:lnTo>
                    <a:lnTo>
                      <a:pt x="5665" y="4724"/>
                    </a:lnTo>
                    <a:lnTo>
                      <a:pt x="7679" y="4649"/>
                    </a:lnTo>
                    <a:lnTo>
                      <a:pt x="9975" y="4611"/>
                    </a:lnTo>
                    <a:lnTo>
                      <a:pt x="12496" y="4592"/>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3675" y="5044"/>
                    </a:lnTo>
                    <a:lnTo>
                      <a:pt x="24127" y="5119"/>
                    </a:lnTo>
                    <a:lnTo>
                      <a:pt x="24484" y="5195"/>
                    </a:lnTo>
                    <a:lnTo>
                      <a:pt x="24785" y="5270"/>
                    </a:lnTo>
                    <a:lnTo>
                      <a:pt x="24992" y="5345"/>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1210" y="377"/>
                    </a:lnTo>
                    <a:lnTo>
                      <a:pt x="21210" y="377"/>
                    </a:lnTo>
                    <a:lnTo>
                      <a:pt x="20476" y="208"/>
                    </a:lnTo>
                    <a:lnTo>
                      <a:pt x="194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2"/>
              <p:cNvSpPr/>
              <p:nvPr/>
            </p:nvSpPr>
            <p:spPr>
              <a:xfrm>
                <a:off x="-1668396" y="586104"/>
                <a:ext cx="144349" cy="73514"/>
              </a:xfrm>
              <a:custGeom>
                <a:avLst/>
                <a:gdLst/>
                <a:ahLst/>
                <a:cxnLst/>
                <a:rect l="l" t="t" r="r" b="b"/>
                <a:pathLst>
                  <a:path w="5064" h="2579" extrusionOk="0">
                    <a:moveTo>
                      <a:pt x="2541" y="0"/>
                    </a:moveTo>
                    <a:lnTo>
                      <a:pt x="1" y="19"/>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19"/>
                    </a:lnTo>
                    <a:lnTo>
                      <a:pt x="25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2"/>
              <p:cNvSpPr/>
              <p:nvPr/>
            </p:nvSpPr>
            <p:spPr>
              <a:xfrm>
                <a:off x="-1668396" y="586104"/>
                <a:ext cx="144349" cy="73514"/>
              </a:xfrm>
              <a:custGeom>
                <a:avLst/>
                <a:gdLst/>
                <a:ahLst/>
                <a:cxnLst/>
                <a:rect l="l" t="t" r="r" b="b"/>
                <a:pathLst>
                  <a:path w="5064" h="2579" fill="none" extrusionOk="0">
                    <a:moveTo>
                      <a:pt x="1" y="19"/>
                    </a:moveTo>
                    <a:lnTo>
                      <a:pt x="1" y="19"/>
                    </a:lnTo>
                    <a:lnTo>
                      <a:pt x="1" y="38"/>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38"/>
                    </a:lnTo>
                    <a:lnTo>
                      <a:pt x="5063" y="19"/>
                    </a:lnTo>
                    <a:lnTo>
                      <a:pt x="5063" y="19"/>
                    </a:lnTo>
                    <a:lnTo>
                      <a:pt x="2541" y="0"/>
                    </a:lnTo>
                    <a:lnTo>
                      <a:pt x="2541" y="0"/>
                    </a:lnTo>
                    <a:lnTo>
                      <a:pt x="1" y="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2"/>
              <p:cNvSpPr/>
              <p:nvPr/>
            </p:nvSpPr>
            <p:spPr>
              <a:xfrm>
                <a:off x="-1524078" y="587159"/>
                <a:ext cx="29" cy="2166"/>
              </a:xfrm>
              <a:custGeom>
                <a:avLst/>
                <a:gdLst/>
                <a:ahLst/>
                <a:cxnLst/>
                <a:rect l="l" t="t" r="r" b="b"/>
                <a:pathLst>
                  <a:path w="1" h="76" extrusionOk="0">
                    <a:moveTo>
                      <a:pt x="0" y="76"/>
                    </a:moveTo>
                    <a:lnTo>
                      <a:pt x="0" y="76"/>
                    </a:lnTo>
                    <a:lnTo>
                      <a:pt x="0" y="76"/>
                    </a:lnTo>
                    <a:lnTo>
                      <a:pt x="0" y="76"/>
                    </a:lnTo>
                    <a:lnTo>
                      <a:pt x="0" y="76"/>
                    </a:lnTo>
                    <a:close/>
                    <a:moveTo>
                      <a:pt x="0" y="76"/>
                    </a:moveTo>
                    <a:lnTo>
                      <a:pt x="0" y="76"/>
                    </a:lnTo>
                    <a:lnTo>
                      <a:pt x="0" y="76"/>
                    </a:lnTo>
                    <a:lnTo>
                      <a:pt x="0" y="76"/>
                    </a:lnTo>
                    <a:lnTo>
                      <a:pt x="0" y="76"/>
                    </a:lnTo>
                    <a:close/>
                    <a:moveTo>
                      <a:pt x="0" y="57"/>
                    </a:moveTo>
                    <a:lnTo>
                      <a:pt x="0" y="57"/>
                    </a:lnTo>
                    <a:lnTo>
                      <a:pt x="0" y="57"/>
                    </a:lnTo>
                    <a:lnTo>
                      <a:pt x="0" y="57"/>
                    </a:lnTo>
                    <a:lnTo>
                      <a:pt x="0" y="57"/>
                    </a:lnTo>
                    <a:close/>
                    <a:moveTo>
                      <a:pt x="0" y="38"/>
                    </a:moveTo>
                    <a:lnTo>
                      <a:pt x="0" y="38"/>
                    </a:lnTo>
                    <a:lnTo>
                      <a:pt x="0" y="57"/>
                    </a:lnTo>
                    <a:lnTo>
                      <a:pt x="0" y="57"/>
                    </a:lnTo>
                    <a:lnTo>
                      <a:pt x="0" y="38"/>
                    </a:lnTo>
                    <a:close/>
                    <a:moveTo>
                      <a:pt x="0" y="38"/>
                    </a:moveTo>
                    <a:lnTo>
                      <a:pt x="0" y="38"/>
                    </a:lnTo>
                    <a:lnTo>
                      <a:pt x="0" y="38"/>
                    </a:lnTo>
                    <a:lnTo>
                      <a:pt x="0" y="38"/>
                    </a:lnTo>
                    <a:lnTo>
                      <a:pt x="0" y="38"/>
                    </a:lnTo>
                    <a:close/>
                    <a:moveTo>
                      <a:pt x="0" y="38"/>
                    </a:moveTo>
                    <a:lnTo>
                      <a:pt x="0" y="38"/>
                    </a:lnTo>
                    <a:lnTo>
                      <a:pt x="0" y="38"/>
                    </a:lnTo>
                    <a:lnTo>
                      <a:pt x="0" y="38"/>
                    </a:lnTo>
                    <a:lnTo>
                      <a:pt x="0" y="38"/>
                    </a:lnTo>
                    <a:close/>
                    <a:moveTo>
                      <a:pt x="0" y="20"/>
                    </a:moveTo>
                    <a:lnTo>
                      <a:pt x="0" y="20"/>
                    </a:lnTo>
                    <a:lnTo>
                      <a:pt x="0" y="20"/>
                    </a:lnTo>
                    <a:lnTo>
                      <a:pt x="0" y="20"/>
                    </a:lnTo>
                    <a:lnTo>
                      <a:pt x="0" y="20"/>
                    </a:lnTo>
                    <a:close/>
                    <a:moveTo>
                      <a:pt x="0" y="20"/>
                    </a:moveTo>
                    <a:lnTo>
                      <a:pt x="0" y="20"/>
                    </a:lnTo>
                    <a:lnTo>
                      <a:pt x="0" y="20"/>
                    </a:lnTo>
                    <a:lnTo>
                      <a:pt x="0" y="20"/>
                    </a:lnTo>
                    <a:lnTo>
                      <a:pt x="0" y="20"/>
                    </a:lnTo>
                    <a:close/>
                    <a:moveTo>
                      <a:pt x="0" y="1"/>
                    </a:moveTo>
                    <a:lnTo>
                      <a:pt x="0" y="1"/>
                    </a:lnTo>
                    <a:lnTo>
                      <a:pt x="0" y="20"/>
                    </a:lnTo>
                    <a:lnTo>
                      <a:pt x="0" y="20"/>
                    </a:lnTo>
                    <a:lnTo>
                      <a:pt x="0" y="1"/>
                    </a:lnTo>
                    <a:close/>
                  </a:path>
                </a:pathLst>
              </a:custGeom>
              <a:solidFill>
                <a:srgbClr val="DC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2"/>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2"/>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2"/>
              <p:cNvSpPr/>
              <p:nvPr/>
            </p:nvSpPr>
            <p:spPr>
              <a:xfrm>
                <a:off x="-1524078" y="588784"/>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2"/>
              <p:cNvSpPr/>
              <p:nvPr/>
            </p:nvSpPr>
            <p:spPr>
              <a:xfrm>
                <a:off x="-1524078" y="588242"/>
                <a:ext cx="29" cy="570"/>
              </a:xfrm>
              <a:custGeom>
                <a:avLst/>
                <a:gdLst/>
                <a:ahLst/>
                <a:cxnLst/>
                <a:rect l="l" t="t" r="r" b="b"/>
                <a:pathLst>
                  <a:path w="1" h="20"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2"/>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2"/>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2"/>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2"/>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2"/>
              <p:cNvSpPr/>
              <p:nvPr/>
            </p:nvSpPr>
            <p:spPr>
              <a:xfrm>
                <a:off x="-1524078" y="587159"/>
                <a:ext cx="29" cy="570"/>
              </a:xfrm>
              <a:custGeom>
                <a:avLst/>
                <a:gdLst/>
                <a:ahLst/>
                <a:cxnLst/>
                <a:rect l="l" t="t" r="r" b="b"/>
                <a:pathLst>
                  <a:path w="1" h="20"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2"/>
              <p:cNvSpPr/>
              <p:nvPr/>
            </p:nvSpPr>
            <p:spPr>
              <a:xfrm>
                <a:off x="-1668396" y="586104"/>
                <a:ext cx="144349" cy="69210"/>
              </a:xfrm>
              <a:custGeom>
                <a:avLst/>
                <a:gdLst/>
                <a:ahLst/>
                <a:cxnLst/>
                <a:rect l="l" t="t" r="r" b="b"/>
                <a:pathLst>
                  <a:path w="5064" h="2428" extrusionOk="0">
                    <a:moveTo>
                      <a:pt x="2541" y="0"/>
                    </a:moveTo>
                    <a:lnTo>
                      <a:pt x="1" y="19"/>
                    </a:lnTo>
                    <a:lnTo>
                      <a:pt x="1" y="38"/>
                    </a:lnTo>
                    <a:lnTo>
                      <a:pt x="20" y="320"/>
                    </a:lnTo>
                    <a:lnTo>
                      <a:pt x="57" y="583"/>
                    </a:lnTo>
                    <a:lnTo>
                      <a:pt x="509" y="546"/>
                    </a:lnTo>
                    <a:lnTo>
                      <a:pt x="1036" y="489"/>
                    </a:lnTo>
                    <a:lnTo>
                      <a:pt x="1619"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94"/>
                    </a:lnTo>
                    <a:lnTo>
                      <a:pt x="5063" y="75"/>
                    </a:lnTo>
                    <a:lnTo>
                      <a:pt x="5063" y="57"/>
                    </a:lnTo>
                    <a:lnTo>
                      <a:pt x="5063" y="38"/>
                    </a:lnTo>
                    <a:lnTo>
                      <a:pt x="5063" y="19"/>
                    </a:lnTo>
                    <a:lnTo>
                      <a:pt x="2541" y="0"/>
                    </a:lnTo>
                    <a:close/>
                  </a:path>
                </a:pathLst>
              </a:custGeom>
              <a:solidFill>
                <a:srgbClr val="2A2A2A">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2"/>
              <p:cNvSpPr/>
              <p:nvPr/>
            </p:nvSpPr>
            <p:spPr>
              <a:xfrm>
                <a:off x="-1668396" y="586104"/>
                <a:ext cx="144349" cy="69210"/>
              </a:xfrm>
              <a:custGeom>
                <a:avLst/>
                <a:gdLst/>
                <a:ahLst/>
                <a:cxnLst/>
                <a:rect l="l" t="t" r="r" b="b"/>
                <a:pathLst>
                  <a:path w="5064" h="2428" fill="none" extrusionOk="0">
                    <a:moveTo>
                      <a:pt x="2541" y="0"/>
                    </a:moveTo>
                    <a:lnTo>
                      <a:pt x="2541" y="0"/>
                    </a:lnTo>
                    <a:lnTo>
                      <a:pt x="1" y="19"/>
                    </a:lnTo>
                    <a:lnTo>
                      <a:pt x="1" y="19"/>
                    </a:lnTo>
                    <a:lnTo>
                      <a:pt x="1" y="38"/>
                    </a:lnTo>
                    <a:lnTo>
                      <a:pt x="1" y="38"/>
                    </a:lnTo>
                    <a:lnTo>
                      <a:pt x="20" y="320"/>
                    </a:lnTo>
                    <a:lnTo>
                      <a:pt x="57" y="583"/>
                    </a:lnTo>
                    <a:lnTo>
                      <a:pt x="57" y="583"/>
                    </a:lnTo>
                    <a:lnTo>
                      <a:pt x="509" y="546"/>
                    </a:lnTo>
                    <a:lnTo>
                      <a:pt x="1036" y="489"/>
                    </a:lnTo>
                    <a:lnTo>
                      <a:pt x="1619" y="452"/>
                    </a:lnTo>
                    <a:lnTo>
                      <a:pt x="2240"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113"/>
                    </a:lnTo>
                    <a:lnTo>
                      <a:pt x="5063" y="113"/>
                    </a:lnTo>
                    <a:lnTo>
                      <a:pt x="5063" y="113"/>
                    </a:lnTo>
                    <a:lnTo>
                      <a:pt x="5063" y="113"/>
                    </a:lnTo>
                    <a:lnTo>
                      <a:pt x="5063" y="113"/>
                    </a:lnTo>
                    <a:lnTo>
                      <a:pt x="5063" y="113"/>
                    </a:lnTo>
                    <a:lnTo>
                      <a:pt x="5063" y="113"/>
                    </a:lnTo>
                    <a:lnTo>
                      <a:pt x="5063" y="94"/>
                    </a:lnTo>
                    <a:lnTo>
                      <a:pt x="5063" y="94"/>
                    </a:lnTo>
                    <a:lnTo>
                      <a:pt x="5063" y="94"/>
                    </a:lnTo>
                    <a:lnTo>
                      <a:pt x="5063" y="94"/>
                    </a:lnTo>
                    <a:lnTo>
                      <a:pt x="5063" y="94"/>
                    </a:lnTo>
                    <a:lnTo>
                      <a:pt x="5063" y="94"/>
                    </a:lnTo>
                    <a:lnTo>
                      <a:pt x="5063" y="75"/>
                    </a:lnTo>
                    <a:lnTo>
                      <a:pt x="5063" y="75"/>
                    </a:lnTo>
                    <a:lnTo>
                      <a:pt x="5063" y="75"/>
                    </a:lnTo>
                    <a:lnTo>
                      <a:pt x="5063" y="75"/>
                    </a:lnTo>
                    <a:lnTo>
                      <a:pt x="5063" y="75"/>
                    </a:lnTo>
                    <a:lnTo>
                      <a:pt x="5063" y="75"/>
                    </a:lnTo>
                    <a:lnTo>
                      <a:pt x="5063" y="75"/>
                    </a:lnTo>
                    <a:lnTo>
                      <a:pt x="5063" y="75"/>
                    </a:lnTo>
                    <a:lnTo>
                      <a:pt x="5063" y="75"/>
                    </a:lnTo>
                    <a:lnTo>
                      <a:pt x="5063" y="75"/>
                    </a:lnTo>
                    <a:lnTo>
                      <a:pt x="5063" y="57"/>
                    </a:lnTo>
                    <a:lnTo>
                      <a:pt x="5063" y="57"/>
                    </a:lnTo>
                    <a:lnTo>
                      <a:pt x="5063" y="57"/>
                    </a:lnTo>
                    <a:lnTo>
                      <a:pt x="5063" y="57"/>
                    </a:lnTo>
                    <a:lnTo>
                      <a:pt x="5063" y="57"/>
                    </a:lnTo>
                    <a:lnTo>
                      <a:pt x="5063" y="57"/>
                    </a:lnTo>
                    <a:lnTo>
                      <a:pt x="5063" y="57"/>
                    </a:lnTo>
                    <a:lnTo>
                      <a:pt x="5063" y="57"/>
                    </a:lnTo>
                    <a:lnTo>
                      <a:pt x="5063" y="57"/>
                    </a:lnTo>
                    <a:lnTo>
                      <a:pt x="5063" y="57"/>
                    </a:lnTo>
                    <a:lnTo>
                      <a:pt x="5063" y="38"/>
                    </a:lnTo>
                    <a:lnTo>
                      <a:pt x="5063" y="38"/>
                    </a:lnTo>
                    <a:lnTo>
                      <a:pt x="5063" y="38"/>
                    </a:lnTo>
                    <a:lnTo>
                      <a:pt x="5063" y="19"/>
                    </a:lnTo>
                    <a:lnTo>
                      <a:pt x="5063" y="19"/>
                    </a:lnTo>
                    <a:lnTo>
                      <a:pt x="25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828" name="Google Shape;1828;p22"/>
          <p:cNvGrpSpPr/>
          <p:nvPr/>
        </p:nvGrpSpPr>
        <p:grpSpPr>
          <a:xfrm>
            <a:off x="10760894" y="-5900"/>
            <a:ext cx="960580" cy="1037792"/>
            <a:chOff x="352742" y="-4425"/>
            <a:chExt cx="720435" cy="778344"/>
          </a:xfrm>
        </p:grpSpPr>
        <p:cxnSp>
          <p:nvCxnSpPr>
            <p:cNvPr id="1829" name="Google Shape;1829;p22"/>
            <p:cNvCxnSpPr/>
            <p:nvPr/>
          </p:nvCxnSpPr>
          <p:spPr>
            <a:xfrm rot="10800000">
              <a:off x="714438" y="-4425"/>
              <a:ext cx="0" cy="366600"/>
            </a:xfrm>
            <a:prstGeom prst="straightConnector1">
              <a:avLst/>
            </a:prstGeom>
            <a:noFill/>
            <a:ln w="28575" cap="flat" cmpd="sng">
              <a:solidFill>
                <a:schemeClr val="lt1"/>
              </a:solidFill>
              <a:prstDash val="solid"/>
              <a:round/>
              <a:headEnd type="none" w="med" len="med"/>
              <a:tailEnd type="none" w="med" len="med"/>
            </a:ln>
          </p:spPr>
        </p:cxnSp>
        <p:grpSp>
          <p:nvGrpSpPr>
            <p:cNvPr id="1830" name="Google Shape;1830;p22"/>
            <p:cNvGrpSpPr/>
            <p:nvPr/>
          </p:nvGrpSpPr>
          <p:grpSpPr>
            <a:xfrm>
              <a:off x="352742" y="358150"/>
              <a:ext cx="720435" cy="415769"/>
              <a:chOff x="-1956433" y="243850"/>
              <a:chExt cx="720435" cy="415769"/>
            </a:xfrm>
          </p:grpSpPr>
          <p:sp>
            <p:nvSpPr>
              <p:cNvPr id="1831" name="Google Shape;1831;p22"/>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2"/>
              <p:cNvSpPr/>
              <p:nvPr/>
            </p:nvSpPr>
            <p:spPr>
              <a:xfrm>
                <a:off x="-1712378" y="243850"/>
                <a:ext cx="232316" cy="211935"/>
              </a:xfrm>
              <a:custGeom>
                <a:avLst/>
                <a:gdLst/>
                <a:ahLst/>
                <a:cxnLst/>
                <a:rect l="l" t="t" r="r" b="b"/>
                <a:pathLst>
                  <a:path w="8150" h="7435" extrusionOk="0">
                    <a:moveTo>
                      <a:pt x="3821" y="1"/>
                    </a:move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563" y="1732"/>
                    </a:lnTo>
                    <a:lnTo>
                      <a:pt x="1318" y="2522"/>
                    </a:lnTo>
                    <a:lnTo>
                      <a:pt x="753" y="4611"/>
                    </a:lnTo>
                    <a:lnTo>
                      <a:pt x="1" y="7434"/>
                    </a:lnTo>
                    <a:lnTo>
                      <a:pt x="8149" y="7434"/>
                    </a:lnTo>
                    <a:lnTo>
                      <a:pt x="7397" y="4611"/>
                    </a:lnTo>
                    <a:lnTo>
                      <a:pt x="6832" y="2522"/>
                    </a:lnTo>
                    <a:lnTo>
                      <a:pt x="6606" y="1732"/>
                    </a:ln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22"/>
              <p:cNvSpPr/>
              <p:nvPr/>
            </p:nvSpPr>
            <p:spPr>
              <a:xfrm>
                <a:off x="-1712378" y="243850"/>
                <a:ext cx="232316" cy="211935"/>
              </a:xfrm>
              <a:custGeom>
                <a:avLst/>
                <a:gdLst/>
                <a:ahLst/>
                <a:cxnLst/>
                <a:rect l="l" t="t" r="r" b="b"/>
                <a:pathLst>
                  <a:path w="8150" h="7435" fill="none" extrusionOk="0">
                    <a:moveTo>
                      <a:pt x="6456" y="1243"/>
                    </a:move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lnTo>
                      <a:pt x="4084" y="1"/>
                    </a:lnTo>
                    <a:lnTo>
                      <a:pt x="4084" y="1"/>
                    </a:lnTo>
                    <a:lnTo>
                      <a:pt x="3821" y="1"/>
                    </a:ln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694" y="1243"/>
                    </a:lnTo>
                    <a:lnTo>
                      <a:pt x="1563" y="1732"/>
                    </a:lnTo>
                    <a:lnTo>
                      <a:pt x="1318" y="2522"/>
                    </a:lnTo>
                    <a:lnTo>
                      <a:pt x="753" y="4611"/>
                    </a:lnTo>
                    <a:lnTo>
                      <a:pt x="1" y="7434"/>
                    </a:lnTo>
                    <a:lnTo>
                      <a:pt x="4084" y="7434"/>
                    </a:lnTo>
                    <a:lnTo>
                      <a:pt x="8149" y="7434"/>
                    </a:lnTo>
                    <a:lnTo>
                      <a:pt x="8149" y="7434"/>
                    </a:lnTo>
                    <a:lnTo>
                      <a:pt x="7397" y="4611"/>
                    </a:lnTo>
                    <a:lnTo>
                      <a:pt x="6832" y="2522"/>
                    </a:lnTo>
                    <a:lnTo>
                      <a:pt x="6606" y="1732"/>
                    </a:lnTo>
                    <a:lnTo>
                      <a:pt x="6456" y="1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22"/>
              <p:cNvSpPr/>
              <p:nvPr/>
            </p:nvSpPr>
            <p:spPr>
              <a:xfrm>
                <a:off x="-1704340" y="278711"/>
                <a:ext cx="219431" cy="158830"/>
              </a:xfrm>
              <a:custGeom>
                <a:avLst/>
                <a:gdLst/>
                <a:ahLst/>
                <a:cxnLst/>
                <a:rect l="l" t="t" r="r" b="b"/>
                <a:pathLst>
                  <a:path w="7698" h="5572" extrusionOk="0">
                    <a:moveTo>
                      <a:pt x="133" y="4668"/>
                    </a:moveTo>
                    <a:lnTo>
                      <a:pt x="133" y="4668"/>
                    </a:lnTo>
                    <a:lnTo>
                      <a:pt x="133" y="4668"/>
                    </a:lnTo>
                    <a:lnTo>
                      <a:pt x="133" y="4668"/>
                    </a:lnTo>
                    <a:lnTo>
                      <a:pt x="1" y="5195"/>
                    </a:lnTo>
                    <a:lnTo>
                      <a:pt x="1" y="5195"/>
                    </a:lnTo>
                    <a:lnTo>
                      <a:pt x="133" y="4668"/>
                    </a:lnTo>
                    <a:close/>
                    <a:moveTo>
                      <a:pt x="6174" y="20"/>
                    </a:moveTo>
                    <a:lnTo>
                      <a:pt x="6174" y="20"/>
                    </a:lnTo>
                    <a:lnTo>
                      <a:pt x="6174" y="20"/>
                    </a:lnTo>
                    <a:lnTo>
                      <a:pt x="6174" y="20"/>
                    </a:lnTo>
                    <a:lnTo>
                      <a:pt x="6437" y="923"/>
                    </a:lnTo>
                    <a:lnTo>
                      <a:pt x="6870" y="2466"/>
                    </a:lnTo>
                    <a:lnTo>
                      <a:pt x="7698" y="5571"/>
                    </a:lnTo>
                    <a:lnTo>
                      <a:pt x="7698" y="5571"/>
                    </a:lnTo>
                    <a:lnTo>
                      <a:pt x="7698" y="5571"/>
                    </a:lnTo>
                    <a:lnTo>
                      <a:pt x="6870" y="2466"/>
                    </a:lnTo>
                    <a:lnTo>
                      <a:pt x="6437" y="923"/>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1"/>
                    </a:moveTo>
                    <a:lnTo>
                      <a:pt x="6174" y="1"/>
                    </a:lnTo>
                    <a:lnTo>
                      <a:pt x="6174" y="20"/>
                    </a:lnTo>
                    <a:lnTo>
                      <a:pt x="6174" y="20"/>
                    </a:lnTo>
                    <a:lnTo>
                      <a:pt x="6174" y="1"/>
                    </a:lnTo>
                    <a:close/>
                    <a:moveTo>
                      <a:pt x="6155" y="1"/>
                    </a:moveTo>
                    <a:lnTo>
                      <a:pt x="6155" y="1"/>
                    </a:lnTo>
                    <a:lnTo>
                      <a:pt x="6174" y="1"/>
                    </a:lnTo>
                    <a:lnTo>
                      <a:pt x="6174" y="1"/>
                    </a:lnTo>
                    <a:lnTo>
                      <a:pt x="6155" y="1"/>
                    </a:lnTo>
                    <a:close/>
                    <a:moveTo>
                      <a:pt x="6155" y="1"/>
                    </a:moveTo>
                    <a:lnTo>
                      <a:pt x="6155" y="1"/>
                    </a:lnTo>
                    <a:lnTo>
                      <a:pt x="6155" y="1"/>
                    </a:lnTo>
                    <a:lnTo>
                      <a:pt x="6155" y="1"/>
                    </a:lnTo>
                    <a:lnTo>
                      <a:pt x="6155" y="1"/>
                    </a:lnTo>
                    <a:close/>
                    <a:moveTo>
                      <a:pt x="6155" y="1"/>
                    </a:moveTo>
                    <a:lnTo>
                      <a:pt x="6155" y="1"/>
                    </a:lnTo>
                    <a:lnTo>
                      <a:pt x="6155" y="1"/>
                    </a:lnTo>
                    <a:lnTo>
                      <a:pt x="6155" y="1"/>
                    </a:lnTo>
                    <a:lnTo>
                      <a:pt x="6155" y="1"/>
                    </a:ln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22"/>
              <p:cNvSpPr/>
              <p:nvPr/>
            </p:nvSpPr>
            <p:spPr>
              <a:xfrm>
                <a:off x="-1704340" y="411742"/>
                <a:ext cx="3791" cy="15051"/>
              </a:xfrm>
              <a:custGeom>
                <a:avLst/>
                <a:gdLst/>
                <a:ahLst/>
                <a:cxnLst/>
                <a:rect l="l" t="t" r="r" b="b"/>
                <a:pathLst>
                  <a:path w="133" h="528" fill="none" extrusionOk="0">
                    <a:moveTo>
                      <a:pt x="133" y="1"/>
                    </a:moveTo>
                    <a:lnTo>
                      <a:pt x="133" y="1"/>
                    </a:lnTo>
                    <a:lnTo>
                      <a:pt x="133" y="1"/>
                    </a:lnTo>
                    <a:lnTo>
                      <a:pt x="133" y="1"/>
                    </a:lnTo>
                    <a:lnTo>
                      <a:pt x="1" y="528"/>
                    </a:lnTo>
                    <a:lnTo>
                      <a:pt x="1" y="528"/>
                    </a:lnTo>
                    <a:lnTo>
                      <a:pt x="1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22"/>
              <p:cNvSpPr/>
              <p:nvPr/>
            </p:nvSpPr>
            <p:spPr>
              <a:xfrm>
                <a:off x="-1528382" y="279253"/>
                <a:ext cx="43470" cy="158288"/>
              </a:xfrm>
              <a:custGeom>
                <a:avLst/>
                <a:gdLst/>
                <a:ahLst/>
                <a:cxnLst/>
                <a:rect l="l" t="t" r="r" b="b"/>
                <a:pathLst>
                  <a:path w="1525" h="5553" fill="none" extrusionOk="0">
                    <a:moveTo>
                      <a:pt x="1" y="1"/>
                    </a:moveTo>
                    <a:lnTo>
                      <a:pt x="1" y="1"/>
                    </a:lnTo>
                    <a:lnTo>
                      <a:pt x="1" y="1"/>
                    </a:lnTo>
                    <a:lnTo>
                      <a:pt x="1" y="1"/>
                    </a:lnTo>
                    <a:lnTo>
                      <a:pt x="264" y="904"/>
                    </a:lnTo>
                    <a:lnTo>
                      <a:pt x="697" y="2447"/>
                    </a:lnTo>
                    <a:lnTo>
                      <a:pt x="1525" y="5552"/>
                    </a:lnTo>
                    <a:lnTo>
                      <a:pt x="1525" y="5552"/>
                    </a:lnTo>
                    <a:lnTo>
                      <a:pt x="1525" y="5552"/>
                    </a:lnTo>
                    <a:lnTo>
                      <a:pt x="697" y="2447"/>
                    </a:lnTo>
                    <a:lnTo>
                      <a:pt x="264" y="904"/>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22"/>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22"/>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22"/>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22"/>
              <p:cNvSpPr/>
              <p:nvPr/>
            </p:nvSpPr>
            <p:spPr>
              <a:xfrm>
                <a:off x="-1528382" y="278711"/>
                <a:ext cx="29" cy="57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22"/>
              <p:cNvSpPr/>
              <p:nvPr/>
            </p:nvSpPr>
            <p:spPr>
              <a:xfrm>
                <a:off x="-1528924" y="278711"/>
                <a:ext cx="570" cy="29"/>
              </a:xfrm>
              <a:custGeom>
                <a:avLst/>
                <a:gdLst/>
                <a:ahLst/>
                <a:cxnLst/>
                <a:rect l="l" t="t" r="r" b="b"/>
                <a:pathLst>
                  <a:path w="20" h="1" fill="none" extrusionOk="0">
                    <a:moveTo>
                      <a:pt x="1" y="1"/>
                    </a:moveTo>
                    <a:lnTo>
                      <a:pt x="1" y="1"/>
                    </a:lnTo>
                    <a:lnTo>
                      <a:pt x="20" y="1"/>
                    </a:ln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22"/>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22"/>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22"/>
              <p:cNvSpPr/>
              <p:nvPr/>
            </p:nvSpPr>
            <p:spPr>
              <a:xfrm>
                <a:off x="-1707533" y="244392"/>
                <a:ext cx="222624" cy="193150"/>
              </a:xfrm>
              <a:custGeom>
                <a:avLst/>
                <a:gdLst/>
                <a:ahLst/>
                <a:cxnLst/>
                <a:rect l="l" t="t" r="r" b="b"/>
                <a:pathLst>
                  <a:path w="7810" h="6776" extrusionOk="0">
                    <a:moveTo>
                      <a:pt x="4272" y="0"/>
                    </a:move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2955" y="5326"/>
                    </a:lnTo>
                    <a:lnTo>
                      <a:pt x="2447" y="5364"/>
                    </a:lnTo>
                    <a:lnTo>
                      <a:pt x="1976" y="5420"/>
                    </a:lnTo>
                    <a:lnTo>
                      <a:pt x="1543" y="5496"/>
                    </a:lnTo>
                    <a:lnTo>
                      <a:pt x="1167" y="5571"/>
                    </a:lnTo>
                    <a:lnTo>
                      <a:pt x="809" y="5665"/>
                    </a:lnTo>
                    <a:lnTo>
                      <a:pt x="508" y="5759"/>
                    </a:lnTo>
                    <a:lnTo>
                      <a:pt x="245" y="5872"/>
                    </a:lnTo>
                    <a:lnTo>
                      <a:pt x="113" y="6399"/>
                    </a:lnTo>
                    <a:lnTo>
                      <a:pt x="0" y="6775"/>
                    </a:lnTo>
                    <a:lnTo>
                      <a:pt x="979" y="6662"/>
                    </a:lnTo>
                    <a:lnTo>
                      <a:pt x="1957" y="6606"/>
                    </a:lnTo>
                    <a:lnTo>
                      <a:pt x="2936" y="6549"/>
                    </a:lnTo>
                    <a:lnTo>
                      <a:pt x="4893" y="6549"/>
                    </a:lnTo>
                    <a:lnTo>
                      <a:pt x="5853" y="6606"/>
                    </a:lnTo>
                    <a:lnTo>
                      <a:pt x="6831" y="6662"/>
                    </a:lnTo>
                    <a:lnTo>
                      <a:pt x="7810" y="6775"/>
                    </a:lnTo>
                    <a:lnTo>
                      <a:pt x="6982" y="3670"/>
                    </a:lnTo>
                    <a:lnTo>
                      <a:pt x="6549" y="2127"/>
                    </a:lnTo>
                    <a:lnTo>
                      <a:pt x="6286" y="1224"/>
                    </a:lnTo>
                    <a:lnTo>
                      <a:pt x="6286"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22"/>
              <p:cNvSpPr/>
              <p:nvPr/>
            </p:nvSpPr>
            <p:spPr>
              <a:xfrm>
                <a:off x="-1707533" y="244392"/>
                <a:ext cx="222624" cy="193150"/>
              </a:xfrm>
              <a:custGeom>
                <a:avLst/>
                <a:gdLst/>
                <a:ahLst/>
                <a:cxnLst/>
                <a:rect l="l" t="t" r="r" b="b"/>
                <a:pathLst>
                  <a:path w="7810" h="6776" fill="none" extrusionOk="0">
                    <a:moveTo>
                      <a:pt x="4272" y="0"/>
                    </a:moveTo>
                    <a:lnTo>
                      <a:pt x="4272" y="0"/>
                    </a:ln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3519" y="5307"/>
                    </a:lnTo>
                    <a:lnTo>
                      <a:pt x="2955" y="5326"/>
                    </a:lnTo>
                    <a:lnTo>
                      <a:pt x="2447" y="5364"/>
                    </a:lnTo>
                    <a:lnTo>
                      <a:pt x="1976" y="5420"/>
                    </a:lnTo>
                    <a:lnTo>
                      <a:pt x="1543" y="5496"/>
                    </a:lnTo>
                    <a:lnTo>
                      <a:pt x="1167" y="5571"/>
                    </a:lnTo>
                    <a:lnTo>
                      <a:pt x="809" y="5665"/>
                    </a:lnTo>
                    <a:lnTo>
                      <a:pt x="508" y="5759"/>
                    </a:lnTo>
                    <a:lnTo>
                      <a:pt x="245" y="5872"/>
                    </a:lnTo>
                    <a:lnTo>
                      <a:pt x="245" y="5872"/>
                    </a:lnTo>
                    <a:lnTo>
                      <a:pt x="113" y="6399"/>
                    </a:lnTo>
                    <a:lnTo>
                      <a:pt x="113" y="6399"/>
                    </a:lnTo>
                    <a:lnTo>
                      <a:pt x="0" y="6775"/>
                    </a:lnTo>
                    <a:lnTo>
                      <a:pt x="0" y="6775"/>
                    </a:lnTo>
                    <a:lnTo>
                      <a:pt x="979" y="6662"/>
                    </a:lnTo>
                    <a:lnTo>
                      <a:pt x="1957" y="6606"/>
                    </a:lnTo>
                    <a:lnTo>
                      <a:pt x="2936" y="6549"/>
                    </a:lnTo>
                    <a:lnTo>
                      <a:pt x="3914" y="6549"/>
                    </a:lnTo>
                    <a:lnTo>
                      <a:pt x="3914" y="6549"/>
                    </a:lnTo>
                    <a:lnTo>
                      <a:pt x="4893" y="6549"/>
                    </a:lnTo>
                    <a:lnTo>
                      <a:pt x="5853" y="6606"/>
                    </a:lnTo>
                    <a:lnTo>
                      <a:pt x="6831" y="6662"/>
                    </a:lnTo>
                    <a:lnTo>
                      <a:pt x="7810" y="6775"/>
                    </a:lnTo>
                    <a:lnTo>
                      <a:pt x="7810" y="6775"/>
                    </a:lnTo>
                    <a:lnTo>
                      <a:pt x="6982" y="3670"/>
                    </a:lnTo>
                    <a:lnTo>
                      <a:pt x="6549" y="2127"/>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05"/>
                    </a:lnTo>
                    <a:lnTo>
                      <a:pt x="6286" y="1205"/>
                    </a:lnTo>
                    <a:lnTo>
                      <a:pt x="6286" y="1205"/>
                    </a:lnTo>
                    <a:lnTo>
                      <a:pt x="6286" y="1205"/>
                    </a:lnTo>
                    <a:lnTo>
                      <a:pt x="6267" y="1205"/>
                    </a:lnTo>
                    <a:lnTo>
                      <a:pt x="6267" y="1205"/>
                    </a:lnTo>
                    <a:lnTo>
                      <a:pt x="6267" y="1205"/>
                    </a:lnTo>
                    <a:lnTo>
                      <a:pt x="6267" y="1205"/>
                    </a:lnTo>
                    <a:lnTo>
                      <a:pt x="6267" y="1205"/>
                    </a:lnTo>
                    <a:lnTo>
                      <a:pt x="6267" y="1205"/>
                    </a:lnTo>
                    <a:lnTo>
                      <a:pt x="6267" y="1205"/>
                    </a:lnTo>
                    <a:lnTo>
                      <a:pt x="6267" y="1205"/>
                    </a:lnTo>
                    <a:lnTo>
                      <a:pt x="6267"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22"/>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rgbClr val="2A2A2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22"/>
              <p:cNvSpPr/>
              <p:nvPr/>
            </p:nvSpPr>
            <p:spPr>
              <a:xfrm>
                <a:off x="-1956433" y="583396"/>
                <a:ext cx="720435" cy="49399"/>
              </a:xfrm>
              <a:custGeom>
                <a:avLst/>
                <a:gdLst/>
                <a:ahLst/>
                <a:cxnLst/>
                <a:rect l="l" t="t" r="r" b="b"/>
                <a:pathLst>
                  <a:path w="25274" h="1733" fill="none" extrusionOk="0">
                    <a:moveTo>
                      <a:pt x="25142" y="735"/>
                    </a:move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lnTo>
                      <a:pt x="12646" y="1"/>
                    </a:lnTo>
                    <a:lnTo>
                      <a:pt x="12646" y="1"/>
                    </a:lnTo>
                    <a:lnTo>
                      <a:pt x="10125" y="1"/>
                    </a:lnTo>
                    <a:lnTo>
                      <a:pt x="7848" y="39"/>
                    </a:lnTo>
                    <a:lnTo>
                      <a:pt x="5815" y="114"/>
                    </a:lnTo>
                    <a:lnTo>
                      <a:pt x="4065" y="208"/>
                    </a:lnTo>
                    <a:lnTo>
                      <a:pt x="2597" y="302"/>
                    </a:lnTo>
                    <a:lnTo>
                      <a:pt x="1995" y="377"/>
                    </a:lnTo>
                    <a:lnTo>
                      <a:pt x="1449" y="434"/>
                    </a:lnTo>
                    <a:lnTo>
                      <a:pt x="997" y="509"/>
                    </a:lnTo>
                    <a:lnTo>
                      <a:pt x="621" y="584"/>
                    </a:lnTo>
                    <a:lnTo>
                      <a:pt x="320" y="660"/>
                    </a:lnTo>
                    <a:lnTo>
                      <a:pt x="132" y="735"/>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22"/>
              <p:cNvSpPr/>
              <p:nvPr/>
            </p:nvSpPr>
            <p:spPr>
              <a:xfrm>
                <a:off x="-1952699" y="431068"/>
                <a:ext cx="712967" cy="173282"/>
              </a:xfrm>
              <a:custGeom>
                <a:avLst/>
                <a:gdLst/>
                <a:ahLst/>
                <a:cxnLst/>
                <a:rect l="l" t="t" r="r" b="b"/>
                <a:pathLst>
                  <a:path w="25012" h="6079" extrusionOk="0">
                    <a:moveTo>
                      <a:pt x="11838" y="0"/>
                    </a:moveTo>
                    <a:lnTo>
                      <a:pt x="11179" y="19"/>
                    </a:lnTo>
                    <a:lnTo>
                      <a:pt x="10521" y="57"/>
                    </a:lnTo>
                    <a:lnTo>
                      <a:pt x="9843" y="94"/>
                    </a:lnTo>
                    <a:lnTo>
                      <a:pt x="9184" y="151"/>
                    </a:lnTo>
                    <a:lnTo>
                      <a:pt x="8526" y="226"/>
                    </a:lnTo>
                    <a:lnTo>
                      <a:pt x="7867" y="320"/>
                    </a:lnTo>
                    <a:lnTo>
                      <a:pt x="7208" y="414"/>
                    </a:lnTo>
                    <a:lnTo>
                      <a:pt x="6079" y="621"/>
                    </a:lnTo>
                    <a:lnTo>
                      <a:pt x="5138" y="791"/>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lnTo>
                      <a:pt x="19874" y="791"/>
                    </a:lnTo>
                    <a:lnTo>
                      <a:pt x="18933" y="621"/>
                    </a:lnTo>
                    <a:lnTo>
                      <a:pt x="17804" y="414"/>
                    </a:lnTo>
                    <a:lnTo>
                      <a:pt x="17145" y="320"/>
                    </a:lnTo>
                    <a:lnTo>
                      <a:pt x="16486" y="226"/>
                    </a:lnTo>
                    <a:lnTo>
                      <a:pt x="15828" y="151"/>
                    </a:lnTo>
                    <a:lnTo>
                      <a:pt x="15169" y="94"/>
                    </a:lnTo>
                    <a:lnTo>
                      <a:pt x="14510" y="57"/>
                    </a:lnTo>
                    <a:lnTo>
                      <a:pt x="13833" y="19"/>
                    </a:lnTo>
                    <a:lnTo>
                      <a:pt x="13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2"/>
              <p:cNvSpPr/>
              <p:nvPr/>
            </p:nvSpPr>
            <p:spPr>
              <a:xfrm>
                <a:off x="-1952699" y="431068"/>
                <a:ext cx="712967" cy="173282"/>
              </a:xfrm>
              <a:custGeom>
                <a:avLst/>
                <a:gdLst/>
                <a:ahLst/>
                <a:cxnLst/>
                <a:rect l="l" t="t" r="r" b="b"/>
                <a:pathLst>
                  <a:path w="25012" h="6079" fill="none" extrusionOk="0">
                    <a:moveTo>
                      <a:pt x="21229" y="1092"/>
                    </a:moveTo>
                    <a:lnTo>
                      <a:pt x="21229" y="1092"/>
                    </a:lnTo>
                    <a:lnTo>
                      <a:pt x="19874" y="791"/>
                    </a:lnTo>
                    <a:lnTo>
                      <a:pt x="18933" y="621"/>
                    </a:lnTo>
                    <a:lnTo>
                      <a:pt x="17804" y="414"/>
                    </a:lnTo>
                    <a:lnTo>
                      <a:pt x="17804" y="414"/>
                    </a:lnTo>
                    <a:lnTo>
                      <a:pt x="17145" y="320"/>
                    </a:lnTo>
                    <a:lnTo>
                      <a:pt x="16486" y="226"/>
                    </a:lnTo>
                    <a:lnTo>
                      <a:pt x="15828" y="151"/>
                    </a:lnTo>
                    <a:lnTo>
                      <a:pt x="15169" y="94"/>
                    </a:lnTo>
                    <a:lnTo>
                      <a:pt x="14510" y="57"/>
                    </a:lnTo>
                    <a:lnTo>
                      <a:pt x="13833" y="19"/>
                    </a:lnTo>
                    <a:lnTo>
                      <a:pt x="13174" y="0"/>
                    </a:lnTo>
                    <a:lnTo>
                      <a:pt x="12515" y="0"/>
                    </a:lnTo>
                    <a:lnTo>
                      <a:pt x="11838" y="0"/>
                    </a:lnTo>
                    <a:lnTo>
                      <a:pt x="11179" y="19"/>
                    </a:lnTo>
                    <a:lnTo>
                      <a:pt x="10521" y="57"/>
                    </a:lnTo>
                    <a:lnTo>
                      <a:pt x="9843" y="94"/>
                    </a:lnTo>
                    <a:lnTo>
                      <a:pt x="9184" y="151"/>
                    </a:lnTo>
                    <a:lnTo>
                      <a:pt x="8526" y="226"/>
                    </a:lnTo>
                    <a:lnTo>
                      <a:pt x="7867" y="320"/>
                    </a:lnTo>
                    <a:lnTo>
                      <a:pt x="7208" y="414"/>
                    </a:lnTo>
                    <a:lnTo>
                      <a:pt x="7208" y="414"/>
                    </a:lnTo>
                    <a:lnTo>
                      <a:pt x="6079" y="621"/>
                    </a:lnTo>
                    <a:lnTo>
                      <a:pt x="5138" y="791"/>
                    </a:lnTo>
                    <a:lnTo>
                      <a:pt x="3783" y="1092"/>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2515" y="5345"/>
                    </a:lnTo>
                    <a:lnTo>
                      <a:pt x="12515"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22"/>
              <p:cNvSpPr/>
              <p:nvPr/>
            </p:nvSpPr>
            <p:spPr>
              <a:xfrm>
                <a:off x="-1952158" y="451449"/>
                <a:ext cx="712425" cy="152388"/>
              </a:xfrm>
              <a:custGeom>
                <a:avLst/>
                <a:gdLst/>
                <a:ahLst/>
                <a:cxnLst/>
                <a:rect l="l" t="t" r="r" b="b"/>
                <a:pathLst>
                  <a:path w="24993" h="5346" extrusionOk="0">
                    <a:moveTo>
                      <a:pt x="19459" y="1"/>
                    </a:move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1" y="5345"/>
                    </a:lnTo>
                    <a:lnTo>
                      <a:pt x="208" y="5270"/>
                    </a:lnTo>
                    <a:lnTo>
                      <a:pt x="490" y="5195"/>
                    </a:lnTo>
                    <a:lnTo>
                      <a:pt x="847" y="5119"/>
                    </a:lnTo>
                    <a:lnTo>
                      <a:pt x="1299" y="5044"/>
                    </a:lnTo>
                    <a:lnTo>
                      <a:pt x="1826" y="4988"/>
                    </a:lnTo>
                    <a:lnTo>
                      <a:pt x="2447" y="4912"/>
                    </a:lnTo>
                    <a:lnTo>
                      <a:pt x="3915" y="4799"/>
                    </a:lnTo>
                    <a:lnTo>
                      <a:pt x="5665" y="4724"/>
                    </a:lnTo>
                    <a:lnTo>
                      <a:pt x="7679" y="4649"/>
                    </a:lnTo>
                    <a:lnTo>
                      <a:pt x="9975" y="4611"/>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4127" y="5119"/>
                    </a:lnTo>
                    <a:lnTo>
                      <a:pt x="24484" y="5195"/>
                    </a:lnTo>
                    <a:lnTo>
                      <a:pt x="24785" y="5270"/>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0476" y="208"/>
                    </a:lnTo>
                    <a:lnTo>
                      <a:pt x="19459" y="1"/>
                    </a:lnTo>
                    <a:close/>
                  </a:path>
                </a:pathLst>
              </a:custGeom>
              <a:solidFill>
                <a:srgbClr val="2A2A2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22"/>
              <p:cNvSpPr/>
              <p:nvPr/>
            </p:nvSpPr>
            <p:spPr>
              <a:xfrm>
                <a:off x="-1952158" y="451449"/>
                <a:ext cx="712425" cy="152388"/>
              </a:xfrm>
              <a:custGeom>
                <a:avLst/>
                <a:gdLst/>
                <a:ahLst/>
                <a:cxnLst/>
                <a:rect l="l" t="t" r="r" b="b"/>
                <a:pathLst>
                  <a:path w="24993" h="5346" fill="none" extrusionOk="0">
                    <a:moveTo>
                      <a:pt x="19459" y="1"/>
                    </a:moveTo>
                    <a:lnTo>
                      <a:pt x="19459" y="1"/>
                    </a:ln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76" y="5157"/>
                    </a:lnTo>
                    <a:lnTo>
                      <a:pt x="1" y="5345"/>
                    </a:lnTo>
                    <a:lnTo>
                      <a:pt x="1" y="5345"/>
                    </a:lnTo>
                    <a:lnTo>
                      <a:pt x="208" y="5270"/>
                    </a:lnTo>
                    <a:lnTo>
                      <a:pt x="490" y="5195"/>
                    </a:lnTo>
                    <a:lnTo>
                      <a:pt x="847" y="5119"/>
                    </a:lnTo>
                    <a:lnTo>
                      <a:pt x="1299" y="5044"/>
                    </a:lnTo>
                    <a:lnTo>
                      <a:pt x="1299" y="5044"/>
                    </a:lnTo>
                    <a:lnTo>
                      <a:pt x="1826" y="4988"/>
                    </a:lnTo>
                    <a:lnTo>
                      <a:pt x="2447" y="4912"/>
                    </a:lnTo>
                    <a:lnTo>
                      <a:pt x="3915" y="4799"/>
                    </a:lnTo>
                    <a:lnTo>
                      <a:pt x="3915" y="4799"/>
                    </a:lnTo>
                    <a:lnTo>
                      <a:pt x="5665" y="4724"/>
                    </a:lnTo>
                    <a:lnTo>
                      <a:pt x="7679" y="4649"/>
                    </a:lnTo>
                    <a:lnTo>
                      <a:pt x="9975" y="4611"/>
                    </a:lnTo>
                    <a:lnTo>
                      <a:pt x="12496" y="4592"/>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3675" y="5044"/>
                    </a:lnTo>
                    <a:lnTo>
                      <a:pt x="24127" y="5119"/>
                    </a:lnTo>
                    <a:lnTo>
                      <a:pt x="24484" y="5195"/>
                    </a:lnTo>
                    <a:lnTo>
                      <a:pt x="24785" y="5270"/>
                    </a:lnTo>
                    <a:lnTo>
                      <a:pt x="24992" y="5345"/>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1210" y="377"/>
                    </a:lnTo>
                    <a:lnTo>
                      <a:pt x="21210" y="377"/>
                    </a:lnTo>
                    <a:lnTo>
                      <a:pt x="20476" y="208"/>
                    </a:lnTo>
                    <a:lnTo>
                      <a:pt x="194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22"/>
              <p:cNvSpPr/>
              <p:nvPr/>
            </p:nvSpPr>
            <p:spPr>
              <a:xfrm>
                <a:off x="-1668396" y="586104"/>
                <a:ext cx="144349" cy="73514"/>
              </a:xfrm>
              <a:custGeom>
                <a:avLst/>
                <a:gdLst/>
                <a:ahLst/>
                <a:cxnLst/>
                <a:rect l="l" t="t" r="r" b="b"/>
                <a:pathLst>
                  <a:path w="5064" h="2579" extrusionOk="0">
                    <a:moveTo>
                      <a:pt x="2541" y="0"/>
                    </a:moveTo>
                    <a:lnTo>
                      <a:pt x="1" y="19"/>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19"/>
                    </a:lnTo>
                    <a:lnTo>
                      <a:pt x="25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22"/>
              <p:cNvSpPr/>
              <p:nvPr/>
            </p:nvSpPr>
            <p:spPr>
              <a:xfrm>
                <a:off x="-1668396" y="586104"/>
                <a:ext cx="144349" cy="73514"/>
              </a:xfrm>
              <a:custGeom>
                <a:avLst/>
                <a:gdLst/>
                <a:ahLst/>
                <a:cxnLst/>
                <a:rect l="l" t="t" r="r" b="b"/>
                <a:pathLst>
                  <a:path w="5064" h="2579" fill="none" extrusionOk="0">
                    <a:moveTo>
                      <a:pt x="1" y="19"/>
                    </a:moveTo>
                    <a:lnTo>
                      <a:pt x="1" y="19"/>
                    </a:lnTo>
                    <a:lnTo>
                      <a:pt x="1" y="38"/>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38"/>
                    </a:lnTo>
                    <a:lnTo>
                      <a:pt x="5063" y="19"/>
                    </a:lnTo>
                    <a:lnTo>
                      <a:pt x="5063" y="19"/>
                    </a:lnTo>
                    <a:lnTo>
                      <a:pt x="2541" y="0"/>
                    </a:lnTo>
                    <a:lnTo>
                      <a:pt x="2541" y="0"/>
                    </a:lnTo>
                    <a:lnTo>
                      <a:pt x="1" y="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22"/>
              <p:cNvSpPr/>
              <p:nvPr/>
            </p:nvSpPr>
            <p:spPr>
              <a:xfrm>
                <a:off x="-1524078" y="587159"/>
                <a:ext cx="29" cy="2166"/>
              </a:xfrm>
              <a:custGeom>
                <a:avLst/>
                <a:gdLst/>
                <a:ahLst/>
                <a:cxnLst/>
                <a:rect l="l" t="t" r="r" b="b"/>
                <a:pathLst>
                  <a:path w="1" h="76" extrusionOk="0">
                    <a:moveTo>
                      <a:pt x="0" y="76"/>
                    </a:moveTo>
                    <a:lnTo>
                      <a:pt x="0" y="76"/>
                    </a:lnTo>
                    <a:lnTo>
                      <a:pt x="0" y="76"/>
                    </a:lnTo>
                    <a:lnTo>
                      <a:pt x="0" y="76"/>
                    </a:lnTo>
                    <a:lnTo>
                      <a:pt x="0" y="76"/>
                    </a:lnTo>
                    <a:close/>
                    <a:moveTo>
                      <a:pt x="0" y="76"/>
                    </a:moveTo>
                    <a:lnTo>
                      <a:pt x="0" y="76"/>
                    </a:lnTo>
                    <a:lnTo>
                      <a:pt x="0" y="76"/>
                    </a:lnTo>
                    <a:lnTo>
                      <a:pt x="0" y="76"/>
                    </a:lnTo>
                    <a:lnTo>
                      <a:pt x="0" y="76"/>
                    </a:lnTo>
                    <a:close/>
                    <a:moveTo>
                      <a:pt x="0" y="57"/>
                    </a:moveTo>
                    <a:lnTo>
                      <a:pt x="0" y="57"/>
                    </a:lnTo>
                    <a:lnTo>
                      <a:pt x="0" y="57"/>
                    </a:lnTo>
                    <a:lnTo>
                      <a:pt x="0" y="57"/>
                    </a:lnTo>
                    <a:lnTo>
                      <a:pt x="0" y="57"/>
                    </a:lnTo>
                    <a:close/>
                    <a:moveTo>
                      <a:pt x="0" y="38"/>
                    </a:moveTo>
                    <a:lnTo>
                      <a:pt x="0" y="38"/>
                    </a:lnTo>
                    <a:lnTo>
                      <a:pt x="0" y="57"/>
                    </a:lnTo>
                    <a:lnTo>
                      <a:pt x="0" y="57"/>
                    </a:lnTo>
                    <a:lnTo>
                      <a:pt x="0" y="38"/>
                    </a:lnTo>
                    <a:close/>
                    <a:moveTo>
                      <a:pt x="0" y="38"/>
                    </a:moveTo>
                    <a:lnTo>
                      <a:pt x="0" y="38"/>
                    </a:lnTo>
                    <a:lnTo>
                      <a:pt x="0" y="38"/>
                    </a:lnTo>
                    <a:lnTo>
                      <a:pt x="0" y="38"/>
                    </a:lnTo>
                    <a:lnTo>
                      <a:pt x="0" y="38"/>
                    </a:lnTo>
                    <a:close/>
                    <a:moveTo>
                      <a:pt x="0" y="38"/>
                    </a:moveTo>
                    <a:lnTo>
                      <a:pt x="0" y="38"/>
                    </a:lnTo>
                    <a:lnTo>
                      <a:pt x="0" y="38"/>
                    </a:lnTo>
                    <a:lnTo>
                      <a:pt x="0" y="38"/>
                    </a:lnTo>
                    <a:lnTo>
                      <a:pt x="0" y="38"/>
                    </a:lnTo>
                    <a:close/>
                    <a:moveTo>
                      <a:pt x="0" y="20"/>
                    </a:moveTo>
                    <a:lnTo>
                      <a:pt x="0" y="20"/>
                    </a:lnTo>
                    <a:lnTo>
                      <a:pt x="0" y="20"/>
                    </a:lnTo>
                    <a:lnTo>
                      <a:pt x="0" y="20"/>
                    </a:lnTo>
                    <a:lnTo>
                      <a:pt x="0" y="20"/>
                    </a:lnTo>
                    <a:close/>
                    <a:moveTo>
                      <a:pt x="0" y="20"/>
                    </a:moveTo>
                    <a:lnTo>
                      <a:pt x="0" y="20"/>
                    </a:lnTo>
                    <a:lnTo>
                      <a:pt x="0" y="20"/>
                    </a:lnTo>
                    <a:lnTo>
                      <a:pt x="0" y="20"/>
                    </a:lnTo>
                    <a:lnTo>
                      <a:pt x="0" y="20"/>
                    </a:lnTo>
                    <a:close/>
                    <a:moveTo>
                      <a:pt x="0" y="1"/>
                    </a:moveTo>
                    <a:lnTo>
                      <a:pt x="0" y="1"/>
                    </a:lnTo>
                    <a:lnTo>
                      <a:pt x="0" y="20"/>
                    </a:lnTo>
                    <a:lnTo>
                      <a:pt x="0" y="20"/>
                    </a:lnTo>
                    <a:lnTo>
                      <a:pt x="0" y="1"/>
                    </a:lnTo>
                    <a:close/>
                  </a:path>
                </a:pathLst>
              </a:custGeom>
              <a:solidFill>
                <a:srgbClr val="DC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22"/>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22"/>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22"/>
              <p:cNvSpPr/>
              <p:nvPr/>
            </p:nvSpPr>
            <p:spPr>
              <a:xfrm>
                <a:off x="-1524078" y="588784"/>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2"/>
              <p:cNvSpPr/>
              <p:nvPr/>
            </p:nvSpPr>
            <p:spPr>
              <a:xfrm>
                <a:off x="-1524078" y="588242"/>
                <a:ext cx="29" cy="570"/>
              </a:xfrm>
              <a:custGeom>
                <a:avLst/>
                <a:gdLst/>
                <a:ahLst/>
                <a:cxnLst/>
                <a:rect l="l" t="t" r="r" b="b"/>
                <a:pathLst>
                  <a:path w="1" h="20"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2"/>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22"/>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22"/>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22"/>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22"/>
              <p:cNvSpPr/>
              <p:nvPr/>
            </p:nvSpPr>
            <p:spPr>
              <a:xfrm>
                <a:off x="-1524078" y="587159"/>
                <a:ext cx="29" cy="570"/>
              </a:xfrm>
              <a:custGeom>
                <a:avLst/>
                <a:gdLst/>
                <a:ahLst/>
                <a:cxnLst/>
                <a:rect l="l" t="t" r="r" b="b"/>
                <a:pathLst>
                  <a:path w="1" h="20"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22"/>
              <p:cNvSpPr/>
              <p:nvPr/>
            </p:nvSpPr>
            <p:spPr>
              <a:xfrm>
                <a:off x="-1668396" y="586104"/>
                <a:ext cx="144349" cy="69210"/>
              </a:xfrm>
              <a:custGeom>
                <a:avLst/>
                <a:gdLst/>
                <a:ahLst/>
                <a:cxnLst/>
                <a:rect l="l" t="t" r="r" b="b"/>
                <a:pathLst>
                  <a:path w="5064" h="2428" extrusionOk="0">
                    <a:moveTo>
                      <a:pt x="2541" y="0"/>
                    </a:moveTo>
                    <a:lnTo>
                      <a:pt x="1" y="19"/>
                    </a:lnTo>
                    <a:lnTo>
                      <a:pt x="1" y="38"/>
                    </a:lnTo>
                    <a:lnTo>
                      <a:pt x="20" y="320"/>
                    </a:lnTo>
                    <a:lnTo>
                      <a:pt x="57" y="583"/>
                    </a:lnTo>
                    <a:lnTo>
                      <a:pt x="509" y="546"/>
                    </a:lnTo>
                    <a:lnTo>
                      <a:pt x="1036" y="489"/>
                    </a:lnTo>
                    <a:lnTo>
                      <a:pt x="1619"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94"/>
                    </a:lnTo>
                    <a:lnTo>
                      <a:pt x="5063" y="75"/>
                    </a:lnTo>
                    <a:lnTo>
                      <a:pt x="5063" y="57"/>
                    </a:lnTo>
                    <a:lnTo>
                      <a:pt x="5063" y="38"/>
                    </a:lnTo>
                    <a:lnTo>
                      <a:pt x="5063" y="19"/>
                    </a:lnTo>
                    <a:lnTo>
                      <a:pt x="2541" y="0"/>
                    </a:lnTo>
                    <a:close/>
                  </a:path>
                </a:pathLst>
              </a:custGeom>
              <a:solidFill>
                <a:srgbClr val="2A2A2A">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22"/>
              <p:cNvSpPr/>
              <p:nvPr/>
            </p:nvSpPr>
            <p:spPr>
              <a:xfrm>
                <a:off x="-1668396" y="586104"/>
                <a:ext cx="144349" cy="69210"/>
              </a:xfrm>
              <a:custGeom>
                <a:avLst/>
                <a:gdLst/>
                <a:ahLst/>
                <a:cxnLst/>
                <a:rect l="l" t="t" r="r" b="b"/>
                <a:pathLst>
                  <a:path w="5064" h="2428" fill="none" extrusionOk="0">
                    <a:moveTo>
                      <a:pt x="2541" y="0"/>
                    </a:moveTo>
                    <a:lnTo>
                      <a:pt x="2541" y="0"/>
                    </a:lnTo>
                    <a:lnTo>
                      <a:pt x="1" y="19"/>
                    </a:lnTo>
                    <a:lnTo>
                      <a:pt x="1" y="19"/>
                    </a:lnTo>
                    <a:lnTo>
                      <a:pt x="1" y="38"/>
                    </a:lnTo>
                    <a:lnTo>
                      <a:pt x="1" y="38"/>
                    </a:lnTo>
                    <a:lnTo>
                      <a:pt x="20" y="320"/>
                    </a:lnTo>
                    <a:lnTo>
                      <a:pt x="57" y="583"/>
                    </a:lnTo>
                    <a:lnTo>
                      <a:pt x="57" y="583"/>
                    </a:lnTo>
                    <a:lnTo>
                      <a:pt x="509" y="546"/>
                    </a:lnTo>
                    <a:lnTo>
                      <a:pt x="1036" y="489"/>
                    </a:lnTo>
                    <a:lnTo>
                      <a:pt x="1619" y="452"/>
                    </a:lnTo>
                    <a:lnTo>
                      <a:pt x="2240"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113"/>
                    </a:lnTo>
                    <a:lnTo>
                      <a:pt x="5063" y="113"/>
                    </a:lnTo>
                    <a:lnTo>
                      <a:pt x="5063" y="113"/>
                    </a:lnTo>
                    <a:lnTo>
                      <a:pt x="5063" y="113"/>
                    </a:lnTo>
                    <a:lnTo>
                      <a:pt x="5063" y="113"/>
                    </a:lnTo>
                    <a:lnTo>
                      <a:pt x="5063" y="113"/>
                    </a:lnTo>
                    <a:lnTo>
                      <a:pt x="5063" y="113"/>
                    </a:lnTo>
                    <a:lnTo>
                      <a:pt x="5063" y="94"/>
                    </a:lnTo>
                    <a:lnTo>
                      <a:pt x="5063" y="94"/>
                    </a:lnTo>
                    <a:lnTo>
                      <a:pt x="5063" y="94"/>
                    </a:lnTo>
                    <a:lnTo>
                      <a:pt x="5063" y="94"/>
                    </a:lnTo>
                    <a:lnTo>
                      <a:pt x="5063" y="94"/>
                    </a:lnTo>
                    <a:lnTo>
                      <a:pt x="5063" y="94"/>
                    </a:lnTo>
                    <a:lnTo>
                      <a:pt x="5063" y="75"/>
                    </a:lnTo>
                    <a:lnTo>
                      <a:pt x="5063" y="75"/>
                    </a:lnTo>
                    <a:lnTo>
                      <a:pt x="5063" y="75"/>
                    </a:lnTo>
                    <a:lnTo>
                      <a:pt x="5063" y="75"/>
                    </a:lnTo>
                    <a:lnTo>
                      <a:pt x="5063" y="75"/>
                    </a:lnTo>
                    <a:lnTo>
                      <a:pt x="5063" y="75"/>
                    </a:lnTo>
                    <a:lnTo>
                      <a:pt x="5063" y="75"/>
                    </a:lnTo>
                    <a:lnTo>
                      <a:pt x="5063" y="75"/>
                    </a:lnTo>
                    <a:lnTo>
                      <a:pt x="5063" y="75"/>
                    </a:lnTo>
                    <a:lnTo>
                      <a:pt x="5063" y="75"/>
                    </a:lnTo>
                    <a:lnTo>
                      <a:pt x="5063" y="57"/>
                    </a:lnTo>
                    <a:lnTo>
                      <a:pt x="5063" y="57"/>
                    </a:lnTo>
                    <a:lnTo>
                      <a:pt x="5063" y="57"/>
                    </a:lnTo>
                    <a:lnTo>
                      <a:pt x="5063" y="57"/>
                    </a:lnTo>
                    <a:lnTo>
                      <a:pt x="5063" y="57"/>
                    </a:lnTo>
                    <a:lnTo>
                      <a:pt x="5063" y="57"/>
                    </a:lnTo>
                    <a:lnTo>
                      <a:pt x="5063" y="57"/>
                    </a:lnTo>
                    <a:lnTo>
                      <a:pt x="5063" y="57"/>
                    </a:lnTo>
                    <a:lnTo>
                      <a:pt x="5063" y="57"/>
                    </a:lnTo>
                    <a:lnTo>
                      <a:pt x="5063" y="57"/>
                    </a:lnTo>
                    <a:lnTo>
                      <a:pt x="5063" y="38"/>
                    </a:lnTo>
                    <a:lnTo>
                      <a:pt x="5063" y="38"/>
                    </a:lnTo>
                    <a:lnTo>
                      <a:pt x="5063" y="38"/>
                    </a:lnTo>
                    <a:lnTo>
                      <a:pt x="5063" y="19"/>
                    </a:lnTo>
                    <a:lnTo>
                      <a:pt x="5063" y="19"/>
                    </a:lnTo>
                    <a:lnTo>
                      <a:pt x="25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267086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487680"/>
            <a:ext cx="10278000" cy="73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1pPr>
            <a:lvl2pPr lvl="1"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2pPr>
            <a:lvl3pPr lvl="2"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3pPr>
            <a:lvl4pPr lvl="3"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4pPr>
            <a:lvl5pPr lvl="4"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5pPr>
            <a:lvl6pPr lvl="5"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6pPr>
            <a:lvl7pPr lvl="6"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7pPr>
            <a:lvl8pPr lvl="7"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8pPr>
            <a:lvl9pPr lvl="8"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Albert Sans"/>
              <a:buChar char="●"/>
              <a:defRPr>
                <a:solidFill>
                  <a:schemeClr val="lt1"/>
                </a:solidFill>
                <a:latin typeface="Albert Sans"/>
                <a:ea typeface="Albert Sans"/>
                <a:cs typeface="Albert Sans"/>
                <a:sym typeface="Albert Sans"/>
              </a:defRPr>
            </a:lvl1pPr>
            <a:lvl2pPr marL="914400" lvl="1" indent="-317500">
              <a:lnSpc>
                <a:spcPct val="100000"/>
              </a:lnSpc>
              <a:spcBef>
                <a:spcPts val="0"/>
              </a:spcBef>
              <a:spcAft>
                <a:spcPts val="0"/>
              </a:spcAft>
              <a:buClr>
                <a:schemeClr val="lt1"/>
              </a:buClr>
              <a:buSzPts val="1400"/>
              <a:buFont typeface="Albert Sans"/>
              <a:buChar char="○"/>
              <a:defRPr>
                <a:solidFill>
                  <a:schemeClr val="lt1"/>
                </a:solidFill>
                <a:latin typeface="Albert Sans"/>
                <a:ea typeface="Albert Sans"/>
                <a:cs typeface="Albert Sans"/>
                <a:sym typeface="Albert Sans"/>
              </a:defRPr>
            </a:lvl2pPr>
            <a:lvl3pPr marL="1371600" lvl="2" indent="-317500">
              <a:lnSpc>
                <a:spcPct val="100000"/>
              </a:lnSpc>
              <a:spcBef>
                <a:spcPts val="0"/>
              </a:spcBef>
              <a:spcAft>
                <a:spcPts val="0"/>
              </a:spcAft>
              <a:buClr>
                <a:schemeClr val="lt1"/>
              </a:buClr>
              <a:buSzPts val="1400"/>
              <a:buFont typeface="Albert Sans"/>
              <a:buChar char="■"/>
              <a:defRPr>
                <a:solidFill>
                  <a:schemeClr val="lt1"/>
                </a:solidFill>
                <a:latin typeface="Albert Sans"/>
                <a:ea typeface="Albert Sans"/>
                <a:cs typeface="Albert Sans"/>
                <a:sym typeface="Albert Sans"/>
              </a:defRPr>
            </a:lvl3pPr>
            <a:lvl4pPr marL="1828800" lvl="3" indent="-317500">
              <a:lnSpc>
                <a:spcPct val="100000"/>
              </a:lnSpc>
              <a:spcBef>
                <a:spcPts val="0"/>
              </a:spcBef>
              <a:spcAft>
                <a:spcPts val="0"/>
              </a:spcAft>
              <a:buClr>
                <a:schemeClr val="lt1"/>
              </a:buClr>
              <a:buSzPts val="1400"/>
              <a:buFont typeface="Albert Sans"/>
              <a:buChar char="●"/>
              <a:defRPr>
                <a:solidFill>
                  <a:schemeClr val="lt1"/>
                </a:solidFill>
                <a:latin typeface="Albert Sans"/>
                <a:ea typeface="Albert Sans"/>
                <a:cs typeface="Albert Sans"/>
                <a:sym typeface="Albert Sans"/>
              </a:defRPr>
            </a:lvl4pPr>
            <a:lvl5pPr marL="2286000" lvl="4" indent="-317500">
              <a:lnSpc>
                <a:spcPct val="100000"/>
              </a:lnSpc>
              <a:spcBef>
                <a:spcPts val="0"/>
              </a:spcBef>
              <a:spcAft>
                <a:spcPts val="0"/>
              </a:spcAft>
              <a:buClr>
                <a:schemeClr val="lt1"/>
              </a:buClr>
              <a:buSzPts val="1400"/>
              <a:buFont typeface="Albert Sans"/>
              <a:buChar char="○"/>
              <a:defRPr>
                <a:solidFill>
                  <a:schemeClr val="lt1"/>
                </a:solidFill>
                <a:latin typeface="Albert Sans"/>
                <a:ea typeface="Albert Sans"/>
                <a:cs typeface="Albert Sans"/>
                <a:sym typeface="Albert Sans"/>
              </a:defRPr>
            </a:lvl5pPr>
            <a:lvl6pPr marL="2743200" lvl="5" indent="-317500">
              <a:lnSpc>
                <a:spcPct val="100000"/>
              </a:lnSpc>
              <a:spcBef>
                <a:spcPts val="0"/>
              </a:spcBef>
              <a:spcAft>
                <a:spcPts val="0"/>
              </a:spcAft>
              <a:buClr>
                <a:schemeClr val="lt1"/>
              </a:buClr>
              <a:buSzPts val="1400"/>
              <a:buFont typeface="Albert Sans"/>
              <a:buChar char="■"/>
              <a:defRPr>
                <a:solidFill>
                  <a:schemeClr val="lt1"/>
                </a:solidFill>
                <a:latin typeface="Albert Sans"/>
                <a:ea typeface="Albert Sans"/>
                <a:cs typeface="Albert Sans"/>
                <a:sym typeface="Albert Sans"/>
              </a:defRPr>
            </a:lvl6pPr>
            <a:lvl7pPr marL="3200400" lvl="6" indent="-317500">
              <a:lnSpc>
                <a:spcPct val="100000"/>
              </a:lnSpc>
              <a:spcBef>
                <a:spcPts val="0"/>
              </a:spcBef>
              <a:spcAft>
                <a:spcPts val="0"/>
              </a:spcAft>
              <a:buClr>
                <a:schemeClr val="lt1"/>
              </a:buClr>
              <a:buSzPts val="1400"/>
              <a:buFont typeface="Albert Sans"/>
              <a:buChar char="●"/>
              <a:defRPr>
                <a:solidFill>
                  <a:schemeClr val="lt1"/>
                </a:solidFill>
                <a:latin typeface="Albert Sans"/>
                <a:ea typeface="Albert Sans"/>
                <a:cs typeface="Albert Sans"/>
                <a:sym typeface="Albert Sans"/>
              </a:defRPr>
            </a:lvl7pPr>
            <a:lvl8pPr marL="3657600" lvl="7" indent="-317500">
              <a:lnSpc>
                <a:spcPct val="100000"/>
              </a:lnSpc>
              <a:spcBef>
                <a:spcPts val="0"/>
              </a:spcBef>
              <a:spcAft>
                <a:spcPts val="0"/>
              </a:spcAft>
              <a:buClr>
                <a:schemeClr val="lt1"/>
              </a:buClr>
              <a:buSzPts val="1400"/>
              <a:buFont typeface="Albert Sans"/>
              <a:buChar char="○"/>
              <a:defRPr>
                <a:solidFill>
                  <a:schemeClr val="lt1"/>
                </a:solidFill>
                <a:latin typeface="Albert Sans"/>
                <a:ea typeface="Albert Sans"/>
                <a:cs typeface="Albert Sans"/>
                <a:sym typeface="Albert Sans"/>
              </a:defRPr>
            </a:lvl8pPr>
            <a:lvl9pPr marL="4114800" lvl="8" indent="-317500">
              <a:lnSpc>
                <a:spcPct val="100000"/>
              </a:lnSpc>
              <a:spcBef>
                <a:spcPts val="0"/>
              </a:spcBef>
              <a:spcAft>
                <a:spcPts val="0"/>
              </a:spcAft>
              <a:buClr>
                <a:schemeClr val="lt1"/>
              </a:buClr>
              <a:buSzPts val="1400"/>
              <a:buFont typeface="Albert Sans"/>
              <a:buChar char="■"/>
              <a:defRPr>
                <a:solidFill>
                  <a:schemeClr val="lt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72885261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nF1usARXKTI"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1965"/>
        <p:cNvGrpSpPr/>
        <p:nvPr/>
      </p:nvGrpSpPr>
      <p:grpSpPr>
        <a:xfrm>
          <a:off x="0" y="0"/>
          <a:ext cx="0" cy="0"/>
          <a:chOff x="0" y="0"/>
          <a:chExt cx="0" cy="0"/>
        </a:xfrm>
      </p:grpSpPr>
      <p:sp>
        <p:nvSpPr>
          <p:cNvPr id="1966" name="Google Shape;1966;p27"/>
          <p:cNvSpPr txBox="1">
            <a:spLocks noGrp="1"/>
          </p:cNvSpPr>
          <p:nvPr>
            <p:ph type="ctrTitle"/>
          </p:nvPr>
        </p:nvSpPr>
        <p:spPr>
          <a:xfrm>
            <a:off x="1252342" y="513908"/>
            <a:ext cx="9506903" cy="2878400"/>
          </a:xfrm>
          <a:prstGeom prst="rect">
            <a:avLst/>
          </a:prstGeom>
          <a:effectLst>
            <a:outerShdw dist="47625" dir="3000000" algn="bl" rotWithShape="0">
              <a:schemeClr val="lt1">
                <a:alpha val="20000"/>
              </a:schemeClr>
            </a:outerShdw>
          </a:effectLst>
        </p:spPr>
        <p:txBody>
          <a:bodyPr spcFirstLastPara="1" wrap="square" lIns="121900" tIns="121900" rIns="121900" bIns="121900" anchor="t" anchorCtr="0">
            <a:noAutofit/>
          </a:bodyPr>
          <a:lstStyle/>
          <a:p>
            <a:r>
              <a:rPr lang="en-US" sz="6400" b="1" dirty="0" err="1">
                <a:solidFill>
                  <a:schemeClr val="lt1"/>
                </a:solidFill>
                <a:latin typeface="Times New Roman" panose="02020603050405020304" pitchFamily="18" charset="0"/>
                <a:cs typeface="Times New Roman" panose="02020603050405020304" pitchFamily="18" charset="0"/>
              </a:rPr>
              <a:t>Tiết</a:t>
            </a:r>
            <a:r>
              <a:rPr lang="en-US" sz="6400" b="1" dirty="0">
                <a:solidFill>
                  <a:schemeClr val="lt1"/>
                </a:solidFill>
                <a:latin typeface="Times New Roman" panose="02020603050405020304" pitchFamily="18" charset="0"/>
                <a:cs typeface="Times New Roman" panose="02020603050405020304" pitchFamily="18" charset="0"/>
              </a:rPr>
              <a:t> 30: Bài 10: </a:t>
            </a:r>
            <a:r>
              <a:rPr lang="en-US" sz="6400" b="1" dirty="0" err="1">
                <a:solidFill>
                  <a:schemeClr val="lt1"/>
                </a:solidFill>
                <a:latin typeface="Times New Roman" panose="02020603050405020304" pitchFamily="18" charset="0"/>
                <a:cs typeface="Times New Roman" panose="02020603050405020304" pitchFamily="18" charset="0"/>
              </a:rPr>
              <a:t>Quyền</a:t>
            </a:r>
            <a:r>
              <a:rPr lang="en-US" sz="6400" b="1" dirty="0">
                <a:solidFill>
                  <a:schemeClr val="lt1"/>
                </a:solidFill>
                <a:latin typeface="Times New Roman" panose="02020603050405020304" pitchFamily="18" charset="0"/>
                <a:cs typeface="Times New Roman" panose="02020603050405020304" pitchFamily="18" charset="0"/>
              </a:rPr>
              <a:t> </a:t>
            </a:r>
            <a:r>
              <a:rPr lang="en-US" sz="6400" b="1" dirty="0" err="1">
                <a:solidFill>
                  <a:schemeClr val="lt1"/>
                </a:solidFill>
                <a:latin typeface="Times New Roman" panose="02020603050405020304" pitchFamily="18" charset="0"/>
                <a:cs typeface="Times New Roman" panose="02020603050405020304" pitchFamily="18" charset="0"/>
              </a:rPr>
              <a:t>và</a:t>
            </a:r>
            <a:r>
              <a:rPr lang="en-US" sz="6400" b="1" dirty="0">
                <a:solidFill>
                  <a:schemeClr val="lt1"/>
                </a:solidFill>
                <a:latin typeface="Times New Roman" panose="02020603050405020304" pitchFamily="18" charset="0"/>
                <a:cs typeface="Times New Roman" panose="02020603050405020304" pitchFamily="18" charset="0"/>
              </a:rPr>
              <a:t> </a:t>
            </a:r>
            <a:r>
              <a:rPr lang="en-US" sz="6400" b="1" dirty="0" err="1">
                <a:solidFill>
                  <a:schemeClr val="lt1"/>
                </a:solidFill>
                <a:latin typeface="Times New Roman" panose="02020603050405020304" pitchFamily="18" charset="0"/>
                <a:cs typeface="Times New Roman" panose="02020603050405020304" pitchFamily="18" charset="0"/>
              </a:rPr>
              <a:t>nghĩa</a:t>
            </a:r>
            <a:r>
              <a:rPr lang="en-US" sz="6400" b="1" dirty="0">
                <a:solidFill>
                  <a:schemeClr val="lt1"/>
                </a:solidFill>
                <a:latin typeface="Times New Roman" panose="02020603050405020304" pitchFamily="18" charset="0"/>
                <a:cs typeface="Times New Roman" panose="02020603050405020304" pitchFamily="18" charset="0"/>
              </a:rPr>
              <a:t> </a:t>
            </a:r>
            <a:r>
              <a:rPr lang="en-US" sz="6400" b="1" dirty="0" err="1">
                <a:solidFill>
                  <a:schemeClr val="lt1"/>
                </a:solidFill>
                <a:latin typeface="Times New Roman" panose="02020603050405020304" pitchFamily="18" charset="0"/>
                <a:cs typeface="Times New Roman" panose="02020603050405020304" pitchFamily="18" charset="0"/>
              </a:rPr>
              <a:t>vụ</a:t>
            </a:r>
            <a:r>
              <a:rPr lang="en-US" sz="6400" b="1" dirty="0">
                <a:solidFill>
                  <a:schemeClr val="lt1"/>
                </a:solidFill>
                <a:latin typeface="Times New Roman" panose="02020603050405020304" pitchFamily="18" charset="0"/>
                <a:cs typeface="Times New Roman" panose="02020603050405020304" pitchFamily="18" charset="0"/>
              </a:rPr>
              <a:t> </a:t>
            </a:r>
            <a:r>
              <a:rPr lang="en-US" sz="6400" b="1" dirty="0" err="1">
                <a:solidFill>
                  <a:schemeClr val="lt1"/>
                </a:solidFill>
                <a:latin typeface="Times New Roman" panose="02020603050405020304" pitchFamily="18" charset="0"/>
                <a:cs typeface="Times New Roman" panose="02020603050405020304" pitchFamily="18" charset="0"/>
              </a:rPr>
              <a:t>của</a:t>
            </a:r>
            <a:r>
              <a:rPr lang="en-US" sz="6400" b="1" dirty="0">
                <a:solidFill>
                  <a:schemeClr val="lt1"/>
                </a:solidFill>
                <a:latin typeface="Times New Roman" panose="02020603050405020304" pitchFamily="18" charset="0"/>
                <a:cs typeface="Times New Roman" panose="02020603050405020304" pitchFamily="18" charset="0"/>
              </a:rPr>
              <a:t> </a:t>
            </a:r>
            <a:r>
              <a:rPr lang="en-US" sz="6400" b="1" dirty="0" err="1">
                <a:solidFill>
                  <a:schemeClr val="lt1"/>
                </a:solidFill>
                <a:latin typeface="Times New Roman" panose="02020603050405020304" pitchFamily="18" charset="0"/>
                <a:cs typeface="Times New Roman" panose="02020603050405020304" pitchFamily="18" charset="0"/>
              </a:rPr>
              <a:t>công</a:t>
            </a:r>
            <a:r>
              <a:rPr lang="en-US" sz="6400" b="1" dirty="0">
                <a:solidFill>
                  <a:schemeClr val="lt1"/>
                </a:solidFill>
                <a:latin typeface="Times New Roman" panose="02020603050405020304" pitchFamily="18" charset="0"/>
                <a:cs typeface="Times New Roman" panose="02020603050405020304" pitchFamily="18" charset="0"/>
              </a:rPr>
              <a:t> </a:t>
            </a:r>
            <a:r>
              <a:rPr lang="en-US" sz="6400" b="1" dirty="0" err="1">
                <a:solidFill>
                  <a:schemeClr val="lt1"/>
                </a:solidFill>
                <a:latin typeface="Times New Roman" panose="02020603050405020304" pitchFamily="18" charset="0"/>
                <a:cs typeface="Times New Roman" panose="02020603050405020304" pitchFamily="18" charset="0"/>
              </a:rPr>
              <a:t>dân</a:t>
            </a:r>
            <a:r>
              <a:rPr lang="en-US" sz="6400" b="1" dirty="0">
                <a:solidFill>
                  <a:schemeClr val="lt1"/>
                </a:solidFill>
                <a:latin typeface="Times New Roman" panose="02020603050405020304" pitchFamily="18" charset="0"/>
                <a:cs typeface="Times New Roman" panose="02020603050405020304" pitchFamily="18" charset="0"/>
              </a:rPr>
              <a:t> </a:t>
            </a:r>
            <a:r>
              <a:rPr lang="en-US" sz="6400" b="1" dirty="0" err="1">
                <a:solidFill>
                  <a:schemeClr val="lt1"/>
                </a:solidFill>
                <a:latin typeface="Times New Roman" panose="02020603050405020304" pitchFamily="18" charset="0"/>
                <a:cs typeface="Times New Roman" panose="02020603050405020304" pitchFamily="18" charset="0"/>
              </a:rPr>
              <a:t>trong</a:t>
            </a:r>
            <a:r>
              <a:rPr lang="en-US" sz="6400" b="1" dirty="0">
                <a:solidFill>
                  <a:schemeClr val="lt1"/>
                </a:solidFill>
                <a:latin typeface="Times New Roman" panose="02020603050405020304" pitchFamily="18" charset="0"/>
                <a:cs typeface="Times New Roman" panose="02020603050405020304" pitchFamily="18" charset="0"/>
              </a:rPr>
              <a:t> gia </a:t>
            </a:r>
            <a:r>
              <a:rPr lang="en-US" sz="6400" b="1" dirty="0" err="1">
                <a:solidFill>
                  <a:schemeClr val="lt1"/>
                </a:solidFill>
                <a:latin typeface="Times New Roman" panose="02020603050405020304" pitchFamily="18" charset="0"/>
                <a:cs typeface="Times New Roman" panose="02020603050405020304" pitchFamily="18" charset="0"/>
              </a:rPr>
              <a:t>đình</a:t>
            </a:r>
            <a:endParaRPr sz="8800" b="1" dirty="0">
              <a:latin typeface="Times New Roman" panose="02020603050405020304" pitchFamily="18" charset="0"/>
              <a:cs typeface="Times New Roman" panose="02020603050405020304" pitchFamily="18" charset="0"/>
            </a:endParaRPr>
          </a:p>
        </p:txBody>
      </p:sp>
      <p:grpSp>
        <p:nvGrpSpPr>
          <p:cNvPr id="2059" name="Google Shape;2059;p27"/>
          <p:cNvGrpSpPr/>
          <p:nvPr/>
        </p:nvGrpSpPr>
        <p:grpSpPr>
          <a:xfrm>
            <a:off x="5251305" y="4037562"/>
            <a:ext cx="1145424" cy="2793676"/>
            <a:chOff x="6169888" y="2672751"/>
            <a:chExt cx="805200" cy="1963874"/>
          </a:xfrm>
        </p:grpSpPr>
        <p:sp>
          <p:nvSpPr>
            <p:cNvPr id="2060" name="Google Shape;2060;p27"/>
            <p:cNvSpPr/>
            <p:nvPr/>
          </p:nvSpPr>
          <p:spPr>
            <a:xfrm>
              <a:off x="6169888" y="4508525"/>
              <a:ext cx="805200" cy="128100"/>
            </a:xfrm>
            <a:prstGeom prst="ellipse">
              <a:avLst/>
            </a:pr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1" name="Google Shape;2061;p27"/>
            <p:cNvSpPr/>
            <p:nvPr/>
          </p:nvSpPr>
          <p:spPr>
            <a:xfrm>
              <a:off x="6208262" y="2672751"/>
              <a:ext cx="761923" cy="707362"/>
            </a:xfrm>
            <a:custGeom>
              <a:avLst/>
              <a:gdLst/>
              <a:ahLst/>
              <a:cxnLst/>
              <a:rect l="l" t="t" r="r" b="b"/>
              <a:pathLst>
                <a:path w="27231" h="25281" extrusionOk="0">
                  <a:moveTo>
                    <a:pt x="644" y="22669"/>
                  </a:moveTo>
                  <a:lnTo>
                    <a:pt x="644" y="22669"/>
                  </a:lnTo>
                  <a:lnTo>
                    <a:pt x="701" y="22840"/>
                  </a:lnTo>
                  <a:lnTo>
                    <a:pt x="757" y="23029"/>
                  </a:lnTo>
                  <a:lnTo>
                    <a:pt x="795" y="23237"/>
                  </a:lnTo>
                  <a:lnTo>
                    <a:pt x="833" y="23426"/>
                  </a:lnTo>
                  <a:lnTo>
                    <a:pt x="852" y="23843"/>
                  </a:lnTo>
                  <a:lnTo>
                    <a:pt x="852" y="24221"/>
                  </a:lnTo>
                  <a:lnTo>
                    <a:pt x="833" y="24562"/>
                  </a:lnTo>
                  <a:lnTo>
                    <a:pt x="795" y="24846"/>
                  </a:lnTo>
                  <a:lnTo>
                    <a:pt x="776" y="25092"/>
                  </a:lnTo>
                  <a:lnTo>
                    <a:pt x="25300" y="25281"/>
                  </a:lnTo>
                  <a:lnTo>
                    <a:pt x="25300" y="25281"/>
                  </a:lnTo>
                  <a:lnTo>
                    <a:pt x="25262" y="25073"/>
                  </a:lnTo>
                  <a:lnTo>
                    <a:pt x="25262" y="24865"/>
                  </a:lnTo>
                  <a:lnTo>
                    <a:pt x="25262" y="24656"/>
                  </a:lnTo>
                  <a:lnTo>
                    <a:pt x="25281" y="24448"/>
                  </a:lnTo>
                  <a:lnTo>
                    <a:pt x="25300" y="24240"/>
                  </a:lnTo>
                  <a:lnTo>
                    <a:pt x="25357" y="24051"/>
                  </a:lnTo>
                  <a:lnTo>
                    <a:pt x="25395" y="23843"/>
                  </a:lnTo>
                  <a:lnTo>
                    <a:pt x="25470" y="23653"/>
                  </a:lnTo>
                  <a:lnTo>
                    <a:pt x="25470" y="23653"/>
                  </a:lnTo>
                  <a:lnTo>
                    <a:pt x="25603" y="23294"/>
                  </a:lnTo>
                  <a:lnTo>
                    <a:pt x="25754" y="22972"/>
                  </a:lnTo>
                  <a:lnTo>
                    <a:pt x="25925" y="22632"/>
                  </a:lnTo>
                  <a:lnTo>
                    <a:pt x="26114" y="22310"/>
                  </a:lnTo>
                  <a:lnTo>
                    <a:pt x="26473" y="21667"/>
                  </a:lnTo>
                  <a:lnTo>
                    <a:pt x="26663" y="21326"/>
                  </a:lnTo>
                  <a:lnTo>
                    <a:pt x="26814" y="20985"/>
                  </a:lnTo>
                  <a:lnTo>
                    <a:pt x="26814" y="20985"/>
                  </a:lnTo>
                  <a:lnTo>
                    <a:pt x="26965" y="20645"/>
                  </a:lnTo>
                  <a:lnTo>
                    <a:pt x="27079" y="20285"/>
                  </a:lnTo>
                  <a:lnTo>
                    <a:pt x="27173" y="19926"/>
                  </a:lnTo>
                  <a:lnTo>
                    <a:pt x="27211" y="19547"/>
                  </a:lnTo>
                  <a:lnTo>
                    <a:pt x="27230" y="19358"/>
                  </a:lnTo>
                  <a:lnTo>
                    <a:pt x="27211" y="19169"/>
                  </a:lnTo>
                  <a:lnTo>
                    <a:pt x="27211" y="18998"/>
                  </a:lnTo>
                  <a:lnTo>
                    <a:pt x="27173" y="18809"/>
                  </a:lnTo>
                  <a:lnTo>
                    <a:pt x="27136" y="18639"/>
                  </a:lnTo>
                  <a:lnTo>
                    <a:pt x="27079" y="18469"/>
                  </a:lnTo>
                  <a:lnTo>
                    <a:pt x="27003" y="18298"/>
                  </a:lnTo>
                  <a:lnTo>
                    <a:pt x="26909" y="18128"/>
                  </a:lnTo>
                  <a:lnTo>
                    <a:pt x="26909" y="18128"/>
                  </a:lnTo>
                  <a:lnTo>
                    <a:pt x="26814" y="17977"/>
                  </a:lnTo>
                  <a:lnTo>
                    <a:pt x="26719" y="17844"/>
                  </a:lnTo>
                  <a:lnTo>
                    <a:pt x="26473" y="17579"/>
                  </a:lnTo>
                  <a:lnTo>
                    <a:pt x="26189" y="17333"/>
                  </a:lnTo>
                  <a:lnTo>
                    <a:pt x="25925" y="17087"/>
                  </a:lnTo>
                  <a:lnTo>
                    <a:pt x="25660" y="16841"/>
                  </a:lnTo>
                  <a:lnTo>
                    <a:pt x="25395" y="16576"/>
                  </a:lnTo>
                  <a:lnTo>
                    <a:pt x="25300" y="16444"/>
                  </a:lnTo>
                  <a:lnTo>
                    <a:pt x="25187" y="16311"/>
                  </a:lnTo>
                  <a:lnTo>
                    <a:pt x="25111" y="16141"/>
                  </a:lnTo>
                  <a:lnTo>
                    <a:pt x="25035" y="15990"/>
                  </a:lnTo>
                  <a:lnTo>
                    <a:pt x="25035" y="15990"/>
                  </a:lnTo>
                  <a:lnTo>
                    <a:pt x="24959" y="15763"/>
                  </a:lnTo>
                  <a:lnTo>
                    <a:pt x="24922" y="15517"/>
                  </a:lnTo>
                  <a:lnTo>
                    <a:pt x="24922" y="15290"/>
                  </a:lnTo>
                  <a:lnTo>
                    <a:pt x="24922" y="15044"/>
                  </a:lnTo>
                  <a:lnTo>
                    <a:pt x="24959" y="14817"/>
                  </a:lnTo>
                  <a:lnTo>
                    <a:pt x="25016" y="14571"/>
                  </a:lnTo>
                  <a:lnTo>
                    <a:pt x="25092" y="14343"/>
                  </a:lnTo>
                  <a:lnTo>
                    <a:pt x="25168" y="14097"/>
                  </a:lnTo>
                  <a:lnTo>
                    <a:pt x="25168" y="14097"/>
                  </a:lnTo>
                  <a:lnTo>
                    <a:pt x="25338" y="13662"/>
                  </a:lnTo>
                  <a:lnTo>
                    <a:pt x="25527" y="13208"/>
                  </a:lnTo>
                  <a:lnTo>
                    <a:pt x="25679" y="12754"/>
                  </a:lnTo>
                  <a:lnTo>
                    <a:pt x="25735" y="12527"/>
                  </a:lnTo>
                  <a:lnTo>
                    <a:pt x="25773" y="12281"/>
                  </a:lnTo>
                  <a:lnTo>
                    <a:pt x="25773" y="12281"/>
                  </a:lnTo>
                  <a:lnTo>
                    <a:pt x="25792" y="12073"/>
                  </a:lnTo>
                  <a:lnTo>
                    <a:pt x="25792" y="11846"/>
                  </a:lnTo>
                  <a:lnTo>
                    <a:pt x="25773" y="11638"/>
                  </a:lnTo>
                  <a:lnTo>
                    <a:pt x="25735" y="11410"/>
                  </a:lnTo>
                  <a:lnTo>
                    <a:pt x="25735" y="11410"/>
                  </a:lnTo>
                  <a:lnTo>
                    <a:pt x="25660" y="11221"/>
                  </a:lnTo>
                  <a:lnTo>
                    <a:pt x="25565" y="11032"/>
                  </a:lnTo>
                  <a:lnTo>
                    <a:pt x="25357" y="10672"/>
                  </a:lnTo>
                  <a:lnTo>
                    <a:pt x="25357" y="10672"/>
                  </a:lnTo>
                  <a:lnTo>
                    <a:pt x="25243" y="10426"/>
                  </a:lnTo>
                  <a:lnTo>
                    <a:pt x="25168" y="10294"/>
                  </a:lnTo>
                  <a:lnTo>
                    <a:pt x="25092" y="10180"/>
                  </a:lnTo>
                  <a:lnTo>
                    <a:pt x="25092" y="10180"/>
                  </a:lnTo>
                  <a:lnTo>
                    <a:pt x="24922" y="9953"/>
                  </a:lnTo>
                  <a:lnTo>
                    <a:pt x="24732" y="9745"/>
                  </a:lnTo>
                  <a:lnTo>
                    <a:pt x="24524" y="9556"/>
                  </a:lnTo>
                  <a:lnTo>
                    <a:pt x="24316" y="9367"/>
                  </a:lnTo>
                  <a:lnTo>
                    <a:pt x="23900" y="8988"/>
                  </a:lnTo>
                  <a:lnTo>
                    <a:pt x="23484" y="8610"/>
                  </a:lnTo>
                  <a:lnTo>
                    <a:pt x="23484" y="8610"/>
                  </a:lnTo>
                  <a:lnTo>
                    <a:pt x="23294" y="8421"/>
                  </a:lnTo>
                  <a:lnTo>
                    <a:pt x="23105" y="8213"/>
                  </a:lnTo>
                  <a:lnTo>
                    <a:pt x="23105" y="8213"/>
                  </a:lnTo>
                  <a:lnTo>
                    <a:pt x="23029" y="8080"/>
                  </a:lnTo>
                  <a:lnTo>
                    <a:pt x="22973" y="7948"/>
                  </a:lnTo>
                  <a:lnTo>
                    <a:pt x="22878" y="7645"/>
                  </a:lnTo>
                  <a:lnTo>
                    <a:pt x="22878" y="7645"/>
                  </a:lnTo>
                  <a:lnTo>
                    <a:pt x="22405" y="6377"/>
                  </a:lnTo>
                  <a:lnTo>
                    <a:pt x="22405" y="6377"/>
                  </a:lnTo>
                  <a:lnTo>
                    <a:pt x="21894" y="4920"/>
                  </a:lnTo>
                  <a:lnTo>
                    <a:pt x="21894" y="4920"/>
                  </a:lnTo>
                  <a:lnTo>
                    <a:pt x="21780" y="4579"/>
                  </a:lnTo>
                  <a:lnTo>
                    <a:pt x="21705" y="4409"/>
                  </a:lnTo>
                  <a:lnTo>
                    <a:pt x="21629" y="4239"/>
                  </a:lnTo>
                  <a:lnTo>
                    <a:pt x="21629" y="4239"/>
                  </a:lnTo>
                  <a:lnTo>
                    <a:pt x="21251" y="3690"/>
                  </a:lnTo>
                  <a:lnTo>
                    <a:pt x="21061" y="3425"/>
                  </a:lnTo>
                  <a:lnTo>
                    <a:pt x="20853" y="3160"/>
                  </a:lnTo>
                  <a:lnTo>
                    <a:pt x="20853" y="3160"/>
                  </a:lnTo>
                  <a:lnTo>
                    <a:pt x="20607" y="2895"/>
                  </a:lnTo>
                  <a:lnTo>
                    <a:pt x="20380" y="2649"/>
                  </a:lnTo>
                  <a:lnTo>
                    <a:pt x="20115" y="2403"/>
                  </a:lnTo>
                  <a:lnTo>
                    <a:pt x="19850" y="2176"/>
                  </a:lnTo>
                  <a:lnTo>
                    <a:pt x="19585" y="1968"/>
                  </a:lnTo>
                  <a:lnTo>
                    <a:pt x="19302" y="1779"/>
                  </a:lnTo>
                  <a:lnTo>
                    <a:pt x="18999" y="1590"/>
                  </a:lnTo>
                  <a:lnTo>
                    <a:pt x="18715" y="1400"/>
                  </a:lnTo>
                  <a:lnTo>
                    <a:pt x="18412" y="1249"/>
                  </a:lnTo>
                  <a:lnTo>
                    <a:pt x="18091" y="1098"/>
                  </a:lnTo>
                  <a:lnTo>
                    <a:pt x="17769" y="965"/>
                  </a:lnTo>
                  <a:lnTo>
                    <a:pt x="17447" y="833"/>
                  </a:lnTo>
                  <a:lnTo>
                    <a:pt x="17125" y="700"/>
                  </a:lnTo>
                  <a:lnTo>
                    <a:pt x="16785" y="606"/>
                  </a:lnTo>
                  <a:lnTo>
                    <a:pt x="16104" y="416"/>
                  </a:lnTo>
                  <a:lnTo>
                    <a:pt x="15404" y="265"/>
                  </a:lnTo>
                  <a:lnTo>
                    <a:pt x="14703" y="151"/>
                  </a:lnTo>
                  <a:lnTo>
                    <a:pt x="14003" y="76"/>
                  </a:lnTo>
                  <a:lnTo>
                    <a:pt x="13303" y="19"/>
                  </a:lnTo>
                  <a:lnTo>
                    <a:pt x="12584" y="0"/>
                  </a:lnTo>
                  <a:lnTo>
                    <a:pt x="11884" y="19"/>
                  </a:lnTo>
                  <a:lnTo>
                    <a:pt x="11203" y="38"/>
                  </a:lnTo>
                  <a:lnTo>
                    <a:pt x="10540" y="95"/>
                  </a:lnTo>
                  <a:lnTo>
                    <a:pt x="10540" y="95"/>
                  </a:lnTo>
                  <a:lnTo>
                    <a:pt x="10086" y="151"/>
                  </a:lnTo>
                  <a:lnTo>
                    <a:pt x="9651" y="208"/>
                  </a:lnTo>
                  <a:lnTo>
                    <a:pt x="9254" y="303"/>
                  </a:lnTo>
                  <a:lnTo>
                    <a:pt x="8856" y="416"/>
                  </a:lnTo>
                  <a:lnTo>
                    <a:pt x="8497" y="549"/>
                  </a:lnTo>
                  <a:lnTo>
                    <a:pt x="8137" y="700"/>
                  </a:lnTo>
                  <a:lnTo>
                    <a:pt x="7816" y="852"/>
                  </a:lnTo>
                  <a:lnTo>
                    <a:pt x="7494" y="1022"/>
                  </a:lnTo>
                  <a:lnTo>
                    <a:pt x="7210" y="1211"/>
                  </a:lnTo>
                  <a:lnTo>
                    <a:pt x="6926" y="1400"/>
                  </a:lnTo>
                  <a:lnTo>
                    <a:pt x="6680" y="1590"/>
                  </a:lnTo>
                  <a:lnTo>
                    <a:pt x="6434" y="1798"/>
                  </a:lnTo>
                  <a:lnTo>
                    <a:pt x="6207" y="2006"/>
                  </a:lnTo>
                  <a:lnTo>
                    <a:pt x="5999" y="2214"/>
                  </a:lnTo>
                  <a:lnTo>
                    <a:pt x="5810" y="2422"/>
                  </a:lnTo>
                  <a:lnTo>
                    <a:pt x="5620" y="2649"/>
                  </a:lnTo>
                  <a:lnTo>
                    <a:pt x="5299" y="3066"/>
                  </a:lnTo>
                  <a:lnTo>
                    <a:pt x="5034" y="3463"/>
                  </a:lnTo>
                  <a:lnTo>
                    <a:pt x="4826" y="3841"/>
                  </a:lnTo>
                  <a:lnTo>
                    <a:pt x="4674" y="4182"/>
                  </a:lnTo>
                  <a:lnTo>
                    <a:pt x="4542" y="4447"/>
                  </a:lnTo>
                  <a:lnTo>
                    <a:pt x="4466" y="4674"/>
                  </a:lnTo>
                  <a:lnTo>
                    <a:pt x="4391" y="4863"/>
                  </a:lnTo>
                  <a:lnTo>
                    <a:pt x="4391" y="4863"/>
                  </a:lnTo>
                  <a:lnTo>
                    <a:pt x="4182" y="4901"/>
                  </a:lnTo>
                  <a:lnTo>
                    <a:pt x="3974" y="4977"/>
                  </a:lnTo>
                  <a:lnTo>
                    <a:pt x="3766" y="5052"/>
                  </a:lnTo>
                  <a:lnTo>
                    <a:pt x="3577" y="5128"/>
                  </a:lnTo>
                  <a:lnTo>
                    <a:pt x="3217" y="5317"/>
                  </a:lnTo>
                  <a:lnTo>
                    <a:pt x="2896" y="5526"/>
                  </a:lnTo>
                  <a:lnTo>
                    <a:pt x="2593" y="5772"/>
                  </a:lnTo>
                  <a:lnTo>
                    <a:pt x="2328" y="6055"/>
                  </a:lnTo>
                  <a:lnTo>
                    <a:pt x="2101" y="6339"/>
                  </a:lnTo>
                  <a:lnTo>
                    <a:pt x="1912" y="6661"/>
                  </a:lnTo>
                  <a:lnTo>
                    <a:pt x="1741" y="6983"/>
                  </a:lnTo>
                  <a:lnTo>
                    <a:pt x="1609" y="7323"/>
                  </a:lnTo>
                  <a:lnTo>
                    <a:pt x="1495" y="7664"/>
                  </a:lnTo>
                  <a:lnTo>
                    <a:pt x="1420" y="8023"/>
                  </a:lnTo>
                  <a:lnTo>
                    <a:pt x="1382" y="8364"/>
                  </a:lnTo>
                  <a:lnTo>
                    <a:pt x="1363" y="8705"/>
                  </a:lnTo>
                  <a:lnTo>
                    <a:pt x="1382" y="9045"/>
                  </a:lnTo>
                  <a:lnTo>
                    <a:pt x="1439" y="9386"/>
                  </a:lnTo>
                  <a:lnTo>
                    <a:pt x="1439" y="9386"/>
                  </a:lnTo>
                  <a:lnTo>
                    <a:pt x="1476" y="9707"/>
                  </a:lnTo>
                  <a:lnTo>
                    <a:pt x="1476" y="10029"/>
                  </a:lnTo>
                  <a:lnTo>
                    <a:pt x="1457" y="10332"/>
                  </a:lnTo>
                  <a:lnTo>
                    <a:pt x="1401" y="10616"/>
                  </a:lnTo>
                  <a:lnTo>
                    <a:pt x="1325" y="10900"/>
                  </a:lnTo>
                  <a:lnTo>
                    <a:pt x="1211" y="11183"/>
                  </a:lnTo>
                  <a:lnTo>
                    <a:pt x="1098" y="11467"/>
                  </a:lnTo>
                  <a:lnTo>
                    <a:pt x="965" y="11732"/>
                  </a:lnTo>
                  <a:lnTo>
                    <a:pt x="701" y="12281"/>
                  </a:lnTo>
                  <a:lnTo>
                    <a:pt x="436" y="12811"/>
                  </a:lnTo>
                  <a:lnTo>
                    <a:pt x="322" y="13076"/>
                  </a:lnTo>
                  <a:lnTo>
                    <a:pt x="228" y="13341"/>
                  </a:lnTo>
                  <a:lnTo>
                    <a:pt x="152" y="13624"/>
                  </a:lnTo>
                  <a:lnTo>
                    <a:pt x="95" y="13889"/>
                  </a:lnTo>
                  <a:lnTo>
                    <a:pt x="95" y="13889"/>
                  </a:lnTo>
                  <a:lnTo>
                    <a:pt x="38" y="14306"/>
                  </a:lnTo>
                  <a:lnTo>
                    <a:pt x="0" y="14665"/>
                  </a:lnTo>
                  <a:lnTo>
                    <a:pt x="0" y="14968"/>
                  </a:lnTo>
                  <a:lnTo>
                    <a:pt x="19" y="15214"/>
                  </a:lnTo>
                  <a:lnTo>
                    <a:pt x="38" y="15441"/>
                  </a:lnTo>
                  <a:lnTo>
                    <a:pt x="76" y="15630"/>
                  </a:lnTo>
                  <a:lnTo>
                    <a:pt x="133" y="15801"/>
                  </a:lnTo>
                  <a:lnTo>
                    <a:pt x="209" y="15952"/>
                  </a:lnTo>
                  <a:lnTo>
                    <a:pt x="360" y="16293"/>
                  </a:lnTo>
                  <a:lnTo>
                    <a:pt x="530" y="16709"/>
                  </a:lnTo>
                  <a:lnTo>
                    <a:pt x="625" y="16955"/>
                  </a:lnTo>
                  <a:lnTo>
                    <a:pt x="720" y="17258"/>
                  </a:lnTo>
                  <a:lnTo>
                    <a:pt x="795" y="17598"/>
                  </a:lnTo>
                  <a:lnTo>
                    <a:pt x="871" y="18014"/>
                  </a:lnTo>
                  <a:lnTo>
                    <a:pt x="871" y="18014"/>
                  </a:lnTo>
                  <a:lnTo>
                    <a:pt x="928" y="18431"/>
                  </a:lnTo>
                  <a:lnTo>
                    <a:pt x="928" y="18809"/>
                  </a:lnTo>
                  <a:lnTo>
                    <a:pt x="909" y="19150"/>
                  </a:lnTo>
                  <a:lnTo>
                    <a:pt x="871" y="19472"/>
                  </a:lnTo>
                  <a:lnTo>
                    <a:pt x="814" y="19755"/>
                  </a:lnTo>
                  <a:lnTo>
                    <a:pt x="738" y="20020"/>
                  </a:lnTo>
                  <a:lnTo>
                    <a:pt x="587" y="20493"/>
                  </a:lnTo>
                  <a:lnTo>
                    <a:pt x="511" y="20720"/>
                  </a:lnTo>
                  <a:lnTo>
                    <a:pt x="455" y="20966"/>
                  </a:lnTo>
                  <a:lnTo>
                    <a:pt x="398" y="21194"/>
                  </a:lnTo>
                  <a:lnTo>
                    <a:pt x="379" y="21458"/>
                  </a:lnTo>
                  <a:lnTo>
                    <a:pt x="379" y="21723"/>
                  </a:lnTo>
                  <a:lnTo>
                    <a:pt x="436" y="22007"/>
                  </a:lnTo>
                  <a:lnTo>
                    <a:pt x="511" y="22310"/>
                  </a:lnTo>
                  <a:lnTo>
                    <a:pt x="644" y="22669"/>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2" name="Google Shape;2062;p27"/>
            <p:cNvSpPr/>
            <p:nvPr/>
          </p:nvSpPr>
          <p:spPr>
            <a:xfrm>
              <a:off x="6208262" y="2672751"/>
              <a:ext cx="761923" cy="707362"/>
            </a:xfrm>
            <a:custGeom>
              <a:avLst/>
              <a:gdLst/>
              <a:ahLst/>
              <a:cxnLst/>
              <a:rect l="l" t="t" r="r" b="b"/>
              <a:pathLst>
                <a:path w="27231" h="25281" fill="none" extrusionOk="0">
                  <a:moveTo>
                    <a:pt x="644" y="22669"/>
                  </a:moveTo>
                  <a:lnTo>
                    <a:pt x="644" y="22669"/>
                  </a:lnTo>
                  <a:lnTo>
                    <a:pt x="701" y="22840"/>
                  </a:lnTo>
                  <a:lnTo>
                    <a:pt x="757" y="23029"/>
                  </a:lnTo>
                  <a:lnTo>
                    <a:pt x="795" y="23237"/>
                  </a:lnTo>
                  <a:lnTo>
                    <a:pt x="833" y="23426"/>
                  </a:lnTo>
                  <a:lnTo>
                    <a:pt x="852" y="23843"/>
                  </a:lnTo>
                  <a:lnTo>
                    <a:pt x="852" y="24221"/>
                  </a:lnTo>
                  <a:lnTo>
                    <a:pt x="833" y="24562"/>
                  </a:lnTo>
                  <a:lnTo>
                    <a:pt x="795" y="24846"/>
                  </a:lnTo>
                  <a:lnTo>
                    <a:pt x="776" y="25092"/>
                  </a:lnTo>
                  <a:lnTo>
                    <a:pt x="25300" y="25281"/>
                  </a:lnTo>
                  <a:lnTo>
                    <a:pt x="25300" y="25281"/>
                  </a:lnTo>
                  <a:lnTo>
                    <a:pt x="25262" y="25073"/>
                  </a:lnTo>
                  <a:lnTo>
                    <a:pt x="25262" y="24865"/>
                  </a:lnTo>
                  <a:lnTo>
                    <a:pt x="25262" y="24656"/>
                  </a:lnTo>
                  <a:lnTo>
                    <a:pt x="25281" y="24448"/>
                  </a:lnTo>
                  <a:lnTo>
                    <a:pt x="25300" y="24240"/>
                  </a:lnTo>
                  <a:lnTo>
                    <a:pt x="25357" y="24051"/>
                  </a:lnTo>
                  <a:lnTo>
                    <a:pt x="25395" y="23843"/>
                  </a:lnTo>
                  <a:lnTo>
                    <a:pt x="25470" y="23653"/>
                  </a:lnTo>
                  <a:lnTo>
                    <a:pt x="25470" y="23653"/>
                  </a:lnTo>
                  <a:lnTo>
                    <a:pt x="25603" y="23294"/>
                  </a:lnTo>
                  <a:lnTo>
                    <a:pt x="25754" y="22972"/>
                  </a:lnTo>
                  <a:lnTo>
                    <a:pt x="25925" y="22632"/>
                  </a:lnTo>
                  <a:lnTo>
                    <a:pt x="26114" y="22310"/>
                  </a:lnTo>
                  <a:lnTo>
                    <a:pt x="26473" y="21667"/>
                  </a:lnTo>
                  <a:lnTo>
                    <a:pt x="26663" y="21326"/>
                  </a:lnTo>
                  <a:lnTo>
                    <a:pt x="26814" y="20985"/>
                  </a:lnTo>
                  <a:lnTo>
                    <a:pt x="26814" y="20985"/>
                  </a:lnTo>
                  <a:lnTo>
                    <a:pt x="26965" y="20645"/>
                  </a:lnTo>
                  <a:lnTo>
                    <a:pt x="27079" y="20285"/>
                  </a:lnTo>
                  <a:lnTo>
                    <a:pt x="27173" y="19926"/>
                  </a:lnTo>
                  <a:lnTo>
                    <a:pt x="27211" y="19547"/>
                  </a:lnTo>
                  <a:lnTo>
                    <a:pt x="27230" y="19358"/>
                  </a:lnTo>
                  <a:lnTo>
                    <a:pt x="27211" y="19169"/>
                  </a:lnTo>
                  <a:lnTo>
                    <a:pt x="27211" y="18998"/>
                  </a:lnTo>
                  <a:lnTo>
                    <a:pt x="27173" y="18809"/>
                  </a:lnTo>
                  <a:lnTo>
                    <a:pt x="27136" y="18639"/>
                  </a:lnTo>
                  <a:lnTo>
                    <a:pt x="27079" y="18469"/>
                  </a:lnTo>
                  <a:lnTo>
                    <a:pt x="27003" y="18298"/>
                  </a:lnTo>
                  <a:lnTo>
                    <a:pt x="26909" y="18128"/>
                  </a:lnTo>
                  <a:lnTo>
                    <a:pt x="26909" y="18128"/>
                  </a:lnTo>
                  <a:lnTo>
                    <a:pt x="26814" y="17977"/>
                  </a:lnTo>
                  <a:lnTo>
                    <a:pt x="26719" y="17844"/>
                  </a:lnTo>
                  <a:lnTo>
                    <a:pt x="26473" y="17579"/>
                  </a:lnTo>
                  <a:lnTo>
                    <a:pt x="26189" y="17333"/>
                  </a:lnTo>
                  <a:lnTo>
                    <a:pt x="25925" y="17087"/>
                  </a:lnTo>
                  <a:lnTo>
                    <a:pt x="25660" y="16841"/>
                  </a:lnTo>
                  <a:lnTo>
                    <a:pt x="25395" y="16576"/>
                  </a:lnTo>
                  <a:lnTo>
                    <a:pt x="25300" y="16444"/>
                  </a:lnTo>
                  <a:lnTo>
                    <a:pt x="25187" y="16311"/>
                  </a:lnTo>
                  <a:lnTo>
                    <a:pt x="25111" y="16141"/>
                  </a:lnTo>
                  <a:lnTo>
                    <a:pt x="25035" y="15990"/>
                  </a:lnTo>
                  <a:lnTo>
                    <a:pt x="25035" y="15990"/>
                  </a:lnTo>
                  <a:lnTo>
                    <a:pt x="24959" y="15763"/>
                  </a:lnTo>
                  <a:lnTo>
                    <a:pt x="24922" y="15517"/>
                  </a:lnTo>
                  <a:lnTo>
                    <a:pt x="24922" y="15290"/>
                  </a:lnTo>
                  <a:lnTo>
                    <a:pt x="24922" y="15044"/>
                  </a:lnTo>
                  <a:lnTo>
                    <a:pt x="24959" y="14817"/>
                  </a:lnTo>
                  <a:lnTo>
                    <a:pt x="25016" y="14571"/>
                  </a:lnTo>
                  <a:lnTo>
                    <a:pt x="25092" y="14343"/>
                  </a:lnTo>
                  <a:lnTo>
                    <a:pt x="25168" y="14097"/>
                  </a:lnTo>
                  <a:lnTo>
                    <a:pt x="25168" y="14097"/>
                  </a:lnTo>
                  <a:lnTo>
                    <a:pt x="25338" y="13662"/>
                  </a:lnTo>
                  <a:lnTo>
                    <a:pt x="25527" y="13208"/>
                  </a:lnTo>
                  <a:lnTo>
                    <a:pt x="25679" y="12754"/>
                  </a:lnTo>
                  <a:lnTo>
                    <a:pt x="25735" y="12527"/>
                  </a:lnTo>
                  <a:lnTo>
                    <a:pt x="25773" y="12281"/>
                  </a:lnTo>
                  <a:lnTo>
                    <a:pt x="25773" y="12281"/>
                  </a:lnTo>
                  <a:lnTo>
                    <a:pt x="25792" y="12073"/>
                  </a:lnTo>
                  <a:lnTo>
                    <a:pt x="25792" y="11846"/>
                  </a:lnTo>
                  <a:lnTo>
                    <a:pt x="25773" y="11638"/>
                  </a:lnTo>
                  <a:lnTo>
                    <a:pt x="25735" y="11410"/>
                  </a:lnTo>
                  <a:lnTo>
                    <a:pt x="25735" y="11410"/>
                  </a:lnTo>
                  <a:lnTo>
                    <a:pt x="25660" y="11221"/>
                  </a:lnTo>
                  <a:lnTo>
                    <a:pt x="25565" y="11032"/>
                  </a:lnTo>
                  <a:lnTo>
                    <a:pt x="25357" y="10672"/>
                  </a:lnTo>
                  <a:lnTo>
                    <a:pt x="25357" y="10672"/>
                  </a:lnTo>
                  <a:lnTo>
                    <a:pt x="25243" y="10426"/>
                  </a:lnTo>
                  <a:lnTo>
                    <a:pt x="25168" y="10294"/>
                  </a:lnTo>
                  <a:lnTo>
                    <a:pt x="25092" y="10180"/>
                  </a:lnTo>
                  <a:lnTo>
                    <a:pt x="25092" y="10180"/>
                  </a:lnTo>
                  <a:lnTo>
                    <a:pt x="24922" y="9953"/>
                  </a:lnTo>
                  <a:lnTo>
                    <a:pt x="24732" y="9745"/>
                  </a:lnTo>
                  <a:lnTo>
                    <a:pt x="24524" y="9556"/>
                  </a:lnTo>
                  <a:lnTo>
                    <a:pt x="24316" y="9367"/>
                  </a:lnTo>
                  <a:lnTo>
                    <a:pt x="23900" y="8988"/>
                  </a:lnTo>
                  <a:lnTo>
                    <a:pt x="23484" y="8610"/>
                  </a:lnTo>
                  <a:lnTo>
                    <a:pt x="23484" y="8610"/>
                  </a:lnTo>
                  <a:lnTo>
                    <a:pt x="23294" y="8421"/>
                  </a:lnTo>
                  <a:lnTo>
                    <a:pt x="23105" y="8213"/>
                  </a:lnTo>
                  <a:lnTo>
                    <a:pt x="23105" y="8213"/>
                  </a:lnTo>
                  <a:lnTo>
                    <a:pt x="23029" y="8080"/>
                  </a:lnTo>
                  <a:lnTo>
                    <a:pt x="22973" y="7948"/>
                  </a:lnTo>
                  <a:lnTo>
                    <a:pt x="22878" y="7645"/>
                  </a:lnTo>
                  <a:lnTo>
                    <a:pt x="22878" y="7645"/>
                  </a:lnTo>
                  <a:lnTo>
                    <a:pt x="22405" y="6377"/>
                  </a:lnTo>
                  <a:lnTo>
                    <a:pt x="22405" y="6377"/>
                  </a:lnTo>
                  <a:lnTo>
                    <a:pt x="21894" y="4920"/>
                  </a:lnTo>
                  <a:lnTo>
                    <a:pt x="21894" y="4920"/>
                  </a:lnTo>
                  <a:lnTo>
                    <a:pt x="21780" y="4579"/>
                  </a:lnTo>
                  <a:lnTo>
                    <a:pt x="21705" y="4409"/>
                  </a:lnTo>
                  <a:lnTo>
                    <a:pt x="21629" y="4239"/>
                  </a:lnTo>
                  <a:lnTo>
                    <a:pt x="21629" y="4239"/>
                  </a:lnTo>
                  <a:lnTo>
                    <a:pt x="21251" y="3690"/>
                  </a:lnTo>
                  <a:lnTo>
                    <a:pt x="21061" y="3425"/>
                  </a:lnTo>
                  <a:lnTo>
                    <a:pt x="20853" y="3160"/>
                  </a:lnTo>
                  <a:lnTo>
                    <a:pt x="20853" y="3160"/>
                  </a:lnTo>
                  <a:lnTo>
                    <a:pt x="20607" y="2895"/>
                  </a:lnTo>
                  <a:lnTo>
                    <a:pt x="20380" y="2649"/>
                  </a:lnTo>
                  <a:lnTo>
                    <a:pt x="20115" y="2403"/>
                  </a:lnTo>
                  <a:lnTo>
                    <a:pt x="19850" y="2176"/>
                  </a:lnTo>
                  <a:lnTo>
                    <a:pt x="19585" y="1968"/>
                  </a:lnTo>
                  <a:lnTo>
                    <a:pt x="19302" y="1779"/>
                  </a:lnTo>
                  <a:lnTo>
                    <a:pt x="18999" y="1590"/>
                  </a:lnTo>
                  <a:lnTo>
                    <a:pt x="18715" y="1400"/>
                  </a:lnTo>
                  <a:lnTo>
                    <a:pt x="18412" y="1249"/>
                  </a:lnTo>
                  <a:lnTo>
                    <a:pt x="18091" y="1098"/>
                  </a:lnTo>
                  <a:lnTo>
                    <a:pt x="17769" y="965"/>
                  </a:lnTo>
                  <a:lnTo>
                    <a:pt x="17447" y="833"/>
                  </a:lnTo>
                  <a:lnTo>
                    <a:pt x="17125" y="700"/>
                  </a:lnTo>
                  <a:lnTo>
                    <a:pt x="16785" y="606"/>
                  </a:lnTo>
                  <a:lnTo>
                    <a:pt x="16104" y="416"/>
                  </a:lnTo>
                  <a:lnTo>
                    <a:pt x="15404" y="265"/>
                  </a:lnTo>
                  <a:lnTo>
                    <a:pt x="14703" y="151"/>
                  </a:lnTo>
                  <a:lnTo>
                    <a:pt x="14003" y="76"/>
                  </a:lnTo>
                  <a:lnTo>
                    <a:pt x="13303" y="19"/>
                  </a:lnTo>
                  <a:lnTo>
                    <a:pt x="12584" y="0"/>
                  </a:lnTo>
                  <a:lnTo>
                    <a:pt x="11884" y="19"/>
                  </a:lnTo>
                  <a:lnTo>
                    <a:pt x="11203" y="38"/>
                  </a:lnTo>
                  <a:lnTo>
                    <a:pt x="10540" y="95"/>
                  </a:lnTo>
                  <a:lnTo>
                    <a:pt x="10540" y="95"/>
                  </a:lnTo>
                  <a:lnTo>
                    <a:pt x="10086" y="151"/>
                  </a:lnTo>
                  <a:lnTo>
                    <a:pt x="9651" y="208"/>
                  </a:lnTo>
                  <a:lnTo>
                    <a:pt x="9254" y="303"/>
                  </a:lnTo>
                  <a:lnTo>
                    <a:pt x="8856" y="416"/>
                  </a:lnTo>
                  <a:lnTo>
                    <a:pt x="8497" y="549"/>
                  </a:lnTo>
                  <a:lnTo>
                    <a:pt x="8137" y="700"/>
                  </a:lnTo>
                  <a:lnTo>
                    <a:pt x="7816" y="852"/>
                  </a:lnTo>
                  <a:lnTo>
                    <a:pt x="7494" y="1022"/>
                  </a:lnTo>
                  <a:lnTo>
                    <a:pt x="7210" y="1211"/>
                  </a:lnTo>
                  <a:lnTo>
                    <a:pt x="6926" y="1400"/>
                  </a:lnTo>
                  <a:lnTo>
                    <a:pt x="6680" y="1590"/>
                  </a:lnTo>
                  <a:lnTo>
                    <a:pt x="6434" y="1798"/>
                  </a:lnTo>
                  <a:lnTo>
                    <a:pt x="6207" y="2006"/>
                  </a:lnTo>
                  <a:lnTo>
                    <a:pt x="5999" y="2214"/>
                  </a:lnTo>
                  <a:lnTo>
                    <a:pt x="5810" y="2422"/>
                  </a:lnTo>
                  <a:lnTo>
                    <a:pt x="5620" y="2649"/>
                  </a:lnTo>
                  <a:lnTo>
                    <a:pt x="5299" y="3066"/>
                  </a:lnTo>
                  <a:lnTo>
                    <a:pt x="5034" y="3463"/>
                  </a:lnTo>
                  <a:lnTo>
                    <a:pt x="4826" y="3841"/>
                  </a:lnTo>
                  <a:lnTo>
                    <a:pt x="4674" y="4182"/>
                  </a:lnTo>
                  <a:lnTo>
                    <a:pt x="4542" y="4447"/>
                  </a:lnTo>
                  <a:lnTo>
                    <a:pt x="4466" y="4674"/>
                  </a:lnTo>
                  <a:lnTo>
                    <a:pt x="4391" y="4863"/>
                  </a:lnTo>
                  <a:lnTo>
                    <a:pt x="4391" y="4863"/>
                  </a:lnTo>
                  <a:lnTo>
                    <a:pt x="4182" y="4901"/>
                  </a:lnTo>
                  <a:lnTo>
                    <a:pt x="3974" y="4977"/>
                  </a:lnTo>
                  <a:lnTo>
                    <a:pt x="3766" y="5052"/>
                  </a:lnTo>
                  <a:lnTo>
                    <a:pt x="3577" y="5128"/>
                  </a:lnTo>
                  <a:lnTo>
                    <a:pt x="3217" y="5317"/>
                  </a:lnTo>
                  <a:lnTo>
                    <a:pt x="2896" y="5526"/>
                  </a:lnTo>
                  <a:lnTo>
                    <a:pt x="2593" y="5772"/>
                  </a:lnTo>
                  <a:lnTo>
                    <a:pt x="2328" y="6055"/>
                  </a:lnTo>
                  <a:lnTo>
                    <a:pt x="2101" y="6339"/>
                  </a:lnTo>
                  <a:lnTo>
                    <a:pt x="1912" y="6661"/>
                  </a:lnTo>
                  <a:lnTo>
                    <a:pt x="1741" y="6983"/>
                  </a:lnTo>
                  <a:lnTo>
                    <a:pt x="1609" y="7323"/>
                  </a:lnTo>
                  <a:lnTo>
                    <a:pt x="1495" y="7664"/>
                  </a:lnTo>
                  <a:lnTo>
                    <a:pt x="1420" y="8023"/>
                  </a:lnTo>
                  <a:lnTo>
                    <a:pt x="1382" y="8364"/>
                  </a:lnTo>
                  <a:lnTo>
                    <a:pt x="1363" y="8705"/>
                  </a:lnTo>
                  <a:lnTo>
                    <a:pt x="1382" y="9045"/>
                  </a:lnTo>
                  <a:lnTo>
                    <a:pt x="1439" y="9386"/>
                  </a:lnTo>
                  <a:lnTo>
                    <a:pt x="1439" y="9386"/>
                  </a:lnTo>
                  <a:lnTo>
                    <a:pt x="1476" y="9707"/>
                  </a:lnTo>
                  <a:lnTo>
                    <a:pt x="1476" y="10029"/>
                  </a:lnTo>
                  <a:lnTo>
                    <a:pt x="1457" y="10332"/>
                  </a:lnTo>
                  <a:lnTo>
                    <a:pt x="1401" y="10616"/>
                  </a:lnTo>
                  <a:lnTo>
                    <a:pt x="1325" y="10900"/>
                  </a:lnTo>
                  <a:lnTo>
                    <a:pt x="1211" y="11183"/>
                  </a:lnTo>
                  <a:lnTo>
                    <a:pt x="1098" y="11467"/>
                  </a:lnTo>
                  <a:lnTo>
                    <a:pt x="965" y="11732"/>
                  </a:lnTo>
                  <a:lnTo>
                    <a:pt x="701" y="12281"/>
                  </a:lnTo>
                  <a:lnTo>
                    <a:pt x="436" y="12811"/>
                  </a:lnTo>
                  <a:lnTo>
                    <a:pt x="322" y="13076"/>
                  </a:lnTo>
                  <a:lnTo>
                    <a:pt x="228" y="13341"/>
                  </a:lnTo>
                  <a:lnTo>
                    <a:pt x="152" y="13624"/>
                  </a:lnTo>
                  <a:lnTo>
                    <a:pt x="95" y="13889"/>
                  </a:lnTo>
                  <a:lnTo>
                    <a:pt x="95" y="13889"/>
                  </a:lnTo>
                  <a:lnTo>
                    <a:pt x="38" y="14306"/>
                  </a:lnTo>
                  <a:lnTo>
                    <a:pt x="0" y="14665"/>
                  </a:lnTo>
                  <a:lnTo>
                    <a:pt x="0" y="14968"/>
                  </a:lnTo>
                  <a:lnTo>
                    <a:pt x="19" y="15214"/>
                  </a:lnTo>
                  <a:lnTo>
                    <a:pt x="38" y="15441"/>
                  </a:lnTo>
                  <a:lnTo>
                    <a:pt x="76" y="15630"/>
                  </a:lnTo>
                  <a:lnTo>
                    <a:pt x="133" y="15801"/>
                  </a:lnTo>
                  <a:lnTo>
                    <a:pt x="209" y="15952"/>
                  </a:lnTo>
                  <a:lnTo>
                    <a:pt x="360" y="16293"/>
                  </a:lnTo>
                  <a:lnTo>
                    <a:pt x="530" y="16709"/>
                  </a:lnTo>
                  <a:lnTo>
                    <a:pt x="625" y="16955"/>
                  </a:lnTo>
                  <a:lnTo>
                    <a:pt x="720" y="17258"/>
                  </a:lnTo>
                  <a:lnTo>
                    <a:pt x="795" y="17598"/>
                  </a:lnTo>
                  <a:lnTo>
                    <a:pt x="871" y="18014"/>
                  </a:lnTo>
                  <a:lnTo>
                    <a:pt x="871" y="18014"/>
                  </a:lnTo>
                  <a:lnTo>
                    <a:pt x="928" y="18431"/>
                  </a:lnTo>
                  <a:lnTo>
                    <a:pt x="928" y="18809"/>
                  </a:lnTo>
                  <a:lnTo>
                    <a:pt x="909" y="19150"/>
                  </a:lnTo>
                  <a:lnTo>
                    <a:pt x="871" y="19472"/>
                  </a:lnTo>
                  <a:lnTo>
                    <a:pt x="814" y="19755"/>
                  </a:lnTo>
                  <a:lnTo>
                    <a:pt x="738" y="20020"/>
                  </a:lnTo>
                  <a:lnTo>
                    <a:pt x="587" y="20493"/>
                  </a:lnTo>
                  <a:lnTo>
                    <a:pt x="511" y="20720"/>
                  </a:lnTo>
                  <a:lnTo>
                    <a:pt x="455" y="20966"/>
                  </a:lnTo>
                  <a:lnTo>
                    <a:pt x="398" y="21194"/>
                  </a:lnTo>
                  <a:lnTo>
                    <a:pt x="379" y="21458"/>
                  </a:lnTo>
                  <a:lnTo>
                    <a:pt x="379" y="21723"/>
                  </a:lnTo>
                  <a:lnTo>
                    <a:pt x="436" y="22007"/>
                  </a:lnTo>
                  <a:lnTo>
                    <a:pt x="511" y="22310"/>
                  </a:lnTo>
                  <a:lnTo>
                    <a:pt x="644" y="2266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3" name="Google Shape;2063;p27"/>
            <p:cNvSpPr/>
            <p:nvPr/>
          </p:nvSpPr>
          <p:spPr>
            <a:xfrm>
              <a:off x="6228911" y="3680832"/>
              <a:ext cx="147734" cy="283829"/>
            </a:xfrm>
            <a:custGeom>
              <a:avLst/>
              <a:gdLst/>
              <a:ahLst/>
              <a:cxnLst/>
              <a:rect l="l" t="t" r="r" b="b"/>
              <a:pathLst>
                <a:path w="5280" h="10144" extrusionOk="0">
                  <a:moveTo>
                    <a:pt x="4409" y="5602"/>
                  </a:moveTo>
                  <a:lnTo>
                    <a:pt x="4409" y="5602"/>
                  </a:lnTo>
                  <a:lnTo>
                    <a:pt x="4504" y="5829"/>
                  </a:lnTo>
                  <a:lnTo>
                    <a:pt x="4561" y="6075"/>
                  </a:lnTo>
                  <a:lnTo>
                    <a:pt x="4580" y="6340"/>
                  </a:lnTo>
                  <a:lnTo>
                    <a:pt x="4580" y="6472"/>
                  </a:lnTo>
                  <a:lnTo>
                    <a:pt x="4561" y="6624"/>
                  </a:lnTo>
                  <a:lnTo>
                    <a:pt x="4561" y="6624"/>
                  </a:lnTo>
                  <a:lnTo>
                    <a:pt x="4504" y="6908"/>
                  </a:lnTo>
                  <a:lnTo>
                    <a:pt x="4428" y="7192"/>
                  </a:lnTo>
                  <a:lnTo>
                    <a:pt x="4258" y="7740"/>
                  </a:lnTo>
                  <a:lnTo>
                    <a:pt x="4182" y="8005"/>
                  </a:lnTo>
                  <a:lnTo>
                    <a:pt x="4126" y="8270"/>
                  </a:lnTo>
                  <a:lnTo>
                    <a:pt x="4069" y="8554"/>
                  </a:lnTo>
                  <a:lnTo>
                    <a:pt x="4050" y="8819"/>
                  </a:lnTo>
                  <a:lnTo>
                    <a:pt x="4050" y="8819"/>
                  </a:lnTo>
                  <a:lnTo>
                    <a:pt x="4031" y="8895"/>
                  </a:lnTo>
                  <a:lnTo>
                    <a:pt x="4012" y="8970"/>
                  </a:lnTo>
                  <a:lnTo>
                    <a:pt x="3974" y="9046"/>
                  </a:lnTo>
                  <a:lnTo>
                    <a:pt x="3936" y="9103"/>
                  </a:lnTo>
                  <a:lnTo>
                    <a:pt x="3880" y="9141"/>
                  </a:lnTo>
                  <a:lnTo>
                    <a:pt x="3823" y="9178"/>
                  </a:lnTo>
                  <a:lnTo>
                    <a:pt x="3690" y="9216"/>
                  </a:lnTo>
                  <a:lnTo>
                    <a:pt x="3539" y="9216"/>
                  </a:lnTo>
                  <a:lnTo>
                    <a:pt x="3482" y="9197"/>
                  </a:lnTo>
                  <a:lnTo>
                    <a:pt x="3407" y="9159"/>
                  </a:lnTo>
                  <a:lnTo>
                    <a:pt x="3350" y="9122"/>
                  </a:lnTo>
                  <a:lnTo>
                    <a:pt x="3312" y="9065"/>
                  </a:lnTo>
                  <a:lnTo>
                    <a:pt x="3255" y="9008"/>
                  </a:lnTo>
                  <a:lnTo>
                    <a:pt x="3236" y="8932"/>
                  </a:lnTo>
                  <a:lnTo>
                    <a:pt x="3217" y="8914"/>
                  </a:lnTo>
                  <a:lnTo>
                    <a:pt x="3217" y="8914"/>
                  </a:lnTo>
                  <a:lnTo>
                    <a:pt x="3198" y="8781"/>
                  </a:lnTo>
                  <a:lnTo>
                    <a:pt x="3198" y="8630"/>
                  </a:lnTo>
                  <a:lnTo>
                    <a:pt x="3217" y="8308"/>
                  </a:lnTo>
                  <a:lnTo>
                    <a:pt x="3255" y="7986"/>
                  </a:lnTo>
                  <a:lnTo>
                    <a:pt x="3312" y="7646"/>
                  </a:lnTo>
                  <a:lnTo>
                    <a:pt x="3369" y="7362"/>
                  </a:lnTo>
                  <a:lnTo>
                    <a:pt x="3388" y="7116"/>
                  </a:lnTo>
                  <a:lnTo>
                    <a:pt x="3369" y="7021"/>
                  </a:lnTo>
                  <a:lnTo>
                    <a:pt x="3350" y="6964"/>
                  </a:lnTo>
                  <a:lnTo>
                    <a:pt x="3293" y="6927"/>
                  </a:lnTo>
                  <a:lnTo>
                    <a:pt x="3236" y="6908"/>
                  </a:lnTo>
                  <a:lnTo>
                    <a:pt x="3236" y="6908"/>
                  </a:lnTo>
                  <a:lnTo>
                    <a:pt x="3161" y="6927"/>
                  </a:lnTo>
                  <a:lnTo>
                    <a:pt x="3085" y="6964"/>
                  </a:lnTo>
                  <a:lnTo>
                    <a:pt x="2990" y="7021"/>
                  </a:lnTo>
                  <a:lnTo>
                    <a:pt x="2915" y="7097"/>
                  </a:lnTo>
                  <a:lnTo>
                    <a:pt x="2763" y="7305"/>
                  </a:lnTo>
                  <a:lnTo>
                    <a:pt x="2631" y="7551"/>
                  </a:lnTo>
                  <a:lnTo>
                    <a:pt x="2498" y="7835"/>
                  </a:lnTo>
                  <a:lnTo>
                    <a:pt x="2385" y="8119"/>
                  </a:lnTo>
                  <a:lnTo>
                    <a:pt x="2309" y="8422"/>
                  </a:lnTo>
                  <a:lnTo>
                    <a:pt x="2271" y="8686"/>
                  </a:lnTo>
                  <a:lnTo>
                    <a:pt x="2271" y="8686"/>
                  </a:lnTo>
                  <a:lnTo>
                    <a:pt x="2271" y="8838"/>
                  </a:lnTo>
                  <a:lnTo>
                    <a:pt x="2271" y="8989"/>
                  </a:lnTo>
                  <a:lnTo>
                    <a:pt x="2290" y="9103"/>
                  </a:lnTo>
                  <a:lnTo>
                    <a:pt x="2328" y="9216"/>
                  </a:lnTo>
                  <a:lnTo>
                    <a:pt x="2404" y="9424"/>
                  </a:lnTo>
                  <a:lnTo>
                    <a:pt x="2498" y="9614"/>
                  </a:lnTo>
                  <a:lnTo>
                    <a:pt x="2498" y="9614"/>
                  </a:lnTo>
                  <a:lnTo>
                    <a:pt x="2536" y="9746"/>
                  </a:lnTo>
                  <a:lnTo>
                    <a:pt x="2536" y="9860"/>
                  </a:lnTo>
                  <a:lnTo>
                    <a:pt x="2498" y="9954"/>
                  </a:lnTo>
                  <a:lnTo>
                    <a:pt x="2441" y="10049"/>
                  </a:lnTo>
                  <a:lnTo>
                    <a:pt x="2347" y="10106"/>
                  </a:lnTo>
                  <a:lnTo>
                    <a:pt x="2233" y="10143"/>
                  </a:lnTo>
                  <a:lnTo>
                    <a:pt x="2120" y="10143"/>
                  </a:lnTo>
                  <a:lnTo>
                    <a:pt x="2006" y="10087"/>
                  </a:lnTo>
                  <a:lnTo>
                    <a:pt x="2006" y="10087"/>
                  </a:lnTo>
                  <a:lnTo>
                    <a:pt x="1855" y="9973"/>
                  </a:lnTo>
                  <a:lnTo>
                    <a:pt x="1703" y="9860"/>
                  </a:lnTo>
                  <a:lnTo>
                    <a:pt x="1571" y="9708"/>
                  </a:lnTo>
                  <a:lnTo>
                    <a:pt x="1439" y="9557"/>
                  </a:lnTo>
                  <a:lnTo>
                    <a:pt x="1325" y="9387"/>
                  </a:lnTo>
                  <a:lnTo>
                    <a:pt x="1230" y="9235"/>
                  </a:lnTo>
                  <a:lnTo>
                    <a:pt x="1155" y="9084"/>
                  </a:lnTo>
                  <a:lnTo>
                    <a:pt x="1098" y="8951"/>
                  </a:lnTo>
                  <a:lnTo>
                    <a:pt x="1098" y="8951"/>
                  </a:lnTo>
                  <a:lnTo>
                    <a:pt x="1022" y="8743"/>
                  </a:lnTo>
                  <a:lnTo>
                    <a:pt x="890" y="8535"/>
                  </a:lnTo>
                  <a:lnTo>
                    <a:pt x="738" y="8327"/>
                  </a:lnTo>
                  <a:lnTo>
                    <a:pt x="568" y="8119"/>
                  </a:lnTo>
                  <a:lnTo>
                    <a:pt x="265" y="7721"/>
                  </a:lnTo>
                  <a:lnTo>
                    <a:pt x="133" y="7551"/>
                  </a:lnTo>
                  <a:lnTo>
                    <a:pt x="38" y="7381"/>
                  </a:lnTo>
                  <a:lnTo>
                    <a:pt x="38" y="7381"/>
                  </a:lnTo>
                  <a:lnTo>
                    <a:pt x="19" y="7305"/>
                  </a:lnTo>
                  <a:lnTo>
                    <a:pt x="0" y="7210"/>
                  </a:lnTo>
                  <a:lnTo>
                    <a:pt x="0" y="7116"/>
                  </a:lnTo>
                  <a:lnTo>
                    <a:pt x="19" y="7021"/>
                  </a:lnTo>
                  <a:lnTo>
                    <a:pt x="76" y="6813"/>
                  </a:lnTo>
                  <a:lnTo>
                    <a:pt x="209" y="6548"/>
                  </a:lnTo>
                  <a:lnTo>
                    <a:pt x="379" y="6226"/>
                  </a:lnTo>
                  <a:lnTo>
                    <a:pt x="606" y="5848"/>
                  </a:lnTo>
                  <a:lnTo>
                    <a:pt x="1211" y="4845"/>
                  </a:lnTo>
                  <a:lnTo>
                    <a:pt x="1211" y="4845"/>
                  </a:lnTo>
                  <a:lnTo>
                    <a:pt x="1685" y="2612"/>
                  </a:lnTo>
                  <a:lnTo>
                    <a:pt x="1685" y="2612"/>
                  </a:lnTo>
                  <a:lnTo>
                    <a:pt x="2195" y="1"/>
                  </a:lnTo>
                  <a:lnTo>
                    <a:pt x="5280" y="644"/>
                  </a:lnTo>
                  <a:lnTo>
                    <a:pt x="5280" y="644"/>
                  </a:lnTo>
                  <a:lnTo>
                    <a:pt x="4996" y="1515"/>
                  </a:lnTo>
                  <a:lnTo>
                    <a:pt x="4372" y="3350"/>
                  </a:lnTo>
                  <a:lnTo>
                    <a:pt x="4372" y="3350"/>
                  </a:lnTo>
                  <a:lnTo>
                    <a:pt x="4353" y="3369"/>
                  </a:lnTo>
                  <a:lnTo>
                    <a:pt x="4353" y="3369"/>
                  </a:lnTo>
                  <a:lnTo>
                    <a:pt x="4277" y="3653"/>
                  </a:lnTo>
                  <a:lnTo>
                    <a:pt x="4220" y="3918"/>
                  </a:lnTo>
                  <a:lnTo>
                    <a:pt x="4182" y="4202"/>
                  </a:lnTo>
                  <a:lnTo>
                    <a:pt x="4182" y="4486"/>
                  </a:lnTo>
                  <a:lnTo>
                    <a:pt x="4201" y="4769"/>
                  </a:lnTo>
                  <a:lnTo>
                    <a:pt x="4239" y="5053"/>
                  </a:lnTo>
                  <a:lnTo>
                    <a:pt x="4315" y="5337"/>
                  </a:lnTo>
                  <a:lnTo>
                    <a:pt x="4409" y="5602"/>
                  </a:lnTo>
                  <a:lnTo>
                    <a:pt x="4409" y="5602"/>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4" name="Google Shape;2064;p27"/>
            <p:cNvSpPr/>
            <p:nvPr/>
          </p:nvSpPr>
          <p:spPr>
            <a:xfrm>
              <a:off x="6276030" y="3680832"/>
              <a:ext cx="100616" cy="93761"/>
            </a:xfrm>
            <a:custGeom>
              <a:avLst/>
              <a:gdLst/>
              <a:ahLst/>
              <a:cxnLst/>
              <a:rect l="l" t="t" r="r" b="b"/>
              <a:pathLst>
                <a:path w="3596" h="3351" extrusionOk="0">
                  <a:moveTo>
                    <a:pt x="3596" y="644"/>
                  </a:moveTo>
                  <a:lnTo>
                    <a:pt x="3596" y="644"/>
                  </a:lnTo>
                  <a:lnTo>
                    <a:pt x="3312" y="1515"/>
                  </a:lnTo>
                  <a:lnTo>
                    <a:pt x="2688" y="3350"/>
                  </a:lnTo>
                  <a:lnTo>
                    <a:pt x="1" y="2612"/>
                  </a:lnTo>
                  <a:lnTo>
                    <a:pt x="1" y="2612"/>
                  </a:lnTo>
                  <a:lnTo>
                    <a:pt x="511" y="1"/>
                  </a:lnTo>
                  <a:lnTo>
                    <a:pt x="3596" y="644"/>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5" name="Google Shape;2065;p27"/>
            <p:cNvSpPr/>
            <p:nvPr/>
          </p:nvSpPr>
          <p:spPr>
            <a:xfrm>
              <a:off x="6234731" y="3357882"/>
              <a:ext cx="197511" cy="394462"/>
            </a:xfrm>
            <a:custGeom>
              <a:avLst/>
              <a:gdLst/>
              <a:ahLst/>
              <a:cxnLst/>
              <a:rect l="l" t="t" r="r" b="b"/>
              <a:pathLst>
                <a:path w="7059" h="14098" extrusionOk="0">
                  <a:moveTo>
                    <a:pt x="7059" y="0"/>
                  </a:moveTo>
                  <a:lnTo>
                    <a:pt x="7059" y="0"/>
                  </a:lnTo>
                  <a:lnTo>
                    <a:pt x="6926" y="852"/>
                  </a:lnTo>
                  <a:lnTo>
                    <a:pt x="6718" y="2214"/>
                  </a:lnTo>
                  <a:lnTo>
                    <a:pt x="6113" y="5790"/>
                  </a:lnTo>
                  <a:lnTo>
                    <a:pt x="5469" y="9594"/>
                  </a:lnTo>
                  <a:lnTo>
                    <a:pt x="5204" y="11202"/>
                  </a:lnTo>
                  <a:lnTo>
                    <a:pt x="5015" y="12432"/>
                  </a:lnTo>
                  <a:lnTo>
                    <a:pt x="5015" y="12432"/>
                  </a:lnTo>
                  <a:lnTo>
                    <a:pt x="4750" y="14097"/>
                  </a:lnTo>
                  <a:lnTo>
                    <a:pt x="1" y="12905"/>
                  </a:lnTo>
                  <a:lnTo>
                    <a:pt x="1" y="12905"/>
                  </a:lnTo>
                  <a:lnTo>
                    <a:pt x="644" y="10691"/>
                  </a:lnTo>
                  <a:lnTo>
                    <a:pt x="644" y="10691"/>
                  </a:lnTo>
                  <a:lnTo>
                    <a:pt x="1458" y="8061"/>
                  </a:lnTo>
                  <a:lnTo>
                    <a:pt x="1893" y="6737"/>
                  </a:lnTo>
                  <a:lnTo>
                    <a:pt x="2290" y="5544"/>
                  </a:lnTo>
                  <a:lnTo>
                    <a:pt x="2290" y="5544"/>
                  </a:lnTo>
                  <a:lnTo>
                    <a:pt x="2461" y="5071"/>
                  </a:lnTo>
                  <a:lnTo>
                    <a:pt x="2631" y="4636"/>
                  </a:lnTo>
                  <a:lnTo>
                    <a:pt x="2820" y="4220"/>
                  </a:lnTo>
                  <a:lnTo>
                    <a:pt x="3009" y="3822"/>
                  </a:lnTo>
                  <a:lnTo>
                    <a:pt x="3199" y="3463"/>
                  </a:lnTo>
                  <a:lnTo>
                    <a:pt x="3388" y="3122"/>
                  </a:lnTo>
                  <a:lnTo>
                    <a:pt x="3747" y="2517"/>
                  </a:lnTo>
                  <a:lnTo>
                    <a:pt x="4069" y="2025"/>
                  </a:lnTo>
                  <a:lnTo>
                    <a:pt x="4372" y="1646"/>
                  </a:lnTo>
                  <a:lnTo>
                    <a:pt x="4618" y="1381"/>
                  </a:lnTo>
                  <a:lnTo>
                    <a:pt x="4788" y="1230"/>
                  </a:lnTo>
                  <a:lnTo>
                    <a:pt x="4788" y="1230"/>
                  </a:lnTo>
                  <a:lnTo>
                    <a:pt x="5129" y="984"/>
                  </a:lnTo>
                  <a:lnTo>
                    <a:pt x="5450" y="757"/>
                  </a:lnTo>
                  <a:lnTo>
                    <a:pt x="5772" y="587"/>
                  </a:lnTo>
                  <a:lnTo>
                    <a:pt x="6075" y="416"/>
                  </a:lnTo>
                  <a:lnTo>
                    <a:pt x="6359" y="284"/>
                  </a:lnTo>
                  <a:lnTo>
                    <a:pt x="6624" y="151"/>
                  </a:lnTo>
                  <a:lnTo>
                    <a:pt x="7059" y="0"/>
                  </a:lnTo>
                  <a:lnTo>
                    <a:pt x="7059"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6" name="Google Shape;2066;p27"/>
            <p:cNvSpPr/>
            <p:nvPr/>
          </p:nvSpPr>
          <p:spPr>
            <a:xfrm>
              <a:off x="6234731" y="3657021"/>
              <a:ext cx="140348" cy="95328"/>
            </a:xfrm>
            <a:custGeom>
              <a:avLst/>
              <a:gdLst/>
              <a:ahLst/>
              <a:cxnLst/>
              <a:rect l="l" t="t" r="r" b="b"/>
              <a:pathLst>
                <a:path w="5016" h="3407" extrusionOk="0">
                  <a:moveTo>
                    <a:pt x="5015" y="1741"/>
                  </a:moveTo>
                  <a:lnTo>
                    <a:pt x="5015" y="1741"/>
                  </a:lnTo>
                  <a:lnTo>
                    <a:pt x="4750" y="3406"/>
                  </a:lnTo>
                  <a:lnTo>
                    <a:pt x="1" y="2214"/>
                  </a:lnTo>
                  <a:lnTo>
                    <a:pt x="1" y="2214"/>
                  </a:lnTo>
                  <a:lnTo>
                    <a:pt x="644" y="0"/>
                  </a:lnTo>
                  <a:lnTo>
                    <a:pt x="5015" y="174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7" name="Google Shape;2067;p27"/>
            <p:cNvSpPr/>
            <p:nvPr/>
          </p:nvSpPr>
          <p:spPr>
            <a:xfrm>
              <a:off x="6761544" y="3691437"/>
              <a:ext cx="139284" cy="283270"/>
            </a:xfrm>
            <a:custGeom>
              <a:avLst/>
              <a:gdLst/>
              <a:ahLst/>
              <a:cxnLst/>
              <a:rect l="l" t="t" r="r" b="b"/>
              <a:pathLst>
                <a:path w="4978" h="10124" extrusionOk="0">
                  <a:moveTo>
                    <a:pt x="644" y="5507"/>
                  </a:moveTo>
                  <a:lnTo>
                    <a:pt x="644" y="5507"/>
                  </a:lnTo>
                  <a:lnTo>
                    <a:pt x="549" y="5734"/>
                  </a:lnTo>
                  <a:lnTo>
                    <a:pt x="474" y="5961"/>
                  </a:lnTo>
                  <a:lnTo>
                    <a:pt x="436" y="6226"/>
                  </a:lnTo>
                  <a:lnTo>
                    <a:pt x="436" y="6377"/>
                  </a:lnTo>
                  <a:lnTo>
                    <a:pt x="455" y="6510"/>
                  </a:lnTo>
                  <a:lnTo>
                    <a:pt x="455" y="6510"/>
                  </a:lnTo>
                  <a:lnTo>
                    <a:pt x="493" y="6794"/>
                  </a:lnTo>
                  <a:lnTo>
                    <a:pt x="549" y="7077"/>
                  </a:lnTo>
                  <a:lnTo>
                    <a:pt x="701" y="7645"/>
                  </a:lnTo>
                  <a:lnTo>
                    <a:pt x="758" y="7910"/>
                  </a:lnTo>
                  <a:lnTo>
                    <a:pt x="814" y="8194"/>
                  </a:lnTo>
                  <a:lnTo>
                    <a:pt x="852" y="8459"/>
                  </a:lnTo>
                  <a:lnTo>
                    <a:pt x="852" y="8724"/>
                  </a:lnTo>
                  <a:lnTo>
                    <a:pt x="852" y="8724"/>
                  </a:lnTo>
                  <a:lnTo>
                    <a:pt x="871" y="8818"/>
                  </a:lnTo>
                  <a:lnTo>
                    <a:pt x="890" y="8894"/>
                  </a:lnTo>
                  <a:lnTo>
                    <a:pt x="909" y="8951"/>
                  </a:lnTo>
                  <a:lnTo>
                    <a:pt x="966" y="9008"/>
                  </a:lnTo>
                  <a:lnTo>
                    <a:pt x="1004" y="9064"/>
                  </a:lnTo>
                  <a:lnTo>
                    <a:pt x="1079" y="9102"/>
                  </a:lnTo>
                  <a:lnTo>
                    <a:pt x="1212" y="9140"/>
                  </a:lnTo>
                  <a:lnTo>
                    <a:pt x="1344" y="9140"/>
                  </a:lnTo>
                  <a:lnTo>
                    <a:pt x="1420" y="9140"/>
                  </a:lnTo>
                  <a:lnTo>
                    <a:pt x="1477" y="9102"/>
                  </a:lnTo>
                  <a:lnTo>
                    <a:pt x="1533" y="9064"/>
                  </a:lnTo>
                  <a:lnTo>
                    <a:pt x="1590" y="9008"/>
                  </a:lnTo>
                  <a:lnTo>
                    <a:pt x="1628" y="8951"/>
                  </a:lnTo>
                  <a:lnTo>
                    <a:pt x="1666" y="8875"/>
                  </a:lnTo>
                  <a:lnTo>
                    <a:pt x="1685" y="8856"/>
                  </a:lnTo>
                  <a:lnTo>
                    <a:pt x="1685" y="8856"/>
                  </a:lnTo>
                  <a:lnTo>
                    <a:pt x="1704" y="8724"/>
                  </a:lnTo>
                  <a:lnTo>
                    <a:pt x="1723" y="8591"/>
                  </a:lnTo>
                  <a:lnTo>
                    <a:pt x="1723" y="8270"/>
                  </a:lnTo>
                  <a:lnTo>
                    <a:pt x="1685" y="7929"/>
                  </a:lnTo>
                  <a:lnTo>
                    <a:pt x="1647" y="7607"/>
                  </a:lnTo>
                  <a:lnTo>
                    <a:pt x="1609" y="7305"/>
                  </a:lnTo>
                  <a:lnTo>
                    <a:pt x="1609" y="7059"/>
                  </a:lnTo>
                  <a:lnTo>
                    <a:pt x="1609" y="6983"/>
                  </a:lnTo>
                  <a:lnTo>
                    <a:pt x="1647" y="6907"/>
                  </a:lnTo>
                  <a:lnTo>
                    <a:pt x="1685" y="6869"/>
                  </a:lnTo>
                  <a:lnTo>
                    <a:pt x="1760" y="6869"/>
                  </a:lnTo>
                  <a:lnTo>
                    <a:pt x="1760" y="6869"/>
                  </a:lnTo>
                  <a:lnTo>
                    <a:pt x="1836" y="6888"/>
                  </a:lnTo>
                  <a:lnTo>
                    <a:pt x="1912" y="6926"/>
                  </a:lnTo>
                  <a:lnTo>
                    <a:pt x="1988" y="6983"/>
                  </a:lnTo>
                  <a:lnTo>
                    <a:pt x="2063" y="7077"/>
                  </a:lnTo>
                  <a:lnTo>
                    <a:pt x="2215" y="7286"/>
                  </a:lnTo>
                  <a:lnTo>
                    <a:pt x="2347" y="7532"/>
                  </a:lnTo>
                  <a:lnTo>
                    <a:pt x="2461" y="7815"/>
                  </a:lnTo>
                  <a:lnTo>
                    <a:pt x="2555" y="8118"/>
                  </a:lnTo>
                  <a:lnTo>
                    <a:pt x="2612" y="8421"/>
                  </a:lnTo>
                  <a:lnTo>
                    <a:pt x="2631" y="8686"/>
                  </a:lnTo>
                  <a:lnTo>
                    <a:pt x="2631" y="8686"/>
                  </a:lnTo>
                  <a:lnTo>
                    <a:pt x="2631" y="8837"/>
                  </a:lnTo>
                  <a:lnTo>
                    <a:pt x="2631" y="8970"/>
                  </a:lnTo>
                  <a:lnTo>
                    <a:pt x="2593" y="9102"/>
                  </a:lnTo>
                  <a:lnTo>
                    <a:pt x="2555" y="9197"/>
                  </a:lnTo>
                  <a:lnTo>
                    <a:pt x="2480" y="9405"/>
                  </a:lnTo>
                  <a:lnTo>
                    <a:pt x="2366" y="9594"/>
                  </a:lnTo>
                  <a:lnTo>
                    <a:pt x="2366" y="9594"/>
                  </a:lnTo>
                  <a:lnTo>
                    <a:pt x="2328" y="9727"/>
                  </a:lnTo>
                  <a:lnTo>
                    <a:pt x="2309" y="9840"/>
                  </a:lnTo>
                  <a:lnTo>
                    <a:pt x="2347" y="9935"/>
                  </a:lnTo>
                  <a:lnTo>
                    <a:pt x="2423" y="10029"/>
                  </a:lnTo>
                  <a:lnTo>
                    <a:pt x="2498" y="10086"/>
                  </a:lnTo>
                  <a:lnTo>
                    <a:pt x="2612" y="10124"/>
                  </a:lnTo>
                  <a:lnTo>
                    <a:pt x="2726" y="10124"/>
                  </a:lnTo>
                  <a:lnTo>
                    <a:pt x="2839" y="10086"/>
                  </a:lnTo>
                  <a:lnTo>
                    <a:pt x="2839" y="10086"/>
                  </a:lnTo>
                  <a:lnTo>
                    <a:pt x="2990" y="9992"/>
                  </a:lnTo>
                  <a:lnTo>
                    <a:pt x="3161" y="9859"/>
                  </a:lnTo>
                  <a:lnTo>
                    <a:pt x="3293" y="9727"/>
                  </a:lnTo>
                  <a:lnTo>
                    <a:pt x="3426" y="9575"/>
                  </a:lnTo>
                  <a:lnTo>
                    <a:pt x="3558" y="9424"/>
                  </a:lnTo>
                  <a:lnTo>
                    <a:pt x="3653" y="9272"/>
                  </a:lnTo>
                  <a:lnTo>
                    <a:pt x="3728" y="9140"/>
                  </a:lnTo>
                  <a:lnTo>
                    <a:pt x="3785" y="8989"/>
                  </a:lnTo>
                  <a:lnTo>
                    <a:pt x="3785" y="8989"/>
                  </a:lnTo>
                  <a:lnTo>
                    <a:pt x="3899" y="8799"/>
                  </a:lnTo>
                  <a:lnTo>
                    <a:pt x="4031" y="8591"/>
                  </a:lnTo>
                  <a:lnTo>
                    <a:pt x="4183" y="8383"/>
                  </a:lnTo>
                  <a:lnTo>
                    <a:pt x="4353" y="8194"/>
                  </a:lnTo>
                  <a:lnTo>
                    <a:pt x="4693" y="7815"/>
                  </a:lnTo>
                  <a:lnTo>
                    <a:pt x="4826" y="7645"/>
                  </a:lnTo>
                  <a:lnTo>
                    <a:pt x="4921" y="7475"/>
                  </a:lnTo>
                  <a:lnTo>
                    <a:pt x="4921" y="7475"/>
                  </a:lnTo>
                  <a:lnTo>
                    <a:pt x="4958" y="7399"/>
                  </a:lnTo>
                  <a:lnTo>
                    <a:pt x="4977" y="7305"/>
                  </a:lnTo>
                  <a:lnTo>
                    <a:pt x="4977" y="7210"/>
                  </a:lnTo>
                  <a:lnTo>
                    <a:pt x="4977" y="7115"/>
                  </a:lnTo>
                  <a:lnTo>
                    <a:pt x="4921" y="6907"/>
                  </a:lnTo>
                  <a:lnTo>
                    <a:pt x="4807" y="6623"/>
                  </a:lnTo>
                  <a:lnTo>
                    <a:pt x="4656" y="6302"/>
                  </a:lnTo>
                  <a:lnTo>
                    <a:pt x="4429" y="5923"/>
                  </a:lnTo>
                  <a:lnTo>
                    <a:pt x="3880" y="4882"/>
                  </a:lnTo>
                  <a:lnTo>
                    <a:pt x="3880" y="4882"/>
                  </a:lnTo>
                  <a:lnTo>
                    <a:pt x="3501" y="2650"/>
                  </a:lnTo>
                  <a:lnTo>
                    <a:pt x="3501" y="2650"/>
                  </a:lnTo>
                  <a:lnTo>
                    <a:pt x="3104" y="0"/>
                  </a:lnTo>
                  <a:lnTo>
                    <a:pt x="1" y="492"/>
                  </a:lnTo>
                  <a:lnTo>
                    <a:pt x="1" y="492"/>
                  </a:lnTo>
                  <a:lnTo>
                    <a:pt x="247" y="1382"/>
                  </a:lnTo>
                  <a:lnTo>
                    <a:pt x="795" y="3255"/>
                  </a:lnTo>
                  <a:lnTo>
                    <a:pt x="795" y="3255"/>
                  </a:lnTo>
                  <a:lnTo>
                    <a:pt x="795" y="3274"/>
                  </a:lnTo>
                  <a:lnTo>
                    <a:pt x="795" y="3274"/>
                  </a:lnTo>
                  <a:lnTo>
                    <a:pt x="871" y="3558"/>
                  </a:lnTo>
                  <a:lnTo>
                    <a:pt x="909" y="3842"/>
                  </a:lnTo>
                  <a:lnTo>
                    <a:pt x="928" y="4126"/>
                  </a:lnTo>
                  <a:lnTo>
                    <a:pt x="928" y="4409"/>
                  </a:lnTo>
                  <a:lnTo>
                    <a:pt x="890" y="4693"/>
                  </a:lnTo>
                  <a:lnTo>
                    <a:pt x="833" y="4958"/>
                  </a:lnTo>
                  <a:lnTo>
                    <a:pt x="739" y="5242"/>
                  </a:lnTo>
                  <a:lnTo>
                    <a:pt x="644" y="5507"/>
                  </a:lnTo>
                  <a:lnTo>
                    <a:pt x="644" y="5507"/>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8" name="Google Shape;2068;p27"/>
            <p:cNvSpPr/>
            <p:nvPr/>
          </p:nvSpPr>
          <p:spPr>
            <a:xfrm>
              <a:off x="6761544" y="3691437"/>
              <a:ext cx="97986" cy="91103"/>
            </a:xfrm>
            <a:custGeom>
              <a:avLst/>
              <a:gdLst/>
              <a:ahLst/>
              <a:cxnLst/>
              <a:rect l="l" t="t" r="r" b="b"/>
              <a:pathLst>
                <a:path w="3502" h="3256" extrusionOk="0">
                  <a:moveTo>
                    <a:pt x="1" y="492"/>
                  </a:moveTo>
                  <a:lnTo>
                    <a:pt x="1" y="492"/>
                  </a:lnTo>
                  <a:lnTo>
                    <a:pt x="247" y="1382"/>
                  </a:lnTo>
                  <a:lnTo>
                    <a:pt x="795" y="3255"/>
                  </a:lnTo>
                  <a:lnTo>
                    <a:pt x="3501" y="2650"/>
                  </a:lnTo>
                  <a:lnTo>
                    <a:pt x="3501" y="2650"/>
                  </a:lnTo>
                  <a:lnTo>
                    <a:pt x="3104" y="0"/>
                  </a:lnTo>
                  <a:lnTo>
                    <a:pt x="1" y="492"/>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9" name="Google Shape;2069;p27"/>
            <p:cNvSpPr/>
            <p:nvPr/>
          </p:nvSpPr>
          <p:spPr>
            <a:xfrm>
              <a:off x="6720776" y="3365268"/>
              <a:ext cx="181115" cy="396617"/>
            </a:xfrm>
            <a:custGeom>
              <a:avLst/>
              <a:gdLst/>
              <a:ahLst/>
              <a:cxnLst/>
              <a:rect l="l" t="t" r="r" b="b"/>
              <a:pathLst>
                <a:path w="6473" h="14175" extrusionOk="0">
                  <a:moveTo>
                    <a:pt x="1" y="1"/>
                  </a:moveTo>
                  <a:lnTo>
                    <a:pt x="1" y="1"/>
                  </a:lnTo>
                  <a:lnTo>
                    <a:pt x="95" y="871"/>
                  </a:lnTo>
                  <a:lnTo>
                    <a:pt x="247" y="2215"/>
                  </a:lnTo>
                  <a:lnTo>
                    <a:pt x="701" y="5810"/>
                  </a:lnTo>
                  <a:lnTo>
                    <a:pt x="1174" y="9633"/>
                  </a:lnTo>
                  <a:lnTo>
                    <a:pt x="1363" y="11241"/>
                  </a:lnTo>
                  <a:lnTo>
                    <a:pt x="1514" y="12471"/>
                  </a:lnTo>
                  <a:lnTo>
                    <a:pt x="1514" y="12471"/>
                  </a:lnTo>
                  <a:lnTo>
                    <a:pt x="1685" y="14174"/>
                  </a:lnTo>
                  <a:lnTo>
                    <a:pt x="6472" y="13171"/>
                  </a:lnTo>
                  <a:lnTo>
                    <a:pt x="6472" y="13171"/>
                  </a:lnTo>
                  <a:lnTo>
                    <a:pt x="5942" y="10957"/>
                  </a:lnTo>
                  <a:lnTo>
                    <a:pt x="5942" y="10957"/>
                  </a:lnTo>
                  <a:lnTo>
                    <a:pt x="5261" y="8270"/>
                  </a:lnTo>
                  <a:lnTo>
                    <a:pt x="4883" y="6927"/>
                  </a:lnTo>
                  <a:lnTo>
                    <a:pt x="4542" y="5735"/>
                  </a:lnTo>
                  <a:lnTo>
                    <a:pt x="4542" y="5735"/>
                  </a:lnTo>
                  <a:lnTo>
                    <a:pt x="4391" y="5261"/>
                  </a:lnTo>
                  <a:lnTo>
                    <a:pt x="4239" y="4826"/>
                  </a:lnTo>
                  <a:lnTo>
                    <a:pt x="4088" y="4410"/>
                  </a:lnTo>
                  <a:lnTo>
                    <a:pt x="3937" y="4050"/>
                  </a:lnTo>
                  <a:lnTo>
                    <a:pt x="3653" y="3407"/>
                  </a:lnTo>
                  <a:lnTo>
                    <a:pt x="3369" y="2858"/>
                  </a:lnTo>
                  <a:lnTo>
                    <a:pt x="3085" y="2423"/>
                  </a:lnTo>
                  <a:lnTo>
                    <a:pt x="2839" y="2064"/>
                  </a:lnTo>
                  <a:lnTo>
                    <a:pt x="2593" y="1780"/>
                  </a:lnTo>
                  <a:lnTo>
                    <a:pt x="2385" y="1534"/>
                  </a:lnTo>
                  <a:lnTo>
                    <a:pt x="2385" y="1534"/>
                  </a:lnTo>
                  <a:lnTo>
                    <a:pt x="2158" y="1326"/>
                  </a:lnTo>
                  <a:lnTo>
                    <a:pt x="1874" y="1098"/>
                  </a:lnTo>
                  <a:lnTo>
                    <a:pt x="1571" y="890"/>
                  </a:lnTo>
                  <a:lnTo>
                    <a:pt x="1231" y="682"/>
                  </a:lnTo>
                  <a:lnTo>
                    <a:pt x="568" y="304"/>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0" name="Google Shape;2070;p27"/>
            <p:cNvSpPr/>
            <p:nvPr/>
          </p:nvSpPr>
          <p:spPr>
            <a:xfrm>
              <a:off x="6763139" y="3671851"/>
              <a:ext cx="138753" cy="90040"/>
            </a:xfrm>
            <a:custGeom>
              <a:avLst/>
              <a:gdLst/>
              <a:ahLst/>
              <a:cxnLst/>
              <a:rect l="l" t="t" r="r" b="b"/>
              <a:pathLst>
                <a:path w="4959" h="3218" extrusionOk="0">
                  <a:moveTo>
                    <a:pt x="0" y="1514"/>
                  </a:moveTo>
                  <a:lnTo>
                    <a:pt x="0" y="1514"/>
                  </a:lnTo>
                  <a:lnTo>
                    <a:pt x="171" y="3217"/>
                  </a:lnTo>
                  <a:lnTo>
                    <a:pt x="4958" y="2214"/>
                  </a:lnTo>
                  <a:lnTo>
                    <a:pt x="4958" y="2214"/>
                  </a:lnTo>
                  <a:lnTo>
                    <a:pt x="4428" y="0"/>
                  </a:lnTo>
                  <a:lnTo>
                    <a:pt x="0" y="1514"/>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1" name="Google Shape;2071;p27"/>
            <p:cNvSpPr/>
            <p:nvPr/>
          </p:nvSpPr>
          <p:spPr>
            <a:xfrm>
              <a:off x="6394107" y="4371810"/>
              <a:ext cx="126554" cy="157779"/>
            </a:xfrm>
            <a:custGeom>
              <a:avLst/>
              <a:gdLst/>
              <a:ahLst/>
              <a:cxnLst/>
              <a:rect l="l" t="t" r="r" b="b"/>
              <a:pathLst>
                <a:path w="4523" h="5639" extrusionOk="0">
                  <a:moveTo>
                    <a:pt x="4523" y="0"/>
                  </a:moveTo>
                  <a:lnTo>
                    <a:pt x="4258" y="2801"/>
                  </a:lnTo>
                  <a:lnTo>
                    <a:pt x="3993" y="5639"/>
                  </a:lnTo>
                  <a:lnTo>
                    <a:pt x="114" y="5128"/>
                  </a:lnTo>
                  <a:lnTo>
                    <a:pt x="57" y="2706"/>
                  </a:lnTo>
                  <a:lnTo>
                    <a:pt x="0" y="151"/>
                  </a:lnTo>
                  <a:lnTo>
                    <a:pt x="4523"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2" name="Google Shape;2072;p27"/>
            <p:cNvSpPr/>
            <p:nvPr/>
          </p:nvSpPr>
          <p:spPr>
            <a:xfrm>
              <a:off x="6394107" y="4371810"/>
              <a:ext cx="126554" cy="78372"/>
            </a:xfrm>
            <a:custGeom>
              <a:avLst/>
              <a:gdLst/>
              <a:ahLst/>
              <a:cxnLst/>
              <a:rect l="l" t="t" r="r" b="b"/>
              <a:pathLst>
                <a:path w="4523" h="2801" extrusionOk="0">
                  <a:moveTo>
                    <a:pt x="4523" y="0"/>
                  </a:moveTo>
                  <a:lnTo>
                    <a:pt x="4258" y="2801"/>
                  </a:lnTo>
                  <a:lnTo>
                    <a:pt x="57" y="2706"/>
                  </a:lnTo>
                  <a:lnTo>
                    <a:pt x="0" y="151"/>
                  </a:lnTo>
                  <a:lnTo>
                    <a:pt x="4523" y="0"/>
                  </a:lnTo>
                  <a:close/>
                </a:path>
              </a:pathLst>
            </a:custGeom>
            <a:solidFill>
              <a:srgbClr val="DE93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3" name="Google Shape;2073;p27"/>
            <p:cNvSpPr/>
            <p:nvPr/>
          </p:nvSpPr>
          <p:spPr>
            <a:xfrm>
              <a:off x="6245336" y="4482445"/>
              <a:ext cx="270035" cy="105932"/>
            </a:xfrm>
            <a:custGeom>
              <a:avLst/>
              <a:gdLst/>
              <a:ahLst/>
              <a:cxnLst/>
              <a:rect l="l" t="t" r="r" b="b"/>
              <a:pathLst>
                <a:path w="9651" h="3786" extrusionOk="0">
                  <a:moveTo>
                    <a:pt x="9651" y="758"/>
                  </a:moveTo>
                  <a:lnTo>
                    <a:pt x="9556" y="2726"/>
                  </a:lnTo>
                  <a:lnTo>
                    <a:pt x="9556" y="2726"/>
                  </a:lnTo>
                  <a:lnTo>
                    <a:pt x="9386" y="2820"/>
                  </a:lnTo>
                  <a:lnTo>
                    <a:pt x="9215" y="2896"/>
                  </a:lnTo>
                  <a:lnTo>
                    <a:pt x="8988" y="2991"/>
                  </a:lnTo>
                  <a:lnTo>
                    <a:pt x="8761" y="3066"/>
                  </a:lnTo>
                  <a:lnTo>
                    <a:pt x="8231" y="3218"/>
                  </a:lnTo>
                  <a:lnTo>
                    <a:pt x="7645" y="3350"/>
                  </a:lnTo>
                  <a:lnTo>
                    <a:pt x="7039" y="3445"/>
                  </a:lnTo>
                  <a:lnTo>
                    <a:pt x="6415" y="3539"/>
                  </a:lnTo>
                  <a:lnTo>
                    <a:pt x="5809" y="3615"/>
                  </a:lnTo>
                  <a:lnTo>
                    <a:pt x="5261" y="3672"/>
                  </a:lnTo>
                  <a:lnTo>
                    <a:pt x="5261" y="3672"/>
                  </a:lnTo>
                  <a:lnTo>
                    <a:pt x="4144" y="3748"/>
                  </a:lnTo>
                  <a:lnTo>
                    <a:pt x="3539" y="3785"/>
                  </a:lnTo>
                  <a:lnTo>
                    <a:pt x="2952" y="3785"/>
                  </a:lnTo>
                  <a:lnTo>
                    <a:pt x="2384" y="3785"/>
                  </a:lnTo>
                  <a:lnTo>
                    <a:pt x="1836" y="3766"/>
                  </a:lnTo>
                  <a:lnTo>
                    <a:pt x="1362" y="3729"/>
                  </a:lnTo>
                  <a:lnTo>
                    <a:pt x="965" y="3653"/>
                  </a:lnTo>
                  <a:lnTo>
                    <a:pt x="965" y="3653"/>
                  </a:lnTo>
                  <a:lnTo>
                    <a:pt x="662" y="3577"/>
                  </a:lnTo>
                  <a:lnTo>
                    <a:pt x="435" y="3502"/>
                  </a:lnTo>
                  <a:lnTo>
                    <a:pt x="246" y="3426"/>
                  </a:lnTo>
                  <a:lnTo>
                    <a:pt x="132" y="3350"/>
                  </a:lnTo>
                  <a:lnTo>
                    <a:pt x="57" y="3275"/>
                  </a:lnTo>
                  <a:lnTo>
                    <a:pt x="19" y="3237"/>
                  </a:lnTo>
                  <a:lnTo>
                    <a:pt x="0" y="3180"/>
                  </a:lnTo>
                  <a:lnTo>
                    <a:pt x="0" y="3180"/>
                  </a:lnTo>
                  <a:lnTo>
                    <a:pt x="0" y="3161"/>
                  </a:lnTo>
                  <a:lnTo>
                    <a:pt x="0" y="3161"/>
                  </a:lnTo>
                  <a:lnTo>
                    <a:pt x="76" y="3066"/>
                  </a:lnTo>
                  <a:lnTo>
                    <a:pt x="151" y="2972"/>
                  </a:lnTo>
                  <a:lnTo>
                    <a:pt x="397" y="2764"/>
                  </a:lnTo>
                  <a:lnTo>
                    <a:pt x="397" y="2764"/>
                  </a:lnTo>
                  <a:lnTo>
                    <a:pt x="700" y="2555"/>
                  </a:lnTo>
                  <a:lnTo>
                    <a:pt x="1079" y="2309"/>
                  </a:lnTo>
                  <a:lnTo>
                    <a:pt x="1079" y="2309"/>
                  </a:lnTo>
                  <a:lnTo>
                    <a:pt x="1514" y="2063"/>
                  </a:lnTo>
                  <a:lnTo>
                    <a:pt x="2025" y="1799"/>
                  </a:lnTo>
                  <a:lnTo>
                    <a:pt x="2025" y="1799"/>
                  </a:lnTo>
                  <a:lnTo>
                    <a:pt x="2290" y="1666"/>
                  </a:lnTo>
                  <a:lnTo>
                    <a:pt x="2574" y="1534"/>
                  </a:lnTo>
                  <a:lnTo>
                    <a:pt x="2574" y="1534"/>
                  </a:lnTo>
                  <a:lnTo>
                    <a:pt x="3160" y="1288"/>
                  </a:lnTo>
                  <a:lnTo>
                    <a:pt x="3160" y="1288"/>
                  </a:lnTo>
                  <a:lnTo>
                    <a:pt x="3785" y="1061"/>
                  </a:lnTo>
                  <a:lnTo>
                    <a:pt x="3785" y="1061"/>
                  </a:lnTo>
                  <a:lnTo>
                    <a:pt x="4106" y="947"/>
                  </a:lnTo>
                  <a:lnTo>
                    <a:pt x="4447" y="833"/>
                  </a:lnTo>
                  <a:lnTo>
                    <a:pt x="4447" y="833"/>
                  </a:lnTo>
                  <a:lnTo>
                    <a:pt x="4485" y="815"/>
                  </a:lnTo>
                  <a:lnTo>
                    <a:pt x="4504" y="758"/>
                  </a:lnTo>
                  <a:lnTo>
                    <a:pt x="4560" y="606"/>
                  </a:lnTo>
                  <a:lnTo>
                    <a:pt x="4655" y="341"/>
                  </a:lnTo>
                  <a:lnTo>
                    <a:pt x="4655" y="341"/>
                  </a:lnTo>
                  <a:lnTo>
                    <a:pt x="4712" y="247"/>
                  </a:lnTo>
                  <a:lnTo>
                    <a:pt x="4787" y="171"/>
                  </a:lnTo>
                  <a:lnTo>
                    <a:pt x="4863" y="114"/>
                  </a:lnTo>
                  <a:lnTo>
                    <a:pt x="4958" y="58"/>
                  </a:lnTo>
                  <a:lnTo>
                    <a:pt x="5071" y="20"/>
                  </a:lnTo>
                  <a:lnTo>
                    <a:pt x="5185" y="1"/>
                  </a:lnTo>
                  <a:lnTo>
                    <a:pt x="5431" y="1"/>
                  </a:lnTo>
                  <a:lnTo>
                    <a:pt x="5696" y="20"/>
                  </a:lnTo>
                  <a:lnTo>
                    <a:pt x="5942" y="77"/>
                  </a:lnTo>
                  <a:lnTo>
                    <a:pt x="6169" y="133"/>
                  </a:lnTo>
                  <a:lnTo>
                    <a:pt x="6358" y="209"/>
                  </a:lnTo>
                  <a:lnTo>
                    <a:pt x="6358" y="209"/>
                  </a:lnTo>
                  <a:lnTo>
                    <a:pt x="6472" y="266"/>
                  </a:lnTo>
                  <a:lnTo>
                    <a:pt x="6547" y="323"/>
                  </a:lnTo>
                  <a:lnTo>
                    <a:pt x="6604" y="379"/>
                  </a:lnTo>
                  <a:lnTo>
                    <a:pt x="6642" y="455"/>
                  </a:lnTo>
                  <a:lnTo>
                    <a:pt x="6642" y="512"/>
                  </a:lnTo>
                  <a:lnTo>
                    <a:pt x="6661" y="606"/>
                  </a:lnTo>
                  <a:lnTo>
                    <a:pt x="6642" y="796"/>
                  </a:lnTo>
                  <a:lnTo>
                    <a:pt x="9215" y="777"/>
                  </a:lnTo>
                  <a:lnTo>
                    <a:pt x="9632" y="739"/>
                  </a:lnTo>
                  <a:lnTo>
                    <a:pt x="9651" y="758"/>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4" name="Google Shape;2074;p27"/>
            <p:cNvSpPr/>
            <p:nvPr/>
          </p:nvSpPr>
          <p:spPr>
            <a:xfrm>
              <a:off x="6244272" y="4558692"/>
              <a:ext cx="268440" cy="35507"/>
            </a:xfrm>
            <a:custGeom>
              <a:avLst/>
              <a:gdLst/>
              <a:ahLst/>
              <a:cxnLst/>
              <a:rect l="l" t="t" r="r" b="b"/>
              <a:pathLst>
                <a:path w="9594" h="1269" extrusionOk="0">
                  <a:moveTo>
                    <a:pt x="9594" y="1"/>
                  </a:moveTo>
                  <a:lnTo>
                    <a:pt x="9556" y="777"/>
                  </a:lnTo>
                  <a:lnTo>
                    <a:pt x="3595" y="1269"/>
                  </a:lnTo>
                  <a:lnTo>
                    <a:pt x="3595" y="1269"/>
                  </a:lnTo>
                  <a:lnTo>
                    <a:pt x="3179" y="1269"/>
                  </a:lnTo>
                  <a:lnTo>
                    <a:pt x="3179" y="1269"/>
                  </a:lnTo>
                  <a:lnTo>
                    <a:pt x="2782" y="1269"/>
                  </a:lnTo>
                  <a:lnTo>
                    <a:pt x="2782" y="1269"/>
                  </a:lnTo>
                  <a:lnTo>
                    <a:pt x="2593" y="1269"/>
                  </a:lnTo>
                  <a:lnTo>
                    <a:pt x="2403" y="1250"/>
                  </a:lnTo>
                  <a:lnTo>
                    <a:pt x="2403" y="1250"/>
                  </a:lnTo>
                  <a:lnTo>
                    <a:pt x="2214" y="1250"/>
                  </a:lnTo>
                  <a:lnTo>
                    <a:pt x="2025" y="1250"/>
                  </a:lnTo>
                  <a:lnTo>
                    <a:pt x="1798" y="1212"/>
                  </a:lnTo>
                  <a:lnTo>
                    <a:pt x="1798" y="1212"/>
                  </a:lnTo>
                  <a:lnTo>
                    <a:pt x="1571" y="1193"/>
                  </a:lnTo>
                  <a:lnTo>
                    <a:pt x="1571" y="1193"/>
                  </a:lnTo>
                  <a:lnTo>
                    <a:pt x="1457" y="1193"/>
                  </a:lnTo>
                  <a:lnTo>
                    <a:pt x="1363" y="1155"/>
                  </a:lnTo>
                  <a:lnTo>
                    <a:pt x="1363" y="1155"/>
                  </a:lnTo>
                  <a:lnTo>
                    <a:pt x="1060" y="1117"/>
                  </a:lnTo>
                  <a:lnTo>
                    <a:pt x="1060" y="1117"/>
                  </a:lnTo>
                  <a:lnTo>
                    <a:pt x="795" y="1060"/>
                  </a:lnTo>
                  <a:lnTo>
                    <a:pt x="795" y="1060"/>
                  </a:lnTo>
                  <a:lnTo>
                    <a:pt x="549" y="985"/>
                  </a:lnTo>
                  <a:lnTo>
                    <a:pt x="549" y="985"/>
                  </a:lnTo>
                  <a:lnTo>
                    <a:pt x="322" y="909"/>
                  </a:lnTo>
                  <a:lnTo>
                    <a:pt x="322" y="909"/>
                  </a:lnTo>
                  <a:lnTo>
                    <a:pt x="152" y="796"/>
                  </a:lnTo>
                  <a:lnTo>
                    <a:pt x="19" y="682"/>
                  </a:lnTo>
                  <a:lnTo>
                    <a:pt x="19" y="682"/>
                  </a:lnTo>
                  <a:lnTo>
                    <a:pt x="0" y="644"/>
                  </a:lnTo>
                  <a:lnTo>
                    <a:pt x="0" y="606"/>
                  </a:lnTo>
                  <a:lnTo>
                    <a:pt x="0" y="531"/>
                  </a:lnTo>
                  <a:lnTo>
                    <a:pt x="38" y="455"/>
                  </a:lnTo>
                  <a:lnTo>
                    <a:pt x="38" y="455"/>
                  </a:lnTo>
                  <a:lnTo>
                    <a:pt x="95" y="474"/>
                  </a:lnTo>
                  <a:lnTo>
                    <a:pt x="95" y="474"/>
                  </a:lnTo>
                  <a:lnTo>
                    <a:pt x="341" y="550"/>
                  </a:lnTo>
                  <a:lnTo>
                    <a:pt x="341" y="550"/>
                  </a:lnTo>
                  <a:lnTo>
                    <a:pt x="606" y="606"/>
                  </a:lnTo>
                  <a:lnTo>
                    <a:pt x="606" y="606"/>
                  </a:lnTo>
                  <a:lnTo>
                    <a:pt x="871" y="644"/>
                  </a:lnTo>
                  <a:lnTo>
                    <a:pt x="1476" y="720"/>
                  </a:lnTo>
                  <a:lnTo>
                    <a:pt x="1476" y="720"/>
                  </a:lnTo>
                  <a:lnTo>
                    <a:pt x="1798" y="739"/>
                  </a:lnTo>
                  <a:lnTo>
                    <a:pt x="1798" y="739"/>
                  </a:lnTo>
                  <a:lnTo>
                    <a:pt x="2120" y="758"/>
                  </a:lnTo>
                  <a:lnTo>
                    <a:pt x="3160" y="758"/>
                  </a:lnTo>
                  <a:lnTo>
                    <a:pt x="5715" y="587"/>
                  </a:lnTo>
                  <a:lnTo>
                    <a:pt x="959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5" name="Google Shape;2075;p27"/>
            <p:cNvSpPr/>
            <p:nvPr/>
          </p:nvSpPr>
          <p:spPr>
            <a:xfrm>
              <a:off x="6353339" y="4501528"/>
              <a:ext cx="37074" cy="32317"/>
            </a:xfrm>
            <a:custGeom>
              <a:avLst/>
              <a:gdLst/>
              <a:ahLst/>
              <a:cxnLst/>
              <a:rect l="l" t="t" r="r" b="b"/>
              <a:pathLst>
                <a:path w="1325" h="1155" extrusionOk="0">
                  <a:moveTo>
                    <a:pt x="1287" y="889"/>
                  </a:moveTo>
                  <a:lnTo>
                    <a:pt x="1287" y="889"/>
                  </a:lnTo>
                  <a:lnTo>
                    <a:pt x="1192" y="757"/>
                  </a:lnTo>
                  <a:lnTo>
                    <a:pt x="1079" y="625"/>
                  </a:lnTo>
                  <a:lnTo>
                    <a:pt x="946" y="511"/>
                  </a:lnTo>
                  <a:lnTo>
                    <a:pt x="814" y="397"/>
                  </a:lnTo>
                  <a:lnTo>
                    <a:pt x="814" y="397"/>
                  </a:lnTo>
                  <a:lnTo>
                    <a:pt x="530" y="208"/>
                  </a:lnTo>
                  <a:lnTo>
                    <a:pt x="246" y="19"/>
                  </a:lnTo>
                  <a:lnTo>
                    <a:pt x="246" y="19"/>
                  </a:lnTo>
                  <a:lnTo>
                    <a:pt x="189" y="0"/>
                  </a:lnTo>
                  <a:lnTo>
                    <a:pt x="114" y="0"/>
                  </a:lnTo>
                  <a:lnTo>
                    <a:pt x="57" y="19"/>
                  </a:lnTo>
                  <a:lnTo>
                    <a:pt x="19" y="76"/>
                  </a:lnTo>
                  <a:lnTo>
                    <a:pt x="19" y="76"/>
                  </a:lnTo>
                  <a:lnTo>
                    <a:pt x="0" y="133"/>
                  </a:lnTo>
                  <a:lnTo>
                    <a:pt x="0" y="189"/>
                  </a:lnTo>
                  <a:lnTo>
                    <a:pt x="38" y="246"/>
                  </a:lnTo>
                  <a:lnTo>
                    <a:pt x="76" y="303"/>
                  </a:lnTo>
                  <a:lnTo>
                    <a:pt x="76" y="303"/>
                  </a:lnTo>
                  <a:lnTo>
                    <a:pt x="303" y="473"/>
                  </a:lnTo>
                  <a:lnTo>
                    <a:pt x="303" y="473"/>
                  </a:lnTo>
                  <a:lnTo>
                    <a:pt x="549" y="681"/>
                  </a:lnTo>
                  <a:lnTo>
                    <a:pt x="549" y="681"/>
                  </a:lnTo>
                  <a:lnTo>
                    <a:pt x="795" y="908"/>
                  </a:lnTo>
                  <a:lnTo>
                    <a:pt x="1060" y="1135"/>
                  </a:lnTo>
                  <a:lnTo>
                    <a:pt x="1060" y="1135"/>
                  </a:lnTo>
                  <a:lnTo>
                    <a:pt x="1117" y="1154"/>
                  </a:lnTo>
                  <a:lnTo>
                    <a:pt x="1173" y="1154"/>
                  </a:lnTo>
                  <a:lnTo>
                    <a:pt x="1230" y="1135"/>
                  </a:lnTo>
                  <a:lnTo>
                    <a:pt x="1268" y="1098"/>
                  </a:lnTo>
                  <a:lnTo>
                    <a:pt x="1268" y="1098"/>
                  </a:lnTo>
                  <a:lnTo>
                    <a:pt x="1306" y="1060"/>
                  </a:lnTo>
                  <a:lnTo>
                    <a:pt x="1325" y="1003"/>
                  </a:lnTo>
                  <a:lnTo>
                    <a:pt x="1325" y="946"/>
                  </a:lnTo>
                  <a:lnTo>
                    <a:pt x="1287" y="889"/>
                  </a:lnTo>
                  <a:lnTo>
                    <a:pt x="1287" y="889"/>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6" name="Google Shape;2076;p27"/>
            <p:cNvSpPr/>
            <p:nvPr/>
          </p:nvSpPr>
          <p:spPr>
            <a:xfrm>
              <a:off x="6332690" y="4507879"/>
              <a:ext cx="37605" cy="36010"/>
            </a:xfrm>
            <a:custGeom>
              <a:avLst/>
              <a:gdLst/>
              <a:ahLst/>
              <a:cxnLst/>
              <a:rect l="l" t="t" r="r" b="b"/>
              <a:pathLst>
                <a:path w="1344" h="1287" extrusionOk="0">
                  <a:moveTo>
                    <a:pt x="1306" y="984"/>
                  </a:moveTo>
                  <a:lnTo>
                    <a:pt x="1306" y="984"/>
                  </a:lnTo>
                  <a:lnTo>
                    <a:pt x="1249" y="908"/>
                  </a:lnTo>
                  <a:lnTo>
                    <a:pt x="1192" y="833"/>
                  </a:lnTo>
                  <a:lnTo>
                    <a:pt x="1041" y="700"/>
                  </a:lnTo>
                  <a:lnTo>
                    <a:pt x="1041" y="700"/>
                  </a:lnTo>
                  <a:lnTo>
                    <a:pt x="776" y="492"/>
                  </a:lnTo>
                  <a:lnTo>
                    <a:pt x="776" y="492"/>
                  </a:lnTo>
                  <a:lnTo>
                    <a:pt x="284" y="57"/>
                  </a:lnTo>
                  <a:lnTo>
                    <a:pt x="284" y="57"/>
                  </a:lnTo>
                  <a:lnTo>
                    <a:pt x="227" y="19"/>
                  </a:lnTo>
                  <a:lnTo>
                    <a:pt x="152" y="0"/>
                  </a:lnTo>
                  <a:lnTo>
                    <a:pt x="95" y="19"/>
                  </a:lnTo>
                  <a:lnTo>
                    <a:pt x="38" y="57"/>
                  </a:lnTo>
                  <a:lnTo>
                    <a:pt x="38" y="57"/>
                  </a:lnTo>
                  <a:lnTo>
                    <a:pt x="19" y="114"/>
                  </a:lnTo>
                  <a:lnTo>
                    <a:pt x="0" y="170"/>
                  </a:lnTo>
                  <a:lnTo>
                    <a:pt x="0" y="227"/>
                  </a:lnTo>
                  <a:lnTo>
                    <a:pt x="38" y="284"/>
                  </a:lnTo>
                  <a:lnTo>
                    <a:pt x="38" y="284"/>
                  </a:lnTo>
                  <a:lnTo>
                    <a:pt x="530" y="776"/>
                  </a:lnTo>
                  <a:lnTo>
                    <a:pt x="530" y="776"/>
                  </a:lnTo>
                  <a:lnTo>
                    <a:pt x="757" y="1003"/>
                  </a:lnTo>
                  <a:lnTo>
                    <a:pt x="757" y="1003"/>
                  </a:lnTo>
                  <a:lnTo>
                    <a:pt x="909" y="1154"/>
                  </a:lnTo>
                  <a:lnTo>
                    <a:pt x="984" y="1211"/>
                  </a:lnTo>
                  <a:lnTo>
                    <a:pt x="1060" y="1268"/>
                  </a:lnTo>
                  <a:lnTo>
                    <a:pt x="1060" y="1268"/>
                  </a:lnTo>
                  <a:lnTo>
                    <a:pt x="1117" y="1287"/>
                  </a:lnTo>
                  <a:lnTo>
                    <a:pt x="1192" y="1287"/>
                  </a:lnTo>
                  <a:lnTo>
                    <a:pt x="1249" y="1268"/>
                  </a:lnTo>
                  <a:lnTo>
                    <a:pt x="1306" y="1211"/>
                  </a:lnTo>
                  <a:lnTo>
                    <a:pt x="1306" y="1211"/>
                  </a:lnTo>
                  <a:lnTo>
                    <a:pt x="1325" y="1154"/>
                  </a:lnTo>
                  <a:lnTo>
                    <a:pt x="1344" y="1098"/>
                  </a:lnTo>
                  <a:lnTo>
                    <a:pt x="1344" y="1041"/>
                  </a:lnTo>
                  <a:lnTo>
                    <a:pt x="1306" y="984"/>
                  </a:lnTo>
                  <a:lnTo>
                    <a:pt x="1306" y="984"/>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7" name="Google Shape;2077;p27"/>
            <p:cNvSpPr/>
            <p:nvPr/>
          </p:nvSpPr>
          <p:spPr>
            <a:xfrm>
              <a:off x="6310977" y="4516329"/>
              <a:ext cx="33380" cy="35507"/>
            </a:xfrm>
            <a:custGeom>
              <a:avLst/>
              <a:gdLst/>
              <a:ahLst/>
              <a:cxnLst/>
              <a:rect l="l" t="t" r="r" b="b"/>
              <a:pathLst>
                <a:path w="1193" h="1269" extrusionOk="0">
                  <a:moveTo>
                    <a:pt x="1117" y="871"/>
                  </a:moveTo>
                  <a:lnTo>
                    <a:pt x="1117" y="871"/>
                  </a:lnTo>
                  <a:lnTo>
                    <a:pt x="1041" y="739"/>
                  </a:lnTo>
                  <a:lnTo>
                    <a:pt x="1041" y="739"/>
                  </a:lnTo>
                  <a:lnTo>
                    <a:pt x="833" y="493"/>
                  </a:lnTo>
                  <a:lnTo>
                    <a:pt x="833" y="493"/>
                  </a:lnTo>
                  <a:lnTo>
                    <a:pt x="738" y="379"/>
                  </a:lnTo>
                  <a:lnTo>
                    <a:pt x="606" y="266"/>
                  </a:lnTo>
                  <a:lnTo>
                    <a:pt x="360" y="58"/>
                  </a:lnTo>
                  <a:lnTo>
                    <a:pt x="360" y="58"/>
                  </a:lnTo>
                  <a:lnTo>
                    <a:pt x="284" y="20"/>
                  </a:lnTo>
                  <a:lnTo>
                    <a:pt x="190" y="1"/>
                  </a:lnTo>
                  <a:lnTo>
                    <a:pt x="114" y="20"/>
                  </a:lnTo>
                  <a:lnTo>
                    <a:pt x="38" y="77"/>
                  </a:lnTo>
                  <a:lnTo>
                    <a:pt x="38" y="77"/>
                  </a:lnTo>
                  <a:lnTo>
                    <a:pt x="0" y="171"/>
                  </a:lnTo>
                  <a:lnTo>
                    <a:pt x="0" y="247"/>
                  </a:lnTo>
                  <a:lnTo>
                    <a:pt x="19" y="323"/>
                  </a:lnTo>
                  <a:lnTo>
                    <a:pt x="76" y="398"/>
                  </a:lnTo>
                  <a:lnTo>
                    <a:pt x="76" y="398"/>
                  </a:lnTo>
                  <a:lnTo>
                    <a:pt x="303" y="588"/>
                  </a:lnTo>
                  <a:lnTo>
                    <a:pt x="303" y="588"/>
                  </a:lnTo>
                  <a:lnTo>
                    <a:pt x="360" y="644"/>
                  </a:lnTo>
                  <a:lnTo>
                    <a:pt x="360" y="644"/>
                  </a:lnTo>
                  <a:lnTo>
                    <a:pt x="379" y="663"/>
                  </a:lnTo>
                  <a:lnTo>
                    <a:pt x="379" y="663"/>
                  </a:lnTo>
                  <a:lnTo>
                    <a:pt x="455" y="758"/>
                  </a:lnTo>
                  <a:lnTo>
                    <a:pt x="474" y="777"/>
                  </a:lnTo>
                  <a:lnTo>
                    <a:pt x="492" y="777"/>
                  </a:lnTo>
                  <a:lnTo>
                    <a:pt x="492" y="777"/>
                  </a:lnTo>
                  <a:lnTo>
                    <a:pt x="492" y="777"/>
                  </a:lnTo>
                  <a:lnTo>
                    <a:pt x="682" y="1004"/>
                  </a:lnTo>
                  <a:lnTo>
                    <a:pt x="682" y="1004"/>
                  </a:lnTo>
                  <a:lnTo>
                    <a:pt x="776" y="1117"/>
                  </a:lnTo>
                  <a:lnTo>
                    <a:pt x="776" y="1117"/>
                  </a:lnTo>
                  <a:lnTo>
                    <a:pt x="852" y="1212"/>
                  </a:lnTo>
                  <a:lnTo>
                    <a:pt x="909" y="1250"/>
                  </a:lnTo>
                  <a:lnTo>
                    <a:pt x="966" y="1269"/>
                  </a:lnTo>
                  <a:lnTo>
                    <a:pt x="966" y="1269"/>
                  </a:lnTo>
                  <a:lnTo>
                    <a:pt x="1041" y="1269"/>
                  </a:lnTo>
                  <a:lnTo>
                    <a:pt x="1098" y="1250"/>
                  </a:lnTo>
                  <a:lnTo>
                    <a:pt x="1155" y="1193"/>
                  </a:lnTo>
                  <a:lnTo>
                    <a:pt x="1193" y="1136"/>
                  </a:lnTo>
                  <a:lnTo>
                    <a:pt x="1193" y="1136"/>
                  </a:lnTo>
                  <a:lnTo>
                    <a:pt x="1193" y="1061"/>
                  </a:lnTo>
                  <a:lnTo>
                    <a:pt x="1174" y="985"/>
                  </a:lnTo>
                  <a:lnTo>
                    <a:pt x="1117" y="871"/>
                  </a:lnTo>
                  <a:lnTo>
                    <a:pt x="1117" y="87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8" name="Google Shape;2078;p27"/>
            <p:cNvSpPr/>
            <p:nvPr/>
          </p:nvSpPr>
          <p:spPr>
            <a:xfrm>
              <a:off x="6631295" y="4376567"/>
              <a:ext cx="128148" cy="150924"/>
            </a:xfrm>
            <a:custGeom>
              <a:avLst/>
              <a:gdLst/>
              <a:ahLst/>
              <a:cxnLst/>
              <a:rect l="l" t="t" r="r" b="b"/>
              <a:pathLst>
                <a:path w="4580" h="5394" extrusionOk="0">
                  <a:moveTo>
                    <a:pt x="1" y="0"/>
                  </a:moveTo>
                  <a:lnTo>
                    <a:pt x="360" y="2668"/>
                  </a:lnTo>
                  <a:lnTo>
                    <a:pt x="739" y="5393"/>
                  </a:lnTo>
                  <a:lnTo>
                    <a:pt x="4580" y="5072"/>
                  </a:lnTo>
                  <a:lnTo>
                    <a:pt x="4561" y="2782"/>
                  </a:lnTo>
                  <a:lnTo>
                    <a:pt x="4523" y="322"/>
                  </a:lnTo>
                  <a:lnTo>
                    <a:pt x="1"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9" name="Google Shape;2079;p27"/>
            <p:cNvSpPr/>
            <p:nvPr/>
          </p:nvSpPr>
          <p:spPr>
            <a:xfrm>
              <a:off x="6631295" y="4376567"/>
              <a:ext cx="127645" cy="77840"/>
            </a:xfrm>
            <a:custGeom>
              <a:avLst/>
              <a:gdLst/>
              <a:ahLst/>
              <a:cxnLst/>
              <a:rect l="l" t="t" r="r" b="b"/>
              <a:pathLst>
                <a:path w="4562" h="2782" extrusionOk="0">
                  <a:moveTo>
                    <a:pt x="1" y="0"/>
                  </a:moveTo>
                  <a:lnTo>
                    <a:pt x="360" y="2668"/>
                  </a:lnTo>
                  <a:lnTo>
                    <a:pt x="4561" y="2782"/>
                  </a:lnTo>
                  <a:lnTo>
                    <a:pt x="4523" y="322"/>
                  </a:lnTo>
                  <a:lnTo>
                    <a:pt x="1" y="0"/>
                  </a:lnTo>
                  <a:close/>
                </a:path>
              </a:pathLst>
            </a:custGeom>
            <a:solidFill>
              <a:srgbClr val="DE93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0" name="Google Shape;2080;p27"/>
            <p:cNvSpPr/>
            <p:nvPr/>
          </p:nvSpPr>
          <p:spPr>
            <a:xfrm>
              <a:off x="6641368" y="4488293"/>
              <a:ext cx="272693" cy="101679"/>
            </a:xfrm>
            <a:custGeom>
              <a:avLst/>
              <a:gdLst/>
              <a:ahLst/>
              <a:cxnLst/>
              <a:rect l="l" t="t" r="r" b="b"/>
              <a:pathLst>
                <a:path w="9746" h="3634" extrusionOk="0">
                  <a:moveTo>
                    <a:pt x="9745" y="3255"/>
                  </a:moveTo>
                  <a:lnTo>
                    <a:pt x="9745" y="3255"/>
                  </a:lnTo>
                  <a:lnTo>
                    <a:pt x="9613" y="3312"/>
                  </a:lnTo>
                  <a:lnTo>
                    <a:pt x="9443" y="3387"/>
                  </a:lnTo>
                  <a:lnTo>
                    <a:pt x="9253" y="3425"/>
                  </a:lnTo>
                  <a:lnTo>
                    <a:pt x="9045" y="3482"/>
                  </a:lnTo>
                  <a:lnTo>
                    <a:pt x="8515" y="3557"/>
                  </a:lnTo>
                  <a:lnTo>
                    <a:pt x="7891" y="3614"/>
                  </a:lnTo>
                  <a:lnTo>
                    <a:pt x="7153" y="3633"/>
                  </a:lnTo>
                  <a:lnTo>
                    <a:pt x="6320" y="3614"/>
                  </a:lnTo>
                  <a:lnTo>
                    <a:pt x="5393" y="3557"/>
                  </a:lnTo>
                  <a:lnTo>
                    <a:pt x="4371" y="3444"/>
                  </a:lnTo>
                  <a:lnTo>
                    <a:pt x="4371" y="3444"/>
                  </a:lnTo>
                  <a:lnTo>
                    <a:pt x="3860" y="3368"/>
                  </a:lnTo>
                  <a:lnTo>
                    <a:pt x="3387" y="3293"/>
                  </a:lnTo>
                  <a:lnTo>
                    <a:pt x="2536" y="3122"/>
                  </a:lnTo>
                  <a:lnTo>
                    <a:pt x="1798" y="2952"/>
                  </a:lnTo>
                  <a:lnTo>
                    <a:pt x="1211" y="2782"/>
                  </a:lnTo>
                  <a:lnTo>
                    <a:pt x="757" y="2630"/>
                  </a:lnTo>
                  <a:lnTo>
                    <a:pt x="417" y="2498"/>
                  </a:lnTo>
                  <a:lnTo>
                    <a:pt x="152" y="2384"/>
                  </a:lnTo>
                  <a:lnTo>
                    <a:pt x="0" y="511"/>
                  </a:lnTo>
                  <a:lnTo>
                    <a:pt x="0" y="492"/>
                  </a:lnTo>
                  <a:lnTo>
                    <a:pt x="417" y="549"/>
                  </a:lnTo>
                  <a:lnTo>
                    <a:pt x="2990" y="681"/>
                  </a:lnTo>
                  <a:lnTo>
                    <a:pt x="2952" y="378"/>
                  </a:lnTo>
                  <a:lnTo>
                    <a:pt x="2952" y="378"/>
                  </a:lnTo>
                  <a:lnTo>
                    <a:pt x="2971" y="322"/>
                  </a:lnTo>
                  <a:lnTo>
                    <a:pt x="2990" y="246"/>
                  </a:lnTo>
                  <a:lnTo>
                    <a:pt x="3047" y="208"/>
                  </a:lnTo>
                  <a:lnTo>
                    <a:pt x="3122" y="151"/>
                  </a:lnTo>
                  <a:lnTo>
                    <a:pt x="3312" y="95"/>
                  </a:lnTo>
                  <a:lnTo>
                    <a:pt x="3539" y="38"/>
                  </a:lnTo>
                  <a:lnTo>
                    <a:pt x="3785" y="19"/>
                  </a:lnTo>
                  <a:lnTo>
                    <a:pt x="4012" y="0"/>
                  </a:lnTo>
                  <a:lnTo>
                    <a:pt x="4334" y="0"/>
                  </a:lnTo>
                  <a:lnTo>
                    <a:pt x="4334" y="0"/>
                  </a:lnTo>
                  <a:lnTo>
                    <a:pt x="4542" y="19"/>
                  </a:lnTo>
                  <a:lnTo>
                    <a:pt x="4693" y="38"/>
                  </a:lnTo>
                  <a:lnTo>
                    <a:pt x="4769" y="76"/>
                  </a:lnTo>
                  <a:lnTo>
                    <a:pt x="4825" y="114"/>
                  </a:lnTo>
                  <a:lnTo>
                    <a:pt x="4882" y="170"/>
                  </a:lnTo>
                  <a:lnTo>
                    <a:pt x="4939" y="265"/>
                  </a:lnTo>
                  <a:lnTo>
                    <a:pt x="4939" y="265"/>
                  </a:lnTo>
                  <a:lnTo>
                    <a:pt x="5204" y="814"/>
                  </a:lnTo>
                  <a:lnTo>
                    <a:pt x="5204" y="814"/>
                  </a:lnTo>
                  <a:lnTo>
                    <a:pt x="5545" y="927"/>
                  </a:lnTo>
                  <a:lnTo>
                    <a:pt x="5866" y="1041"/>
                  </a:lnTo>
                  <a:lnTo>
                    <a:pt x="5866" y="1041"/>
                  </a:lnTo>
                  <a:lnTo>
                    <a:pt x="6510" y="1306"/>
                  </a:lnTo>
                  <a:lnTo>
                    <a:pt x="6510" y="1306"/>
                  </a:lnTo>
                  <a:lnTo>
                    <a:pt x="7115" y="1571"/>
                  </a:lnTo>
                  <a:lnTo>
                    <a:pt x="7115" y="1571"/>
                  </a:lnTo>
                  <a:lnTo>
                    <a:pt x="7399" y="1703"/>
                  </a:lnTo>
                  <a:lnTo>
                    <a:pt x="7664" y="1836"/>
                  </a:lnTo>
                  <a:lnTo>
                    <a:pt x="7664" y="1836"/>
                  </a:lnTo>
                  <a:lnTo>
                    <a:pt x="8175" y="2100"/>
                  </a:lnTo>
                  <a:lnTo>
                    <a:pt x="8629" y="2365"/>
                  </a:lnTo>
                  <a:lnTo>
                    <a:pt x="8629" y="2365"/>
                  </a:lnTo>
                  <a:lnTo>
                    <a:pt x="9007" y="2611"/>
                  </a:lnTo>
                  <a:lnTo>
                    <a:pt x="9329" y="2838"/>
                  </a:lnTo>
                  <a:lnTo>
                    <a:pt x="9329" y="2838"/>
                  </a:lnTo>
                  <a:lnTo>
                    <a:pt x="9575" y="3047"/>
                  </a:lnTo>
                  <a:lnTo>
                    <a:pt x="9651" y="3141"/>
                  </a:lnTo>
                  <a:lnTo>
                    <a:pt x="9726" y="3236"/>
                  </a:lnTo>
                  <a:lnTo>
                    <a:pt x="9726" y="3236"/>
                  </a:lnTo>
                  <a:lnTo>
                    <a:pt x="9745" y="3255"/>
                  </a:lnTo>
                  <a:lnTo>
                    <a:pt x="9745" y="3255"/>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27"/>
            <p:cNvSpPr/>
            <p:nvPr/>
          </p:nvSpPr>
          <p:spPr>
            <a:xfrm>
              <a:off x="6645593" y="4554999"/>
              <a:ext cx="269531" cy="42921"/>
            </a:xfrm>
            <a:custGeom>
              <a:avLst/>
              <a:gdLst/>
              <a:ahLst/>
              <a:cxnLst/>
              <a:rect l="l" t="t" r="r" b="b"/>
              <a:pathLst>
                <a:path w="9633" h="1534" extrusionOk="0">
                  <a:moveTo>
                    <a:pt x="1" y="0"/>
                  </a:moveTo>
                  <a:lnTo>
                    <a:pt x="76" y="738"/>
                  </a:lnTo>
                  <a:lnTo>
                    <a:pt x="6056" y="1495"/>
                  </a:lnTo>
                  <a:lnTo>
                    <a:pt x="6056" y="1495"/>
                  </a:lnTo>
                  <a:lnTo>
                    <a:pt x="6472" y="1495"/>
                  </a:lnTo>
                  <a:lnTo>
                    <a:pt x="6472" y="1495"/>
                  </a:lnTo>
                  <a:lnTo>
                    <a:pt x="6870" y="1533"/>
                  </a:lnTo>
                  <a:lnTo>
                    <a:pt x="6870" y="1533"/>
                  </a:lnTo>
                  <a:lnTo>
                    <a:pt x="7059" y="1514"/>
                  </a:lnTo>
                  <a:lnTo>
                    <a:pt x="7248" y="1533"/>
                  </a:lnTo>
                  <a:lnTo>
                    <a:pt x="7248" y="1533"/>
                  </a:lnTo>
                  <a:lnTo>
                    <a:pt x="7437" y="1514"/>
                  </a:lnTo>
                  <a:lnTo>
                    <a:pt x="7608" y="1533"/>
                  </a:lnTo>
                  <a:lnTo>
                    <a:pt x="7854" y="1514"/>
                  </a:lnTo>
                  <a:lnTo>
                    <a:pt x="7854" y="1514"/>
                  </a:lnTo>
                  <a:lnTo>
                    <a:pt x="8062" y="1514"/>
                  </a:lnTo>
                  <a:lnTo>
                    <a:pt x="8062" y="1514"/>
                  </a:lnTo>
                  <a:lnTo>
                    <a:pt x="8289" y="1476"/>
                  </a:lnTo>
                  <a:lnTo>
                    <a:pt x="8289" y="1476"/>
                  </a:lnTo>
                  <a:lnTo>
                    <a:pt x="8573" y="1457"/>
                  </a:lnTo>
                  <a:lnTo>
                    <a:pt x="8573" y="1457"/>
                  </a:lnTo>
                  <a:lnTo>
                    <a:pt x="8837" y="1401"/>
                  </a:lnTo>
                  <a:lnTo>
                    <a:pt x="8837" y="1401"/>
                  </a:lnTo>
                  <a:lnTo>
                    <a:pt x="9083" y="1344"/>
                  </a:lnTo>
                  <a:lnTo>
                    <a:pt x="9083" y="1344"/>
                  </a:lnTo>
                  <a:lnTo>
                    <a:pt x="9311" y="1287"/>
                  </a:lnTo>
                  <a:lnTo>
                    <a:pt x="9311" y="1287"/>
                  </a:lnTo>
                  <a:lnTo>
                    <a:pt x="9481" y="1192"/>
                  </a:lnTo>
                  <a:lnTo>
                    <a:pt x="9613" y="1098"/>
                  </a:lnTo>
                  <a:lnTo>
                    <a:pt x="9613" y="1098"/>
                  </a:lnTo>
                  <a:lnTo>
                    <a:pt x="9632" y="1060"/>
                  </a:lnTo>
                  <a:lnTo>
                    <a:pt x="9632" y="1003"/>
                  </a:lnTo>
                  <a:lnTo>
                    <a:pt x="9613" y="946"/>
                  </a:lnTo>
                  <a:lnTo>
                    <a:pt x="9594" y="871"/>
                  </a:lnTo>
                  <a:lnTo>
                    <a:pt x="9594" y="871"/>
                  </a:lnTo>
                  <a:lnTo>
                    <a:pt x="9538" y="890"/>
                  </a:lnTo>
                  <a:lnTo>
                    <a:pt x="9538" y="890"/>
                  </a:lnTo>
                  <a:lnTo>
                    <a:pt x="9292" y="928"/>
                  </a:lnTo>
                  <a:lnTo>
                    <a:pt x="9292" y="928"/>
                  </a:lnTo>
                  <a:lnTo>
                    <a:pt x="9027" y="984"/>
                  </a:lnTo>
                  <a:lnTo>
                    <a:pt x="9027" y="984"/>
                  </a:lnTo>
                  <a:lnTo>
                    <a:pt x="8743" y="1022"/>
                  </a:lnTo>
                  <a:lnTo>
                    <a:pt x="8156" y="1060"/>
                  </a:lnTo>
                  <a:lnTo>
                    <a:pt x="8156" y="1060"/>
                  </a:lnTo>
                  <a:lnTo>
                    <a:pt x="7835" y="1060"/>
                  </a:lnTo>
                  <a:lnTo>
                    <a:pt x="7835" y="1060"/>
                  </a:lnTo>
                  <a:lnTo>
                    <a:pt x="7513" y="1060"/>
                  </a:lnTo>
                  <a:lnTo>
                    <a:pt x="6472" y="1022"/>
                  </a:lnTo>
                  <a:lnTo>
                    <a:pt x="3899" y="738"/>
                  </a:lnTo>
                  <a:lnTo>
                    <a:pt x="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27"/>
            <p:cNvSpPr/>
            <p:nvPr/>
          </p:nvSpPr>
          <p:spPr>
            <a:xfrm>
              <a:off x="6767364" y="4507348"/>
              <a:ext cx="36038" cy="29659"/>
            </a:xfrm>
            <a:custGeom>
              <a:avLst/>
              <a:gdLst/>
              <a:ahLst/>
              <a:cxnLst/>
              <a:rect l="l" t="t" r="r" b="b"/>
              <a:pathLst>
                <a:path w="1288" h="1060" extrusionOk="0">
                  <a:moveTo>
                    <a:pt x="20" y="795"/>
                  </a:moveTo>
                  <a:lnTo>
                    <a:pt x="20" y="795"/>
                  </a:lnTo>
                  <a:lnTo>
                    <a:pt x="114" y="663"/>
                  </a:lnTo>
                  <a:lnTo>
                    <a:pt x="228" y="549"/>
                  </a:lnTo>
                  <a:lnTo>
                    <a:pt x="341" y="454"/>
                  </a:lnTo>
                  <a:lnTo>
                    <a:pt x="474" y="360"/>
                  </a:lnTo>
                  <a:lnTo>
                    <a:pt x="474" y="360"/>
                  </a:lnTo>
                  <a:lnTo>
                    <a:pt x="758" y="171"/>
                  </a:lnTo>
                  <a:lnTo>
                    <a:pt x="1042" y="19"/>
                  </a:lnTo>
                  <a:lnTo>
                    <a:pt x="1042" y="19"/>
                  </a:lnTo>
                  <a:lnTo>
                    <a:pt x="1098" y="0"/>
                  </a:lnTo>
                  <a:lnTo>
                    <a:pt x="1155" y="0"/>
                  </a:lnTo>
                  <a:lnTo>
                    <a:pt x="1212" y="38"/>
                  </a:lnTo>
                  <a:lnTo>
                    <a:pt x="1269" y="76"/>
                  </a:lnTo>
                  <a:lnTo>
                    <a:pt x="1269" y="76"/>
                  </a:lnTo>
                  <a:lnTo>
                    <a:pt x="1288" y="133"/>
                  </a:lnTo>
                  <a:lnTo>
                    <a:pt x="1288" y="189"/>
                  </a:lnTo>
                  <a:lnTo>
                    <a:pt x="1250" y="246"/>
                  </a:lnTo>
                  <a:lnTo>
                    <a:pt x="1212" y="284"/>
                  </a:lnTo>
                  <a:lnTo>
                    <a:pt x="1212" y="284"/>
                  </a:lnTo>
                  <a:lnTo>
                    <a:pt x="985" y="435"/>
                  </a:lnTo>
                  <a:lnTo>
                    <a:pt x="985" y="435"/>
                  </a:lnTo>
                  <a:lnTo>
                    <a:pt x="758" y="644"/>
                  </a:lnTo>
                  <a:lnTo>
                    <a:pt x="758" y="644"/>
                  </a:lnTo>
                  <a:lnTo>
                    <a:pt x="512" y="852"/>
                  </a:lnTo>
                  <a:lnTo>
                    <a:pt x="266" y="1041"/>
                  </a:lnTo>
                  <a:lnTo>
                    <a:pt x="266" y="1041"/>
                  </a:lnTo>
                  <a:lnTo>
                    <a:pt x="209" y="1060"/>
                  </a:lnTo>
                  <a:lnTo>
                    <a:pt x="152" y="1060"/>
                  </a:lnTo>
                  <a:lnTo>
                    <a:pt x="95" y="1041"/>
                  </a:lnTo>
                  <a:lnTo>
                    <a:pt x="39" y="1003"/>
                  </a:lnTo>
                  <a:lnTo>
                    <a:pt x="39" y="1003"/>
                  </a:lnTo>
                  <a:lnTo>
                    <a:pt x="20" y="946"/>
                  </a:lnTo>
                  <a:lnTo>
                    <a:pt x="1" y="909"/>
                  </a:lnTo>
                  <a:lnTo>
                    <a:pt x="1" y="852"/>
                  </a:lnTo>
                  <a:lnTo>
                    <a:pt x="20" y="795"/>
                  </a:lnTo>
                  <a:lnTo>
                    <a:pt x="20" y="795"/>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27"/>
            <p:cNvSpPr/>
            <p:nvPr/>
          </p:nvSpPr>
          <p:spPr>
            <a:xfrm>
              <a:off x="6787481" y="4514231"/>
              <a:ext cx="36570" cy="33380"/>
            </a:xfrm>
            <a:custGeom>
              <a:avLst/>
              <a:gdLst/>
              <a:ahLst/>
              <a:cxnLst/>
              <a:rect l="l" t="t" r="r" b="b"/>
              <a:pathLst>
                <a:path w="1307" h="1193" extrusionOk="0">
                  <a:moveTo>
                    <a:pt x="20" y="890"/>
                  </a:moveTo>
                  <a:lnTo>
                    <a:pt x="20" y="890"/>
                  </a:lnTo>
                  <a:lnTo>
                    <a:pt x="77" y="814"/>
                  </a:lnTo>
                  <a:lnTo>
                    <a:pt x="152" y="757"/>
                  </a:lnTo>
                  <a:lnTo>
                    <a:pt x="285" y="644"/>
                  </a:lnTo>
                  <a:lnTo>
                    <a:pt x="285" y="644"/>
                  </a:lnTo>
                  <a:lnTo>
                    <a:pt x="531" y="435"/>
                  </a:lnTo>
                  <a:lnTo>
                    <a:pt x="531" y="435"/>
                  </a:lnTo>
                  <a:lnTo>
                    <a:pt x="1023" y="57"/>
                  </a:lnTo>
                  <a:lnTo>
                    <a:pt x="1023" y="57"/>
                  </a:lnTo>
                  <a:lnTo>
                    <a:pt x="1079" y="19"/>
                  </a:lnTo>
                  <a:lnTo>
                    <a:pt x="1155" y="0"/>
                  </a:lnTo>
                  <a:lnTo>
                    <a:pt x="1212" y="19"/>
                  </a:lnTo>
                  <a:lnTo>
                    <a:pt x="1269" y="57"/>
                  </a:lnTo>
                  <a:lnTo>
                    <a:pt x="1269" y="57"/>
                  </a:lnTo>
                  <a:lnTo>
                    <a:pt x="1307" y="114"/>
                  </a:lnTo>
                  <a:lnTo>
                    <a:pt x="1307" y="171"/>
                  </a:lnTo>
                  <a:lnTo>
                    <a:pt x="1307" y="227"/>
                  </a:lnTo>
                  <a:lnTo>
                    <a:pt x="1269" y="284"/>
                  </a:lnTo>
                  <a:lnTo>
                    <a:pt x="1269" y="284"/>
                  </a:lnTo>
                  <a:lnTo>
                    <a:pt x="815" y="719"/>
                  </a:lnTo>
                  <a:lnTo>
                    <a:pt x="815" y="719"/>
                  </a:lnTo>
                  <a:lnTo>
                    <a:pt x="569" y="946"/>
                  </a:lnTo>
                  <a:lnTo>
                    <a:pt x="569" y="946"/>
                  </a:lnTo>
                  <a:lnTo>
                    <a:pt x="436" y="1060"/>
                  </a:lnTo>
                  <a:lnTo>
                    <a:pt x="379" y="1136"/>
                  </a:lnTo>
                  <a:lnTo>
                    <a:pt x="285" y="1173"/>
                  </a:lnTo>
                  <a:lnTo>
                    <a:pt x="285" y="1173"/>
                  </a:lnTo>
                  <a:lnTo>
                    <a:pt x="228" y="1192"/>
                  </a:lnTo>
                  <a:lnTo>
                    <a:pt x="171" y="1192"/>
                  </a:lnTo>
                  <a:lnTo>
                    <a:pt x="95" y="1155"/>
                  </a:lnTo>
                  <a:lnTo>
                    <a:pt x="58" y="1117"/>
                  </a:lnTo>
                  <a:lnTo>
                    <a:pt x="58" y="1117"/>
                  </a:lnTo>
                  <a:lnTo>
                    <a:pt x="20" y="1060"/>
                  </a:lnTo>
                  <a:lnTo>
                    <a:pt x="1" y="1003"/>
                  </a:lnTo>
                  <a:lnTo>
                    <a:pt x="1" y="946"/>
                  </a:lnTo>
                  <a:lnTo>
                    <a:pt x="20" y="890"/>
                  </a:lnTo>
                  <a:lnTo>
                    <a:pt x="20" y="89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27"/>
            <p:cNvSpPr/>
            <p:nvPr/>
          </p:nvSpPr>
          <p:spPr>
            <a:xfrm>
              <a:off x="6813447" y="4523213"/>
              <a:ext cx="32849" cy="33408"/>
            </a:xfrm>
            <a:custGeom>
              <a:avLst/>
              <a:gdLst/>
              <a:ahLst/>
              <a:cxnLst/>
              <a:rect l="l" t="t" r="r" b="b"/>
              <a:pathLst>
                <a:path w="1174" h="1194" extrusionOk="0">
                  <a:moveTo>
                    <a:pt x="76" y="796"/>
                  </a:moveTo>
                  <a:lnTo>
                    <a:pt x="76" y="796"/>
                  </a:lnTo>
                  <a:lnTo>
                    <a:pt x="151" y="682"/>
                  </a:lnTo>
                  <a:lnTo>
                    <a:pt x="151" y="682"/>
                  </a:lnTo>
                  <a:lnTo>
                    <a:pt x="341" y="455"/>
                  </a:lnTo>
                  <a:lnTo>
                    <a:pt x="341" y="455"/>
                  </a:lnTo>
                  <a:lnTo>
                    <a:pt x="454" y="342"/>
                  </a:lnTo>
                  <a:lnTo>
                    <a:pt x="568" y="228"/>
                  </a:lnTo>
                  <a:lnTo>
                    <a:pt x="814" y="39"/>
                  </a:lnTo>
                  <a:lnTo>
                    <a:pt x="814" y="39"/>
                  </a:lnTo>
                  <a:lnTo>
                    <a:pt x="889" y="20"/>
                  </a:lnTo>
                  <a:lnTo>
                    <a:pt x="984" y="1"/>
                  </a:lnTo>
                  <a:lnTo>
                    <a:pt x="1060" y="39"/>
                  </a:lnTo>
                  <a:lnTo>
                    <a:pt x="1135" y="96"/>
                  </a:lnTo>
                  <a:lnTo>
                    <a:pt x="1135" y="96"/>
                  </a:lnTo>
                  <a:lnTo>
                    <a:pt x="1173" y="171"/>
                  </a:lnTo>
                  <a:lnTo>
                    <a:pt x="1173" y="247"/>
                  </a:lnTo>
                  <a:lnTo>
                    <a:pt x="1154" y="323"/>
                  </a:lnTo>
                  <a:lnTo>
                    <a:pt x="1098" y="398"/>
                  </a:lnTo>
                  <a:lnTo>
                    <a:pt x="1098" y="398"/>
                  </a:lnTo>
                  <a:lnTo>
                    <a:pt x="889" y="569"/>
                  </a:lnTo>
                  <a:lnTo>
                    <a:pt x="889" y="569"/>
                  </a:lnTo>
                  <a:lnTo>
                    <a:pt x="833" y="606"/>
                  </a:lnTo>
                  <a:lnTo>
                    <a:pt x="833" y="606"/>
                  </a:lnTo>
                  <a:lnTo>
                    <a:pt x="814" y="644"/>
                  </a:lnTo>
                  <a:lnTo>
                    <a:pt x="814" y="644"/>
                  </a:lnTo>
                  <a:lnTo>
                    <a:pt x="738" y="720"/>
                  </a:lnTo>
                  <a:lnTo>
                    <a:pt x="719" y="739"/>
                  </a:lnTo>
                  <a:lnTo>
                    <a:pt x="700" y="739"/>
                  </a:lnTo>
                  <a:lnTo>
                    <a:pt x="700" y="739"/>
                  </a:lnTo>
                  <a:lnTo>
                    <a:pt x="700" y="739"/>
                  </a:lnTo>
                  <a:lnTo>
                    <a:pt x="530" y="947"/>
                  </a:lnTo>
                  <a:lnTo>
                    <a:pt x="530" y="947"/>
                  </a:lnTo>
                  <a:lnTo>
                    <a:pt x="435" y="1042"/>
                  </a:lnTo>
                  <a:lnTo>
                    <a:pt x="435" y="1042"/>
                  </a:lnTo>
                  <a:lnTo>
                    <a:pt x="360" y="1136"/>
                  </a:lnTo>
                  <a:lnTo>
                    <a:pt x="303" y="1174"/>
                  </a:lnTo>
                  <a:lnTo>
                    <a:pt x="246" y="1193"/>
                  </a:lnTo>
                  <a:lnTo>
                    <a:pt x="246" y="1193"/>
                  </a:lnTo>
                  <a:lnTo>
                    <a:pt x="170" y="1174"/>
                  </a:lnTo>
                  <a:lnTo>
                    <a:pt x="114" y="1155"/>
                  </a:lnTo>
                  <a:lnTo>
                    <a:pt x="57" y="1098"/>
                  </a:lnTo>
                  <a:lnTo>
                    <a:pt x="19" y="1042"/>
                  </a:lnTo>
                  <a:lnTo>
                    <a:pt x="19" y="1042"/>
                  </a:lnTo>
                  <a:lnTo>
                    <a:pt x="0" y="966"/>
                  </a:lnTo>
                  <a:lnTo>
                    <a:pt x="19" y="909"/>
                  </a:lnTo>
                  <a:lnTo>
                    <a:pt x="76" y="796"/>
                  </a:lnTo>
                  <a:lnTo>
                    <a:pt x="76" y="796"/>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27"/>
            <p:cNvSpPr/>
            <p:nvPr/>
          </p:nvSpPr>
          <p:spPr>
            <a:xfrm>
              <a:off x="6358628" y="3894211"/>
              <a:ext cx="422526" cy="517322"/>
            </a:xfrm>
            <a:custGeom>
              <a:avLst/>
              <a:gdLst/>
              <a:ahLst/>
              <a:cxnLst/>
              <a:rect l="l" t="t" r="r" b="b"/>
              <a:pathLst>
                <a:path w="15101" h="18489" extrusionOk="0">
                  <a:moveTo>
                    <a:pt x="7948" y="5072"/>
                  </a:moveTo>
                  <a:lnTo>
                    <a:pt x="7399" y="5091"/>
                  </a:lnTo>
                  <a:lnTo>
                    <a:pt x="6529" y="18488"/>
                  </a:lnTo>
                  <a:lnTo>
                    <a:pt x="663" y="18242"/>
                  </a:lnTo>
                  <a:lnTo>
                    <a:pt x="663" y="18242"/>
                  </a:lnTo>
                  <a:lnTo>
                    <a:pt x="549" y="15442"/>
                  </a:lnTo>
                  <a:lnTo>
                    <a:pt x="284" y="9273"/>
                  </a:lnTo>
                  <a:lnTo>
                    <a:pt x="57" y="3028"/>
                  </a:lnTo>
                  <a:lnTo>
                    <a:pt x="0" y="909"/>
                  </a:lnTo>
                  <a:lnTo>
                    <a:pt x="0" y="266"/>
                  </a:lnTo>
                  <a:lnTo>
                    <a:pt x="0" y="1"/>
                  </a:lnTo>
                  <a:lnTo>
                    <a:pt x="0" y="1"/>
                  </a:lnTo>
                  <a:lnTo>
                    <a:pt x="15101" y="341"/>
                  </a:lnTo>
                  <a:lnTo>
                    <a:pt x="14893" y="18375"/>
                  </a:lnTo>
                  <a:lnTo>
                    <a:pt x="9235" y="18242"/>
                  </a:lnTo>
                  <a:lnTo>
                    <a:pt x="7948" y="5072"/>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27"/>
            <p:cNvSpPr/>
            <p:nvPr/>
          </p:nvSpPr>
          <p:spPr>
            <a:xfrm>
              <a:off x="6358628" y="3894211"/>
              <a:ext cx="422526" cy="517322"/>
            </a:xfrm>
            <a:custGeom>
              <a:avLst/>
              <a:gdLst/>
              <a:ahLst/>
              <a:cxnLst/>
              <a:rect l="l" t="t" r="r" b="b"/>
              <a:pathLst>
                <a:path w="15101" h="18489" fill="none" extrusionOk="0">
                  <a:moveTo>
                    <a:pt x="7948" y="5072"/>
                  </a:moveTo>
                  <a:lnTo>
                    <a:pt x="7399" y="5091"/>
                  </a:lnTo>
                  <a:lnTo>
                    <a:pt x="6529" y="18488"/>
                  </a:lnTo>
                  <a:lnTo>
                    <a:pt x="663" y="18242"/>
                  </a:lnTo>
                  <a:lnTo>
                    <a:pt x="663" y="18242"/>
                  </a:lnTo>
                  <a:lnTo>
                    <a:pt x="549" y="15442"/>
                  </a:lnTo>
                  <a:lnTo>
                    <a:pt x="284" y="9273"/>
                  </a:lnTo>
                  <a:lnTo>
                    <a:pt x="57" y="3028"/>
                  </a:lnTo>
                  <a:lnTo>
                    <a:pt x="0" y="909"/>
                  </a:lnTo>
                  <a:lnTo>
                    <a:pt x="0" y="266"/>
                  </a:lnTo>
                  <a:lnTo>
                    <a:pt x="0" y="1"/>
                  </a:lnTo>
                  <a:lnTo>
                    <a:pt x="0" y="1"/>
                  </a:lnTo>
                  <a:lnTo>
                    <a:pt x="15101" y="341"/>
                  </a:lnTo>
                  <a:lnTo>
                    <a:pt x="14893" y="18375"/>
                  </a:lnTo>
                  <a:lnTo>
                    <a:pt x="9235" y="18242"/>
                  </a:lnTo>
                  <a:lnTo>
                    <a:pt x="7948" y="507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7" name="Google Shape;2087;p27"/>
            <p:cNvSpPr/>
            <p:nvPr/>
          </p:nvSpPr>
          <p:spPr>
            <a:xfrm>
              <a:off x="6377682" y="3364233"/>
              <a:ext cx="392364" cy="618414"/>
            </a:xfrm>
            <a:custGeom>
              <a:avLst/>
              <a:gdLst/>
              <a:ahLst/>
              <a:cxnLst/>
              <a:rect l="l" t="t" r="r" b="b"/>
              <a:pathLst>
                <a:path w="14023" h="22102" extrusionOk="0">
                  <a:moveTo>
                    <a:pt x="1" y="20247"/>
                  </a:moveTo>
                  <a:lnTo>
                    <a:pt x="1" y="20247"/>
                  </a:lnTo>
                  <a:lnTo>
                    <a:pt x="133" y="20342"/>
                  </a:lnTo>
                  <a:lnTo>
                    <a:pt x="531" y="20531"/>
                  </a:lnTo>
                  <a:lnTo>
                    <a:pt x="1155" y="20834"/>
                  </a:lnTo>
                  <a:lnTo>
                    <a:pt x="1552" y="21004"/>
                  </a:lnTo>
                  <a:lnTo>
                    <a:pt x="1988" y="21175"/>
                  </a:lnTo>
                  <a:lnTo>
                    <a:pt x="2499" y="21345"/>
                  </a:lnTo>
                  <a:lnTo>
                    <a:pt x="3028" y="21496"/>
                  </a:lnTo>
                  <a:lnTo>
                    <a:pt x="3634" y="21667"/>
                  </a:lnTo>
                  <a:lnTo>
                    <a:pt x="4258" y="21799"/>
                  </a:lnTo>
                  <a:lnTo>
                    <a:pt x="4940" y="21913"/>
                  </a:lnTo>
                  <a:lnTo>
                    <a:pt x="5640" y="22007"/>
                  </a:lnTo>
                  <a:lnTo>
                    <a:pt x="6397" y="22083"/>
                  </a:lnTo>
                  <a:lnTo>
                    <a:pt x="7172" y="22102"/>
                  </a:lnTo>
                  <a:lnTo>
                    <a:pt x="7172" y="22102"/>
                  </a:lnTo>
                  <a:lnTo>
                    <a:pt x="7948" y="22102"/>
                  </a:lnTo>
                  <a:lnTo>
                    <a:pt x="8686" y="22045"/>
                  </a:lnTo>
                  <a:lnTo>
                    <a:pt x="9386" y="21950"/>
                  </a:lnTo>
                  <a:lnTo>
                    <a:pt x="10030" y="21837"/>
                  </a:lnTo>
                  <a:lnTo>
                    <a:pt x="10635" y="21704"/>
                  </a:lnTo>
                  <a:lnTo>
                    <a:pt x="11203" y="21553"/>
                  </a:lnTo>
                  <a:lnTo>
                    <a:pt x="11714" y="21383"/>
                  </a:lnTo>
                  <a:lnTo>
                    <a:pt x="12187" y="21212"/>
                  </a:lnTo>
                  <a:lnTo>
                    <a:pt x="12603" y="21023"/>
                  </a:lnTo>
                  <a:lnTo>
                    <a:pt x="12963" y="20872"/>
                  </a:lnTo>
                  <a:lnTo>
                    <a:pt x="13284" y="20702"/>
                  </a:lnTo>
                  <a:lnTo>
                    <a:pt x="13549" y="20569"/>
                  </a:lnTo>
                  <a:lnTo>
                    <a:pt x="13890" y="20342"/>
                  </a:lnTo>
                  <a:lnTo>
                    <a:pt x="14022" y="20266"/>
                  </a:lnTo>
                  <a:lnTo>
                    <a:pt x="11468" y="0"/>
                  </a:lnTo>
                  <a:lnTo>
                    <a:pt x="2271" y="133"/>
                  </a:lnTo>
                  <a:lnTo>
                    <a:pt x="1" y="20247"/>
                  </a:lnTo>
                  <a:close/>
                </a:path>
              </a:pathLst>
            </a:custGeom>
            <a:solidFill>
              <a:srgbClr val="FDE5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8" name="Google Shape;2088;p27"/>
            <p:cNvSpPr/>
            <p:nvPr/>
          </p:nvSpPr>
          <p:spPr>
            <a:xfrm>
              <a:off x="6377682" y="3364233"/>
              <a:ext cx="392364" cy="618414"/>
            </a:xfrm>
            <a:custGeom>
              <a:avLst/>
              <a:gdLst/>
              <a:ahLst/>
              <a:cxnLst/>
              <a:rect l="l" t="t" r="r" b="b"/>
              <a:pathLst>
                <a:path w="14023" h="22102" fill="none" extrusionOk="0">
                  <a:moveTo>
                    <a:pt x="1" y="20247"/>
                  </a:moveTo>
                  <a:lnTo>
                    <a:pt x="1" y="20247"/>
                  </a:lnTo>
                  <a:lnTo>
                    <a:pt x="133" y="20342"/>
                  </a:lnTo>
                  <a:lnTo>
                    <a:pt x="531" y="20531"/>
                  </a:lnTo>
                  <a:lnTo>
                    <a:pt x="1155" y="20834"/>
                  </a:lnTo>
                  <a:lnTo>
                    <a:pt x="1552" y="21004"/>
                  </a:lnTo>
                  <a:lnTo>
                    <a:pt x="1988" y="21175"/>
                  </a:lnTo>
                  <a:lnTo>
                    <a:pt x="2499" y="21345"/>
                  </a:lnTo>
                  <a:lnTo>
                    <a:pt x="3028" y="21496"/>
                  </a:lnTo>
                  <a:lnTo>
                    <a:pt x="3634" y="21667"/>
                  </a:lnTo>
                  <a:lnTo>
                    <a:pt x="4258" y="21799"/>
                  </a:lnTo>
                  <a:lnTo>
                    <a:pt x="4940" y="21913"/>
                  </a:lnTo>
                  <a:lnTo>
                    <a:pt x="5640" y="22007"/>
                  </a:lnTo>
                  <a:lnTo>
                    <a:pt x="6397" y="22083"/>
                  </a:lnTo>
                  <a:lnTo>
                    <a:pt x="7172" y="22102"/>
                  </a:lnTo>
                  <a:lnTo>
                    <a:pt x="7172" y="22102"/>
                  </a:lnTo>
                  <a:lnTo>
                    <a:pt x="7948" y="22102"/>
                  </a:lnTo>
                  <a:lnTo>
                    <a:pt x="8686" y="22045"/>
                  </a:lnTo>
                  <a:lnTo>
                    <a:pt x="9386" y="21950"/>
                  </a:lnTo>
                  <a:lnTo>
                    <a:pt x="10030" y="21837"/>
                  </a:lnTo>
                  <a:lnTo>
                    <a:pt x="10635" y="21704"/>
                  </a:lnTo>
                  <a:lnTo>
                    <a:pt x="11203" y="21553"/>
                  </a:lnTo>
                  <a:lnTo>
                    <a:pt x="11714" y="21383"/>
                  </a:lnTo>
                  <a:lnTo>
                    <a:pt x="12187" y="21212"/>
                  </a:lnTo>
                  <a:lnTo>
                    <a:pt x="12603" y="21023"/>
                  </a:lnTo>
                  <a:lnTo>
                    <a:pt x="12963" y="20872"/>
                  </a:lnTo>
                  <a:lnTo>
                    <a:pt x="13284" y="20702"/>
                  </a:lnTo>
                  <a:lnTo>
                    <a:pt x="13549" y="20569"/>
                  </a:lnTo>
                  <a:lnTo>
                    <a:pt x="13890" y="20342"/>
                  </a:lnTo>
                  <a:lnTo>
                    <a:pt x="14022" y="20266"/>
                  </a:lnTo>
                  <a:lnTo>
                    <a:pt x="11468" y="0"/>
                  </a:lnTo>
                  <a:lnTo>
                    <a:pt x="2271" y="133"/>
                  </a:lnTo>
                  <a:lnTo>
                    <a:pt x="1" y="2024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9" name="Google Shape;2089;p27"/>
            <p:cNvSpPr/>
            <p:nvPr/>
          </p:nvSpPr>
          <p:spPr>
            <a:xfrm>
              <a:off x="6599006" y="3814803"/>
              <a:ext cx="86318" cy="85787"/>
            </a:xfrm>
            <a:custGeom>
              <a:avLst/>
              <a:gdLst/>
              <a:ahLst/>
              <a:cxnLst/>
              <a:rect l="l" t="t" r="r" b="b"/>
              <a:pathLst>
                <a:path w="3085" h="3066" extrusionOk="0">
                  <a:moveTo>
                    <a:pt x="1382" y="0"/>
                  </a:moveTo>
                  <a:lnTo>
                    <a:pt x="1230" y="19"/>
                  </a:lnTo>
                  <a:lnTo>
                    <a:pt x="1098" y="57"/>
                  </a:lnTo>
                  <a:lnTo>
                    <a:pt x="947" y="114"/>
                  </a:lnTo>
                  <a:lnTo>
                    <a:pt x="814" y="171"/>
                  </a:lnTo>
                  <a:lnTo>
                    <a:pt x="701" y="246"/>
                  </a:lnTo>
                  <a:lnTo>
                    <a:pt x="587" y="341"/>
                  </a:lnTo>
                  <a:lnTo>
                    <a:pt x="473" y="436"/>
                  </a:lnTo>
                  <a:lnTo>
                    <a:pt x="379" y="549"/>
                  </a:lnTo>
                  <a:lnTo>
                    <a:pt x="284" y="663"/>
                  </a:lnTo>
                  <a:lnTo>
                    <a:pt x="209" y="776"/>
                  </a:lnTo>
                  <a:lnTo>
                    <a:pt x="133" y="909"/>
                  </a:lnTo>
                  <a:lnTo>
                    <a:pt x="76" y="1041"/>
                  </a:lnTo>
                  <a:lnTo>
                    <a:pt x="38" y="1192"/>
                  </a:lnTo>
                  <a:lnTo>
                    <a:pt x="19" y="1344"/>
                  </a:lnTo>
                  <a:lnTo>
                    <a:pt x="0" y="1495"/>
                  </a:lnTo>
                  <a:lnTo>
                    <a:pt x="19" y="1647"/>
                  </a:lnTo>
                  <a:lnTo>
                    <a:pt x="38" y="1817"/>
                  </a:lnTo>
                  <a:lnTo>
                    <a:pt x="57" y="1949"/>
                  </a:lnTo>
                  <a:lnTo>
                    <a:pt x="114" y="2101"/>
                  </a:lnTo>
                  <a:lnTo>
                    <a:pt x="171" y="2233"/>
                  </a:lnTo>
                  <a:lnTo>
                    <a:pt x="246" y="2366"/>
                  </a:lnTo>
                  <a:lnTo>
                    <a:pt x="341" y="2479"/>
                  </a:lnTo>
                  <a:lnTo>
                    <a:pt x="436" y="2593"/>
                  </a:lnTo>
                  <a:lnTo>
                    <a:pt x="530" y="2687"/>
                  </a:lnTo>
                  <a:lnTo>
                    <a:pt x="663" y="2782"/>
                  </a:lnTo>
                  <a:lnTo>
                    <a:pt x="776" y="2858"/>
                  </a:lnTo>
                  <a:lnTo>
                    <a:pt x="909" y="2933"/>
                  </a:lnTo>
                  <a:lnTo>
                    <a:pt x="1060" y="2990"/>
                  </a:lnTo>
                  <a:lnTo>
                    <a:pt x="1193" y="3028"/>
                  </a:lnTo>
                  <a:lnTo>
                    <a:pt x="1344" y="3066"/>
                  </a:lnTo>
                  <a:lnTo>
                    <a:pt x="1703" y="3066"/>
                  </a:lnTo>
                  <a:lnTo>
                    <a:pt x="1855" y="3047"/>
                  </a:lnTo>
                  <a:lnTo>
                    <a:pt x="1987" y="3009"/>
                  </a:lnTo>
                  <a:lnTo>
                    <a:pt x="2139" y="2952"/>
                  </a:lnTo>
                  <a:lnTo>
                    <a:pt x="2271" y="2896"/>
                  </a:lnTo>
                  <a:lnTo>
                    <a:pt x="2385" y="2820"/>
                  </a:lnTo>
                  <a:lnTo>
                    <a:pt x="2498" y="2725"/>
                  </a:lnTo>
                  <a:lnTo>
                    <a:pt x="2612" y="2631"/>
                  </a:lnTo>
                  <a:lnTo>
                    <a:pt x="2706" y="2517"/>
                  </a:lnTo>
                  <a:lnTo>
                    <a:pt x="2801" y="2404"/>
                  </a:lnTo>
                  <a:lnTo>
                    <a:pt x="2877" y="2290"/>
                  </a:lnTo>
                  <a:lnTo>
                    <a:pt x="2952" y="2158"/>
                  </a:lnTo>
                  <a:lnTo>
                    <a:pt x="3009" y="2025"/>
                  </a:lnTo>
                  <a:lnTo>
                    <a:pt x="3047" y="1874"/>
                  </a:lnTo>
                  <a:lnTo>
                    <a:pt x="3066" y="1722"/>
                  </a:lnTo>
                  <a:lnTo>
                    <a:pt x="3085" y="1571"/>
                  </a:lnTo>
                  <a:lnTo>
                    <a:pt x="3066" y="1420"/>
                  </a:lnTo>
                  <a:lnTo>
                    <a:pt x="3047" y="1249"/>
                  </a:lnTo>
                  <a:lnTo>
                    <a:pt x="3028" y="1117"/>
                  </a:lnTo>
                  <a:lnTo>
                    <a:pt x="2971" y="965"/>
                  </a:lnTo>
                  <a:lnTo>
                    <a:pt x="2914" y="833"/>
                  </a:lnTo>
                  <a:lnTo>
                    <a:pt x="2839" y="700"/>
                  </a:lnTo>
                  <a:lnTo>
                    <a:pt x="2744" y="587"/>
                  </a:lnTo>
                  <a:lnTo>
                    <a:pt x="2650" y="473"/>
                  </a:lnTo>
                  <a:lnTo>
                    <a:pt x="2555" y="379"/>
                  </a:lnTo>
                  <a:lnTo>
                    <a:pt x="2422" y="284"/>
                  </a:lnTo>
                  <a:lnTo>
                    <a:pt x="2309" y="190"/>
                  </a:lnTo>
                  <a:lnTo>
                    <a:pt x="2177" y="133"/>
                  </a:lnTo>
                  <a:lnTo>
                    <a:pt x="2025" y="76"/>
                  </a:lnTo>
                  <a:lnTo>
                    <a:pt x="1893" y="38"/>
                  </a:lnTo>
                  <a:lnTo>
                    <a:pt x="1741"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0" name="Google Shape;2090;p27"/>
            <p:cNvSpPr/>
            <p:nvPr/>
          </p:nvSpPr>
          <p:spPr>
            <a:xfrm>
              <a:off x="6599006" y="3814803"/>
              <a:ext cx="86318" cy="85787"/>
            </a:xfrm>
            <a:custGeom>
              <a:avLst/>
              <a:gdLst/>
              <a:ahLst/>
              <a:cxnLst/>
              <a:rect l="l" t="t" r="r" b="b"/>
              <a:pathLst>
                <a:path w="3085" h="3066" fill="none" extrusionOk="0">
                  <a:moveTo>
                    <a:pt x="1533" y="0"/>
                  </a:moveTo>
                  <a:lnTo>
                    <a:pt x="1533" y="0"/>
                  </a:lnTo>
                  <a:lnTo>
                    <a:pt x="1382" y="0"/>
                  </a:lnTo>
                  <a:lnTo>
                    <a:pt x="1230" y="19"/>
                  </a:lnTo>
                  <a:lnTo>
                    <a:pt x="1098" y="57"/>
                  </a:lnTo>
                  <a:lnTo>
                    <a:pt x="947" y="114"/>
                  </a:lnTo>
                  <a:lnTo>
                    <a:pt x="814" y="171"/>
                  </a:lnTo>
                  <a:lnTo>
                    <a:pt x="701" y="246"/>
                  </a:lnTo>
                  <a:lnTo>
                    <a:pt x="587" y="341"/>
                  </a:lnTo>
                  <a:lnTo>
                    <a:pt x="473" y="436"/>
                  </a:lnTo>
                  <a:lnTo>
                    <a:pt x="379" y="549"/>
                  </a:lnTo>
                  <a:lnTo>
                    <a:pt x="284" y="663"/>
                  </a:lnTo>
                  <a:lnTo>
                    <a:pt x="209" y="776"/>
                  </a:lnTo>
                  <a:lnTo>
                    <a:pt x="133" y="909"/>
                  </a:lnTo>
                  <a:lnTo>
                    <a:pt x="76" y="1041"/>
                  </a:lnTo>
                  <a:lnTo>
                    <a:pt x="38" y="1192"/>
                  </a:lnTo>
                  <a:lnTo>
                    <a:pt x="19" y="1344"/>
                  </a:lnTo>
                  <a:lnTo>
                    <a:pt x="0" y="1495"/>
                  </a:lnTo>
                  <a:lnTo>
                    <a:pt x="0" y="1495"/>
                  </a:lnTo>
                  <a:lnTo>
                    <a:pt x="19" y="1647"/>
                  </a:lnTo>
                  <a:lnTo>
                    <a:pt x="38" y="1817"/>
                  </a:lnTo>
                  <a:lnTo>
                    <a:pt x="57" y="1949"/>
                  </a:lnTo>
                  <a:lnTo>
                    <a:pt x="114" y="2101"/>
                  </a:lnTo>
                  <a:lnTo>
                    <a:pt x="171" y="2233"/>
                  </a:lnTo>
                  <a:lnTo>
                    <a:pt x="246" y="2366"/>
                  </a:lnTo>
                  <a:lnTo>
                    <a:pt x="341" y="2479"/>
                  </a:lnTo>
                  <a:lnTo>
                    <a:pt x="436" y="2593"/>
                  </a:lnTo>
                  <a:lnTo>
                    <a:pt x="530" y="2687"/>
                  </a:lnTo>
                  <a:lnTo>
                    <a:pt x="663" y="2782"/>
                  </a:lnTo>
                  <a:lnTo>
                    <a:pt x="776" y="2858"/>
                  </a:lnTo>
                  <a:lnTo>
                    <a:pt x="909" y="2933"/>
                  </a:lnTo>
                  <a:lnTo>
                    <a:pt x="1060" y="2990"/>
                  </a:lnTo>
                  <a:lnTo>
                    <a:pt x="1193" y="3028"/>
                  </a:lnTo>
                  <a:lnTo>
                    <a:pt x="1344" y="3066"/>
                  </a:lnTo>
                  <a:lnTo>
                    <a:pt x="1514" y="3066"/>
                  </a:lnTo>
                  <a:lnTo>
                    <a:pt x="1514" y="3066"/>
                  </a:lnTo>
                  <a:lnTo>
                    <a:pt x="1552" y="3066"/>
                  </a:lnTo>
                  <a:lnTo>
                    <a:pt x="1552" y="3066"/>
                  </a:lnTo>
                  <a:lnTo>
                    <a:pt x="1703" y="3066"/>
                  </a:lnTo>
                  <a:lnTo>
                    <a:pt x="1855" y="3047"/>
                  </a:lnTo>
                  <a:lnTo>
                    <a:pt x="1987" y="3009"/>
                  </a:lnTo>
                  <a:lnTo>
                    <a:pt x="2139" y="2952"/>
                  </a:lnTo>
                  <a:lnTo>
                    <a:pt x="2271" y="2896"/>
                  </a:lnTo>
                  <a:lnTo>
                    <a:pt x="2385" y="2820"/>
                  </a:lnTo>
                  <a:lnTo>
                    <a:pt x="2498" y="2725"/>
                  </a:lnTo>
                  <a:lnTo>
                    <a:pt x="2612" y="2631"/>
                  </a:lnTo>
                  <a:lnTo>
                    <a:pt x="2706" y="2517"/>
                  </a:lnTo>
                  <a:lnTo>
                    <a:pt x="2801" y="2404"/>
                  </a:lnTo>
                  <a:lnTo>
                    <a:pt x="2877" y="2290"/>
                  </a:lnTo>
                  <a:lnTo>
                    <a:pt x="2952" y="2158"/>
                  </a:lnTo>
                  <a:lnTo>
                    <a:pt x="3009" y="2025"/>
                  </a:lnTo>
                  <a:lnTo>
                    <a:pt x="3047" y="1874"/>
                  </a:lnTo>
                  <a:lnTo>
                    <a:pt x="3066" y="1722"/>
                  </a:lnTo>
                  <a:lnTo>
                    <a:pt x="3085" y="1571"/>
                  </a:lnTo>
                  <a:lnTo>
                    <a:pt x="3085" y="1571"/>
                  </a:lnTo>
                  <a:lnTo>
                    <a:pt x="3066" y="1420"/>
                  </a:lnTo>
                  <a:lnTo>
                    <a:pt x="3047" y="1249"/>
                  </a:lnTo>
                  <a:lnTo>
                    <a:pt x="3028" y="1117"/>
                  </a:lnTo>
                  <a:lnTo>
                    <a:pt x="2971" y="965"/>
                  </a:lnTo>
                  <a:lnTo>
                    <a:pt x="2914" y="833"/>
                  </a:lnTo>
                  <a:lnTo>
                    <a:pt x="2839" y="700"/>
                  </a:lnTo>
                  <a:lnTo>
                    <a:pt x="2744" y="587"/>
                  </a:lnTo>
                  <a:lnTo>
                    <a:pt x="2650" y="473"/>
                  </a:lnTo>
                  <a:lnTo>
                    <a:pt x="2555" y="379"/>
                  </a:lnTo>
                  <a:lnTo>
                    <a:pt x="2422" y="284"/>
                  </a:lnTo>
                  <a:lnTo>
                    <a:pt x="2309" y="190"/>
                  </a:lnTo>
                  <a:lnTo>
                    <a:pt x="2177" y="133"/>
                  </a:lnTo>
                  <a:lnTo>
                    <a:pt x="2025" y="76"/>
                  </a:lnTo>
                  <a:lnTo>
                    <a:pt x="1893" y="38"/>
                  </a:lnTo>
                  <a:lnTo>
                    <a:pt x="1741" y="0"/>
                  </a:lnTo>
                  <a:lnTo>
                    <a:pt x="1571" y="0"/>
                  </a:lnTo>
                  <a:lnTo>
                    <a:pt x="1571" y="0"/>
                  </a:lnTo>
                  <a:lnTo>
                    <a:pt x="15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1" name="Google Shape;2091;p27"/>
            <p:cNvSpPr/>
            <p:nvPr/>
          </p:nvSpPr>
          <p:spPr>
            <a:xfrm>
              <a:off x="6533337" y="3724790"/>
              <a:ext cx="73643" cy="73615"/>
            </a:xfrm>
            <a:custGeom>
              <a:avLst/>
              <a:gdLst/>
              <a:ahLst/>
              <a:cxnLst/>
              <a:rect l="l" t="t" r="r" b="b"/>
              <a:pathLst>
                <a:path w="2632" h="2631" extrusionOk="0">
                  <a:moveTo>
                    <a:pt x="1326" y="0"/>
                  </a:moveTo>
                  <a:lnTo>
                    <a:pt x="1193" y="19"/>
                  </a:lnTo>
                  <a:lnTo>
                    <a:pt x="1061" y="38"/>
                  </a:lnTo>
                  <a:lnTo>
                    <a:pt x="928" y="57"/>
                  </a:lnTo>
                  <a:lnTo>
                    <a:pt x="815" y="114"/>
                  </a:lnTo>
                  <a:lnTo>
                    <a:pt x="701" y="171"/>
                  </a:lnTo>
                  <a:lnTo>
                    <a:pt x="607" y="228"/>
                  </a:lnTo>
                  <a:lnTo>
                    <a:pt x="493" y="303"/>
                  </a:lnTo>
                  <a:lnTo>
                    <a:pt x="398" y="379"/>
                  </a:lnTo>
                  <a:lnTo>
                    <a:pt x="323" y="474"/>
                  </a:lnTo>
                  <a:lnTo>
                    <a:pt x="247" y="568"/>
                  </a:lnTo>
                  <a:lnTo>
                    <a:pt x="171" y="682"/>
                  </a:lnTo>
                  <a:lnTo>
                    <a:pt x="115" y="795"/>
                  </a:lnTo>
                  <a:lnTo>
                    <a:pt x="77" y="909"/>
                  </a:lnTo>
                  <a:lnTo>
                    <a:pt x="39" y="1022"/>
                  </a:lnTo>
                  <a:lnTo>
                    <a:pt x="20" y="1155"/>
                  </a:lnTo>
                  <a:lnTo>
                    <a:pt x="1" y="1287"/>
                  </a:lnTo>
                  <a:lnTo>
                    <a:pt x="20" y="1420"/>
                  </a:lnTo>
                  <a:lnTo>
                    <a:pt x="39" y="1552"/>
                  </a:lnTo>
                  <a:lnTo>
                    <a:pt x="58" y="1685"/>
                  </a:lnTo>
                  <a:lnTo>
                    <a:pt x="96" y="1798"/>
                  </a:lnTo>
                  <a:lnTo>
                    <a:pt x="152" y="1912"/>
                  </a:lnTo>
                  <a:lnTo>
                    <a:pt x="209" y="2025"/>
                  </a:lnTo>
                  <a:lnTo>
                    <a:pt x="285" y="2120"/>
                  </a:lnTo>
                  <a:lnTo>
                    <a:pt x="379" y="2214"/>
                  </a:lnTo>
                  <a:lnTo>
                    <a:pt x="455" y="2309"/>
                  </a:lnTo>
                  <a:lnTo>
                    <a:pt x="569" y="2385"/>
                  </a:lnTo>
                  <a:lnTo>
                    <a:pt x="663" y="2460"/>
                  </a:lnTo>
                  <a:lnTo>
                    <a:pt x="777" y="2517"/>
                  </a:lnTo>
                  <a:lnTo>
                    <a:pt x="909" y="2555"/>
                  </a:lnTo>
                  <a:lnTo>
                    <a:pt x="1023" y="2593"/>
                  </a:lnTo>
                  <a:lnTo>
                    <a:pt x="1155" y="2612"/>
                  </a:lnTo>
                  <a:lnTo>
                    <a:pt x="1288" y="2631"/>
                  </a:lnTo>
                  <a:lnTo>
                    <a:pt x="1326" y="2631"/>
                  </a:lnTo>
                  <a:lnTo>
                    <a:pt x="1458" y="2612"/>
                  </a:lnTo>
                  <a:lnTo>
                    <a:pt x="1572" y="2593"/>
                  </a:lnTo>
                  <a:lnTo>
                    <a:pt x="1704" y="2574"/>
                  </a:lnTo>
                  <a:lnTo>
                    <a:pt x="1818" y="2536"/>
                  </a:lnTo>
                  <a:lnTo>
                    <a:pt x="1931" y="2479"/>
                  </a:lnTo>
                  <a:lnTo>
                    <a:pt x="2045" y="2404"/>
                  </a:lnTo>
                  <a:lnTo>
                    <a:pt x="2139" y="2328"/>
                  </a:lnTo>
                  <a:lnTo>
                    <a:pt x="2234" y="2252"/>
                  </a:lnTo>
                  <a:lnTo>
                    <a:pt x="2310" y="2158"/>
                  </a:lnTo>
                  <a:lnTo>
                    <a:pt x="2385" y="2063"/>
                  </a:lnTo>
                  <a:lnTo>
                    <a:pt x="2461" y="1968"/>
                  </a:lnTo>
                  <a:lnTo>
                    <a:pt x="2518" y="1855"/>
                  </a:lnTo>
                  <a:lnTo>
                    <a:pt x="2556" y="1722"/>
                  </a:lnTo>
                  <a:lnTo>
                    <a:pt x="2593" y="1609"/>
                  </a:lnTo>
                  <a:lnTo>
                    <a:pt x="2612" y="1476"/>
                  </a:lnTo>
                  <a:lnTo>
                    <a:pt x="2631" y="1344"/>
                  </a:lnTo>
                  <a:lnTo>
                    <a:pt x="2631" y="1212"/>
                  </a:lnTo>
                  <a:lnTo>
                    <a:pt x="2612" y="1079"/>
                  </a:lnTo>
                  <a:lnTo>
                    <a:pt x="2574" y="966"/>
                  </a:lnTo>
                  <a:lnTo>
                    <a:pt x="2537" y="833"/>
                  </a:lnTo>
                  <a:lnTo>
                    <a:pt x="2480" y="720"/>
                  </a:lnTo>
                  <a:lnTo>
                    <a:pt x="2423" y="606"/>
                  </a:lnTo>
                  <a:lnTo>
                    <a:pt x="2347" y="511"/>
                  </a:lnTo>
                  <a:lnTo>
                    <a:pt x="2272" y="417"/>
                  </a:lnTo>
                  <a:lnTo>
                    <a:pt x="2177" y="322"/>
                  </a:lnTo>
                  <a:lnTo>
                    <a:pt x="2082" y="246"/>
                  </a:lnTo>
                  <a:lnTo>
                    <a:pt x="1969" y="190"/>
                  </a:lnTo>
                  <a:lnTo>
                    <a:pt x="1855" y="114"/>
                  </a:lnTo>
                  <a:lnTo>
                    <a:pt x="1742" y="76"/>
                  </a:lnTo>
                  <a:lnTo>
                    <a:pt x="1609" y="38"/>
                  </a:lnTo>
                  <a:lnTo>
                    <a:pt x="1477" y="19"/>
                  </a:lnTo>
                  <a:lnTo>
                    <a:pt x="1344"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2" name="Google Shape;2092;p27"/>
            <p:cNvSpPr/>
            <p:nvPr/>
          </p:nvSpPr>
          <p:spPr>
            <a:xfrm>
              <a:off x="6533337" y="3724790"/>
              <a:ext cx="73643" cy="73615"/>
            </a:xfrm>
            <a:custGeom>
              <a:avLst/>
              <a:gdLst/>
              <a:ahLst/>
              <a:cxnLst/>
              <a:rect l="l" t="t" r="r" b="b"/>
              <a:pathLst>
                <a:path w="2632" h="2631" fill="none" extrusionOk="0">
                  <a:moveTo>
                    <a:pt x="1326" y="0"/>
                  </a:moveTo>
                  <a:lnTo>
                    <a:pt x="1326" y="0"/>
                  </a:lnTo>
                  <a:lnTo>
                    <a:pt x="1193" y="19"/>
                  </a:lnTo>
                  <a:lnTo>
                    <a:pt x="1061" y="38"/>
                  </a:lnTo>
                  <a:lnTo>
                    <a:pt x="928" y="57"/>
                  </a:lnTo>
                  <a:lnTo>
                    <a:pt x="815" y="114"/>
                  </a:lnTo>
                  <a:lnTo>
                    <a:pt x="701" y="171"/>
                  </a:lnTo>
                  <a:lnTo>
                    <a:pt x="607" y="228"/>
                  </a:lnTo>
                  <a:lnTo>
                    <a:pt x="493" y="303"/>
                  </a:lnTo>
                  <a:lnTo>
                    <a:pt x="398" y="379"/>
                  </a:lnTo>
                  <a:lnTo>
                    <a:pt x="323" y="474"/>
                  </a:lnTo>
                  <a:lnTo>
                    <a:pt x="247" y="568"/>
                  </a:lnTo>
                  <a:lnTo>
                    <a:pt x="171" y="682"/>
                  </a:lnTo>
                  <a:lnTo>
                    <a:pt x="115" y="795"/>
                  </a:lnTo>
                  <a:lnTo>
                    <a:pt x="77" y="909"/>
                  </a:lnTo>
                  <a:lnTo>
                    <a:pt x="39" y="1022"/>
                  </a:lnTo>
                  <a:lnTo>
                    <a:pt x="20" y="1155"/>
                  </a:lnTo>
                  <a:lnTo>
                    <a:pt x="1" y="1287"/>
                  </a:lnTo>
                  <a:lnTo>
                    <a:pt x="1" y="1287"/>
                  </a:lnTo>
                  <a:lnTo>
                    <a:pt x="20" y="1420"/>
                  </a:lnTo>
                  <a:lnTo>
                    <a:pt x="39" y="1552"/>
                  </a:lnTo>
                  <a:lnTo>
                    <a:pt x="58" y="1685"/>
                  </a:lnTo>
                  <a:lnTo>
                    <a:pt x="96" y="1798"/>
                  </a:lnTo>
                  <a:lnTo>
                    <a:pt x="152" y="1912"/>
                  </a:lnTo>
                  <a:lnTo>
                    <a:pt x="209" y="2025"/>
                  </a:lnTo>
                  <a:lnTo>
                    <a:pt x="285" y="2120"/>
                  </a:lnTo>
                  <a:lnTo>
                    <a:pt x="379" y="2214"/>
                  </a:lnTo>
                  <a:lnTo>
                    <a:pt x="455" y="2309"/>
                  </a:lnTo>
                  <a:lnTo>
                    <a:pt x="569" y="2385"/>
                  </a:lnTo>
                  <a:lnTo>
                    <a:pt x="663" y="2460"/>
                  </a:lnTo>
                  <a:lnTo>
                    <a:pt x="777" y="2517"/>
                  </a:lnTo>
                  <a:lnTo>
                    <a:pt x="909" y="2555"/>
                  </a:lnTo>
                  <a:lnTo>
                    <a:pt x="1023" y="2593"/>
                  </a:lnTo>
                  <a:lnTo>
                    <a:pt x="1155" y="2612"/>
                  </a:lnTo>
                  <a:lnTo>
                    <a:pt x="1288" y="2631"/>
                  </a:lnTo>
                  <a:lnTo>
                    <a:pt x="1288" y="2631"/>
                  </a:lnTo>
                  <a:lnTo>
                    <a:pt x="1326" y="2631"/>
                  </a:lnTo>
                  <a:lnTo>
                    <a:pt x="1326" y="2631"/>
                  </a:lnTo>
                  <a:lnTo>
                    <a:pt x="1458" y="2612"/>
                  </a:lnTo>
                  <a:lnTo>
                    <a:pt x="1572" y="2593"/>
                  </a:lnTo>
                  <a:lnTo>
                    <a:pt x="1704" y="2574"/>
                  </a:lnTo>
                  <a:lnTo>
                    <a:pt x="1818" y="2536"/>
                  </a:lnTo>
                  <a:lnTo>
                    <a:pt x="1931" y="2479"/>
                  </a:lnTo>
                  <a:lnTo>
                    <a:pt x="2045" y="2404"/>
                  </a:lnTo>
                  <a:lnTo>
                    <a:pt x="2139" y="2328"/>
                  </a:lnTo>
                  <a:lnTo>
                    <a:pt x="2234" y="2252"/>
                  </a:lnTo>
                  <a:lnTo>
                    <a:pt x="2310" y="2158"/>
                  </a:lnTo>
                  <a:lnTo>
                    <a:pt x="2385" y="2063"/>
                  </a:lnTo>
                  <a:lnTo>
                    <a:pt x="2461" y="1968"/>
                  </a:lnTo>
                  <a:lnTo>
                    <a:pt x="2518" y="1855"/>
                  </a:lnTo>
                  <a:lnTo>
                    <a:pt x="2556" y="1722"/>
                  </a:lnTo>
                  <a:lnTo>
                    <a:pt x="2593" y="1609"/>
                  </a:lnTo>
                  <a:lnTo>
                    <a:pt x="2612" y="1476"/>
                  </a:lnTo>
                  <a:lnTo>
                    <a:pt x="2631" y="1344"/>
                  </a:lnTo>
                  <a:lnTo>
                    <a:pt x="2631" y="1344"/>
                  </a:lnTo>
                  <a:lnTo>
                    <a:pt x="2631" y="1212"/>
                  </a:lnTo>
                  <a:lnTo>
                    <a:pt x="2612" y="1079"/>
                  </a:lnTo>
                  <a:lnTo>
                    <a:pt x="2574" y="966"/>
                  </a:lnTo>
                  <a:lnTo>
                    <a:pt x="2537" y="833"/>
                  </a:lnTo>
                  <a:lnTo>
                    <a:pt x="2480" y="720"/>
                  </a:lnTo>
                  <a:lnTo>
                    <a:pt x="2423" y="606"/>
                  </a:lnTo>
                  <a:lnTo>
                    <a:pt x="2347" y="511"/>
                  </a:lnTo>
                  <a:lnTo>
                    <a:pt x="2272" y="417"/>
                  </a:lnTo>
                  <a:lnTo>
                    <a:pt x="2177" y="322"/>
                  </a:lnTo>
                  <a:lnTo>
                    <a:pt x="2082" y="246"/>
                  </a:lnTo>
                  <a:lnTo>
                    <a:pt x="1969" y="190"/>
                  </a:lnTo>
                  <a:lnTo>
                    <a:pt x="1855" y="114"/>
                  </a:lnTo>
                  <a:lnTo>
                    <a:pt x="1742" y="76"/>
                  </a:lnTo>
                  <a:lnTo>
                    <a:pt x="1609" y="38"/>
                  </a:lnTo>
                  <a:lnTo>
                    <a:pt x="1477" y="19"/>
                  </a:lnTo>
                  <a:lnTo>
                    <a:pt x="1344" y="0"/>
                  </a:lnTo>
                  <a:lnTo>
                    <a:pt x="1344" y="0"/>
                  </a:lnTo>
                  <a:lnTo>
                    <a:pt x="132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3" name="Google Shape;2093;p27"/>
            <p:cNvSpPr/>
            <p:nvPr/>
          </p:nvSpPr>
          <p:spPr>
            <a:xfrm>
              <a:off x="6605889" y="3631615"/>
              <a:ext cx="73615" cy="73084"/>
            </a:xfrm>
            <a:custGeom>
              <a:avLst/>
              <a:gdLst/>
              <a:ahLst/>
              <a:cxnLst/>
              <a:rect l="l" t="t" r="r" b="b"/>
              <a:pathLst>
                <a:path w="2631" h="2612" extrusionOk="0">
                  <a:moveTo>
                    <a:pt x="1193" y="0"/>
                  </a:moveTo>
                  <a:lnTo>
                    <a:pt x="1060" y="19"/>
                  </a:lnTo>
                  <a:lnTo>
                    <a:pt x="928" y="57"/>
                  </a:lnTo>
                  <a:lnTo>
                    <a:pt x="814" y="95"/>
                  </a:lnTo>
                  <a:lnTo>
                    <a:pt x="701" y="151"/>
                  </a:lnTo>
                  <a:lnTo>
                    <a:pt x="587" y="208"/>
                  </a:lnTo>
                  <a:lnTo>
                    <a:pt x="492" y="284"/>
                  </a:lnTo>
                  <a:lnTo>
                    <a:pt x="398" y="379"/>
                  </a:lnTo>
                  <a:lnTo>
                    <a:pt x="322" y="454"/>
                  </a:lnTo>
                  <a:lnTo>
                    <a:pt x="246" y="568"/>
                  </a:lnTo>
                  <a:lnTo>
                    <a:pt x="171" y="662"/>
                  </a:lnTo>
                  <a:lnTo>
                    <a:pt x="114" y="776"/>
                  </a:lnTo>
                  <a:lnTo>
                    <a:pt x="76" y="889"/>
                  </a:lnTo>
                  <a:lnTo>
                    <a:pt x="38" y="1022"/>
                  </a:lnTo>
                  <a:lnTo>
                    <a:pt x="19" y="1154"/>
                  </a:lnTo>
                  <a:lnTo>
                    <a:pt x="0" y="1287"/>
                  </a:lnTo>
                  <a:lnTo>
                    <a:pt x="19" y="1419"/>
                  </a:lnTo>
                  <a:lnTo>
                    <a:pt x="38" y="1552"/>
                  </a:lnTo>
                  <a:lnTo>
                    <a:pt x="57" y="1665"/>
                  </a:lnTo>
                  <a:lnTo>
                    <a:pt x="95" y="1798"/>
                  </a:lnTo>
                  <a:lnTo>
                    <a:pt x="152" y="1911"/>
                  </a:lnTo>
                  <a:lnTo>
                    <a:pt x="209" y="2006"/>
                  </a:lnTo>
                  <a:lnTo>
                    <a:pt x="284" y="2119"/>
                  </a:lnTo>
                  <a:lnTo>
                    <a:pt x="379" y="2214"/>
                  </a:lnTo>
                  <a:lnTo>
                    <a:pt x="455" y="2309"/>
                  </a:lnTo>
                  <a:lnTo>
                    <a:pt x="568" y="2384"/>
                  </a:lnTo>
                  <a:lnTo>
                    <a:pt x="663" y="2441"/>
                  </a:lnTo>
                  <a:lnTo>
                    <a:pt x="776" y="2498"/>
                  </a:lnTo>
                  <a:lnTo>
                    <a:pt x="909" y="2555"/>
                  </a:lnTo>
                  <a:lnTo>
                    <a:pt x="1022" y="2593"/>
                  </a:lnTo>
                  <a:lnTo>
                    <a:pt x="1155" y="2611"/>
                  </a:lnTo>
                  <a:lnTo>
                    <a:pt x="1457" y="2611"/>
                  </a:lnTo>
                  <a:lnTo>
                    <a:pt x="1571" y="2593"/>
                  </a:lnTo>
                  <a:lnTo>
                    <a:pt x="1703" y="2555"/>
                  </a:lnTo>
                  <a:lnTo>
                    <a:pt x="1817" y="2517"/>
                  </a:lnTo>
                  <a:lnTo>
                    <a:pt x="1931" y="2460"/>
                  </a:lnTo>
                  <a:lnTo>
                    <a:pt x="2044" y="2403"/>
                  </a:lnTo>
                  <a:lnTo>
                    <a:pt x="2139" y="2328"/>
                  </a:lnTo>
                  <a:lnTo>
                    <a:pt x="2233" y="2252"/>
                  </a:lnTo>
                  <a:lnTo>
                    <a:pt x="2309" y="2157"/>
                  </a:lnTo>
                  <a:lnTo>
                    <a:pt x="2385" y="2063"/>
                  </a:lnTo>
                  <a:lnTo>
                    <a:pt x="2460" y="1949"/>
                  </a:lnTo>
                  <a:lnTo>
                    <a:pt x="2517" y="1836"/>
                  </a:lnTo>
                  <a:lnTo>
                    <a:pt x="2555" y="1722"/>
                  </a:lnTo>
                  <a:lnTo>
                    <a:pt x="2593" y="1590"/>
                  </a:lnTo>
                  <a:lnTo>
                    <a:pt x="2612" y="1476"/>
                  </a:lnTo>
                  <a:lnTo>
                    <a:pt x="2631" y="1344"/>
                  </a:lnTo>
                  <a:lnTo>
                    <a:pt x="2631" y="1211"/>
                  </a:lnTo>
                  <a:lnTo>
                    <a:pt x="2612" y="1079"/>
                  </a:lnTo>
                  <a:lnTo>
                    <a:pt x="2574" y="946"/>
                  </a:lnTo>
                  <a:lnTo>
                    <a:pt x="2536" y="833"/>
                  </a:lnTo>
                  <a:lnTo>
                    <a:pt x="2479" y="719"/>
                  </a:lnTo>
                  <a:lnTo>
                    <a:pt x="2422" y="606"/>
                  </a:lnTo>
                  <a:lnTo>
                    <a:pt x="2347" y="492"/>
                  </a:lnTo>
                  <a:lnTo>
                    <a:pt x="2271" y="397"/>
                  </a:lnTo>
                  <a:lnTo>
                    <a:pt x="2176" y="322"/>
                  </a:lnTo>
                  <a:lnTo>
                    <a:pt x="2082" y="246"/>
                  </a:lnTo>
                  <a:lnTo>
                    <a:pt x="1968" y="170"/>
                  </a:lnTo>
                  <a:lnTo>
                    <a:pt x="1855" y="114"/>
                  </a:lnTo>
                  <a:lnTo>
                    <a:pt x="1741" y="76"/>
                  </a:lnTo>
                  <a:lnTo>
                    <a:pt x="1609" y="38"/>
                  </a:lnTo>
                  <a:lnTo>
                    <a:pt x="1476"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4" name="Google Shape;2094;p27"/>
            <p:cNvSpPr/>
            <p:nvPr/>
          </p:nvSpPr>
          <p:spPr>
            <a:xfrm>
              <a:off x="6605889" y="3631615"/>
              <a:ext cx="73615" cy="73084"/>
            </a:xfrm>
            <a:custGeom>
              <a:avLst/>
              <a:gdLst/>
              <a:ahLst/>
              <a:cxnLst/>
              <a:rect l="l" t="t" r="r" b="b"/>
              <a:pathLst>
                <a:path w="2631" h="2612" fill="none" extrusionOk="0">
                  <a:moveTo>
                    <a:pt x="1325" y="0"/>
                  </a:moveTo>
                  <a:lnTo>
                    <a:pt x="1325" y="0"/>
                  </a:lnTo>
                  <a:lnTo>
                    <a:pt x="1193" y="0"/>
                  </a:lnTo>
                  <a:lnTo>
                    <a:pt x="1060" y="19"/>
                  </a:lnTo>
                  <a:lnTo>
                    <a:pt x="928" y="57"/>
                  </a:lnTo>
                  <a:lnTo>
                    <a:pt x="814" y="95"/>
                  </a:lnTo>
                  <a:lnTo>
                    <a:pt x="701" y="151"/>
                  </a:lnTo>
                  <a:lnTo>
                    <a:pt x="587" y="208"/>
                  </a:lnTo>
                  <a:lnTo>
                    <a:pt x="492" y="284"/>
                  </a:lnTo>
                  <a:lnTo>
                    <a:pt x="398" y="379"/>
                  </a:lnTo>
                  <a:lnTo>
                    <a:pt x="322" y="454"/>
                  </a:lnTo>
                  <a:lnTo>
                    <a:pt x="246" y="568"/>
                  </a:lnTo>
                  <a:lnTo>
                    <a:pt x="171" y="662"/>
                  </a:lnTo>
                  <a:lnTo>
                    <a:pt x="114" y="776"/>
                  </a:lnTo>
                  <a:lnTo>
                    <a:pt x="76" y="889"/>
                  </a:lnTo>
                  <a:lnTo>
                    <a:pt x="38" y="1022"/>
                  </a:lnTo>
                  <a:lnTo>
                    <a:pt x="19" y="1154"/>
                  </a:lnTo>
                  <a:lnTo>
                    <a:pt x="0" y="1287"/>
                  </a:lnTo>
                  <a:lnTo>
                    <a:pt x="0" y="1287"/>
                  </a:lnTo>
                  <a:lnTo>
                    <a:pt x="19" y="1419"/>
                  </a:lnTo>
                  <a:lnTo>
                    <a:pt x="38" y="1552"/>
                  </a:lnTo>
                  <a:lnTo>
                    <a:pt x="57" y="1665"/>
                  </a:lnTo>
                  <a:lnTo>
                    <a:pt x="95" y="1798"/>
                  </a:lnTo>
                  <a:lnTo>
                    <a:pt x="152" y="1911"/>
                  </a:lnTo>
                  <a:lnTo>
                    <a:pt x="209" y="2006"/>
                  </a:lnTo>
                  <a:lnTo>
                    <a:pt x="284" y="2119"/>
                  </a:lnTo>
                  <a:lnTo>
                    <a:pt x="379" y="2214"/>
                  </a:lnTo>
                  <a:lnTo>
                    <a:pt x="455" y="2309"/>
                  </a:lnTo>
                  <a:lnTo>
                    <a:pt x="568" y="2384"/>
                  </a:lnTo>
                  <a:lnTo>
                    <a:pt x="663" y="2441"/>
                  </a:lnTo>
                  <a:lnTo>
                    <a:pt x="776" y="2498"/>
                  </a:lnTo>
                  <a:lnTo>
                    <a:pt x="909" y="2555"/>
                  </a:lnTo>
                  <a:lnTo>
                    <a:pt x="1022" y="2593"/>
                  </a:lnTo>
                  <a:lnTo>
                    <a:pt x="1155" y="2611"/>
                  </a:lnTo>
                  <a:lnTo>
                    <a:pt x="1287" y="2611"/>
                  </a:lnTo>
                  <a:lnTo>
                    <a:pt x="1287" y="2611"/>
                  </a:lnTo>
                  <a:lnTo>
                    <a:pt x="1325" y="2611"/>
                  </a:lnTo>
                  <a:lnTo>
                    <a:pt x="1325" y="2611"/>
                  </a:lnTo>
                  <a:lnTo>
                    <a:pt x="1457" y="2611"/>
                  </a:lnTo>
                  <a:lnTo>
                    <a:pt x="1571" y="2593"/>
                  </a:lnTo>
                  <a:lnTo>
                    <a:pt x="1703" y="2555"/>
                  </a:lnTo>
                  <a:lnTo>
                    <a:pt x="1817" y="2517"/>
                  </a:lnTo>
                  <a:lnTo>
                    <a:pt x="1931" y="2460"/>
                  </a:lnTo>
                  <a:lnTo>
                    <a:pt x="2044" y="2403"/>
                  </a:lnTo>
                  <a:lnTo>
                    <a:pt x="2139" y="2328"/>
                  </a:lnTo>
                  <a:lnTo>
                    <a:pt x="2233" y="2252"/>
                  </a:lnTo>
                  <a:lnTo>
                    <a:pt x="2309" y="2157"/>
                  </a:lnTo>
                  <a:lnTo>
                    <a:pt x="2385" y="2063"/>
                  </a:lnTo>
                  <a:lnTo>
                    <a:pt x="2460" y="1949"/>
                  </a:lnTo>
                  <a:lnTo>
                    <a:pt x="2517" y="1836"/>
                  </a:lnTo>
                  <a:lnTo>
                    <a:pt x="2555" y="1722"/>
                  </a:lnTo>
                  <a:lnTo>
                    <a:pt x="2593" y="1590"/>
                  </a:lnTo>
                  <a:lnTo>
                    <a:pt x="2612" y="1476"/>
                  </a:lnTo>
                  <a:lnTo>
                    <a:pt x="2631" y="1344"/>
                  </a:lnTo>
                  <a:lnTo>
                    <a:pt x="2631" y="1344"/>
                  </a:lnTo>
                  <a:lnTo>
                    <a:pt x="2631" y="1211"/>
                  </a:lnTo>
                  <a:lnTo>
                    <a:pt x="2612" y="1079"/>
                  </a:lnTo>
                  <a:lnTo>
                    <a:pt x="2574" y="946"/>
                  </a:lnTo>
                  <a:lnTo>
                    <a:pt x="2536" y="833"/>
                  </a:lnTo>
                  <a:lnTo>
                    <a:pt x="2479" y="719"/>
                  </a:lnTo>
                  <a:lnTo>
                    <a:pt x="2422" y="606"/>
                  </a:lnTo>
                  <a:lnTo>
                    <a:pt x="2347" y="492"/>
                  </a:lnTo>
                  <a:lnTo>
                    <a:pt x="2271" y="397"/>
                  </a:lnTo>
                  <a:lnTo>
                    <a:pt x="2176" y="322"/>
                  </a:lnTo>
                  <a:lnTo>
                    <a:pt x="2082" y="246"/>
                  </a:lnTo>
                  <a:lnTo>
                    <a:pt x="1968" y="170"/>
                  </a:lnTo>
                  <a:lnTo>
                    <a:pt x="1855" y="114"/>
                  </a:lnTo>
                  <a:lnTo>
                    <a:pt x="1741" y="76"/>
                  </a:lnTo>
                  <a:lnTo>
                    <a:pt x="1609" y="38"/>
                  </a:lnTo>
                  <a:lnTo>
                    <a:pt x="1476" y="0"/>
                  </a:lnTo>
                  <a:lnTo>
                    <a:pt x="1344" y="0"/>
                  </a:lnTo>
                  <a:lnTo>
                    <a:pt x="1344" y="0"/>
                  </a:lnTo>
                  <a:lnTo>
                    <a:pt x="132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5" name="Google Shape;2095;p27"/>
            <p:cNvSpPr/>
            <p:nvPr/>
          </p:nvSpPr>
          <p:spPr>
            <a:xfrm>
              <a:off x="6447577" y="3453183"/>
              <a:ext cx="73084" cy="73615"/>
            </a:xfrm>
            <a:custGeom>
              <a:avLst/>
              <a:gdLst/>
              <a:ahLst/>
              <a:cxnLst/>
              <a:rect l="l" t="t" r="r" b="b"/>
              <a:pathLst>
                <a:path w="2612" h="2631" extrusionOk="0">
                  <a:moveTo>
                    <a:pt x="1306" y="0"/>
                  </a:moveTo>
                  <a:lnTo>
                    <a:pt x="1174" y="19"/>
                  </a:lnTo>
                  <a:lnTo>
                    <a:pt x="1041" y="38"/>
                  </a:lnTo>
                  <a:lnTo>
                    <a:pt x="928" y="57"/>
                  </a:lnTo>
                  <a:lnTo>
                    <a:pt x="814" y="114"/>
                  </a:lnTo>
                  <a:lnTo>
                    <a:pt x="701" y="152"/>
                  </a:lnTo>
                  <a:lnTo>
                    <a:pt x="587" y="227"/>
                  </a:lnTo>
                  <a:lnTo>
                    <a:pt x="492" y="303"/>
                  </a:lnTo>
                  <a:lnTo>
                    <a:pt x="398" y="379"/>
                  </a:lnTo>
                  <a:lnTo>
                    <a:pt x="303" y="473"/>
                  </a:lnTo>
                  <a:lnTo>
                    <a:pt x="228" y="568"/>
                  </a:lnTo>
                  <a:lnTo>
                    <a:pt x="171" y="681"/>
                  </a:lnTo>
                  <a:lnTo>
                    <a:pt x="114" y="776"/>
                  </a:lnTo>
                  <a:lnTo>
                    <a:pt x="57" y="908"/>
                  </a:lnTo>
                  <a:lnTo>
                    <a:pt x="38" y="1022"/>
                  </a:lnTo>
                  <a:lnTo>
                    <a:pt x="1" y="1154"/>
                  </a:lnTo>
                  <a:lnTo>
                    <a:pt x="1" y="1287"/>
                  </a:lnTo>
                  <a:lnTo>
                    <a:pt x="1" y="1419"/>
                  </a:lnTo>
                  <a:lnTo>
                    <a:pt x="19" y="1552"/>
                  </a:lnTo>
                  <a:lnTo>
                    <a:pt x="57" y="1684"/>
                  </a:lnTo>
                  <a:lnTo>
                    <a:pt x="95" y="1798"/>
                  </a:lnTo>
                  <a:lnTo>
                    <a:pt x="152" y="1911"/>
                  </a:lnTo>
                  <a:lnTo>
                    <a:pt x="209" y="2025"/>
                  </a:lnTo>
                  <a:lnTo>
                    <a:pt x="284" y="2119"/>
                  </a:lnTo>
                  <a:lnTo>
                    <a:pt x="360" y="2214"/>
                  </a:lnTo>
                  <a:lnTo>
                    <a:pt x="455" y="2309"/>
                  </a:lnTo>
                  <a:lnTo>
                    <a:pt x="549" y="2384"/>
                  </a:lnTo>
                  <a:lnTo>
                    <a:pt x="663" y="2460"/>
                  </a:lnTo>
                  <a:lnTo>
                    <a:pt x="776" y="2517"/>
                  </a:lnTo>
                  <a:lnTo>
                    <a:pt x="890" y="2555"/>
                  </a:lnTo>
                  <a:lnTo>
                    <a:pt x="1022" y="2593"/>
                  </a:lnTo>
                  <a:lnTo>
                    <a:pt x="1136" y="2611"/>
                  </a:lnTo>
                  <a:lnTo>
                    <a:pt x="1287" y="2630"/>
                  </a:lnTo>
                  <a:lnTo>
                    <a:pt x="1306" y="2630"/>
                  </a:lnTo>
                  <a:lnTo>
                    <a:pt x="1439" y="2611"/>
                  </a:lnTo>
                  <a:lnTo>
                    <a:pt x="1571" y="2593"/>
                  </a:lnTo>
                  <a:lnTo>
                    <a:pt x="1685" y="2574"/>
                  </a:lnTo>
                  <a:lnTo>
                    <a:pt x="1817" y="2517"/>
                  </a:lnTo>
                  <a:lnTo>
                    <a:pt x="1931" y="2479"/>
                  </a:lnTo>
                  <a:lnTo>
                    <a:pt x="2025" y="2403"/>
                  </a:lnTo>
                  <a:lnTo>
                    <a:pt x="2139" y="2328"/>
                  </a:lnTo>
                  <a:lnTo>
                    <a:pt x="2214" y="2252"/>
                  </a:lnTo>
                  <a:lnTo>
                    <a:pt x="2309" y="2157"/>
                  </a:lnTo>
                  <a:lnTo>
                    <a:pt x="2385" y="2063"/>
                  </a:lnTo>
                  <a:lnTo>
                    <a:pt x="2442" y="1949"/>
                  </a:lnTo>
                  <a:lnTo>
                    <a:pt x="2498" y="1836"/>
                  </a:lnTo>
                  <a:lnTo>
                    <a:pt x="2555" y="1722"/>
                  </a:lnTo>
                  <a:lnTo>
                    <a:pt x="2593" y="1609"/>
                  </a:lnTo>
                  <a:lnTo>
                    <a:pt x="2612" y="1476"/>
                  </a:lnTo>
                  <a:lnTo>
                    <a:pt x="2612" y="1344"/>
                  </a:lnTo>
                  <a:lnTo>
                    <a:pt x="2612" y="1211"/>
                  </a:lnTo>
                  <a:lnTo>
                    <a:pt x="2593" y="1079"/>
                  </a:lnTo>
                  <a:lnTo>
                    <a:pt x="2574" y="946"/>
                  </a:lnTo>
                  <a:lnTo>
                    <a:pt x="2517" y="833"/>
                  </a:lnTo>
                  <a:lnTo>
                    <a:pt x="2479" y="719"/>
                  </a:lnTo>
                  <a:lnTo>
                    <a:pt x="2404" y="606"/>
                  </a:lnTo>
                  <a:lnTo>
                    <a:pt x="2328" y="511"/>
                  </a:lnTo>
                  <a:lnTo>
                    <a:pt x="2252" y="416"/>
                  </a:lnTo>
                  <a:lnTo>
                    <a:pt x="2158" y="322"/>
                  </a:lnTo>
                  <a:lnTo>
                    <a:pt x="2063" y="246"/>
                  </a:lnTo>
                  <a:lnTo>
                    <a:pt x="1950" y="170"/>
                  </a:lnTo>
                  <a:lnTo>
                    <a:pt x="1836" y="114"/>
                  </a:lnTo>
                  <a:lnTo>
                    <a:pt x="1722" y="76"/>
                  </a:lnTo>
                  <a:lnTo>
                    <a:pt x="1609" y="38"/>
                  </a:lnTo>
                  <a:lnTo>
                    <a:pt x="1476" y="19"/>
                  </a:lnTo>
                  <a:lnTo>
                    <a:pt x="1344"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6" name="Google Shape;2096;p27"/>
            <p:cNvSpPr/>
            <p:nvPr/>
          </p:nvSpPr>
          <p:spPr>
            <a:xfrm>
              <a:off x="6447577" y="3453183"/>
              <a:ext cx="73084" cy="73615"/>
            </a:xfrm>
            <a:custGeom>
              <a:avLst/>
              <a:gdLst/>
              <a:ahLst/>
              <a:cxnLst/>
              <a:rect l="l" t="t" r="r" b="b"/>
              <a:pathLst>
                <a:path w="2612" h="2631" fill="none" extrusionOk="0">
                  <a:moveTo>
                    <a:pt x="1306" y="0"/>
                  </a:moveTo>
                  <a:lnTo>
                    <a:pt x="1306" y="0"/>
                  </a:lnTo>
                  <a:lnTo>
                    <a:pt x="1174" y="19"/>
                  </a:lnTo>
                  <a:lnTo>
                    <a:pt x="1041" y="38"/>
                  </a:lnTo>
                  <a:lnTo>
                    <a:pt x="928" y="57"/>
                  </a:lnTo>
                  <a:lnTo>
                    <a:pt x="814" y="114"/>
                  </a:lnTo>
                  <a:lnTo>
                    <a:pt x="701" y="152"/>
                  </a:lnTo>
                  <a:lnTo>
                    <a:pt x="587" y="227"/>
                  </a:lnTo>
                  <a:lnTo>
                    <a:pt x="492" y="303"/>
                  </a:lnTo>
                  <a:lnTo>
                    <a:pt x="398" y="379"/>
                  </a:lnTo>
                  <a:lnTo>
                    <a:pt x="303" y="473"/>
                  </a:lnTo>
                  <a:lnTo>
                    <a:pt x="228" y="568"/>
                  </a:lnTo>
                  <a:lnTo>
                    <a:pt x="171" y="681"/>
                  </a:lnTo>
                  <a:lnTo>
                    <a:pt x="114" y="776"/>
                  </a:lnTo>
                  <a:lnTo>
                    <a:pt x="57" y="908"/>
                  </a:lnTo>
                  <a:lnTo>
                    <a:pt x="38" y="1022"/>
                  </a:lnTo>
                  <a:lnTo>
                    <a:pt x="1" y="1154"/>
                  </a:lnTo>
                  <a:lnTo>
                    <a:pt x="1" y="1287"/>
                  </a:lnTo>
                  <a:lnTo>
                    <a:pt x="1" y="1287"/>
                  </a:lnTo>
                  <a:lnTo>
                    <a:pt x="1" y="1419"/>
                  </a:lnTo>
                  <a:lnTo>
                    <a:pt x="19" y="1552"/>
                  </a:lnTo>
                  <a:lnTo>
                    <a:pt x="57" y="1684"/>
                  </a:lnTo>
                  <a:lnTo>
                    <a:pt x="95" y="1798"/>
                  </a:lnTo>
                  <a:lnTo>
                    <a:pt x="152" y="1911"/>
                  </a:lnTo>
                  <a:lnTo>
                    <a:pt x="209" y="2025"/>
                  </a:lnTo>
                  <a:lnTo>
                    <a:pt x="284" y="2119"/>
                  </a:lnTo>
                  <a:lnTo>
                    <a:pt x="360" y="2214"/>
                  </a:lnTo>
                  <a:lnTo>
                    <a:pt x="455" y="2309"/>
                  </a:lnTo>
                  <a:lnTo>
                    <a:pt x="549" y="2384"/>
                  </a:lnTo>
                  <a:lnTo>
                    <a:pt x="663" y="2460"/>
                  </a:lnTo>
                  <a:lnTo>
                    <a:pt x="776" y="2517"/>
                  </a:lnTo>
                  <a:lnTo>
                    <a:pt x="890" y="2555"/>
                  </a:lnTo>
                  <a:lnTo>
                    <a:pt x="1022" y="2593"/>
                  </a:lnTo>
                  <a:lnTo>
                    <a:pt x="1136" y="2611"/>
                  </a:lnTo>
                  <a:lnTo>
                    <a:pt x="1287" y="2630"/>
                  </a:lnTo>
                  <a:lnTo>
                    <a:pt x="1287" y="2630"/>
                  </a:lnTo>
                  <a:lnTo>
                    <a:pt x="1306" y="2630"/>
                  </a:lnTo>
                  <a:lnTo>
                    <a:pt x="1306" y="2630"/>
                  </a:lnTo>
                  <a:lnTo>
                    <a:pt x="1439" y="2611"/>
                  </a:lnTo>
                  <a:lnTo>
                    <a:pt x="1571" y="2593"/>
                  </a:lnTo>
                  <a:lnTo>
                    <a:pt x="1685" y="2574"/>
                  </a:lnTo>
                  <a:lnTo>
                    <a:pt x="1817" y="2517"/>
                  </a:lnTo>
                  <a:lnTo>
                    <a:pt x="1931" y="2479"/>
                  </a:lnTo>
                  <a:lnTo>
                    <a:pt x="2025" y="2403"/>
                  </a:lnTo>
                  <a:lnTo>
                    <a:pt x="2139" y="2328"/>
                  </a:lnTo>
                  <a:lnTo>
                    <a:pt x="2214" y="2252"/>
                  </a:lnTo>
                  <a:lnTo>
                    <a:pt x="2309" y="2157"/>
                  </a:lnTo>
                  <a:lnTo>
                    <a:pt x="2385" y="2063"/>
                  </a:lnTo>
                  <a:lnTo>
                    <a:pt x="2442" y="1949"/>
                  </a:lnTo>
                  <a:lnTo>
                    <a:pt x="2498" y="1836"/>
                  </a:lnTo>
                  <a:lnTo>
                    <a:pt x="2555" y="1722"/>
                  </a:lnTo>
                  <a:lnTo>
                    <a:pt x="2593" y="1609"/>
                  </a:lnTo>
                  <a:lnTo>
                    <a:pt x="2612" y="1476"/>
                  </a:lnTo>
                  <a:lnTo>
                    <a:pt x="2612" y="1344"/>
                  </a:lnTo>
                  <a:lnTo>
                    <a:pt x="2612" y="1344"/>
                  </a:lnTo>
                  <a:lnTo>
                    <a:pt x="2612" y="1211"/>
                  </a:lnTo>
                  <a:lnTo>
                    <a:pt x="2593" y="1079"/>
                  </a:lnTo>
                  <a:lnTo>
                    <a:pt x="2574" y="946"/>
                  </a:lnTo>
                  <a:lnTo>
                    <a:pt x="2517" y="833"/>
                  </a:lnTo>
                  <a:lnTo>
                    <a:pt x="2479" y="719"/>
                  </a:lnTo>
                  <a:lnTo>
                    <a:pt x="2404" y="606"/>
                  </a:lnTo>
                  <a:lnTo>
                    <a:pt x="2328" y="511"/>
                  </a:lnTo>
                  <a:lnTo>
                    <a:pt x="2252" y="416"/>
                  </a:lnTo>
                  <a:lnTo>
                    <a:pt x="2158" y="322"/>
                  </a:lnTo>
                  <a:lnTo>
                    <a:pt x="2063" y="246"/>
                  </a:lnTo>
                  <a:lnTo>
                    <a:pt x="1950" y="170"/>
                  </a:lnTo>
                  <a:lnTo>
                    <a:pt x="1836" y="114"/>
                  </a:lnTo>
                  <a:lnTo>
                    <a:pt x="1722" y="76"/>
                  </a:lnTo>
                  <a:lnTo>
                    <a:pt x="1609" y="38"/>
                  </a:lnTo>
                  <a:lnTo>
                    <a:pt x="1476" y="19"/>
                  </a:lnTo>
                  <a:lnTo>
                    <a:pt x="1344" y="0"/>
                  </a:lnTo>
                  <a:lnTo>
                    <a:pt x="1344" y="0"/>
                  </a:lnTo>
                  <a:lnTo>
                    <a:pt x="130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7" name="Google Shape;2097;p27"/>
            <p:cNvSpPr/>
            <p:nvPr/>
          </p:nvSpPr>
          <p:spPr>
            <a:xfrm>
              <a:off x="6450235" y="3858732"/>
              <a:ext cx="73084" cy="73112"/>
            </a:xfrm>
            <a:custGeom>
              <a:avLst/>
              <a:gdLst/>
              <a:ahLst/>
              <a:cxnLst/>
              <a:rect l="l" t="t" r="r" b="b"/>
              <a:pathLst>
                <a:path w="2612" h="2613" extrusionOk="0">
                  <a:moveTo>
                    <a:pt x="1173" y="1"/>
                  </a:moveTo>
                  <a:lnTo>
                    <a:pt x="1041" y="20"/>
                  </a:lnTo>
                  <a:lnTo>
                    <a:pt x="927" y="58"/>
                  </a:lnTo>
                  <a:lnTo>
                    <a:pt x="814" y="96"/>
                  </a:lnTo>
                  <a:lnTo>
                    <a:pt x="700" y="152"/>
                  </a:lnTo>
                  <a:lnTo>
                    <a:pt x="587" y="209"/>
                  </a:lnTo>
                  <a:lnTo>
                    <a:pt x="492" y="285"/>
                  </a:lnTo>
                  <a:lnTo>
                    <a:pt x="397" y="360"/>
                  </a:lnTo>
                  <a:lnTo>
                    <a:pt x="303" y="455"/>
                  </a:lnTo>
                  <a:lnTo>
                    <a:pt x="227" y="550"/>
                  </a:lnTo>
                  <a:lnTo>
                    <a:pt x="170" y="663"/>
                  </a:lnTo>
                  <a:lnTo>
                    <a:pt x="114" y="777"/>
                  </a:lnTo>
                  <a:lnTo>
                    <a:pt x="57" y="890"/>
                  </a:lnTo>
                  <a:lnTo>
                    <a:pt x="38" y="1023"/>
                  </a:lnTo>
                  <a:lnTo>
                    <a:pt x="0" y="1136"/>
                  </a:lnTo>
                  <a:lnTo>
                    <a:pt x="0" y="1269"/>
                  </a:lnTo>
                  <a:lnTo>
                    <a:pt x="0" y="1401"/>
                  </a:lnTo>
                  <a:lnTo>
                    <a:pt x="19" y="1534"/>
                  </a:lnTo>
                  <a:lnTo>
                    <a:pt x="57" y="1666"/>
                  </a:lnTo>
                  <a:lnTo>
                    <a:pt x="95" y="1780"/>
                  </a:lnTo>
                  <a:lnTo>
                    <a:pt x="151" y="1893"/>
                  </a:lnTo>
                  <a:lnTo>
                    <a:pt x="208" y="2007"/>
                  </a:lnTo>
                  <a:lnTo>
                    <a:pt x="284" y="2120"/>
                  </a:lnTo>
                  <a:lnTo>
                    <a:pt x="360" y="2215"/>
                  </a:lnTo>
                  <a:lnTo>
                    <a:pt x="454" y="2291"/>
                  </a:lnTo>
                  <a:lnTo>
                    <a:pt x="549" y="2366"/>
                  </a:lnTo>
                  <a:lnTo>
                    <a:pt x="662" y="2442"/>
                  </a:lnTo>
                  <a:lnTo>
                    <a:pt x="776" y="2499"/>
                  </a:lnTo>
                  <a:lnTo>
                    <a:pt x="889" y="2537"/>
                  </a:lnTo>
                  <a:lnTo>
                    <a:pt x="1022" y="2574"/>
                  </a:lnTo>
                  <a:lnTo>
                    <a:pt x="1154" y="2593"/>
                  </a:lnTo>
                  <a:lnTo>
                    <a:pt x="1287" y="2612"/>
                  </a:lnTo>
                  <a:lnTo>
                    <a:pt x="1438" y="2612"/>
                  </a:lnTo>
                  <a:lnTo>
                    <a:pt x="1571" y="2593"/>
                  </a:lnTo>
                  <a:lnTo>
                    <a:pt x="1684" y="2556"/>
                  </a:lnTo>
                  <a:lnTo>
                    <a:pt x="1817" y="2518"/>
                  </a:lnTo>
                  <a:lnTo>
                    <a:pt x="1930" y="2461"/>
                  </a:lnTo>
                  <a:lnTo>
                    <a:pt x="2025" y="2404"/>
                  </a:lnTo>
                  <a:lnTo>
                    <a:pt x="2138" y="2328"/>
                  </a:lnTo>
                  <a:lnTo>
                    <a:pt x="2214" y="2234"/>
                  </a:lnTo>
                  <a:lnTo>
                    <a:pt x="2309" y="2158"/>
                  </a:lnTo>
                  <a:lnTo>
                    <a:pt x="2384" y="2045"/>
                  </a:lnTo>
                  <a:lnTo>
                    <a:pt x="2441" y="1950"/>
                  </a:lnTo>
                  <a:lnTo>
                    <a:pt x="2498" y="1836"/>
                  </a:lnTo>
                  <a:lnTo>
                    <a:pt x="2555" y="1723"/>
                  </a:lnTo>
                  <a:lnTo>
                    <a:pt x="2593" y="1590"/>
                  </a:lnTo>
                  <a:lnTo>
                    <a:pt x="2611" y="1458"/>
                  </a:lnTo>
                  <a:lnTo>
                    <a:pt x="2611" y="1326"/>
                  </a:lnTo>
                  <a:lnTo>
                    <a:pt x="2611" y="1193"/>
                  </a:lnTo>
                  <a:lnTo>
                    <a:pt x="2593" y="1061"/>
                  </a:lnTo>
                  <a:lnTo>
                    <a:pt x="2574" y="947"/>
                  </a:lnTo>
                  <a:lnTo>
                    <a:pt x="2536" y="815"/>
                  </a:lnTo>
                  <a:lnTo>
                    <a:pt x="2479" y="701"/>
                  </a:lnTo>
                  <a:lnTo>
                    <a:pt x="2403" y="588"/>
                  </a:lnTo>
                  <a:lnTo>
                    <a:pt x="2347" y="493"/>
                  </a:lnTo>
                  <a:lnTo>
                    <a:pt x="2252" y="398"/>
                  </a:lnTo>
                  <a:lnTo>
                    <a:pt x="2157" y="304"/>
                  </a:lnTo>
                  <a:lnTo>
                    <a:pt x="2063" y="228"/>
                  </a:lnTo>
                  <a:lnTo>
                    <a:pt x="1968" y="171"/>
                  </a:lnTo>
                  <a:lnTo>
                    <a:pt x="1855" y="114"/>
                  </a:lnTo>
                  <a:lnTo>
                    <a:pt x="1722" y="58"/>
                  </a:lnTo>
                  <a:lnTo>
                    <a:pt x="1609" y="20"/>
                  </a:lnTo>
                  <a:lnTo>
                    <a:pt x="1476"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8" name="Google Shape;2098;p27"/>
            <p:cNvSpPr/>
            <p:nvPr/>
          </p:nvSpPr>
          <p:spPr>
            <a:xfrm>
              <a:off x="6450235" y="3858732"/>
              <a:ext cx="73084" cy="73112"/>
            </a:xfrm>
            <a:custGeom>
              <a:avLst/>
              <a:gdLst/>
              <a:ahLst/>
              <a:cxnLst/>
              <a:rect l="l" t="t" r="r" b="b"/>
              <a:pathLst>
                <a:path w="2612" h="2613" fill="none" extrusionOk="0">
                  <a:moveTo>
                    <a:pt x="1306" y="1"/>
                  </a:moveTo>
                  <a:lnTo>
                    <a:pt x="1306" y="1"/>
                  </a:lnTo>
                  <a:lnTo>
                    <a:pt x="1173" y="1"/>
                  </a:lnTo>
                  <a:lnTo>
                    <a:pt x="1041" y="20"/>
                  </a:lnTo>
                  <a:lnTo>
                    <a:pt x="927" y="58"/>
                  </a:lnTo>
                  <a:lnTo>
                    <a:pt x="814" y="96"/>
                  </a:lnTo>
                  <a:lnTo>
                    <a:pt x="700" y="152"/>
                  </a:lnTo>
                  <a:lnTo>
                    <a:pt x="587" y="209"/>
                  </a:lnTo>
                  <a:lnTo>
                    <a:pt x="492" y="285"/>
                  </a:lnTo>
                  <a:lnTo>
                    <a:pt x="397" y="360"/>
                  </a:lnTo>
                  <a:lnTo>
                    <a:pt x="303" y="455"/>
                  </a:lnTo>
                  <a:lnTo>
                    <a:pt x="227" y="550"/>
                  </a:lnTo>
                  <a:lnTo>
                    <a:pt x="170" y="663"/>
                  </a:lnTo>
                  <a:lnTo>
                    <a:pt x="114" y="777"/>
                  </a:lnTo>
                  <a:lnTo>
                    <a:pt x="57" y="890"/>
                  </a:lnTo>
                  <a:lnTo>
                    <a:pt x="38" y="1023"/>
                  </a:lnTo>
                  <a:lnTo>
                    <a:pt x="0" y="1136"/>
                  </a:lnTo>
                  <a:lnTo>
                    <a:pt x="0" y="1269"/>
                  </a:lnTo>
                  <a:lnTo>
                    <a:pt x="0" y="1269"/>
                  </a:lnTo>
                  <a:lnTo>
                    <a:pt x="0" y="1401"/>
                  </a:lnTo>
                  <a:lnTo>
                    <a:pt x="19" y="1534"/>
                  </a:lnTo>
                  <a:lnTo>
                    <a:pt x="57" y="1666"/>
                  </a:lnTo>
                  <a:lnTo>
                    <a:pt x="95" y="1780"/>
                  </a:lnTo>
                  <a:lnTo>
                    <a:pt x="151" y="1893"/>
                  </a:lnTo>
                  <a:lnTo>
                    <a:pt x="208" y="2007"/>
                  </a:lnTo>
                  <a:lnTo>
                    <a:pt x="284" y="2120"/>
                  </a:lnTo>
                  <a:lnTo>
                    <a:pt x="360" y="2215"/>
                  </a:lnTo>
                  <a:lnTo>
                    <a:pt x="454" y="2291"/>
                  </a:lnTo>
                  <a:lnTo>
                    <a:pt x="549" y="2366"/>
                  </a:lnTo>
                  <a:lnTo>
                    <a:pt x="662" y="2442"/>
                  </a:lnTo>
                  <a:lnTo>
                    <a:pt x="776" y="2499"/>
                  </a:lnTo>
                  <a:lnTo>
                    <a:pt x="889" y="2537"/>
                  </a:lnTo>
                  <a:lnTo>
                    <a:pt x="1022" y="2574"/>
                  </a:lnTo>
                  <a:lnTo>
                    <a:pt x="1154" y="2593"/>
                  </a:lnTo>
                  <a:lnTo>
                    <a:pt x="1287" y="2612"/>
                  </a:lnTo>
                  <a:lnTo>
                    <a:pt x="1287" y="2612"/>
                  </a:lnTo>
                  <a:lnTo>
                    <a:pt x="1306" y="2612"/>
                  </a:lnTo>
                  <a:lnTo>
                    <a:pt x="1306" y="2612"/>
                  </a:lnTo>
                  <a:lnTo>
                    <a:pt x="1438" y="2612"/>
                  </a:lnTo>
                  <a:lnTo>
                    <a:pt x="1571" y="2593"/>
                  </a:lnTo>
                  <a:lnTo>
                    <a:pt x="1684" y="2556"/>
                  </a:lnTo>
                  <a:lnTo>
                    <a:pt x="1817" y="2518"/>
                  </a:lnTo>
                  <a:lnTo>
                    <a:pt x="1930" y="2461"/>
                  </a:lnTo>
                  <a:lnTo>
                    <a:pt x="2025" y="2404"/>
                  </a:lnTo>
                  <a:lnTo>
                    <a:pt x="2138" y="2328"/>
                  </a:lnTo>
                  <a:lnTo>
                    <a:pt x="2214" y="2234"/>
                  </a:lnTo>
                  <a:lnTo>
                    <a:pt x="2309" y="2158"/>
                  </a:lnTo>
                  <a:lnTo>
                    <a:pt x="2384" y="2045"/>
                  </a:lnTo>
                  <a:lnTo>
                    <a:pt x="2441" y="1950"/>
                  </a:lnTo>
                  <a:lnTo>
                    <a:pt x="2498" y="1836"/>
                  </a:lnTo>
                  <a:lnTo>
                    <a:pt x="2555" y="1723"/>
                  </a:lnTo>
                  <a:lnTo>
                    <a:pt x="2593" y="1590"/>
                  </a:lnTo>
                  <a:lnTo>
                    <a:pt x="2611" y="1458"/>
                  </a:lnTo>
                  <a:lnTo>
                    <a:pt x="2611" y="1326"/>
                  </a:lnTo>
                  <a:lnTo>
                    <a:pt x="2611" y="1326"/>
                  </a:lnTo>
                  <a:lnTo>
                    <a:pt x="2611" y="1193"/>
                  </a:lnTo>
                  <a:lnTo>
                    <a:pt x="2593" y="1061"/>
                  </a:lnTo>
                  <a:lnTo>
                    <a:pt x="2574" y="947"/>
                  </a:lnTo>
                  <a:lnTo>
                    <a:pt x="2536" y="815"/>
                  </a:lnTo>
                  <a:lnTo>
                    <a:pt x="2479" y="701"/>
                  </a:lnTo>
                  <a:lnTo>
                    <a:pt x="2403" y="588"/>
                  </a:lnTo>
                  <a:lnTo>
                    <a:pt x="2347" y="493"/>
                  </a:lnTo>
                  <a:lnTo>
                    <a:pt x="2252" y="398"/>
                  </a:lnTo>
                  <a:lnTo>
                    <a:pt x="2157" y="304"/>
                  </a:lnTo>
                  <a:lnTo>
                    <a:pt x="2063" y="228"/>
                  </a:lnTo>
                  <a:lnTo>
                    <a:pt x="1968" y="171"/>
                  </a:lnTo>
                  <a:lnTo>
                    <a:pt x="1855" y="114"/>
                  </a:lnTo>
                  <a:lnTo>
                    <a:pt x="1722" y="58"/>
                  </a:lnTo>
                  <a:lnTo>
                    <a:pt x="1609" y="20"/>
                  </a:lnTo>
                  <a:lnTo>
                    <a:pt x="1476" y="1"/>
                  </a:lnTo>
                  <a:lnTo>
                    <a:pt x="1344" y="1"/>
                  </a:lnTo>
                  <a:lnTo>
                    <a:pt x="1344" y="1"/>
                  </a:lnTo>
                  <a:lnTo>
                    <a:pt x="130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9" name="Google Shape;2099;p27"/>
            <p:cNvSpPr/>
            <p:nvPr/>
          </p:nvSpPr>
          <p:spPr>
            <a:xfrm>
              <a:off x="6595816" y="3476994"/>
              <a:ext cx="106464" cy="106464"/>
            </a:xfrm>
            <a:custGeom>
              <a:avLst/>
              <a:gdLst/>
              <a:ahLst/>
              <a:cxnLst/>
              <a:rect l="l" t="t" r="r" b="b"/>
              <a:pathLst>
                <a:path w="3805" h="3805" extrusionOk="0">
                  <a:moveTo>
                    <a:pt x="1723" y="1"/>
                  </a:moveTo>
                  <a:lnTo>
                    <a:pt x="1534" y="39"/>
                  </a:lnTo>
                  <a:lnTo>
                    <a:pt x="1344" y="76"/>
                  </a:lnTo>
                  <a:lnTo>
                    <a:pt x="1174" y="133"/>
                  </a:lnTo>
                  <a:lnTo>
                    <a:pt x="1023" y="209"/>
                  </a:lnTo>
                  <a:lnTo>
                    <a:pt x="852" y="303"/>
                  </a:lnTo>
                  <a:lnTo>
                    <a:pt x="720" y="417"/>
                  </a:lnTo>
                  <a:lnTo>
                    <a:pt x="587" y="531"/>
                  </a:lnTo>
                  <a:lnTo>
                    <a:pt x="455" y="663"/>
                  </a:lnTo>
                  <a:lnTo>
                    <a:pt x="341" y="814"/>
                  </a:lnTo>
                  <a:lnTo>
                    <a:pt x="247" y="966"/>
                  </a:lnTo>
                  <a:lnTo>
                    <a:pt x="171" y="1117"/>
                  </a:lnTo>
                  <a:lnTo>
                    <a:pt x="95" y="1287"/>
                  </a:lnTo>
                  <a:lnTo>
                    <a:pt x="58" y="1477"/>
                  </a:lnTo>
                  <a:lnTo>
                    <a:pt x="20" y="1666"/>
                  </a:lnTo>
                  <a:lnTo>
                    <a:pt x="1" y="1855"/>
                  </a:lnTo>
                  <a:lnTo>
                    <a:pt x="20" y="2044"/>
                  </a:lnTo>
                  <a:lnTo>
                    <a:pt x="39" y="2234"/>
                  </a:lnTo>
                  <a:lnTo>
                    <a:pt x="77" y="2423"/>
                  </a:lnTo>
                  <a:lnTo>
                    <a:pt x="133" y="2593"/>
                  </a:lnTo>
                  <a:lnTo>
                    <a:pt x="209" y="2763"/>
                  </a:lnTo>
                  <a:lnTo>
                    <a:pt x="304" y="2915"/>
                  </a:lnTo>
                  <a:lnTo>
                    <a:pt x="417" y="3066"/>
                  </a:lnTo>
                  <a:lnTo>
                    <a:pt x="531" y="3218"/>
                  </a:lnTo>
                  <a:lnTo>
                    <a:pt x="663" y="3331"/>
                  </a:lnTo>
                  <a:lnTo>
                    <a:pt x="815" y="3445"/>
                  </a:lnTo>
                  <a:lnTo>
                    <a:pt x="966" y="3539"/>
                  </a:lnTo>
                  <a:lnTo>
                    <a:pt x="1136" y="3634"/>
                  </a:lnTo>
                  <a:lnTo>
                    <a:pt x="1307" y="3691"/>
                  </a:lnTo>
                  <a:lnTo>
                    <a:pt x="1477" y="3747"/>
                  </a:lnTo>
                  <a:lnTo>
                    <a:pt x="1666" y="3785"/>
                  </a:lnTo>
                  <a:lnTo>
                    <a:pt x="1874" y="3804"/>
                  </a:lnTo>
                  <a:lnTo>
                    <a:pt x="1912" y="3804"/>
                  </a:lnTo>
                  <a:lnTo>
                    <a:pt x="2101" y="3785"/>
                  </a:lnTo>
                  <a:lnTo>
                    <a:pt x="2291" y="3766"/>
                  </a:lnTo>
                  <a:lnTo>
                    <a:pt x="2461" y="3710"/>
                  </a:lnTo>
                  <a:lnTo>
                    <a:pt x="2631" y="3653"/>
                  </a:lnTo>
                  <a:lnTo>
                    <a:pt x="2801" y="3577"/>
                  </a:lnTo>
                  <a:lnTo>
                    <a:pt x="2953" y="3482"/>
                  </a:lnTo>
                  <a:lnTo>
                    <a:pt x="3104" y="3369"/>
                  </a:lnTo>
                  <a:lnTo>
                    <a:pt x="3237" y="3255"/>
                  </a:lnTo>
                  <a:lnTo>
                    <a:pt x="3369" y="3123"/>
                  </a:lnTo>
                  <a:lnTo>
                    <a:pt x="3464" y="2990"/>
                  </a:lnTo>
                  <a:lnTo>
                    <a:pt x="3558" y="2820"/>
                  </a:lnTo>
                  <a:lnTo>
                    <a:pt x="3653" y="2669"/>
                  </a:lnTo>
                  <a:lnTo>
                    <a:pt x="3710" y="2498"/>
                  </a:lnTo>
                  <a:lnTo>
                    <a:pt x="3766" y="2309"/>
                  </a:lnTo>
                  <a:lnTo>
                    <a:pt x="3804" y="2139"/>
                  </a:lnTo>
                  <a:lnTo>
                    <a:pt x="3804" y="1931"/>
                  </a:lnTo>
                  <a:lnTo>
                    <a:pt x="3804" y="1742"/>
                  </a:lnTo>
                  <a:lnTo>
                    <a:pt x="3785" y="1552"/>
                  </a:lnTo>
                  <a:lnTo>
                    <a:pt x="3748" y="1363"/>
                  </a:lnTo>
                  <a:lnTo>
                    <a:pt x="3672" y="1193"/>
                  </a:lnTo>
                  <a:lnTo>
                    <a:pt x="3596" y="1022"/>
                  </a:lnTo>
                  <a:lnTo>
                    <a:pt x="3502" y="871"/>
                  </a:lnTo>
                  <a:lnTo>
                    <a:pt x="3407" y="720"/>
                  </a:lnTo>
                  <a:lnTo>
                    <a:pt x="3293" y="587"/>
                  </a:lnTo>
                  <a:lnTo>
                    <a:pt x="3161" y="455"/>
                  </a:lnTo>
                  <a:lnTo>
                    <a:pt x="3010" y="341"/>
                  </a:lnTo>
                  <a:lnTo>
                    <a:pt x="2858" y="247"/>
                  </a:lnTo>
                  <a:lnTo>
                    <a:pt x="2688" y="152"/>
                  </a:lnTo>
                  <a:lnTo>
                    <a:pt x="2518" y="95"/>
                  </a:lnTo>
                  <a:lnTo>
                    <a:pt x="2328" y="39"/>
                  </a:lnTo>
                  <a:lnTo>
                    <a:pt x="2139"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27"/>
            <p:cNvSpPr/>
            <p:nvPr/>
          </p:nvSpPr>
          <p:spPr>
            <a:xfrm>
              <a:off x="6595816" y="3476994"/>
              <a:ext cx="106464" cy="106464"/>
            </a:xfrm>
            <a:custGeom>
              <a:avLst/>
              <a:gdLst/>
              <a:ahLst/>
              <a:cxnLst/>
              <a:rect l="l" t="t" r="r" b="b"/>
              <a:pathLst>
                <a:path w="3805" h="3805" fill="none" extrusionOk="0">
                  <a:moveTo>
                    <a:pt x="1912" y="1"/>
                  </a:moveTo>
                  <a:lnTo>
                    <a:pt x="1912" y="1"/>
                  </a:lnTo>
                  <a:lnTo>
                    <a:pt x="1723" y="1"/>
                  </a:lnTo>
                  <a:lnTo>
                    <a:pt x="1534" y="39"/>
                  </a:lnTo>
                  <a:lnTo>
                    <a:pt x="1344" y="76"/>
                  </a:lnTo>
                  <a:lnTo>
                    <a:pt x="1174" y="133"/>
                  </a:lnTo>
                  <a:lnTo>
                    <a:pt x="1023" y="209"/>
                  </a:lnTo>
                  <a:lnTo>
                    <a:pt x="852" y="303"/>
                  </a:lnTo>
                  <a:lnTo>
                    <a:pt x="720" y="417"/>
                  </a:lnTo>
                  <a:lnTo>
                    <a:pt x="587" y="531"/>
                  </a:lnTo>
                  <a:lnTo>
                    <a:pt x="455" y="663"/>
                  </a:lnTo>
                  <a:lnTo>
                    <a:pt x="341" y="814"/>
                  </a:lnTo>
                  <a:lnTo>
                    <a:pt x="247" y="966"/>
                  </a:lnTo>
                  <a:lnTo>
                    <a:pt x="171" y="1117"/>
                  </a:lnTo>
                  <a:lnTo>
                    <a:pt x="95" y="1287"/>
                  </a:lnTo>
                  <a:lnTo>
                    <a:pt x="58" y="1477"/>
                  </a:lnTo>
                  <a:lnTo>
                    <a:pt x="20" y="1666"/>
                  </a:lnTo>
                  <a:lnTo>
                    <a:pt x="1" y="1855"/>
                  </a:lnTo>
                  <a:lnTo>
                    <a:pt x="1" y="1855"/>
                  </a:lnTo>
                  <a:lnTo>
                    <a:pt x="20" y="2044"/>
                  </a:lnTo>
                  <a:lnTo>
                    <a:pt x="39" y="2234"/>
                  </a:lnTo>
                  <a:lnTo>
                    <a:pt x="77" y="2423"/>
                  </a:lnTo>
                  <a:lnTo>
                    <a:pt x="133" y="2593"/>
                  </a:lnTo>
                  <a:lnTo>
                    <a:pt x="209" y="2763"/>
                  </a:lnTo>
                  <a:lnTo>
                    <a:pt x="304" y="2915"/>
                  </a:lnTo>
                  <a:lnTo>
                    <a:pt x="417" y="3066"/>
                  </a:lnTo>
                  <a:lnTo>
                    <a:pt x="531" y="3218"/>
                  </a:lnTo>
                  <a:lnTo>
                    <a:pt x="663" y="3331"/>
                  </a:lnTo>
                  <a:lnTo>
                    <a:pt x="815" y="3445"/>
                  </a:lnTo>
                  <a:lnTo>
                    <a:pt x="966" y="3539"/>
                  </a:lnTo>
                  <a:lnTo>
                    <a:pt x="1136" y="3634"/>
                  </a:lnTo>
                  <a:lnTo>
                    <a:pt x="1307" y="3691"/>
                  </a:lnTo>
                  <a:lnTo>
                    <a:pt x="1477" y="3747"/>
                  </a:lnTo>
                  <a:lnTo>
                    <a:pt x="1666" y="3785"/>
                  </a:lnTo>
                  <a:lnTo>
                    <a:pt x="1874" y="3804"/>
                  </a:lnTo>
                  <a:lnTo>
                    <a:pt x="1874" y="3804"/>
                  </a:lnTo>
                  <a:lnTo>
                    <a:pt x="1912" y="3804"/>
                  </a:lnTo>
                  <a:lnTo>
                    <a:pt x="1912" y="3804"/>
                  </a:lnTo>
                  <a:lnTo>
                    <a:pt x="2101" y="3785"/>
                  </a:lnTo>
                  <a:lnTo>
                    <a:pt x="2291" y="3766"/>
                  </a:lnTo>
                  <a:lnTo>
                    <a:pt x="2461" y="3710"/>
                  </a:lnTo>
                  <a:lnTo>
                    <a:pt x="2631" y="3653"/>
                  </a:lnTo>
                  <a:lnTo>
                    <a:pt x="2801" y="3577"/>
                  </a:lnTo>
                  <a:lnTo>
                    <a:pt x="2953" y="3482"/>
                  </a:lnTo>
                  <a:lnTo>
                    <a:pt x="3104" y="3369"/>
                  </a:lnTo>
                  <a:lnTo>
                    <a:pt x="3237" y="3255"/>
                  </a:lnTo>
                  <a:lnTo>
                    <a:pt x="3369" y="3123"/>
                  </a:lnTo>
                  <a:lnTo>
                    <a:pt x="3464" y="2990"/>
                  </a:lnTo>
                  <a:lnTo>
                    <a:pt x="3558" y="2820"/>
                  </a:lnTo>
                  <a:lnTo>
                    <a:pt x="3653" y="2669"/>
                  </a:lnTo>
                  <a:lnTo>
                    <a:pt x="3710" y="2498"/>
                  </a:lnTo>
                  <a:lnTo>
                    <a:pt x="3766" y="2309"/>
                  </a:lnTo>
                  <a:lnTo>
                    <a:pt x="3804" y="2139"/>
                  </a:lnTo>
                  <a:lnTo>
                    <a:pt x="3804" y="1931"/>
                  </a:lnTo>
                  <a:lnTo>
                    <a:pt x="3804" y="1931"/>
                  </a:lnTo>
                  <a:lnTo>
                    <a:pt x="3804" y="1742"/>
                  </a:lnTo>
                  <a:lnTo>
                    <a:pt x="3785" y="1552"/>
                  </a:lnTo>
                  <a:lnTo>
                    <a:pt x="3748" y="1363"/>
                  </a:lnTo>
                  <a:lnTo>
                    <a:pt x="3672" y="1193"/>
                  </a:lnTo>
                  <a:lnTo>
                    <a:pt x="3596" y="1022"/>
                  </a:lnTo>
                  <a:lnTo>
                    <a:pt x="3502" y="871"/>
                  </a:lnTo>
                  <a:lnTo>
                    <a:pt x="3407" y="720"/>
                  </a:lnTo>
                  <a:lnTo>
                    <a:pt x="3293" y="587"/>
                  </a:lnTo>
                  <a:lnTo>
                    <a:pt x="3161" y="455"/>
                  </a:lnTo>
                  <a:lnTo>
                    <a:pt x="3010" y="341"/>
                  </a:lnTo>
                  <a:lnTo>
                    <a:pt x="2858" y="247"/>
                  </a:lnTo>
                  <a:lnTo>
                    <a:pt x="2688" y="152"/>
                  </a:lnTo>
                  <a:lnTo>
                    <a:pt x="2518" y="95"/>
                  </a:lnTo>
                  <a:lnTo>
                    <a:pt x="2328" y="39"/>
                  </a:lnTo>
                  <a:lnTo>
                    <a:pt x="2139" y="1"/>
                  </a:lnTo>
                  <a:lnTo>
                    <a:pt x="1950" y="1"/>
                  </a:lnTo>
                  <a:lnTo>
                    <a:pt x="1950" y="1"/>
                  </a:lnTo>
                  <a:lnTo>
                    <a:pt x="191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1" name="Google Shape;2101;p27"/>
            <p:cNvSpPr/>
            <p:nvPr/>
          </p:nvSpPr>
          <p:spPr>
            <a:xfrm>
              <a:off x="6510057" y="3455282"/>
              <a:ext cx="11668" cy="1623"/>
            </a:xfrm>
            <a:custGeom>
              <a:avLst/>
              <a:gdLst/>
              <a:ahLst/>
              <a:cxnLst/>
              <a:rect l="l" t="t" r="r" b="b"/>
              <a:pathLst>
                <a:path w="417" h="58" extrusionOk="0">
                  <a:moveTo>
                    <a:pt x="417" y="1"/>
                  </a:moveTo>
                  <a:lnTo>
                    <a:pt x="417" y="1"/>
                  </a:lnTo>
                  <a:lnTo>
                    <a:pt x="209" y="1"/>
                  </a:lnTo>
                  <a:lnTo>
                    <a:pt x="209" y="1"/>
                  </a:lnTo>
                  <a:lnTo>
                    <a:pt x="0" y="58"/>
                  </a:lnTo>
                  <a:lnTo>
                    <a:pt x="417" y="1"/>
                  </a:lnTo>
                  <a:close/>
                </a:path>
              </a:pathLst>
            </a:custGeom>
            <a:solidFill>
              <a:srgbClr val="FDE5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2" name="Google Shape;2102;p27"/>
            <p:cNvSpPr/>
            <p:nvPr/>
          </p:nvSpPr>
          <p:spPr>
            <a:xfrm>
              <a:off x="6510057" y="3455282"/>
              <a:ext cx="11668" cy="1623"/>
            </a:xfrm>
            <a:custGeom>
              <a:avLst/>
              <a:gdLst/>
              <a:ahLst/>
              <a:cxnLst/>
              <a:rect l="l" t="t" r="r" b="b"/>
              <a:pathLst>
                <a:path w="417" h="58" extrusionOk="0">
                  <a:moveTo>
                    <a:pt x="417" y="1"/>
                  </a:moveTo>
                  <a:lnTo>
                    <a:pt x="0" y="58"/>
                  </a:lnTo>
                  <a:lnTo>
                    <a:pt x="0" y="58"/>
                  </a:lnTo>
                  <a:lnTo>
                    <a:pt x="209" y="1"/>
                  </a:lnTo>
                  <a:lnTo>
                    <a:pt x="209" y="1"/>
                  </a:lnTo>
                  <a:lnTo>
                    <a:pt x="417" y="1"/>
                  </a:lnTo>
                  <a:lnTo>
                    <a:pt x="417" y="1"/>
                  </a:lnTo>
                  <a:close/>
                </a:path>
              </a:pathLst>
            </a:custGeom>
            <a:solidFill>
              <a:srgbClr val="1C1A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3" name="Google Shape;2103;p27"/>
            <p:cNvSpPr/>
            <p:nvPr/>
          </p:nvSpPr>
          <p:spPr>
            <a:xfrm>
              <a:off x="6491534" y="3332447"/>
              <a:ext cx="165726" cy="105932"/>
            </a:xfrm>
            <a:custGeom>
              <a:avLst/>
              <a:gdLst/>
              <a:ahLst/>
              <a:cxnLst/>
              <a:rect l="l" t="t" r="r" b="b"/>
              <a:pathLst>
                <a:path w="5923" h="3786" extrusionOk="0">
                  <a:moveTo>
                    <a:pt x="738" y="1"/>
                  </a:moveTo>
                  <a:lnTo>
                    <a:pt x="5923" y="95"/>
                  </a:lnTo>
                  <a:lnTo>
                    <a:pt x="5923" y="1742"/>
                  </a:lnTo>
                  <a:lnTo>
                    <a:pt x="5923" y="1742"/>
                  </a:lnTo>
                  <a:lnTo>
                    <a:pt x="5904" y="1874"/>
                  </a:lnTo>
                  <a:lnTo>
                    <a:pt x="5885" y="2007"/>
                  </a:lnTo>
                  <a:lnTo>
                    <a:pt x="5847" y="2139"/>
                  </a:lnTo>
                  <a:lnTo>
                    <a:pt x="5790" y="2271"/>
                  </a:lnTo>
                  <a:lnTo>
                    <a:pt x="5790" y="2271"/>
                  </a:lnTo>
                  <a:lnTo>
                    <a:pt x="5753" y="2404"/>
                  </a:lnTo>
                  <a:lnTo>
                    <a:pt x="5677" y="2517"/>
                  </a:lnTo>
                  <a:lnTo>
                    <a:pt x="5582" y="2631"/>
                  </a:lnTo>
                  <a:lnTo>
                    <a:pt x="5488" y="2763"/>
                  </a:lnTo>
                  <a:lnTo>
                    <a:pt x="5488" y="2763"/>
                  </a:lnTo>
                  <a:lnTo>
                    <a:pt x="5393" y="2877"/>
                  </a:lnTo>
                  <a:lnTo>
                    <a:pt x="5280" y="2972"/>
                  </a:lnTo>
                  <a:lnTo>
                    <a:pt x="5166" y="3085"/>
                  </a:lnTo>
                  <a:lnTo>
                    <a:pt x="5034" y="3161"/>
                  </a:lnTo>
                  <a:lnTo>
                    <a:pt x="5034" y="3161"/>
                  </a:lnTo>
                  <a:lnTo>
                    <a:pt x="4901" y="3255"/>
                  </a:lnTo>
                  <a:lnTo>
                    <a:pt x="4750" y="3350"/>
                  </a:lnTo>
                  <a:lnTo>
                    <a:pt x="4598" y="3426"/>
                  </a:lnTo>
                  <a:lnTo>
                    <a:pt x="4428" y="3483"/>
                  </a:lnTo>
                  <a:lnTo>
                    <a:pt x="4428" y="3483"/>
                  </a:lnTo>
                  <a:lnTo>
                    <a:pt x="4087" y="3596"/>
                  </a:lnTo>
                  <a:lnTo>
                    <a:pt x="3728" y="3691"/>
                  </a:lnTo>
                  <a:lnTo>
                    <a:pt x="3728" y="3691"/>
                  </a:lnTo>
                  <a:lnTo>
                    <a:pt x="3349" y="3747"/>
                  </a:lnTo>
                  <a:lnTo>
                    <a:pt x="2933" y="3785"/>
                  </a:lnTo>
                  <a:lnTo>
                    <a:pt x="2838" y="3785"/>
                  </a:lnTo>
                  <a:lnTo>
                    <a:pt x="2838" y="3785"/>
                  </a:lnTo>
                  <a:lnTo>
                    <a:pt x="2479" y="3747"/>
                  </a:lnTo>
                  <a:lnTo>
                    <a:pt x="2479" y="3747"/>
                  </a:lnTo>
                  <a:lnTo>
                    <a:pt x="2157" y="3710"/>
                  </a:lnTo>
                  <a:lnTo>
                    <a:pt x="2157" y="3710"/>
                  </a:lnTo>
                  <a:lnTo>
                    <a:pt x="1779" y="3615"/>
                  </a:lnTo>
                  <a:lnTo>
                    <a:pt x="1438" y="3501"/>
                  </a:lnTo>
                  <a:lnTo>
                    <a:pt x="1438" y="3501"/>
                  </a:lnTo>
                  <a:lnTo>
                    <a:pt x="1135" y="3350"/>
                  </a:lnTo>
                  <a:lnTo>
                    <a:pt x="871" y="3180"/>
                  </a:lnTo>
                  <a:lnTo>
                    <a:pt x="871" y="3180"/>
                  </a:lnTo>
                  <a:lnTo>
                    <a:pt x="606" y="2991"/>
                  </a:lnTo>
                  <a:lnTo>
                    <a:pt x="397" y="2763"/>
                  </a:lnTo>
                  <a:lnTo>
                    <a:pt x="397" y="2763"/>
                  </a:lnTo>
                  <a:lnTo>
                    <a:pt x="303" y="2650"/>
                  </a:lnTo>
                  <a:lnTo>
                    <a:pt x="227" y="2536"/>
                  </a:lnTo>
                  <a:lnTo>
                    <a:pt x="151" y="2404"/>
                  </a:lnTo>
                  <a:lnTo>
                    <a:pt x="95" y="2290"/>
                  </a:lnTo>
                  <a:lnTo>
                    <a:pt x="95" y="2290"/>
                  </a:lnTo>
                  <a:lnTo>
                    <a:pt x="57" y="2158"/>
                  </a:lnTo>
                  <a:lnTo>
                    <a:pt x="19" y="2025"/>
                  </a:lnTo>
                  <a:lnTo>
                    <a:pt x="0" y="1874"/>
                  </a:lnTo>
                  <a:lnTo>
                    <a:pt x="0" y="1742"/>
                  </a:lnTo>
                  <a:lnTo>
                    <a:pt x="19" y="39"/>
                  </a:lnTo>
                  <a:lnTo>
                    <a:pt x="19" y="39"/>
                  </a:lnTo>
                  <a:lnTo>
                    <a:pt x="360" y="20"/>
                  </a:lnTo>
                  <a:lnTo>
                    <a:pt x="360" y="20"/>
                  </a:lnTo>
                  <a:lnTo>
                    <a:pt x="738" y="1"/>
                  </a:lnTo>
                  <a:lnTo>
                    <a:pt x="738" y="1"/>
                  </a:lnTo>
                  <a:close/>
                </a:path>
              </a:pathLst>
            </a:custGeom>
            <a:solidFill>
              <a:srgbClr val="DE93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4" name="Google Shape;2104;p27"/>
            <p:cNvSpPr/>
            <p:nvPr/>
          </p:nvSpPr>
          <p:spPr>
            <a:xfrm>
              <a:off x="6636584" y="3349935"/>
              <a:ext cx="162060" cy="668722"/>
            </a:xfrm>
            <a:custGeom>
              <a:avLst/>
              <a:gdLst/>
              <a:ahLst/>
              <a:cxnLst/>
              <a:rect l="l" t="t" r="r" b="b"/>
              <a:pathLst>
                <a:path w="5792" h="23900" extrusionOk="0">
                  <a:moveTo>
                    <a:pt x="190" y="0"/>
                  </a:moveTo>
                  <a:lnTo>
                    <a:pt x="190" y="0"/>
                  </a:lnTo>
                  <a:lnTo>
                    <a:pt x="606" y="0"/>
                  </a:lnTo>
                  <a:lnTo>
                    <a:pt x="1042" y="19"/>
                  </a:lnTo>
                  <a:lnTo>
                    <a:pt x="1553" y="95"/>
                  </a:lnTo>
                  <a:lnTo>
                    <a:pt x="1836" y="133"/>
                  </a:lnTo>
                  <a:lnTo>
                    <a:pt x="2120" y="189"/>
                  </a:lnTo>
                  <a:lnTo>
                    <a:pt x="2385" y="265"/>
                  </a:lnTo>
                  <a:lnTo>
                    <a:pt x="2650" y="360"/>
                  </a:lnTo>
                  <a:lnTo>
                    <a:pt x="2877" y="454"/>
                  </a:lnTo>
                  <a:lnTo>
                    <a:pt x="3104" y="587"/>
                  </a:lnTo>
                  <a:lnTo>
                    <a:pt x="3293" y="738"/>
                  </a:lnTo>
                  <a:lnTo>
                    <a:pt x="3369" y="833"/>
                  </a:lnTo>
                  <a:lnTo>
                    <a:pt x="3426" y="909"/>
                  </a:lnTo>
                  <a:lnTo>
                    <a:pt x="3426" y="909"/>
                  </a:lnTo>
                  <a:lnTo>
                    <a:pt x="3502" y="1060"/>
                  </a:lnTo>
                  <a:lnTo>
                    <a:pt x="3577" y="1306"/>
                  </a:lnTo>
                  <a:lnTo>
                    <a:pt x="3653" y="1646"/>
                  </a:lnTo>
                  <a:lnTo>
                    <a:pt x="3729" y="2063"/>
                  </a:lnTo>
                  <a:lnTo>
                    <a:pt x="3918" y="3141"/>
                  </a:lnTo>
                  <a:lnTo>
                    <a:pt x="4107" y="4485"/>
                  </a:lnTo>
                  <a:lnTo>
                    <a:pt x="4315" y="6018"/>
                  </a:lnTo>
                  <a:lnTo>
                    <a:pt x="4523" y="7721"/>
                  </a:lnTo>
                  <a:lnTo>
                    <a:pt x="4940" y="11373"/>
                  </a:lnTo>
                  <a:lnTo>
                    <a:pt x="5299" y="14987"/>
                  </a:lnTo>
                  <a:lnTo>
                    <a:pt x="5583" y="18128"/>
                  </a:lnTo>
                  <a:lnTo>
                    <a:pt x="5697" y="19396"/>
                  </a:lnTo>
                  <a:lnTo>
                    <a:pt x="5753" y="20361"/>
                  </a:lnTo>
                  <a:lnTo>
                    <a:pt x="5791" y="21004"/>
                  </a:lnTo>
                  <a:lnTo>
                    <a:pt x="5791" y="21194"/>
                  </a:lnTo>
                  <a:lnTo>
                    <a:pt x="5772" y="21269"/>
                  </a:lnTo>
                  <a:lnTo>
                    <a:pt x="5772" y="21269"/>
                  </a:lnTo>
                  <a:lnTo>
                    <a:pt x="5299" y="21572"/>
                  </a:lnTo>
                  <a:lnTo>
                    <a:pt x="4826" y="21875"/>
                  </a:lnTo>
                  <a:lnTo>
                    <a:pt x="4334" y="22140"/>
                  </a:lnTo>
                  <a:lnTo>
                    <a:pt x="3842" y="22386"/>
                  </a:lnTo>
                  <a:lnTo>
                    <a:pt x="3350" y="22632"/>
                  </a:lnTo>
                  <a:lnTo>
                    <a:pt x="2877" y="22840"/>
                  </a:lnTo>
                  <a:lnTo>
                    <a:pt x="1969" y="23218"/>
                  </a:lnTo>
                  <a:lnTo>
                    <a:pt x="1174" y="23521"/>
                  </a:lnTo>
                  <a:lnTo>
                    <a:pt x="550" y="23729"/>
                  </a:lnTo>
                  <a:lnTo>
                    <a:pt x="1" y="23900"/>
                  </a:lnTo>
                  <a:lnTo>
                    <a:pt x="19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5" name="Google Shape;2105;p27"/>
            <p:cNvSpPr/>
            <p:nvPr/>
          </p:nvSpPr>
          <p:spPr>
            <a:xfrm>
              <a:off x="6327905" y="3347809"/>
              <a:ext cx="174231" cy="668722"/>
            </a:xfrm>
            <a:custGeom>
              <a:avLst/>
              <a:gdLst/>
              <a:ahLst/>
              <a:cxnLst/>
              <a:rect l="l" t="t" r="r" b="b"/>
              <a:pathLst>
                <a:path w="6227" h="23900" extrusionOk="0">
                  <a:moveTo>
                    <a:pt x="6227" y="19"/>
                  </a:moveTo>
                  <a:lnTo>
                    <a:pt x="6227" y="19"/>
                  </a:lnTo>
                  <a:lnTo>
                    <a:pt x="5829" y="1"/>
                  </a:lnTo>
                  <a:lnTo>
                    <a:pt x="5394" y="19"/>
                  </a:lnTo>
                  <a:lnTo>
                    <a:pt x="4864" y="57"/>
                  </a:lnTo>
                  <a:lnTo>
                    <a:pt x="4599" y="95"/>
                  </a:lnTo>
                  <a:lnTo>
                    <a:pt x="4315" y="152"/>
                  </a:lnTo>
                  <a:lnTo>
                    <a:pt x="4050" y="209"/>
                  </a:lnTo>
                  <a:lnTo>
                    <a:pt x="3786" y="303"/>
                  </a:lnTo>
                  <a:lnTo>
                    <a:pt x="3540" y="398"/>
                  </a:lnTo>
                  <a:lnTo>
                    <a:pt x="3312" y="511"/>
                  </a:lnTo>
                  <a:lnTo>
                    <a:pt x="3123" y="663"/>
                  </a:lnTo>
                  <a:lnTo>
                    <a:pt x="3048" y="739"/>
                  </a:lnTo>
                  <a:lnTo>
                    <a:pt x="2972" y="833"/>
                  </a:lnTo>
                  <a:lnTo>
                    <a:pt x="2972" y="833"/>
                  </a:lnTo>
                  <a:lnTo>
                    <a:pt x="2896" y="985"/>
                  </a:lnTo>
                  <a:lnTo>
                    <a:pt x="2820" y="1212"/>
                  </a:lnTo>
                  <a:lnTo>
                    <a:pt x="2726" y="1552"/>
                  </a:lnTo>
                  <a:lnTo>
                    <a:pt x="2631" y="1968"/>
                  </a:lnTo>
                  <a:lnTo>
                    <a:pt x="2423" y="3047"/>
                  </a:lnTo>
                  <a:lnTo>
                    <a:pt x="2196" y="4372"/>
                  </a:lnTo>
                  <a:lnTo>
                    <a:pt x="1931" y="5923"/>
                  </a:lnTo>
                  <a:lnTo>
                    <a:pt x="1685" y="7607"/>
                  </a:lnTo>
                  <a:lnTo>
                    <a:pt x="1155" y="11241"/>
                  </a:lnTo>
                  <a:lnTo>
                    <a:pt x="682" y="14836"/>
                  </a:lnTo>
                  <a:lnTo>
                    <a:pt x="304" y="17977"/>
                  </a:lnTo>
                  <a:lnTo>
                    <a:pt x="152" y="19226"/>
                  </a:lnTo>
                  <a:lnTo>
                    <a:pt x="58" y="20210"/>
                  </a:lnTo>
                  <a:lnTo>
                    <a:pt x="20" y="20853"/>
                  </a:lnTo>
                  <a:lnTo>
                    <a:pt x="1" y="21024"/>
                  </a:lnTo>
                  <a:lnTo>
                    <a:pt x="20" y="21099"/>
                  </a:lnTo>
                  <a:lnTo>
                    <a:pt x="20" y="21099"/>
                  </a:lnTo>
                  <a:lnTo>
                    <a:pt x="474" y="21421"/>
                  </a:lnTo>
                  <a:lnTo>
                    <a:pt x="947" y="21743"/>
                  </a:lnTo>
                  <a:lnTo>
                    <a:pt x="1439" y="22027"/>
                  </a:lnTo>
                  <a:lnTo>
                    <a:pt x="1912" y="22291"/>
                  </a:lnTo>
                  <a:lnTo>
                    <a:pt x="2404" y="22537"/>
                  </a:lnTo>
                  <a:lnTo>
                    <a:pt x="2877" y="22765"/>
                  </a:lnTo>
                  <a:lnTo>
                    <a:pt x="3767" y="23162"/>
                  </a:lnTo>
                  <a:lnTo>
                    <a:pt x="4542" y="23484"/>
                  </a:lnTo>
                  <a:lnTo>
                    <a:pt x="5148" y="23711"/>
                  </a:lnTo>
                  <a:lnTo>
                    <a:pt x="5716" y="23900"/>
                  </a:lnTo>
                  <a:lnTo>
                    <a:pt x="6227" y="19"/>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27"/>
            <p:cNvSpPr/>
            <p:nvPr/>
          </p:nvSpPr>
          <p:spPr>
            <a:xfrm>
              <a:off x="6236858" y="3085715"/>
              <a:ext cx="140320" cy="165222"/>
            </a:xfrm>
            <a:custGeom>
              <a:avLst/>
              <a:gdLst/>
              <a:ahLst/>
              <a:cxnLst/>
              <a:rect l="l" t="t" r="r" b="b"/>
              <a:pathLst>
                <a:path w="5015" h="5905" extrusionOk="0">
                  <a:moveTo>
                    <a:pt x="1363" y="114"/>
                  </a:moveTo>
                  <a:lnTo>
                    <a:pt x="1363" y="114"/>
                  </a:lnTo>
                  <a:lnTo>
                    <a:pt x="1136" y="190"/>
                  </a:lnTo>
                  <a:lnTo>
                    <a:pt x="927" y="285"/>
                  </a:lnTo>
                  <a:lnTo>
                    <a:pt x="738" y="417"/>
                  </a:lnTo>
                  <a:lnTo>
                    <a:pt x="587" y="568"/>
                  </a:lnTo>
                  <a:lnTo>
                    <a:pt x="435" y="739"/>
                  </a:lnTo>
                  <a:lnTo>
                    <a:pt x="303" y="928"/>
                  </a:lnTo>
                  <a:lnTo>
                    <a:pt x="208" y="1136"/>
                  </a:lnTo>
                  <a:lnTo>
                    <a:pt x="114" y="1344"/>
                  </a:lnTo>
                  <a:lnTo>
                    <a:pt x="57" y="1590"/>
                  </a:lnTo>
                  <a:lnTo>
                    <a:pt x="19" y="1836"/>
                  </a:lnTo>
                  <a:lnTo>
                    <a:pt x="0" y="2082"/>
                  </a:lnTo>
                  <a:lnTo>
                    <a:pt x="0" y="2328"/>
                  </a:lnTo>
                  <a:lnTo>
                    <a:pt x="19" y="2593"/>
                  </a:lnTo>
                  <a:lnTo>
                    <a:pt x="57" y="2858"/>
                  </a:lnTo>
                  <a:lnTo>
                    <a:pt x="133" y="3123"/>
                  </a:lnTo>
                  <a:lnTo>
                    <a:pt x="227" y="3388"/>
                  </a:lnTo>
                  <a:lnTo>
                    <a:pt x="341" y="3653"/>
                  </a:lnTo>
                  <a:lnTo>
                    <a:pt x="473" y="3918"/>
                  </a:lnTo>
                  <a:lnTo>
                    <a:pt x="625" y="4164"/>
                  </a:lnTo>
                  <a:lnTo>
                    <a:pt x="814" y="4410"/>
                  </a:lnTo>
                  <a:lnTo>
                    <a:pt x="1022" y="4637"/>
                  </a:lnTo>
                  <a:lnTo>
                    <a:pt x="1249" y="4845"/>
                  </a:lnTo>
                  <a:lnTo>
                    <a:pt x="1514" y="5053"/>
                  </a:lnTo>
                  <a:lnTo>
                    <a:pt x="1798" y="5242"/>
                  </a:lnTo>
                  <a:lnTo>
                    <a:pt x="2101" y="5413"/>
                  </a:lnTo>
                  <a:lnTo>
                    <a:pt x="2441" y="5545"/>
                  </a:lnTo>
                  <a:lnTo>
                    <a:pt x="2801" y="5678"/>
                  </a:lnTo>
                  <a:lnTo>
                    <a:pt x="3198" y="5772"/>
                  </a:lnTo>
                  <a:lnTo>
                    <a:pt x="3596" y="5848"/>
                  </a:lnTo>
                  <a:lnTo>
                    <a:pt x="4050" y="5886"/>
                  </a:lnTo>
                  <a:lnTo>
                    <a:pt x="4504" y="5905"/>
                  </a:lnTo>
                  <a:lnTo>
                    <a:pt x="4996" y="5886"/>
                  </a:lnTo>
                  <a:lnTo>
                    <a:pt x="4996" y="5886"/>
                  </a:lnTo>
                  <a:lnTo>
                    <a:pt x="5015" y="5110"/>
                  </a:lnTo>
                  <a:lnTo>
                    <a:pt x="4996" y="4372"/>
                  </a:lnTo>
                  <a:lnTo>
                    <a:pt x="4939" y="3710"/>
                  </a:lnTo>
                  <a:lnTo>
                    <a:pt x="4844" y="3085"/>
                  </a:lnTo>
                  <a:lnTo>
                    <a:pt x="4712" y="2518"/>
                  </a:lnTo>
                  <a:lnTo>
                    <a:pt x="4636" y="2253"/>
                  </a:lnTo>
                  <a:lnTo>
                    <a:pt x="4561" y="2007"/>
                  </a:lnTo>
                  <a:lnTo>
                    <a:pt x="4466" y="1761"/>
                  </a:lnTo>
                  <a:lnTo>
                    <a:pt x="4371" y="1552"/>
                  </a:lnTo>
                  <a:lnTo>
                    <a:pt x="4258" y="1344"/>
                  </a:lnTo>
                  <a:lnTo>
                    <a:pt x="4144" y="1136"/>
                  </a:lnTo>
                  <a:lnTo>
                    <a:pt x="4012" y="966"/>
                  </a:lnTo>
                  <a:lnTo>
                    <a:pt x="3879" y="796"/>
                  </a:lnTo>
                  <a:lnTo>
                    <a:pt x="3747" y="644"/>
                  </a:lnTo>
                  <a:lnTo>
                    <a:pt x="3615" y="512"/>
                  </a:lnTo>
                  <a:lnTo>
                    <a:pt x="3463" y="398"/>
                  </a:lnTo>
                  <a:lnTo>
                    <a:pt x="3293" y="285"/>
                  </a:lnTo>
                  <a:lnTo>
                    <a:pt x="3123" y="209"/>
                  </a:lnTo>
                  <a:lnTo>
                    <a:pt x="2952" y="133"/>
                  </a:lnTo>
                  <a:lnTo>
                    <a:pt x="2782" y="76"/>
                  </a:lnTo>
                  <a:lnTo>
                    <a:pt x="2593" y="39"/>
                  </a:lnTo>
                  <a:lnTo>
                    <a:pt x="2403" y="1"/>
                  </a:lnTo>
                  <a:lnTo>
                    <a:pt x="2214" y="1"/>
                  </a:lnTo>
                  <a:lnTo>
                    <a:pt x="2006" y="1"/>
                  </a:lnTo>
                  <a:lnTo>
                    <a:pt x="1798" y="20"/>
                  </a:lnTo>
                  <a:lnTo>
                    <a:pt x="1571" y="58"/>
                  </a:lnTo>
                  <a:lnTo>
                    <a:pt x="1363" y="11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7" name="Google Shape;2107;p27"/>
            <p:cNvSpPr/>
            <p:nvPr/>
          </p:nvSpPr>
          <p:spPr>
            <a:xfrm>
              <a:off x="6236858" y="3085715"/>
              <a:ext cx="140320" cy="165222"/>
            </a:xfrm>
            <a:custGeom>
              <a:avLst/>
              <a:gdLst/>
              <a:ahLst/>
              <a:cxnLst/>
              <a:rect l="l" t="t" r="r" b="b"/>
              <a:pathLst>
                <a:path w="5015" h="5905" fill="none" extrusionOk="0">
                  <a:moveTo>
                    <a:pt x="1363" y="114"/>
                  </a:moveTo>
                  <a:lnTo>
                    <a:pt x="1363" y="114"/>
                  </a:lnTo>
                  <a:lnTo>
                    <a:pt x="1136" y="190"/>
                  </a:lnTo>
                  <a:lnTo>
                    <a:pt x="927" y="285"/>
                  </a:lnTo>
                  <a:lnTo>
                    <a:pt x="738" y="417"/>
                  </a:lnTo>
                  <a:lnTo>
                    <a:pt x="587" y="568"/>
                  </a:lnTo>
                  <a:lnTo>
                    <a:pt x="435" y="739"/>
                  </a:lnTo>
                  <a:lnTo>
                    <a:pt x="303" y="928"/>
                  </a:lnTo>
                  <a:lnTo>
                    <a:pt x="208" y="1136"/>
                  </a:lnTo>
                  <a:lnTo>
                    <a:pt x="114" y="1344"/>
                  </a:lnTo>
                  <a:lnTo>
                    <a:pt x="57" y="1590"/>
                  </a:lnTo>
                  <a:lnTo>
                    <a:pt x="19" y="1836"/>
                  </a:lnTo>
                  <a:lnTo>
                    <a:pt x="0" y="2082"/>
                  </a:lnTo>
                  <a:lnTo>
                    <a:pt x="0" y="2328"/>
                  </a:lnTo>
                  <a:lnTo>
                    <a:pt x="19" y="2593"/>
                  </a:lnTo>
                  <a:lnTo>
                    <a:pt x="57" y="2858"/>
                  </a:lnTo>
                  <a:lnTo>
                    <a:pt x="133" y="3123"/>
                  </a:lnTo>
                  <a:lnTo>
                    <a:pt x="227" y="3388"/>
                  </a:lnTo>
                  <a:lnTo>
                    <a:pt x="341" y="3653"/>
                  </a:lnTo>
                  <a:lnTo>
                    <a:pt x="473" y="3918"/>
                  </a:lnTo>
                  <a:lnTo>
                    <a:pt x="625" y="4164"/>
                  </a:lnTo>
                  <a:lnTo>
                    <a:pt x="814" y="4410"/>
                  </a:lnTo>
                  <a:lnTo>
                    <a:pt x="1022" y="4637"/>
                  </a:lnTo>
                  <a:lnTo>
                    <a:pt x="1249" y="4845"/>
                  </a:lnTo>
                  <a:lnTo>
                    <a:pt x="1514" y="5053"/>
                  </a:lnTo>
                  <a:lnTo>
                    <a:pt x="1798" y="5242"/>
                  </a:lnTo>
                  <a:lnTo>
                    <a:pt x="2101" y="5413"/>
                  </a:lnTo>
                  <a:lnTo>
                    <a:pt x="2441" y="5545"/>
                  </a:lnTo>
                  <a:lnTo>
                    <a:pt x="2801" y="5678"/>
                  </a:lnTo>
                  <a:lnTo>
                    <a:pt x="3198" y="5772"/>
                  </a:lnTo>
                  <a:lnTo>
                    <a:pt x="3596" y="5848"/>
                  </a:lnTo>
                  <a:lnTo>
                    <a:pt x="4050" y="5886"/>
                  </a:lnTo>
                  <a:lnTo>
                    <a:pt x="4504" y="5905"/>
                  </a:lnTo>
                  <a:lnTo>
                    <a:pt x="4996" y="5886"/>
                  </a:lnTo>
                  <a:lnTo>
                    <a:pt x="4996" y="5886"/>
                  </a:lnTo>
                  <a:lnTo>
                    <a:pt x="5015" y="5110"/>
                  </a:lnTo>
                  <a:lnTo>
                    <a:pt x="4996" y="4372"/>
                  </a:lnTo>
                  <a:lnTo>
                    <a:pt x="4939" y="3710"/>
                  </a:lnTo>
                  <a:lnTo>
                    <a:pt x="4844" y="3085"/>
                  </a:lnTo>
                  <a:lnTo>
                    <a:pt x="4712" y="2518"/>
                  </a:lnTo>
                  <a:lnTo>
                    <a:pt x="4636" y="2253"/>
                  </a:lnTo>
                  <a:lnTo>
                    <a:pt x="4561" y="2007"/>
                  </a:lnTo>
                  <a:lnTo>
                    <a:pt x="4466" y="1761"/>
                  </a:lnTo>
                  <a:lnTo>
                    <a:pt x="4371" y="1552"/>
                  </a:lnTo>
                  <a:lnTo>
                    <a:pt x="4258" y="1344"/>
                  </a:lnTo>
                  <a:lnTo>
                    <a:pt x="4144" y="1136"/>
                  </a:lnTo>
                  <a:lnTo>
                    <a:pt x="4012" y="966"/>
                  </a:lnTo>
                  <a:lnTo>
                    <a:pt x="3879" y="796"/>
                  </a:lnTo>
                  <a:lnTo>
                    <a:pt x="3747" y="644"/>
                  </a:lnTo>
                  <a:lnTo>
                    <a:pt x="3615" y="512"/>
                  </a:lnTo>
                  <a:lnTo>
                    <a:pt x="3463" y="398"/>
                  </a:lnTo>
                  <a:lnTo>
                    <a:pt x="3293" y="285"/>
                  </a:lnTo>
                  <a:lnTo>
                    <a:pt x="3123" y="209"/>
                  </a:lnTo>
                  <a:lnTo>
                    <a:pt x="2952" y="133"/>
                  </a:lnTo>
                  <a:lnTo>
                    <a:pt x="2782" y="76"/>
                  </a:lnTo>
                  <a:lnTo>
                    <a:pt x="2593" y="39"/>
                  </a:lnTo>
                  <a:lnTo>
                    <a:pt x="2403" y="1"/>
                  </a:lnTo>
                  <a:lnTo>
                    <a:pt x="2214" y="1"/>
                  </a:lnTo>
                  <a:lnTo>
                    <a:pt x="2006" y="1"/>
                  </a:lnTo>
                  <a:lnTo>
                    <a:pt x="1798" y="20"/>
                  </a:lnTo>
                  <a:lnTo>
                    <a:pt x="1571" y="58"/>
                  </a:lnTo>
                  <a:lnTo>
                    <a:pt x="1363" y="11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8" name="Google Shape;2108;p27"/>
            <p:cNvSpPr/>
            <p:nvPr/>
          </p:nvSpPr>
          <p:spPr>
            <a:xfrm>
              <a:off x="6259102" y="3106365"/>
              <a:ext cx="104309" cy="115445"/>
            </a:xfrm>
            <a:custGeom>
              <a:avLst/>
              <a:gdLst/>
              <a:ahLst/>
              <a:cxnLst/>
              <a:rect l="l" t="t" r="r" b="b"/>
              <a:pathLst>
                <a:path w="3728" h="4126" extrusionOk="0">
                  <a:moveTo>
                    <a:pt x="19" y="1458"/>
                  </a:moveTo>
                  <a:lnTo>
                    <a:pt x="19" y="1458"/>
                  </a:lnTo>
                  <a:lnTo>
                    <a:pt x="38" y="1609"/>
                  </a:lnTo>
                  <a:lnTo>
                    <a:pt x="76" y="1742"/>
                  </a:lnTo>
                  <a:lnTo>
                    <a:pt x="189" y="2007"/>
                  </a:lnTo>
                  <a:lnTo>
                    <a:pt x="322" y="2253"/>
                  </a:lnTo>
                  <a:lnTo>
                    <a:pt x="492" y="2480"/>
                  </a:lnTo>
                  <a:lnTo>
                    <a:pt x="492" y="2480"/>
                  </a:lnTo>
                  <a:lnTo>
                    <a:pt x="530" y="2517"/>
                  </a:lnTo>
                  <a:lnTo>
                    <a:pt x="587" y="2536"/>
                  </a:lnTo>
                  <a:lnTo>
                    <a:pt x="624" y="2536"/>
                  </a:lnTo>
                  <a:lnTo>
                    <a:pt x="681" y="2517"/>
                  </a:lnTo>
                  <a:lnTo>
                    <a:pt x="719" y="2480"/>
                  </a:lnTo>
                  <a:lnTo>
                    <a:pt x="738" y="2442"/>
                  </a:lnTo>
                  <a:lnTo>
                    <a:pt x="757" y="2385"/>
                  </a:lnTo>
                  <a:lnTo>
                    <a:pt x="738" y="2328"/>
                  </a:lnTo>
                  <a:lnTo>
                    <a:pt x="738" y="2328"/>
                  </a:lnTo>
                  <a:lnTo>
                    <a:pt x="587" y="2044"/>
                  </a:lnTo>
                  <a:lnTo>
                    <a:pt x="549" y="1912"/>
                  </a:lnTo>
                  <a:lnTo>
                    <a:pt x="492" y="1761"/>
                  </a:lnTo>
                  <a:lnTo>
                    <a:pt x="473" y="1590"/>
                  </a:lnTo>
                  <a:lnTo>
                    <a:pt x="473" y="1439"/>
                  </a:lnTo>
                  <a:lnTo>
                    <a:pt x="473" y="1288"/>
                  </a:lnTo>
                  <a:lnTo>
                    <a:pt x="511" y="1136"/>
                  </a:lnTo>
                  <a:lnTo>
                    <a:pt x="511" y="1136"/>
                  </a:lnTo>
                  <a:lnTo>
                    <a:pt x="568" y="1023"/>
                  </a:lnTo>
                  <a:lnTo>
                    <a:pt x="624" y="928"/>
                  </a:lnTo>
                  <a:lnTo>
                    <a:pt x="700" y="833"/>
                  </a:lnTo>
                  <a:lnTo>
                    <a:pt x="776" y="777"/>
                  </a:lnTo>
                  <a:lnTo>
                    <a:pt x="870" y="720"/>
                  </a:lnTo>
                  <a:lnTo>
                    <a:pt x="965" y="682"/>
                  </a:lnTo>
                  <a:lnTo>
                    <a:pt x="1079" y="663"/>
                  </a:lnTo>
                  <a:lnTo>
                    <a:pt x="1211" y="663"/>
                  </a:lnTo>
                  <a:lnTo>
                    <a:pt x="1211" y="663"/>
                  </a:lnTo>
                  <a:lnTo>
                    <a:pt x="1438" y="701"/>
                  </a:lnTo>
                  <a:lnTo>
                    <a:pt x="1646" y="777"/>
                  </a:lnTo>
                  <a:lnTo>
                    <a:pt x="1873" y="871"/>
                  </a:lnTo>
                  <a:lnTo>
                    <a:pt x="2063" y="1004"/>
                  </a:lnTo>
                  <a:lnTo>
                    <a:pt x="2252" y="1155"/>
                  </a:lnTo>
                  <a:lnTo>
                    <a:pt x="2422" y="1306"/>
                  </a:lnTo>
                  <a:lnTo>
                    <a:pt x="2574" y="1496"/>
                  </a:lnTo>
                  <a:lnTo>
                    <a:pt x="2725" y="1666"/>
                  </a:lnTo>
                  <a:lnTo>
                    <a:pt x="2725" y="1666"/>
                  </a:lnTo>
                  <a:lnTo>
                    <a:pt x="2782" y="1798"/>
                  </a:lnTo>
                  <a:lnTo>
                    <a:pt x="2782" y="1798"/>
                  </a:lnTo>
                  <a:lnTo>
                    <a:pt x="2725" y="1761"/>
                  </a:lnTo>
                  <a:lnTo>
                    <a:pt x="2725" y="1761"/>
                  </a:lnTo>
                  <a:lnTo>
                    <a:pt x="2611" y="1704"/>
                  </a:lnTo>
                  <a:lnTo>
                    <a:pt x="2498" y="1666"/>
                  </a:lnTo>
                  <a:lnTo>
                    <a:pt x="2365" y="1628"/>
                  </a:lnTo>
                  <a:lnTo>
                    <a:pt x="2252" y="1628"/>
                  </a:lnTo>
                  <a:lnTo>
                    <a:pt x="2138" y="1628"/>
                  </a:lnTo>
                  <a:lnTo>
                    <a:pt x="2025" y="1666"/>
                  </a:lnTo>
                  <a:lnTo>
                    <a:pt x="1892" y="1704"/>
                  </a:lnTo>
                  <a:lnTo>
                    <a:pt x="1779" y="1780"/>
                  </a:lnTo>
                  <a:lnTo>
                    <a:pt x="1779" y="1780"/>
                  </a:lnTo>
                  <a:lnTo>
                    <a:pt x="1684" y="1855"/>
                  </a:lnTo>
                  <a:lnTo>
                    <a:pt x="1590" y="1950"/>
                  </a:lnTo>
                  <a:lnTo>
                    <a:pt x="1533" y="2044"/>
                  </a:lnTo>
                  <a:lnTo>
                    <a:pt x="1476" y="2158"/>
                  </a:lnTo>
                  <a:lnTo>
                    <a:pt x="1438" y="2253"/>
                  </a:lnTo>
                  <a:lnTo>
                    <a:pt x="1400" y="2366"/>
                  </a:lnTo>
                  <a:lnTo>
                    <a:pt x="1400" y="2480"/>
                  </a:lnTo>
                  <a:lnTo>
                    <a:pt x="1400" y="2593"/>
                  </a:lnTo>
                  <a:lnTo>
                    <a:pt x="1400" y="2707"/>
                  </a:lnTo>
                  <a:lnTo>
                    <a:pt x="1438" y="2839"/>
                  </a:lnTo>
                  <a:lnTo>
                    <a:pt x="1514" y="3066"/>
                  </a:lnTo>
                  <a:lnTo>
                    <a:pt x="1627" y="3274"/>
                  </a:lnTo>
                  <a:lnTo>
                    <a:pt x="1779" y="3464"/>
                  </a:lnTo>
                  <a:lnTo>
                    <a:pt x="1779" y="3464"/>
                  </a:lnTo>
                  <a:lnTo>
                    <a:pt x="1949" y="3653"/>
                  </a:lnTo>
                  <a:lnTo>
                    <a:pt x="2157" y="3804"/>
                  </a:lnTo>
                  <a:lnTo>
                    <a:pt x="2384" y="3937"/>
                  </a:lnTo>
                  <a:lnTo>
                    <a:pt x="2630" y="4031"/>
                  </a:lnTo>
                  <a:lnTo>
                    <a:pt x="2895" y="4107"/>
                  </a:lnTo>
                  <a:lnTo>
                    <a:pt x="3028" y="4107"/>
                  </a:lnTo>
                  <a:lnTo>
                    <a:pt x="3141" y="4126"/>
                  </a:lnTo>
                  <a:lnTo>
                    <a:pt x="3274" y="4107"/>
                  </a:lnTo>
                  <a:lnTo>
                    <a:pt x="3406" y="4069"/>
                  </a:lnTo>
                  <a:lnTo>
                    <a:pt x="3520" y="4031"/>
                  </a:lnTo>
                  <a:lnTo>
                    <a:pt x="3633" y="3975"/>
                  </a:lnTo>
                  <a:lnTo>
                    <a:pt x="3633" y="3975"/>
                  </a:lnTo>
                  <a:lnTo>
                    <a:pt x="3690" y="3918"/>
                  </a:lnTo>
                  <a:lnTo>
                    <a:pt x="3728" y="3861"/>
                  </a:lnTo>
                  <a:lnTo>
                    <a:pt x="3728" y="3804"/>
                  </a:lnTo>
                  <a:lnTo>
                    <a:pt x="3728" y="3729"/>
                  </a:lnTo>
                  <a:lnTo>
                    <a:pt x="3690" y="3672"/>
                  </a:lnTo>
                  <a:lnTo>
                    <a:pt x="3633" y="3634"/>
                  </a:lnTo>
                  <a:lnTo>
                    <a:pt x="3576" y="3596"/>
                  </a:lnTo>
                  <a:lnTo>
                    <a:pt x="3501" y="3596"/>
                  </a:lnTo>
                  <a:lnTo>
                    <a:pt x="3501" y="3596"/>
                  </a:lnTo>
                  <a:lnTo>
                    <a:pt x="3179" y="3596"/>
                  </a:lnTo>
                  <a:lnTo>
                    <a:pt x="3028" y="3577"/>
                  </a:lnTo>
                  <a:lnTo>
                    <a:pt x="2876" y="3558"/>
                  </a:lnTo>
                  <a:lnTo>
                    <a:pt x="2744" y="3520"/>
                  </a:lnTo>
                  <a:lnTo>
                    <a:pt x="2592" y="3464"/>
                  </a:lnTo>
                  <a:lnTo>
                    <a:pt x="2460" y="3388"/>
                  </a:lnTo>
                  <a:lnTo>
                    <a:pt x="2328" y="3293"/>
                  </a:lnTo>
                  <a:lnTo>
                    <a:pt x="2328" y="3293"/>
                  </a:lnTo>
                  <a:lnTo>
                    <a:pt x="2138" y="3123"/>
                  </a:lnTo>
                  <a:lnTo>
                    <a:pt x="2063" y="3028"/>
                  </a:lnTo>
                  <a:lnTo>
                    <a:pt x="1987" y="2915"/>
                  </a:lnTo>
                  <a:lnTo>
                    <a:pt x="1930" y="2801"/>
                  </a:lnTo>
                  <a:lnTo>
                    <a:pt x="1892" y="2688"/>
                  </a:lnTo>
                  <a:lnTo>
                    <a:pt x="1873" y="2555"/>
                  </a:lnTo>
                  <a:lnTo>
                    <a:pt x="1911" y="2442"/>
                  </a:lnTo>
                  <a:lnTo>
                    <a:pt x="1911" y="2442"/>
                  </a:lnTo>
                  <a:lnTo>
                    <a:pt x="1949" y="2347"/>
                  </a:lnTo>
                  <a:lnTo>
                    <a:pt x="2025" y="2272"/>
                  </a:lnTo>
                  <a:lnTo>
                    <a:pt x="2100" y="2215"/>
                  </a:lnTo>
                  <a:lnTo>
                    <a:pt x="2195" y="2177"/>
                  </a:lnTo>
                  <a:lnTo>
                    <a:pt x="2195" y="2177"/>
                  </a:lnTo>
                  <a:lnTo>
                    <a:pt x="2290" y="2196"/>
                  </a:lnTo>
                  <a:lnTo>
                    <a:pt x="2384" y="2253"/>
                  </a:lnTo>
                  <a:lnTo>
                    <a:pt x="2536" y="2366"/>
                  </a:lnTo>
                  <a:lnTo>
                    <a:pt x="2536" y="2366"/>
                  </a:lnTo>
                  <a:lnTo>
                    <a:pt x="2668" y="2442"/>
                  </a:lnTo>
                  <a:lnTo>
                    <a:pt x="2801" y="2480"/>
                  </a:lnTo>
                  <a:lnTo>
                    <a:pt x="2952" y="2499"/>
                  </a:lnTo>
                  <a:lnTo>
                    <a:pt x="3103" y="2499"/>
                  </a:lnTo>
                  <a:lnTo>
                    <a:pt x="3236" y="2461"/>
                  </a:lnTo>
                  <a:lnTo>
                    <a:pt x="3349" y="2404"/>
                  </a:lnTo>
                  <a:lnTo>
                    <a:pt x="3463" y="2309"/>
                  </a:lnTo>
                  <a:lnTo>
                    <a:pt x="3539" y="2177"/>
                  </a:lnTo>
                  <a:lnTo>
                    <a:pt x="3539" y="2177"/>
                  </a:lnTo>
                  <a:lnTo>
                    <a:pt x="3576" y="2044"/>
                  </a:lnTo>
                  <a:lnTo>
                    <a:pt x="3576" y="1912"/>
                  </a:lnTo>
                  <a:lnTo>
                    <a:pt x="3539" y="1780"/>
                  </a:lnTo>
                  <a:lnTo>
                    <a:pt x="3501" y="1647"/>
                  </a:lnTo>
                  <a:lnTo>
                    <a:pt x="3425" y="1515"/>
                  </a:lnTo>
                  <a:lnTo>
                    <a:pt x="3349" y="1382"/>
                  </a:lnTo>
                  <a:lnTo>
                    <a:pt x="3198" y="1174"/>
                  </a:lnTo>
                  <a:lnTo>
                    <a:pt x="3198" y="1174"/>
                  </a:lnTo>
                  <a:lnTo>
                    <a:pt x="3047" y="966"/>
                  </a:lnTo>
                  <a:lnTo>
                    <a:pt x="2857" y="758"/>
                  </a:lnTo>
                  <a:lnTo>
                    <a:pt x="2649" y="587"/>
                  </a:lnTo>
                  <a:lnTo>
                    <a:pt x="2422" y="417"/>
                  </a:lnTo>
                  <a:lnTo>
                    <a:pt x="2422" y="417"/>
                  </a:lnTo>
                  <a:lnTo>
                    <a:pt x="2176" y="285"/>
                  </a:lnTo>
                  <a:lnTo>
                    <a:pt x="1911" y="152"/>
                  </a:lnTo>
                  <a:lnTo>
                    <a:pt x="1646" y="58"/>
                  </a:lnTo>
                  <a:lnTo>
                    <a:pt x="1495" y="39"/>
                  </a:lnTo>
                  <a:lnTo>
                    <a:pt x="1362" y="1"/>
                  </a:lnTo>
                  <a:lnTo>
                    <a:pt x="1211" y="1"/>
                  </a:lnTo>
                  <a:lnTo>
                    <a:pt x="1079" y="1"/>
                  </a:lnTo>
                  <a:lnTo>
                    <a:pt x="946" y="20"/>
                  </a:lnTo>
                  <a:lnTo>
                    <a:pt x="814" y="58"/>
                  </a:lnTo>
                  <a:lnTo>
                    <a:pt x="681" y="114"/>
                  </a:lnTo>
                  <a:lnTo>
                    <a:pt x="549" y="190"/>
                  </a:lnTo>
                  <a:lnTo>
                    <a:pt x="435" y="266"/>
                  </a:lnTo>
                  <a:lnTo>
                    <a:pt x="322" y="379"/>
                  </a:lnTo>
                  <a:lnTo>
                    <a:pt x="322" y="379"/>
                  </a:lnTo>
                  <a:lnTo>
                    <a:pt x="227" y="493"/>
                  </a:lnTo>
                  <a:lnTo>
                    <a:pt x="151" y="625"/>
                  </a:lnTo>
                  <a:lnTo>
                    <a:pt x="95" y="758"/>
                  </a:lnTo>
                  <a:lnTo>
                    <a:pt x="57" y="890"/>
                  </a:lnTo>
                  <a:lnTo>
                    <a:pt x="19" y="1023"/>
                  </a:lnTo>
                  <a:lnTo>
                    <a:pt x="0" y="1174"/>
                  </a:lnTo>
                  <a:lnTo>
                    <a:pt x="0" y="1325"/>
                  </a:lnTo>
                  <a:lnTo>
                    <a:pt x="19" y="1458"/>
                  </a:lnTo>
                  <a:lnTo>
                    <a:pt x="19" y="1458"/>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9" name="Google Shape;2109;p27"/>
            <p:cNvSpPr/>
            <p:nvPr/>
          </p:nvSpPr>
          <p:spPr>
            <a:xfrm>
              <a:off x="6340636" y="2853282"/>
              <a:ext cx="462761" cy="509908"/>
            </a:xfrm>
            <a:custGeom>
              <a:avLst/>
              <a:gdLst/>
              <a:ahLst/>
              <a:cxnLst/>
              <a:rect l="l" t="t" r="r" b="b"/>
              <a:pathLst>
                <a:path w="16539" h="18224" extrusionOk="0">
                  <a:moveTo>
                    <a:pt x="10181" y="39"/>
                  </a:moveTo>
                  <a:lnTo>
                    <a:pt x="10181" y="39"/>
                  </a:lnTo>
                  <a:lnTo>
                    <a:pt x="10937" y="95"/>
                  </a:lnTo>
                  <a:lnTo>
                    <a:pt x="11335" y="133"/>
                  </a:lnTo>
                  <a:lnTo>
                    <a:pt x="11713" y="190"/>
                  </a:lnTo>
                  <a:lnTo>
                    <a:pt x="12092" y="266"/>
                  </a:lnTo>
                  <a:lnTo>
                    <a:pt x="12451" y="341"/>
                  </a:lnTo>
                  <a:lnTo>
                    <a:pt x="12830" y="436"/>
                  </a:lnTo>
                  <a:lnTo>
                    <a:pt x="13189" y="549"/>
                  </a:lnTo>
                  <a:lnTo>
                    <a:pt x="13189" y="549"/>
                  </a:lnTo>
                  <a:lnTo>
                    <a:pt x="13435" y="625"/>
                  </a:lnTo>
                  <a:lnTo>
                    <a:pt x="13662" y="720"/>
                  </a:lnTo>
                  <a:lnTo>
                    <a:pt x="13889" y="833"/>
                  </a:lnTo>
                  <a:lnTo>
                    <a:pt x="14116" y="947"/>
                  </a:lnTo>
                  <a:lnTo>
                    <a:pt x="14344" y="1079"/>
                  </a:lnTo>
                  <a:lnTo>
                    <a:pt x="14552" y="1212"/>
                  </a:lnTo>
                  <a:lnTo>
                    <a:pt x="14760" y="1363"/>
                  </a:lnTo>
                  <a:lnTo>
                    <a:pt x="14968" y="1533"/>
                  </a:lnTo>
                  <a:lnTo>
                    <a:pt x="15157" y="1704"/>
                  </a:lnTo>
                  <a:lnTo>
                    <a:pt x="15346" y="1874"/>
                  </a:lnTo>
                  <a:lnTo>
                    <a:pt x="15517" y="2063"/>
                  </a:lnTo>
                  <a:lnTo>
                    <a:pt x="15668" y="2253"/>
                  </a:lnTo>
                  <a:lnTo>
                    <a:pt x="15838" y="2461"/>
                  </a:lnTo>
                  <a:lnTo>
                    <a:pt x="15971" y="2669"/>
                  </a:lnTo>
                  <a:lnTo>
                    <a:pt x="16103" y="2896"/>
                  </a:lnTo>
                  <a:lnTo>
                    <a:pt x="16217" y="3123"/>
                  </a:lnTo>
                  <a:lnTo>
                    <a:pt x="16217" y="3123"/>
                  </a:lnTo>
                  <a:lnTo>
                    <a:pt x="16293" y="3293"/>
                  </a:lnTo>
                  <a:lnTo>
                    <a:pt x="16349" y="3483"/>
                  </a:lnTo>
                  <a:lnTo>
                    <a:pt x="16387" y="3728"/>
                  </a:lnTo>
                  <a:lnTo>
                    <a:pt x="16425" y="3993"/>
                  </a:lnTo>
                  <a:lnTo>
                    <a:pt x="16501" y="4618"/>
                  </a:lnTo>
                  <a:lnTo>
                    <a:pt x="16539" y="5356"/>
                  </a:lnTo>
                  <a:lnTo>
                    <a:pt x="16539" y="6188"/>
                  </a:lnTo>
                  <a:lnTo>
                    <a:pt x="16520" y="7059"/>
                  </a:lnTo>
                  <a:lnTo>
                    <a:pt x="16482" y="7986"/>
                  </a:lnTo>
                  <a:lnTo>
                    <a:pt x="16425" y="8951"/>
                  </a:lnTo>
                  <a:lnTo>
                    <a:pt x="16330" y="9897"/>
                  </a:lnTo>
                  <a:lnTo>
                    <a:pt x="16236" y="10862"/>
                  </a:lnTo>
                  <a:lnTo>
                    <a:pt x="16122" y="11771"/>
                  </a:lnTo>
                  <a:lnTo>
                    <a:pt x="15971" y="12641"/>
                  </a:lnTo>
                  <a:lnTo>
                    <a:pt x="15819" y="13417"/>
                  </a:lnTo>
                  <a:lnTo>
                    <a:pt x="15649" y="14136"/>
                  </a:lnTo>
                  <a:lnTo>
                    <a:pt x="15573" y="14439"/>
                  </a:lnTo>
                  <a:lnTo>
                    <a:pt x="15479" y="14723"/>
                  </a:lnTo>
                  <a:lnTo>
                    <a:pt x="15384" y="14969"/>
                  </a:lnTo>
                  <a:lnTo>
                    <a:pt x="15290" y="15177"/>
                  </a:lnTo>
                  <a:lnTo>
                    <a:pt x="15290" y="15177"/>
                  </a:lnTo>
                  <a:lnTo>
                    <a:pt x="15176" y="15366"/>
                  </a:lnTo>
                  <a:lnTo>
                    <a:pt x="15082" y="15555"/>
                  </a:lnTo>
                  <a:lnTo>
                    <a:pt x="14949" y="15725"/>
                  </a:lnTo>
                  <a:lnTo>
                    <a:pt x="14817" y="15877"/>
                  </a:lnTo>
                  <a:lnTo>
                    <a:pt x="14533" y="16180"/>
                  </a:lnTo>
                  <a:lnTo>
                    <a:pt x="14230" y="16463"/>
                  </a:lnTo>
                  <a:lnTo>
                    <a:pt x="13889" y="16709"/>
                  </a:lnTo>
                  <a:lnTo>
                    <a:pt x="13511" y="16937"/>
                  </a:lnTo>
                  <a:lnTo>
                    <a:pt x="13132" y="17126"/>
                  </a:lnTo>
                  <a:lnTo>
                    <a:pt x="12735" y="17296"/>
                  </a:lnTo>
                  <a:lnTo>
                    <a:pt x="12319" y="17466"/>
                  </a:lnTo>
                  <a:lnTo>
                    <a:pt x="11902" y="17599"/>
                  </a:lnTo>
                  <a:lnTo>
                    <a:pt x="11467" y="17712"/>
                  </a:lnTo>
                  <a:lnTo>
                    <a:pt x="11051" y="17826"/>
                  </a:lnTo>
                  <a:lnTo>
                    <a:pt x="10218" y="17996"/>
                  </a:lnTo>
                  <a:lnTo>
                    <a:pt x="9405" y="18129"/>
                  </a:lnTo>
                  <a:lnTo>
                    <a:pt x="9405" y="18129"/>
                  </a:lnTo>
                  <a:lnTo>
                    <a:pt x="8988" y="18185"/>
                  </a:lnTo>
                  <a:lnTo>
                    <a:pt x="8553" y="18223"/>
                  </a:lnTo>
                  <a:lnTo>
                    <a:pt x="8137" y="18223"/>
                  </a:lnTo>
                  <a:lnTo>
                    <a:pt x="7721" y="18204"/>
                  </a:lnTo>
                  <a:lnTo>
                    <a:pt x="7304" y="18167"/>
                  </a:lnTo>
                  <a:lnTo>
                    <a:pt x="6888" y="18091"/>
                  </a:lnTo>
                  <a:lnTo>
                    <a:pt x="6472" y="17996"/>
                  </a:lnTo>
                  <a:lnTo>
                    <a:pt x="6055" y="17883"/>
                  </a:lnTo>
                  <a:lnTo>
                    <a:pt x="6055" y="17883"/>
                  </a:lnTo>
                  <a:lnTo>
                    <a:pt x="5469" y="17712"/>
                  </a:lnTo>
                  <a:lnTo>
                    <a:pt x="4844" y="17504"/>
                  </a:lnTo>
                  <a:lnTo>
                    <a:pt x="4201" y="17277"/>
                  </a:lnTo>
                  <a:lnTo>
                    <a:pt x="3558" y="17031"/>
                  </a:lnTo>
                  <a:lnTo>
                    <a:pt x="2933" y="16728"/>
                  </a:lnTo>
                  <a:lnTo>
                    <a:pt x="2630" y="16577"/>
                  </a:lnTo>
                  <a:lnTo>
                    <a:pt x="2347" y="16407"/>
                  </a:lnTo>
                  <a:lnTo>
                    <a:pt x="2082" y="16236"/>
                  </a:lnTo>
                  <a:lnTo>
                    <a:pt x="1817" y="16047"/>
                  </a:lnTo>
                  <a:lnTo>
                    <a:pt x="1571" y="15858"/>
                  </a:lnTo>
                  <a:lnTo>
                    <a:pt x="1344" y="15650"/>
                  </a:lnTo>
                  <a:lnTo>
                    <a:pt x="1344" y="15650"/>
                  </a:lnTo>
                  <a:lnTo>
                    <a:pt x="1173" y="15461"/>
                  </a:lnTo>
                  <a:lnTo>
                    <a:pt x="1022" y="15252"/>
                  </a:lnTo>
                  <a:lnTo>
                    <a:pt x="889" y="15025"/>
                  </a:lnTo>
                  <a:lnTo>
                    <a:pt x="776" y="14779"/>
                  </a:lnTo>
                  <a:lnTo>
                    <a:pt x="681" y="14533"/>
                  </a:lnTo>
                  <a:lnTo>
                    <a:pt x="606" y="14268"/>
                  </a:lnTo>
                  <a:lnTo>
                    <a:pt x="530" y="13985"/>
                  </a:lnTo>
                  <a:lnTo>
                    <a:pt x="473" y="13720"/>
                  </a:lnTo>
                  <a:lnTo>
                    <a:pt x="397" y="13152"/>
                  </a:lnTo>
                  <a:lnTo>
                    <a:pt x="341" y="12584"/>
                  </a:lnTo>
                  <a:lnTo>
                    <a:pt x="246" y="11544"/>
                  </a:lnTo>
                  <a:lnTo>
                    <a:pt x="246" y="11544"/>
                  </a:lnTo>
                  <a:lnTo>
                    <a:pt x="151" y="10295"/>
                  </a:lnTo>
                  <a:lnTo>
                    <a:pt x="95" y="9046"/>
                  </a:lnTo>
                  <a:lnTo>
                    <a:pt x="19" y="6529"/>
                  </a:lnTo>
                  <a:lnTo>
                    <a:pt x="19" y="6529"/>
                  </a:lnTo>
                  <a:lnTo>
                    <a:pt x="0" y="5867"/>
                  </a:lnTo>
                  <a:lnTo>
                    <a:pt x="19" y="5167"/>
                  </a:lnTo>
                  <a:lnTo>
                    <a:pt x="38" y="4807"/>
                  </a:lnTo>
                  <a:lnTo>
                    <a:pt x="57" y="4466"/>
                  </a:lnTo>
                  <a:lnTo>
                    <a:pt x="95" y="4107"/>
                  </a:lnTo>
                  <a:lnTo>
                    <a:pt x="170" y="3766"/>
                  </a:lnTo>
                  <a:lnTo>
                    <a:pt x="246" y="3426"/>
                  </a:lnTo>
                  <a:lnTo>
                    <a:pt x="341" y="3104"/>
                  </a:lnTo>
                  <a:lnTo>
                    <a:pt x="454" y="2782"/>
                  </a:lnTo>
                  <a:lnTo>
                    <a:pt x="606" y="2480"/>
                  </a:lnTo>
                  <a:lnTo>
                    <a:pt x="776" y="2177"/>
                  </a:lnTo>
                  <a:lnTo>
                    <a:pt x="965" y="1912"/>
                  </a:lnTo>
                  <a:lnTo>
                    <a:pt x="1192" y="1647"/>
                  </a:lnTo>
                  <a:lnTo>
                    <a:pt x="1457" y="1420"/>
                  </a:lnTo>
                  <a:lnTo>
                    <a:pt x="1457" y="1420"/>
                  </a:lnTo>
                  <a:lnTo>
                    <a:pt x="1741" y="1212"/>
                  </a:lnTo>
                  <a:lnTo>
                    <a:pt x="2025" y="1004"/>
                  </a:lnTo>
                  <a:lnTo>
                    <a:pt x="2328" y="833"/>
                  </a:lnTo>
                  <a:lnTo>
                    <a:pt x="2649" y="682"/>
                  </a:lnTo>
                  <a:lnTo>
                    <a:pt x="2971" y="549"/>
                  </a:lnTo>
                  <a:lnTo>
                    <a:pt x="3293" y="436"/>
                  </a:lnTo>
                  <a:lnTo>
                    <a:pt x="3633" y="341"/>
                  </a:lnTo>
                  <a:lnTo>
                    <a:pt x="3974" y="266"/>
                  </a:lnTo>
                  <a:lnTo>
                    <a:pt x="4314" y="190"/>
                  </a:lnTo>
                  <a:lnTo>
                    <a:pt x="4674" y="133"/>
                  </a:lnTo>
                  <a:lnTo>
                    <a:pt x="5374" y="57"/>
                  </a:lnTo>
                  <a:lnTo>
                    <a:pt x="6074" y="20"/>
                  </a:lnTo>
                  <a:lnTo>
                    <a:pt x="6756" y="1"/>
                  </a:lnTo>
                  <a:lnTo>
                    <a:pt x="6756" y="1"/>
                  </a:lnTo>
                  <a:lnTo>
                    <a:pt x="7796" y="1"/>
                  </a:lnTo>
                  <a:lnTo>
                    <a:pt x="7796" y="1"/>
                  </a:lnTo>
                  <a:lnTo>
                    <a:pt x="8969" y="1"/>
                  </a:lnTo>
                  <a:lnTo>
                    <a:pt x="9575" y="20"/>
                  </a:lnTo>
                  <a:lnTo>
                    <a:pt x="10181" y="39"/>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0" name="Google Shape;2110;p27"/>
            <p:cNvSpPr/>
            <p:nvPr/>
          </p:nvSpPr>
          <p:spPr>
            <a:xfrm>
              <a:off x="6340636" y="2853282"/>
              <a:ext cx="462761" cy="509908"/>
            </a:xfrm>
            <a:custGeom>
              <a:avLst/>
              <a:gdLst/>
              <a:ahLst/>
              <a:cxnLst/>
              <a:rect l="l" t="t" r="r" b="b"/>
              <a:pathLst>
                <a:path w="16539" h="18224" fill="none" extrusionOk="0">
                  <a:moveTo>
                    <a:pt x="10181" y="39"/>
                  </a:moveTo>
                  <a:lnTo>
                    <a:pt x="10181" y="39"/>
                  </a:lnTo>
                  <a:lnTo>
                    <a:pt x="10937" y="95"/>
                  </a:lnTo>
                  <a:lnTo>
                    <a:pt x="11335" y="133"/>
                  </a:lnTo>
                  <a:lnTo>
                    <a:pt x="11713" y="190"/>
                  </a:lnTo>
                  <a:lnTo>
                    <a:pt x="12092" y="266"/>
                  </a:lnTo>
                  <a:lnTo>
                    <a:pt x="12451" y="341"/>
                  </a:lnTo>
                  <a:lnTo>
                    <a:pt x="12830" y="436"/>
                  </a:lnTo>
                  <a:lnTo>
                    <a:pt x="13189" y="549"/>
                  </a:lnTo>
                  <a:lnTo>
                    <a:pt x="13189" y="549"/>
                  </a:lnTo>
                  <a:lnTo>
                    <a:pt x="13435" y="625"/>
                  </a:lnTo>
                  <a:lnTo>
                    <a:pt x="13662" y="720"/>
                  </a:lnTo>
                  <a:lnTo>
                    <a:pt x="13889" y="833"/>
                  </a:lnTo>
                  <a:lnTo>
                    <a:pt x="14116" y="947"/>
                  </a:lnTo>
                  <a:lnTo>
                    <a:pt x="14344" y="1079"/>
                  </a:lnTo>
                  <a:lnTo>
                    <a:pt x="14552" y="1212"/>
                  </a:lnTo>
                  <a:lnTo>
                    <a:pt x="14760" y="1363"/>
                  </a:lnTo>
                  <a:lnTo>
                    <a:pt x="14968" y="1533"/>
                  </a:lnTo>
                  <a:lnTo>
                    <a:pt x="15157" y="1704"/>
                  </a:lnTo>
                  <a:lnTo>
                    <a:pt x="15346" y="1874"/>
                  </a:lnTo>
                  <a:lnTo>
                    <a:pt x="15517" y="2063"/>
                  </a:lnTo>
                  <a:lnTo>
                    <a:pt x="15668" y="2253"/>
                  </a:lnTo>
                  <a:lnTo>
                    <a:pt x="15838" y="2461"/>
                  </a:lnTo>
                  <a:lnTo>
                    <a:pt x="15971" y="2669"/>
                  </a:lnTo>
                  <a:lnTo>
                    <a:pt x="16103" y="2896"/>
                  </a:lnTo>
                  <a:lnTo>
                    <a:pt x="16217" y="3123"/>
                  </a:lnTo>
                  <a:lnTo>
                    <a:pt x="16217" y="3123"/>
                  </a:lnTo>
                  <a:lnTo>
                    <a:pt x="16293" y="3293"/>
                  </a:lnTo>
                  <a:lnTo>
                    <a:pt x="16349" y="3483"/>
                  </a:lnTo>
                  <a:lnTo>
                    <a:pt x="16387" y="3728"/>
                  </a:lnTo>
                  <a:lnTo>
                    <a:pt x="16425" y="3993"/>
                  </a:lnTo>
                  <a:lnTo>
                    <a:pt x="16501" y="4618"/>
                  </a:lnTo>
                  <a:lnTo>
                    <a:pt x="16539" y="5356"/>
                  </a:lnTo>
                  <a:lnTo>
                    <a:pt x="16539" y="6188"/>
                  </a:lnTo>
                  <a:lnTo>
                    <a:pt x="16520" y="7059"/>
                  </a:lnTo>
                  <a:lnTo>
                    <a:pt x="16482" y="7986"/>
                  </a:lnTo>
                  <a:lnTo>
                    <a:pt x="16425" y="8951"/>
                  </a:lnTo>
                  <a:lnTo>
                    <a:pt x="16330" y="9897"/>
                  </a:lnTo>
                  <a:lnTo>
                    <a:pt x="16236" y="10862"/>
                  </a:lnTo>
                  <a:lnTo>
                    <a:pt x="16122" y="11771"/>
                  </a:lnTo>
                  <a:lnTo>
                    <a:pt x="15971" y="12641"/>
                  </a:lnTo>
                  <a:lnTo>
                    <a:pt x="15819" y="13417"/>
                  </a:lnTo>
                  <a:lnTo>
                    <a:pt x="15649" y="14136"/>
                  </a:lnTo>
                  <a:lnTo>
                    <a:pt x="15573" y="14439"/>
                  </a:lnTo>
                  <a:lnTo>
                    <a:pt x="15479" y="14723"/>
                  </a:lnTo>
                  <a:lnTo>
                    <a:pt x="15384" y="14969"/>
                  </a:lnTo>
                  <a:lnTo>
                    <a:pt x="15290" y="15177"/>
                  </a:lnTo>
                  <a:lnTo>
                    <a:pt x="15290" y="15177"/>
                  </a:lnTo>
                  <a:lnTo>
                    <a:pt x="15176" y="15366"/>
                  </a:lnTo>
                  <a:lnTo>
                    <a:pt x="15082" y="15555"/>
                  </a:lnTo>
                  <a:lnTo>
                    <a:pt x="14949" y="15725"/>
                  </a:lnTo>
                  <a:lnTo>
                    <a:pt x="14817" y="15877"/>
                  </a:lnTo>
                  <a:lnTo>
                    <a:pt x="14533" y="16180"/>
                  </a:lnTo>
                  <a:lnTo>
                    <a:pt x="14230" y="16463"/>
                  </a:lnTo>
                  <a:lnTo>
                    <a:pt x="13889" y="16709"/>
                  </a:lnTo>
                  <a:lnTo>
                    <a:pt x="13511" y="16937"/>
                  </a:lnTo>
                  <a:lnTo>
                    <a:pt x="13132" y="17126"/>
                  </a:lnTo>
                  <a:lnTo>
                    <a:pt x="12735" y="17296"/>
                  </a:lnTo>
                  <a:lnTo>
                    <a:pt x="12319" y="17466"/>
                  </a:lnTo>
                  <a:lnTo>
                    <a:pt x="11902" y="17599"/>
                  </a:lnTo>
                  <a:lnTo>
                    <a:pt x="11467" y="17712"/>
                  </a:lnTo>
                  <a:lnTo>
                    <a:pt x="11051" y="17826"/>
                  </a:lnTo>
                  <a:lnTo>
                    <a:pt x="10218" y="17996"/>
                  </a:lnTo>
                  <a:lnTo>
                    <a:pt x="9405" y="18129"/>
                  </a:lnTo>
                  <a:lnTo>
                    <a:pt x="9405" y="18129"/>
                  </a:lnTo>
                  <a:lnTo>
                    <a:pt x="8988" y="18185"/>
                  </a:lnTo>
                  <a:lnTo>
                    <a:pt x="8553" y="18223"/>
                  </a:lnTo>
                  <a:lnTo>
                    <a:pt x="8137" y="18223"/>
                  </a:lnTo>
                  <a:lnTo>
                    <a:pt x="7721" y="18204"/>
                  </a:lnTo>
                  <a:lnTo>
                    <a:pt x="7304" y="18167"/>
                  </a:lnTo>
                  <a:lnTo>
                    <a:pt x="6888" y="18091"/>
                  </a:lnTo>
                  <a:lnTo>
                    <a:pt x="6472" y="17996"/>
                  </a:lnTo>
                  <a:lnTo>
                    <a:pt x="6055" y="17883"/>
                  </a:lnTo>
                  <a:lnTo>
                    <a:pt x="6055" y="17883"/>
                  </a:lnTo>
                  <a:lnTo>
                    <a:pt x="5469" y="17712"/>
                  </a:lnTo>
                  <a:lnTo>
                    <a:pt x="4844" y="17504"/>
                  </a:lnTo>
                  <a:lnTo>
                    <a:pt x="4201" y="17277"/>
                  </a:lnTo>
                  <a:lnTo>
                    <a:pt x="3558" y="17031"/>
                  </a:lnTo>
                  <a:lnTo>
                    <a:pt x="2933" y="16728"/>
                  </a:lnTo>
                  <a:lnTo>
                    <a:pt x="2630" y="16577"/>
                  </a:lnTo>
                  <a:lnTo>
                    <a:pt x="2347" y="16407"/>
                  </a:lnTo>
                  <a:lnTo>
                    <a:pt x="2082" y="16236"/>
                  </a:lnTo>
                  <a:lnTo>
                    <a:pt x="1817" y="16047"/>
                  </a:lnTo>
                  <a:lnTo>
                    <a:pt x="1571" y="15858"/>
                  </a:lnTo>
                  <a:lnTo>
                    <a:pt x="1344" y="15650"/>
                  </a:lnTo>
                  <a:lnTo>
                    <a:pt x="1344" y="15650"/>
                  </a:lnTo>
                  <a:lnTo>
                    <a:pt x="1173" y="15461"/>
                  </a:lnTo>
                  <a:lnTo>
                    <a:pt x="1022" y="15252"/>
                  </a:lnTo>
                  <a:lnTo>
                    <a:pt x="889" y="15025"/>
                  </a:lnTo>
                  <a:lnTo>
                    <a:pt x="776" y="14779"/>
                  </a:lnTo>
                  <a:lnTo>
                    <a:pt x="681" y="14533"/>
                  </a:lnTo>
                  <a:lnTo>
                    <a:pt x="606" y="14268"/>
                  </a:lnTo>
                  <a:lnTo>
                    <a:pt x="530" y="13985"/>
                  </a:lnTo>
                  <a:lnTo>
                    <a:pt x="473" y="13720"/>
                  </a:lnTo>
                  <a:lnTo>
                    <a:pt x="397" y="13152"/>
                  </a:lnTo>
                  <a:lnTo>
                    <a:pt x="341" y="12584"/>
                  </a:lnTo>
                  <a:lnTo>
                    <a:pt x="246" y="11544"/>
                  </a:lnTo>
                  <a:lnTo>
                    <a:pt x="246" y="11544"/>
                  </a:lnTo>
                  <a:lnTo>
                    <a:pt x="151" y="10295"/>
                  </a:lnTo>
                  <a:lnTo>
                    <a:pt x="95" y="9046"/>
                  </a:lnTo>
                  <a:lnTo>
                    <a:pt x="19" y="6529"/>
                  </a:lnTo>
                  <a:lnTo>
                    <a:pt x="19" y="6529"/>
                  </a:lnTo>
                  <a:lnTo>
                    <a:pt x="0" y="5867"/>
                  </a:lnTo>
                  <a:lnTo>
                    <a:pt x="19" y="5167"/>
                  </a:lnTo>
                  <a:lnTo>
                    <a:pt x="38" y="4807"/>
                  </a:lnTo>
                  <a:lnTo>
                    <a:pt x="57" y="4466"/>
                  </a:lnTo>
                  <a:lnTo>
                    <a:pt x="95" y="4107"/>
                  </a:lnTo>
                  <a:lnTo>
                    <a:pt x="170" y="3766"/>
                  </a:lnTo>
                  <a:lnTo>
                    <a:pt x="246" y="3426"/>
                  </a:lnTo>
                  <a:lnTo>
                    <a:pt x="341" y="3104"/>
                  </a:lnTo>
                  <a:lnTo>
                    <a:pt x="454" y="2782"/>
                  </a:lnTo>
                  <a:lnTo>
                    <a:pt x="606" y="2480"/>
                  </a:lnTo>
                  <a:lnTo>
                    <a:pt x="776" y="2177"/>
                  </a:lnTo>
                  <a:lnTo>
                    <a:pt x="965" y="1912"/>
                  </a:lnTo>
                  <a:lnTo>
                    <a:pt x="1192" y="1647"/>
                  </a:lnTo>
                  <a:lnTo>
                    <a:pt x="1457" y="1420"/>
                  </a:lnTo>
                  <a:lnTo>
                    <a:pt x="1457" y="1420"/>
                  </a:lnTo>
                  <a:lnTo>
                    <a:pt x="1741" y="1212"/>
                  </a:lnTo>
                  <a:lnTo>
                    <a:pt x="2025" y="1004"/>
                  </a:lnTo>
                  <a:lnTo>
                    <a:pt x="2328" y="833"/>
                  </a:lnTo>
                  <a:lnTo>
                    <a:pt x="2649" y="682"/>
                  </a:lnTo>
                  <a:lnTo>
                    <a:pt x="2971" y="549"/>
                  </a:lnTo>
                  <a:lnTo>
                    <a:pt x="3293" y="436"/>
                  </a:lnTo>
                  <a:lnTo>
                    <a:pt x="3633" y="341"/>
                  </a:lnTo>
                  <a:lnTo>
                    <a:pt x="3974" y="266"/>
                  </a:lnTo>
                  <a:lnTo>
                    <a:pt x="4314" y="190"/>
                  </a:lnTo>
                  <a:lnTo>
                    <a:pt x="4674" y="133"/>
                  </a:lnTo>
                  <a:lnTo>
                    <a:pt x="5374" y="57"/>
                  </a:lnTo>
                  <a:lnTo>
                    <a:pt x="6074" y="20"/>
                  </a:lnTo>
                  <a:lnTo>
                    <a:pt x="6756" y="1"/>
                  </a:lnTo>
                  <a:lnTo>
                    <a:pt x="6756" y="1"/>
                  </a:lnTo>
                  <a:lnTo>
                    <a:pt x="7796" y="1"/>
                  </a:lnTo>
                  <a:lnTo>
                    <a:pt x="7796" y="1"/>
                  </a:lnTo>
                  <a:lnTo>
                    <a:pt x="8969" y="1"/>
                  </a:lnTo>
                  <a:lnTo>
                    <a:pt x="9575" y="20"/>
                  </a:lnTo>
                  <a:lnTo>
                    <a:pt x="10181"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1" name="Google Shape;2111;p27"/>
            <p:cNvSpPr/>
            <p:nvPr/>
          </p:nvSpPr>
          <p:spPr>
            <a:xfrm>
              <a:off x="6326339" y="3038596"/>
              <a:ext cx="513601" cy="45579"/>
            </a:xfrm>
            <a:custGeom>
              <a:avLst/>
              <a:gdLst/>
              <a:ahLst/>
              <a:cxnLst/>
              <a:rect l="l" t="t" r="r" b="b"/>
              <a:pathLst>
                <a:path w="18356" h="1629" extrusionOk="0">
                  <a:moveTo>
                    <a:pt x="0" y="1628"/>
                  </a:moveTo>
                  <a:lnTo>
                    <a:pt x="0" y="1628"/>
                  </a:lnTo>
                  <a:lnTo>
                    <a:pt x="0" y="1628"/>
                  </a:lnTo>
                  <a:lnTo>
                    <a:pt x="19" y="1628"/>
                  </a:lnTo>
                  <a:lnTo>
                    <a:pt x="0" y="1628"/>
                  </a:lnTo>
                  <a:close/>
                  <a:moveTo>
                    <a:pt x="18355" y="1"/>
                  </a:moveTo>
                  <a:lnTo>
                    <a:pt x="18355" y="1"/>
                  </a:lnTo>
                  <a:lnTo>
                    <a:pt x="18355" y="39"/>
                  </a:lnTo>
                  <a:lnTo>
                    <a:pt x="18355" y="20"/>
                  </a:lnTo>
                  <a:lnTo>
                    <a:pt x="18355" y="20"/>
                  </a:lnTo>
                  <a:lnTo>
                    <a:pt x="18355" y="1"/>
                  </a:lnTo>
                  <a:lnTo>
                    <a:pt x="18355" y="1"/>
                  </a:lnTo>
                  <a:close/>
                </a:path>
              </a:pathLst>
            </a:custGeom>
            <a:solidFill>
              <a:srgbClr val="7529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2" name="Google Shape;2112;p27"/>
            <p:cNvSpPr/>
            <p:nvPr/>
          </p:nvSpPr>
          <p:spPr>
            <a:xfrm>
              <a:off x="6378214" y="3170972"/>
              <a:ext cx="97454" cy="97454"/>
            </a:xfrm>
            <a:custGeom>
              <a:avLst/>
              <a:gdLst/>
              <a:ahLst/>
              <a:cxnLst/>
              <a:rect l="l" t="t" r="r" b="b"/>
              <a:pathLst>
                <a:path w="3483" h="3483" extrusionOk="0">
                  <a:moveTo>
                    <a:pt x="1552" y="0"/>
                  </a:moveTo>
                  <a:lnTo>
                    <a:pt x="1401" y="19"/>
                  </a:lnTo>
                  <a:lnTo>
                    <a:pt x="1231" y="57"/>
                  </a:lnTo>
                  <a:lnTo>
                    <a:pt x="1079" y="114"/>
                  </a:lnTo>
                  <a:lnTo>
                    <a:pt x="947" y="190"/>
                  </a:lnTo>
                  <a:lnTo>
                    <a:pt x="795" y="265"/>
                  </a:lnTo>
                  <a:lnTo>
                    <a:pt x="663" y="360"/>
                  </a:lnTo>
                  <a:lnTo>
                    <a:pt x="530" y="473"/>
                  </a:lnTo>
                  <a:lnTo>
                    <a:pt x="417" y="606"/>
                  </a:lnTo>
                  <a:lnTo>
                    <a:pt x="303" y="738"/>
                  </a:lnTo>
                  <a:lnTo>
                    <a:pt x="228" y="871"/>
                  </a:lnTo>
                  <a:lnTo>
                    <a:pt x="152" y="1022"/>
                  </a:lnTo>
                  <a:lnTo>
                    <a:pt x="76" y="1174"/>
                  </a:lnTo>
                  <a:lnTo>
                    <a:pt x="38" y="1344"/>
                  </a:lnTo>
                  <a:lnTo>
                    <a:pt x="20" y="1514"/>
                  </a:lnTo>
                  <a:lnTo>
                    <a:pt x="1" y="1684"/>
                  </a:lnTo>
                  <a:lnTo>
                    <a:pt x="1" y="1874"/>
                  </a:lnTo>
                  <a:lnTo>
                    <a:pt x="20" y="2044"/>
                  </a:lnTo>
                  <a:lnTo>
                    <a:pt x="57" y="2195"/>
                  </a:lnTo>
                  <a:lnTo>
                    <a:pt x="114" y="2366"/>
                  </a:lnTo>
                  <a:lnTo>
                    <a:pt x="171" y="2517"/>
                  </a:lnTo>
                  <a:lnTo>
                    <a:pt x="266" y="2650"/>
                  </a:lnTo>
                  <a:lnTo>
                    <a:pt x="360" y="2801"/>
                  </a:lnTo>
                  <a:lnTo>
                    <a:pt x="474" y="2933"/>
                  </a:lnTo>
                  <a:lnTo>
                    <a:pt x="606" y="3047"/>
                  </a:lnTo>
                  <a:lnTo>
                    <a:pt x="739" y="3160"/>
                  </a:lnTo>
                  <a:lnTo>
                    <a:pt x="871" y="3255"/>
                  </a:lnTo>
                  <a:lnTo>
                    <a:pt x="1022" y="3331"/>
                  </a:lnTo>
                  <a:lnTo>
                    <a:pt x="1174" y="3388"/>
                  </a:lnTo>
                  <a:lnTo>
                    <a:pt x="1344" y="3444"/>
                  </a:lnTo>
                  <a:lnTo>
                    <a:pt x="1514" y="3463"/>
                  </a:lnTo>
                  <a:lnTo>
                    <a:pt x="1685" y="3482"/>
                  </a:lnTo>
                  <a:lnTo>
                    <a:pt x="1912" y="3482"/>
                  </a:lnTo>
                  <a:lnTo>
                    <a:pt x="2082" y="3444"/>
                  </a:lnTo>
                  <a:lnTo>
                    <a:pt x="2234" y="3406"/>
                  </a:lnTo>
                  <a:lnTo>
                    <a:pt x="2385" y="3369"/>
                  </a:lnTo>
                  <a:lnTo>
                    <a:pt x="2536" y="3293"/>
                  </a:lnTo>
                  <a:lnTo>
                    <a:pt x="2669" y="3217"/>
                  </a:lnTo>
                  <a:lnTo>
                    <a:pt x="2801" y="3104"/>
                  </a:lnTo>
                  <a:lnTo>
                    <a:pt x="2934" y="2990"/>
                  </a:lnTo>
                  <a:lnTo>
                    <a:pt x="3047" y="2877"/>
                  </a:lnTo>
                  <a:lnTo>
                    <a:pt x="3161" y="2744"/>
                  </a:lnTo>
                  <a:lnTo>
                    <a:pt x="3255" y="2593"/>
                  </a:lnTo>
                  <a:lnTo>
                    <a:pt x="3331" y="2441"/>
                  </a:lnTo>
                  <a:lnTo>
                    <a:pt x="3388" y="2290"/>
                  </a:lnTo>
                  <a:lnTo>
                    <a:pt x="3445" y="2139"/>
                  </a:lnTo>
                  <a:lnTo>
                    <a:pt x="3463" y="1968"/>
                  </a:lnTo>
                  <a:lnTo>
                    <a:pt x="3482" y="1779"/>
                  </a:lnTo>
                  <a:lnTo>
                    <a:pt x="3482" y="1609"/>
                  </a:lnTo>
                  <a:lnTo>
                    <a:pt x="3463" y="1438"/>
                  </a:lnTo>
                  <a:lnTo>
                    <a:pt x="3426" y="1268"/>
                  </a:lnTo>
                  <a:lnTo>
                    <a:pt x="3369" y="1117"/>
                  </a:lnTo>
                  <a:lnTo>
                    <a:pt x="3293" y="965"/>
                  </a:lnTo>
                  <a:lnTo>
                    <a:pt x="3217" y="814"/>
                  </a:lnTo>
                  <a:lnTo>
                    <a:pt x="3123" y="663"/>
                  </a:lnTo>
                  <a:lnTo>
                    <a:pt x="2990" y="530"/>
                  </a:lnTo>
                  <a:lnTo>
                    <a:pt x="2877" y="417"/>
                  </a:lnTo>
                  <a:lnTo>
                    <a:pt x="2744" y="303"/>
                  </a:lnTo>
                  <a:lnTo>
                    <a:pt x="2593" y="208"/>
                  </a:lnTo>
                  <a:lnTo>
                    <a:pt x="2442" y="133"/>
                  </a:lnTo>
                  <a:lnTo>
                    <a:pt x="2290" y="76"/>
                  </a:lnTo>
                  <a:lnTo>
                    <a:pt x="2139" y="38"/>
                  </a:lnTo>
                  <a:lnTo>
                    <a:pt x="1969" y="19"/>
                  </a:lnTo>
                  <a:lnTo>
                    <a:pt x="1779" y="0"/>
                  </a:lnTo>
                  <a:close/>
                </a:path>
              </a:pathLst>
            </a:custGeom>
            <a:solidFill>
              <a:srgbClr val="FCA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3" name="Google Shape;2113;p27"/>
            <p:cNvSpPr/>
            <p:nvPr/>
          </p:nvSpPr>
          <p:spPr>
            <a:xfrm>
              <a:off x="6378214" y="3170972"/>
              <a:ext cx="97454" cy="97454"/>
            </a:xfrm>
            <a:custGeom>
              <a:avLst/>
              <a:gdLst/>
              <a:ahLst/>
              <a:cxnLst/>
              <a:rect l="l" t="t" r="r" b="b"/>
              <a:pathLst>
                <a:path w="3483" h="3483" fill="none" extrusionOk="0">
                  <a:moveTo>
                    <a:pt x="1723" y="0"/>
                  </a:moveTo>
                  <a:lnTo>
                    <a:pt x="1723" y="0"/>
                  </a:lnTo>
                  <a:lnTo>
                    <a:pt x="1552" y="0"/>
                  </a:lnTo>
                  <a:lnTo>
                    <a:pt x="1401" y="19"/>
                  </a:lnTo>
                  <a:lnTo>
                    <a:pt x="1231" y="57"/>
                  </a:lnTo>
                  <a:lnTo>
                    <a:pt x="1079" y="114"/>
                  </a:lnTo>
                  <a:lnTo>
                    <a:pt x="947" y="190"/>
                  </a:lnTo>
                  <a:lnTo>
                    <a:pt x="795" y="265"/>
                  </a:lnTo>
                  <a:lnTo>
                    <a:pt x="663" y="360"/>
                  </a:lnTo>
                  <a:lnTo>
                    <a:pt x="530" y="473"/>
                  </a:lnTo>
                  <a:lnTo>
                    <a:pt x="530" y="473"/>
                  </a:lnTo>
                  <a:lnTo>
                    <a:pt x="417" y="606"/>
                  </a:lnTo>
                  <a:lnTo>
                    <a:pt x="303" y="738"/>
                  </a:lnTo>
                  <a:lnTo>
                    <a:pt x="228" y="871"/>
                  </a:lnTo>
                  <a:lnTo>
                    <a:pt x="152" y="1022"/>
                  </a:lnTo>
                  <a:lnTo>
                    <a:pt x="76" y="1174"/>
                  </a:lnTo>
                  <a:lnTo>
                    <a:pt x="38" y="1344"/>
                  </a:lnTo>
                  <a:lnTo>
                    <a:pt x="20" y="1514"/>
                  </a:lnTo>
                  <a:lnTo>
                    <a:pt x="1" y="1684"/>
                  </a:lnTo>
                  <a:lnTo>
                    <a:pt x="1" y="1684"/>
                  </a:lnTo>
                  <a:lnTo>
                    <a:pt x="1" y="1874"/>
                  </a:lnTo>
                  <a:lnTo>
                    <a:pt x="20" y="2044"/>
                  </a:lnTo>
                  <a:lnTo>
                    <a:pt x="57" y="2195"/>
                  </a:lnTo>
                  <a:lnTo>
                    <a:pt x="114" y="2366"/>
                  </a:lnTo>
                  <a:lnTo>
                    <a:pt x="171" y="2517"/>
                  </a:lnTo>
                  <a:lnTo>
                    <a:pt x="266" y="2650"/>
                  </a:lnTo>
                  <a:lnTo>
                    <a:pt x="360" y="2801"/>
                  </a:lnTo>
                  <a:lnTo>
                    <a:pt x="474" y="2933"/>
                  </a:lnTo>
                  <a:lnTo>
                    <a:pt x="474" y="2933"/>
                  </a:lnTo>
                  <a:lnTo>
                    <a:pt x="606" y="3047"/>
                  </a:lnTo>
                  <a:lnTo>
                    <a:pt x="739" y="3160"/>
                  </a:lnTo>
                  <a:lnTo>
                    <a:pt x="871" y="3255"/>
                  </a:lnTo>
                  <a:lnTo>
                    <a:pt x="1022" y="3331"/>
                  </a:lnTo>
                  <a:lnTo>
                    <a:pt x="1174" y="3388"/>
                  </a:lnTo>
                  <a:lnTo>
                    <a:pt x="1344" y="3444"/>
                  </a:lnTo>
                  <a:lnTo>
                    <a:pt x="1514" y="3463"/>
                  </a:lnTo>
                  <a:lnTo>
                    <a:pt x="1685" y="3482"/>
                  </a:lnTo>
                  <a:lnTo>
                    <a:pt x="1685" y="3482"/>
                  </a:lnTo>
                  <a:lnTo>
                    <a:pt x="1742" y="3482"/>
                  </a:lnTo>
                  <a:lnTo>
                    <a:pt x="1742" y="3482"/>
                  </a:lnTo>
                  <a:lnTo>
                    <a:pt x="1912" y="3482"/>
                  </a:lnTo>
                  <a:lnTo>
                    <a:pt x="2082" y="3444"/>
                  </a:lnTo>
                  <a:lnTo>
                    <a:pt x="2234" y="3406"/>
                  </a:lnTo>
                  <a:lnTo>
                    <a:pt x="2385" y="3369"/>
                  </a:lnTo>
                  <a:lnTo>
                    <a:pt x="2536" y="3293"/>
                  </a:lnTo>
                  <a:lnTo>
                    <a:pt x="2669" y="3217"/>
                  </a:lnTo>
                  <a:lnTo>
                    <a:pt x="2801" y="3104"/>
                  </a:lnTo>
                  <a:lnTo>
                    <a:pt x="2934" y="2990"/>
                  </a:lnTo>
                  <a:lnTo>
                    <a:pt x="2934" y="2990"/>
                  </a:lnTo>
                  <a:lnTo>
                    <a:pt x="3047" y="2877"/>
                  </a:lnTo>
                  <a:lnTo>
                    <a:pt x="3161" y="2744"/>
                  </a:lnTo>
                  <a:lnTo>
                    <a:pt x="3255" y="2593"/>
                  </a:lnTo>
                  <a:lnTo>
                    <a:pt x="3331" y="2441"/>
                  </a:lnTo>
                  <a:lnTo>
                    <a:pt x="3388" y="2290"/>
                  </a:lnTo>
                  <a:lnTo>
                    <a:pt x="3445" y="2139"/>
                  </a:lnTo>
                  <a:lnTo>
                    <a:pt x="3463" y="1968"/>
                  </a:lnTo>
                  <a:lnTo>
                    <a:pt x="3482" y="1779"/>
                  </a:lnTo>
                  <a:lnTo>
                    <a:pt x="3482" y="1779"/>
                  </a:lnTo>
                  <a:lnTo>
                    <a:pt x="3482" y="1609"/>
                  </a:lnTo>
                  <a:lnTo>
                    <a:pt x="3463" y="1438"/>
                  </a:lnTo>
                  <a:lnTo>
                    <a:pt x="3426" y="1268"/>
                  </a:lnTo>
                  <a:lnTo>
                    <a:pt x="3369" y="1117"/>
                  </a:lnTo>
                  <a:lnTo>
                    <a:pt x="3293" y="965"/>
                  </a:lnTo>
                  <a:lnTo>
                    <a:pt x="3217" y="814"/>
                  </a:lnTo>
                  <a:lnTo>
                    <a:pt x="3123" y="663"/>
                  </a:lnTo>
                  <a:lnTo>
                    <a:pt x="2990" y="530"/>
                  </a:lnTo>
                  <a:lnTo>
                    <a:pt x="2990" y="530"/>
                  </a:lnTo>
                  <a:lnTo>
                    <a:pt x="2877" y="417"/>
                  </a:lnTo>
                  <a:lnTo>
                    <a:pt x="2744" y="303"/>
                  </a:lnTo>
                  <a:lnTo>
                    <a:pt x="2593" y="208"/>
                  </a:lnTo>
                  <a:lnTo>
                    <a:pt x="2442" y="133"/>
                  </a:lnTo>
                  <a:lnTo>
                    <a:pt x="2290" y="76"/>
                  </a:lnTo>
                  <a:lnTo>
                    <a:pt x="2139" y="38"/>
                  </a:lnTo>
                  <a:lnTo>
                    <a:pt x="1969" y="19"/>
                  </a:lnTo>
                  <a:lnTo>
                    <a:pt x="1779" y="0"/>
                  </a:lnTo>
                  <a:lnTo>
                    <a:pt x="1779" y="0"/>
                  </a:lnTo>
                  <a:lnTo>
                    <a:pt x="172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4" name="Google Shape;2114;p27"/>
            <p:cNvSpPr/>
            <p:nvPr/>
          </p:nvSpPr>
          <p:spPr>
            <a:xfrm>
              <a:off x="6397268" y="3185802"/>
              <a:ext cx="22272" cy="22244"/>
            </a:xfrm>
            <a:custGeom>
              <a:avLst/>
              <a:gdLst/>
              <a:ahLst/>
              <a:cxnLst/>
              <a:rect l="l" t="t" r="r" b="b"/>
              <a:pathLst>
                <a:path w="796" h="795" extrusionOk="0">
                  <a:moveTo>
                    <a:pt x="398" y="0"/>
                  </a:moveTo>
                  <a:lnTo>
                    <a:pt x="398" y="0"/>
                  </a:lnTo>
                  <a:lnTo>
                    <a:pt x="474" y="19"/>
                  </a:lnTo>
                  <a:lnTo>
                    <a:pt x="550" y="38"/>
                  </a:lnTo>
                  <a:lnTo>
                    <a:pt x="625" y="76"/>
                  </a:lnTo>
                  <a:lnTo>
                    <a:pt x="682" y="133"/>
                  </a:lnTo>
                  <a:lnTo>
                    <a:pt x="682" y="133"/>
                  </a:lnTo>
                  <a:lnTo>
                    <a:pt x="739" y="189"/>
                  </a:lnTo>
                  <a:lnTo>
                    <a:pt x="777" y="246"/>
                  </a:lnTo>
                  <a:lnTo>
                    <a:pt x="796" y="322"/>
                  </a:lnTo>
                  <a:lnTo>
                    <a:pt x="796" y="416"/>
                  </a:lnTo>
                  <a:lnTo>
                    <a:pt x="796" y="416"/>
                  </a:lnTo>
                  <a:lnTo>
                    <a:pt x="796" y="492"/>
                  </a:lnTo>
                  <a:lnTo>
                    <a:pt x="758" y="568"/>
                  </a:lnTo>
                  <a:lnTo>
                    <a:pt x="720" y="625"/>
                  </a:lnTo>
                  <a:lnTo>
                    <a:pt x="663" y="700"/>
                  </a:lnTo>
                  <a:lnTo>
                    <a:pt x="663" y="700"/>
                  </a:lnTo>
                  <a:lnTo>
                    <a:pt x="606" y="738"/>
                  </a:lnTo>
                  <a:lnTo>
                    <a:pt x="531" y="776"/>
                  </a:lnTo>
                  <a:lnTo>
                    <a:pt x="455" y="795"/>
                  </a:lnTo>
                  <a:lnTo>
                    <a:pt x="379" y="795"/>
                  </a:lnTo>
                  <a:lnTo>
                    <a:pt x="379" y="795"/>
                  </a:lnTo>
                  <a:lnTo>
                    <a:pt x="304" y="795"/>
                  </a:lnTo>
                  <a:lnTo>
                    <a:pt x="228" y="757"/>
                  </a:lnTo>
                  <a:lnTo>
                    <a:pt x="171" y="719"/>
                  </a:lnTo>
                  <a:lnTo>
                    <a:pt x="114" y="681"/>
                  </a:lnTo>
                  <a:lnTo>
                    <a:pt x="114" y="681"/>
                  </a:lnTo>
                  <a:lnTo>
                    <a:pt x="58" y="606"/>
                  </a:lnTo>
                  <a:lnTo>
                    <a:pt x="20" y="549"/>
                  </a:lnTo>
                  <a:lnTo>
                    <a:pt x="1" y="473"/>
                  </a:lnTo>
                  <a:lnTo>
                    <a:pt x="1" y="398"/>
                  </a:lnTo>
                  <a:lnTo>
                    <a:pt x="1" y="398"/>
                  </a:lnTo>
                  <a:lnTo>
                    <a:pt x="1" y="303"/>
                  </a:lnTo>
                  <a:lnTo>
                    <a:pt x="20" y="227"/>
                  </a:lnTo>
                  <a:lnTo>
                    <a:pt x="77" y="170"/>
                  </a:lnTo>
                  <a:lnTo>
                    <a:pt x="133" y="114"/>
                  </a:lnTo>
                  <a:lnTo>
                    <a:pt x="133" y="114"/>
                  </a:lnTo>
                  <a:lnTo>
                    <a:pt x="190" y="57"/>
                  </a:lnTo>
                  <a:lnTo>
                    <a:pt x="247" y="38"/>
                  </a:lnTo>
                  <a:lnTo>
                    <a:pt x="323" y="19"/>
                  </a:lnTo>
                  <a:lnTo>
                    <a:pt x="398" y="0"/>
                  </a:lnTo>
                  <a:lnTo>
                    <a:pt x="39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5" name="Google Shape;2115;p27"/>
            <p:cNvSpPr/>
            <p:nvPr/>
          </p:nvSpPr>
          <p:spPr>
            <a:xfrm>
              <a:off x="6660955" y="3168845"/>
              <a:ext cx="102743" cy="102743"/>
            </a:xfrm>
            <a:custGeom>
              <a:avLst/>
              <a:gdLst/>
              <a:ahLst/>
              <a:cxnLst/>
              <a:rect l="l" t="t" r="r" b="b"/>
              <a:pathLst>
                <a:path w="3672" h="3672" extrusionOk="0">
                  <a:moveTo>
                    <a:pt x="1647" y="1"/>
                  </a:moveTo>
                  <a:lnTo>
                    <a:pt x="1476" y="20"/>
                  </a:lnTo>
                  <a:lnTo>
                    <a:pt x="1306" y="57"/>
                  </a:lnTo>
                  <a:lnTo>
                    <a:pt x="1155" y="114"/>
                  </a:lnTo>
                  <a:lnTo>
                    <a:pt x="1003" y="190"/>
                  </a:lnTo>
                  <a:lnTo>
                    <a:pt x="852" y="284"/>
                  </a:lnTo>
                  <a:lnTo>
                    <a:pt x="700" y="379"/>
                  </a:lnTo>
                  <a:lnTo>
                    <a:pt x="568" y="493"/>
                  </a:lnTo>
                  <a:lnTo>
                    <a:pt x="436" y="625"/>
                  </a:lnTo>
                  <a:lnTo>
                    <a:pt x="322" y="776"/>
                  </a:lnTo>
                  <a:lnTo>
                    <a:pt x="227" y="928"/>
                  </a:lnTo>
                  <a:lnTo>
                    <a:pt x="152" y="1079"/>
                  </a:lnTo>
                  <a:lnTo>
                    <a:pt x="76" y="1250"/>
                  </a:lnTo>
                  <a:lnTo>
                    <a:pt x="38" y="1420"/>
                  </a:lnTo>
                  <a:lnTo>
                    <a:pt x="0" y="1590"/>
                  </a:lnTo>
                  <a:lnTo>
                    <a:pt x="0" y="1779"/>
                  </a:lnTo>
                  <a:lnTo>
                    <a:pt x="0" y="1969"/>
                  </a:lnTo>
                  <a:lnTo>
                    <a:pt x="19" y="2139"/>
                  </a:lnTo>
                  <a:lnTo>
                    <a:pt x="57" y="2328"/>
                  </a:lnTo>
                  <a:lnTo>
                    <a:pt x="114" y="2480"/>
                  </a:lnTo>
                  <a:lnTo>
                    <a:pt x="190" y="2650"/>
                  </a:lnTo>
                  <a:lnTo>
                    <a:pt x="265" y="2801"/>
                  </a:lnTo>
                  <a:lnTo>
                    <a:pt x="379" y="2953"/>
                  </a:lnTo>
                  <a:lnTo>
                    <a:pt x="511" y="3085"/>
                  </a:lnTo>
                  <a:lnTo>
                    <a:pt x="644" y="3218"/>
                  </a:lnTo>
                  <a:lnTo>
                    <a:pt x="776" y="3331"/>
                  </a:lnTo>
                  <a:lnTo>
                    <a:pt x="928" y="3426"/>
                  </a:lnTo>
                  <a:lnTo>
                    <a:pt x="1079" y="3520"/>
                  </a:lnTo>
                  <a:lnTo>
                    <a:pt x="1249" y="3577"/>
                  </a:lnTo>
                  <a:lnTo>
                    <a:pt x="1420" y="3634"/>
                  </a:lnTo>
                  <a:lnTo>
                    <a:pt x="1590" y="3653"/>
                  </a:lnTo>
                  <a:lnTo>
                    <a:pt x="1779" y="3672"/>
                  </a:lnTo>
                  <a:lnTo>
                    <a:pt x="1836" y="3672"/>
                  </a:lnTo>
                  <a:lnTo>
                    <a:pt x="2025" y="3653"/>
                  </a:lnTo>
                  <a:lnTo>
                    <a:pt x="2195" y="3634"/>
                  </a:lnTo>
                  <a:lnTo>
                    <a:pt x="2366" y="3596"/>
                  </a:lnTo>
                  <a:lnTo>
                    <a:pt x="2517" y="3539"/>
                  </a:lnTo>
                  <a:lnTo>
                    <a:pt x="2668" y="3464"/>
                  </a:lnTo>
                  <a:lnTo>
                    <a:pt x="2820" y="3388"/>
                  </a:lnTo>
                  <a:lnTo>
                    <a:pt x="2971" y="3274"/>
                  </a:lnTo>
                  <a:lnTo>
                    <a:pt x="3104" y="3161"/>
                  </a:lnTo>
                  <a:lnTo>
                    <a:pt x="3236" y="3028"/>
                  </a:lnTo>
                  <a:lnTo>
                    <a:pt x="3331" y="2877"/>
                  </a:lnTo>
                  <a:lnTo>
                    <a:pt x="3444" y="2726"/>
                  </a:lnTo>
                  <a:lnTo>
                    <a:pt x="3520" y="2574"/>
                  </a:lnTo>
                  <a:lnTo>
                    <a:pt x="3577" y="2423"/>
                  </a:lnTo>
                  <a:lnTo>
                    <a:pt x="3615" y="2252"/>
                  </a:lnTo>
                  <a:lnTo>
                    <a:pt x="3652" y="2063"/>
                  </a:lnTo>
                  <a:lnTo>
                    <a:pt x="3671" y="1874"/>
                  </a:lnTo>
                  <a:lnTo>
                    <a:pt x="3671" y="1685"/>
                  </a:lnTo>
                  <a:lnTo>
                    <a:pt x="3652" y="1514"/>
                  </a:lnTo>
                  <a:lnTo>
                    <a:pt x="3615" y="1344"/>
                  </a:lnTo>
                  <a:lnTo>
                    <a:pt x="3558" y="1174"/>
                  </a:lnTo>
                  <a:lnTo>
                    <a:pt x="3482" y="1004"/>
                  </a:lnTo>
                  <a:lnTo>
                    <a:pt x="3388" y="852"/>
                  </a:lnTo>
                  <a:lnTo>
                    <a:pt x="3293" y="701"/>
                  </a:lnTo>
                  <a:lnTo>
                    <a:pt x="3160" y="568"/>
                  </a:lnTo>
                  <a:lnTo>
                    <a:pt x="3028" y="436"/>
                  </a:lnTo>
                  <a:lnTo>
                    <a:pt x="2896" y="322"/>
                  </a:lnTo>
                  <a:lnTo>
                    <a:pt x="2744" y="228"/>
                  </a:lnTo>
                  <a:lnTo>
                    <a:pt x="2593" y="152"/>
                  </a:lnTo>
                  <a:lnTo>
                    <a:pt x="2422" y="76"/>
                  </a:lnTo>
                  <a:lnTo>
                    <a:pt x="2252" y="39"/>
                  </a:lnTo>
                  <a:lnTo>
                    <a:pt x="2063" y="1"/>
                  </a:lnTo>
                  <a:close/>
                </a:path>
              </a:pathLst>
            </a:custGeom>
            <a:solidFill>
              <a:srgbClr val="FCA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6" name="Google Shape;2116;p27"/>
            <p:cNvSpPr/>
            <p:nvPr/>
          </p:nvSpPr>
          <p:spPr>
            <a:xfrm>
              <a:off x="6660955" y="3168845"/>
              <a:ext cx="102743" cy="102743"/>
            </a:xfrm>
            <a:custGeom>
              <a:avLst/>
              <a:gdLst/>
              <a:ahLst/>
              <a:cxnLst/>
              <a:rect l="l" t="t" r="r" b="b"/>
              <a:pathLst>
                <a:path w="3672" h="3672" fill="none" extrusionOk="0">
                  <a:moveTo>
                    <a:pt x="1817" y="1"/>
                  </a:moveTo>
                  <a:lnTo>
                    <a:pt x="1817" y="1"/>
                  </a:lnTo>
                  <a:lnTo>
                    <a:pt x="1647" y="1"/>
                  </a:lnTo>
                  <a:lnTo>
                    <a:pt x="1476" y="20"/>
                  </a:lnTo>
                  <a:lnTo>
                    <a:pt x="1306" y="57"/>
                  </a:lnTo>
                  <a:lnTo>
                    <a:pt x="1155" y="114"/>
                  </a:lnTo>
                  <a:lnTo>
                    <a:pt x="1003" y="190"/>
                  </a:lnTo>
                  <a:lnTo>
                    <a:pt x="852" y="284"/>
                  </a:lnTo>
                  <a:lnTo>
                    <a:pt x="700" y="379"/>
                  </a:lnTo>
                  <a:lnTo>
                    <a:pt x="568" y="493"/>
                  </a:lnTo>
                  <a:lnTo>
                    <a:pt x="568" y="493"/>
                  </a:lnTo>
                  <a:lnTo>
                    <a:pt x="436" y="625"/>
                  </a:lnTo>
                  <a:lnTo>
                    <a:pt x="322" y="776"/>
                  </a:lnTo>
                  <a:lnTo>
                    <a:pt x="227" y="928"/>
                  </a:lnTo>
                  <a:lnTo>
                    <a:pt x="152" y="1079"/>
                  </a:lnTo>
                  <a:lnTo>
                    <a:pt x="76" y="1250"/>
                  </a:lnTo>
                  <a:lnTo>
                    <a:pt x="38" y="1420"/>
                  </a:lnTo>
                  <a:lnTo>
                    <a:pt x="0" y="1590"/>
                  </a:lnTo>
                  <a:lnTo>
                    <a:pt x="0" y="1779"/>
                  </a:lnTo>
                  <a:lnTo>
                    <a:pt x="0" y="1779"/>
                  </a:lnTo>
                  <a:lnTo>
                    <a:pt x="0" y="1969"/>
                  </a:lnTo>
                  <a:lnTo>
                    <a:pt x="19" y="2139"/>
                  </a:lnTo>
                  <a:lnTo>
                    <a:pt x="57" y="2328"/>
                  </a:lnTo>
                  <a:lnTo>
                    <a:pt x="114" y="2480"/>
                  </a:lnTo>
                  <a:lnTo>
                    <a:pt x="190" y="2650"/>
                  </a:lnTo>
                  <a:lnTo>
                    <a:pt x="265" y="2801"/>
                  </a:lnTo>
                  <a:lnTo>
                    <a:pt x="379" y="2953"/>
                  </a:lnTo>
                  <a:lnTo>
                    <a:pt x="511" y="3085"/>
                  </a:lnTo>
                  <a:lnTo>
                    <a:pt x="511" y="3085"/>
                  </a:lnTo>
                  <a:lnTo>
                    <a:pt x="644" y="3218"/>
                  </a:lnTo>
                  <a:lnTo>
                    <a:pt x="776" y="3331"/>
                  </a:lnTo>
                  <a:lnTo>
                    <a:pt x="928" y="3426"/>
                  </a:lnTo>
                  <a:lnTo>
                    <a:pt x="1079" y="3520"/>
                  </a:lnTo>
                  <a:lnTo>
                    <a:pt x="1249" y="3577"/>
                  </a:lnTo>
                  <a:lnTo>
                    <a:pt x="1420" y="3634"/>
                  </a:lnTo>
                  <a:lnTo>
                    <a:pt x="1590" y="3653"/>
                  </a:lnTo>
                  <a:lnTo>
                    <a:pt x="1779" y="3672"/>
                  </a:lnTo>
                  <a:lnTo>
                    <a:pt x="1779" y="3672"/>
                  </a:lnTo>
                  <a:lnTo>
                    <a:pt x="1836" y="3672"/>
                  </a:lnTo>
                  <a:lnTo>
                    <a:pt x="1836" y="3672"/>
                  </a:lnTo>
                  <a:lnTo>
                    <a:pt x="2025" y="3653"/>
                  </a:lnTo>
                  <a:lnTo>
                    <a:pt x="2195" y="3634"/>
                  </a:lnTo>
                  <a:lnTo>
                    <a:pt x="2366" y="3596"/>
                  </a:lnTo>
                  <a:lnTo>
                    <a:pt x="2517" y="3539"/>
                  </a:lnTo>
                  <a:lnTo>
                    <a:pt x="2668" y="3464"/>
                  </a:lnTo>
                  <a:lnTo>
                    <a:pt x="2820" y="3388"/>
                  </a:lnTo>
                  <a:lnTo>
                    <a:pt x="2971" y="3274"/>
                  </a:lnTo>
                  <a:lnTo>
                    <a:pt x="3104" y="3161"/>
                  </a:lnTo>
                  <a:lnTo>
                    <a:pt x="3104" y="3161"/>
                  </a:lnTo>
                  <a:lnTo>
                    <a:pt x="3236" y="3028"/>
                  </a:lnTo>
                  <a:lnTo>
                    <a:pt x="3331" y="2877"/>
                  </a:lnTo>
                  <a:lnTo>
                    <a:pt x="3444" y="2726"/>
                  </a:lnTo>
                  <a:lnTo>
                    <a:pt x="3520" y="2574"/>
                  </a:lnTo>
                  <a:lnTo>
                    <a:pt x="3577" y="2423"/>
                  </a:lnTo>
                  <a:lnTo>
                    <a:pt x="3615" y="2252"/>
                  </a:lnTo>
                  <a:lnTo>
                    <a:pt x="3652" y="2063"/>
                  </a:lnTo>
                  <a:lnTo>
                    <a:pt x="3671" y="1874"/>
                  </a:lnTo>
                  <a:lnTo>
                    <a:pt x="3671" y="1874"/>
                  </a:lnTo>
                  <a:lnTo>
                    <a:pt x="3671" y="1685"/>
                  </a:lnTo>
                  <a:lnTo>
                    <a:pt x="3652" y="1514"/>
                  </a:lnTo>
                  <a:lnTo>
                    <a:pt x="3615" y="1344"/>
                  </a:lnTo>
                  <a:lnTo>
                    <a:pt x="3558" y="1174"/>
                  </a:lnTo>
                  <a:lnTo>
                    <a:pt x="3482" y="1004"/>
                  </a:lnTo>
                  <a:lnTo>
                    <a:pt x="3388" y="852"/>
                  </a:lnTo>
                  <a:lnTo>
                    <a:pt x="3293" y="701"/>
                  </a:lnTo>
                  <a:lnTo>
                    <a:pt x="3160" y="568"/>
                  </a:lnTo>
                  <a:lnTo>
                    <a:pt x="3160" y="568"/>
                  </a:lnTo>
                  <a:lnTo>
                    <a:pt x="3028" y="436"/>
                  </a:lnTo>
                  <a:lnTo>
                    <a:pt x="2896" y="322"/>
                  </a:lnTo>
                  <a:lnTo>
                    <a:pt x="2744" y="228"/>
                  </a:lnTo>
                  <a:lnTo>
                    <a:pt x="2593" y="152"/>
                  </a:lnTo>
                  <a:lnTo>
                    <a:pt x="2422" y="76"/>
                  </a:lnTo>
                  <a:lnTo>
                    <a:pt x="2252" y="39"/>
                  </a:lnTo>
                  <a:lnTo>
                    <a:pt x="2063" y="1"/>
                  </a:lnTo>
                  <a:lnTo>
                    <a:pt x="1874" y="1"/>
                  </a:lnTo>
                  <a:lnTo>
                    <a:pt x="1874" y="1"/>
                  </a:lnTo>
                  <a:lnTo>
                    <a:pt x="181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7" name="Google Shape;2117;p27"/>
            <p:cNvSpPr/>
            <p:nvPr/>
          </p:nvSpPr>
          <p:spPr>
            <a:xfrm>
              <a:off x="6721308" y="3185802"/>
              <a:ext cx="23335" cy="23307"/>
            </a:xfrm>
            <a:custGeom>
              <a:avLst/>
              <a:gdLst/>
              <a:ahLst/>
              <a:cxnLst/>
              <a:rect l="l" t="t" r="r" b="b"/>
              <a:pathLst>
                <a:path w="834" h="833" extrusionOk="0">
                  <a:moveTo>
                    <a:pt x="720" y="114"/>
                  </a:moveTo>
                  <a:lnTo>
                    <a:pt x="720" y="114"/>
                  </a:lnTo>
                  <a:lnTo>
                    <a:pt x="776" y="189"/>
                  </a:lnTo>
                  <a:lnTo>
                    <a:pt x="814" y="246"/>
                  </a:lnTo>
                  <a:lnTo>
                    <a:pt x="833" y="341"/>
                  </a:lnTo>
                  <a:lnTo>
                    <a:pt x="833" y="416"/>
                  </a:lnTo>
                  <a:lnTo>
                    <a:pt x="833" y="416"/>
                  </a:lnTo>
                  <a:lnTo>
                    <a:pt x="833" y="511"/>
                  </a:lnTo>
                  <a:lnTo>
                    <a:pt x="795" y="587"/>
                  </a:lnTo>
                  <a:lnTo>
                    <a:pt x="757" y="644"/>
                  </a:lnTo>
                  <a:lnTo>
                    <a:pt x="701" y="719"/>
                  </a:lnTo>
                  <a:lnTo>
                    <a:pt x="701" y="719"/>
                  </a:lnTo>
                  <a:lnTo>
                    <a:pt x="644" y="776"/>
                  </a:lnTo>
                  <a:lnTo>
                    <a:pt x="568" y="795"/>
                  </a:lnTo>
                  <a:lnTo>
                    <a:pt x="493" y="814"/>
                  </a:lnTo>
                  <a:lnTo>
                    <a:pt x="417" y="833"/>
                  </a:lnTo>
                  <a:lnTo>
                    <a:pt x="417" y="833"/>
                  </a:lnTo>
                  <a:lnTo>
                    <a:pt x="322" y="814"/>
                  </a:lnTo>
                  <a:lnTo>
                    <a:pt x="247" y="795"/>
                  </a:lnTo>
                  <a:lnTo>
                    <a:pt x="171" y="757"/>
                  </a:lnTo>
                  <a:lnTo>
                    <a:pt x="114" y="700"/>
                  </a:lnTo>
                  <a:lnTo>
                    <a:pt x="114" y="700"/>
                  </a:lnTo>
                  <a:lnTo>
                    <a:pt x="57" y="625"/>
                  </a:lnTo>
                  <a:lnTo>
                    <a:pt x="19" y="568"/>
                  </a:lnTo>
                  <a:lnTo>
                    <a:pt x="1" y="473"/>
                  </a:lnTo>
                  <a:lnTo>
                    <a:pt x="1" y="398"/>
                  </a:lnTo>
                  <a:lnTo>
                    <a:pt x="1" y="398"/>
                  </a:lnTo>
                  <a:lnTo>
                    <a:pt x="1" y="322"/>
                  </a:lnTo>
                  <a:lnTo>
                    <a:pt x="38" y="227"/>
                  </a:lnTo>
                  <a:lnTo>
                    <a:pt x="76" y="170"/>
                  </a:lnTo>
                  <a:lnTo>
                    <a:pt x="133" y="95"/>
                  </a:lnTo>
                  <a:lnTo>
                    <a:pt x="133" y="95"/>
                  </a:lnTo>
                  <a:lnTo>
                    <a:pt x="190" y="57"/>
                  </a:lnTo>
                  <a:lnTo>
                    <a:pt x="265" y="19"/>
                  </a:lnTo>
                  <a:lnTo>
                    <a:pt x="341" y="0"/>
                  </a:lnTo>
                  <a:lnTo>
                    <a:pt x="436" y="0"/>
                  </a:lnTo>
                  <a:lnTo>
                    <a:pt x="436" y="0"/>
                  </a:lnTo>
                  <a:lnTo>
                    <a:pt x="511" y="0"/>
                  </a:lnTo>
                  <a:lnTo>
                    <a:pt x="587" y="19"/>
                  </a:lnTo>
                  <a:lnTo>
                    <a:pt x="663" y="57"/>
                  </a:lnTo>
                  <a:lnTo>
                    <a:pt x="720" y="114"/>
                  </a:lnTo>
                  <a:lnTo>
                    <a:pt x="720" y="114"/>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8" name="Google Shape;2118;p27"/>
            <p:cNvSpPr/>
            <p:nvPr/>
          </p:nvSpPr>
          <p:spPr>
            <a:xfrm>
              <a:off x="6553482" y="3161431"/>
              <a:ext cx="41830" cy="30218"/>
            </a:xfrm>
            <a:custGeom>
              <a:avLst/>
              <a:gdLst/>
              <a:ahLst/>
              <a:cxnLst/>
              <a:rect l="l" t="t" r="r" b="b"/>
              <a:pathLst>
                <a:path w="1495" h="1080" extrusionOk="0">
                  <a:moveTo>
                    <a:pt x="1495" y="1079"/>
                  </a:moveTo>
                  <a:lnTo>
                    <a:pt x="1495" y="1079"/>
                  </a:lnTo>
                  <a:lnTo>
                    <a:pt x="1438" y="966"/>
                  </a:lnTo>
                  <a:lnTo>
                    <a:pt x="1381" y="852"/>
                  </a:lnTo>
                  <a:lnTo>
                    <a:pt x="1306" y="739"/>
                  </a:lnTo>
                  <a:lnTo>
                    <a:pt x="1192" y="625"/>
                  </a:lnTo>
                  <a:lnTo>
                    <a:pt x="1060" y="531"/>
                  </a:lnTo>
                  <a:lnTo>
                    <a:pt x="984" y="493"/>
                  </a:lnTo>
                  <a:lnTo>
                    <a:pt x="889" y="455"/>
                  </a:lnTo>
                  <a:lnTo>
                    <a:pt x="814" y="436"/>
                  </a:lnTo>
                  <a:lnTo>
                    <a:pt x="719" y="455"/>
                  </a:lnTo>
                  <a:lnTo>
                    <a:pt x="719" y="455"/>
                  </a:lnTo>
                  <a:lnTo>
                    <a:pt x="530" y="493"/>
                  </a:lnTo>
                  <a:lnTo>
                    <a:pt x="378" y="549"/>
                  </a:lnTo>
                  <a:lnTo>
                    <a:pt x="246" y="625"/>
                  </a:lnTo>
                  <a:lnTo>
                    <a:pt x="151" y="720"/>
                  </a:lnTo>
                  <a:lnTo>
                    <a:pt x="76" y="814"/>
                  </a:lnTo>
                  <a:lnTo>
                    <a:pt x="38" y="890"/>
                  </a:lnTo>
                  <a:lnTo>
                    <a:pt x="0" y="966"/>
                  </a:lnTo>
                  <a:lnTo>
                    <a:pt x="0" y="966"/>
                  </a:lnTo>
                  <a:lnTo>
                    <a:pt x="0" y="814"/>
                  </a:lnTo>
                  <a:lnTo>
                    <a:pt x="38" y="644"/>
                  </a:lnTo>
                  <a:lnTo>
                    <a:pt x="76" y="474"/>
                  </a:lnTo>
                  <a:lnTo>
                    <a:pt x="170" y="304"/>
                  </a:lnTo>
                  <a:lnTo>
                    <a:pt x="227" y="209"/>
                  </a:lnTo>
                  <a:lnTo>
                    <a:pt x="303" y="133"/>
                  </a:lnTo>
                  <a:lnTo>
                    <a:pt x="397" y="76"/>
                  </a:lnTo>
                  <a:lnTo>
                    <a:pt x="492" y="39"/>
                  </a:lnTo>
                  <a:lnTo>
                    <a:pt x="606" y="20"/>
                  </a:lnTo>
                  <a:lnTo>
                    <a:pt x="738" y="1"/>
                  </a:lnTo>
                  <a:lnTo>
                    <a:pt x="738" y="1"/>
                  </a:lnTo>
                  <a:lnTo>
                    <a:pt x="889" y="20"/>
                  </a:lnTo>
                  <a:lnTo>
                    <a:pt x="1003" y="58"/>
                  </a:lnTo>
                  <a:lnTo>
                    <a:pt x="1116" y="114"/>
                  </a:lnTo>
                  <a:lnTo>
                    <a:pt x="1192" y="190"/>
                  </a:lnTo>
                  <a:lnTo>
                    <a:pt x="1268" y="266"/>
                  </a:lnTo>
                  <a:lnTo>
                    <a:pt x="1344" y="360"/>
                  </a:lnTo>
                  <a:lnTo>
                    <a:pt x="1381" y="455"/>
                  </a:lnTo>
                  <a:lnTo>
                    <a:pt x="1419" y="549"/>
                  </a:lnTo>
                  <a:lnTo>
                    <a:pt x="1476" y="739"/>
                  </a:lnTo>
                  <a:lnTo>
                    <a:pt x="1495" y="909"/>
                  </a:lnTo>
                  <a:lnTo>
                    <a:pt x="1495" y="1079"/>
                  </a:lnTo>
                  <a:lnTo>
                    <a:pt x="1495" y="1079"/>
                  </a:lnTo>
                  <a:close/>
                </a:path>
              </a:pathLst>
            </a:custGeom>
            <a:solidFill>
              <a:srgbClr val="C47F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9" name="Google Shape;2119;p27"/>
            <p:cNvSpPr/>
            <p:nvPr/>
          </p:nvSpPr>
          <p:spPr>
            <a:xfrm>
              <a:off x="6639242" y="3089437"/>
              <a:ext cx="42390" cy="75742"/>
            </a:xfrm>
            <a:custGeom>
              <a:avLst/>
              <a:gdLst/>
              <a:ahLst/>
              <a:cxnLst/>
              <a:rect l="l" t="t" r="r" b="b"/>
              <a:pathLst>
                <a:path w="1515" h="2707" extrusionOk="0">
                  <a:moveTo>
                    <a:pt x="1" y="1344"/>
                  </a:moveTo>
                  <a:lnTo>
                    <a:pt x="1" y="1344"/>
                  </a:lnTo>
                  <a:lnTo>
                    <a:pt x="19" y="1060"/>
                  </a:lnTo>
                  <a:lnTo>
                    <a:pt x="57" y="814"/>
                  </a:lnTo>
                  <a:lnTo>
                    <a:pt x="152" y="587"/>
                  </a:lnTo>
                  <a:lnTo>
                    <a:pt x="247" y="379"/>
                  </a:lnTo>
                  <a:lnTo>
                    <a:pt x="247" y="379"/>
                  </a:lnTo>
                  <a:lnTo>
                    <a:pt x="379" y="208"/>
                  </a:lnTo>
                  <a:lnTo>
                    <a:pt x="511" y="76"/>
                  </a:lnTo>
                  <a:lnTo>
                    <a:pt x="587" y="38"/>
                  </a:lnTo>
                  <a:lnTo>
                    <a:pt x="644" y="19"/>
                  </a:lnTo>
                  <a:lnTo>
                    <a:pt x="720" y="0"/>
                  </a:lnTo>
                  <a:lnTo>
                    <a:pt x="795" y="0"/>
                  </a:lnTo>
                  <a:lnTo>
                    <a:pt x="795" y="0"/>
                  </a:lnTo>
                  <a:lnTo>
                    <a:pt x="871" y="0"/>
                  </a:lnTo>
                  <a:lnTo>
                    <a:pt x="947" y="19"/>
                  </a:lnTo>
                  <a:lnTo>
                    <a:pt x="1022" y="57"/>
                  </a:lnTo>
                  <a:lnTo>
                    <a:pt x="1098" y="95"/>
                  </a:lnTo>
                  <a:lnTo>
                    <a:pt x="1212" y="227"/>
                  </a:lnTo>
                  <a:lnTo>
                    <a:pt x="1325" y="417"/>
                  </a:lnTo>
                  <a:lnTo>
                    <a:pt x="1325" y="417"/>
                  </a:lnTo>
                  <a:lnTo>
                    <a:pt x="1420" y="625"/>
                  </a:lnTo>
                  <a:lnTo>
                    <a:pt x="1476" y="852"/>
                  </a:lnTo>
                  <a:lnTo>
                    <a:pt x="1514" y="1117"/>
                  </a:lnTo>
                  <a:lnTo>
                    <a:pt x="1514" y="1382"/>
                  </a:lnTo>
                  <a:lnTo>
                    <a:pt x="1514" y="1382"/>
                  </a:lnTo>
                  <a:lnTo>
                    <a:pt x="1495" y="1647"/>
                  </a:lnTo>
                  <a:lnTo>
                    <a:pt x="1458" y="1893"/>
                  </a:lnTo>
                  <a:lnTo>
                    <a:pt x="1382" y="2120"/>
                  </a:lnTo>
                  <a:lnTo>
                    <a:pt x="1287" y="2328"/>
                  </a:lnTo>
                  <a:lnTo>
                    <a:pt x="1287" y="2328"/>
                  </a:lnTo>
                  <a:lnTo>
                    <a:pt x="1155" y="2498"/>
                  </a:lnTo>
                  <a:lnTo>
                    <a:pt x="1022" y="2612"/>
                  </a:lnTo>
                  <a:lnTo>
                    <a:pt x="947" y="2649"/>
                  </a:lnTo>
                  <a:lnTo>
                    <a:pt x="890" y="2687"/>
                  </a:lnTo>
                  <a:lnTo>
                    <a:pt x="814" y="2706"/>
                  </a:lnTo>
                  <a:lnTo>
                    <a:pt x="739" y="2706"/>
                  </a:lnTo>
                  <a:lnTo>
                    <a:pt x="739" y="2706"/>
                  </a:lnTo>
                  <a:lnTo>
                    <a:pt x="644" y="2687"/>
                  </a:lnTo>
                  <a:lnTo>
                    <a:pt x="587" y="2668"/>
                  </a:lnTo>
                  <a:lnTo>
                    <a:pt x="511" y="2649"/>
                  </a:lnTo>
                  <a:lnTo>
                    <a:pt x="436" y="2593"/>
                  </a:lnTo>
                  <a:lnTo>
                    <a:pt x="322" y="2479"/>
                  </a:lnTo>
                  <a:lnTo>
                    <a:pt x="190" y="2309"/>
                  </a:lnTo>
                  <a:lnTo>
                    <a:pt x="190" y="2309"/>
                  </a:lnTo>
                  <a:lnTo>
                    <a:pt x="95" y="2082"/>
                  </a:lnTo>
                  <a:lnTo>
                    <a:pt x="38" y="1855"/>
                  </a:lnTo>
                  <a:lnTo>
                    <a:pt x="1" y="1609"/>
                  </a:lnTo>
                  <a:lnTo>
                    <a:pt x="1" y="1344"/>
                  </a:lnTo>
                  <a:lnTo>
                    <a:pt x="1" y="1344"/>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0" name="Google Shape;2120;p27"/>
            <p:cNvSpPr/>
            <p:nvPr/>
          </p:nvSpPr>
          <p:spPr>
            <a:xfrm>
              <a:off x="6464001" y="3088905"/>
              <a:ext cx="42893" cy="75742"/>
            </a:xfrm>
            <a:custGeom>
              <a:avLst/>
              <a:gdLst/>
              <a:ahLst/>
              <a:cxnLst/>
              <a:rect l="l" t="t" r="r" b="b"/>
              <a:pathLst>
                <a:path w="1533" h="2707" extrusionOk="0">
                  <a:moveTo>
                    <a:pt x="0" y="1344"/>
                  </a:moveTo>
                  <a:lnTo>
                    <a:pt x="0" y="1344"/>
                  </a:lnTo>
                  <a:lnTo>
                    <a:pt x="38" y="1079"/>
                  </a:lnTo>
                  <a:lnTo>
                    <a:pt x="76" y="814"/>
                  </a:lnTo>
                  <a:lnTo>
                    <a:pt x="151" y="587"/>
                  </a:lnTo>
                  <a:lnTo>
                    <a:pt x="265" y="379"/>
                  </a:lnTo>
                  <a:lnTo>
                    <a:pt x="265" y="379"/>
                  </a:lnTo>
                  <a:lnTo>
                    <a:pt x="379" y="208"/>
                  </a:lnTo>
                  <a:lnTo>
                    <a:pt x="435" y="133"/>
                  </a:lnTo>
                  <a:lnTo>
                    <a:pt x="511" y="95"/>
                  </a:lnTo>
                  <a:lnTo>
                    <a:pt x="587" y="38"/>
                  </a:lnTo>
                  <a:lnTo>
                    <a:pt x="662" y="19"/>
                  </a:lnTo>
                  <a:lnTo>
                    <a:pt x="738" y="0"/>
                  </a:lnTo>
                  <a:lnTo>
                    <a:pt x="814" y="0"/>
                  </a:lnTo>
                  <a:lnTo>
                    <a:pt x="814" y="0"/>
                  </a:lnTo>
                  <a:lnTo>
                    <a:pt x="889" y="0"/>
                  </a:lnTo>
                  <a:lnTo>
                    <a:pt x="965" y="19"/>
                  </a:lnTo>
                  <a:lnTo>
                    <a:pt x="1041" y="57"/>
                  </a:lnTo>
                  <a:lnTo>
                    <a:pt x="1098" y="95"/>
                  </a:lnTo>
                  <a:lnTo>
                    <a:pt x="1230" y="227"/>
                  </a:lnTo>
                  <a:lnTo>
                    <a:pt x="1344" y="417"/>
                  </a:lnTo>
                  <a:lnTo>
                    <a:pt x="1344" y="417"/>
                  </a:lnTo>
                  <a:lnTo>
                    <a:pt x="1438" y="625"/>
                  </a:lnTo>
                  <a:lnTo>
                    <a:pt x="1495" y="852"/>
                  </a:lnTo>
                  <a:lnTo>
                    <a:pt x="1514" y="1117"/>
                  </a:lnTo>
                  <a:lnTo>
                    <a:pt x="1533" y="1382"/>
                  </a:lnTo>
                  <a:lnTo>
                    <a:pt x="1533" y="1382"/>
                  </a:lnTo>
                  <a:lnTo>
                    <a:pt x="1514" y="1647"/>
                  </a:lnTo>
                  <a:lnTo>
                    <a:pt x="1457" y="1893"/>
                  </a:lnTo>
                  <a:lnTo>
                    <a:pt x="1381" y="2120"/>
                  </a:lnTo>
                  <a:lnTo>
                    <a:pt x="1287" y="2328"/>
                  </a:lnTo>
                  <a:lnTo>
                    <a:pt x="1287" y="2328"/>
                  </a:lnTo>
                  <a:lnTo>
                    <a:pt x="1173" y="2498"/>
                  </a:lnTo>
                  <a:lnTo>
                    <a:pt x="1041" y="2612"/>
                  </a:lnTo>
                  <a:lnTo>
                    <a:pt x="965" y="2650"/>
                  </a:lnTo>
                  <a:lnTo>
                    <a:pt x="889" y="2687"/>
                  </a:lnTo>
                  <a:lnTo>
                    <a:pt x="814" y="2706"/>
                  </a:lnTo>
                  <a:lnTo>
                    <a:pt x="738" y="2706"/>
                  </a:lnTo>
                  <a:lnTo>
                    <a:pt x="738" y="2706"/>
                  </a:lnTo>
                  <a:lnTo>
                    <a:pt x="662" y="2706"/>
                  </a:lnTo>
                  <a:lnTo>
                    <a:pt x="587" y="2687"/>
                  </a:lnTo>
                  <a:lnTo>
                    <a:pt x="511" y="2650"/>
                  </a:lnTo>
                  <a:lnTo>
                    <a:pt x="435" y="2593"/>
                  </a:lnTo>
                  <a:lnTo>
                    <a:pt x="379" y="2555"/>
                  </a:lnTo>
                  <a:lnTo>
                    <a:pt x="322" y="2479"/>
                  </a:lnTo>
                  <a:lnTo>
                    <a:pt x="208" y="2309"/>
                  </a:lnTo>
                  <a:lnTo>
                    <a:pt x="208" y="2309"/>
                  </a:lnTo>
                  <a:lnTo>
                    <a:pt x="114" y="2101"/>
                  </a:lnTo>
                  <a:lnTo>
                    <a:pt x="57" y="1855"/>
                  </a:lnTo>
                  <a:lnTo>
                    <a:pt x="19" y="1609"/>
                  </a:lnTo>
                  <a:lnTo>
                    <a:pt x="0" y="1344"/>
                  </a:lnTo>
                  <a:lnTo>
                    <a:pt x="0" y="1344"/>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1" name="Google Shape;2121;p27"/>
            <p:cNvSpPr/>
            <p:nvPr/>
          </p:nvSpPr>
          <p:spPr>
            <a:xfrm>
              <a:off x="6493633" y="3221281"/>
              <a:ext cx="155177" cy="38668"/>
            </a:xfrm>
            <a:custGeom>
              <a:avLst/>
              <a:gdLst/>
              <a:ahLst/>
              <a:cxnLst/>
              <a:rect l="l" t="t" r="r" b="b"/>
              <a:pathLst>
                <a:path w="5546" h="1382" extrusionOk="0">
                  <a:moveTo>
                    <a:pt x="1" y="0"/>
                  </a:moveTo>
                  <a:lnTo>
                    <a:pt x="1" y="0"/>
                  </a:lnTo>
                  <a:lnTo>
                    <a:pt x="39" y="57"/>
                  </a:lnTo>
                  <a:lnTo>
                    <a:pt x="152" y="208"/>
                  </a:lnTo>
                  <a:lnTo>
                    <a:pt x="360" y="416"/>
                  </a:lnTo>
                  <a:lnTo>
                    <a:pt x="493" y="530"/>
                  </a:lnTo>
                  <a:lnTo>
                    <a:pt x="644" y="662"/>
                  </a:lnTo>
                  <a:lnTo>
                    <a:pt x="814" y="795"/>
                  </a:lnTo>
                  <a:lnTo>
                    <a:pt x="1023" y="908"/>
                  </a:lnTo>
                  <a:lnTo>
                    <a:pt x="1250" y="1022"/>
                  </a:lnTo>
                  <a:lnTo>
                    <a:pt x="1496" y="1135"/>
                  </a:lnTo>
                  <a:lnTo>
                    <a:pt x="1761" y="1230"/>
                  </a:lnTo>
                  <a:lnTo>
                    <a:pt x="2063" y="1287"/>
                  </a:lnTo>
                  <a:lnTo>
                    <a:pt x="2385" y="1344"/>
                  </a:lnTo>
                  <a:lnTo>
                    <a:pt x="2726" y="1381"/>
                  </a:lnTo>
                  <a:lnTo>
                    <a:pt x="2726" y="1381"/>
                  </a:lnTo>
                  <a:lnTo>
                    <a:pt x="3104" y="1362"/>
                  </a:lnTo>
                  <a:lnTo>
                    <a:pt x="3445" y="1344"/>
                  </a:lnTo>
                  <a:lnTo>
                    <a:pt x="3766" y="1268"/>
                  </a:lnTo>
                  <a:lnTo>
                    <a:pt x="4069" y="1192"/>
                  </a:lnTo>
                  <a:lnTo>
                    <a:pt x="4315" y="1098"/>
                  </a:lnTo>
                  <a:lnTo>
                    <a:pt x="4542" y="965"/>
                  </a:lnTo>
                  <a:lnTo>
                    <a:pt x="4750" y="852"/>
                  </a:lnTo>
                  <a:lnTo>
                    <a:pt x="4940" y="719"/>
                  </a:lnTo>
                  <a:lnTo>
                    <a:pt x="5091" y="587"/>
                  </a:lnTo>
                  <a:lnTo>
                    <a:pt x="5223" y="454"/>
                  </a:lnTo>
                  <a:lnTo>
                    <a:pt x="5413" y="227"/>
                  </a:lnTo>
                  <a:lnTo>
                    <a:pt x="5507" y="57"/>
                  </a:lnTo>
                  <a:lnTo>
                    <a:pt x="5545" y="0"/>
                  </a:lnTo>
                  <a:lnTo>
                    <a:pt x="5545" y="0"/>
                  </a:lnTo>
                  <a:lnTo>
                    <a:pt x="5432" y="57"/>
                  </a:lnTo>
                  <a:lnTo>
                    <a:pt x="5129" y="151"/>
                  </a:lnTo>
                  <a:lnTo>
                    <a:pt x="4618" y="303"/>
                  </a:lnTo>
                  <a:lnTo>
                    <a:pt x="4296" y="360"/>
                  </a:lnTo>
                  <a:lnTo>
                    <a:pt x="3937" y="416"/>
                  </a:lnTo>
                  <a:lnTo>
                    <a:pt x="3558" y="454"/>
                  </a:lnTo>
                  <a:lnTo>
                    <a:pt x="3123" y="492"/>
                  </a:lnTo>
                  <a:lnTo>
                    <a:pt x="2669" y="492"/>
                  </a:lnTo>
                  <a:lnTo>
                    <a:pt x="2177" y="473"/>
                  </a:lnTo>
                  <a:lnTo>
                    <a:pt x="1666" y="416"/>
                  </a:lnTo>
                  <a:lnTo>
                    <a:pt x="1136" y="322"/>
                  </a:lnTo>
                  <a:lnTo>
                    <a:pt x="568" y="189"/>
                  </a:lnTo>
                  <a:lnTo>
                    <a:pt x="1" y="0"/>
                  </a:lnTo>
                  <a:lnTo>
                    <a:pt x="1" y="0"/>
                  </a:lnTo>
                  <a:close/>
                </a:path>
              </a:pathLst>
            </a:custGeom>
            <a:solidFill>
              <a:srgbClr val="A15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2" name="Google Shape;2122;p27"/>
            <p:cNvSpPr/>
            <p:nvPr/>
          </p:nvSpPr>
          <p:spPr>
            <a:xfrm>
              <a:off x="6430621" y="3033308"/>
              <a:ext cx="95356" cy="27029"/>
            </a:xfrm>
            <a:custGeom>
              <a:avLst/>
              <a:gdLst/>
              <a:ahLst/>
              <a:cxnLst/>
              <a:rect l="l" t="t" r="r" b="b"/>
              <a:pathLst>
                <a:path w="3408" h="966" extrusionOk="0">
                  <a:moveTo>
                    <a:pt x="1723" y="0"/>
                  </a:moveTo>
                  <a:lnTo>
                    <a:pt x="1723" y="0"/>
                  </a:lnTo>
                  <a:lnTo>
                    <a:pt x="1893" y="0"/>
                  </a:lnTo>
                  <a:lnTo>
                    <a:pt x="2082" y="0"/>
                  </a:lnTo>
                  <a:lnTo>
                    <a:pt x="2253" y="19"/>
                  </a:lnTo>
                  <a:lnTo>
                    <a:pt x="2423" y="57"/>
                  </a:lnTo>
                  <a:lnTo>
                    <a:pt x="2593" y="114"/>
                  </a:lnTo>
                  <a:lnTo>
                    <a:pt x="2745" y="171"/>
                  </a:lnTo>
                  <a:lnTo>
                    <a:pt x="2991" y="303"/>
                  </a:lnTo>
                  <a:lnTo>
                    <a:pt x="3199" y="455"/>
                  </a:lnTo>
                  <a:lnTo>
                    <a:pt x="3350" y="587"/>
                  </a:lnTo>
                  <a:lnTo>
                    <a:pt x="3388" y="644"/>
                  </a:lnTo>
                  <a:lnTo>
                    <a:pt x="3407" y="701"/>
                  </a:lnTo>
                  <a:lnTo>
                    <a:pt x="3407" y="738"/>
                  </a:lnTo>
                  <a:lnTo>
                    <a:pt x="3369" y="757"/>
                  </a:lnTo>
                  <a:lnTo>
                    <a:pt x="3369" y="757"/>
                  </a:lnTo>
                  <a:lnTo>
                    <a:pt x="3048" y="833"/>
                  </a:lnTo>
                  <a:lnTo>
                    <a:pt x="2612" y="890"/>
                  </a:lnTo>
                  <a:lnTo>
                    <a:pt x="2139" y="928"/>
                  </a:lnTo>
                  <a:lnTo>
                    <a:pt x="1647" y="947"/>
                  </a:lnTo>
                  <a:lnTo>
                    <a:pt x="1155" y="966"/>
                  </a:lnTo>
                  <a:lnTo>
                    <a:pt x="720" y="947"/>
                  </a:lnTo>
                  <a:lnTo>
                    <a:pt x="342" y="928"/>
                  </a:lnTo>
                  <a:lnTo>
                    <a:pt x="58" y="909"/>
                  </a:lnTo>
                  <a:lnTo>
                    <a:pt x="58" y="909"/>
                  </a:lnTo>
                  <a:lnTo>
                    <a:pt x="20" y="890"/>
                  </a:lnTo>
                  <a:lnTo>
                    <a:pt x="1" y="871"/>
                  </a:lnTo>
                  <a:lnTo>
                    <a:pt x="20" y="833"/>
                  </a:lnTo>
                  <a:lnTo>
                    <a:pt x="39" y="776"/>
                  </a:lnTo>
                  <a:lnTo>
                    <a:pt x="152" y="644"/>
                  </a:lnTo>
                  <a:lnTo>
                    <a:pt x="342" y="511"/>
                  </a:lnTo>
                  <a:lnTo>
                    <a:pt x="607" y="360"/>
                  </a:lnTo>
                  <a:lnTo>
                    <a:pt x="928" y="209"/>
                  </a:lnTo>
                  <a:lnTo>
                    <a:pt x="1098" y="152"/>
                  </a:lnTo>
                  <a:lnTo>
                    <a:pt x="1288" y="95"/>
                  </a:lnTo>
                  <a:lnTo>
                    <a:pt x="1496" y="38"/>
                  </a:lnTo>
                  <a:lnTo>
                    <a:pt x="1723" y="0"/>
                  </a:lnTo>
                  <a:lnTo>
                    <a:pt x="1723" y="0"/>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3" name="Google Shape;2123;p27"/>
            <p:cNvSpPr/>
            <p:nvPr/>
          </p:nvSpPr>
          <p:spPr>
            <a:xfrm>
              <a:off x="6611709" y="3037001"/>
              <a:ext cx="94796" cy="28624"/>
            </a:xfrm>
            <a:custGeom>
              <a:avLst/>
              <a:gdLst/>
              <a:ahLst/>
              <a:cxnLst/>
              <a:rect l="l" t="t" r="r" b="b"/>
              <a:pathLst>
                <a:path w="3388" h="1023" extrusionOk="0">
                  <a:moveTo>
                    <a:pt x="1723" y="20"/>
                  </a:moveTo>
                  <a:lnTo>
                    <a:pt x="1723" y="20"/>
                  </a:lnTo>
                  <a:lnTo>
                    <a:pt x="1533" y="1"/>
                  </a:lnTo>
                  <a:lnTo>
                    <a:pt x="1344" y="1"/>
                  </a:lnTo>
                  <a:lnTo>
                    <a:pt x="1174" y="20"/>
                  </a:lnTo>
                  <a:lnTo>
                    <a:pt x="1003" y="39"/>
                  </a:lnTo>
                  <a:lnTo>
                    <a:pt x="833" y="77"/>
                  </a:lnTo>
                  <a:lnTo>
                    <a:pt x="682" y="133"/>
                  </a:lnTo>
                  <a:lnTo>
                    <a:pt x="417" y="266"/>
                  </a:lnTo>
                  <a:lnTo>
                    <a:pt x="209" y="398"/>
                  </a:lnTo>
                  <a:lnTo>
                    <a:pt x="57" y="531"/>
                  </a:lnTo>
                  <a:lnTo>
                    <a:pt x="19" y="588"/>
                  </a:lnTo>
                  <a:lnTo>
                    <a:pt x="1" y="644"/>
                  </a:lnTo>
                  <a:lnTo>
                    <a:pt x="1" y="682"/>
                  </a:lnTo>
                  <a:lnTo>
                    <a:pt x="19" y="701"/>
                  </a:lnTo>
                  <a:lnTo>
                    <a:pt x="19" y="701"/>
                  </a:lnTo>
                  <a:lnTo>
                    <a:pt x="360" y="777"/>
                  </a:lnTo>
                  <a:lnTo>
                    <a:pt x="776" y="852"/>
                  </a:lnTo>
                  <a:lnTo>
                    <a:pt x="1249" y="928"/>
                  </a:lnTo>
                  <a:lnTo>
                    <a:pt x="1741" y="966"/>
                  </a:lnTo>
                  <a:lnTo>
                    <a:pt x="2214" y="1004"/>
                  </a:lnTo>
                  <a:lnTo>
                    <a:pt x="2669" y="1023"/>
                  </a:lnTo>
                  <a:lnTo>
                    <a:pt x="3047" y="1023"/>
                  </a:lnTo>
                  <a:lnTo>
                    <a:pt x="3331" y="1004"/>
                  </a:lnTo>
                  <a:lnTo>
                    <a:pt x="3331" y="1004"/>
                  </a:lnTo>
                  <a:lnTo>
                    <a:pt x="3369" y="985"/>
                  </a:lnTo>
                  <a:lnTo>
                    <a:pt x="3388" y="947"/>
                  </a:lnTo>
                  <a:lnTo>
                    <a:pt x="3369" y="909"/>
                  </a:lnTo>
                  <a:lnTo>
                    <a:pt x="3350" y="871"/>
                  </a:lnTo>
                  <a:lnTo>
                    <a:pt x="3236" y="739"/>
                  </a:lnTo>
                  <a:lnTo>
                    <a:pt x="3066" y="588"/>
                  </a:lnTo>
                  <a:lnTo>
                    <a:pt x="2820" y="417"/>
                  </a:lnTo>
                  <a:lnTo>
                    <a:pt x="2498" y="266"/>
                  </a:lnTo>
                  <a:lnTo>
                    <a:pt x="2328" y="190"/>
                  </a:lnTo>
                  <a:lnTo>
                    <a:pt x="2139" y="133"/>
                  </a:lnTo>
                  <a:lnTo>
                    <a:pt x="1931" y="77"/>
                  </a:lnTo>
                  <a:lnTo>
                    <a:pt x="1723" y="20"/>
                  </a:lnTo>
                  <a:lnTo>
                    <a:pt x="1723" y="20"/>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4" name="Google Shape;2124;p27"/>
            <p:cNvSpPr/>
            <p:nvPr/>
          </p:nvSpPr>
          <p:spPr>
            <a:xfrm>
              <a:off x="6311509" y="2726754"/>
              <a:ext cx="574485" cy="696786"/>
            </a:xfrm>
            <a:custGeom>
              <a:avLst/>
              <a:gdLst/>
              <a:ahLst/>
              <a:cxnLst/>
              <a:rect l="l" t="t" r="r" b="b"/>
              <a:pathLst>
                <a:path w="20532" h="24903" extrusionOk="0">
                  <a:moveTo>
                    <a:pt x="14609" y="10824"/>
                  </a:moveTo>
                  <a:lnTo>
                    <a:pt x="14609" y="10824"/>
                  </a:lnTo>
                  <a:lnTo>
                    <a:pt x="14722" y="10956"/>
                  </a:lnTo>
                  <a:lnTo>
                    <a:pt x="14817" y="11108"/>
                  </a:lnTo>
                  <a:lnTo>
                    <a:pt x="14911" y="11259"/>
                  </a:lnTo>
                  <a:lnTo>
                    <a:pt x="14968" y="11448"/>
                  </a:lnTo>
                  <a:lnTo>
                    <a:pt x="14968" y="11448"/>
                  </a:lnTo>
                  <a:lnTo>
                    <a:pt x="15044" y="11676"/>
                  </a:lnTo>
                  <a:lnTo>
                    <a:pt x="15063" y="11903"/>
                  </a:lnTo>
                  <a:lnTo>
                    <a:pt x="15082" y="12149"/>
                  </a:lnTo>
                  <a:lnTo>
                    <a:pt x="15082" y="12395"/>
                  </a:lnTo>
                  <a:lnTo>
                    <a:pt x="15063" y="12622"/>
                  </a:lnTo>
                  <a:lnTo>
                    <a:pt x="15044" y="12868"/>
                  </a:lnTo>
                  <a:lnTo>
                    <a:pt x="14968" y="13341"/>
                  </a:lnTo>
                  <a:lnTo>
                    <a:pt x="14968" y="13341"/>
                  </a:lnTo>
                  <a:lnTo>
                    <a:pt x="14893" y="13833"/>
                  </a:lnTo>
                  <a:lnTo>
                    <a:pt x="14855" y="14306"/>
                  </a:lnTo>
                  <a:lnTo>
                    <a:pt x="14836" y="14552"/>
                  </a:lnTo>
                  <a:lnTo>
                    <a:pt x="14855" y="14798"/>
                  </a:lnTo>
                  <a:lnTo>
                    <a:pt x="14874" y="15025"/>
                  </a:lnTo>
                  <a:lnTo>
                    <a:pt x="14930" y="15252"/>
                  </a:lnTo>
                  <a:lnTo>
                    <a:pt x="14930" y="15252"/>
                  </a:lnTo>
                  <a:lnTo>
                    <a:pt x="15006" y="15517"/>
                  </a:lnTo>
                  <a:lnTo>
                    <a:pt x="15120" y="15744"/>
                  </a:lnTo>
                  <a:lnTo>
                    <a:pt x="15366" y="16217"/>
                  </a:lnTo>
                  <a:lnTo>
                    <a:pt x="15612" y="16671"/>
                  </a:lnTo>
                  <a:lnTo>
                    <a:pt x="15725" y="16917"/>
                  </a:lnTo>
                  <a:lnTo>
                    <a:pt x="15801" y="17163"/>
                  </a:lnTo>
                  <a:lnTo>
                    <a:pt x="15801" y="17163"/>
                  </a:lnTo>
                  <a:lnTo>
                    <a:pt x="15858" y="17371"/>
                  </a:lnTo>
                  <a:lnTo>
                    <a:pt x="15877" y="17579"/>
                  </a:lnTo>
                  <a:lnTo>
                    <a:pt x="15895" y="17769"/>
                  </a:lnTo>
                  <a:lnTo>
                    <a:pt x="15895" y="17977"/>
                  </a:lnTo>
                  <a:lnTo>
                    <a:pt x="15877" y="18185"/>
                  </a:lnTo>
                  <a:lnTo>
                    <a:pt x="15858" y="18393"/>
                  </a:lnTo>
                  <a:lnTo>
                    <a:pt x="15763" y="18790"/>
                  </a:lnTo>
                  <a:lnTo>
                    <a:pt x="15631" y="19207"/>
                  </a:lnTo>
                  <a:lnTo>
                    <a:pt x="15479" y="19604"/>
                  </a:lnTo>
                  <a:lnTo>
                    <a:pt x="15157" y="20399"/>
                  </a:lnTo>
                  <a:lnTo>
                    <a:pt x="15157" y="20399"/>
                  </a:lnTo>
                  <a:lnTo>
                    <a:pt x="14968" y="20891"/>
                  </a:lnTo>
                  <a:lnTo>
                    <a:pt x="14874" y="21156"/>
                  </a:lnTo>
                  <a:lnTo>
                    <a:pt x="14798" y="21421"/>
                  </a:lnTo>
                  <a:lnTo>
                    <a:pt x="14741" y="21686"/>
                  </a:lnTo>
                  <a:lnTo>
                    <a:pt x="14703" y="21951"/>
                  </a:lnTo>
                  <a:lnTo>
                    <a:pt x="14684" y="22215"/>
                  </a:lnTo>
                  <a:lnTo>
                    <a:pt x="14684" y="22480"/>
                  </a:lnTo>
                  <a:lnTo>
                    <a:pt x="14684" y="22480"/>
                  </a:lnTo>
                  <a:lnTo>
                    <a:pt x="14722" y="22745"/>
                  </a:lnTo>
                  <a:lnTo>
                    <a:pt x="14779" y="22991"/>
                  </a:lnTo>
                  <a:lnTo>
                    <a:pt x="14855" y="23218"/>
                  </a:lnTo>
                  <a:lnTo>
                    <a:pt x="14949" y="23464"/>
                  </a:lnTo>
                  <a:lnTo>
                    <a:pt x="14949" y="23464"/>
                  </a:lnTo>
                  <a:lnTo>
                    <a:pt x="14987" y="23654"/>
                  </a:lnTo>
                  <a:lnTo>
                    <a:pt x="15006" y="23748"/>
                  </a:lnTo>
                  <a:lnTo>
                    <a:pt x="15044" y="23824"/>
                  </a:lnTo>
                  <a:lnTo>
                    <a:pt x="15044" y="23824"/>
                  </a:lnTo>
                  <a:lnTo>
                    <a:pt x="15157" y="24032"/>
                  </a:lnTo>
                  <a:lnTo>
                    <a:pt x="15290" y="24240"/>
                  </a:lnTo>
                  <a:lnTo>
                    <a:pt x="15460" y="24410"/>
                  </a:lnTo>
                  <a:lnTo>
                    <a:pt x="15649" y="24562"/>
                  </a:lnTo>
                  <a:lnTo>
                    <a:pt x="15649" y="24562"/>
                  </a:lnTo>
                  <a:lnTo>
                    <a:pt x="15877" y="24713"/>
                  </a:lnTo>
                  <a:lnTo>
                    <a:pt x="15990" y="24770"/>
                  </a:lnTo>
                  <a:lnTo>
                    <a:pt x="16104" y="24827"/>
                  </a:lnTo>
                  <a:lnTo>
                    <a:pt x="16104" y="24827"/>
                  </a:lnTo>
                  <a:lnTo>
                    <a:pt x="16331" y="24846"/>
                  </a:lnTo>
                  <a:lnTo>
                    <a:pt x="16463" y="24865"/>
                  </a:lnTo>
                  <a:lnTo>
                    <a:pt x="16539" y="24902"/>
                  </a:lnTo>
                  <a:lnTo>
                    <a:pt x="16539" y="24902"/>
                  </a:lnTo>
                  <a:lnTo>
                    <a:pt x="16482" y="24789"/>
                  </a:lnTo>
                  <a:lnTo>
                    <a:pt x="16425" y="24694"/>
                  </a:lnTo>
                  <a:lnTo>
                    <a:pt x="16369" y="24486"/>
                  </a:lnTo>
                  <a:lnTo>
                    <a:pt x="16274" y="24070"/>
                  </a:lnTo>
                  <a:lnTo>
                    <a:pt x="16274" y="24070"/>
                  </a:lnTo>
                  <a:lnTo>
                    <a:pt x="16236" y="23881"/>
                  </a:lnTo>
                  <a:lnTo>
                    <a:pt x="16217" y="23691"/>
                  </a:lnTo>
                  <a:lnTo>
                    <a:pt x="16217" y="23691"/>
                  </a:lnTo>
                  <a:lnTo>
                    <a:pt x="16198" y="23521"/>
                  </a:lnTo>
                  <a:lnTo>
                    <a:pt x="16198" y="23351"/>
                  </a:lnTo>
                  <a:lnTo>
                    <a:pt x="16236" y="23162"/>
                  </a:lnTo>
                  <a:lnTo>
                    <a:pt x="16255" y="22991"/>
                  </a:lnTo>
                  <a:lnTo>
                    <a:pt x="16255" y="22991"/>
                  </a:lnTo>
                  <a:lnTo>
                    <a:pt x="16312" y="22802"/>
                  </a:lnTo>
                  <a:lnTo>
                    <a:pt x="16369" y="22632"/>
                  </a:lnTo>
                  <a:lnTo>
                    <a:pt x="16520" y="22291"/>
                  </a:lnTo>
                  <a:lnTo>
                    <a:pt x="16709" y="21969"/>
                  </a:lnTo>
                  <a:lnTo>
                    <a:pt x="16936" y="21667"/>
                  </a:lnTo>
                  <a:lnTo>
                    <a:pt x="16936" y="21667"/>
                  </a:lnTo>
                  <a:lnTo>
                    <a:pt x="17144" y="21421"/>
                  </a:lnTo>
                  <a:lnTo>
                    <a:pt x="17371" y="21175"/>
                  </a:lnTo>
                  <a:lnTo>
                    <a:pt x="17598" y="20948"/>
                  </a:lnTo>
                  <a:lnTo>
                    <a:pt x="17844" y="20721"/>
                  </a:lnTo>
                  <a:lnTo>
                    <a:pt x="18355" y="20285"/>
                  </a:lnTo>
                  <a:lnTo>
                    <a:pt x="18847" y="19850"/>
                  </a:lnTo>
                  <a:lnTo>
                    <a:pt x="18847" y="19850"/>
                  </a:lnTo>
                  <a:lnTo>
                    <a:pt x="19093" y="19623"/>
                  </a:lnTo>
                  <a:lnTo>
                    <a:pt x="19320" y="19377"/>
                  </a:lnTo>
                  <a:lnTo>
                    <a:pt x="19529" y="19112"/>
                  </a:lnTo>
                  <a:lnTo>
                    <a:pt x="19718" y="18847"/>
                  </a:lnTo>
                  <a:lnTo>
                    <a:pt x="19888" y="18563"/>
                  </a:lnTo>
                  <a:lnTo>
                    <a:pt x="20021" y="18261"/>
                  </a:lnTo>
                  <a:lnTo>
                    <a:pt x="20115" y="17958"/>
                  </a:lnTo>
                  <a:lnTo>
                    <a:pt x="20191" y="17636"/>
                  </a:lnTo>
                  <a:lnTo>
                    <a:pt x="20191" y="17636"/>
                  </a:lnTo>
                  <a:lnTo>
                    <a:pt x="20210" y="17409"/>
                  </a:lnTo>
                  <a:lnTo>
                    <a:pt x="20210" y="17182"/>
                  </a:lnTo>
                  <a:lnTo>
                    <a:pt x="20191" y="16974"/>
                  </a:lnTo>
                  <a:lnTo>
                    <a:pt x="20153" y="16747"/>
                  </a:lnTo>
                  <a:lnTo>
                    <a:pt x="20058" y="16293"/>
                  </a:lnTo>
                  <a:lnTo>
                    <a:pt x="19945" y="15857"/>
                  </a:lnTo>
                  <a:lnTo>
                    <a:pt x="19812" y="15422"/>
                  </a:lnTo>
                  <a:lnTo>
                    <a:pt x="19699" y="14968"/>
                  </a:lnTo>
                  <a:lnTo>
                    <a:pt x="19661" y="14741"/>
                  </a:lnTo>
                  <a:lnTo>
                    <a:pt x="19623" y="14533"/>
                  </a:lnTo>
                  <a:lnTo>
                    <a:pt x="19604" y="14306"/>
                  </a:lnTo>
                  <a:lnTo>
                    <a:pt x="19604" y="14079"/>
                  </a:lnTo>
                  <a:lnTo>
                    <a:pt x="19604" y="14079"/>
                  </a:lnTo>
                  <a:lnTo>
                    <a:pt x="19623" y="13719"/>
                  </a:lnTo>
                  <a:lnTo>
                    <a:pt x="19699" y="13397"/>
                  </a:lnTo>
                  <a:lnTo>
                    <a:pt x="19775" y="13057"/>
                  </a:lnTo>
                  <a:lnTo>
                    <a:pt x="19888" y="12716"/>
                  </a:lnTo>
                  <a:lnTo>
                    <a:pt x="20134" y="12073"/>
                  </a:lnTo>
                  <a:lnTo>
                    <a:pt x="20267" y="11732"/>
                  </a:lnTo>
                  <a:lnTo>
                    <a:pt x="20361" y="11411"/>
                  </a:lnTo>
                  <a:lnTo>
                    <a:pt x="20361" y="11411"/>
                  </a:lnTo>
                  <a:lnTo>
                    <a:pt x="20437" y="11127"/>
                  </a:lnTo>
                  <a:lnTo>
                    <a:pt x="20494" y="10843"/>
                  </a:lnTo>
                  <a:lnTo>
                    <a:pt x="20531" y="10559"/>
                  </a:lnTo>
                  <a:lnTo>
                    <a:pt x="20531" y="10275"/>
                  </a:lnTo>
                  <a:lnTo>
                    <a:pt x="20513" y="9991"/>
                  </a:lnTo>
                  <a:lnTo>
                    <a:pt x="20475" y="9708"/>
                  </a:lnTo>
                  <a:lnTo>
                    <a:pt x="20380" y="9443"/>
                  </a:lnTo>
                  <a:lnTo>
                    <a:pt x="20267" y="9178"/>
                  </a:lnTo>
                  <a:lnTo>
                    <a:pt x="20267" y="9178"/>
                  </a:lnTo>
                  <a:lnTo>
                    <a:pt x="20172" y="8988"/>
                  </a:lnTo>
                  <a:lnTo>
                    <a:pt x="20096" y="8799"/>
                  </a:lnTo>
                  <a:lnTo>
                    <a:pt x="20021" y="8591"/>
                  </a:lnTo>
                  <a:lnTo>
                    <a:pt x="19926" y="8421"/>
                  </a:lnTo>
                  <a:lnTo>
                    <a:pt x="19926" y="8421"/>
                  </a:lnTo>
                  <a:lnTo>
                    <a:pt x="19831" y="8288"/>
                  </a:lnTo>
                  <a:lnTo>
                    <a:pt x="19737" y="8156"/>
                  </a:lnTo>
                  <a:lnTo>
                    <a:pt x="19510" y="7910"/>
                  </a:lnTo>
                  <a:lnTo>
                    <a:pt x="19283" y="7683"/>
                  </a:lnTo>
                  <a:lnTo>
                    <a:pt x="19056" y="7456"/>
                  </a:lnTo>
                  <a:lnTo>
                    <a:pt x="19056" y="7456"/>
                  </a:lnTo>
                  <a:lnTo>
                    <a:pt x="18791" y="7172"/>
                  </a:lnTo>
                  <a:lnTo>
                    <a:pt x="18658" y="7039"/>
                  </a:lnTo>
                  <a:lnTo>
                    <a:pt x="18526" y="6907"/>
                  </a:lnTo>
                  <a:lnTo>
                    <a:pt x="18526" y="6907"/>
                  </a:lnTo>
                  <a:lnTo>
                    <a:pt x="18318" y="6737"/>
                  </a:lnTo>
                  <a:lnTo>
                    <a:pt x="18090" y="6566"/>
                  </a:lnTo>
                  <a:lnTo>
                    <a:pt x="17636" y="6283"/>
                  </a:lnTo>
                  <a:lnTo>
                    <a:pt x="17163" y="5999"/>
                  </a:lnTo>
                  <a:lnTo>
                    <a:pt x="16690" y="5734"/>
                  </a:lnTo>
                  <a:lnTo>
                    <a:pt x="16690" y="5734"/>
                  </a:lnTo>
                  <a:lnTo>
                    <a:pt x="16255" y="5431"/>
                  </a:lnTo>
                  <a:lnTo>
                    <a:pt x="15820" y="5128"/>
                  </a:lnTo>
                  <a:lnTo>
                    <a:pt x="15403" y="4807"/>
                  </a:lnTo>
                  <a:lnTo>
                    <a:pt x="15006" y="4447"/>
                  </a:lnTo>
                  <a:lnTo>
                    <a:pt x="15006" y="4447"/>
                  </a:lnTo>
                  <a:lnTo>
                    <a:pt x="14893" y="4315"/>
                  </a:lnTo>
                  <a:lnTo>
                    <a:pt x="14779" y="4144"/>
                  </a:lnTo>
                  <a:lnTo>
                    <a:pt x="14684" y="3974"/>
                  </a:lnTo>
                  <a:lnTo>
                    <a:pt x="14609" y="3804"/>
                  </a:lnTo>
                  <a:lnTo>
                    <a:pt x="14609" y="3804"/>
                  </a:lnTo>
                  <a:lnTo>
                    <a:pt x="14401" y="3331"/>
                  </a:lnTo>
                  <a:lnTo>
                    <a:pt x="14268" y="3085"/>
                  </a:lnTo>
                  <a:lnTo>
                    <a:pt x="14136" y="2858"/>
                  </a:lnTo>
                  <a:lnTo>
                    <a:pt x="14136" y="2858"/>
                  </a:lnTo>
                  <a:lnTo>
                    <a:pt x="13984" y="2612"/>
                  </a:lnTo>
                  <a:lnTo>
                    <a:pt x="13833" y="2384"/>
                  </a:lnTo>
                  <a:lnTo>
                    <a:pt x="13644" y="2157"/>
                  </a:lnTo>
                  <a:lnTo>
                    <a:pt x="13473" y="1949"/>
                  </a:lnTo>
                  <a:lnTo>
                    <a:pt x="13265" y="1741"/>
                  </a:lnTo>
                  <a:lnTo>
                    <a:pt x="13057" y="1552"/>
                  </a:lnTo>
                  <a:lnTo>
                    <a:pt x="12849" y="1363"/>
                  </a:lnTo>
                  <a:lnTo>
                    <a:pt x="12622" y="1173"/>
                  </a:lnTo>
                  <a:lnTo>
                    <a:pt x="12395" y="1003"/>
                  </a:lnTo>
                  <a:lnTo>
                    <a:pt x="12168" y="852"/>
                  </a:lnTo>
                  <a:lnTo>
                    <a:pt x="11922" y="719"/>
                  </a:lnTo>
                  <a:lnTo>
                    <a:pt x="11676" y="587"/>
                  </a:lnTo>
                  <a:lnTo>
                    <a:pt x="11411" y="454"/>
                  </a:lnTo>
                  <a:lnTo>
                    <a:pt x="11146" y="360"/>
                  </a:lnTo>
                  <a:lnTo>
                    <a:pt x="10881" y="265"/>
                  </a:lnTo>
                  <a:lnTo>
                    <a:pt x="10597" y="189"/>
                  </a:lnTo>
                  <a:lnTo>
                    <a:pt x="10597" y="189"/>
                  </a:lnTo>
                  <a:lnTo>
                    <a:pt x="10219" y="95"/>
                  </a:lnTo>
                  <a:lnTo>
                    <a:pt x="9821" y="38"/>
                  </a:lnTo>
                  <a:lnTo>
                    <a:pt x="9424" y="0"/>
                  </a:lnTo>
                  <a:lnTo>
                    <a:pt x="9026" y="0"/>
                  </a:lnTo>
                  <a:lnTo>
                    <a:pt x="8629" y="38"/>
                  </a:lnTo>
                  <a:lnTo>
                    <a:pt x="8232" y="76"/>
                  </a:lnTo>
                  <a:lnTo>
                    <a:pt x="7834" y="152"/>
                  </a:lnTo>
                  <a:lnTo>
                    <a:pt x="7456" y="265"/>
                  </a:lnTo>
                  <a:lnTo>
                    <a:pt x="7077" y="398"/>
                  </a:lnTo>
                  <a:lnTo>
                    <a:pt x="6718" y="549"/>
                  </a:lnTo>
                  <a:lnTo>
                    <a:pt x="6358" y="719"/>
                  </a:lnTo>
                  <a:lnTo>
                    <a:pt x="5999" y="908"/>
                  </a:lnTo>
                  <a:lnTo>
                    <a:pt x="5677" y="1136"/>
                  </a:lnTo>
                  <a:lnTo>
                    <a:pt x="5355" y="1382"/>
                  </a:lnTo>
                  <a:lnTo>
                    <a:pt x="5072" y="1646"/>
                  </a:lnTo>
                  <a:lnTo>
                    <a:pt x="4788" y="1930"/>
                  </a:lnTo>
                  <a:lnTo>
                    <a:pt x="4788" y="1930"/>
                  </a:lnTo>
                  <a:lnTo>
                    <a:pt x="4504" y="2271"/>
                  </a:lnTo>
                  <a:lnTo>
                    <a:pt x="4239" y="2649"/>
                  </a:lnTo>
                  <a:lnTo>
                    <a:pt x="3974" y="3009"/>
                  </a:lnTo>
                  <a:lnTo>
                    <a:pt x="3747" y="3406"/>
                  </a:lnTo>
                  <a:lnTo>
                    <a:pt x="3274" y="4182"/>
                  </a:lnTo>
                  <a:lnTo>
                    <a:pt x="3047" y="4579"/>
                  </a:lnTo>
                  <a:lnTo>
                    <a:pt x="2801" y="4958"/>
                  </a:lnTo>
                  <a:lnTo>
                    <a:pt x="2801" y="4958"/>
                  </a:lnTo>
                  <a:lnTo>
                    <a:pt x="2536" y="5336"/>
                  </a:lnTo>
                  <a:lnTo>
                    <a:pt x="2252" y="5696"/>
                  </a:lnTo>
                  <a:lnTo>
                    <a:pt x="1930" y="6037"/>
                  </a:lnTo>
                  <a:lnTo>
                    <a:pt x="1590" y="6339"/>
                  </a:lnTo>
                  <a:lnTo>
                    <a:pt x="1420" y="6472"/>
                  </a:lnTo>
                  <a:lnTo>
                    <a:pt x="1230" y="6604"/>
                  </a:lnTo>
                  <a:lnTo>
                    <a:pt x="1041" y="6718"/>
                  </a:lnTo>
                  <a:lnTo>
                    <a:pt x="852" y="6831"/>
                  </a:lnTo>
                  <a:lnTo>
                    <a:pt x="644" y="6926"/>
                  </a:lnTo>
                  <a:lnTo>
                    <a:pt x="436" y="7002"/>
                  </a:lnTo>
                  <a:lnTo>
                    <a:pt x="227" y="7058"/>
                  </a:lnTo>
                  <a:lnTo>
                    <a:pt x="0" y="7115"/>
                  </a:lnTo>
                  <a:lnTo>
                    <a:pt x="0" y="7115"/>
                  </a:lnTo>
                  <a:lnTo>
                    <a:pt x="587" y="7967"/>
                  </a:lnTo>
                  <a:lnTo>
                    <a:pt x="587" y="7967"/>
                  </a:lnTo>
                  <a:lnTo>
                    <a:pt x="776" y="8232"/>
                  </a:lnTo>
                  <a:lnTo>
                    <a:pt x="890" y="8364"/>
                  </a:lnTo>
                  <a:lnTo>
                    <a:pt x="1022" y="8459"/>
                  </a:lnTo>
                  <a:lnTo>
                    <a:pt x="1022" y="8459"/>
                  </a:lnTo>
                  <a:lnTo>
                    <a:pt x="1098" y="8515"/>
                  </a:lnTo>
                  <a:lnTo>
                    <a:pt x="1192" y="8572"/>
                  </a:lnTo>
                  <a:lnTo>
                    <a:pt x="1401" y="8629"/>
                  </a:lnTo>
                  <a:lnTo>
                    <a:pt x="1628" y="8667"/>
                  </a:lnTo>
                  <a:lnTo>
                    <a:pt x="1874" y="8667"/>
                  </a:lnTo>
                  <a:lnTo>
                    <a:pt x="2120" y="8667"/>
                  </a:lnTo>
                  <a:lnTo>
                    <a:pt x="2347" y="8629"/>
                  </a:lnTo>
                  <a:lnTo>
                    <a:pt x="2555" y="8591"/>
                  </a:lnTo>
                  <a:lnTo>
                    <a:pt x="2744" y="8553"/>
                  </a:lnTo>
                  <a:lnTo>
                    <a:pt x="2744" y="8553"/>
                  </a:lnTo>
                  <a:lnTo>
                    <a:pt x="3085" y="8421"/>
                  </a:lnTo>
                  <a:lnTo>
                    <a:pt x="3406" y="8269"/>
                  </a:lnTo>
                  <a:lnTo>
                    <a:pt x="3728" y="8061"/>
                  </a:lnTo>
                  <a:lnTo>
                    <a:pt x="4031" y="7853"/>
                  </a:lnTo>
                  <a:lnTo>
                    <a:pt x="4315" y="7626"/>
                  </a:lnTo>
                  <a:lnTo>
                    <a:pt x="4599" y="7361"/>
                  </a:lnTo>
                  <a:lnTo>
                    <a:pt x="5147" y="6850"/>
                  </a:lnTo>
                  <a:lnTo>
                    <a:pt x="5696" y="6320"/>
                  </a:lnTo>
                  <a:lnTo>
                    <a:pt x="5980" y="6093"/>
                  </a:lnTo>
                  <a:lnTo>
                    <a:pt x="6283" y="5847"/>
                  </a:lnTo>
                  <a:lnTo>
                    <a:pt x="6585" y="5639"/>
                  </a:lnTo>
                  <a:lnTo>
                    <a:pt x="6888" y="5469"/>
                  </a:lnTo>
                  <a:lnTo>
                    <a:pt x="7229" y="5317"/>
                  </a:lnTo>
                  <a:lnTo>
                    <a:pt x="7569" y="5204"/>
                  </a:lnTo>
                  <a:lnTo>
                    <a:pt x="7569" y="5204"/>
                  </a:lnTo>
                  <a:lnTo>
                    <a:pt x="7872" y="5147"/>
                  </a:lnTo>
                  <a:lnTo>
                    <a:pt x="8194" y="5109"/>
                  </a:lnTo>
                  <a:lnTo>
                    <a:pt x="8497" y="5109"/>
                  </a:lnTo>
                  <a:lnTo>
                    <a:pt x="8818" y="5147"/>
                  </a:lnTo>
                  <a:lnTo>
                    <a:pt x="9121" y="5223"/>
                  </a:lnTo>
                  <a:lnTo>
                    <a:pt x="9405" y="5317"/>
                  </a:lnTo>
                  <a:lnTo>
                    <a:pt x="9689" y="5450"/>
                  </a:lnTo>
                  <a:lnTo>
                    <a:pt x="9954" y="5601"/>
                  </a:lnTo>
                  <a:lnTo>
                    <a:pt x="9954" y="5601"/>
                  </a:lnTo>
                  <a:lnTo>
                    <a:pt x="10162" y="5753"/>
                  </a:lnTo>
                  <a:lnTo>
                    <a:pt x="10351" y="5923"/>
                  </a:lnTo>
                  <a:lnTo>
                    <a:pt x="10521" y="6093"/>
                  </a:lnTo>
                  <a:lnTo>
                    <a:pt x="10692" y="6301"/>
                  </a:lnTo>
                  <a:lnTo>
                    <a:pt x="10824" y="6510"/>
                  </a:lnTo>
                  <a:lnTo>
                    <a:pt x="10957" y="6718"/>
                  </a:lnTo>
                  <a:lnTo>
                    <a:pt x="11051" y="6945"/>
                  </a:lnTo>
                  <a:lnTo>
                    <a:pt x="11146" y="7191"/>
                  </a:lnTo>
                  <a:lnTo>
                    <a:pt x="11146" y="7191"/>
                  </a:lnTo>
                  <a:lnTo>
                    <a:pt x="11222" y="7399"/>
                  </a:lnTo>
                  <a:lnTo>
                    <a:pt x="11297" y="7607"/>
                  </a:lnTo>
                  <a:lnTo>
                    <a:pt x="11392" y="7815"/>
                  </a:lnTo>
                  <a:lnTo>
                    <a:pt x="11468" y="8023"/>
                  </a:lnTo>
                  <a:lnTo>
                    <a:pt x="11468" y="8023"/>
                  </a:lnTo>
                  <a:lnTo>
                    <a:pt x="11562" y="8288"/>
                  </a:lnTo>
                  <a:lnTo>
                    <a:pt x="11676" y="8553"/>
                  </a:lnTo>
                  <a:lnTo>
                    <a:pt x="11808" y="8799"/>
                  </a:lnTo>
                  <a:lnTo>
                    <a:pt x="11978" y="9026"/>
                  </a:lnTo>
                  <a:lnTo>
                    <a:pt x="11978" y="9026"/>
                  </a:lnTo>
                  <a:lnTo>
                    <a:pt x="12111" y="9159"/>
                  </a:lnTo>
                  <a:lnTo>
                    <a:pt x="12243" y="9291"/>
                  </a:lnTo>
                  <a:lnTo>
                    <a:pt x="12395" y="9424"/>
                  </a:lnTo>
                  <a:lnTo>
                    <a:pt x="12565" y="9537"/>
                  </a:lnTo>
                  <a:lnTo>
                    <a:pt x="12906" y="9745"/>
                  </a:lnTo>
                  <a:lnTo>
                    <a:pt x="13265" y="9935"/>
                  </a:lnTo>
                  <a:lnTo>
                    <a:pt x="13644" y="10124"/>
                  </a:lnTo>
                  <a:lnTo>
                    <a:pt x="14003" y="10332"/>
                  </a:lnTo>
                  <a:lnTo>
                    <a:pt x="14173" y="10446"/>
                  </a:lnTo>
                  <a:lnTo>
                    <a:pt x="14325" y="10559"/>
                  </a:lnTo>
                  <a:lnTo>
                    <a:pt x="14476" y="10673"/>
                  </a:lnTo>
                  <a:lnTo>
                    <a:pt x="14609" y="10824"/>
                  </a:lnTo>
                  <a:lnTo>
                    <a:pt x="14609" y="10824"/>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25" name="Google Shape;2125;p27"/>
          <p:cNvGrpSpPr/>
          <p:nvPr/>
        </p:nvGrpSpPr>
        <p:grpSpPr>
          <a:xfrm>
            <a:off x="8132207" y="4092201"/>
            <a:ext cx="1030247" cy="2710447"/>
            <a:chOff x="7455763" y="2731259"/>
            <a:chExt cx="724234" cy="1905366"/>
          </a:xfrm>
        </p:grpSpPr>
        <p:sp>
          <p:nvSpPr>
            <p:cNvPr id="2126" name="Google Shape;2126;p27"/>
            <p:cNvSpPr/>
            <p:nvPr/>
          </p:nvSpPr>
          <p:spPr>
            <a:xfrm>
              <a:off x="7455763" y="4508525"/>
              <a:ext cx="718500" cy="128100"/>
            </a:xfrm>
            <a:prstGeom prst="ellipse">
              <a:avLst/>
            </a:pr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7" name="Google Shape;2127;p27"/>
            <p:cNvSpPr/>
            <p:nvPr/>
          </p:nvSpPr>
          <p:spPr>
            <a:xfrm>
              <a:off x="7463093" y="3765837"/>
              <a:ext cx="128680" cy="282234"/>
            </a:xfrm>
            <a:custGeom>
              <a:avLst/>
              <a:gdLst/>
              <a:ahLst/>
              <a:cxnLst/>
              <a:rect l="l" t="t" r="r" b="b"/>
              <a:pathLst>
                <a:path w="4599" h="10087" extrusionOk="0">
                  <a:moveTo>
                    <a:pt x="4239" y="5355"/>
                  </a:moveTo>
                  <a:lnTo>
                    <a:pt x="4239" y="5355"/>
                  </a:lnTo>
                  <a:lnTo>
                    <a:pt x="4353" y="5582"/>
                  </a:lnTo>
                  <a:lnTo>
                    <a:pt x="4428" y="5810"/>
                  </a:lnTo>
                  <a:lnTo>
                    <a:pt x="4485" y="6074"/>
                  </a:lnTo>
                  <a:lnTo>
                    <a:pt x="4485" y="6207"/>
                  </a:lnTo>
                  <a:lnTo>
                    <a:pt x="4485" y="6358"/>
                  </a:lnTo>
                  <a:lnTo>
                    <a:pt x="4485" y="6358"/>
                  </a:lnTo>
                  <a:lnTo>
                    <a:pt x="4447" y="6642"/>
                  </a:lnTo>
                  <a:lnTo>
                    <a:pt x="4409" y="6926"/>
                  </a:lnTo>
                  <a:lnTo>
                    <a:pt x="4296" y="7494"/>
                  </a:lnTo>
                  <a:lnTo>
                    <a:pt x="4239" y="7777"/>
                  </a:lnTo>
                  <a:lnTo>
                    <a:pt x="4201" y="8042"/>
                  </a:lnTo>
                  <a:lnTo>
                    <a:pt x="4182" y="8326"/>
                  </a:lnTo>
                  <a:lnTo>
                    <a:pt x="4201" y="8591"/>
                  </a:lnTo>
                  <a:lnTo>
                    <a:pt x="4201" y="8591"/>
                  </a:lnTo>
                  <a:lnTo>
                    <a:pt x="4201" y="8667"/>
                  </a:lnTo>
                  <a:lnTo>
                    <a:pt x="4182" y="8743"/>
                  </a:lnTo>
                  <a:lnTo>
                    <a:pt x="4145" y="8818"/>
                  </a:lnTo>
                  <a:lnTo>
                    <a:pt x="4107" y="8875"/>
                  </a:lnTo>
                  <a:lnTo>
                    <a:pt x="4069" y="8932"/>
                  </a:lnTo>
                  <a:lnTo>
                    <a:pt x="3993" y="8970"/>
                  </a:lnTo>
                  <a:lnTo>
                    <a:pt x="3880" y="9026"/>
                  </a:lnTo>
                  <a:lnTo>
                    <a:pt x="3728" y="9026"/>
                  </a:lnTo>
                  <a:lnTo>
                    <a:pt x="3671" y="9026"/>
                  </a:lnTo>
                  <a:lnTo>
                    <a:pt x="3596" y="8989"/>
                  </a:lnTo>
                  <a:lnTo>
                    <a:pt x="3539" y="8970"/>
                  </a:lnTo>
                  <a:lnTo>
                    <a:pt x="3482" y="8913"/>
                  </a:lnTo>
                  <a:lnTo>
                    <a:pt x="3425" y="8856"/>
                  </a:lnTo>
                  <a:lnTo>
                    <a:pt x="3388" y="8780"/>
                  </a:lnTo>
                  <a:lnTo>
                    <a:pt x="3388" y="8761"/>
                  </a:lnTo>
                  <a:lnTo>
                    <a:pt x="3388" y="8761"/>
                  </a:lnTo>
                  <a:lnTo>
                    <a:pt x="3350" y="8629"/>
                  </a:lnTo>
                  <a:lnTo>
                    <a:pt x="3331" y="8497"/>
                  </a:lnTo>
                  <a:lnTo>
                    <a:pt x="3312" y="8175"/>
                  </a:lnTo>
                  <a:lnTo>
                    <a:pt x="3331" y="7834"/>
                  </a:lnTo>
                  <a:lnTo>
                    <a:pt x="3350" y="7513"/>
                  </a:lnTo>
                  <a:lnTo>
                    <a:pt x="3369" y="7210"/>
                  </a:lnTo>
                  <a:lnTo>
                    <a:pt x="3350" y="6964"/>
                  </a:lnTo>
                  <a:lnTo>
                    <a:pt x="3331" y="6888"/>
                  </a:lnTo>
                  <a:lnTo>
                    <a:pt x="3312" y="6812"/>
                  </a:lnTo>
                  <a:lnTo>
                    <a:pt x="3255" y="6775"/>
                  </a:lnTo>
                  <a:lnTo>
                    <a:pt x="3198" y="6775"/>
                  </a:lnTo>
                  <a:lnTo>
                    <a:pt x="3198" y="6775"/>
                  </a:lnTo>
                  <a:lnTo>
                    <a:pt x="3123" y="6793"/>
                  </a:lnTo>
                  <a:lnTo>
                    <a:pt x="3047" y="6850"/>
                  </a:lnTo>
                  <a:lnTo>
                    <a:pt x="2971" y="6907"/>
                  </a:lnTo>
                  <a:lnTo>
                    <a:pt x="2896" y="7002"/>
                  </a:lnTo>
                  <a:lnTo>
                    <a:pt x="2763" y="7210"/>
                  </a:lnTo>
                  <a:lnTo>
                    <a:pt x="2650" y="7475"/>
                  </a:lnTo>
                  <a:lnTo>
                    <a:pt x="2555" y="7759"/>
                  </a:lnTo>
                  <a:lnTo>
                    <a:pt x="2479" y="8061"/>
                  </a:lnTo>
                  <a:lnTo>
                    <a:pt x="2423" y="8364"/>
                  </a:lnTo>
                  <a:lnTo>
                    <a:pt x="2423" y="8648"/>
                  </a:lnTo>
                  <a:lnTo>
                    <a:pt x="2423" y="8648"/>
                  </a:lnTo>
                  <a:lnTo>
                    <a:pt x="2423" y="8799"/>
                  </a:lnTo>
                  <a:lnTo>
                    <a:pt x="2441" y="8932"/>
                  </a:lnTo>
                  <a:lnTo>
                    <a:pt x="2479" y="9045"/>
                  </a:lnTo>
                  <a:lnTo>
                    <a:pt x="2517" y="9159"/>
                  </a:lnTo>
                  <a:lnTo>
                    <a:pt x="2612" y="9348"/>
                  </a:lnTo>
                  <a:lnTo>
                    <a:pt x="2744" y="9537"/>
                  </a:lnTo>
                  <a:lnTo>
                    <a:pt x="2744" y="9537"/>
                  </a:lnTo>
                  <a:lnTo>
                    <a:pt x="2782" y="9651"/>
                  </a:lnTo>
                  <a:lnTo>
                    <a:pt x="2801" y="9764"/>
                  </a:lnTo>
                  <a:lnTo>
                    <a:pt x="2763" y="9878"/>
                  </a:lnTo>
                  <a:lnTo>
                    <a:pt x="2706" y="9973"/>
                  </a:lnTo>
                  <a:lnTo>
                    <a:pt x="2631" y="10048"/>
                  </a:lnTo>
                  <a:lnTo>
                    <a:pt x="2536" y="10086"/>
                  </a:lnTo>
                  <a:lnTo>
                    <a:pt x="2423" y="10086"/>
                  </a:lnTo>
                  <a:lnTo>
                    <a:pt x="2290" y="10067"/>
                  </a:lnTo>
                  <a:lnTo>
                    <a:pt x="2290" y="10067"/>
                  </a:lnTo>
                  <a:lnTo>
                    <a:pt x="2120" y="9973"/>
                  </a:lnTo>
                  <a:lnTo>
                    <a:pt x="1968" y="9859"/>
                  </a:lnTo>
                  <a:lnTo>
                    <a:pt x="1817" y="9727"/>
                  </a:lnTo>
                  <a:lnTo>
                    <a:pt x="1666" y="9575"/>
                  </a:lnTo>
                  <a:lnTo>
                    <a:pt x="1552" y="9443"/>
                  </a:lnTo>
                  <a:lnTo>
                    <a:pt x="1439" y="9291"/>
                  </a:lnTo>
                  <a:lnTo>
                    <a:pt x="1344" y="9159"/>
                  </a:lnTo>
                  <a:lnTo>
                    <a:pt x="1287" y="9007"/>
                  </a:lnTo>
                  <a:lnTo>
                    <a:pt x="1287" y="9007"/>
                  </a:lnTo>
                  <a:lnTo>
                    <a:pt x="1174" y="8818"/>
                  </a:lnTo>
                  <a:lnTo>
                    <a:pt x="1022" y="8629"/>
                  </a:lnTo>
                  <a:lnTo>
                    <a:pt x="852" y="8440"/>
                  </a:lnTo>
                  <a:lnTo>
                    <a:pt x="663" y="8251"/>
                  </a:lnTo>
                  <a:lnTo>
                    <a:pt x="322" y="7891"/>
                  </a:lnTo>
                  <a:lnTo>
                    <a:pt x="171" y="7721"/>
                  </a:lnTo>
                  <a:lnTo>
                    <a:pt x="57" y="7550"/>
                  </a:lnTo>
                  <a:lnTo>
                    <a:pt x="57" y="7550"/>
                  </a:lnTo>
                  <a:lnTo>
                    <a:pt x="19" y="7475"/>
                  </a:lnTo>
                  <a:lnTo>
                    <a:pt x="0" y="7399"/>
                  </a:lnTo>
                  <a:lnTo>
                    <a:pt x="0" y="7304"/>
                  </a:lnTo>
                  <a:lnTo>
                    <a:pt x="0" y="7210"/>
                  </a:lnTo>
                  <a:lnTo>
                    <a:pt x="38" y="6983"/>
                  </a:lnTo>
                  <a:lnTo>
                    <a:pt x="133" y="6718"/>
                  </a:lnTo>
                  <a:lnTo>
                    <a:pt x="284" y="6377"/>
                  </a:lnTo>
                  <a:lnTo>
                    <a:pt x="473" y="5980"/>
                  </a:lnTo>
                  <a:lnTo>
                    <a:pt x="965" y="4920"/>
                  </a:lnTo>
                  <a:lnTo>
                    <a:pt x="965" y="4920"/>
                  </a:lnTo>
                  <a:lnTo>
                    <a:pt x="1211" y="2668"/>
                  </a:lnTo>
                  <a:lnTo>
                    <a:pt x="1211" y="2668"/>
                  </a:lnTo>
                  <a:lnTo>
                    <a:pt x="1476" y="0"/>
                  </a:lnTo>
                  <a:lnTo>
                    <a:pt x="4599" y="322"/>
                  </a:lnTo>
                  <a:lnTo>
                    <a:pt x="4599" y="322"/>
                  </a:lnTo>
                  <a:lnTo>
                    <a:pt x="4390" y="1230"/>
                  </a:lnTo>
                  <a:lnTo>
                    <a:pt x="3974" y="3122"/>
                  </a:lnTo>
                  <a:lnTo>
                    <a:pt x="3974" y="3122"/>
                  </a:lnTo>
                  <a:lnTo>
                    <a:pt x="3955" y="3141"/>
                  </a:lnTo>
                  <a:lnTo>
                    <a:pt x="3955" y="3141"/>
                  </a:lnTo>
                  <a:lnTo>
                    <a:pt x="3899" y="3425"/>
                  </a:lnTo>
                  <a:lnTo>
                    <a:pt x="3880" y="3709"/>
                  </a:lnTo>
                  <a:lnTo>
                    <a:pt x="3880" y="3993"/>
                  </a:lnTo>
                  <a:lnTo>
                    <a:pt x="3899" y="4277"/>
                  </a:lnTo>
                  <a:lnTo>
                    <a:pt x="3936" y="4561"/>
                  </a:lnTo>
                  <a:lnTo>
                    <a:pt x="4012" y="4826"/>
                  </a:lnTo>
                  <a:lnTo>
                    <a:pt x="4107" y="5090"/>
                  </a:lnTo>
                  <a:lnTo>
                    <a:pt x="4239" y="5355"/>
                  </a:lnTo>
                  <a:lnTo>
                    <a:pt x="4239" y="5355"/>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8" name="Google Shape;2128;p27"/>
            <p:cNvSpPr/>
            <p:nvPr/>
          </p:nvSpPr>
          <p:spPr>
            <a:xfrm>
              <a:off x="7496977" y="3765837"/>
              <a:ext cx="94796" cy="87382"/>
            </a:xfrm>
            <a:custGeom>
              <a:avLst/>
              <a:gdLst/>
              <a:ahLst/>
              <a:cxnLst/>
              <a:rect l="l" t="t" r="r" b="b"/>
              <a:pathLst>
                <a:path w="3388" h="3123" extrusionOk="0">
                  <a:moveTo>
                    <a:pt x="3388" y="322"/>
                  </a:moveTo>
                  <a:lnTo>
                    <a:pt x="3388" y="322"/>
                  </a:lnTo>
                  <a:lnTo>
                    <a:pt x="3179" y="1230"/>
                  </a:lnTo>
                  <a:lnTo>
                    <a:pt x="2763" y="3122"/>
                  </a:lnTo>
                  <a:lnTo>
                    <a:pt x="0" y="2668"/>
                  </a:lnTo>
                  <a:lnTo>
                    <a:pt x="0" y="2668"/>
                  </a:lnTo>
                  <a:lnTo>
                    <a:pt x="265" y="0"/>
                  </a:lnTo>
                  <a:lnTo>
                    <a:pt x="3388" y="322"/>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9" name="Google Shape;2129;p27"/>
            <p:cNvSpPr/>
            <p:nvPr/>
          </p:nvSpPr>
          <p:spPr>
            <a:xfrm>
              <a:off x="8013213" y="3730889"/>
              <a:ext cx="139256" cy="283801"/>
            </a:xfrm>
            <a:custGeom>
              <a:avLst/>
              <a:gdLst/>
              <a:ahLst/>
              <a:cxnLst/>
              <a:rect l="l" t="t" r="r" b="b"/>
              <a:pathLst>
                <a:path w="4977" h="10143" extrusionOk="0">
                  <a:moveTo>
                    <a:pt x="643" y="5507"/>
                  </a:moveTo>
                  <a:lnTo>
                    <a:pt x="643" y="5507"/>
                  </a:lnTo>
                  <a:lnTo>
                    <a:pt x="549" y="5734"/>
                  </a:lnTo>
                  <a:lnTo>
                    <a:pt x="473" y="5980"/>
                  </a:lnTo>
                  <a:lnTo>
                    <a:pt x="435" y="6226"/>
                  </a:lnTo>
                  <a:lnTo>
                    <a:pt x="435" y="6377"/>
                  </a:lnTo>
                  <a:lnTo>
                    <a:pt x="454" y="6510"/>
                  </a:lnTo>
                  <a:lnTo>
                    <a:pt x="454" y="6510"/>
                  </a:lnTo>
                  <a:lnTo>
                    <a:pt x="492" y="6794"/>
                  </a:lnTo>
                  <a:lnTo>
                    <a:pt x="568" y="7077"/>
                  </a:lnTo>
                  <a:lnTo>
                    <a:pt x="700" y="7645"/>
                  </a:lnTo>
                  <a:lnTo>
                    <a:pt x="757" y="7910"/>
                  </a:lnTo>
                  <a:lnTo>
                    <a:pt x="814" y="8194"/>
                  </a:lnTo>
                  <a:lnTo>
                    <a:pt x="852" y="8459"/>
                  </a:lnTo>
                  <a:lnTo>
                    <a:pt x="871" y="8724"/>
                  </a:lnTo>
                  <a:lnTo>
                    <a:pt x="871" y="8724"/>
                  </a:lnTo>
                  <a:lnTo>
                    <a:pt x="871" y="8818"/>
                  </a:lnTo>
                  <a:lnTo>
                    <a:pt x="889" y="8894"/>
                  </a:lnTo>
                  <a:lnTo>
                    <a:pt x="927" y="8951"/>
                  </a:lnTo>
                  <a:lnTo>
                    <a:pt x="965" y="9008"/>
                  </a:lnTo>
                  <a:lnTo>
                    <a:pt x="1022" y="9064"/>
                  </a:lnTo>
                  <a:lnTo>
                    <a:pt x="1079" y="9102"/>
                  </a:lnTo>
                  <a:lnTo>
                    <a:pt x="1211" y="9140"/>
                  </a:lnTo>
                  <a:lnTo>
                    <a:pt x="1344" y="9140"/>
                  </a:lnTo>
                  <a:lnTo>
                    <a:pt x="1419" y="9140"/>
                  </a:lnTo>
                  <a:lnTo>
                    <a:pt x="1476" y="9102"/>
                  </a:lnTo>
                  <a:lnTo>
                    <a:pt x="1552" y="9064"/>
                  </a:lnTo>
                  <a:lnTo>
                    <a:pt x="1590" y="9008"/>
                  </a:lnTo>
                  <a:lnTo>
                    <a:pt x="1646" y="8951"/>
                  </a:lnTo>
                  <a:lnTo>
                    <a:pt x="1665" y="8875"/>
                  </a:lnTo>
                  <a:lnTo>
                    <a:pt x="1684" y="8856"/>
                  </a:lnTo>
                  <a:lnTo>
                    <a:pt x="1684" y="8856"/>
                  </a:lnTo>
                  <a:lnTo>
                    <a:pt x="1703" y="8724"/>
                  </a:lnTo>
                  <a:lnTo>
                    <a:pt x="1722" y="8591"/>
                  </a:lnTo>
                  <a:lnTo>
                    <a:pt x="1722" y="8270"/>
                  </a:lnTo>
                  <a:lnTo>
                    <a:pt x="1684" y="7929"/>
                  </a:lnTo>
                  <a:lnTo>
                    <a:pt x="1646" y="7607"/>
                  </a:lnTo>
                  <a:lnTo>
                    <a:pt x="1609" y="7305"/>
                  </a:lnTo>
                  <a:lnTo>
                    <a:pt x="1609" y="7059"/>
                  </a:lnTo>
                  <a:lnTo>
                    <a:pt x="1627" y="6983"/>
                  </a:lnTo>
                  <a:lnTo>
                    <a:pt x="1646" y="6907"/>
                  </a:lnTo>
                  <a:lnTo>
                    <a:pt x="1703" y="6869"/>
                  </a:lnTo>
                  <a:lnTo>
                    <a:pt x="1760" y="6869"/>
                  </a:lnTo>
                  <a:lnTo>
                    <a:pt x="1760" y="6869"/>
                  </a:lnTo>
                  <a:lnTo>
                    <a:pt x="1836" y="6888"/>
                  </a:lnTo>
                  <a:lnTo>
                    <a:pt x="1911" y="6926"/>
                  </a:lnTo>
                  <a:lnTo>
                    <a:pt x="1987" y="6983"/>
                  </a:lnTo>
                  <a:lnTo>
                    <a:pt x="2063" y="7077"/>
                  </a:lnTo>
                  <a:lnTo>
                    <a:pt x="2214" y="7286"/>
                  </a:lnTo>
                  <a:lnTo>
                    <a:pt x="2347" y="7532"/>
                  </a:lnTo>
                  <a:lnTo>
                    <a:pt x="2460" y="7815"/>
                  </a:lnTo>
                  <a:lnTo>
                    <a:pt x="2555" y="8118"/>
                  </a:lnTo>
                  <a:lnTo>
                    <a:pt x="2611" y="8421"/>
                  </a:lnTo>
                  <a:lnTo>
                    <a:pt x="2649" y="8686"/>
                  </a:lnTo>
                  <a:lnTo>
                    <a:pt x="2649" y="8686"/>
                  </a:lnTo>
                  <a:lnTo>
                    <a:pt x="2649" y="8837"/>
                  </a:lnTo>
                  <a:lnTo>
                    <a:pt x="2630" y="8970"/>
                  </a:lnTo>
                  <a:lnTo>
                    <a:pt x="2611" y="9102"/>
                  </a:lnTo>
                  <a:lnTo>
                    <a:pt x="2574" y="9197"/>
                  </a:lnTo>
                  <a:lnTo>
                    <a:pt x="2479" y="9405"/>
                  </a:lnTo>
                  <a:lnTo>
                    <a:pt x="2365" y="9594"/>
                  </a:lnTo>
                  <a:lnTo>
                    <a:pt x="2365" y="9594"/>
                  </a:lnTo>
                  <a:lnTo>
                    <a:pt x="2328" y="9727"/>
                  </a:lnTo>
                  <a:lnTo>
                    <a:pt x="2328" y="9840"/>
                  </a:lnTo>
                  <a:lnTo>
                    <a:pt x="2365" y="9935"/>
                  </a:lnTo>
                  <a:lnTo>
                    <a:pt x="2422" y="10029"/>
                  </a:lnTo>
                  <a:lnTo>
                    <a:pt x="2498" y="10086"/>
                  </a:lnTo>
                  <a:lnTo>
                    <a:pt x="2611" y="10124"/>
                  </a:lnTo>
                  <a:lnTo>
                    <a:pt x="2725" y="10143"/>
                  </a:lnTo>
                  <a:lnTo>
                    <a:pt x="2839" y="10086"/>
                  </a:lnTo>
                  <a:lnTo>
                    <a:pt x="2839" y="10086"/>
                  </a:lnTo>
                  <a:lnTo>
                    <a:pt x="3009" y="9992"/>
                  </a:lnTo>
                  <a:lnTo>
                    <a:pt x="3160" y="9878"/>
                  </a:lnTo>
                  <a:lnTo>
                    <a:pt x="3312" y="9727"/>
                  </a:lnTo>
                  <a:lnTo>
                    <a:pt x="3444" y="9575"/>
                  </a:lnTo>
                  <a:lnTo>
                    <a:pt x="3558" y="9424"/>
                  </a:lnTo>
                  <a:lnTo>
                    <a:pt x="3652" y="9272"/>
                  </a:lnTo>
                  <a:lnTo>
                    <a:pt x="3747" y="9140"/>
                  </a:lnTo>
                  <a:lnTo>
                    <a:pt x="3804" y="8989"/>
                  </a:lnTo>
                  <a:lnTo>
                    <a:pt x="3804" y="8989"/>
                  </a:lnTo>
                  <a:lnTo>
                    <a:pt x="3898" y="8799"/>
                  </a:lnTo>
                  <a:lnTo>
                    <a:pt x="4031" y="8591"/>
                  </a:lnTo>
                  <a:lnTo>
                    <a:pt x="4201" y="8383"/>
                  </a:lnTo>
                  <a:lnTo>
                    <a:pt x="4371" y="8194"/>
                  </a:lnTo>
                  <a:lnTo>
                    <a:pt x="4693" y="7815"/>
                  </a:lnTo>
                  <a:lnTo>
                    <a:pt x="4825" y="7645"/>
                  </a:lnTo>
                  <a:lnTo>
                    <a:pt x="4939" y="7475"/>
                  </a:lnTo>
                  <a:lnTo>
                    <a:pt x="4939" y="7475"/>
                  </a:lnTo>
                  <a:lnTo>
                    <a:pt x="4958" y="7399"/>
                  </a:lnTo>
                  <a:lnTo>
                    <a:pt x="4977" y="7305"/>
                  </a:lnTo>
                  <a:lnTo>
                    <a:pt x="4977" y="7229"/>
                  </a:lnTo>
                  <a:lnTo>
                    <a:pt x="4977" y="7115"/>
                  </a:lnTo>
                  <a:lnTo>
                    <a:pt x="4920" y="6907"/>
                  </a:lnTo>
                  <a:lnTo>
                    <a:pt x="4806" y="6642"/>
                  </a:lnTo>
                  <a:lnTo>
                    <a:pt x="4655" y="6302"/>
                  </a:lnTo>
                  <a:lnTo>
                    <a:pt x="4447" y="5923"/>
                  </a:lnTo>
                  <a:lnTo>
                    <a:pt x="3879" y="4882"/>
                  </a:lnTo>
                  <a:lnTo>
                    <a:pt x="3879" y="4882"/>
                  </a:lnTo>
                  <a:lnTo>
                    <a:pt x="3520" y="2650"/>
                  </a:lnTo>
                  <a:lnTo>
                    <a:pt x="3520" y="2650"/>
                  </a:lnTo>
                  <a:lnTo>
                    <a:pt x="3103" y="0"/>
                  </a:lnTo>
                  <a:lnTo>
                    <a:pt x="0" y="492"/>
                  </a:lnTo>
                  <a:lnTo>
                    <a:pt x="0" y="492"/>
                  </a:lnTo>
                  <a:lnTo>
                    <a:pt x="265" y="1382"/>
                  </a:lnTo>
                  <a:lnTo>
                    <a:pt x="795" y="3255"/>
                  </a:lnTo>
                  <a:lnTo>
                    <a:pt x="795" y="3255"/>
                  </a:lnTo>
                  <a:lnTo>
                    <a:pt x="795" y="3274"/>
                  </a:lnTo>
                  <a:lnTo>
                    <a:pt x="795" y="3274"/>
                  </a:lnTo>
                  <a:lnTo>
                    <a:pt x="871" y="3558"/>
                  </a:lnTo>
                  <a:lnTo>
                    <a:pt x="908" y="3842"/>
                  </a:lnTo>
                  <a:lnTo>
                    <a:pt x="927" y="4125"/>
                  </a:lnTo>
                  <a:lnTo>
                    <a:pt x="927" y="4409"/>
                  </a:lnTo>
                  <a:lnTo>
                    <a:pt x="889" y="4693"/>
                  </a:lnTo>
                  <a:lnTo>
                    <a:pt x="833" y="4958"/>
                  </a:lnTo>
                  <a:lnTo>
                    <a:pt x="757" y="5242"/>
                  </a:lnTo>
                  <a:lnTo>
                    <a:pt x="643" y="5507"/>
                  </a:lnTo>
                  <a:lnTo>
                    <a:pt x="643" y="5507"/>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0" name="Google Shape;2130;p27"/>
            <p:cNvSpPr/>
            <p:nvPr/>
          </p:nvSpPr>
          <p:spPr>
            <a:xfrm>
              <a:off x="8013213" y="3730889"/>
              <a:ext cx="98490" cy="91103"/>
            </a:xfrm>
            <a:custGeom>
              <a:avLst/>
              <a:gdLst/>
              <a:ahLst/>
              <a:cxnLst/>
              <a:rect l="l" t="t" r="r" b="b"/>
              <a:pathLst>
                <a:path w="3520" h="3256" extrusionOk="0">
                  <a:moveTo>
                    <a:pt x="0" y="492"/>
                  </a:moveTo>
                  <a:lnTo>
                    <a:pt x="0" y="492"/>
                  </a:lnTo>
                  <a:lnTo>
                    <a:pt x="265" y="1382"/>
                  </a:lnTo>
                  <a:lnTo>
                    <a:pt x="795" y="3255"/>
                  </a:lnTo>
                  <a:lnTo>
                    <a:pt x="3520" y="2650"/>
                  </a:lnTo>
                  <a:lnTo>
                    <a:pt x="3520" y="2650"/>
                  </a:lnTo>
                  <a:lnTo>
                    <a:pt x="3103" y="0"/>
                  </a:lnTo>
                  <a:lnTo>
                    <a:pt x="0" y="492"/>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1" name="Google Shape;2131;p27"/>
            <p:cNvSpPr/>
            <p:nvPr/>
          </p:nvSpPr>
          <p:spPr>
            <a:xfrm>
              <a:off x="7581170" y="4156584"/>
              <a:ext cx="184276" cy="405570"/>
            </a:xfrm>
            <a:custGeom>
              <a:avLst/>
              <a:gdLst/>
              <a:ahLst/>
              <a:cxnLst/>
              <a:rect l="l" t="t" r="r" b="b"/>
              <a:pathLst>
                <a:path w="6586" h="14495" extrusionOk="0">
                  <a:moveTo>
                    <a:pt x="6585" y="0"/>
                  </a:moveTo>
                  <a:lnTo>
                    <a:pt x="6585" y="0"/>
                  </a:lnTo>
                  <a:lnTo>
                    <a:pt x="6491" y="1022"/>
                  </a:lnTo>
                  <a:lnTo>
                    <a:pt x="6491" y="1022"/>
                  </a:lnTo>
                  <a:lnTo>
                    <a:pt x="6169" y="4655"/>
                  </a:lnTo>
                  <a:lnTo>
                    <a:pt x="6169" y="4655"/>
                  </a:lnTo>
                  <a:lnTo>
                    <a:pt x="6150" y="4863"/>
                  </a:lnTo>
                  <a:lnTo>
                    <a:pt x="6150" y="4863"/>
                  </a:lnTo>
                  <a:lnTo>
                    <a:pt x="5828" y="8402"/>
                  </a:lnTo>
                  <a:lnTo>
                    <a:pt x="5828" y="8402"/>
                  </a:lnTo>
                  <a:lnTo>
                    <a:pt x="5601" y="11013"/>
                  </a:lnTo>
                  <a:lnTo>
                    <a:pt x="5601" y="11013"/>
                  </a:lnTo>
                  <a:lnTo>
                    <a:pt x="5563" y="11486"/>
                  </a:lnTo>
                  <a:lnTo>
                    <a:pt x="5507" y="11959"/>
                  </a:lnTo>
                  <a:lnTo>
                    <a:pt x="5431" y="12432"/>
                  </a:lnTo>
                  <a:lnTo>
                    <a:pt x="5374" y="12659"/>
                  </a:lnTo>
                  <a:lnTo>
                    <a:pt x="5299" y="12905"/>
                  </a:lnTo>
                  <a:lnTo>
                    <a:pt x="5299" y="12905"/>
                  </a:lnTo>
                  <a:lnTo>
                    <a:pt x="5242" y="13038"/>
                  </a:lnTo>
                  <a:lnTo>
                    <a:pt x="5185" y="13189"/>
                  </a:lnTo>
                  <a:lnTo>
                    <a:pt x="5109" y="13322"/>
                  </a:lnTo>
                  <a:lnTo>
                    <a:pt x="5090" y="13473"/>
                  </a:lnTo>
                  <a:lnTo>
                    <a:pt x="5071" y="13473"/>
                  </a:lnTo>
                  <a:lnTo>
                    <a:pt x="5071" y="13473"/>
                  </a:lnTo>
                  <a:lnTo>
                    <a:pt x="4106" y="13795"/>
                  </a:lnTo>
                  <a:lnTo>
                    <a:pt x="3217" y="14060"/>
                  </a:lnTo>
                  <a:lnTo>
                    <a:pt x="2441" y="14268"/>
                  </a:lnTo>
                  <a:lnTo>
                    <a:pt x="1760" y="14400"/>
                  </a:lnTo>
                  <a:lnTo>
                    <a:pt x="1457" y="14457"/>
                  </a:lnTo>
                  <a:lnTo>
                    <a:pt x="1173" y="14476"/>
                  </a:lnTo>
                  <a:lnTo>
                    <a:pt x="927" y="14495"/>
                  </a:lnTo>
                  <a:lnTo>
                    <a:pt x="681" y="14495"/>
                  </a:lnTo>
                  <a:lnTo>
                    <a:pt x="473" y="14495"/>
                  </a:lnTo>
                  <a:lnTo>
                    <a:pt x="303" y="14457"/>
                  </a:lnTo>
                  <a:lnTo>
                    <a:pt x="133" y="14419"/>
                  </a:lnTo>
                  <a:lnTo>
                    <a:pt x="0" y="14363"/>
                  </a:lnTo>
                  <a:lnTo>
                    <a:pt x="0" y="14230"/>
                  </a:lnTo>
                  <a:lnTo>
                    <a:pt x="0" y="14230"/>
                  </a:lnTo>
                  <a:lnTo>
                    <a:pt x="454" y="13889"/>
                  </a:lnTo>
                  <a:lnTo>
                    <a:pt x="946" y="13530"/>
                  </a:lnTo>
                  <a:lnTo>
                    <a:pt x="1495" y="13189"/>
                  </a:lnTo>
                  <a:lnTo>
                    <a:pt x="2063" y="12868"/>
                  </a:lnTo>
                  <a:lnTo>
                    <a:pt x="2063" y="12868"/>
                  </a:lnTo>
                  <a:lnTo>
                    <a:pt x="2271" y="12716"/>
                  </a:lnTo>
                  <a:lnTo>
                    <a:pt x="2460" y="12565"/>
                  </a:lnTo>
                  <a:lnTo>
                    <a:pt x="2612" y="12376"/>
                  </a:lnTo>
                  <a:lnTo>
                    <a:pt x="2763" y="12186"/>
                  </a:lnTo>
                  <a:lnTo>
                    <a:pt x="2858" y="11959"/>
                  </a:lnTo>
                  <a:lnTo>
                    <a:pt x="2933" y="11732"/>
                  </a:lnTo>
                  <a:lnTo>
                    <a:pt x="2971" y="11505"/>
                  </a:lnTo>
                  <a:lnTo>
                    <a:pt x="2971" y="11278"/>
                  </a:lnTo>
                  <a:lnTo>
                    <a:pt x="2574" y="4655"/>
                  </a:lnTo>
                  <a:lnTo>
                    <a:pt x="2290" y="0"/>
                  </a:lnTo>
                  <a:lnTo>
                    <a:pt x="6585"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2" name="Google Shape;2132;p27"/>
            <p:cNvSpPr/>
            <p:nvPr/>
          </p:nvSpPr>
          <p:spPr>
            <a:xfrm>
              <a:off x="7645217" y="4156584"/>
              <a:ext cx="120230" cy="130275"/>
            </a:xfrm>
            <a:custGeom>
              <a:avLst/>
              <a:gdLst/>
              <a:ahLst/>
              <a:cxnLst/>
              <a:rect l="l" t="t" r="r" b="b"/>
              <a:pathLst>
                <a:path w="4297" h="4656" extrusionOk="0">
                  <a:moveTo>
                    <a:pt x="4296" y="0"/>
                  </a:moveTo>
                  <a:lnTo>
                    <a:pt x="4296" y="0"/>
                  </a:lnTo>
                  <a:lnTo>
                    <a:pt x="4202" y="1022"/>
                  </a:lnTo>
                  <a:lnTo>
                    <a:pt x="4202" y="1022"/>
                  </a:lnTo>
                  <a:lnTo>
                    <a:pt x="3880" y="4655"/>
                  </a:lnTo>
                  <a:lnTo>
                    <a:pt x="285" y="4655"/>
                  </a:lnTo>
                  <a:lnTo>
                    <a:pt x="1" y="0"/>
                  </a:lnTo>
                  <a:lnTo>
                    <a:pt x="4296" y="0"/>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3" name="Google Shape;2133;p27"/>
            <p:cNvSpPr/>
            <p:nvPr/>
          </p:nvSpPr>
          <p:spPr>
            <a:xfrm>
              <a:off x="7868667" y="4172449"/>
              <a:ext cx="182681" cy="387607"/>
            </a:xfrm>
            <a:custGeom>
              <a:avLst/>
              <a:gdLst/>
              <a:ahLst/>
              <a:cxnLst/>
              <a:rect l="l" t="t" r="r" b="b"/>
              <a:pathLst>
                <a:path w="6529" h="13853" extrusionOk="0">
                  <a:moveTo>
                    <a:pt x="6529" y="13701"/>
                  </a:moveTo>
                  <a:lnTo>
                    <a:pt x="6529" y="13701"/>
                  </a:lnTo>
                  <a:lnTo>
                    <a:pt x="6377" y="13758"/>
                  </a:lnTo>
                  <a:lnTo>
                    <a:pt x="6226" y="13796"/>
                  </a:lnTo>
                  <a:lnTo>
                    <a:pt x="6037" y="13833"/>
                  </a:lnTo>
                  <a:lnTo>
                    <a:pt x="5828" y="13852"/>
                  </a:lnTo>
                  <a:lnTo>
                    <a:pt x="5601" y="13852"/>
                  </a:lnTo>
                  <a:lnTo>
                    <a:pt x="5336" y="13833"/>
                  </a:lnTo>
                  <a:lnTo>
                    <a:pt x="5053" y="13796"/>
                  </a:lnTo>
                  <a:lnTo>
                    <a:pt x="4750" y="13758"/>
                  </a:lnTo>
                  <a:lnTo>
                    <a:pt x="4069" y="13606"/>
                  </a:lnTo>
                  <a:lnTo>
                    <a:pt x="3293" y="13417"/>
                  </a:lnTo>
                  <a:lnTo>
                    <a:pt x="2422" y="13152"/>
                  </a:lnTo>
                  <a:lnTo>
                    <a:pt x="1457" y="12830"/>
                  </a:lnTo>
                  <a:lnTo>
                    <a:pt x="1438" y="12812"/>
                  </a:lnTo>
                  <a:lnTo>
                    <a:pt x="1438" y="12812"/>
                  </a:lnTo>
                  <a:lnTo>
                    <a:pt x="1400" y="12679"/>
                  </a:lnTo>
                  <a:lnTo>
                    <a:pt x="1344" y="12528"/>
                  </a:lnTo>
                  <a:lnTo>
                    <a:pt x="1211" y="12244"/>
                  </a:lnTo>
                  <a:lnTo>
                    <a:pt x="1211" y="12244"/>
                  </a:lnTo>
                  <a:lnTo>
                    <a:pt x="1136" y="12017"/>
                  </a:lnTo>
                  <a:lnTo>
                    <a:pt x="1079" y="11790"/>
                  </a:lnTo>
                  <a:lnTo>
                    <a:pt x="1003" y="11317"/>
                  </a:lnTo>
                  <a:lnTo>
                    <a:pt x="965" y="10844"/>
                  </a:lnTo>
                  <a:lnTo>
                    <a:pt x="927" y="10371"/>
                  </a:lnTo>
                  <a:lnTo>
                    <a:pt x="927" y="10371"/>
                  </a:lnTo>
                  <a:lnTo>
                    <a:pt x="681" y="7740"/>
                  </a:lnTo>
                  <a:lnTo>
                    <a:pt x="681" y="7740"/>
                  </a:lnTo>
                  <a:lnTo>
                    <a:pt x="360" y="4202"/>
                  </a:lnTo>
                  <a:lnTo>
                    <a:pt x="360" y="4202"/>
                  </a:lnTo>
                  <a:lnTo>
                    <a:pt x="341" y="3994"/>
                  </a:lnTo>
                  <a:lnTo>
                    <a:pt x="341" y="3994"/>
                  </a:lnTo>
                  <a:lnTo>
                    <a:pt x="19" y="379"/>
                  </a:lnTo>
                  <a:lnTo>
                    <a:pt x="19" y="379"/>
                  </a:lnTo>
                  <a:lnTo>
                    <a:pt x="0" y="1"/>
                  </a:lnTo>
                  <a:lnTo>
                    <a:pt x="4201" y="1"/>
                  </a:lnTo>
                  <a:lnTo>
                    <a:pt x="3936" y="3994"/>
                  </a:lnTo>
                  <a:lnTo>
                    <a:pt x="3539" y="10617"/>
                  </a:lnTo>
                  <a:lnTo>
                    <a:pt x="3539" y="10617"/>
                  </a:lnTo>
                  <a:lnTo>
                    <a:pt x="3539" y="10863"/>
                  </a:lnTo>
                  <a:lnTo>
                    <a:pt x="3577" y="11090"/>
                  </a:lnTo>
                  <a:lnTo>
                    <a:pt x="3652" y="11317"/>
                  </a:lnTo>
                  <a:lnTo>
                    <a:pt x="3766" y="11525"/>
                  </a:lnTo>
                  <a:lnTo>
                    <a:pt x="3898" y="11733"/>
                  </a:lnTo>
                  <a:lnTo>
                    <a:pt x="4069" y="11903"/>
                  </a:lnTo>
                  <a:lnTo>
                    <a:pt x="4239" y="12074"/>
                  </a:lnTo>
                  <a:lnTo>
                    <a:pt x="4466" y="12206"/>
                  </a:lnTo>
                  <a:lnTo>
                    <a:pt x="4466" y="12206"/>
                  </a:lnTo>
                  <a:lnTo>
                    <a:pt x="5034" y="12547"/>
                  </a:lnTo>
                  <a:lnTo>
                    <a:pt x="5563" y="12887"/>
                  </a:lnTo>
                  <a:lnTo>
                    <a:pt x="6055" y="13228"/>
                  </a:lnTo>
                  <a:lnTo>
                    <a:pt x="6510" y="13587"/>
                  </a:lnTo>
                  <a:lnTo>
                    <a:pt x="6529" y="13701"/>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4" name="Google Shape;2134;p27"/>
            <p:cNvSpPr/>
            <p:nvPr/>
          </p:nvSpPr>
          <p:spPr>
            <a:xfrm>
              <a:off x="7868667" y="4172449"/>
              <a:ext cx="117572" cy="111752"/>
            </a:xfrm>
            <a:custGeom>
              <a:avLst/>
              <a:gdLst/>
              <a:ahLst/>
              <a:cxnLst/>
              <a:rect l="l" t="t" r="r" b="b"/>
              <a:pathLst>
                <a:path w="4202" h="3994" extrusionOk="0">
                  <a:moveTo>
                    <a:pt x="4201" y="1"/>
                  </a:moveTo>
                  <a:lnTo>
                    <a:pt x="3936" y="3994"/>
                  </a:lnTo>
                  <a:lnTo>
                    <a:pt x="341" y="3994"/>
                  </a:lnTo>
                  <a:lnTo>
                    <a:pt x="341" y="3994"/>
                  </a:lnTo>
                  <a:lnTo>
                    <a:pt x="19" y="379"/>
                  </a:lnTo>
                  <a:lnTo>
                    <a:pt x="19" y="379"/>
                  </a:lnTo>
                  <a:lnTo>
                    <a:pt x="0" y="1"/>
                  </a:lnTo>
                  <a:lnTo>
                    <a:pt x="4201" y="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5" name="Google Shape;2135;p27"/>
            <p:cNvSpPr/>
            <p:nvPr/>
          </p:nvSpPr>
          <p:spPr>
            <a:xfrm>
              <a:off x="7586458" y="3873842"/>
              <a:ext cx="445302" cy="378597"/>
            </a:xfrm>
            <a:custGeom>
              <a:avLst/>
              <a:gdLst/>
              <a:ahLst/>
              <a:cxnLst/>
              <a:rect l="l" t="t" r="r" b="b"/>
              <a:pathLst>
                <a:path w="15915" h="13531" extrusionOk="0">
                  <a:moveTo>
                    <a:pt x="15914" y="13360"/>
                  </a:moveTo>
                  <a:lnTo>
                    <a:pt x="0" y="13530"/>
                  </a:lnTo>
                  <a:lnTo>
                    <a:pt x="568" y="0"/>
                  </a:lnTo>
                  <a:lnTo>
                    <a:pt x="15403" y="95"/>
                  </a:lnTo>
                  <a:lnTo>
                    <a:pt x="15914" y="1336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6" name="Google Shape;2136;p27"/>
            <p:cNvSpPr/>
            <p:nvPr/>
          </p:nvSpPr>
          <p:spPr>
            <a:xfrm>
              <a:off x="7483211" y="3388324"/>
              <a:ext cx="189033" cy="427814"/>
            </a:xfrm>
            <a:custGeom>
              <a:avLst/>
              <a:gdLst/>
              <a:ahLst/>
              <a:cxnLst/>
              <a:rect l="l" t="t" r="r" b="b"/>
              <a:pathLst>
                <a:path w="6756" h="15290" extrusionOk="0">
                  <a:moveTo>
                    <a:pt x="3671" y="1041"/>
                  </a:moveTo>
                  <a:lnTo>
                    <a:pt x="3671" y="1041"/>
                  </a:lnTo>
                  <a:lnTo>
                    <a:pt x="3861" y="814"/>
                  </a:lnTo>
                  <a:lnTo>
                    <a:pt x="4088" y="606"/>
                  </a:lnTo>
                  <a:lnTo>
                    <a:pt x="4315" y="417"/>
                  </a:lnTo>
                  <a:lnTo>
                    <a:pt x="4542" y="265"/>
                  </a:lnTo>
                  <a:lnTo>
                    <a:pt x="4807" y="133"/>
                  </a:lnTo>
                  <a:lnTo>
                    <a:pt x="5053" y="38"/>
                  </a:lnTo>
                  <a:lnTo>
                    <a:pt x="5204" y="19"/>
                  </a:lnTo>
                  <a:lnTo>
                    <a:pt x="5337" y="0"/>
                  </a:lnTo>
                  <a:lnTo>
                    <a:pt x="5488" y="0"/>
                  </a:lnTo>
                  <a:lnTo>
                    <a:pt x="5621" y="0"/>
                  </a:lnTo>
                  <a:lnTo>
                    <a:pt x="5621" y="0"/>
                  </a:lnTo>
                  <a:lnTo>
                    <a:pt x="6226" y="700"/>
                  </a:lnTo>
                  <a:lnTo>
                    <a:pt x="6226" y="700"/>
                  </a:lnTo>
                  <a:lnTo>
                    <a:pt x="6359" y="890"/>
                  </a:lnTo>
                  <a:lnTo>
                    <a:pt x="6472" y="1060"/>
                  </a:lnTo>
                  <a:lnTo>
                    <a:pt x="6548" y="1268"/>
                  </a:lnTo>
                  <a:lnTo>
                    <a:pt x="6642" y="1495"/>
                  </a:lnTo>
                  <a:lnTo>
                    <a:pt x="6642" y="1495"/>
                  </a:lnTo>
                  <a:lnTo>
                    <a:pt x="6699" y="1722"/>
                  </a:lnTo>
                  <a:lnTo>
                    <a:pt x="6737" y="1968"/>
                  </a:lnTo>
                  <a:lnTo>
                    <a:pt x="6756" y="2214"/>
                  </a:lnTo>
                  <a:lnTo>
                    <a:pt x="6756" y="2479"/>
                  </a:lnTo>
                  <a:lnTo>
                    <a:pt x="6756" y="2744"/>
                  </a:lnTo>
                  <a:lnTo>
                    <a:pt x="6718" y="3009"/>
                  </a:lnTo>
                  <a:lnTo>
                    <a:pt x="6642" y="3539"/>
                  </a:lnTo>
                  <a:lnTo>
                    <a:pt x="6548" y="4088"/>
                  </a:lnTo>
                  <a:lnTo>
                    <a:pt x="6415" y="4617"/>
                  </a:lnTo>
                  <a:lnTo>
                    <a:pt x="6302" y="5109"/>
                  </a:lnTo>
                  <a:lnTo>
                    <a:pt x="6188" y="5583"/>
                  </a:lnTo>
                  <a:lnTo>
                    <a:pt x="6188" y="5583"/>
                  </a:lnTo>
                  <a:lnTo>
                    <a:pt x="5923" y="6813"/>
                  </a:lnTo>
                  <a:lnTo>
                    <a:pt x="5621" y="8024"/>
                  </a:lnTo>
                  <a:lnTo>
                    <a:pt x="5015" y="10446"/>
                  </a:lnTo>
                  <a:lnTo>
                    <a:pt x="5015" y="10446"/>
                  </a:lnTo>
                  <a:lnTo>
                    <a:pt x="4864" y="10957"/>
                  </a:lnTo>
                  <a:lnTo>
                    <a:pt x="4693" y="11486"/>
                  </a:lnTo>
                  <a:lnTo>
                    <a:pt x="4334" y="12622"/>
                  </a:lnTo>
                  <a:lnTo>
                    <a:pt x="4163" y="13208"/>
                  </a:lnTo>
                  <a:lnTo>
                    <a:pt x="4012" y="13776"/>
                  </a:lnTo>
                  <a:lnTo>
                    <a:pt x="3974" y="14041"/>
                  </a:lnTo>
                  <a:lnTo>
                    <a:pt x="3936" y="14325"/>
                  </a:lnTo>
                  <a:lnTo>
                    <a:pt x="3917" y="14590"/>
                  </a:lnTo>
                  <a:lnTo>
                    <a:pt x="3917" y="14836"/>
                  </a:lnTo>
                  <a:lnTo>
                    <a:pt x="3917" y="14836"/>
                  </a:lnTo>
                  <a:lnTo>
                    <a:pt x="3899" y="14968"/>
                  </a:lnTo>
                  <a:lnTo>
                    <a:pt x="3861" y="15063"/>
                  </a:lnTo>
                  <a:lnTo>
                    <a:pt x="3785" y="15157"/>
                  </a:lnTo>
                  <a:lnTo>
                    <a:pt x="3690" y="15214"/>
                  </a:lnTo>
                  <a:lnTo>
                    <a:pt x="3558" y="15271"/>
                  </a:lnTo>
                  <a:lnTo>
                    <a:pt x="3407" y="15290"/>
                  </a:lnTo>
                  <a:lnTo>
                    <a:pt x="3236" y="15290"/>
                  </a:lnTo>
                  <a:lnTo>
                    <a:pt x="3009" y="15290"/>
                  </a:lnTo>
                  <a:lnTo>
                    <a:pt x="2763" y="15252"/>
                  </a:lnTo>
                  <a:lnTo>
                    <a:pt x="2498" y="15195"/>
                  </a:lnTo>
                  <a:lnTo>
                    <a:pt x="2196" y="15139"/>
                  </a:lnTo>
                  <a:lnTo>
                    <a:pt x="1874" y="15044"/>
                  </a:lnTo>
                  <a:lnTo>
                    <a:pt x="1117" y="14798"/>
                  </a:lnTo>
                  <a:lnTo>
                    <a:pt x="265" y="14495"/>
                  </a:lnTo>
                  <a:lnTo>
                    <a:pt x="265" y="14495"/>
                  </a:lnTo>
                  <a:lnTo>
                    <a:pt x="171" y="14382"/>
                  </a:lnTo>
                  <a:lnTo>
                    <a:pt x="114" y="14230"/>
                  </a:lnTo>
                  <a:lnTo>
                    <a:pt x="57" y="14060"/>
                  </a:lnTo>
                  <a:lnTo>
                    <a:pt x="19" y="13833"/>
                  </a:lnTo>
                  <a:lnTo>
                    <a:pt x="0" y="13568"/>
                  </a:lnTo>
                  <a:lnTo>
                    <a:pt x="19" y="13284"/>
                  </a:lnTo>
                  <a:lnTo>
                    <a:pt x="38" y="12943"/>
                  </a:lnTo>
                  <a:lnTo>
                    <a:pt x="76" y="12584"/>
                  </a:lnTo>
                  <a:lnTo>
                    <a:pt x="76" y="12584"/>
                  </a:lnTo>
                  <a:lnTo>
                    <a:pt x="171" y="11941"/>
                  </a:lnTo>
                  <a:lnTo>
                    <a:pt x="284" y="11297"/>
                  </a:lnTo>
                  <a:lnTo>
                    <a:pt x="398" y="10673"/>
                  </a:lnTo>
                  <a:lnTo>
                    <a:pt x="549" y="10048"/>
                  </a:lnTo>
                  <a:lnTo>
                    <a:pt x="852" y="8780"/>
                  </a:lnTo>
                  <a:lnTo>
                    <a:pt x="1155" y="7532"/>
                  </a:lnTo>
                  <a:lnTo>
                    <a:pt x="1155" y="7532"/>
                  </a:lnTo>
                  <a:lnTo>
                    <a:pt x="1420" y="6358"/>
                  </a:lnTo>
                  <a:lnTo>
                    <a:pt x="1571" y="5753"/>
                  </a:lnTo>
                  <a:lnTo>
                    <a:pt x="1722" y="5166"/>
                  </a:lnTo>
                  <a:lnTo>
                    <a:pt x="1893" y="4580"/>
                  </a:lnTo>
                  <a:lnTo>
                    <a:pt x="2082" y="4012"/>
                  </a:lnTo>
                  <a:lnTo>
                    <a:pt x="2290" y="3444"/>
                  </a:lnTo>
                  <a:lnTo>
                    <a:pt x="2536" y="2896"/>
                  </a:lnTo>
                  <a:lnTo>
                    <a:pt x="2536" y="2896"/>
                  </a:lnTo>
                  <a:lnTo>
                    <a:pt x="2763" y="2460"/>
                  </a:lnTo>
                  <a:lnTo>
                    <a:pt x="3028" y="1987"/>
                  </a:lnTo>
                  <a:lnTo>
                    <a:pt x="3331" y="1495"/>
                  </a:lnTo>
                  <a:lnTo>
                    <a:pt x="3482" y="1268"/>
                  </a:lnTo>
                  <a:lnTo>
                    <a:pt x="3671" y="1041"/>
                  </a:lnTo>
                  <a:lnTo>
                    <a:pt x="3671" y="104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7" name="Google Shape;2137;p27"/>
            <p:cNvSpPr/>
            <p:nvPr/>
          </p:nvSpPr>
          <p:spPr>
            <a:xfrm>
              <a:off x="7934309" y="3375621"/>
              <a:ext cx="186934" cy="426751"/>
            </a:xfrm>
            <a:custGeom>
              <a:avLst/>
              <a:gdLst/>
              <a:ahLst/>
              <a:cxnLst/>
              <a:rect l="l" t="t" r="r" b="b"/>
              <a:pathLst>
                <a:path w="6681" h="15252" extrusionOk="0">
                  <a:moveTo>
                    <a:pt x="2347" y="530"/>
                  </a:moveTo>
                  <a:lnTo>
                    <a:pt x="2347" y="530"/>
                  </a:lnTo>
                  <a:lnTo>
                    <a:pt x="2669" y="757"/>
                  </a:lnTo>
                  <a:lnTo>
                    <a:pt x="2971" y="1003"/>
                  </a:lnTo>
                  <a:lnTo>
                    <a:pt x="3236" y="1287"/>
                  </a:lnTo>
                  <a:lnTo>
                    <a:pt x="3482" y="1571"/>
                  </a:lnTo>
                  <a:lnTo>
                    <a:pt x="3709" y="1874"/>
                  </a:lnTo>
                  <a:lnTo>
                    <a:pt x="3899" y="2195"/>
                  </a:lnTo>
                  <a:lnTo>
                    <a:pt x="4088" y="2536"/>
                  </a:lnTo>
                  <a:lnTo>
                    <a:pt x="4258" y="2895"/>
                  </a:lnTo>
                  <a:lnTo>
                    <a:pt x="4410" y="3255"/>
                  </a:lnTo>
                  <a:lnTo>
                    <a:pt x="4561" y="3633"/>
                  </a:lnTo>
                  <a:lnTo>
                    <a:pt x="4675" y="3993"/>
                  </a:lnTo>
                  <a:lnTo>
                    <a:pt x="4788" y="4390"/>
                  </a:lnTo>
                  <a:lnTo>
                    <a:pt x="4996" y="5166"/>
                  </a:lnTo>
                  <a:lnTo>
                    <a:pt x="5185" y="5942"/>
                  </a:lnTo>
                  <a:lnTo>
                    <a:pt x="5185" y="5942"/>
                  </a:lnTo>
                  <a:lnTo>
                    <a:pt x="5261" y="6301"/>
                  </a:lnTo>
                  <a:lnTo>
                    <a:pt x="5261" y="6301"/>
                  </a:lnTo>
                  <a:lnTo>
                    <a:pt x="5791" y="8440"/>
                  </a:lnTo>
                  <a:lnTo>
                    <a:pt x="6188" y="10200"/>
                  </a:lnTo>
                  <a:lnTo>
                    <a:pt x="6453" y="11562"/>
                  </a:lnTo>
                  <a:lnTo>
                    <a:pt x="6548" y="12092"/>
                  </a:lnTo>
                  <a:lnTo>
                    <a:pt x="6605" y="12527"/>
                  </a:lnTo>
                  <a:lnTo>
                    <a:pt x="6605" y="12527"/>
                  </a:lnTo>
                  <a:lnTo>
                    <a:pt x="6661" y="13133"/>
                  </a:lnTo>
                  <a:lnTo>
                    <a:pt x="6680" y="13379"/>
                  </a:lnTo>
                  <a:lnTo>
                    <a:pt x="6680" y="13625"/>
                  </a:lnTo>
                  <a:lnTo>
                    <a:pt x="6680" y="13625"/>
                  </a:lnTo>
                  <a:lnTo>
                    <a:pt x="6661" y="13795"/>
                  </a:lnTo>
                  <a:lnTo>
                    <a:pt x="6605" y="13946"/>
                  </a:lnTo>
                  <a:lnTo>
                    <a:pt x="6529" y="14098"/>
                  </a:lnTo>
                  <a:lnTo>
                    <a:pt x="6453" y="14249"/>
                  </a:lnTo>
                  <a:lnTo>
                    <a:pt x="6340" y="14363"/>
                  </a:lnTo>
                  <a:lnTo>
                    <a:pt x="6207" y="14476"/>
                  </a:lnTo>
                  <a:lnTo>
                    <a:pt x="6056" y="14571"/>
                  </a:lnTo>
                  <a:lnTo>
                    <a:pt x="5905" y="14627"/>
                  </a:lnTo>
                  <a:lnTo>
                    <a:pt x="5905" y="14627"/>
                  </a:lnTo>
                  <a:lnTo>
                    <a:pt x="5167" y="14892"/>
                  </a:lnTo>
                  <a:lnTo>
                    <a:pt x="4523" y="15082"/>
                  </a:lnTo>
                  <a:lnTo>
                    <a:pt x="3993" y="15195"/>
                  </a:lnTo>
                  <a:lnTo>
                    <a:pt x="3747" y="15233"/>
                  </a:lnTo>
                  <a:lnTo>
                    <a:pt x="3539" y="15252"/>
                  </a:lnTo>
                  <a:lnTo>
                    <a:pt x="3369" y="15252"/>
                  </a:lnTo>
                  <a:lnTo>
                    <a:pt x="3199" y="15233"/>
                  </a:lnTo>
                  <a:lnTo>
                    <a:pt x="3066" y="15195"/>
                  </a:lnTo>
                  <a:lnTo>
                    <a:pt x="2953" y="15157"/>
                  </a:lnTo>
                  <a:lnTo>
                    <a:pt x="2877" y="15082"/>
                  </a:lnTo>
                  <a:lnTo>
                    <a:pt x="2820" y="15006"/>
                  </a:lnTo>
                  <a:lnTo>
                    <a:pt x="2782" y="14911"/>
                  </a:lnTo>
                  <a:lnTo>
                    <a:pt x="2782" y="14779"/>
                  </a:lnTo>
                  <a:lnTo>
                    <a:pt x="2782" y="14779"/>
                  </a:lnTo>
                  <a:lnTo>
                    <a:pt x="1458" y="9480"/>
                  </a:lnTo>
                  <a:lnTo>
                    <a:pt x="776" y="6737"/>
                  </a:lnTo>
                  <a:lnTo>
                    <a:pt x="776" y="6737"/>
                  </a:lnTo>
                  <a:lnTo>
                    <a:pt x="720" y="6510"/>
                  </a:lnTo>
                  <a:lnTo>
                    <a:pt x="644" y="6301"/>
                  </a:lnTo>
                  <a:lnTo>
                    <a:pt x="587" y="6074"/>
                  </a:lnTo>
                  <a:lnTo>
                    <a:pt x="512" y="5847"/>
                  </a:lnTo>
                  <a:lnTo>
                    <a:pt x="512" y="5847"/>
                  </a:lnTo>
                  <a:lnTo>
                    <a:pt x="398" y="5336"/>
                  </a:lnTo>
                  <a:lnTo>
                    <a:pt x="303" y="4807"/>
                  </a:lnTo>
                  <a:lnTo>
                    <a:pt x="303" y="4807"/>
                  </a:lnTo>
                  <a:lnTo>
                    <a:pt x="228" y="4277"/>
                  </a:lnTo>
                  <a:lnTo>
                    <a:pt x="152" y="3766"/>
                  </a:lnTo>
                  <a:lnTo>
                    <a:pt x="38" y="2706"/>
                  </a:lnTo>
                  <a:lnTo>
                    <a:pt x="38" y="2706"/>
                  </a:lnTo>
                  <a:lnTo>
                    <a:pt x="20" y="2290"/>
                  </a:lnTo>
                  <a:lnTo>
                    <a:pt x="1" y="1874"/>
                  </a:lnTo>
                  <a:lnTo>
                    <a:pt x="20" y="1665"/>
                  </a:lnTo>
                  <a:lnTo>
                    <a:pt x="57" y="1476"/>
                  </a:lnTo>
                  <a:lnTo>
                    <a:pt x="95" y="1268"/>
                  </a:lnTo>
                  <a:lnTo>
                    <a:pt x="171" y="1079"/>
                  </a:lnTo>
                  <a:lnTo>
                    <a:pt x="171" y="1079"/>
                  </a:lnTo>
                  <a:lnTo>
                    <a:pt x="266" y="927"/>
                  </a:lnTo>
                  <a:lnTo>
                    <a:pt x="398" y="776"/>
                  </a:lnTo>
                  <a:lnTo>
                    <a:pt x="512" y="644"/>
                  </a:lnTo>
                  <a:lnTo>
                    <a:pt x="663" y="511"/>
                  </a:lnTo>
                  <a:lnTo>
                    <a:pt x="947" y="265"/>
                  </a:lnTo>
                  <a:lnTo>
                    <a:pt x="1079" y="133"/>
                  </a:lnTo>
                  <a:lnTo>
                    <a:pt x="1212" y="0"/>
                  </a:lnTo>
                  <a:lnTo>
                    <a:pt x="1212" y="0"/>
                  </a:lnTo>
                  <a:lnTo>
                    <a:pt x="1514" y="95"/>
                  </a:lnTo>
                  <a:lnTo>
                    <a:pt x="1817" y="227"/>
                  </a:lnTo>
                  <a:lnTo>
                    <a:pt x="2101" y="379"/>
                  </a:lnTo>
                  <a:lnTo>
                    <a:pt x="2347" y="530"/>
                  </a:lnTo>
                  <a:lnTo>
                    <a:pt x="2347" y="53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8" name="Google Shape;2138;p27"/>
            <p:cNvSpPr/>
            <p:nvPr/>
          </p:nvSpPr>
          <p:spPr>
            <a:xfrm>
              <a:off x="7537744" y="4486950"/>
              <a:ext cx="205457" cy="106996"/>
            </a:xfrm>
            <a:custGeom>
              <a:avLst/>
              <a:gdLst/>
              <a:ahLst/>
              <a:cxnLst/>
              <a:rect l="l" t="t" r="r" b="b"/>
              <a:pathLst>
                <a:path w="7343" h="3824" extrusionOk="0">
                  <a:moveTo>
                    <a:pt x="7059" y="1"/>
                  </a:moveTo>
                  <a:lnTo>
                    <a:pt x="7059" y="1"/>
                  </a:lnTo>
                  <a:lnTo>
                    <a:pt x="7040" y="171"/>
                  </a:lnTo>
                  <a:lnTo>
                    <a:pt x="6983" y="360"/>
                  </a:lnTo>
                  <a:lnTo>
                    <a:pt x="6945" y="455"/>
                  </a:lnTo>
                  <a:lnTo>
                    <a:pt x="6869" y="550"/>
                  </a:lnTo>
                  <a:lnTo>
                    <a:pt x="6775" y="644"/>
                  </a:lnTo>
                  <a:lnTo>
                    <a:pt x="6661" y="758"/>
                  </a:lnTo>
                  <a:lnTo>
                    <a:pt x="6491" y="890"/>
                  </a:lnTo>
                  <a:lnTo>
                    <a:pt x="6283" y="1023"/>
                  </a:lnTo>
                  <a:lnTo>
                    <a:pt x="6037" y="1155"/>
                  </a:lnTo>
                  <a:lnTo>
                    <a:pt x="5734" y="1307"/>
                  </a:lnTo>
                  <a:lnTo>
                    <a:pt x="5375" y="1477"/>
                  </a:lnTo>
                  <a:lnTo>
                    <a:pt x="4939" y="1647"/>
                  </a:lnTo>
                  <a:lnTo>
                    <a:pt x="4447" y="1836"/>
                  </a:lnTo>
                  <a:lnTo>
                    <a:pt x="3880" y="2026"/>
                  </a:lnTo>
                  <a:lnTo>
                    <a:pt x="3880" y="2026"/>
                  </a:lnTo>
                  <a:lnTo>
                    <a:pt x="3520" y="2139"/>
                  </a:lnTo>
                  <a:lnTo>
                    <a:pt x="3217" y="2234"/>
                  </a:lnTo>
                  <a:lnTo>
                    <a:pt x="2952" y="2272"/>
                  </a:lnTo>
                  <a:lnTo>
                    <a:pt x="2744" y="2310"/>
                  </a:lnTo>
                  <a:lnTo>
                    <a:pt x="2593" y="2291"/>
                  </a:lnTo>
                  <a:lnTo>
                    <a:pt x="2460" y="2272"/>
                  </a:lnTo>
                  <a:lnTo>
                    <a:pt x="2385" y="2215"/>
                  </a:lnTo>
                  <a:lnTo>
                    <a:pt x="2347" y="2158"/>
                  </a:lnTo>
                  <a:lnTo>
                    <a:pt x="2366" y="2064"/>
                  </a:lnTo>
                  <a:lnTo>
                    <a:pt x="2404" y="1969"/>
                  </a:lnTo>
                  <a:lnTo>
                    <a:pt x="2479" y="1855"/>
                  </a:lnTo>
                  <a:lnTo>
                    <a:pt x="2593" y="1742"/>
                  </a:lnTo>
                  <a:lnTo>
                    <a:pt x="2744" y="1609"/>
                  </a:lnTo>
                  <a:lnTo>
                    <a:pt x="2934" y="1458"/>
                  </a:lnTo>
                  <a:lnTo>
                    <a:pt x="3142" y="1326"/>
                  </a:lnTo>
                  <a:lnTo>
                    <a:pt x="3388" y="1174"/>
                  </a:lnTo>
                  <a:lnTo>
                    <a:pt x="3388" y="1174"/>
                  </a:lnTo>
                  <a:lnTo>
                    <a:pt x="2631" y="1572"/>
                  </a:lnTo>
                  <a:lnTo>
                    <a:pt x="1760" y="2064"/>
                  </a:lnTo>
                  <a:lnTo>
                    <a:pt x="1344" y="2328"/>
                  </a:lnTo>
                  <a:lnTo>
                    <a:pt x="947" y="2593"/>
                  </a:lnTo>
                  <a:lnTo>
                    <a:pt x="606" y="2820"/>
                  </a:lnTo>
                  <a:lnTo>
                    <a:pt x="322" y="3048"/>
                  </a:lnTo>
                  <a:lnTo>
                    <a:pt x="322" y="3048"/>
                  </a:lnTo>
                  <a:lnTo>
                    <a:pt x="152" y="3237"/>
                  </a:lnTo>
                  <a:lnTo>
                    <a:pt x="152" y="3237"/>
                  </a:lnTo>
                  <a:lnTo>
                    <a:pt x="76" y="3312"/>
                  </a:lnTo>
                  <a:lnTo>
                    <a:pt x="38" y="3388"/>
                  </a:lnTo>
                  <a:lnTo>
                    <a:pt x="19" y="3464"/>
                  </a:lnTo>
                  <a:lnTo>
                    <a:pt x="1" y="3521"/>
                  </a:lnTo>
                  <a:lnTo>
                    <a:pt x="19" y="3577"/>
                  </a:lnTo>
                  <a:lnTo>
                    <a:pt x="38" y="3615"/>
                  </a:lnTo>
                  <a:lnTo>
                    <a:pt x="76" y="3672"/>
                  </a:lnTo>
                  <a:lnTo>
                    <a:pt x="114" y="3710"/>
                  </a:lnTo>
                  <a:lnTo>
                    <a:pt x="228" y="3767"/>
                  </a:lnTo>
                  <a:lnTo>
                    <a:pt x="379" y="3804"/>
                  </a:lnTo>
                  <a:lnTo>
                    <a:pt x="511" y="3823"/>
                  </a:lnTo>
                  <a:lnTo>
                    <a:pt x="663" y="3823"/>
                  </a:lnTo>
                  <a:lnTo>
                    <a:pt x="663" y="3823"/>
                  </a:lnTo>
                  <a:lnTo>
                    <a:pt x="947" y="3804"/>
                  </a:lnTo>
                  <a:lnTo>
                    <a:pt x="1212" y="3786"/>
                  </a:lnTo>
                  <a:lnTo>
                    <a:pt x="1779" y="3691"/>
                  </a:lnTo>
                  <a:lnTo>
                    <a:pt x="2347" y="3577"/>
                  </a:lnTo>
                  <a:lnTo>
                    <a:pt x="2896" y="3464"/>
                  </a:lnTo>
                  <a:lnTo>
                    <a:pt x="2896" y="3464"/>
                  </a:lnTo>
                  <a:lnTo>
                    <a:pt x="5545" y="2877"/>
                  </a:lnTo>
                  <a:lnTo>
                    <a:pt x="5545" y="2877"/>
                  </a:lnTo>
                  <a:lnTo>
                    <a:pt x="5980" y="2783"/>
                  </a:lnTo>
                  <a:lnTo>
                    <a:pt x="6207" y="2726"/>
                  </a:lnTo>
                  <a:lnTo>
                    <a:pt x="6434" y="2650"/>
                  </a:lnTo>
                  <a:lnTo>
                    <a:pt x="6661" y="2556"/>
                  </a:lnTo>
                  <a:lnTo>
                    <a:pt x="6851" y="2442"/>
                  </a:lnTo>
                  <a:lnTo>
                    <a:pt x="6945" y="2366"/>
                  </a:lnTo>
                  <a:lnTo>
                    <a:pt x="7021" y="2291"/>
                  </a:lnTo>
                  <a:lnTo>
                    <a:pt x="7097" y="2196"/>
                  </a:lnTo>
                  <a:lnTo>
                    <a:pt x="7153" y="2082"/>
                  </a:lnTo>
                  <a:lnTo>
                    <a:pt x="7153" y="2082"/>
                  </a:lnTo>
                  <a:lnTo>
                    <a:pt x="7248" y="1855"/>
                  </a:lnTo>
                  <a:lnTo>
                    <a:pt x="7305" y="1590"/>
                  </a:lnTo>
                  <a:lnTo>
                    <a:pt x="7343" y="1307"/>
                  </a:lnTo>
                  <a:lnTo>
                    <a:pt x="7343" y="1004"/>
                  </a:lnTo>
                  <a:lnTo>
                    <a:pt x="7324" y="720"/>
                  </a:lnTo>
                  <a:lnTo>
                    <a:pt x="7267" y="455"/>
                  </a:lnTo>
                  <a:lnTo>
                    <a:pt x="7191" y="209"/>
                  </a:lnTo>
                  <a:lnTo>
                    <a:pt x="7134" y="96"/>
                  </a:lnTo>
                  <a:lnTo>
                    <a:pt x="7059" y="1"/>
                  </a:lnTo>
                  <a:lnTo>
                    <a:pt x="7059"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9" name="Google Shape;2139;p27"/>
            <p:cNvSpPr/>
            <p:nvPr/>
          </p:nvSpPr>
          <p:spPr>
            <a:xfrm>
              <a:off x="7706633" y="4486950"/>
              <a:ext cx="38696" cy="103274"/>
            </a:xfrm>
            <a:custGeom>
              <a:avLst/>
              <a:gdLst/>
              <a:ahLst/>
              <a:cxnLst/>
              <a:rect l="l" t="t" r="r" b="b"/>
              <a:pathLst>
                <a:path w="1383" h="3691" extrusionOk="0">
                  <a:moveTo>
                    <a:pt x="1023" y="1"/>
                  </a:moveTo>
                  <a:lnTo>
                    <a:pt x="1023" y="1"/>
                  </a:lnTo>
                  <a:lnTo>
                    <a:pt x="1061" y="39"/>
                  </a:lnTo>
                  <a:lnTo>
                    <a:pt x="1136" y="171"/>
                  </a:lnTo>
                  <a:lnTo>
                    <a:pt x="1193" y="266"/>
                  </a:lnTo>
                  <a:lnTo>
                    <a:pt x="1250" y="379"/>
                  </a:lnTo>
                  <a:lnTo>
                    <a:pt x="1288" y="550"/>
                  </a:lnTo>
                  <a:lnTo>
                    <a:pt x="1344" y="739"/>
                  </a:lnTo>
                  <a:lnTo>
                    <a:pt x="1363" y="947"/>
                  </a:lnTo>
                  <a:lnTo>
                    <a:pt x="1382" y="1212"/>
                  </a:lnTo>
                  <a:lnTo>
                    <a:pt x="1382" y="1515"/>
                  </a:lnTo>
                  <a:lnTo>
                    <a:pt x="1363" y="1855"/>
                  </a:lnTo>
                  <a:lnTo>
                    <a:pt x="1325" y="2253"/>
                  </a:lnTo>
                  <a:lnTo>
                    <a:pt x="1269" y="2669"/>
                  </a:lnTo>
                  <a:lnTo>
                    <a:pt x="1155" y="3161"/>
                  </a:lnTo>
                  <a:lnTo>
                    <a:pt x="1023" y="3691"/>
                  </a:lnTo>
                  <a:lnTo>
                    <a:pt x="1023" y="3691"/>
                  </a:lnTo>
                  <a:lnTo>
                    <a:pt x="77" y="3691"/>
                  </a:lnTo>
                  <a:lnTo>
                    <a:pt x="1" y="2101"/>
                  </a:lnTo>
                  <a:lnTo>
                    <a:pt x="1" y="2101"/>
                  </a:lnTo>
                  <a:lnTo>
                    <a:pt x="133" y="1969"/>
                  </a:lnTo>
                  <a:lnTo>
                    <a:pt x="474" y="1647"/>
                  </a:lnTo>
                  <a:lnTo>
                    <a:pt x="663" y="1439"/>
                  </a:lnTo>
                  <a:lnTo>
                    <a:pt x="833" y="1231"/>
                  </a:lnTo>
                  <a:lnTo>
                    <a:pt x="985" y="1023"/>
                  </a:lnTo>
                  <a:lnTo>
                    <a:pt x="1098" y="834"/>
                  </a:lnTo>
                  <a:lnTo>
                    <a:pt x="1098" y="834"/>
                  </a:lnTo>
                  <a:lnTo>
                    <a:pt x="1136" y="663"/>
                  </a:lnTo>
                  <a:lnTo>
                    <a:pt x="1155" y="512"/>
                  </a:lnTo>
                  <a:lnTo>
                    <a:pt x="1155" y="360"/>
                  </a:lnTo>
                  <a:lnTo>
                    <a:pt x="1136" y="247"/>
                  </a:lnTo>
                  <a:lnTo>
                    <a:pt x="1098" y="152"/>
                  </a:lnTo>
                  <a:lnTo>
                    <a:pt x="1061" y="77"/>
                  </a:lnTo>
                  <a:lnTo>
                    <a:pt x="1023" y="1"/>
                  </a:lnTo>
                  <a:lnTo>
                    <a:pt x="102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0" name="Google Shape;2140;p27"/>
            <p:cNvSpPr/>
            <p:nvPr/>
          </p:nvSpPr>
          <p:spPr>
            <a:xfrm>
              <a:off x="7888785" y="4484851"/>
              <a:ext cx="205457" cy="106436"/>
            </a:xfrm>
            <a:custGeom>
              <a:avLst/>
              <a:gdLst/>
              <a:ahLst/>
              <a:cxnLst/>
              <a:rect l="l" t="t" r="r" b="b"/>
              <a:pathLst>
                <a:path w="7343" h="3804" extrusionOk="0">
                  <a:moveTo>
                    <a:pt x="284" y="0"/>
                  </a:moveTo>
                  <a:lnTo>
                    <a:pt x="284" y="0"/>
                  </a:lnTo>
                  <a:lnTo>
                    <a:pt x="322" y="171"/>
                  </a:lnTo>
                  <a:lnTo>
                    <a:pt x="360" y="341"/>
                  </a:lnTo>
                  <a:lnTo>
                    <a:pt x="417" y="435"/>
                  </a:lnTo>
                  <a:lnTo>
                    <a:pt x="473" y="530"/>
                  </a:lnTo>
                  <a:lnTo>
                    <a:pt x="568" y="644"/>
                  </a:lnTo>
                  <a:lnTo>
                    <a:pt x="700" y="757"/>
                  </a:lnTo>
                  <a:lnTo>
                    <a:pt x="852" y="871"/>
                  </a:lnTo>
                  <a:lnTo>
                    <a:pt x="1060" y="1003"/>
                  </a:lnTo>
                  <a:lnTo>
                    <a:pt x="1306" y="1155"/>
                  </a:lnTo>
                  <a:lnTo>
                    <a:pt x="1609" y="1306"/>
                  </a:lnTo>
                  <a:lnTo>
                    <a:pt x="1968" y="1457"/>
                  </a:lnTo>
                  <a:lnTo>
                    <a:pt x="2403" y="1628"/>
                  </a:lnTo>
                  <a:lnTo>
                    <a:pt x="2895" y="1817"/>
                  </a:lnTo>
                  <a:lnTo>
                    <a:pt x="3463" y="2025"/>
                  </a:lnTo>
                  <a:lnTo>
                    <a:pt x="3463" y="2025"/>
                  </a:lnTo>
                  <a:lnTo>
                    <a:pt x="3823" y="2139"/>
                  </a:lnTo>
                  <a:lnTo>
                    <a:pt x="4125" y="2214"/>
                  </a:lnTo>
                  <a:lnTo>
                    <a:pt x="4390" y="2271"/>
                  </a:lnTo>
                  <a:lnTo>
                    <a:pt x="4598" y="2290"/>
                  </a:lnTo>
                  <a:lnTo>
                    <a:pt x="4769" y="2290"/>
                  </a:lnTo>
                  <a:lnTo>
                    <a:pt x="4882" y="2252"/>
                  </a:lnTo>
                  <a:lnTo>
                    <a:pt x="4958" y="2214"/>
                  </a:lnTo>
                  <a:lnTo>
                    <a:pt x="4996" y="2139"/>
                  </a:lnTo>
                  <a:lnTo>
                    <a:pt x="4996" y="2063"/>
                  </a:lnTo>
                  <a:lnTo>
                    <a:pt x="4939" y="1968"/>
                  </a:lnTo>
                  <a:lnTo>
                    <a:pt x="4863" y="1855"/>
                  </a:lnTo>
                  <a:lnTo>
                    <a:pt x="4750" y="1722"/>
                  </a:lnTo>
                  <a:lnTo>
                    <a:pt x="4598" y="1590"/>
                  </a:lnTo>
                  <a:lnTo>
                    <a:pt x="4409" y="1457"/>
                  </a:lnTo>
                  <a:lnTo>
                    <a:pt x="4201" y="1306"/>
                  </a:lnTo>
                  <a:lnTo>
                    <a:pt x="3955" y="1155"/>
                  </a:lnTo>
                  <a:lnTo>
                    <a:pt x="3955" y="1155"/>
                  </a:lnTo>
                  <a:lnTo>
                    <a:pt x="4712" y="1552"/>
                  </a:lnTo>
                  <a:lnTo>
                    <a:pt x="5582" y="2044"/>
                  </a:lnTo>
                  <a:lnTo>
                    <a:pt x="6018" y="2309"/>
                  </a:lnTo>
                  <a:lnTo>
                    <a:pt x="6396" y="2574"/>
                  </a:lnTo>
                  <a:lnTo>
                    <a:pt x="6756" y="2820"/>
                  </a:lnTo>
                  <a:lnTo>
                    <a:pt x="7021" y="3047"/>
                  </a:lnTo>
                  <a:lnTo>
                    <a:pt x="7021" y="3047"/>
                  </a:lnTo>
                  <a:lnTo>
                    <a:pt x="7210" y="3217"/>
                  </a:lnTo>
                  <a:lnTo>
                    <a:pt x="7210" y="3217"/>
                  </a:lnTo>
                  <a:lnTo>
                    <a:pt x="7267" y="3312"/>
                  </a:lnTo>
                  <a:lnTo>
                    <a:pt x="7304" y="3369"/>
                  </a:lnTo>
                  <a:lnTo>
                    <a:pt x="7342" y="3444"/>
                  </a:lnTo>
                  <a:lnTo>
                    <a:pt x="7342" y="3501"/>
                  </a:lnTo>
                  <a:lnTo>
                    <a:pt x="7342" y="3558"/>
                  </a:lnTo>
                  <a:lnTo>
                    <a:pt x="7304" y="3615"/>
                  </a:lnTo>
                  <a:lnTo>
                    <a:pt x="7286" y="3652"/>
                  </a:lnTo>
                  <a:lnTo>
                    <a:pt x="7229" y="3690"/>
                  </a:lnTo>
                  <a:lnTo>
                    <a:pt x="7115" y="3747"/>
                  </a:lnTo>
                  <a:lnTo>
                    <a:pt x="6983" y="3785"/>
                  </a:lnTo>
                  <a:lnTo>
                    <a:pt x="6831" y="3804"/>
                  </a:lnTo>
                  <a:lnTo>
                    <a:pt x="6699" y="3804"/>
                  </a:lnTo>
                  <a:lnTo>
                    <a:pt x="6699" y="3804"/>
                  </a:lnTo>
                  <a:lnTo>
                    <a:pt x="6415" y="3804"/>
                  </a:lnTo>
                  <a:lnTo>
                    <a:pt x="6131" y="3766"/>
                  </a:lnTo>
                  <a:lnTo>
                    <a:pt x="5564" y="3671"/>
                  </a:lnTo>
                  <a:lnTo>
                    <a:pt x="5015" y="3558"/>
                  </a:lnTo>
                  <a:lnTo>
                    <a:pt x="4447" y="3444"/>
                  </a:lnTo>
                  <a:lnTo>
                    <a:pt x="4447" y="3444"/>
                  </a:lnTo>
                  <a:lnTo>
                    <a:pt x="1798" y="2858"/>
                  </a:lnTo>
                  <a:lnTo>
                    <a:pt x="1798" y="2858"/>
                  </a:lnTo>
                  <a:lnTo>
                    <a:pt x="1363" y="2763"/>
                  </a:lnTo>
                  <a:lnTo>
                    <a:pt x="1136" y="2706"/>
                  </a:lnTo>
                  <a:lnTo>
                    <a:pt x="909" y="2631"/>
                  </a:lnTo>
                  <a:lnTo>
                    <a:pt x="681" y="2536"/>
                  </a:lnTo>
                  <a:lnTo>
                    <a:pt x="492" y="2422"/>
                  </a:lnTo>
                  <a:lnTo>
                    <a:pt x="417" y="2347"/>
                  </a:lnTo>
                  <a:lnTo>
                    <a:pt x="322" y="2271"/>
                  </a:lnTo>
                  <a:lnTo>
                    <a:pt x="265" y="2176"/>
                  </a:lnTo>
                  <a:lnTo>
                    <a:pt x="190" y="2082"/>
                  </a:lnTo>
                  <a:lnTo>
                    <a:pt x="190" y="2082"/>
                  </a:lnTo>
                  <a:lnTo>
                    <a:pt x="114" y="1836"/>
                  </a:lnTo>
                  <a:lnTo>
                    <a:pt x="38" y="1571"/>
                  </a:lnTo>
                  <a:lnTo>
                    <a:pt x="19" y="1287"/>
                  </a:lnTo>
                  <a:lnTo>
                    <a:pt x="0" y="1003"/>
                  </a:lnTo>
                  <a:lnTo>
                    <a:pt x="19" y="700"/>
                  </a:lnTo>
                  <a:lnTo>
                    <a:pt x="76" y="435"/>
                  </a:lnTo>
                  <a:lnTo>
                    <a:pt x="171" y="189"/>
                  </a:lnTo>
                  <a:lnTo>
                    <a:pt x="227" y="95"/>
                  </a:lnTo>
                  <a:lnTo>
                    <a:pt x="284" y="0"/>
                  </a:lnTo>
                  <a:lnTo>
                    <a:pt x="284"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1" name="Google Shape;2141;p27"/>
            <p:cNvSpPr/>
            <p:nvPr/>
          </p:nvSpPr>
          <p:spPr>
            <a:xfrm>
              <a:off x="7886658" y="4484851"/>
              <a:ext cx="39200" cy="103274"/>
            </a:xfrm>
            <a:custGeom>
              <a:avLst/>
              <a:gdLst/>
              <a:ahLst/>
              <a:cxnLst/>
              <a:rect l="l" t="t" r="r" b="b"/>
              <a:pathLst>
                <a:path w="1401" h="3691" extrusionOk="0">
                  <a:moveTo>
                    <a:pt x="360" y="0"/>
                  </a:moveTo>
                  <a:lnTo>
                    <a:pt x="360" y="0"/>
                  </a:lnTo>
                  <a:lnTo>
                    <a:pt x="322" y="38"/>
                  </a:lnTo>
                  <a:lnTo>
                    <a:pt x="247" y="152"/>
                  </a:lnTo>
                  <a:lnTo>
                    <a:pt x="190" y="246"/>
                  </a:lnTo>
                  <a:lnTo>
                    <a:pt x="152" y="379"/>
                  </a:lnTo>
                  <a:lnTo>
                    <a:pt x="95" y="530"/>
                  </a:lnTo>
                  <a:lnTo>
                    <a:pt x="57" y="719"/>
                  </a:lnTo>
                  <a:lnTo>
                    <a:pt x="20" y="946"/>
                  </a:lnTo>
                  <a:lnTo>
                    <a:pt x="1" y="1211"/>
                  </a:lnTo>
                  <a:lnTo>
                    <a:pt x="1" y="1495"/>
                  </a:lnTo>
                  <a:lnTo>
                    <a:pt x="20" y="1836"/>
                  </a:lnTo>
                  <a:lnTo>
                    <a:pt x="57" y="2233"/>
                  </a:lnTo>
                  <a:lnTo>
                    <a:pt x="133" y="2668"/>
                  </a:lnTo>
                  <a:lnTo>
                    <a:pt x="228" y="3141"/>
                  </a:lnTo>
                  <a:lnTo>
                    <a:pt x="360" y="3690"/>
                  </a:lnTo>
                  <a:lnTo>
                    <a:pt x="360" y="3690"/>
                  </a:lnTo>
                  <a:lnTo>
                    <a:pt x="1306" y="3690"/>
                  </a:lnTo>
                  <a:lnTo>
                    <a:pt x="1401" y="2082"/>
                  </a:lnTo>
                  <a:lnTo>
                    <a:pt x="1401" y="2082"/>
                  </a:lnTo>
                  <a:lnTo>
                    <a:pt x="1249" y="1949"/>
                  </a:lnTo>
                  <a:lnTo>
                    <a:pt x="909" y="1628"/>
                  </a:lnTo>
                  <a:lnTo>
                    <a:pt x="720" y="1419"/>
                  </a:lnTo>
                  <a:lnTo>
                    <a:pt x="549" y="1211"/>
                  </a:lnTo>
                  <a:lnTo>
                    <a:pt x="398" y="1003"/>
                  </a:lnTo>
                  <a:lnTo>
                    <a:pt x="303" y="814"/>
                  </a:lnTo>
                  <a:lnTo>
                    <a:pt x="303" y="814"/>
                  </a:lnTo>
                  <a:lnTo>
                    <a:pt x="247" y="644"/>
                  </a:lnTo>
                  <a:lnTo>
                    <a:pt x="228" y="492"/>
                  </a:lnTo>
                  <a:lnTo>
                    <a:pt x="228" y="360"/>
                  </a:lnTo>
                  <a:lnTo>
                    <a:pt x="266" y="227"/>
                  </a:lnTo>
                  <a:lnTo>
                    <a:pt x="284" y="133"/>
                  </a:lnTo>
                  <a:lnTo>
                    <a:pt x="322" y="57"/>
                  </a:lnTo>
                  <a:lnTo>
                    <a:pt x="360" y="0"/>
                  </a:lnTo>
                  <a:lnTo>
                    <a:pt x="360"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2" name="Google Shape;2142;p27"/>
            <p:cNvSpPr/>
            <p:nvPr/>
          </p:nvSpPr>
          <p:spPr>
            <a:xfrm>
              <a:off x="7586458" y="3873842"/>
              <a:ext cx="445302" cy="378597"/>
            </a:xfrm>
            <a:custGeom>
              <a:avLst/>
              <a:gdLst/>
              <a:ahLst/>
              <a:cxnLst/>
              <a:rect l="l" t="t" r="r" b="b"/>
              <a:pathLst>
                <a:path w="15915" h="13531" extrusionOk="0">
                  <a:moveTo>
                    <a:pt x="15914" y="13360"/>
                  </a:moveTo>
                  <a:lnTo>
                    <a:pt x="0" y="13530"/>
                  </a:lnTo>
                  <a:lnTo>
                    <a:pt x="568" y="0"/>
                  </a:lnTo>
                  <a:lnTo>
                    <a:pt x="15403" y="95"/>
                  </a:lnTo>
                  <a:lnTo>
                    <a:pt x="15914" y="1336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3" name="Google Shape;2143;p27"/>
            <p:cNvSpPr/>
            <p:nvPr/>
          </p:nvSpPr>
          <p:spPr>
            <a:xfrm>
              <a:off x="7743707" y="3930502"/>
              <a:ext cx="40795" cy="276386"/>
            </a:xfrm>
            <a:custGeom>
              <a:avLst/>
              <a:gdLst/>
              <a:ahLst/>
              <a:cxnLst/>
              <a:rect l="l" t="t" r="r" b="b"/>
              <a:pathLst>
                <a:path w="1458" h="9878" extrusionOk="0">
                  <a:moveTo>
                    <a:pt x="1458" y="0"/>
                  </a:moveTo>
                  <a:lnTo>
                    <a:pt x="625" y="9878"/>
                  </a:lnTo>
                  <a:lnTo>
                    <a:pt x="625" y="9878"/>
                  </a:lnTo>
                  <a:lnTo>
                    <a:pt x="549" y="9670"/>
                  </a:lnTo>
                  <a:lnTo>
                    <a:pt x="474" y="9443"/>
                  </a:lnTo>
                  <a:lnTo>
                    <a:pt x="379" y="9102"/>
                  </a:lnTo>
                  <a:lnTo>
                    <a:pt x="284" y="8686"/>
                  </a:lnTo>
                  <a:lnTo>
                    <a:pt x="171" y="8194"/>
                  </a:lnTo>
                  <a:lnTo>
                    <a:pt x="95" y="7645"/>
                  </a:lnTo>
                  <a:lnTo>
                    <a:pt x="38" y="7002"/>
                  </a:lnTo>
                  <a:lnTo>
                    <a:pt x="0" y="6301"/>
                  </a:lnTo>
                  <a:lnTo>
                    <a:pt x="0" y="5923"/>
                  </a:lnTo>
                  <a:lnTo>
                    <a:pt x="0" y="5545"/>
                  </a:lnTo>
                  <a:lnTo>
                    <a:pt x="38" y="5147"/>
                  </a:lnTo>
                  <a:lnTo>
                    <a:pt x="76" y="4731"/>
                  </a:lnTo>
                  <a:lnTo>
                    <a:pt x="114" y="4296"/>
                  </a:lnTo>
                  <a:lnTo>
                    <a:pt x="190" y="3860"/>
                  </a:lnTo>
                  <a:lnTo>
                    <a:pt x="265" y="3406"/>
                  </a:lnTo>
                  <a:lnTo>
                    <a:pt x="379" y="2952"/>
                  </a:lnTo>
                  <a:lnTo>
                    <a:pt x="511" y="2479"/>
                  </a:lnTo>
                  <a:lnTo>
                    <a:pt x="644" y="2006"/>
                  </a:lnTo>
                  <a:lnTo>
                    <a:pt x="814" y="1514"/>
                  </a:lnTo>
                  <a:lnTo>
                    <a:pt x="1003" y="1022"/>
                  </a:lnTo>
                  <a:lnTo>
                    <a:pt x="1212" y="511"/>
                  </a:lnTo>
                  <a:lnTo>
                    <a:pt x="1458" y="0"/>
                  </a:lnTo>
                  <a:lnTo>
                    <a:pt x="1458"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4" name="Google Shape;2144;p27"/>
            <p:cNvSpPr/>
            <p:nvPr/>
          </p:nvSpPr>
          <p:spPr>
            <a:xfrm>
              <a:off x="7833188" y="3930502"/>
              <a:ext cx="40795" cy="276386"/>
            </a:xfrm>
            <a:custGeom>
              <a:avLst/>
              <a:gdLst/>
              <a:ahLst/>
              <a:cxnLst/>
              <a:rect l="l" t="t" r="r" b="b"/>
              <a:pathLst>
                <a:path w="1458" h="9878" extrusionOk="0">
                  <a:moveTo>
                    <a:pt x="0" y="0"/>
                  </a:moveTo>
                  <a:lnTo>
                    <a:pt x="833" y="9878"/>
                  </a:lnTo>
                  <a:lnTo>
                    <a:pt x="833" y="9878"/>
                  </a:lnTo>
                  <a:lnTo>
                    <a:pt x="909" y="9670"/>
                  </a:lnTo>
                  <a:lnTo>
                    <a:pt x="984" y="9443"/>
                  </a:lnTo>
                  <a:lnTo>
                    <a:pt x="1079" y="9102"/>
                  </a:lnTo>
                  <a:lnTo>
                    <a:pt x="1193" y="8686"/>
                  </a:lnTo>
                  <a:lnTo>
                    <a:pt x="1287" y="8194"/>
                  </a:lnTo>
                  <a:lnTo>
                    <a:pt x="1363" y="7645"/>
                  </a:lnTo>
                  <a:lnTo>
                    <a:pt x="1439" y="7002"/>
                  </a:lnTo>
                  <a:lnTo>
                    <a:pt x="1457" y="6301"/>
                  </a:lnTo>
                  <a:lnTo>
                    <a:pt x="1457" y="5923"/>
                  </a:lnTo>
                  <a:lnTo>
                    <a:pt x="1457" y="5545"/>
                  </a:lnTo>
                  <a:lnTo>
                    <a:pt x="1439" y="5147"/>
                  </a:lnTo>
                  <a:lnTo>
                    <a:pt x="1401" y="4731"/>
                  </a:lnTo>
                  <a:lnTo>
                    <a:pt x="1344" y="4296"/>
                  </a:lnTo>
                  <a:lnTo>
                    <a:pt x="1268" y="3860"/>
                  </a:lnTo>
                  <a:lnTo>
                    <a:pt x="1193" y="3406"/>
                  </a:lnTo>
                  <a:lnTo>
                    <a:pt x="1079" y="2952"/>
                  </a:lnTo>
                  <a:lnTo>
                    <a:pt x="965" y="2479"/>
                  </a:lnTo>
                  <a:lnTo>
                    <a:pt x="814" y="2006"/>
                  </a:lnTo>
                  <a:lnTo>
                    <a:pt x="644" y="1514"/>
                  </a:lnTo>
                  <a:lnTo>
                    <a:pt x="455" y="1022"/>
                  </a:lnTo>
                  <a:lnTo>
                    <a:pt x="246" y="511"/>
                  </a:lnTo>
                  <a:lnTo>
                    <a:pt x="0" y="0"/>
                  </a:lnTo>
                  <a:lnTo>
                    <a:pt x="0"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5" name="Google Shape;2145;p27"/>
            <p:cNvSpPr/>
            <p:nvPr/>
          </p:nvSpPr>
          <p:spPr>
            <a:xfrm>
              <a:off x="7461498" y="2731259"/>
              <a:ext cx="718498" cy="681425"/>
            </a:xfrm>
            <a:custGeom>
              <a:avLst/>
              <a:gdLst/>
              <a:ahLst/>
              <a:cxnLst/>
              <a:rect l="l" t="t" r="r" b="b"/>
              <a:pathLst>
                <a:path w="25679" h="24354" extrusionOk="0">
                  <a:moveTo>
                    <a:pt x="25660" y="13265"/>
                  </a:moveTo>
                  <a:lnTo>
                    <a:pt x="25660" y="13265"/>
                  </a:lnTo>
                  <a:lnTo>
                    <a:pt x="25679" y="13114"/>
                  </a:lnTo>
                  <a:lnTo>
                    <a:pt x="25679" y="12943"/>
                  </a:lnTo>
                  <a:lnTo>
                    <a:pt x="25679" y="12943"/>
                  </a:lnTo>
                  <a:lnTo>
                    <a:pt x="25660" y="12395"/>
                  </a:lnTo>
                  <a:lnTo>
                    <a:pt x="25660" y="12130"/>
                  </a:lnTo>
                  <a:lnTo>
                    <a:pt x="25641" y="11846"/>
                  </a:lnTo>
                  <a:lnTo>
                    <a:pt x="25641" y="11846"/>
                  </a:lnTo>
                  <a:lnTo>
                    <a:pt x="25584" y="11562"/>
                  </a:lnTo>
                  <a:lnTo>
                    <a:pt x="25508" y="11278"/>
                  </a:lnTo>
                  <a:lnTo>
                    <a:pt x="25395" y="10975"/>
                  </a:lnTo>
                  <a:lnTo>
                    <a:pt x="25281" y="10711"/>
                  </a:lnTo>
                  <a:lnTo>
                    <a:pt x="25149" y="10427"/>
                  </a:lnTo>
                  <a:lnTo>
                    <a:pt x="24998" y="10162"/>
                  </a:lnTo>
                  <a:lnTo>
                    <a:pt x="24846" y="9916"/>
                  </a:lnTo>
                  <a:lnTo>
                    <a:pt x="24657" y="9670"/>
                  </a:lnTo>
                  <a:lnTo>
                    <a:pt x="24657" y="9670"/>
                  </a:lnTo>
                  <a:lnTo>
                    <a:pt x="24487" y="9481"/>
                  </a:lnTo>
                  <a:lnTo>
                    <a:pt x="24297" y="9310"/>
                  </a:lnTo>
                  <a:lnTo>
                    <a:pt x="24146" y="9121"/>
                  </a:lnTo>
                  <a:lnTo>
                    <a:pt x="24070" y="9026"/>
                  </a:lnTo>
                  <a:lnTo>
                    <a:pt x="23995" y="8913"/>
                  </a:lnTo>
                  <a:lnTo>
                    <a:pt x="23995" y="8913"/>
                  </a:lnTo>
                  <a:lnTo>
                    <a:pt x="23900" y="8648"/>
                  </a:lnTo>
                  <a:lnTo>
                    <a:pt x="23824" y="8402"/>
                  </a:lnTo>
                  <a:lnTo>
                    <a:pt x="23768" y="8137"/>
                  </a:lnTo>
                  <a:lnTo>
                    <a:pt x="23730" y="7872"/>
                  </a:lnTo>
                  <a:lnTo>
                    <a:pt x="23730" y="7872"/>
                  </a:lnTo>
                  <a:lnTo>
                    <a:pt x="23711" y="7323"/>
                  </a:lnTo>
                  <a:lnTo>
                    <a:pt x="23673" y="6794"/>
                  </a:lnTo>
                  <a:lnTo>
                    <a:pt x="23635" y="6529"/>
                  </a:lnTo>
                  <a:lnTo>
                    <a:pt x="23578" y="6264"/>
                  </a:lnTo>
                  <a:lnTo>
                    <a:pt x="23484" y="6018"/>
                  </a:lnTo>
                  <a:lnTo>
                    <a:pt x="23370" y="5791"/>
                  </a:lnTo>
                  <a:lnTo>
                    <a:pt x="23370" y="5791"/>
                  </a:lnTo>
                  <a:lnTo>
                    <a:pt x="23276" y="5639"/>
                  </a:lnTo>
                  <a:lnTo>
                    <a:pt x="23162" y="5488"/>
                  </a:lnTo>
                  <a:lnTo>
                    <a:pt x="23049" y="5355"/>
                  </a:lnTo>
                  <a:lnTo>
                    <a:pt x="22916" y="5242"/>
                  </a:lnTo>
                  <a:lnTo>
                    <a:pt x="22632" y="5015"/>
                  </a:lnTo>
                  <a:lnTo>
                    <a:pt x="22311" y="4807"/>
                  </a:lnTo>
                  <a:lnTo>
                    <a:pt x="21667" y="4409"/>
                  </a:lnTo>
                  <a:lnTo>
                    <a:pt x="21345" y="4201"/>
                  </a:lnTo>
                  <a:lnTo>
                    <a:pt x="21062" y="3974"/>
                  </a:lnTo>
                  <a:lnTo>
                    <a:pt x="21062" y="3974"/>
                  </a:lnTo>
                  <a:lnTo>
                    <a:pt x="20835" y="3766"/>
                  </a:lnTo>
                  <a:lnTo>
                    <a:pt x="20645" y="3520"/>
                  </a:lnTo>
                  <a:lnTo>
                    <a:pt x="20456" y="3274"/>
                  </a:lnTo>
                  <a:lnTo>
                    <a:pt x="20286" y="3028"/>
                  </a:lnTo>
                  <a:lnTo>
                    <a:pt x="19983" y="2498"/>
                  </a:lnTo>
                  <a:lnTo>
                    <a:pt x="19661" y="1968"/>
                  </a:lnTo>
                  <a:lnTo>
                    <a:pt x="19661" y="1968"/>
                  </a:lnTo>
                  <a:lnTo>
                    <a:pt x="19396" y="1590"/>
                  </a:lnTo>
                  <a:lnTo>
                    <a:pt x="19245" y="1419"/>
                  </a:lnTo>
                  <a:lnTo>
                    <a:pt x="19094" y="1249"/>
                  </a:lnTo>
                  <a:lnTo>
                    <a:pt x="18942" y="1098"/>
                  </a:lnTo>
                  <a:lnTo>
                    <a:pt x="18753" y="965"/>
                  </a:lnTo>
                  <a:lnTo>
                    <a:pt x="18564" y="833"/>
                  </a:lnTo>
                  <a:lnTo>
                    <a:pt x="18375" y="719"/>
                  </a:lnTo>
                  <a:lnTo>
                    <a:pt x="18375" y="719"/>
                  </a:lnTo>
                  <a:lnTo>
                    <a:pt x="18034" y="568"/>
                  </a:lnTo>
                  <a:lnTo>
                    <a:pt x="17693" y="417"/>
                  </a:lnTo>
                  <a:lnTo>
                    <a:pt x="17693" y="417"/>
                  </a:lnTo>
                  <a:lnTo>
                    <a:pt x="17561" y="379"/>
                  </a:lnTo>
                  <a:lnTo>
                    <a:pt x="17447" y="360"/>
                  </a:lnTo>
                  <a:lnTo>
                    <a:pt x="17182" y="322"/>
                  </a:lnTo>
                  <a:lnTo>
                    <a:pt x="16936" y="322"/>
                  </a:lnTo>
                  <a:lnTo>
                    <a:pt x="16672" y="360"/>
                  </a:lnTo>
                  <a:lnTo>
                    <a:pt x="16142" y="454"/>
                  </a:lnTo>
                  <a:lnTo>
                    <a:pt x="15877" y="492"/>
                  </a:lnTo>
                  <a:lnTo>
                    <a:pt x="15631" y="530"/>
                  </a:lnTo>
                  <a:lnTo>
                    <a:pt x="15631" y="530"/>
                  </a:lnTo>
                  <a:lnTo>
                    <a:pt x="15328" y="549"/>
                  </a:lnTo>
                  <a:lnTo>
                    <a:pt x="15025" y="530"/>
                  </a:lnTo>
                  <a:lnTo>
                    <a:pt x="14741" y="473"/>
                  </a:lnTo>
                  <a:lnTo>
                    <a:pt x="14439" y="417"/>
                  </a:lnTo>
                  <a:lnTo>
                    <a:pt x="13852" y="284"/>
                  </a:lnTo>
                  <a:lnTo>
                    <a:pt x="13265" y="133"/>
                  </a:lnTo>
                  <a:lnTo>
                    <a:pt x="13265" y="133"/>
                  </a:lnTo>
                  <a:lnTo>
                    <a:pt x="13019" y="95"/>
                  </a:lnTo>
                  <a:lnTo>
                    <a:pt x="12755" y="57"/>
                  </a:lnTo>
                  <a:lnTo>
                    <a:pt x="12755" y="57"/>
                  </a:lnTo>
                  <a:lnTo>
                    <a:pt x="12357" y="19"/>
                  </a:lnTo>
                  <a:lnTo>
                    <a:pt x="11979" y="0"/>
                  </a:lnTo>
                  <a:lnTo>
                    <a:pt x="11581" y="19"/>
                  </a:lnTo>
                  <a:lnTo>
                    <a:pt x="11203" y="57"/>
                  </a:lnTo>
                  <a:lnTo>
                    <a:pt x="10806" y="133"/>
                  </a:lnTo>
                  <a:lnTo>
                    <a:pt x="10427" y="208"/>
                  </a:lnTo>
                  <a:lnTo>
                    <a:pt x="10049" y="322"/>
                  </a:lnTo>
                  <a:lnTo>
                    <a:pt x="9689" y="454"/>
                  </a:lnTo>
                  <a:lnTo>
                    <a:pt x="9689" y="454"/>
                  </a:lnTo>
                  <a:lnTo>
                    <a:pt x="9348" y="587"/>
                  </a:lnTo>
                  <a:lnTo>
                    <a:pt x="9008" y="738"/>
                  </a:lnTo>
                  <a:lnTo>
                    <a:pt x="8838" y="833"/>
                  </a:lnTo>
                  <a:lnTo>
                    <a:pt x="8686" y="946"/>
                  </a:lnTo>
                  <a:lnTo>
                    <a:pt x="8535" y="1060"/>
                  </a:lnTo>
                  <a:lnTo>
                    <a:pt x="8421" y="1192"/>
                  </a:lnTo>
                  <a:lnTo>
                    <a:pt x="8421" y="1192"/>
                  </a:lnTo>
                  <a:lnTo>
                    <a:pt x="8213" y="1438"/>
                  </a:lnTo>
                  <a:lnTo>
                    <a:pt x="7986" y="1665"/>
                  </a:lnTo>
                  <a:lnTo>
                    <a:pt x="7721" y="1855"/>
                  </a:lnTo>
                  <a:lnTo>
                    <a:pt x="7418" y="2025"/>
                  </a:lnTo>
                  <a:lnTo>
                    <a:pt x="7418" y="2025"/>
                  </a:lnTo>
                  <a:lnTo>
                    <a:pt x="6870" y="2290"/>
                  </a:lnTo>
                  <a:lnTo>
                    <a:pt x="6302" y="2517"/>
                  </a:lnTo>
                  <a:lnTo>
                    <a:pt x="5167" y="2990"/>
                  </a:lnTo>
                  <a:lnTo>
                    <a:pt x="5167" y="2990"/>
                  </a:lnTo>
                  <a:lnTo>
                    <a:pt x="4826" y="3141"/>
                  </a:lnTo>
                  <a:lnTo>
                    <a:pt x="4504" y="3293"/>
                  </a:lnTo>
                  <a:lnTo>
                    <a:pt x="4183" y="3444"/>
                  </a:lnTo>
                  <a:lnTo>
                    <a:pt x="3880" y="3633"/>
                  </a:lnTo>
                  <a:lnTo>
                    <a:pt x="3615" y="3842"/>
                  </a:lnTo>
                  <a:lnTo>
                    <a:pt x="3482" y="3955"/>
                  </a:lnTo>
                  <a:lnTo>
                    <a:pt x="3369" y="4088"/>
                  </a:lnTo>
                  <a:lnTo>
                    <a:pt x="3255" y="4220"/>
                  </a:lnTo>
                  <a:lnTo>
                    <a:pt x="3161" y="4371"/>
                  </a:lnTo>
                  <a:lnTo>
                    <a:pt x="3066" y="4542"/>
                  </a:lnTo>
                  <a:lnTo>
                    <a:pt x="2990" y="4712"/>
                  </a:lnTo>
                  <a:lnTo>
                    <a:pt x="2990" y="4712"/>
                  </a:lnTo>
                  <a:lnTo>
                    <a:pt x="2896" y="4939"/>
                  </a:lnTo>
                  <a:lnTo>
                    <a:pt x="2839" y="5185"/>
                  </a:lnTo>
                  <a:lnTo>
                    <a:pt x="2707" y="5658"/>
                  </a:lnTo>
                  <a:lnTo>
                    <a:pt x="2631" y="5904"/>
                  </a:lnTo>
                  <a:lnTo>
                    <a:pt x="2555" y="6131"/>
                  </a:lnTo>
                  <a:lnTo>
                    <a:pt x="2442" y="6358"/>
                  </a:lnTo>
                  <a:lnTo>
                    <a:pt x="2309" y="6566"/>
                  </a:lnTo>
                  <a:lnTo>
                    <a:pt x="2309" y="6566"/>
                  </a:lnTo>
                  <a:lnTo>
                    <a:pt x="2196" y="6699"/>
                  </a:lnTo>
                  <a:lnTo>
                    <a:pt x="2044" y="6831"/>
                  </a:lnTo>
                  <a:lnTo>
                    <a:pt x="1760" y="7077"/>
                  </a:lnTo>
                  <a:lnTo>
                    <a:pt x="1439" y="7304"/>
                  </a:lnTo>
                  <a:lnTo>
                    <a:pt x="1136" y="7532"/>
                  </a:lnTo>
                  <a:lnTo>
                    <a:pt x="1136" y="7532"/>
                  </a:lnTo>
                  <a:lnTo>
                    <a:pt x="947" y="7702"/>
                  </a:lnTo>
                  <a:lnTo>
                    <a:pt x="776" y="7891"/>
                  </a:lnTo>
                  <a:lnTo>
                    <a:pt x="606" y="8099"/>
                  </a:lnTo>
                  <a:lnTo>
                    <a:pt x="474" y="8307"/>
                  </a:lnTo>
                  <a:lnTo>
                    <a:pt x="360" y="8534"/>
                  </a:lnTo>
                  <a:lnTo>
                    <a:pt x="247" y="8780"/>
                  </a:lnTo>
                  <a:lnTo>
                    <a:pt x="171" y="9007"/>
                  </a:lnTo>
                  <a:lnTo>
                    <a:pt x="95" y="9253"/>
                  </a:lnTo>
                  <a:lnTo>
                    <a:pt x="95" y="9253"/>
                  </a:lnTo>
                  <a:lnTo>
                    <a:pt x="57" y="9518"/>
                  </a:lnTo>
                  <a:lnTo>
                    <a:pt x="57" y="9783"/>
                  </a:lnTo>
                  <a:lnTo>
                    <a:pt x="57" y="10294"/>
                  </a:lnTo>
                  <a:lnTo>
                    <a:pt x="57" y="10294"/>
                  </a:lnTo>
                  <a:lnTo>
                    <a:pt x="39" y="10483"/>
                  </a:lnTo>
                  <a:lnTo>
                    <a:pt x="20" y="10654"/>
                  </a:lnTo>
                  <a:lnTo>
                    <a:pt x="20" y="10654"/>
                  </a:lnTo>
                  <a:lnTo>
                    <a:pt x="1" y="10881"/>
                  </a:lnTo>
                  <a:lnTo>
                    <a:pt x="20" y="11089"/>
                  </a:lnTo>
                  <a:lnTo>
                    <a:pt x="39" y="11316"/>
                  </a:lnTo>
                  <a:lnTo>
                    <a:pt x="76" y="11524"/>
                  </a:lnTo>
                  <a:lnTo>
                    <a:pt x="171" y="11978"/>
                  </a:lnTo>
                  <a:lnTo>
                    <a:pt x="247" y="12395"/>
                  </a:lnTo>
                  <a:lnTo>
                    <a:pt x="247" y="12395"/>
                  </a:lnTo>
                  <a:lnTo>
                    <a:pt x="303" y="12735"/>
                  </a:lnTo>
                  <a:lnTo>
                    <a:pt x="322" y="13076"/>
                  </a:lnTo>
                  <a:lnTo>
                    <a:pt x="341" y="13435"/>
                  </a:lnTo>
                  <a:lnTo>
                    <a:pt x="322" y="13776"/>
                  </a:lnTo>
                  <a:lnTo>
                    <a:pt x="322" y="13776"/>
                  </a:lnTo>
                  <a:lnTo>
                    <a:pt x="285" y="13984"/>
                  </a:lnTo>
                  <a:lnTo>
                    <a:pt x="247" y="14192"/>
                  </a:lnTo>
                  <a:lnTo>
                    <a:pt x="133" y="14590"/>
                  </a:lnTo>
                  <a:lnTo>
                    <a:pt x="95" y="14798"/>
                  </a:lnTo>
                  <a:lnTo>
                    <a:pt x="76" y="14987"/>
                  </a:lnTo>
                  <a:lnTo>
                    <a:pt x="57" y="15195"/>
                  </a:lnTo>
                  <a:lnTo>
                    <a:pt x="76" y="15422"/>
                  </a:lnTo>
                  <a:lnTo>
                    <a:pt x="76" y="15422"/>
                  </a:lnTo>
                  <a:lnTo>
                    <a:pt x="133" y="15763"/>
                  </a:lnTo>
                  <a:lnTo>
                    <a:pt x="228" y="16103"/>
                  </a:lnTo>
                  <a:lnTo>
                    <a:pt x="341" y="16444"/>
                  </a:lnTo>
                  <a:lnTo>
                    <a:pt x="493" y="16747"/>
                  </a:lnTo>
                  <a:lnTo>
                    <a:pt x="493" y="16747"/>
                  </a:lnTo>
                  <a:lnTo>
                    <a:pt x="606" y="16936"/>
                  </a:lnTo>
                  <a:lnTo>
                    <a:pt x="739" y="17125"/>
                  </a:lnTo>
                  <a:lnTo>
                    <a:pt x="871" y="17296"/>
                  </a:lnTo>
                  <a:lnTo>
                    <a:pt x="1004" y="17485"/>
                  </a:lnTo>
                  <a:lnTo>
                    <a:pt x="1004" y="17485"/>
                  </a:lnTo>
                  <a:lnTo>
                    <a:pt x="1136" y="17693"/>
                  </a:lnTo>
                  <a:lnTo>
                    <a:pt x="1250" y="17901"/>
                  </a:lnTo>
                  <a:lnTo>
                    <a:pt x="1344" y="18128"/>
                  </a:lnTo>
                  <a:lnTo>
                    <a:pt x="1420" y="18355"/>
                  </a:lnTo>
                  <a:lnTo>
                    <a:pt x="1420" y="18355"/>
                  </a:lnTo>
                  <a:lnTo>
                    <a:pt x="1496" y="18582"/>
                  </a:lnTo>
                  <a:lnTo>
                    <a:pt x="1552" y="18809"/>
                  </a:lnTo>
                  <a:lnTo>
                    <a:pt x="1571" y="19055"/>
                  </a:lnTo>
                  <a:lnTo>
                    <a:pt x="1571" y="19301"/>
                  </a:lnTo>
                  <a:lnTo>
                    <a:pt x="1571" y="19301"/>
                  </a:lnTo>
                  <a:lnTo>
                    <a:pt x="1571" y="19415"/>
                  </a:lnTo>
                  <a:lnTo>
                    <a:pt x="1590" y="19529"/>
                  </a:lnTo>
                  <a:lnTo>
                    <a:pt x="1609" y="19661"/>
                  </a:lnTo>
                  <a:lnTo>
                    <a:pt x="1647" y="19775"/>
                  </a:lnTo>
                  <a:lnTo>
                    <a:pt x="1760" y="20002"/>
                  </a:lnTo>
                  <a:lnTo>
                    <a:pt x="1893" y="20229"/>
                  </a:lnTo>
                  <a:lnTo>
                    <a:pt x="2082" y="20418"/>
                  </a:lnTo>
                  <a:lnTo>
                    <a:pt x="2271" y="20607"/>
                  </a:lnTo>
                  <a:lnTo>
                    <a:pt x="2461" y="20758"/>
                  </a:lnTo>
                  <a:lnTo>
                    <a:pt x="2669" y="20910"/>
                  </a:lnTo>
                  <a:lnTo>
                    <a:pt x="2669" y="20910"/>
                  </a:lnTo>
                  <a:lnTo>
                    <a:pt x="2896" y="21004"/>
                  </a:lnTo>
                  <a:lnTo>
                    <a:pt x="3123" y="21099"/>
                  </a:lnTo>
                  <a:lnTo>
                    <a:pt x="3596" y="21250"/>
                  </a:lnTo>
                  <a:lnTo>
                    <a:pt x="3596" y="21250"/>
                  </a:lnTo>
                  <a:lnTo>
                    <a:pt x="4012" y="21364"/>
                  </a:lnTo>
                  <a:lnTo>
                    <a:pt x="4391" y="21496"/>
                  </a:lnTo>
                  <a:lnTo>
                    <a:pt x="4769" y="21667"/>
                  </a:lnTo>
                  <a:lnTo>
                    <a:pt x="5129" y="21875"/>
                  </a:lnTo>
                  <a:lnTo>
                    <a:pt x="5129" y="21875"/>
                  </a:lnTo>
                  <a:lnTo>
                    <a:pt x="5318" y="21988"/>
                  </a:lnTo>
                  <a:lnTo>
                    <a:pt x="5488" y="22121"/>
                  </a:lnTo>
                  <a:lnTo>
                    <a:pt x="5810" y="22405"/>
                  </a:lnTo>
                  <a:lnTo>
                    <a:pt x="5961" y="22537"/>
                  </a:lnTo>
                  <a:lnTo>
                    <a:pt x="6132" y="22670"/>
                  </a:lnTo>
                  <a:lnTo>
                    <a:pt x="6321" y="22783"/>
                  </a:lnTo>
                  <a:lnTo>
                    <a:pt x="6510" y="22878"/>
                  </a:lnTo>
                  <a:lnTo>
                    <a:pt x="6510" y="22878"/>
                  </a:lnTo>
                  <a:lnTo>
                    <a:pt x="6643" y="22935"/>
                  </a:lnTo>
                  <a:lnTo>
                    <a:pt x="6775" y="22972"/>
                  </a:lnTo>
                  <a:lnTo>
                    <a:pt x="7059" y="22991"/>
                  </a:lnTo>
                  <a:lnTo>
                    <a:pt x="7362" y="22991"/>
                  </a:lnTo>
                  <a:lnTo>
                    <a:pt x="7645" y="23010"/>
                  </a:lnTo>
                  <a:lnTo>
                    <a:pt x="7645" y="23010"/>
                  </a:lnTo>
                  <a:lnTo>
                    <a:pt x="8005" y="23048"/>
                  </a:lnTo>
                  <a:lnTo>
                    <a:pt x="8364" y="23124"/>
                  </a:lnTo>
                  <a:lnTo>
                    <a:pt x="8705" y="23237"/>
                  </a:lnTo>
                  <a:lnTo>
                    <a:pt x="9046" y="23351"/>
                  </a:lnTo>
                  <a:lnTo>
                    <a:pt x="9046" y="23351"/>
                  </a:lnTo>
                  <a:lnTo>
                    <a:pt x="9254" y="23446"/>
                  </a:lnTo>
                  <a:lnTo>
                    <a:pt x="9254" y="23446"/>
                  </a:lnTo>
                  <a:lnTo>
                    <a:pt x="9632" y="23597"/>
                  </a:lnTo>
                  <a:lnTo>
                    <a:pt x="10011" y="23767"/>
                  </a:lnTo>
                  <a:lnTo>
                    <a:pt x="10011" y="23767"/>
                  </a:lnTo>
                  <a:lnTo>
                    <a:pt x="10503" y="23937"/>
                  </a:lnTo>
                  <a:lnTo>
                    <a:pt x="10503" y="23937"/>
                  </a:lnTo>
                  <a:lnTo>
                    <a:pt x="10692" y="23994"/>
                  </a:lnTo>
                  <a:lnTo>
                    <a:pt x="10881" y="24051"/>
                  </a:lnTo>
                  <a:lnTo>
                    <a:pt x="10881" y="24051"/>
                  </a:lnTo>
                  <a:lnTo>
                    <a:pt x="11033" y="24051"/>
                  </a:lnTo>
                  <a:lnTo>
                    <a:pt x="11165" y="24051"/>
                  </a:lnTo>
                  <a:lnTo>
                    <a:pt x="11316" y="24013"/>
                  </a:lnTo>
                  <a:lnTo>
                    <a:pt x="11449" y="23975"/>
                  </a:lnTo>
                  <a:lnTo>
                    <a:pt x="11714" y="23862"/>
                  </a:lnTo>
                  <a:lnTo>
                    <a:pt x="11846" y="23805"/>
                  </a:lnTo>
                  <a:lnTo>
                    <a:pt x="11998" y="23767"/>
                  </a:lnTo>
                  <a:lnTo>
                    <a:pt x="11998" y="23767"/>
                  </a:lnTo>
                  <a:lnTo>
                    <a:pt x="12319" y="23710"/>
                  </a:lnTo>
                  <a:lnTo>
                    <a:pt x="12641" y="23692"/>
                  </a:lnTo>
                  <a:lnTo>
                    <a:pt x="12963" y="23673"/>
                  </a:lnTo>
                  <a:lnTo>
                    <a:pt x="13284" y="23692"/>
                  </a:lnTo>
                  <a:lnTo>
                    <a:pt x="13284" y="23692"/>
                  </a:lnTo>
                  <a:lnTo>
                    <a:pt x="13587" y="23729"/>
                  </a:lnTo>
                  <a:lnTo>
                    <a:pt x="13890" y="23786"/>
                  </a:lnTo>
                  <a:lnTo>
                    <a:pt x="14174" y="23862"/>
                  </a:lnTo>
                  <a:lnTo>
                    <a:pt x="14439" y="23975"/>
                  </a:lnTo>
                  <a:lnTo>
                    <a:pt x="14439" y="23975"/>
                  </a:lnTo>
                  <a:lnTo>
                    <a:pt x="14685" y="24089"/>
                  </a:lnTo>
                  <a:lnTo>
                    <a:pt x="14912" y="24221"/>
                  </a:lnTo>
                  <a:lnTo>
                    <a:pt x="14912" y="24221"/>
                  </a:lnTo>
                  <a:lnTo>
                    <a:pt x="15006" y="24278"/>
                  </a:lnTo>
                  <a:lnTo>
                    <a:pt x="15120" y="24316"/>
                  </a:lnTo>
                  <a:lnTo>
                    <a:pt x="15215" y="24335"/>
                  </a:lnTo>
                  <a:lnTo>
                    <a:pt x="15328" y="24354"/>
                  </a:lnTo>
                  <a:lnTo>
                    <a:pt x="15574" y="24335"/>
                  </a:lnTo>
                  <a:lnTo>
                    <a:pt x="15801" y="24278"/>
                  </a:lnTo>
                  <a:lnTo>
                    <a:pt x="15801" y="24278"/>
                  </a:lnTo>
                  <a:lnTo>
                    <a:pt x="16085" y="24165"/>
                  </a:lnTo>
                  <a:lnTo>
                    <a:pt x="16369" y="24032"/>
                  </a:lnTo>
                  <a:lnTo>
                    <a:pt x="16936" y="23729"/>
                  </a:lnTo>
                  <a:lnTo>
                    <a:pt x="16936" y="23729"/>
                  </a:lnTo>
                  <a:lnTo>
                    <a:pt x="17315" y="23521"/>
                  </a:lnTo>
                  <a:lnTo>
                    <a:pt x="17712" y="23332"/>
                  </a:lnTo>
                  <a:lnTo>
                    <a:pt x="18110" y="23143"/>
                  </a:lnTo>
                  <a:lnTo>
                    <a:pt x="18507" y="22991"/>
                  </a:lnTo>
                  <a:lnTo>
                    <a:pt x="18507" y="22991"/>
                  </a:lnTo>
                  <a:lnTo>
                    <a:pt x="18734" y="22897"/>
                  </a:lnTo>
                  <a:lnTo>
                    <a:pt x="18867" y="22859"/>
                  </a:lnTo>
                  <a:lnTo>
                    <a:pt x="18980" y="22821"/>
                  </a:lnTo>
                  <a:lnTo>
                    <a:pt x="18980" y="22821"/>
                  </a:lnTo>
                  <a:lnTo>
                    <a:pt x="19132" y="22821"/>
                  </a:lnTo>
                  <a:lnTo>
                    <a:pt x="19302" y="22840"/>
                  </a:lnTo>
                  <a:lnTo>
                    <a:pt x="19302" y="22840"/>
                  </a:lnTo>
                  <a:lnTo>
                    <a:pt x="19453" y="22859"/>
                  </a:lnTo>
                  <a:lnTo>
                    <a:pt x="19605" y="22859"/>
                  </a:lnTo>
                  <a:lnTo>
                    <a:pt x="19605" y="22859"/>
                  </a:lnTo>
                  <a:lnTo>
                    <a:pt x="19907" y="22821"/>
                  </a:lnTo>
                  <a:lnTo>
                    <a:pt x="20191" y="22745"/>
                  </a:lnTo>
                  <a:lnTo>
                    <a:pt x="20191" y="22745"/>
                  </a:lnTo>
                  <a:lnTo>
                    <a:pt x="20456" y="22670"/>
                  </a:lnTo>
                  <a:lnTo>
                    <a:pt x="20702" y="22575"/>
                  </a:lnTo>
                  <a:lnTo>
                    <a:pt x="20948" y="22480"/>
                  </a:lnTo>
                  <a:lnTo>
                    <a:pt x="21175" y="22348"/>
                  </a:lnTo>
                  <a:lnTo>
                    <a:pt x="21175" y="22348"/>
                  </a:lnTo>
                  <a:lnTo>
                    <a:pt x="21308" y="22272"/>
                  </a:lnTo>
                  <a:lnTo>
                    <a:pt x="21402" y="22178"/>
                  </a:lnTo>
                  <a:lnTo>
                    <a:pt x="21497" y="22083"/>
                  </a:lnTo>
                  <a:lnTo>
                    <a:pt x="21591" y="21970"/>
                  </a:lnTo>
                  <a:lnTo>
                    <a:pt x="21743" y="21742"/>
                  </a:lnTo>
                  <a:lnTo>
                    <a:pt x="21894" y="21496"/>
                  </a:lnTo>
                  <a:lnTo>
                    <a:pt x="21894" y="21496"/>
                  </a:lnTo>
                  <a:lnTo>
                    <a:pt x="22140" y="21194"/>
                  </a:lnTo>
                  <a:lnTo>
                    <a:pt x="22405" y="20910"/>
                  </a:lnTo>
                  <a:lnTo>
                    <a:pt x="22689" y="20645"/>
                  </a:lnTo>
                  <a:lnTo>
                    <a:pt x="23011" y="20399"/>
                  </a:lnTo>
                  <a:lnTo>
                    <a:pt x="23011" y="20399"/>
                  </a:lnTo>
                  <a:lnTo>
                    <a:pt x="23257" y="20248"/>
                  </a:lnTo>
                  <a:lnTo>
                    <a:pt x="23522" y="20096"/>
                  </a:lnTo>
                  <a:lnTo>
                    <a:pt x="23768" y="19945"/>
                  </a:lnTo>
                  <a:lnTo>
                    <a:pt x="23900" y="19869"/>
                  </a:lnTo>
                  <a:lnTo>
                    <a:pt x="24014" y="19775"/>
                  </a:lnTo>
                  <a:lnTo>
                    <a:pt x="24014" y="19775"/>
                  </a:lnTo>
                  <a:lnTo>
                    <a:pt x="24203" y="19604"/>
                  </a:lnTo>
                  <a:lnTo>
                    <a:pt x="24392" y="19415"/>
                  </a:lnTo>
                  <a:lnTo>
                    <a:pt x="24581" y="19207"/>
                  </a:lnTo>
                  <a:lnTo>
                    <a:pt x="24752" y="18999"/>
                  </a:lnTo>
                  <a:lnTo>
                    <a:pt x="24903" y="18772"/>
                  </a:lnTo>
                  <a:lnTo>
                    <a:pt x="25054" y="18545"/>
                  </a:lnTo>
                  <a:lnTo>
                    <a:pt x="25187" y="18317"/>
                  </a:lnTo>
                  <a:lnTo>
                    <a:pt x="25300" y="18090"/>
                  </a:lnTo>
                  <a:lnTo>
                    <a:pt x="25300" y="18090"/>
                  </a:lnTo>
                  <a:lnTo>
                    <a:pt x="25376" y="17882"/>
                  </a:lnTo>
                  <a:lnTo>
                    <a:pt x="25452" y="17655"/>
                  </a:lnTo>
                  <a:lnTo>
                    <a:pt x="25508" y="17428"/>
                  </a:lnTo>
                  <a:lnTo>
                    <a:pt x="25546" y="17182"/>
                  </a:lnTo>
                  <a:lnTo>
                    <a:pt x="25584" y="16955"/>
                  </a:lnTo>
                  <a:lnTo>
                    <a:pt x="25584" y="16709"/>
                  </a:lnTo>
                  <a:lnTo>
                    <a:pt x="25584" y="16482"/>
                  </a:lnTo>
                  <a:lnTo>
                    <a:pt x="25527" y="16255"/>
                  </a:lnTo>
                  <a:lnTo>
                    <a:pt x="25527" y="16255"/>
                  </a:lnTo>
                  <a:lnTo>
                    <a:pt x="25433" y="15782"/>
                  </a:lnTo>
                  <a:lnTo>
                    <a:pt x="25395" y="15536"/>
                  </a:lnTo>
                  <a:lnTo>
                    <a:pt x="25376" y="15309"/>
                  </a:lnTo>
                  <a:lnTo>
                    <a:pt x="25357" y="15063"/>
                  </a:lnTo>
                  <a:lnTo>
                    <a:pt x="25357" y="14817"/>
                  </a:lnTo>
                  <a:lnTo>
                    <a:pt x="25376" y="14571"/>
                  </a:lnTo>
                  <a:lnTo>
                    <a:pt x="25395" y="14325"/>
                  </a:lnTo>
                  <a:lnTo>
                    <a:pt x="25395" y="14325"/>
                  </a:lnTo>
                  <a:lnTo>
                    <a:pt x="25452" y="14060"/>
                  </a:lnTo>
                  <a:lnTo>
                    <a:pt x="25508" y="13795"/>
                  </a:lnTo>
                  <a:lnTo>
                    <a:pt x="25584" y="13530"/>
                  </a:lnTo>
                  <a:lnTo>
                    <a:pt x="25660" y="13265"/>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6" name="Google Shape;2146;p27"/>
            <p:cNvSpPr/>
            <p:nvPr/>
          </p:nvSpPr>
          <p:spPr>
            <a:xfrm>
              <a:off x="7461498" y="2731259"/>
              <a:ext cx="718498" cy="681425"/>
            </a:xfrm>
            <a:custGeom>
              <a:avLst/>
              <a:gdLst/>
              <a:ahLst/>
              <a:cxnLst/>
              <a:rect l="l" t="t" r="r" b="b"/>
              <a:pathLst>
                <a:path w="25679" h="24354" fill="none" extrusionOk="0">
                  <a:moveTo>
                    <a:pt x="25660" y="13265"/>
                  </a:moveTo>
                  <a:lnTo>
                    <a:pt x="25660" y="13265"/>
                  </a:lnTo>
                  <a:lnTo>
                    <a:pt x="25679" y="13114"/>
                  </a:lnTo>
                  <a:lnTo>
                    <a:pt x="25679" y="12943"/>
                  </a:lnTo>
                  <a:lnTo>
                    <a:pt x="25679" y="12943"/>
                  </a:lnTo>
                  <a:lnTo>
                    <a:pt x="25660" y="12395"/>
                  </a:lnTo>
                  <a:lnTo>
                    <a:pt x="25660" y="12130"/>
                  </a:lnTo>
                  <a:lnTo>
                    <a:pt x="25641" y="11846"/>
                  </a:lnTo>
                  <a:lnTo>
                    <a:pt x="25641" y="11846"/>
                  </a:lnTo>
                  <a:lnTo>
                    <a:pt x="25584" y="11562"/>
                  </a:lnTo>
                  <a:lnTo>
                    <a:pt x="25508" y="11278"/>
                  </a:lnTo>
                  <a:lnTo>
                    <a:pt x="25395" y="10975"/>
                  </a:lnTo>
                  <a:lnTo>
                    <a:pt x="25281" y="10711"/>
                  </a:lnTo>
                  <a:lnTo>
                    <a:pt x="25149" y="10427"/>
                  </a:lnTo>
                  <a:lnTo>
                    <a:pt x="24998" y="10162"/>
                  </a:lnTo>
                  <a:lnTo>
                    <a:pt x="24846" y="9916"/>
                  </a:lnTo>
                  <a:lnTo>
                    <a:pt x="24657" y="9670"/>
                  </a:lnTo>
                  <a:lnTo>
                    <a:pt x="24657" y="9670"/>
                  </a:lnTo>
                  <a:lnTo>
                    <a:pt x="24487" y="9481"/>
                  </a:lnTo>
                  <a:lnTo>
                    <a:pt x="24297" y="9310"/>
                  </a:lnTo>
                  <a:lnTo>
                    <a:pt x="24146" y="9121"/>
                  </a:lnTo>
                  <a:lnTo>
                    <a:pt x="24070" y="9026"/>
                  </a:lnTo>
                  <a:lnTo>
                    <a:pt x="23995" y="8913"/>
                  </a:lnTo>
                  <a:lnTo>
                    <a:pt x="23995" y="8913"/>
                  </a:lnTo>
                  <a:lnTo>
                    <a:pt x="23900" y="8648"/>
                  </a:lnTo>
                  <a:lnTo>
                    <a:pt x="23824" y="8402"/>
                  </a:lnTo>
                  <a:lnTo>
                    <a:pt x="23768" y="8137"/>
                  </a:lnTo>
                  <a:lnTo>
                    <a:pt x="23730" y="7872"/>
                  </a:lnTo>
                  <a:lnTo>
                    <a:pt x="23730" y="7872"/>
                  </a:lnTo>
                  <a:lnTo>
                    <a:pt x="23711" y="7323"/>
                  </a:lnTo>
                  <a:lnTo>
                    <a:pt x="23673" y="6794"/>
                  </a:lnTo>
                  <a:lnTo>
                    <a:pt x="23635" y="6529"/>
                  </a:lnTo>
                  <a:lnTo>
                    <a:pt x="23578" y="6264"/>
                  </a:lnTo>
                  <a:lnTo>
                    <a:pt x="23484" y="6018"/>
                  </a:lnTo>
                  <a:lnTo>
                    <a:pt x="23370" y="5791"/>
                  </a:lnTo>
                  <a:lnTo>
                    <a:pt x="23370" y="5791"/>
                  </a:lnTo>
                  <a:lnTo>
                    <a:pt x="23276" y="5639"/>
                  </a:lnTo>
                  <a:lnTo>
                    <a:pt x="23162" y="5488"/>
                  </a:lnTo>
                  <a:lnTo>
                    <a:pt x="23049" y="5355"/>
                  </a:lnTo>
                  <a:lnTo>
                    <a:pt x="22916" y="5242"/>
                  </a:lnTo>
                  <a:lnTo>
                    <a:pt x="22632" y="5015"/>
                  </a:lnTo>
                  <a:lnTo>
                    <a:pt x="22311" y="4807"/>
                  </a:lnTo>
                  <a:lnTo>
                    <a:pt x="21667" y="4409"/>
                  </a:lnTo>
                  <a:lnTo>
                    <a:pt x="21345" y="4201"/>
                  </a:lnTo>
                  <a:lnTo>
                    <a:pt x="21062" y="3974"/>
                  </a:lnTo>
                  <a:lnTo>
                    <a:pt x="21062" y="3974"/>
                  </a:lnTo>
                  <a:lnTo>
                    <a:pt x="20835" y="3766"/>
                  </a:lnTo>
                  <a:lnTo>
                    <a:pt x="20645" y="3520"/>
                  </a:lnTo>
                  <a:lnTo>
                    <a:pt x="20456" y="3274"/>
                  </a:lnTo>
                  <a:lnTo>
                    <a:pt x="20286" y="3028"/>
                  </a:lnTo>
                  <a:lnTo>
                    <a:pt x="19983" y="2498"/>
                  </a:lnTo>
                  <a:lnTo>
                    <a:pt x="19661" y="1968"/>
                  </a:lnTo>
                  <a:lnTo>
                    <a:pt x="19661" y="1968"/>
                  </a:lnTo>
                  <a:lnTo>
                    <a:pt x="19396" y="1590"/>
                  </a:lnTo>
                  <a:lnTo>
                    <a:pt x="19245" y="1419"/>
                  </a:lnTo>
                  <a:lnTo>
                    <a:pt x="19094" y="1249"/>
                  </a:lnTo>
                  <a:lnTo>
                    <a:pt x="18942" y="1098"/>
                  </a:lnTo>
                  <a:lnTo>
                    <a:pt x="18753" y="965"/>
                  </a:lnTo>
                  <a:lnTo>
                    <a:pt x="18564" y="833"/>
                  </a:lnTo>
                  <a:lnTo>
                    <a:pt x="18375" y="719"/>
                  </a:lnTo>
                  <a:lnTo>
                    <a:pt x="18375" y="719"/>
                  </a:lnTo>
                  <a:lnTo>
                    <a:pt x="18034" y="568"/>
                  </a:lnTo>
                  <a:lnTo>
                    <a:pt x="17693" y="417"/>
                  </a:lnTo>
                  <a:lnTo>
                    <a:pt x="17693" y="417"/>
                  </a:lnTo>
                  <a:lnTo>
                    <a:pt x="17561" y="379"/>
                  </a:lnTo>
                  <a:lnTo>
                    <a:pt x="17447" y="360"/>
                  </a:lnTo>
                  <a:lnTo>
                    <a:pt x="17182" y="322"/>
                  </a:lnTo>
                  <a:lnTo>
                    <a:pt x="16936" y="322"/>
                  </a:lnTo>
                  <a:lnTo>
                    <a:pt x="16672" y="360"/>
                  </a:lnTo>
                  <a:lnTo>
                    <a:pt x="16142" y="454"/>
                  </a:lnTo>
                  <a:lnTo>
                    <a:pt x="15877" y="492"/>
                  </a:lnTo>
                  <a:lnTo>
                    <a:pt x="15631" y="530"/>
                  </a:lnTo>
                  <a:lnTo>
                    <a:pt x="15631" y="530"/>
                  </a:lnTo>
                  <a:lnTo>
                    <a:pt x="15328" y="549"/>
                  </a:lnTo>
                  <a:lnTo>
                    <a:pt x="15025" y="530"/>
                  </a:lnTo>
                  <a:lnTo>
                    <a:pt x="14741" y="473"/>
                  </a:lnTo>
                  <a:lnTo>
                    <a:pt x="14439" y="417"/>
                  </a:lnTo>
                  <a:lnTo>
                    <a:pt x="13852" y="284"/>
                  </a:lnTo>
                  <a:lnTo>
                    <a:pt x="13265" y="133"/>
                  </a:lnTo>
                  <a:lnTo>
                    <a:pt x="13265" y="133"/>
                  </a:lnTo>
                  <a:lnTo>
                    <a:pt x="13019" y="95"/>
                  </a:lnTo>
                  <a:lnTo>
                    <a:pt x="12755" y="57"/>
                  </a:lnTo>
                  <a:lnTo>
                    <a:pt x="12755" y="57"/>
                  </a:lnTo>
                  <a:lnTo>
                    <a:pt x="12357" y="19"/>
                  </a:lnTo>
                  <a:lnTo>
                    <a:pt x="11979" y="0"/>
                  </a:lnTo>
                  <a:lnTo>
                    <a:pt x="11581" y="19"/>
                  </a:lnTo>
                  <a:lnTo>
                    <a:pt x="11203" y="57"/>
                  </a:lnTo>
                  <a:lnTo>
                    <a:pt x="10806" y="133"/>
                  </a:lnTo>
                  <a:lnTo>
                    <a:pt x="10427" y="208"/>
                  </a:lnTo>
                  <a:lnTo>
                    <a:pt x="10049" y="322"/>
                  </a:lnTo>
                  <a:lnTo>
                    <a:pt x="9689" y="454"/>
                  </a:lnTo>
                  <a:lnTo>
                    <a:pt x="9689" y="454"/>
                  </a:lnTo>
                  <a:lnTo>
                    <a:pt x="9348" y="587"/>
                  </a:lnTo>
                  <a:lnTo>
                    <a:pt x="9008" y="738"/>
                  </a:lnTo>
                  <a:lnTo>
                    <a:pt x="8838" y="833"/>
                  </a:lnTo>
                  <a:lnTo>
                    <a:pt x="8686" y="946"/>
                  </a:lnTo>
                  <a:lnTo>
                    <a:pt x="8535" y="1060"/>
                  </a:lnTo>
                  <a:lnTo>
                    <a:pt x="8421" y="1192"/>
                  </a:lnTo>
                  <a:lnTo>
                    <a:pt x="8421" y="1192"/>
                  </a:lnTo>
                  <a:lnTo>
                    <a:pt x="8213" y="1438"/>
                  </a:lnTo>
                  <a:lnTo>
                    <a:pt x="7986" y="1665"/>
                  </a:lnTo>
                  <a:lnTo>
                    <a:pt x="7721" y="1855"/>
                  </a:lnTo>
                  <a:lnTo>
                    <a:pt x="7418" y="2025"/>
                  </a:lnTo>
                  <a:lnTo>
                    <a:pt x="7418" y="2025"/>
                  </a:lnTo>
                  <a:lnTo>
                    <a:pt x="6870" y="2290"/>
                  </a:lnTo>
                  <a:lnTo>
                    <a:pt x="6302" y="2517"/>
                  </a:lnTo>
                  <a:lnTo>
                    <a:pt x="5167" y="2990"/>
                  </a:lnTo>
                  <a:lnTo>
                    <a:pt x="5167" y="2990"/>
                  </a:lnTo>
                  <a:lnTo>
                    <a:pt x="4826" y="3141"/>
                  </a:lnTo>
                  <a:lnTo>
                    <a:pt x="4504" y="3293"/>
                  </a:lnTo>
                  <a:lnTo>
                    <a:pt x="4183" y="3444"/>
                  </a:lnTo>
                  <a:lnTo>
                    <a:pt x="3880" y="3633"/>
                  </a:lnTo>
                  <a:lnTo>
                    <a:pt x="3615" y="3842"/>
                  </a:lnTo>
                  <a:lnTo>
                    <a:pt x="3482" y="3955"/>
                  </a:lnTo>
                  <a:lnTo>
                    <a:pt x="3369" y="4088"/>
                  </a:lnTo>
                  <a:lnTo>
                    <a:pt x="3255" y="4220"/>
                  </a:lnTo>
                  <a:lnTo>
                    <a:pt x="3161" y="4371"/>
                  </a:lnTo>
                  <a:lnTo>
                    <a:pt x="3066" y="4542"/>
                  </a:lnTo>
                  <a:lnTo>
                    <a:pt x="2990" y="4712"/>
                  </a:lnTo>
                  <a:lnTo>
                    <a:pt x="2990" y="4712"/>
                  </a:lnTo>
                  <a:lnTo>
                    <a:pt x="2896" y="4939"/>
                  </a:lnTo>
                  <a:lnTo>
                    <a:pt x="2839" y="5185"/>
                  </a:lnTo>
                  <a:lnTo>
                    <a:pt x="2707" y="5658"/>
                  </a:lnTo>
                  <a:lnTo>
                    <a:pt x="2631" y="5904"/>
                  </a:lnTo>
                  <a:lnTo>
                    <a:pt x="2555" y="6131"/>
                  </a:lnTo>
                  <a:lnTo>
                    <a:pt x="2442" y="6358"/>
                  </a:lnTo>
                  <a:lnTo>
                    <a:pt x="2309" y="6566"/>
                  </a:lnTo>
                  <a:lnTo>
                    <a:pt x="2309" y="6566"/>
                  </a:lnTo>
                  <a:lnTo>
                    <a:pt x="2196" y="6699"/>
                  </a:lnTo>
                  <a:lnTo>
                    <a:pt x="2044" y="6831"/>
                  </a:lnTo>
                  <a:lnTo>
                    <a:pt x="1760" y="7077"/>
                  </a:lnTo>
                  <a:lnTo>
                    <a:pt x="1439" y="7304"/>
                  </a:lnTo>
                  <a:lnTo>
                    <a:pt x="1136" y="7532"/>
                  </a:lnTo>
                  <a:lnTo>
                    <a:pt x="1136" y="7532"/>
                  </a:lnTo>
                  <a:lnTo>
                    <a:pt x="947" y="7702"/>
                  </a:lnTo>
                  <a:lnTo>
                    <a:pt x="776" y="7891"/>
                  </a:lnTo>
                  <a:lnTo>
                    <a:pt x="606" y="8099"/>
                  </a:lnTo>
                  <a:lnTo>
                    <a:pt x="474" y="8307"/>
                  </a:lnTo>
                  <a:lnTo>
                    <a:pt x="360" y="8534"/>
                  </a:lnTo>
                  <a:lnTo>
                    <a:pt x="247" y="8780"/>
                  </a:lnTo>
                  <a:lnTo>
                    <a:pt x="171" y="9007"/>
                  </a:lnTo>
                  <a:lnTo>
                    <a:pt x="95" y="9253"/>
                  </a:lnTo>
                  <a:lnTo>
                    <a:pt x="95" y="9253"/>
                  </a:lnTo>
                  <a:lnTo>
                    <a:pt x="57" y="9518"/>
                  </a:lnTo>
                  <a:lnTo>
                    <a:pt x="57" y="9783"/>
                  </a:lnTo>
                  <a:lnTo>
                    <a:pt x="57" y="10294"/>
                  </a:lnTo>
                  <a:lnTo>
                    <a:pt x="57" y="10294"/>
                  </a:lnTo>
                  <a:lnTo>
                    <a:pt x="39" y="10483"/>
                  </a:lnTo>
                  <a:lnTo>
                    <a:pt x="20" y="10654"/>
                  </a:lnTo>
                  <a:lnTo>
                    <a:pt x="20" y="10654"/>
                  </a:lnTo>
                  <a:lnTo>
                    <a:pt x="1" y="10881"/>
                  </a:lnTo>
                  <a:lnTo>
                    <a:pt x="20" y="11089"/>
                  </a:lnTo>
                  <a:lnTo>
                    <a:pt x="39" y="11316"/>
                  </a:lnTo>
                  <a:lnTo>
                    <a:pt x="76" y="11524"/>
                  </a:lnTo>
                  <a:lnTo>
                    <a:pt x="171" y="11978"/>
                  </a:lnTo>
                  <a:lnTo>
                    <a:pt x="247" y="12395"/>
                  </a:lnTo>
                  <a:lnTo>
                    <a:pt x="247" y="12395"/>
                  </a:lnTo>
                  <a:lnTo>
                    <a:pt x="303" y="12735"/>
                  </a:lnTo>
                  <a:lnTo>
                    <a:pt x="322" y="13076"/>
                  </a:lnTo>
                  <a:lnTo>
                    <a:pt x="341" y="13435"/>
                  </a:lnTo>
                  <a:lnTo>
                    <a:pt x="322" y="13776"/>
                  </a:lnTo>
                  <a:lnTo>
                    <a:pt x="322" y="13776"/>
                  </a:lnTo>
                  <a:lnTo>
                    <a:pt x="285" y="13984"/>
                  </a:lnTo>
                  <a:lnTo>
                    <a:pt x="247" y="14192"/>
                  </a:lnTo>
                  <a:lnTo>
                    <a:pt x="133" y="14590"/>
                  </a:lnTo>
                  <a:lnTo>
                    <a:pt x="95" y="14798"/>
                  </a:lnTo>
                  <a:lnTo>
                    <a:pt x="76" y="14987"/>
                  </a:lnTo>
                  <a:lnTo>
                    <a:pt x="57" y="15195"/>
                  </a:lnTo>
                  <a:lnTo>
                    <a:pt x="76" y="15422"/>
                  </a:lnTo>
                  <a:lnTo>
                    <a:pt x="76" y="15422"/>
                  </a:lnTo>
                  <a:lnTo>
                    <a:pt x="133" y="15763"/>
                  </a:lnTo>
                  <a:lnTo>
                    <a:pt x="228" y="16103"/>
                  </a:lnTo>
                  <a:lnTo>
                    <a:pt x="341" y="16444"/>
                  </a:lnTo>
                  <a:lnTo>
                    <a:pt x="493" y="16747"/>
                  </a:lnTo>
                  <a:lnTo>
                    <a:pt x="493" y="16747"/>
                  </a:lnTo>
                  <a:lnTo>
                    <a:pt x="606" y="16936"/>
                  </a:lnTo>
                  <a:lnTo>
                    <a:pt x="739" y="17125"/>
                  </a:lnTo>
                  <a:lnTo>
                    <a:pt x="871" y="17296"/>
                  </a:lnTo>
                  <a:lnTo>
                    <a:pt x="1004" y="17485"/>
                  </a:lnTo>
                  <a:lnTo>
                    <a:pt x="1004" y="17485"/>
                  </a:lnTo>
                  <a:lnTo>
                    <a:pt x="1136" y="17693"/>
                  </a:lnTo>
                  <a:lnTo>
                    <a:pt x="1250" y="17901"/>
                  </a:lnTo>
                  <a:lnTo>
                    <a:pt x="1344" y="18128"/>
                  </a:lnTo>
                  <a:lnTo>
                    <a:pt x="1420" y="18355"/>
                  </a:lnTo>
                  <a:lnTo>
                    <a:pt x="1420" y="18355"/>
                  </a:lnTo>
                  <a:lnTo>
                    <a:pt x="1496" y="18582"/>
                  </a:lnTo>
                  <a:lnTo>
                    <a:pt x="1552" y="18809"/>
                  </a:lnTo>
                  <a:lnTo>
                    <a:pt x="1571" y="19055"/>
                  </a:lnTo>
                  <a:lnTo>
                    <a:pt x="1571" y="19301"/>
                  </a:lnTo>
                  <a:lnTo>
                    <a:pt x="1571" y="19301"/>
                  </a:lnTo>
                  <a:lnTo>
                    <a:pt x="1571" y="19415"/>
                  </a:lnTo>
                  <a:lnTo>
                    <a:pt x="1590" y="19529"/>
                  </a:lnTo>
                  <a:lnTo>
                    <a:pt x="1609" y="19661"/>
                  </a:lnTo>
                  <a:lnTo>
                    <a:pt x="1647" y="19775"/>
                  </a:lnTo>
                  <a:lnTo>
                    <a:pt x="1760" y="20002"/>
                  </a:lnTo>
                  <a:lnTo>
                    <a:pt x="1893" y="20229"/>
                  </a:lnTo>
                  <a:lnTo>
                    <a:pt x="2082" y="20418"/>
                  </a:lnTo>
                  <a:lnTo>
                    <a:pt x="2271" y="20607"/>
                  </a:lnTo>
                  <a:lnTo>
                    <a:pt x="2461" y="20758"/>
                  </a:lnTo>
                  <a:lnTo>
                    <a:pt x="2669" y="20910"/>
                  </a:lnTo>
                  <a:lnTo>
                    <a:pt x="2669" y="20910"/>
                  </a:lnTo>
                  <a:lnTo>
                    <a:pt x="2896" y="21004"/>
                  </a:lnTo>
                  <a:lnTo>
                    <a:pt x="3123" y="21099"/>
                  </a:lnTo>
                  <a:lnTo>
                    <a:pt x="3596" y="21250"/>
                  </a:lnTo>
                  <a:lnTo>
                    <a:pt x="3596" y="21250"/>
                  </a:lnTo>
                  <a:lnTo>
                    <a:pt x="4012" y="21364"/>
                  </a:lnTo>
                  <a:lnTo>
                    <a:pt x="4391" y="21496"/>
                  </a:lnTo>
                  <a:lnTo>
                    <a:pt x="4769" y="21667"/>
                  </a:lnTo>
                  <a:lnTo>
                    <a:pt x="5129" y="21875"/>
                  </a:lnTo>
                  <a:lnTo>
                    <a:pt x="5129" y="21875"/>
                  </a:lnTo>
                  <a:lnTo>
                    <a:pt x="5318" y="21988"/>
                  </a:lnTo>
                  <a:lnTo>
                    <a:pt x="5488" y="22121"/>
                  </a:lnTo>
                  <a:lnTo>
                    <a:pt x="5810" y="22405"/>
                  </a:lnTo>
                  <a:lnTo>
                    <a:pt x="5961" y="22537"/>
                  </a:lnTo>
                  <a:lnTo>
                    <a:pt x="6132" y="22670"/>
                  </a:lnTo>
                  <a:lnTo>
                    <a:pt x="6321" y="22783"/>
                  </a:lnTo>
                  <a:lnTo>
                    <a:pt x="6510" y="22878"/>
                  </a:lnTo>
                  <a:lnTo>
                    <a:pt x="6510" y="22878"/>
                  </a:lnTo>
                  <a:lnTo>
                    <a:pt x="6643" y="22935"/>
                  </a:lnTo>
                  <a:lnTo>
                    <a:pt x="6775" y="22972"/>
                  </a:lnTo>
                  <a:lnTo>
                    <a:pt x="7059" y="22991"/>
                  </a:lnTo>
                  <a:lnTo>
                    <a:pt x="7362" y="22991"/>
                  </a:lnTo>
                  <a:lnTo>
                    <a:pt x="7645" y="23010"/>
                  </a:lnTo>
                  <a:lnTo>
                    <a:pt x="7645" y="23010"/>
                  </a:lnTo>
                  <a:lnTo>
                    <a:pt x="8005" y="23048"/>
                  </a:lnTo>
                  <a:lnTo>
                    <a:pt x="8364" y="23124"/>
                  </a:lnTo>
                  <a:lnTo>
                    <a:pt x="8705" y="23237"/>
                  </a:lnTo>
                  <a:lnTo>
                    <a:pt x="9046" y="23351"/>
                  </a:lnTo>
                  <a:lnTo>
                    <a:pt x="9046" y="23351"/>
                  </a:lnTo>
                  <a:lnTo>
                    <a:pt x="9254" y="23446"/>
                  </a:lnTo>
                  <a:lnTo>
                    <a:pt x="9254" y="23446"/>
                  </a:lnTo>
                  <a:lnTo>
                    <a:pt x="9632" y="23597"/>
                  </a:lnTo>
                  <a:lnTo>
                    <a:pt x="10011" y="23767"/>
                  </a:lnTo>
                  <a:lnTo>
                    <a:pt x="10011" y="23767"/>
                  </a:lnTo>
                  <a:lnTo>
                    <a:pt x="10503" y="23937"/>
                  </a:lnTo>
                  <a:lnTo>
                    <a:pt x="10503" y="23937"/>
                  </a:lnTo>
                  <a:lnTo>
                    <a:pt x="10692" y="23994"/>
                  </a:lnTo>
                  <a:lnTo>
                    <a:pt x="10881" y="24051"/>
                  </a:lnTo>
                  <a:lnTo>
                    <a:pt x="10881" y="24051"/>
                  </a:lnTo>
                  <a:lnTo>
                    <a:pt x="11033" y="24051"/>
                  </a:lnTo>
                  <a:lnTo>
                    <a:pt x="11165" y="24051"/>
                  </a:lnTo>
                  <a:lnTo>
                    <a:pt x="11316" y="24013"/>
                  </a:lnTo>
                  <a:lnTo>
                    <a:pt x="11449" y="23975"/>
                  </a:lnTo>
                  <a:lnTo>
                    <a:pt x="11714" y="23862"/>
                  </a:lnTo>
                  <a:lnTo>
                    <a:pt x="11846" y="23805"/>
                  </a:lnTo>
                  <a:lnTo>
                    <a:pt x="11998" y="23767"/>
                  </a:lnTo>
                  <a:lnTo>
                    <a:pt x="11998" y="23767"/>
                  </a:lnTo>
                  <a:lnTo>
                    <a:pt x="12319" y="23710"/>
                  </a:lnTo>
                  <a:lnTo>
                    <a:pt x="12641" y="23692"/>
                  </a:lnTo>
                  <a:lnTo>
                    <a:pt x="12963" y="23673"/>
                  </a:lnTo>
                  <a:lnTo>
                    <a:pt x="13284" y="23692"/>
                  </a:lnTo>
                  <a:lnTo>
                    <a:pt x="13284" y="23692"/>
                  </a:lnTo>
                  <a:lnTo>
                    <a:pt x="13587" y="23729"/>
                  </a:lnTo>
                  <a:lnTo>
                    <a:pt x="13890" y="23786"/>
                  </a:lnTo>
                  <a:lnTo>
                    <a:pt x="14174" y="23862"/>
                  </a:lnTo>
                  <a:lnTo>
                    <a:pt x="14439" y="23975"/>
                  </a:lnTo>
                  <a:lnTo>
                    <a:pt x="14439" y="23975"/>
                  </a:lnTo>
                  <a:lnTo>
                    <a:pt x="14685" y="24089"/>
                  </a:lnTo>
                  <a:lnTo>
                    <a:pt x="14912" y="24221"/>
                  </a:lnTo>
                  <a:lnTo>
                    <a:pt x="14912" y="24221"/>
                  </a:lnTo>
                  <a:lnTo>
                    <a:pt x="15006" y="24278"/>
                  </a:lnTo>
                  <a:lnTo>
                    <a:pt x="15120" y="24316"/>
                  </a:lnTo>
                  <a:lnTo>
                    <a:pt x="15215" y="24335"/>
                  </a:lnTo>
                  <a:lnTo>
                    <a:pt x="15328" y="24354"/>
                  </a:lnTo>
                  <a:lnTo>
                    <a:pt x="15574" y="24335"/>
                  </a:lnTo>
                  <a:lnTo>
                    <a:pt x="15801" y="24278"/>
                  </a:lnTo>
                  <a:lnTo>
                    <a:pt x="15801" y="24278"/>
                  </a:lnTo>
                  <a:lnTo>
                    <a:pt x="16085" y="24165"/>
                  </a:lnTo>
                  <a:lnTo>
                    <a:pt x="16369" y="24032"/>
                  </a:lnTo>
                  <a:lnTo>
                    <a:pt x="16936" y="23729"/>
                  </a:lnTo>
                  <a:lnTo>
                    <a:pt x="16936" y="23729"/>
                  </a:lnTo>
                  <a:lnTo>
                    <a:pt x="17315" y="23521"/>
                  </a:lnTo>
                  <a:lnTo>
                    <a:pt x="17712" y="23332"/>
                  </a:lnTo>
                  <a:lnTo>
                    <a:pt x="18110" y="23143"/>
                  </a:lnTo>
                  <a:lnTo>
                    <a:pt x="18507" y="22991"/>
                  </a:lnTo>
                  <a:lnTo>
                    <a:pt x="18507" y="22991"/>
                  </a:lnTo>
                  <a:lnTo>
                    <a:pt x="18734" y="22897"/>
                  </a:lnTo>
                  <a:lnTo>
                    <a:pt x="18867" y="22859"/>
                  </a:lnTo>
                  <a:lnTo>
                    <a:pt x="18980" y="22821"/>
                  </a:lnTo>
                  <a:lnTo>
                    <a:pt x="18980" y="22821"/>
                  </a:lnTo>
                  <a:lnTo>
                    <a:pt x="19132" y="22821"/>
                  </a:lnTo>
                  <a:lnTo>
                    <a:pt x="19302" y="22840"/>
                  </a:lnTo>
                  <a:lnTo>
                    <a:pt x="19302" y="22840"/>
                  </a:lnTo>
                  <a:lnTo>
                    <a:pt x="19453" y="22859"/>
                  </a:lnTo>
                  <a:lnTo>
                    <a:pt x="19605" y="22859"/>
                  </a:lnTo>
                  <a:lnTo>
                    <a:pt x="19605" y="22859"/>
                  </a:lnTo>
                  <a:lnTo>
                    <a:pt x="19907" y="22821"/>
                  </a:lnTo>
                  <a:lnTo>
                    <a:pt x="20191" y="22745"/>
                  </a:lnTo>
                  <a:lnTo>
                    <a:pt x="20191" y="22745"/>
                  </a:lnTo>
                  <a:lnTo>
                    <a:pt x="20456" y="22670"/>
                  </a:lnTo>
                  <a:lnTo>
                    <a:pt x="20702" y="22575"/>
                  </a:lnTo>
                  <a:lnTo>
                    <a:pt x="20948" y="22480"/>
                  </a:lnTo>
                  <a:lnTo>
                    <a:pt x="21175" y="22348"/>
                  </a:lnTo>
                  <a:lnTo>
                    <a:pt x="21175" y="22348"/>
                  </a:lnTo>
                  <a:lnTo>
                    <a:pt x="21308" y="22272"/>
                  </a:lnTo>
                  <a:lnTo>
                    <a:pt x="21402" y="22178"/>
                  </a:lnTo>
                  <a:lnTo>
                    <a:pt x="21497" y="22083"/>
                  </a:lnTo>
                  <a:lnTo>
                    <a:pt x="21591" y="21970"/>
                  </a:lnTo>
                  <a:lnTo>
                    <a:pt x="21743" y="21742"/>
                  </a:lnTo>
                  <a:lnTo>
                    <a:pt x="21894" y="21496"/>
                  </a:lnTo>
                  <a:lnTo>
                    <a:pt x="21894" y="21496"/>
                  </a:lnTo>
                  <a:lnTo>
                    <a:pt x="22140" y="21194"/>
                  </a:lnTo>
                  <a:lnTo>
                    <a:pt x="22405" y="20910"/>
                  </a:lnTo>
                  <a:lnTo>
                    <a:pt x="22689" y="20645"/>
                  </a:lnTo>
                  <a:lnTo>
                    <a:pt x="23011" y="20399"/>
                  </a:lnTo>
                  <a:lnTo>
                    <a:pt x="23011" y="20399"/>
                  </a:lnTo>
                  <a:lnTo>
                    <a:pt x="23257" y="20248"/>
                  </a:lnTo>
                  <a:lnTo>
                    <a:pt x="23522" y="20096"/>
                  </a:lnTo>
                  <a:lnTo>
                    <a:pt x="23768" y="19945"/>
                  </a:lnTo>
                  <a:lnTo>
                    <a:pt x="23900" y="19869"/>
                  </a:lnTo>
                  <a:lnTo>
                    <a:pt x="24014" y="19775"/>
                  </a:lnTo>
                  <a:lnTo>
                    <a:pt x="24014" y="19775"/>
                  </a:lnTo>
                  <a:lnTo>
                    <a:pt x="24203" y="19604"/>
                  </a:lnTo>
                  <a:lnTo>
                    <a:pt x="24392" y="19415"/>
                  </a:lnTo>
                  <a:lnTo>
                    <a:pt x="24581" y="19207"/>
                  </a:lnTo>
                  <a:lnTo>
                    <a:pt x="24752" y="18999"/>
                  </a:lnTo>
                  <a:lnTo>
                    <a:pt x="24903" y="18772"/>
                  </a:lnTo>
                  <a:lnTo>
                    <a:pt x="25054" y="18545"/>
                  </a:lnTo>
                  <a:lnTo>
                    <a:pt x="25187" y="18317"/>
                  </a:lnTo>
                  <a:lnTo>
                    <a:pt x="25300" y="18090"/>
                  </a:lnTo>
                  <a:lnTo>
                    <a:pt x="25300" y="18090"/>
                  </a:lnTo>
                  <a:lnTo>
                    <a:pt x="25376" y="17882"/>
                  </a:lnTo>
                  <a:lnTo>
                    <a:pt x="25452" y="17655"/>
                  </a:lnTo>
                  <a:lnTo>
                    <a:pt x="25508" y="17428"/>
                  </a:lnTo>
                  <a:lnTo>
                    <a:pt x="25546" y="17182"/>
                  </a:lnTo>
                  <a:lnTo>
                    <a:pt x="25584" y="16955"/>
                  </a:lnTo>
                  <a:lnTo>
                    <a:pt x="25584" y="16709"/>
                  </a:lnTo>
                  <a:lnTo>
                    <a:pt x="25584" y="16482"/>
                  </a:lnTo>
                  <a:lnTo>
                    <a:pt x="25527" y="16255"/>
                  </a:lnTo>
                  <a:lnTo>
                    <a:pt x="25527" y="16255"/>
                  </a:lnTo>
                  <a:lnTo>
                    <a:pt x="25433" y="15782"/>
                  </a:lnTo>
                  <a:lnTo>
                    <a:pt x="25395" y="15536"/>
                  </a:lnTo>
                  <a:lnTo>
                    <a:pt x="25376" y="15309"/>
                  </a:lnTo>
                  <a:lnTo>
                    <a:pt x="25357" y="15063"/>
                  </a:lnTo>
                  <a:lnTo>
                    <a:pt x="25357" y="14817"/>
                  </a:lnTo>
                  <a:lnTo>
                    <a:pt x="25376" y="14571"/>
                  </a:lnTo>
                  <a:lnTo>
                    <a:pt x="25395" y="14325"/>
                  </a:lnTo>
                  <a:lnTo>
                    <a:pt x="25395" y="14325"/>
                  </a:lnTo>
                  <a:lnTo>
                    <a:pt x="25452" y="14060"/>
                  </a:lnTo>
                  <a:lnTo>
                    <a:pt x="25508" y="13795"/>
                  </a:lnTo>
                  <a:lnTo>
                    <a:pt x="25584" y="13530"/>
                  </a:lnTo>
                  <a:lnTo>
                    <a:pt x="25660" y="1326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7" name="Google Shape;2147;p27"/>
            <p:cNvSpPr/>
            <p:nvPr/>
          </p:nvSpPr>
          <p:spPr>
            <a:xfrm>
              <a:off x="7483211" y="3388324"/>
              <a:ext cx="189033" cy="427814"/>
            </a:xfrm>
            <a:custGeom>
              <a:avLst/>
              <a:gdLst/>
              <a:ahLst/>
              <a:cxnLst/>
              <a:rect l="l" t="t" r="r" b="b"/>
              <a:pathLst>
                <a:path w="6756" h="15290" extrusionOk="0">
                  <a:moveTo>
                    <a:pt x="3671" y="1041"/>
                  </a:moveTo>
                  <a:lnTo>
                    <a:pt x="3671" y="1041"/>
                  </a:lnTo>
                  <a:lnTo>
                    <a:pt x="3861" y="814"/>
                  </a:lnTo>
                  <a:lnTo>
                    <a:pt x="4088" y="606"/>
                  </a:lnTo>
                  <a:lnTo>
                    <a:pt x="4315" y="417"/>
                  </a:lnTo>
                  <a:lnTo>
                    <a:pt x="4542" y="265"/>
                  </a:lnTo>
                  <a:lnTo>
                    <a:pt x="4807" y="133"/>
                  </a:lnTo>
                  <a:lnTo>
                    <a:pt x="5053" y="38"/>
                  </a:lnTo>
                  <a:lnTo>
                    <a:pt x="5204" y="19"/>
                  </a:lnTo>
                  <a:lnTo>
                    <a:pt x="5337" y="0"/>
                  </a:lnTo>
                  <a:lnTo>
                    <a:pt x="5488" y="0"/>
                  </a:lnTo>
                  <a:lnTo>
                    <a:pt x="5621" y="0"/>
                  </a:lnTo>
                  <a:lnTo>
                    <a:pt x="5621" y="0"/>
                  </a:lnTo>
                  <a:lnTo>
                    <a:pt x="6226" y="700"/>
                  </a:lnTo>
                  <a:lnTo>
                    <a:pt x="6226" y="700"/>
                  </a:lnTo>
                  <a:lnTo>
                    <a:pt x="6359" y="890"/>
                  </a:lnTo>
                  <a:lnTo>
                    <a:pt x="6472" y="1060"/>
                  </a:lnTo>
                  <a:lnTo>
                    <a:pt x="6548" y="1268"/>
                  </a:lnTo>
                  <a:lnTo>
                    <a:pt x="6642" y="1495"/>
                  </a:lnTo>
                  <a:lnTo>
                    <a:pt x="6642" y="1495"/>
                  </a:lnTo>
                  <a:lnTo>
                    <a:pt x="6699" y="1722"/>
                  </a:lnTo>
                  <a:lnTo>
                    <a:pt x="6737" y="1968"/>
                  </a:lnTo>
                  <a:lnTo>
                    <a:pt x="6756" y="2214"/>
                  </a:lnTo>
                  <a:lnTo>
                    <a:pt x="6756" y="2479"/>
                  </a:lnTo>
                  <a:lnTo>
                    <a:pt x="6756" y="2744"/>
                  </a:lnTo>
                  <a:lnTo>
                    <a:pt x="6718" y="3009"/>
                  </a:lnTo>
                  <a:lnTo>
                    <a:pt x="6642" y="3539"/>
                  </a:lnTo>
                  <a:lnTo>
                    <a:pt x="6548" y="4088"/>
                  </a:lnTo>
                  <a:lnTo>
                    <a:pt x="6415" y="4617"/>
                  </a:lnTo>
                  <a:lnTo>
                    <a:pt x="6302" y="5109"/>
                  </a:lnTo>
                  <a:lnTo>
                    <a:pt x="6188" y="5583"/>
                  </a:lnTo>
                  <a:lnTo>
                    <a:pt x="6188" y="5583"/>
                  </a:lnTo>
                  <a:lnTo>
                    <a:pt x="5923" y="6813"/>
                  </a:lnTo>
                  <a:lnTo>
                    <a:pt x="5621" y="8024"/>
                  </a:lnTo>
                  <a:lnTo>
                    <a:pt x="5015" y="10446"/>
                  </a:lnTo>
                  <a:lnTo>
                    <a:pt x="5015" y="10446"/>
                  </a:lnTo>
                  <a:lnTo>
                    <a:pt x="4864" y="10957"/>
                  </a:lnTo>
                  <a:lnTo>
                    <a:pt x="4693" y="11486"/>
                  </a:lnTo>
                  <a:lnTo>
                    <a:pt x="4334" y="12622"/>
                  </a:lnTo>
                  <a:lnTo>
                    <a:pt x="4163" y="13208"/>
                  </a:lnTo>
                  <a:lnTo>
                    <a:pt x="4012" y="13776"/>
                  </a:lnTo>
                  <a:lnTo>
                    <a:pt x="3974" y="14041"/>
                  </a:lnTo>
                  <a:lnTo>
                    <a:pt x="3936" y="14325"/>
                  </a:lnTo>
                  <a:lnTo>
                    <a:pt x="3917" y="14590"/>
                  </a:lnTo>
                  <a:lnTo>
                    <a:pt x="3917" y="14836"/>
                  </a:lnTo>
                  <a:lnTo>
                    <a:pt x="3917" y="14836"/>
                  </a:lnTo>
                  <a:lnTo>
                    <a:pt x="3899" y="14968"/>
                  </a:lnTo>
                  <a:lnTo>
                    <a:pt x="3861" y="15063"/>
                  </a:lnTo>
                  <a:lnTo>
                    <a:pt x="3785" y="15157"/>
                  </a:lnTo>
                  <a:lnTo>
                    <a:pt x="3690" y="15214"/>
                  </a:lnTo>
                  <a:lnTo>
                    <a:pt x="3558" y="15271"/>
                  </a:lnTo>
                  <a:lnTo>
                    <a:pt x="3407" y="15290"/>
                  </a:lnTo>
                  <a:lnTo>
                    <a:pt x="3236" y="15290"/>
                  </a:lnTo>
                  <a:lnTo>
                    <a:pt x="3009" y="15290"/>
                  </a:lnTo>
                  <a:lnTo>
                    <a:pt x="2763" y="15252"/>
                  </a:lnTo>
                  <a:lnTo>
                    <a:pt x="2498" y="15195"/>
                  </a:lnTo>
                  <a:lnTo>
                    <a:pt x="2196" y="15139"/>
                  </a:lnTo>
                  <a:lnTo>
                    <a:pt x="1874" y="15044"/>
                  </a:lnTo>
                  <a:lnTo>
                    <a:pt x="1117" y="14798"/>
                  </a:lnTo>
                  <a:lnTo>
                    <a:pt x="265" y="14495"/>
                  </a:lnTo>
                  <a:lnTo>
                    <a:pt x="265" y="14495"/>
                  </a:lnTo>
                  <a:lnTo>
                    <a:pt x="171" y="14382"/>
                  </a:lnTo>
                  <a:lnTo>
                    <a:pt x="114" y="14230"/>
                  </a:lnTo>
                  <a:lnTo>
                    <a:pt x="57" y="14060"/>
                  </a:lnTo>
                  <a:lnTo>
                    <a:pt x="19" y="13833"/>
                  </a:lnTo>
                  <a:lnTo>
                    <a:pt x="0" y="13568"/>
                  </a:lnTo>
                  <a:lnTo>
                    <a:pt x="19" y="13284"/>
                  </a:lnTo>
                  <a:lnTo>
                    <a:pt x="38" y="12943"/>
                  </a:lnTo>
                  <a:lnTo>
                    <a:pt x="76" y="12584"/>
                  </a:lnTo>
                  <a:lnTo>
                    <a:pt x="76" y="12584"/>
                  </a:lnTo>
                  <a:lnTo>
                    <a:pt x="171" y="11941"/>
                  </a:lnTo>
                  <a:lnTo>
                    <a:pt x="284" y="11297"/>
                  </a:lnTo>
                  <a:lnTo>
                    <a:pt x="398" y="10673"/>
                  </a:lnTo>
                  <a:lnTo>
                    <a:pt x="549" y="10048"/>
                  </a:lnTo>
                  <a:lnTo>
                    <a:pt x="852" y="8780"/>
                  </a:lnTo>
                  <a:lnTo>
                    <a:pt x="1155" y="7532"/>
                  </a:lnTo>
                  <a:lnTo>
                    <a:pt x="1155" y="7532"/>
                  </a:lnTo>
                  <a:lnTo>
                    <a:pt x="1420" y="6358"/>
                  </a:lnTo>
                  <a:lnTo>
                    <a:pt x="1571" y="5753"/>
                  </a:lnTo>
                  <a:lnTo>
                    <a:pt x="1722" y="5166"/>
                  </a:lnTo>
                  <a:lnTo>
                    <a:pt x="1893" y="4580"/>
                  </a:lnTo>
                  <a:lnTo>
                    <a:pt x="2082" y="4012"/>
                  </a:lnTo>
                  <a:lnTo>
                    <a:pt x="2290" y="3444"/>
                  </a:lnTo>
                  <a:lnTo>
                    <a:pt x="2536" y="2896"/>
                  </a:lnTo>
                  <a:lnTo>
                    <a:pt x="2536" y="2896"/>
                  </a:lnTo>
                  <a:lnTo>
                    <a:pt x="2763" y="2460"/>
                  </a:lnTo>
                  <a:lnTo>
                    <a:pt x="3028" y="1987"/>
                  </a:lnTo>
                  <a:lnTo>
                    <a:pt x="3331" y="1495"/>
                  </a:lnTo>
                  <a:lnTo>
                    <a:pt x="3482" y="1268"/>
                  </a:lnTo>
                  <a:lnTo>
                    <a:pt x="3671" y="1041"/>
                  </a:lnTo>
                  <a:lnTo>
                    <a:pt x="3671" y="104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8" name="Google Shape;2148;p27"/>
            <p:cNvSpPr/>
            <p:nvPr/>
          </p:nvSpPr>
          <p:spPr>
            <a:xfrm>
              <a:off x="7517627" y="3765837"/>
              <a:ext cx="6379" cy="27560"/>
            </a:xfrm>
            <a:custGeom>
              <a:avLst/>
              <a:gdLst/>
              <a:ahLst/>
              <a:cxnLst/>
              <a:rect l="l" t="t" r="r" b="b"/>
              <a:pathLst>
                <a:path w="228" h="985" extrusionOk="0">
                  <a:moveTo>
                    <a:pt x="228" y="189"/>
                  </a:moveTo>
                  <a:lnTo>
                    <a:pt x="228" y="189"/>
                  </a:lnTo>
                  <a:lnTo>
                    <a:pt x="228" y="417"/>
                  </a:lnTo>
                  <a:lnTo>
                    <a:pt x="228" y="417"/>
                  </a:lnTo>
                  <a:lnTo>
                    <a:pt x="209" y="871"/>
                  </a:lnTo>
                  <a:lnTo>
                    <a:pt x="209" y="871"/>
                  </a:lnTo>
                  <a:lnTo>
                    <a:pt x="209" y="909"/>
                  </a:lnTo>
                  <a:lnTo>
                    <a:pt x="190" y="946"/>
                  </a:lnTo>
                  <a:lnTo>
                    <a:pt x="190" y="946"/>
                  </a:lnTo>
                  <a:lnTo>
                    <a:pt x="152" y="984"/>
                  </a:lnTo>
                  <a:lnTo>
                    <a:pt x="114" y="984"/>
                  </a:lnTo>
                  <a:lnTo>
                    <a:pt x="114" y="984"/>
                  </a:lnTo>
                  <a:lnTo>
                    <a:pt x="76" y="984"/>
                  </a:lnTo>
                  <a:lnTo>
                    <a:pt x="38" y="965"/>
                  </a:lnTo>
                  <a:lnTo>
                    <a:pt x="19" y="927"/>
                  </a:lnTo>
                  <a:lnTo>
                    <a:pt x="0" y="871"/>
                  </a:lnTo>
                  <a:lnTo>
                    <a:pt x="0" y="871"/>
                  </a:lnTo>
                  <a:lnTo>
                    <a:pt x="0" y="719"/>
                  </a:lnTo>
                  <a:lnTo>
                    <a:pt x="0" y="719"/>
                  </a:lnTo>
                  <a:lnTo>
                    <a:pt x="0" y="530"/>
                  </a:lnTo>
                  <a:lnTo>
                    <a:pt x="0" y="530"/>
                  </a:lnTo>
                  <a:lnTo>
                    <a:pt x="19" y="265"/>
                  </a:lnTo>
                  <a:lnTo>
                    <a:pt x="19" y="265"/>
                  </a:lnTo>
                  <a:lnTo>
                    <a:pt x="57" y="133"/>
                  </a:lnTo>
                  <a:lnTo>
                    <a:pt x="76" y="57"/>
                  </a:lnTo>
                  <a:lnTo>
                    <a:pt x="114" y="19"/>
                  </a:lnTo>
                  <a:lnTo>
                    <a:pt x="152" y="0"/>
                  </a:lnTo>
                  <a:lnTo>
                    <a:pt x="152" y="0"/>
                  </a:lnTo>
                  <a:lnTo>
                    <a:pt x="190" y="19"/>
                  </a:lnTo>
                  <a:lnTo>
                    <a:pt x="209" y="57"/>
                  </a:lnTo>
                  <a:lnTo>
                    <a:pt x="209" y="57"/>
                  </a:lnTo>
                  <a:lnTo>
                    <a:pt x="228" y="189"/>
                  </a:lnTo>
                  <a:lnTo>
                    <a:pt x="228" y="189"/>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9" name="Google Shape;2149;p27"/>
            <p:cNvSpPr/>
            <p:nvPr/>
          </p:nvSpPr>
          <p:spPr>
            <a:xfrm>
              <a:off x="7499635" y="3761584"/>
              <a:ext cx="11668" cy="30218"/>
            </a:xfrm>
            <a:custGeom>
              <a:avLst/>
              <a:gdLst/>
              <a:ahLst/>
              <a:cxnLst/>
              <a:rect l="l" t="t" r="r" b="b"/>
              <a:pathLst>
                <a:path w="417" h="1080" extrusionOk="0">
                  <a:moveTo>
                    <a:pt x="208" y="360"/>
                  </a:moveTo>
                  <a:lnTo>
                    <a:pt x="208" y="360"/>
                  </a:lnTo>
                  <a:lnTo>
                    <a:pt x="246" y="474"/>
                  </a:lnTo>
                  <a:lnTo>
                    <a:pt x="322" y="644"/>
                  </a:lnTo>
                  <a:lnTo>
                    <a:pt x="322" y="644"/>
                  </a:lnTo>
                  <a:lnTo>
                    <a:pt x="379" y="815"/>
                  </a:lnTo>
                  <a:lnTo>
                    <a:pt x="416" y="947"/>
                  </a:lnTo>
                  <a:lnTo>
                    <a:pt x="416" y="947"/>
                  </a:lnTo>
                  <a:lnTo>
                    <a:pt x="397" y="985"/>
                  </a:lnTo>
                  <a:lnTo>
                    <a:pt x="379" y="1042"/>
                  </a:lnTo>
                  <a:lnTo>
                    <a:pt x="379" y="1042"/>
                  </a:lnTo>
                  <a:lnTo>
                    <a:pt x="341" y="1061"/>
                  </a:lnTo>
                  <a:lnTo>
                    <a:pt x="303" y="1079"/>
                  </a:lnTo>
                  <a:lnTo>
                    <a:pt x="303" y="1079"/>
                  </a:lnTo>
                  <a:lnTo>
                    <a:pt x="265" y="1042"/>
                  </a:lnTo>
                  <a:lnTo>
                    <a:pt x="208" y="966"/>
                  </a:lnTo>
                  <a:lnTo>
                    <a:pt x="151" y="833"/>
                  </a:lnTo>
                  <a:lnTo>
                    <a:pt x="95" y="644"/>
                  </a:lnTo>
                  <a:lnTo>
                    <a:pt x="0" y="228"/>
                  </a:lnTo>
                  <a:lnTo>
                    <a:pt x="0" y="228"/>
                  </a:lnTo>
                  <a:lnTo>
                    <a:pt x="19" y="58"/>
                  </a:lnTo>
                  <a:lnTo>
                    <a:pt x="19" y="58"/>
                  </a:lnTo>
                  <a:lnTo>
                    <a:pt x="38" y="20"/>
                  </a:lnTo>
                  <a:lnTo>
                    <a:pt x="76" y="1"/>
                  </a:lnTo>
                  <a:lnTo>
                    <a:pt x="76" y="1"/>
                  </a:lnTo>
                  <a:lnTo>
                    <a:pt x="114" y="39"/>
                  </a:lnTo>
                  <a:lnTo>
                    <a:pt x="151" y="95"/>
                  </a:lnTo>
                  <a:lnTo>
                    <a:pt x="208" y="360"/>
                  </a:lnTo>
                  <a:lnTo>
                    <a:pt x="208" y="36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0" name="Google Shape;2150;p27"/>
            <p:cNvSpPr/>
            <p:nvPr/>
          </p:nvSpPr>
          <p:spPr>
            <a:xfrm>
              <a:off x="7556799" y="3781702"/>
              <a:ext cx="7974" cy="22272"/>
            </a:xfrm>
            <a:custGeom>
              <a:avLst/>
              <a:gdLst/>
              <a:ahLst/>
              <a:cxnLst/>
              <a:rect l="l" t="t" r="r" b="b"/>
              <a:pathLst>
                <a:path w="285" h="796" extrusionOk="0">
                  <a:moveTo>
                    <a:pt x="247" y="152"/>
                  </a:moveTo>
                  <a:lnTo>
                    <a:pt x="247" y="152"/>
                  </a:lnTo>
                  <a:lnTo>
                    <a:pt x="285" y="209"/>
                  </a:lnTo>
                  <a:lnTo>
                    <a:pt x="285" y="266"/>
                  </a:lnTo>
                  <a:lnTo>
                    <a:pt x="285" y="360"/>
                  </a:lnTo>
                  <a:lnTo>
                    <a:pt x="285" y="360"/>
                  </a:lnTo>
                  <a:lnTo>
                    <a:pt x="266" y="531"/>
                  </a:lnTo>
                  <a:lnTo>
                    <a:pt x="266" y="531"/>
                  </a:lnTo>
                  <a:lnTo>
                    <a:pt x="247" y="644"/>
                  </a:lnTo>
                  <a:lnTo>
                    <a:pt x="190" y="720"/>
                  </a:lnTo>
                  <a:lnTo>
                    <a:pt x="152" y="777"/>
                  </a:lnTo>
                  <a:lnTo>
                    <a:pt x="95" y="796"/>
                  </a:lnTo>
                  <a:lnTo>
                    <a:pt x="95" y="796"/>
                  </a:lnTo>
                  <a:lnTo>
                    <a:pt x="39" y="777"/>
                  </a:lnTo>
                  <a:lnTo>
                    <a:pt x="1" y="739"/>
                  </a:lnTo>
                  <a:lnTo>
                    <a:pt x="1" y="739"/>
                  </a:lnTo>
                  <a:lnTo>
                    <a:pt x="1" y="663"/>
                  </a:lnTo>
                  <a:lnTo>
                    <a:pt x="1" y="663"/>
                  </a:lnTo>
                  <a:lnTo>
                    <a:pt x="39" y="436"/>
                  </a:lnTo>
                  <a:lnTo>
                    <a:pt x="39" y="436"/>
                  </a:lnTo>
                  <a:lnTo>
                    <a:pt x="76" y="304"/>
                  </a:lnTo>
                  <a:lnTo>
                    <a:pt x="95" y="209"/>
                  </a:lnTo>
                  <a:lnTo>
                    <a:pt x="95" y="209"/>
                  </a:lnTo>
                  <a:lnTo>
                    <a:pt x="95" y="77"/>
                  </a:lnTo>
                  <a:lnTo>
                    <a:pt x="114" y="20"/>
                  </a:lnTo>
                  <a:lnTo>
                    <a:pt x="133" y="1"/>
                  </a:lnTo>
                  <a:lnTo>
                    <a:pt x="133" y="1"/>
                  </a:lnTo>
                  <a:lnTo>
                    <a:pt x="171" y="20"/>
                  </a:lnTo>
                  <a:lnTo>
                    <a:pt x="171" y="20"/>
                  </a:lnTo>
                  <a:lnTo>
                    <a:pt x="209" y="77"/>
                  </a:lnTo>
                  <a:lnTo>
                    <a:pt x="247" y="152"/>
                  </a:lnTo>
                  <a:lnTo>
                    <a:pt x="247" y="152"/>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1" name="Google Shape;2151;p27"/>
            <p:cNvSpPr/>
            <p:nvPr/>
          </p:nvSpPr>
          <p:spPr>
            <a:xfrm>
              <a:off x="7574287" y="3787550"/>
              <a:ext cx="9010" cy="18019"/>
            </a:xfrm>
            <a:custGeom>
              <a:avLst/>
              <a:gdLst/>
              <a:ahLst/>
              <a:cxnLst/>
              <a:rect l="l" t="t" r="r" b="b"/>
              <a:pathLst>
                <a:path w="322" h="644" extrusionOk="0">
                  <a:moveTo>
                    <a:pt x="0" y="530"/>
                  </a:moveTo>
                  <a:lnTo>
                    <a:pt x="0" y="530"/>
                  </a:lnTo>
                  <a:lnTo>
                    <a:pt x="76" y="303"/>
                  </a:lnTo>
                  <a:lnTo>
                    <a:pt x="152" y="133"/>
                  </a:lnTo>
                  <a:lnTo>
                    <a:pt x="152" y="133"/>
                  </a:lnTo>
                  <a:lnTo>
                    <a:pt x="227" y="19"/>
                  </a:lnTo>
                  <a:lnTo>
                    <a:pt x="265" y="0"/>
                  </a:lnTo>
                  <a:lnTo>
                    <a:pt x="284" y="0"/>
                  </a:lnTo>
                  <a:lnTo>
                    <a:pt x="303" y="19"/>
                  </a:lnTo>
                  <a:lnTo>
                    <a:pt x="322" y="57"/>
                  </a:lnTo>
                  <a:lnTo>
                    <a:pt x="322" y="208"/>
                  </a:lnTo>
                  <a:lnTo>
                    <a:pt x="322" y="208"/>
                  </a:lnTo>
                  <a:lnTo>
                    <a:pt x="303" y="284"/>
                  </a:lnTo>
                  <a:lnTo>
                    <a:pt x="227" y="435"/>
                  </a:lnTo>
                  <a:lnTo>
                    <a:pt x="227" y="435"/>
                  </a:lnTo>
                  <a:lnTo>
                    <a:pt x="152" y="587"/>
                  </a:lnTo>
                  <a:lnTo>
                    <a:pt x="114" y="625"/>
                  </a:lnTo>
                  <a:lnTo>
                    <a:pt x="95" y="643"/>
                  </a:lnTo>
                  <a:lnTo>
                    <a:pt x="95" y="643"/>
                  </a:lnTo>
                  <a:lnTo>
                    <a:pt x="19" y="625"/>
                  </a:lnTo>
                  <a:lnTo>
                    <a:pt x="0" y="587"/>
                  </a:lnTo>
                  <a:lnTo>
                    <a:pt x="0" y="53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2" name="Google Shape;2152;p27"/>
            <p:cNvSpPr/>
            <p:nvPr/>
          </p:nvSpPr>
          <p:spPr>
            <a:xfrm>
              <a:off x="7539339" y="3774819"/>
              <a:ext cx="5848" cy="21740"/>
            </a:xfrm>
            <a:custGeom>
              <a:avLst/>
              <a:gdLst/>
              <a:ahLst/>
              <a:cxnLst/>
              <a:rect l="l" t="t" r="r" b="b"/>
              <a:pathLst>
                <a:path w="209" h="777" extrusionOk="0">
                  <a:moveTo>
                    <a:pt x="95" y="777"/>
                  </a:moveTo>
                  <a:lnTo>
                    <a:pt x="95" y="777"/>
                  </a:lnTo>
                  <a:lnTo>
                    <a:pt x="38" y="758"/>
                  </a:lnTo>
                  <a:lnTo>
                    <a:pt x="0" y="701"/>
                  </a:lnTo>
                  <a:lnTo>
                    <a:pt x="0" y="625"/>
                  </a:lnTo>
                  <a:lnTo>
                    <a:pt x="0" y="625"/>
                  </a:lnTo>
                  <a:lnTo>
                    <a:pt x="0" y="417"/>
                  </a:lnTo>
                  <a:lnTo>
                    <a:pt x="0" y="417"/>
                  </a:lnTo>
                  <a:lnTo>
                    <a:pt x="19" y="152"/>
                  </a:lnTo>
                  <a:lnTo>
                    <a:pt x="19" y="152"/>
                  </a:lnTo>
                  <a:lnTo>
                    <a:pt x="19" y="58"/>
                  </a:lnTo>
                  <a:lnTo>
                    <a:pt x="57" y="20"/>
                  </a:lnTo>
                  <a:lnTo>
                    <a:pt x="57" y="20"/>
                  </a:lnTo>
                  <a:lnTo>
                    <a:pt x="76" y="1"/>
                  </a:lnTo>
                  <a:lnTo>
                    <a:pt x="114" y="39"/>
                  </a:lnTo>
                  <a:lnTo>
                    <a:pt x="114" y="39"/>
                  </a:lnTo>
                  <a:lnTo>
                    <a:pt x="190" y="152"/>
                  </a:lnTo>
                  <a:lnTo>
                    <a:pt x="190" y="152"/>
                  </a:lnTo>
                  <a:lnTo>
                    <a:pt x="208" y="285"/>
                  </a:lnTo>
                  <a:lnTo>
                    <a:pt x="208" y="285"/>
                  </a:lnTo>
                  <a:lnTo>
                    <a:pt x="208" y="550"/>
                  </a:lnTo>
                  <a:lnTo>
                    <a:pt x="208" y="550"/>
                  </a:lnTo>
                  <a:lnTo>
                    <a:pt x="171" y="644"/>
                  </a:lnTo>
                  <a:lnTo>
                    <a:pt x="152" y="720"/>
                  </a:lnTo>
                  <a:lnTo>
                    <a:pt x="133" y="758"/>
                  </a:lnTo>
                  <a:lnTo>
                    <a:pt x="95" y="777"/>
                  </a:lnTo>
                  <a:lnTo>
                    <a:pt x="95" y="777"/>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3" name="Google Shape;2153;p27"/>
            <p:cNvSpPr/>
            <p:nvPr/>
          </p:nvSpPr>
          <p:spPr>
            <a:xfrm>
              <a:off x="7934309" y="3375621"/>
              <a:ext cx="186934" cy="426751"/>
            </a:xfrm>
            <a:custGeom>
              <a:avLst/>
              <a:gdLst/>
              <a:ahLst/>
              <a:cxnLst/>
              <a:rect l="l" t="t" r="r" b="b"/>
              <a:pathLst>
                <a:path w="6681" h="15252" extrusionOk="0">
                  <a:moveTo>
                    <a:pt x="2347" y="530"/>
                  </a:moveTo>
                  <a:lnTo>
                    <a:pt x="2347" y="530"/>
                  </a:lnTo>
                  <a:lnTo>
                    <a:pt x="2669" y="757"/>
                  </a:lnTo>
                  <a:lnTo>
                    <a:pt x="2971" y="1003"/>
                  </a:lnTo>
                  <a:lnTo>
                    <a:pt x="3236" y="1287"/>
                  </a:lnTo>
                  <a:lnTo>
                    <a:pt x="3482" y="1571"/>
                  </a:lnTo>
                  <a:lnTo>
                    <a:pt x="3709" y="1874"/>
                  </a:lnTo>
                  <a:lnTo>
                    <a:pt x="3899" y="2195"/>
                  </a:lnTo>
                  <a:lnTo>
                    <a:pt x="4088" y="2536"/>
                  </a:lnTo>
                  <a:lnTo>
                    <a:pt x="4258" y="2895"/>
                  </a:lnTo>
                  <a:lnTo>
                    <a:pt x="4410" y="3255"/>
                  </a:lnTo>
                  <a:lnTo>
                    <a:pt x="4561" y="3633"/>
                  </a:lnTo>
                  <a:lnTo>
                    <a:pt x="4675" y="3993"/>
                  </a:lnTo>
                  <a:lnTo>
                    <a:pt x="4788" y="4390"/>
                  </a:lnTo>
                  <a:lnTo>
                    <a:pt x="4996" y="5166"/>
                  </a:lnTo>
                  <a:lnTo>
                    <a:pt x="5185" y="5942"/>
                  </a:lnTo>
                  <a:lnTo>
                    <a:pt x="5185" y="5942"/>
                  </a:lnTo>
                  <a:lnTo>
                    <a:pt x="5261" y="6301"/>
                  </a:lnTo>
                  <a:lnTo>
                    <a:pt x="5261" y="6301"/>
                  </a:lnTo>
                  <a:lnTo>
                    <a:pt x="5791" y="8440"/>
                  </a:lnTo>
                  <a:lnTo>
                    <a:pt x="6188" y="10200"/>
                  </a:lnTo>
                  <a:lnTo>
                    <a:pt x="6453" y="11562"/>
                  </a:lnTo>
                  <a:lnTo>
                    <a:pt x="6548" y="12092"/>
                  </a:lnTo>
                  <a:lnTo>
                    <a:pt x="6605" y="12527"/>
                  </a:lnTo>
                  <a:lnTo>
                    <a:pt x="6605" y="12527"/>
                  </a:lnTo>
                  <a:lnTo>
                    <a:pt x="6661" y="13133"/>
                  </a:lnTo>
                  <a:lnTo>
                    <a:pt x="6680" y="13379"/>
                  </a:lnTo>
                  <a:lnTo>
                    <a:pt x="6680" y="13625"/>
                  </a:lnTo>
                  <a:lnTo>
                    <a:pt x="6680" y="13625"/>
                  </a:lnTo>
                  <a:lnTo>
                    <a:pt x="6661" y="13795"/>
                  </a:lnTo>
                  <a:lnTo>
                    <a:pt x="6605" y="13946"/>
                  </a:lnTo>
                  <a:lnTo>
                    <a:pt x="6529" y="14098"/>
                  </a:lnTo>
                  <a:lnTo>
                    <a:pt x="6453" y="14249"/>
                  </a:lnTo>
                  <a:lnTo>
                    <a:pt x="6340" y="14363"/>
                  </a:lnTo>
                  <a:lnTo>
                    <a:pt x="6207" y="14476"/>
                  </a:lnTo>
                  <a:lnTo>
                    <a:pt x="6056" y="14571"/>
                  </a:lnTo>
                  <a:lnTo>
                    <a:pt x="5905" y="14627"/>
                  </a:lnTo>
                  <a:lnTo>
                    <a:pt x="5905" y="14627"/>
                  </a:lnTo>
                  <a:lnTo>
                    <a:pt x="5167" y="14892"/>
                  </a:lnTo>
                  <a:lnTo>
                    <a:pt x="4523" y="15082"/>
                  </a:lnTo>
                  <a:lnTo>
                    <a:pt x="3993" y="15195"/>
                  </a:lnTo>
                  <a:lnTo>
                    <a:pt x="3747" y="15233"/>
                  </a:lnTo>
                  <a:lnTo>
                    <a:pt x="3539" y="15252"/>
                  </a:lnTo>
                  <a:lnTo>
                    <a:pt x="3369" y="15252"/>
                  </a:lnTo>
                  <a:lnTo>
                    <a:pt x="3199" y="15233"/>
                  </a:lnTo>
                  <a:lnTo>
                    <a:pt x="3066" y="15195"/>
                  </a:lnTo>
                  <a:lnTo>
                    <a:pt x="2953" y="15157"/>
                  </a:lnTo>
                  <a:lnTo>
                    <a:pt x="2877" y="15082"/>
                  </a:lnTo>
                  <a:lnTo>
                    <a:pt x="2820" y="15006"/>
                  </a:lnTo>
                  <a:lnTo>
                    <a:pt x="2782" y="14911"/>
                  </a:lnTo>
                  <a:lnTo>
                    <a:pt x="2782" y="14779"/>
                  </a:lnTo>
                  <a:lnTo>
                    <a:pt x="2782" y="14779"/>
                  </a:lnTo>
                  <a:lnTo>
                    <a:pt x="1458" y="9480"/>
                  </a:lnTo>
                  <a:lnTo>
                    <a:pt x="776" y="6737"/>
                  </a:lnTo>
                  <a:lnTo>
                    <a:pt x="776" y="6737"/>
                  </a:lnTo>
                  <a:lnTo>
                    <a:pt x="720" y="6510"/>
                  </a:lnTo>
                  <a:lnTo>
                    <a:pt x="644" y="6301"/>
                  </a:lnTo>
                  <a:lnTo>
                    <a:pt x="587" y="6074"/>
                  </a:lnTo>
                  <a:lnTo>
                    <a:pt x="512" y="5847"/>
                  </a:lnTo>
                  <a:lnTo>
                    <a:pt x="512" y="5847"/>
                  </a:lnTo>
                  <a:lnTo>
                    <a:pt x="398" y="5336"/>
                  </a:lnTo>
                  <a:lnTo>
                    <a:pt x="303" y="4807"/>
                  </a:lnTo>
                  <a:lnTo>
                    <a:pt x="303" y="4807"/>
                  </a:lnTo>
                  <a:lnTo>
                    <a:pt x="228" y="4277"/>
                  </a:lnTo>
                  <a:lnTo>
                    <a:pt x="152" y="3766"/>
                  </a:lnTo>
                  <a:lnTo>
                    <a:pt x="38" y="2706"/>
                  </a:lnTo>
                  <a:lnTo>
                    <a:pt x="38" y="2706"/>
                  </a:lnTo>
                  <a:lnTo>
                    <a:pt x="20" y="2290"/>
                  </a:lnTo>
                  <a:lnTo>
                    <a:pt x="1" y="1874"/>
                  </a:lnTo>
                  <a:lnTo>
                    <a:pt x="20" y="1665"/>
                  </a:lnTo>
                  <a:lnTo>
                    <a:pt x="57" y="1476"/>
                  </a:lnTo>
                  <a:lnTo>
                    <a:pt x="95" y="1268"/>
                  </a:lnTo>
                  <a:lnTo>
                    <a:pt x="171" y="1079"/>
                  </a:lnTo>
                  <a:lnTo>
                    <a:pt x="171" y="1079"/>
                  </a:lnTo>
                  <a:lnTo>
                    <a:pt x="266" y="927"/>
                  </a:lnTo>
                  <a:lnTo>
                    <a:pt x="398" y="776"/>
                  </a:lnTo>
                  <a:lnTo>
                    <a:pt x="512" y="644"/>
                  </a:lnTo>
                  <a:lnTo>
                    <a:pt x="663" y="511"/>
                  </a:lnTo>
                  <a:lnTo>
                    <a:pt x="947" y="265"/>
                  </a:lnTo>
                  <a:lnTo>
                    <a:pt x="1079" y="133"/>
                  </a:lnTo>
                  <a:lnTo>
                    <a:pt x="1212" y="0"/>
                  </a:lnTo>
                  <a:lnTo>
                    <a:pt x="1212" y="0"/>
                  </a:lnTo>
                  <a:lnTo>
                    <a:pt x="1514" y="95"/>
                  </a:lnTo>
                  <a:lnTo>
                    <a:pt x="1817" y="227"/>
                  </a:lnTo>
                  <a:lnTo>
                    <a:pt x="2101" y="379"/>
                  </a:lnTo>
                  <a:lnTo>
                    <a:pt x="2347" y="530"/>
                  </a:lnTo>
                  <a:lnTo>
                    <a:pt x="2347" y="53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4" name="Google Shape;2154;p27"/>
            <p:cNvSpPr/>
            <p:nvPr/>
          </p:nvSpPr>
          <p:spPr>
            <a:xfrm>
              <a:off x="8034898" y="3760017"/>
              <a:ext cx="9038" cy="18551"/>
            </a:xfrm>
            <a:custGeom>
              <a:avLst/>
              <a:gdLst/>
              <a:ahLst/>
              <a:cxnLst/>
              <a:rect l="l" t="t" r="r" b="b"/>
              <a:pathLst>
                <a:path w="323" h="663" extrusionOk="0">
                  <a:moveTo>
                    <a:pt x="323" y="606"/>
                  </a:moveTo>
                  <a:lnTo>
                    <a:pt x="323" y="606"/>
                  </a:lnTo>
                  <a:lnTo>
                    <a:pt x="285" y="643"/>
                  </a:lnTo>
                  <a:lnTo>
                    <a:pt x="228" y="662"/>
                  </a:lnTo>
                  <a:lnTo>
                    <a:pt x="228" y="662"/>
                  </a:lnTo>
                  <a:lnTo>
                    <a:pt x="190" y="643"/>
                  </a:lnTo>
                  <a:lnTo>
                    <a:pt x="152" y="606"/>
                  </a:lnTo>
                  <a:lnTo>
                    <a:pt x="58" y="454"/>
                  </a:lnTo>
                  <a:lnTo>
                    <a:pt x="58" y="454"/>
                  </a:lnTo>
                  <a:lnTo>
                    <a:pt x="20" y="303"/>
                  </a:lnTo>
                  <a:lnTo>
                    <a:pt x="1" y="227"/>
                  </a:lnTo>
                  <a:lnTo>
                    <a:pt x="1" y="227"/>
                  </a:lnTo>
                  <a:lnTo>
                    <a:pt x="1" y="76"/>
                  </a:lnTo>
                  <a:lnTo>
                    <a:pt x="20" y="38"/>
                  </a:lnTo>
                  <a:lnTo>
                    <a:pt x="39" y="0"/>
                  </a:lnTo>
                  <a:lnTo>
                    <a:pt x="58" y="0"/>
                  </a:lnTo>
                  <a:lnTo>
                    <a:pt x="96" y="38"/>
                  </a:lnTo>
                  <a:lnTo>
                    <a:pt x="152" y="133"/>
                  </a:lnTo>
                  <a:lnTo>
                    <a:pt x="152" y="133"/>
                  </a:lnTo>
                  <a:lnTo>
                    <a:pt x="323" y="549"/>
                  </a:lnTo>
                  <a:lnTo>
                    <a:pt x="323" y="606"/>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5" name="Google Shape;2155;p27"/>
            <p:cNvSpPr/>
            <p:nvPr/>
          </p:nvSpPr>
          <p:spPr>
            <a:xfrm>
              <a:off x="8093684" y="3738836"/>
              <a:ext cx="6911" cy="27560"/>
            </a:xfrm>
            <a:custGeom>
              <a:avLst/>
              <a:gdLst/>
              <a:ahLst/>
              <a:cxnLst/>
              <a:rect l="l" t="t" r="r" b="b"/>
              <a:pathLst>
                <a:path w="247" h="985" extrusionOk="0">
                  <a:moveTo>
                    <a:pt x="209" y="265"/>
                  </a:moveTo>
                  <a:lnTo>
                    <a:pt x="209" y="265"/>
                  </a:lnTo>
                  <a:lnTo>
                    <a:pt x="246" y="530"/>
                  </a:lnTo>
                  <a:lnTo>
                    <a:pt x="246" y="530"/>
                  </a:lnTo>
                  <a:lnTo>
                    <a:pt x="246" y="719"/>
                  </a:lnTo>
                  <a:lnTo>
                    <a:pt x="246" y="719"/>
                  </a:lnTo>
                  <a:lnTo>
                    <a:pt x="246" y="871"/>
                  </a:lnTo>
                  <a:lnTo>
                    <a:pt x="246" y="871"/>
                  </a:lnTo>
                  <a:lnTo>
                    <a:pt x="227" y="927"/>
                  </a:lnTo>
                  <a:lnTo>
                    <a:pt x="209" y="965"/>
                  </a:lnTo>
                  <a:lnTo>
                    <a:pt x="171" y="984"/>
                  </a:lnTo>
                  <a:lnTo>
                    <a:pt x="133" y="984"/>
                  </a:lnTo>
                  <a:lnTo>
                    <a:pt x="133" y="984"/>
                  </a:lnTo>
                  <a:lnTo>
                    <a:pt x="76" y="984"/>
                  </a:lnTo>
                  <a:lnTo>
                    <a:pt x="38" y="927"/>
                  </a:lnTo>
                  <a:lnTo>
                    <a:pt x="38" y="927"/>
                  </a:lnTo>
                  <a:lnTo>
                    <a:pt x="19" y="908"/>
                  </a:lnTo>
                  <a:lnTo>
                    <a:pt x="19" y="871"/>
                  </a:lnTo>
                  <a:lnTo>
                    <a:pt x="19" y="871"/>
                  </a:lnTo>
                  <a:lnTo>
                    <a:pt x="19" y="416"/>
                  </a:lnTo>
                  <a:lnTo>
                    <a:pt x="19" y="416"/>
                  </a:lnTo>
                  <a:lnTo>
                    <a:pt x="0" y="189"/>
                  </a:lnTo>
                  <a:lnTo>
                    <a:pt x="0" y="189"/>
                  </a:lnTo>
                  <a:lnTo>
                    <a:pt x="19" y="57"/>
                  </a:lnTo>
                  <a:lnTo>
                    <a:pt x="19" y="57"/>
                  </a:lnTo>
                  <a:lnTo>
                    <a:pt x="57" y="19"/>
                  </a:lnTo>
                  <a:lnTo>
                    <a:pt x="76" y="0"/>
                  </a:lnTo>
                  <a:lnTo>
                    <a:pt x="76" y="0"/>
                  </a:lnTo>
                  <a:lnTo>
                    <a:pt x="114" y="0"/>
                  </a:lnTo>
                  <a:lnTo>
                    <a:pt x="152" y="57"/>
                  </a:lnTo>
                  <a:lnTo>
                    <a:pt x="171" y="133"/>
                  </a:lnTo>
                  <a:lnTo>
                    <a:pt x="209" y="265"/>
                  </a:lnTo>
                  <a:lnTo>
                    <a:pt x="209" y="265"/>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6" name="Google Shape;2156;p27"/>
            <p:cNvSpPr/>
            <p:nvPr/>
          </p:nvSpPr>
          <p:spPr>
            <a:xfrm>
              <a:off x="8053449" y="3754169"/>
              <a:ext cx="7974" cy="22804"/>
            </a:xfrm>
            <a:custGeom>
              <a:avLst/>
              <a:gdLst/>
              <a:ahLst/>
              <a:cxnLst/>
              <a:rect l="l" t="t" r="r" b="b"/>
              <a:pathLst>
                <a:path w="285" h="815" extrusionOk="0">
                  <a:moveTo>
                    <a:pt x="171" y="228"/>
                  </a:moveTo>
                  <a:lnTo>
                    <a:pt x="171" y="228"/>
                  </a:lnTo>
                  <a:lnTo>
                    <a:pt x="189" y="323"/>
                  </a:lnTo>
                  <a:lnTo>
                    <a:pt x="227" y="455"/>
                  </a:lnTo>
                  <a:lnTo>
                    <a:pt x="227" y="455"/>
                  </a:lnTo>
                  <a:lnTo>
                    <a:pt x="265" y="606"/>
                  </a:lnTo>
                  <a:lnTo>
                    <a:pt x="284" y="682"/>
                  </a:lnTo>
                  <a:lnTo>
                    <a:pt x="284" y="682"/>
                  </a:lnTo>
                  <a:lnTo>
                    <a:pt x="284" y="758"/>
                  </a:lnTo>
                  <a:lnTo>
                    <a:pt x="284" y="758"/>
                  </a:lnTo>
                  <a:lnTo>
                    <a:pt x="246" y="796"/>
                  </a:lnTo>
                  <a:lnTo>
                    <a:pt x="171" y="815"/>
                  </a:lnTo>
                  <a:lnTo>
                    <a:pt x="171" y="815"/>
                  </a:lnTo>
                  <a:lnTo>
                    <a:pt x="114" y="796"/>
                  </a:lnTo>
                  <a:lnTo>
                    <a:pt x="76" y="739"/>
                  </a:lnTo>
                  <a:lnTo>
                    <a:pt x="38" y="663"/>
                  </a:lnTo>
                  <a:lnTo>
                    <a:pt x="0" y="550"/>
                  </a:lnTo>
                  <a:lnTo>
                    <a:pt x="0" y="550"/>
                  </a:lnTo>
                  <a:lnTo>
                    <a:pt x="0" y="360"/>
                  </a:lnTo>
                  <a:lnTo>
                    <a:pt x="0" y="285"/>
                  </a:lnTo>
                  <a:lnTo>
                    <a:pt x="0" y="285"/>
                  </a:lnTo>
                  <a:lnTo>
                    <a:pt x="0" y="228"/>
                  </a:lnTo>
                  <a:lnTo>
                    <a:pt x="19" y="171"/>
                  </a:lnTo>
                  <a:lnTo>
                    <a:pt x="19" y="171"/>
                  </a:lnTo>
                  <a:lnTo>
                    <a:pt x="57" y="96"/>
                  </a:lnTo>
                  <a:lnTo>
                    <a:pt x="76" y="39"/>
                  </a:lnTo>
                  <a:lnTo>
                    <a:pt x="76" y="39"/>
                  </a:lnTo>
                  <a:lnTo>
                    <a:pt x="114" y="1"/>
                  </a:lnTo>
                  <a:lnTo>
                    <a:pt x="133" y="20"/>
                  </a:lnTo>
                  <a:lnTo>
                    <a:pt x="152" y="39"/>
                  </a:lnTo>
                  <a:lnTo>
                    <a:pt x="171" y="96"/>
                  </a:lnTo>
                  <a:lnTo>
                    <a:pt x="171" y="228"/>
                  </a:lnTo>
                  <a:lnTo>
                    <a:pt x="171" y="228"/>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7" name="Google Shape;2157;p27"/>
            <p:cNvSpPr/>
            <p:nvPr/>
          </p:nvSpPr>
          <p:spPr>
            <a:xfrm>
              <a:off x="8072503" y="3747818"/>
              <a:ext cx="6379" cy="21740"/>
            </a:xfrm>
            <a:custGeom>
              <a:avLst/>
              <a:gdLst/>
              <a:ahLst/>
              <a:cxnLst/>
              <a:rect l="l" t="t" r="r" b="b"/>
              <a:pathLst>
                <a:path w="228" h="777" extrusionOk="0">
                  <a:moveTo>
                    <a:pt x="38" y="152"/>
                  </a:moveTo>
                  <a:lnTo>
                    <a:pt x="38" y="152"/>
                  </a:lnTo>
                  <a:lnTo>
                    <a:pt x="57" y="95"/>
                  </a:lnTo>
                  <a:lnTo>
                    <a:pt x="95" y="20"/>
                  </a:lnTo>
                  <a:lnTo>
                    <a:pt x="95" y="20"/>
                  </a:lnTo>
                  <a:lnTo>
                    <a:pt x="133" y="1"/>
                  </a:lnTo>
                  <a:lnTo>
                    <a:pt x="171" y="1"/>
                  </a:lnTo>
                  <a:lnTo>
                    <a:pt x="171" y="1"/>
                  </a:lnTo>
                  <a:lnTo>
                    <a:pt x="190" y="58"/>
                  </a:lnTo>
                  <a:lnTo>
                    <a:pt x="209" y="152"/>
                  </a:lnTo>
                  <a:lnTo>
                    <a:pt x="209" y="152"/>
                  </a:lnTo>
                  <a:lnTo>
                    <a:pt x="209" y="417"/>
                  </a:lnTo>
                  <a:lnTo>
                    <a:pt x="209" y="417"/>
                  </a:lnTo>
                  <a:lnTo>
                    <a:pt x="228" y="606"/>
                  </a:lnTo>
                  <a:lnTo>
                    <a:pt x="228" y="701"/>
                  </a:lnTo>
                  <a:lnTo>
                    <a:pt x="228" y="701"/>
                  </a:lnTo>
                  <a:lnTo>
                    <a:pt x="209" y="739"/>
                  </a:lnTo>
                  <a:lnTo>
                    <a:pt x="190" y="758"/>
                  </a:lnTo>
                  <a:lnTo>
                    <a:pt x="114" y="777"/>
                  </a:lnTo>
                  <a:lnTo>
                    <a:pt x="114" y="777"/>
                  </a:lnTo>
                  <a:lnTo>
                    <a:pt x="76" y="758"/>
                  </a:lnTo>
                  <a:lnTo>
                    <a:pt x="57" y="720"/>
                  </a:lnTo>
                  <a:lnTo>
                    <a:pt x="38" y="644"/>
                  </a:lnTo>
                  <a:lnTo>
                    <a:pt x="19" y="550"/>
                  </a:lnTo>
                  <a:lnTo>
                    <a:pt x="0" y="285"/>
                  </a:lnTo>
                  <a:lnTo>
                    <a:pt x="0" y="285"/>
                  </a:lnTo>
                  <a:lnTo>
                    <a:pt x="38" y="152"/>
                  </a:lnTo>
                  <a:lnTo>
                    <a:pt x="38" y="152"/>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8" name="Google Shape;2158;p27"/>
            <p:cNvSpPr/>
            <p:nvPr/>
          </p:nvSpPr>
          <p:spPr>
            <a:xfrm>
              <a:off x="8106919" y="3734583"/>
              <a:ext cx="11668" cy="29687"/>
            </a:xfrm>
            <a:custGeom>
              <a:avLst/>
              <a:gdLst/>
              <a:ahLst/>
              <a:cxnLst/>
              <a:rect l="l" t="t" r="r" b="b"/>
              <a:pathLst>
                <a:path w="417" h="1061" extrusionOk="0">
                  <a:moveTo>
                    <a:pt x="341" y="1"/>
                  </a:moveTo>
                  <a:lnTo>
                    <a:pt x="341" y="1"/>
                  </a:lnTo>
                  <a:lnTo>
                    <a:pt x="360" y="20"/>
                  </a:lnTo>
                  <a:lnTo>
                    <a:pt x="398" y="58"/>
                  </a:lnTo>
                  <a:lnTo>
                    <a:pt x="398" y="58"/>
                  </a:lnTo>
                  <a:lnTo>
                    <a:pt x="417" y="228"/>
                  </a:lnTo>
                  <a:lnTo>
                    <a:pt x="303" y="644"/>
                  </a:lnTo>
                  <a:lnTo>
                    <a:pt x="303" y="644"/>
                  </a:lnTo>
                  <a:lnTo>
                    <a:pt x="228" y="833"/>
                  </a:lnTo>
                  <a:lnTo>
                    <a:pt x="190" y="966"/>
                  </a:lnTo>
                  <a:lnTo>
                    <a:pt x="133" y="1042"/>
                  </a:lnTo>
                  <a:lnTo>
                    <a:pt x="95" y="1060"/>
                  </a:lnTo>
                  <a:lnTo>
                    <a:pt x="95" y="1060"/>
                  </a:lnTo>
                  <a:lnTo>
                    <a:pt x="57" y="1060"/>
                  </a:lnTo>
                  <a:lnTo>
                    <a:pt x="19" y="1042"/>
                  </a:lnTo>
                  <a:lnTo>
                    <a:pt x="19" y="1042"/>
                  </a:lnTo>
                  <a:lnTo>
                    <a:pt x="0" y="947"/>
                  </a:lnTo>
                  <a:lnTo>
                    <a:pt x="0" y="947"/>
                  </a:lnTo>
                  <a:lnTo>
                    <a:pt x="19" y="814"/>
                  </a:lnTo>
                  <a:lnTo>
                    <a:pt x="76" y="644"/>
                  </a:lnTo>
                  <a:lnTo>
                    <a:pt x="76" y="644"/>
                  </a:lnTo>
                  <a:lnTo>
                    <a:pt x="209" y="360"/>
                  </a:lnTo>
                  <a:lnTo>
                    <a:pt x="209" y="360"/>
                  </a:lnTo>
                  <a:lnTo>
                    <a:pt x="228" y="209"/>
                  </a:lnTo>
                  <a:lnTo>
                    <a:pt x="265" y="95"/>
                  </a:lnTo>
                  <a:lnTo>
                    <a:pt x="284" y="39"/>
                  </a:lnTo>
                  <a:lnTo>
                    <a:pt x="341" y="1"/>
                  </a:lnTo>
                  <a:lnTo>
                    <a:pt x="34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9" name="Google Shape;2159;p27"/>
            <p:cNvSpPr/>
            <p:nvPr/>
          </p:nvSpPr>
          <p:spPr>
            <a:xfrm>
              <a:off x="7673812" y="3378251"/>
              <a:ext cx="269000" cy="509376"/>
            </a:xfrm>
            <a:custGeom>
              <a:avLst/>
              <a:gdLst/>
              <a:ahLst/>
              <a:cxnLst/>
              <a:rect l="l" t="t" r="r" b="b"/>
              <a:pathLst>
                <a:path w="9614" h="18205" extrusionOk="0">
                  <a:moveTo>
                    <a:pt x="9613" y="247"/>
                  </a:moveTo>
                  <a:lnTo>
                    <a:pt x="9613" y="247"/>
                  </a:lnTo>
                  <a:lnTo>
                    <a:pt x="9197" y="190"/>
                  </a:lnTo>
                  <a:lnTo>
                    <a:pt x="8705" y="133"/>
                  </a:lnTo>
                  <a:lnTo>
                    <a:pt x="7570" y="58"/>
                  </a:lnTo>
                  <a:lnTo>
                    <a:pt x="6283" y="20"/>
                  </a:lnTo>
                  <a:lnTo>
                    <a:pt x="4921" y="1"/>
                  </a:lnTo>
                  <a:lnTo>
                    <a:pt x="3539" y="20"/>
                  </a:lnTo>
                  <a:lnTo>
                    <a:pt x="2215" y="39"/>
                  </a:lnTo>
                  <a:lnTo>
                    <a:pt x="1022" y="77"/>
                  </a:lnTo>
                  <a:lnTo>
                    <a:pt x="1" y="133"/>
                  </a:lnTo>
                  <a:lnTo>
                    <a:pt x="1" y="18204"/>
                  </a:lnTo>
                  <a:lnTo>
                    <a:pt x="9613" y="18204"/>
                  </a:lnTo>
                  <a:lnTo>
                    <a:pt x="9613" y="247"/>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0" name="Google Shape;2160;p27"/>
            <p:cNvSpPr/>
            <p:nvPr/>
          </p:nvSpPr>
          <p:spPr>
            <a:xfrm>
              <a:off x="7728346" y="3338547"/>
              <a:ext cx="149329" cy="104869"/>
            </a:xfrm>
            <a:custGeom>
              <a:avLst/>
              <a:gdLst/>
              <a:ahLst/>
              <a:cxnLst/>
              <a:rect l="l" t="t" r="r" b="b"/>
              <a:pathLst>
                <a:path w="5337" h="3748" extrusionOk="0">
                  <a:moveTo>
                    <a:pt x="1988" y="3691"/>
                  </a:moveTo>
                  <a:lnTo>
                    <a:pt x="1988" y="3691"/>
                  </a:lnTo>
                  <a:lnTo>
                    <a:pt x="1666" y="3615"/>
                  </a:lnTo>
                  <a:lnTo>
                    <a:pt x="1363" y="3501"/>
                  </a:lnTo>
                  <a:lnTo>
                    <a:pt x="1363" y="3501"/>
                  </a:lnTo>
                  <a:lnTo>
                    <a:pt x="1079" y="3350"/>
                  </a:lnTo>
                  <a:lnTo>
                    <a:pt x="814" y="3199"/>
                  </a:lnTo>
                  <a:lnTo>
                    <a:pt x="814" y="3199"/>
                  </a:lnTo>
                  <a:lnTo>
                    <a:pt x="587" y="3009"/>
                  </a:lnTo>
                  <a:lnTo>
                    <a:pt x="398" y="2782"/>
                  </a:lnTo>
                  <a:lnTo>
                    <a:pt x="398" y="2782"/>
                  </a:lnTo>
                  <a:lnTo>
                    <a:pt x="247" y="2574"/>
                  </a:lnTo>
                  <a:lnTo>
                    <a:pt x="114" y="2328"/>
                  </a:lnTo>
                  <a:lnTo>
                    <a:pt x="114" y="2328"/>
                  </a:lnTo>
                  <a:lnTo>
                    <a:pt x="76" y="2196"/>
                  </a:lnTo>
                  <a:lnTo>
                    <a:pt x="57" y="2063"/>
                  </a:lnTo>
                  <a:lnTo>
                    <a:pt x="39" y="1912"/>
                  </a:lnTo>
                  <a:lnTo>
                    <a:pt x="20" y="1779"/>
                  </a:lnTo>
                  <a:lnTo>
                    <a:pt x="1" y="95"/>
                  </a:lnTo>
                  <a:lnTo>
                    <a:pt x="1" y="95"/>
                  </a:lnTo>
                  <a:lnTo>
                    <a:pt x="322" y="57"/>
                  </a:lnTo>
                  <a:lnTo>
                    <a:pt x="322" y="57"/>
                  </a:lnTo>
                  <a:lnTo>
                    <a:pt x="644" y="20"/>
                  </a:lnTo>
                  <a:lnTo>
                    <a:pt x="5318" y="1"/>
                  </a:lnTo>
                  <a:lnTo>
                    <a:pt x="5337" y="1628"/>
                  </a:lnTo>
                  <a:lnTo>
                    <a:pt x="5337" y="1628"/>
                  </a:lnTo>
                  <a:lnTo>
                    <a:pt x="5318" y="1912"/>
                  </a:lnTo>
                  <a:lnTo>
                    <a:pt x="5261" y="2196"/>
                  </a:lnTo>
                  <a:lnTo>
                    <a:pt x="5261" y="2196"/>
                  </a:lnTo>
                  <a:lnTo>
                    <a:pt x="5148" y="2442"/>
                  </a:lnTo>
                  <a:lnTo>
                    <a:pt x="4996" y="2688"/>
                  </a:lnTo>
                  <a:lnTo>
                    <a:pt x="4996" y="2688"/>
                  </a:lnTo>
                  <a:lnTo>
                    <a:pt x="4788" y="2896"/>
                  </a:lnTo>
                  <a:lnTo>
                    <a:pt x="4580" y="3085"/>
                  </a:lnTo>
                  <a:lnTo>
                    <a:pt x="4580" y="3085"/>
                  </a:lnTo>
                  <a:lnTo>
                    <a:pt x="4315" y="3274"/>
                  </a:lnTo>
                  <a:lnTo>
                    <a:pt x="4050" y="3407"/>
                  </a:lnTo>
                  <a:lnTo>
                    <a:pt x="4050" y="3407"/>
                  </a:lnTo>
                  <a:lnTo>
                    <a:pt x="3747" y="3539"/>
                  </a:lnTo>
                  <a:lnTo>
                    <a:pt x="3426" y="3634"/>
                  </a:lnTo>
                  <a:lnTo>
                    <a:pt x="3426" y="3634"/>
                  </a:lnTo>
                  <a:lnTo>
                    <a:pt x="3066" y="3709"/>
                  </a:lnTo>
                  <a:lnTo>
                    <a:pt x="2707" y="3747"/>
                  </a:lnTo>
                  <a:lnTo>
                    <a:pt x="2612" y="3747"/>
                  </a:lnTo>
                  <a:lnTo>
                    <a:pt x="2612" y="3747"/>
                  </a:lnTo>
                  <a:lnTo>
                    <a:pt x="2290" y="3728"/>
                  </a:lnTo>
                  <a:lnTo>
                    <a:pt x="2290" y="3728"/>
                  </a:lnTo>
                  <a:lnTo>
                    <a:pt x="1988" y="3691"/>
                  </a:lnTo>
                  <a:lnTo>
                    <a:pt x="1988" y="3691"/>
                  </a:lnTo>
                  <a:close/>
                </a:path>
              </a:pathLst>
            </a:custGeom>
            <a:solidFill>
              <a:srgbClr val="DE93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1" name="Google Shape;2161;p27"/>
            <p:cNvSpPr/>
            <p:nvPr/>
          </p:nvSpPr>
          <p:spPr>
            <a:xfrm>
              <a:off x="7574287" y="3362918"/>
              <a:ext cx="162564" cy="578710"/>
            </a:xfrm>
            <a:custGeom>
              <a:avLst/>
              <a:gdLst/>
              <a:ahLst/>
              <a:cxnLst/>
              <a:rect l="l" t="t" r="r" b="b"/>
              <a:pathLst>
                <a:path w="5810" h="20683" extrusionOk="0">
                  <a:moveTo>
                    <a:pt x="5507" y="0"/>
                  </a:moveTo>
                  <a:lnTo>
                    <a:pt x="5015" y="57"/>
                  </a:lnTo>
                  <a:lnTo>
                    <a:pt x="4561" y="95"/>
                  </a:lnTo>
                  <a:lnTo>
                    <a:pt x="4125" y="151"/>
                  </a:lnTo>
                  <a:lnTo>
                    <a:pt x="3728" y="246"/>
                  </a:lnTo>
                  <a:lnTo>
                    <a:pt x="3331" y="360"/>
                  </a:lnTo>
                  <a:lnTo>
                    <a:pt x="2933" y="511"/>
                  </a:lnTo>
                  <a:lnTo>
                    <a:pt x="2517" y="700"/>
                  </a:lnTo>
                  <a:lnTo>
                    <a:pt x="2101" y="946"/>
                  </a:lnTo>
                  <a:lnTo>
                    <a:pt x="379" y="17314"/>
                  </a:lnTo>
                  <a:lnTo>
                    <a:pt x="0" y="20683"/>
                  </a:lnTo>
                  <a:lnTo>
                    <a:pt x="5809" y="20683"/>
                  </a:lnTo>
                  <a:lnTo>
                    <a:pt x="550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2" name="Google Shape;2162;p27"/>
            <p:cNvSpPr/>
            <p:nvPr/>
          </p:nvSpPr>
          <p:spPr>
            <a:xfrm>
              <a:off x="7868135" y="3359728"/>
              <a:ext cx="174735" cy="581900"/>
            </a:xfrm>
            <a:custGeom>
              <a:avLst/>
              <a:gdLst/>
              <a:ahLst/>
              <a:cxnLst/>
              <a:rect l="l" t="t" r="r" b="b"/>
              <a:pathLst>
                <a:path w="6245" h="20797" extrusionOk="0">
                  <a:moveTo>
                    <a:pt x="341" y="1"/>
                  </a:moveTo>
                  <a:lnTo>
                    <a:pt x="0" y="20797"/>
                  </a:lnTo>
                  <a:lnTo>
                    <a:pt x="6245" y="20797"/>
                  </a:lnTo>
                  <a:lnTo>
                    <a:pt x="5639" y="15990"/>
                  </a:lnTo>
                  <a:lnTo>
                    <a:pt x="4826" y="10067"/>
                  </a:lnTo>
                  <a:lnTo>
                    <a:pt x="4069" y="4447"/>
                  </a:lnTo>
                  <a:lnTo>
                    <a:pt x="3577" y="568"/>
                  </a:lnTo>
                  <a:lnTo>
                    <a:pt x="2782" y="379"/>
                  </a:lnTo>
                  <a:lnTo>
                    <a:pt x="1987" y="209"/>
                  </a:lnTo>
                  <a:lnTo>
                    <a:pt x="1590" y="133"/>
                  </a:lnTo>
                  <a:lnTo>
                    <a:pt x="1192" y="76"/>
                  </a:lnTo>
                  <a:lnTo>
                    <a:pt x="776" y="38"/>
                  </a:lnTo>
                  <a:lnTo>
                    <a:pt x="34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3" name="Google Shape;2163;p27"/>
            <p:cNvSpPr/>
            <p:nvPr/>
          </p:nvSpPr>
          <p:spPr>
            <a:xfrm>
              <a:off x="7693399" y="3366611"/>
              <a:ext cx="211809" cy="71517"/>
            </a:xfrm>
            <a:custGeom>
              <a:avLst/>
              <a:gdLst/>
              <a:ahLst/>
              <a:cxnLst/>
              <a:rect l="l" t="t" r="r" b="b"/>
              <a:pathLst>
                <a:path w="7570" h="2556" extrusionOk="0">
                  <a:moveTo>
                    <a:pt x="1" y="928"/>
                  </a:moveTo>
                  <a:lnTo>
                    <a:pt x="1" y="871"/>
                  </a:lnTo>
                  <a:lnTo>
                    <a:pt x="1" y="871"/>
                  </a:lnTo>
                  <a:lnTo>
                    <a:pt x="39" y="833"/>
                  </a:lnTo>
                  <a:lnTo>
                    <a:pt x="95" y="776"/>
                  </a:lnTo>
                  <a:lnTo>
                    <a:pt x="95" y="776"/>
                  </a:lnTo>
                  <a:lnTo>
                    <a:pt x="304" y="625"/>
                  </a:lnTo>
                  <a:lnTo>
                    <a:pt x="304" y="625"/>
                  </a:lnTo>
                  <a:lnTo>
                    <a:pt x="417" y="568"/>
                  </a:lnTo>
                  <a:lnTo>
                    <a:pt x="512" y="549"/>
                  </a:lnTo>
                  <a:lnTo>
                    <a:pt x="531" y="549"/>
                  </a:lnTo>
                  <a:lnTo>
                    <a:pt x="568" y="568"/>
                  </a:lnTo>
                  <a:lnTo>
                    <a:pt x="568" y="625"/>
                  </a:lnTo>
                  <a:lnTo>
                    <a:pt x="568" y="625"/>
                  </a:lnTo>
                  <a:lnTo>
                    <a:pt x="455" y="720"/>
                  </a:lnTo>
                  <a:lnTo>
                    <a:pt x="76" y="947"/>
                  </a:lnTo>
                  <a:lnTo>
                    <a:pt x="1" y="928"/>
                  </a:lnTo>
                  <a:close/>
                  <a:moveTo>
                    <a:pt x="1004" y="2082"/>
                  </a:moveTo>
                  <a:lnTo>
                    <a:pt x="1004" y="2082"/>
                  </a:lnTo>
                  <a:lnTo>
                    <a:pt x="871" y="2347"/>
                  </a:lnTo>
                  <a:lnTo>
                    <a:pt x="871" y="2347"/>
                  </a:lnTo>
                  <a:lnTo>
                    <a:pt x="758" y="2498"/>
                  </a:lnTo>
                  <a:lnTo>
                    <a:pt x="739" y="2536"/>
                  </a:lnTo>
                  <a:lnTo>
                    <a:pt x="701" y="2555"/>
                  </a:lnTo>
                  <a:lnTo>
                    <a:pt x="701" y="2555"/>
                  </a:lnTo>
                  <a:lnTo>
                    <a:pt x="663" y="2555"/>
                  </a:lnTo>
                  <a:lnTo>
                    <a:pt x="625" y="2536"/>
                  </a:lnTo>
                  <a:lnTo>
                    <a:pt x="625" y="2536"/>
                  </a:lnTo>
                  <a:lnTo>
                    <a:pt x="625" y="2479"/>
                  </a:lnTo>
                  <a:lnTo>
                    <a:pt x="682" y="2366"/>
                  </a:lnTo>
                  <a:lnTo>
                    <a:pt x="682" y="2366"/>
                  </a:lnTo>
                  <a:lnTo>
                    <a:pt x="814" y="2101"/>
                  </a:lnTo>
                  <a:lnTo>
                    <a:pt x="814" y="2101"/>
                  </a:lnTo>
                  <a:lnTo>
                    <a:pt x="890" y="1987"/>
                  </a:lnTo>
                  <a:lnTo>
                    <a:pt x="928" y="1950"/>
                  </a:lnTo>
                  <a:lnTo>
                    <a:pt x="947" y="1931"/>
                  </a:lnTo>
                  <a:lnTo>
                    <a:pt x="966" y="1950"/>
                  </a:lnTo>
                  <a:lnTo>
                    <a:pt x="985" y="1968"/>
                  </a:lnTo>
                  <a:lnTo>
                    <a:pt x="1004" y="2082"/>
                  </a:lnTo>
                  <a:lnTo>
                    <a:pt x="1004" y="2082"/>
                  </a:lnTo>
                  <a:close/>
                  <a:moveTo>
                    <a:pt x="606" y="1817"/>
                  </a:moveTo>
                  <a:lnTo>
                    <a:pt x="606" y="1817"/>
                  </a:lnTo>
                  <a:lnTo>
                    <a:pt x="474" y="2025"/>
                  </a:lnTo>
                  <a:lnTo>
                    <a:pt x="417" y="2082"/>
                  </a:lnTo>
                  <a:lnTo>
                    <a:pt x="398" y="2101"/>
                  </a:lnTo>
                  <a:lnTo>
                    <a:pt x="398" y="2101"/>
                  </a:lnTo>
                  <a:lnTo>
                    <a:pt x="341" y="2082"/>
                  </a:lnTo>
                  <a:lnTo>
                    <a:pt x="322" y="2044"/>
                  </a:lnTo>
                  <a:lnTo>
                    <a:pt x="322" y="2044"/>
                  </a:lnTo>
                  <a:lnTo>
                    <a:pt x="322" y="1987"/>
                  </a:lnTo>
                  <a:lnTo>
                    <a:pt x="322" y="1987"/>
                  </a:lnTo>
                  <a:lnTo>
                    <a:pt x="550" y="1590"/>
                  </a:lnTo>
                  <a:lnTo>
                    <a:pt x="550" y="1590"/>
                  </a:lnTo>
                  <a:lnTo>
                    <a:pt x="663" y="1458"/>
                  </a:lnTo>
                  <a:lnTo>
                    <a:pt x="701" y="1420"/>
                  </a:lnTo>
                  <a:lnTo>
                    <a:pt x="739" y="1420"/>
                  </a:lnTo>
                  <a:lnTo>
                    <a:pt x="758" y="1420"/>
                  </a:lnTo>
                  <a:lnTo>
                    <a:pt x="777" y="1439"/>
                  </a:lnTo>
                  <a:lnTo>
                    <a:pt x="796" y="1552"/>
                  </a:lnTo>
                  <a:lnTo>
                    <a:pt x="796" y="1552"/>
                  </a:lnTo>
                  <a:lnTo>
                    <a:pt x="606" y="1817"/>
                  </a:lnTo>
                  <a:lnTo>
                    <a:pt x="606" y="1817"/>
                  </a:lnTo>
                  <a:close/>
                  <a:moveTo>
                    <a:pt x="76" y="1514"/>
                  </a:moveTo>
                  <a:lnTo>
                    <a:pt x="76" y="1514"/>
                  </a:lnTo>
                  <a:lnTo>
                    <a:pt x="58" y="1476"/>
                  </a:lnTo>
                  <a:lnTo>
                    <a:pt x="58" y="1476"/>
                  </a:lnTo>
                  <a:lnTo>
                    <a:pt x="190" y="1287"/>
                  </a:lnTo>
                  <a:lnTo>
                    <a:pt x="322" y="1155"/>
                  </a:lnTo>
                  <a:lnTo>
                    <a:pt x="322" y="1155"/>
                  </a:lnTo>
                  <a:lnTo>
                    <a:pt x="417" y="1041"/>
                  </a:lnTo>
                  <a:lnTo>
                    <a:pt x="493" y="1003"/>
                  </a:lnTo>
                  <a:lnTo>
                    <a:pt x="531" y="1003"/>
                  </a:lnTo>
                  <a:lnTo>
                    <a:pt x="550" y="1003"/>
                  </a:lnTo>
                  <a:lnTo>
                    <a:pt x="550" y="1098"/>
                  </a:lnTo>
                  <a:lnTo>
                    <a:pt x="550" y="1098"/>
                  </a:lnTo>
                  <a:lnTo>
                    <a:pt x="512" y="1174"/>
                  </a:lnTo>
                  <a:lnTo>
                    <a:pt x="379" y="1325"/>
                  </a:lnTo>
                  <a:lnTo>
                    <a:pt x="379" y="1325"/>
                  </a:lnTo>
                  <a:lnTo>
                    <a:pt x="209" y="1495"/>
                  </a:lnTo>
                  <a:lnTo>
                    <a:pt x="133" y="1552"/>
                  </a:lnTo>
                  <a:lnTo>
                    <a:pt x="133" y="1552"/>
                  </a:lnTo>
                  <a:lnTo>
                    <a:pt x="114" y="1533"/>
                  </a:lnTo>
                  <a:lnTo>
                    <a:pt x="76" y="1514"/>
                  </a:lnTo>
                  <a:lnTo>
                    <a:pt x="76" y="1514"/>
                  </a:lnTo>
                  <a:close/>
                  <a:moveTo>
                    <a:pt x="7570" y="152"/>
                  </a:moveTo>
                  <a:lnTo>
                    <a:pt x="7570" y="152"/>
                  </a:lnTo>
                  <a:lnTo>
                    <a:pt x="7570" y="209"/>
                  </a:lnTo>
                  <a:lnTo>
                    <a:pt x="7551" y="228"/>
                  </a:lnTo>
                  <a:lnTo>
                    <a:pt x="7551" y="228"/>
                  </a:lnTo>
                  <a:lnTo>
                    <a:pt x="7437" y="228"/>
                  </a:lnTo>
                  <a:lnTo>
                    <a:pt x="7437" y="228"/>
                  </a:lnTo>
                  <a:lnTo>
                    <a:pt x="7286" y="209"/>
                  </a:lnTo>
                  <a:lnTo>
                    <a:pt x="7173" y="171"/>
                  </a:lnTo>
                  <a:lnTo>
                    <a:pt x="7173" y="171"/>
                  </a:lnTo>
                  <a:lnTo>
                    <a:pt x="7116" y="133"/>
                  </a:lnTo>
                  <a:lnTo>
                    <a:pt x="7097" y="76"/>
                  </a:lnTo>
                  <a:lnTo>
                    <a:pt x="7097" y="76"/>
                  </a:lnTo>
                  <a:lnTo>
                    <a:pt x="7116" y="38"/>
                  </a:lnTo>
                  <a:lnTo>
                    <a:pt x="7135" y="19"/>
                  </a:lnTo>
                  <a:lnTo>
                    <a:pt x="7173" y="1"/>
                  </a:lnTo>
                  <a:lnTo>
                    <a:pt x="7210" y="19"/>
                  </a:lnTo>
                  <a:lnTo>
                    <a:pt x="7210" y="19"/>
                  </a:lnTo>
                  <a:lnTo>
                    <a:pt x="7513" y="76"/>
                  </a:lnTo>
                  <a:lnTo>
                    <a:pt x="7513" y="76"/>
                  </a:lnTo>
                  <a:lnTo>
                    <a:pt x="7570" y="114"/>
                  </a:lnTo>
                  <a:lnTo>
                    <a:pt x="7570" y="114"/>
                  </a:lnTo>
                  <a:lnTo>
                    <a:pt x="7570" y="152"/>
                  </a:lnTo>
                  <a:lnTo>
                    <a:pt x="7570" y="152"/>
                  </a:lnTo>
                  <a:close/>
                  <a:moveTo>
                    <a:pt x="7343" y="644"/>
                  </a:moveTo>
                  <a:lnTo>
                    <a:pt x="7135" y="644"/>
                  </a:lnTo>
                  <a:lnTo>
                    <a:pt x="7135" y="644"/>
                  </a:lnTo>
                  <a:lnTo>
                    <a:pt x="7078" y="606"/>
                  </a:lnTo>
                  <a:lnTo>
                    <a:pt x="7059" y="606"/>
                  </a:lnTo>
                  <a:lnTo>
                    <a:pt x="7059" y="606"/>
                  </a:lnTo>
                  <a:lnTo>
                    <a:pt x="7078" y="568"/>
                  </a:lnTo>
                  <a:lnTo>
                    <a:pt x="7135" y="530"/>
                  </a:lnTo>
                  <a:lnTo>
                    <a:pt x="7135" y="530"/>
                  </a:lnTo>
                  <a:lnTo>
                    <a:pt x="7267" y="493"/>
                  </a:lnTo>
                  <a:lnTo>
                    <a:pt x="7267" y="493"/>
                  </a:lnTo>
                  <a:lnTo>
                    <a:pt x="7362" y="474"/>
                  </a:lnTo>
                  <a:lnTo>
                    <a:pt x="7437" y="474"/>
                  </a:lnTo>
                  <a:lnTo>
                    <a:pt x="7475" y="493"/>
                  </a:lnTo>
                  <a:lnTo>
                    <a:pt x="7494" y="549"/>
                  </a:lnTo>
                  <a:lnTo>
                    <a:pt x="7494" y="549"/>
                  </a:lnTo>
                  <a:lnTo>
                    <a:pt x="7475" y="587"/>
                  </a:lnTo>
                  <a:lnTo>
                    <a:pt x="7437" y="606"/>
                  </a:lnTo>
                  <a:lnTo>
                    <a:pt x="7343" y="644"/>
                  </a:lnTo>
                  <a:close/>
                  <a:moveTo>
                    <a:pt x="7002" y="1003"/>
                  </a:moveTo>
                  <a:lnTo>
                    <a:pt x="7002" y="1003"/>
                  </a:lnTo>
                  <a:lnTo>
                    <a:pt x="7021" y="947"/>
                  </a:lnTo>
                  <a:lnTo>
                    <a:pt x="7059" y="928"/>
                  </a:lnTo>
                  <a:lnTo>
                    <a:pt x="7059" y="928"/>
                  </a:lnTo>
                  <a:lnTo>
                    <a:pt x="7191" y="928"/>
                  </a:lnTo>
                  <a:lnTo>
                    <a:pt x="7400" y="966"/>
                  </a:lnTo>
                  <a:lnTo>
                    <a:pt x="7400" y="966"/>
                  </a:lnTo>
                  <a:lnTo>
                    <a:pt x="7419" y="966"/>
                  </a:lnTo>
                  <a:lnTo>
                    <a:pt x="7456" y="1003"/>
                  </a:lnTo>
                  <a:lnTo>
                    <a:pt x="7456" y="1003"/>
                  </a:lnTo>
                  <a:lnTo>
                    <a:pt x="7475" y="1041"/>
                  </a:lnTo>
                  <a:lnTo>
                    <a:pt x="7475" y="1041"/>
                  </a:lnTo>
                  <a:lnTo>
                    <a:pt x="7456" y="1060"/>
                  </a:lnTo>
                  <a:lnTo>
                    <a:pt x="7437" y="1098"/>
                  </a:lnTo>
                  <a:lnTo>
                    <a:pt x="7437" y="1098"/>
                  </a:lnTo>
                  <a:lnTo>
                    <a:pt x="7343" y="1117"/>
                  </a:lnTo>
                  <a:lnTo>
                    <a:pt x="7343" y="1117"/>
                  </a:lnTo>
                  <a:lnTo>
                    <a:pt x="7154" y="1098"/>
                  </a:lnTo>
                  <a:lnTo>
                    <a:pt x="7097" y="1079"/>
                  </a:lnTo>
                  <a:lnTo>
                    <a:pt x="7040" y="1060"/>
                  </a:lnTo>
                  <a:lnTo>
                    <a:pt x="7040" y="1060"/>
                  </a:lnTo>
                  <a:lnTo>
                    <a:pt x="7021" y="1041"/>
                  </a:lnTo>
                  <a:lnTo>
                    <a:pt x="7002" y="1003"/>
                  </a:lnTo>
                  <a:lnTo>
                    <a:pt x="7002" y="1003"/>
                  </a:lnTo>
                  <a:close/>
                  <a:moveTo>
                    <a:pt x="7059" y="1401"/>
                  </a:moveTo>
                  <a:lnTo>
                    <a:pt x="7059" y="1401"/>
                  </a:lnTo>
                  <a:lnTo>
                    <a:pt x="7210" y="1476"/>
                  </a:lnTo>
                  <a:lnTo>
                    <a:pt x="7210" y="1476"/>
                  </a:lnTo>
                  <a:lnTo>
                    <a:pt x="7267" y="1514"/>
                  </a:lnTo>
                  <a:lnTo>
                    <a:pt x="7286" y="1552"/>
                  </a:lnTo>
                  <a:lnTo>
                    <a:pt x="7286" y="1552"/>
                  </a:lnTo>
                  <a:lnTo>
                    <a:pt x="7286" y="1590"/>
                  </a:lnTo>
                  <a:lnTo>
                    <a:pt x="7267" y="1628"/>
                  </a:lnTo>
                  <a:lnTo>
                    <a:pt x="7248" y="1628"/>
                  </a:lnTo>
                  <a:lnTo>
                    <a:pt x="7210" y="1647"/>
                  </a:lnTo>
                  <a:lnTo>
                    <a:pt x="7210" y="1647"/>
                  </a:lnTo>
                  <a:lnTo>
                    <a:pt x="7097" y="1628"/>
                  </a:lnTo>
                  <a:lnTo>
                    <a:pt x="6983" y="1571"/>
                  </a:lnTo>
                  <a:lnTo>
                    <a:pt x="6983" y="1571"/>
                  </a:lnTo>
                  <a:lnTo>
                    <a:pt x="6870" y="1495"/>
                  </a:lnTo>
                  <a:lnTo>
                    <a:pt x="6851" y="1458"/>
                  </a:lnTo>
                  <a:lnTo>
                    <a:pt x="6851" y="1458"/>
                  </a:lnTo>
                  <a:lnTo>
                    <a:pt x="6851" y="1401"/>
                  </a:lnTo>
                  <a:lnTo>
                    <a:pt x="6908" y="1382"/>
                  </a:lnTo>
                  <a:lnTo>
                    <a:pt x="6964" y="1382"/>
                  </a:lnTo>
                  <a:lnTo>
                    <a:pt x="7059" y="1401"/>
                  </a:lnTo>
                  <a:lnTo>
                    <a:pt x="7059" y="1401"/>
                  </a:lnTo>
                  <a:close/>
                  <a:moveTo>
                    <a:pt x="6983" y="2063"/>
                  </a:moveTo>
                  <a:lnTo>
                    <a:pt x="6983" y="2063"/>
                  </a:lnTo>
                  <a:lnTo>
                    <a:pt x="6983" y="2120"/>
                  </a:lnTo>
                  <a:lnTo>
                    <a:pt x="6983" y="2120"/>
                  </a:lnTo>
                  <a:lnTo>
                    <a:pt x="6964" y="2139"/>
                  </a:lnTo>
                  <a:lnTo>
                    <a:pt x="6927" y="2158"/>
                  </a:lnTo>
                  <a:lnTo>
                    <a:pt x="6927" y="2158"/>
                  </a:lnTo>
                  <a:lnTo>
                    <a:pt x="6870" y="2139"/>
                  </a:lnTo>
                  <a:lnTo>
                    <a:pt x="6832" y="2120"/>
                  </a:lnTo>
                  <a:lnTo>
                    <a:pt x="6718" y="2006"/>
                  </a:lnTo>
                  <a:lnTo>
                    <a:pt x="6624" y="1874"/>
                  </a:lnTo>
                  <a:lnTo>
                    <a:pt x="6624" y="1874"/>
                  </a:lnTo>
                  <a:lnTo>
                    <a:pt x="6643" y="1817"/>
                  </a:lnTo>
                  <a:lnTo>
                    <a:pt x="6681" y="1798"/>
                  </a:lnTo>
                  <a:lnTo>
                    <a:pt x="6737" y="1817"/>
                  </a:lnTo>
                  <a:lnTo>
                    <a:pt x="6813" y="1855"/>
                  </a:lnTo>
                  <a:lnTo>
                    <a:pt x="6813" y="1855"/>
                  </a:lnTo>
                  <a:lnTo>
                    <a:pt x="6945" y="1987"/>
                  </a:lnTo>
                  <a:lnTo>
                    <a:pt x="6983" y="2063"/>
                  </a:lnTo>
                  <a:close/>
                </a:path>
              </a:pathLst>
            </a:custGeom>
            <a:solidFill>
              <a:srgbClr val="D580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4" name="Google Shape;2164;p27"/>
            <p:cNvSpPr/>
            <p:nvPr/>
          </p:nvSpPr>
          <p:spPr>
            <a:xfrm>
              <a:off x="7480021" y="3096572"/>
              <a:ext cx="140348" cy="165754"/>
            </a:xfrm>
            <a:custGeom>
              <a:avLst/>
              <a:gdLst/>
              <a:ahLst/>
              <a:cxnLst/>
              <a:rect l="l" t="t" r="r" b="b"/>
              <a:pathLst>
                <a:path w="5016" h="5924" extrusionOk="0">
                  <a:moveTo>
                    <a:pt x="1363" y="114"/>
                  </a:moveTo>
                  <a:lnTo>
                    <a:pt x="1363" y="114"/>
                  </a:lnTo>
                  <a:lnTo>
                    <a:pt x="1136" y="209"/>
                  </a:lnTo>
                  <a:lnTo>
                    <a:pt x="928" y="304"/>
                  </a:lnTo>
                  <a:lnTo>
                    <a:pt x="758" y="436"/>
                  </a:lnTo>
                  <a:lnTo>
                    <a:pt x="588" y="588"/>
                  </a:lnTo>
                  <a:lnTo>
                    <a:pt x="436" y="758"/>
                  </a:lnTo>
                  <a:lnTo>
                    <a:pt x="323" y="947"/>
                  </a:lnTo>
                  <a:lnTo>
                    <a:pt x="209" y="1155"/>
                  </a:lnTo>
                  <a:lnTo>
                    <a:pt x="133" y="1363"/>
                  </a:lnTo>
                  <a:lnTo>
                    <a:pt x="58" y="1590"/>
                  </a:lnTo>
                  <a:lnTo>
                    <a:pt x="20" y="1836"/>
                  </a:lnTo>
                  <a:lnTo>
                    <a:pt x="1" y="2101"/>
                  </a:lnTo>
                  <a:lnTo>
                    <a:pt x="1" y="2347"/>
                  </a:lnTo>
                  <a:lnTo>
                    <a:pt x="20" y="2612"/>
                  </a:lnTo>
                  <a:lnTo>
                    <a:pt x="77" y="2877"/>
                  </a:lnTo>
                  <a:lnTo>
                    <a:pt x="133" y="3142"/>
                  </a:lnTo>
                  <a:lnTo>
                    <a:pt x="228" y="3407"/>
                  </a:lnTo>
                  <a:lnTo>
                    <a:pt x="342" y="3672"/>
                  </a:lnTo>
                  <a:lnTo>
                    <a:pt x="474" y="3918"/>
                  </a:lnTo>
                  <a:lnTo>
                    <a:pt x="644" y="4183"/>
                  </a:lnTo>
                  <a:lnTo>
                    <a:pt x="815" y="4410"/>
                  </a:lnTo>
                  <a:lnTo>
                    <a:pt x="1023" y="4656"/>
                  </a:lnTo>
                  <a:lnTo>
                    <a:pt x="1269" y="4864"/>
                  </a:lnTo>
                  <a:lnTo>
                    <a:pt x="1515" y="5072"/>
                  </a:lnTo>
                  <a:lnTo>
                    <a:pt x="1799" y="5243"/>
                  </a:lnTo>
                  <a:lnTo>
                    <a:pt x="2120" y="5413"/>
                  </a:lnTo>
                  <a:lnTo>
                    <a:pt x="2442" y="5564"/>
                  </a:lnTo>
                  <a:lnTo>
                    <a:pt x="2802" y="5697"/>
                  </a:lnTo>
                  <a:lnTo>
                    <a:pt x="3199" y="5791"/>
                  </a:lnTo>
                  <a:lnTo>
                    <a:pt x="3615" y="5867"/>
                  </a:lnTo>
                  <a:lnTo>
                    <a:pt x="4050" y="5905"/>
                  </a:lnTo>
                  <a:lnTo>
                    <a:pt x="4523" y="5924"/>
                  </a:lnTo>
                  <a:lnTo>
                    <a:pt x="5015" y="5905"/>
                  </a:lnTo>
                  <a:lnTo>
                    <a:pt x="5015" y="5905"/>
                  </a:lnTo>
                  <a:lnTo>
                    <a:pt x="5015" y="5129"/>
                  </a:lnTo>
                  <a:lnTo>
                    <a:pt x="4997" y="4391"/>
                  </a:lnTo>
                  <a:lnTo>
                    <a:pt x="4940" y="3710"/>
                  </a:lnTo>
                  <a:lnTo>
                    <a:pt x="4845" y="3104"/>
                  </a:lnTo>
                  <a:lnTo>
                    <a:pt x="4713" y="2518"/>
                  </a:lnTo>
                  <a:lnTo>
                    <a:pt x="4637" y="2272"/>
                  </a:lnTo>
                  <a:lnTo>
                    <a:pt x="4561" y="2007"/>
                  </a:lnTo>
                  <a:lnTo>
                    <a:pt x="4467" y="1780"/>
                  </a:lnTo>
                  <a:lnTo>
                    <a:pt x="4372" y="1553"/>
                  </a:lnTo>
                  <a:lnTo>
                    <a:pt x="4259" y="1344"/>
                  </a:lnTo>
                  <a:lnTo>
                    <a:pt x="4145" y="1155"/>
                  </a:lnTo>
                  <a:lnTo>
                    <a:pt x="4031" y="985"/>
                  </a:lnTo>
                  <a:lnTo>
                    <a:pt x="3899" y="815"/>
                  </a:lnTo>
                  <a:lnTo>
                    <a:pt x="3767" y="663"/>
                  </a:lnTo>
                  <a:lnTo>
                    <a:pt x="3615" y="531"/>
                  </a:lnTo>
                  <a:lnTo>
                    <a:pt x="3464" y="417"/>
                  </a:lnTo>
                  <a:lnTo>
                    <a:pt x="3312" y="304"/>
                  </a:lnTo>
                  <a:lnTo>
                    <a:pt x="3142" y="209"/>
                  </a:lnTo>
                  <a:lnTo>
                    <a:pt x="2972" y="152"/>
                  </a:lnTo>
                  <a:lnTo>
                    <a:pt x="2783" y="96"/>
                  </a:lnTo>
                  <a:lnTo>
                    <a:pt x="2612" y="39"/>
                  </a:lnTo>
                  <a:lnTo>
                    <a:pt x="2404" y="20"/>
                  </a:lnTo>
                  <a:lnTo>
                    <a:pt x="2215" y="1"/>
                  </a:lnTo>
                  <a:lnTo>
                    <a:pt x="2007" y="20"/>
                  </a:lnTo>
                  <a:lnTo>
                    <a:pt x="1799" y="39"/>
                  </a:lnTo>
                  <a:lnTo>
                    <a:pt x="1590" y="77"/>
                  </a:lnTo>
                  <a:lnTo>
                    <a:pt x="1363" y="11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5" name="Google Shape;2165;p27"/>
            <p:cNvSpPr/>
            <p:nvPr/>
          </p:nvSpPr>
          <p:spPr>
            <a:xfrm>
              <a:off x="7480021" y="3096572"/>
              <a:ext cx="140348" cy="165754"/>
            </a:xfrm>
            <a:custGeom>
              <a:avLst/>
              <a:gdLst/>
              <a:ahLst/>
              <a:cxnLst/>
              <a:rect l="l" t="t" r="r" b="b"/>
              <a:pathLst>
                <a:path w="5016" h="5924" fill="none" extrusionOk="0">
                  <a:moveTo>
                    <a:pt x="1363" y="114"/>
                  </a:moveTo>
                  <a:lnTo>
                    <a:pt x="1363" y="114"/>
                  </a:lnTo>
                  <a:lnTo>
                    <a:pt x="1136" y="209"/>
                  </a:lnTo>
                  <a:lnTo>
                    <a:pt x="928" y="304"/>
                  </a:lnTo>
                  <a:lnTo>
                    <a:pt x="758" y="436"/>
                  </a:lnTo>
                  <a:lnTo>
                    <a:pt x="588" y="588"/>
                  </a:lnTo>
                  <a:lnTo>
                    <a:pt x="436" y="758"/>
                  </a:lnTo>
                  <a:lnTo>
                    <a:pt x="323" y="947"/>
                  </a:lnTo>
                  <a:lnTo>
                    <a:pt x="209" y="1155"/>
                  </a:lnTo>
                  <a:lnTo>
                    <a:pt x="133" y="1363"/>
                  </a:lnTo>
                  <a:lnTo>
                    <a:pt x="58" y="1590"/>
                  </a:lnTo>
                  <a:lnTo>
                    <a:pt x="20" y="1836"/>
                  </a:lnTo>
                  <a:lnTo>
                    <a:pt x="1" y="2101"/>
                  </a:lnTo>
                  <a:lnTo>
                    <a:pt x="1" y="2347"/>
                  </a:lnTo>
                  <a:lnTo>
                    <a:pt x="20" y="2612"/>
                  </a:lnTo>
                  <a:lnTo>
                    <a:pt x="77" y="2877"/>
                  </a:lnTo>
                  <a:lnTo>
                    <a:pt x="133" y="3142"/>
                  </a:lnTo>
                  <a:lnTo>
                    <a:pt x="228" y="3407"/>
                  </a:lnTo>
                  <a:lnTo>
                    <a:pt x="342" y="3672"/>
                  </a:lnTo>
                  <a:lnTo>
                    <a:pt x="474" y="3918"/>
                  </a:lnTo>
                  <a:lnTo>
                    <a:pt x="644" y="4183"/>
                  </a:lnTo>
                  <a:lnTo>
                    <a:pt x="815" y="4410"/>
                  </a:lnTo>
                  <a:lnTo>
                    <a:pt x="1023" y="4656"/>
                  </a:lnTo>
                  <a:lnTo>
                    <a:pt x="1269" y="4864"/>
                  </a:lnTo>
                  <a:lnTo>
                    <a:pt x="1515" y="5072"/>
                  </a:lnTo>
                  <a:lnTo>
                    <a:pt x="1799" y="5243"/>
                  </a:lnTo>
                  <a:lnTo>
                    <a:pt x="2120" y="5413"/>
                  </a:lnTo>
                  <a:lnTo>
                    <a:pt x="2442" y="5564"/>
                  </a:lnTo>
                  <a:lnTo>
                    <a:pt x="2802" y="5697"/>
                  </a:lnTo>
                  <a:lnTo>
                    <a:pt x="3199" y="5791"/>
                  </a:lnTo>
                  <a:lnTo>
                    <a:pt x="3615" y="5867"/>
                  </a:lnTo>
                  <a:lnTo>
                    <a:pt x="4050" y="5905"/>
                  </a:lnTo>
                  <a:lnTo>
                    <a:pt x="4523" y="5924"/>
                  </a:lnTo>
                  <a:lnTo>
                    <a:pt x="5015" y="5905"/>
                  </a:lnTo>
                  <a:lnTo>
                    <a:pt x="5015" y="5905"/>
                  </a:lnTo>
                  <a:lnTo>
                    <a:pt x="5015" y="5129"/>
                  </a:lnTo>
                  <a:lnTo>
                    <a:pt x="4997" y="4391"/>
                  </a:lnTo>
                  <a:lnTo>
                    <a:pt x="4940" y="3710"/>
                  </a:lnTo>
                  <a:lnTo>
                    <a:pt x="4845" y="3104"/>
                  </a:lnTo>
                  <a:lnTo>
                    <a:pt x="4713" y="2518"/>
                  </a:lnTo>
                  <a:lnTo>
                    <a:pt x="4637" y="2272"/>
                  </a:lnTo>
                  <a:lnTo>
                    <a:pt x="4561" y="2007"/>
                  </a:lnTo>
                  <a:lnTo>
                    <a:pt x="4467" y="1780"/>
                  </a:lnTo>
                  <a:lnTo>
                    <a:pt x="4372" y="1553"/>
                  </a:lnTo>
                  <a:lnTo>
                    <a:pt x="4259" y="1344"/>
                  </a:lnTo>
                  <a:lnTo>
                    <a:pt x="4145" y="1155"/>
                  </a:lnTo>
                  <a:lnTo>
                    <a:pt x="4031" y="985"/>
                  </a:lnTo>
                  <a:lnTo>
                    <a:pt x="3899" y="815"/>
                  </a:lnTo>
                  <a:lnTo>
                    <a:pt x="3767" y="663"/>
                  </a:lnTo>
                  <a:lnTo>
                    <a:pt x="3615" y="531"/>
                  </a:lnTo>
                  <a:lnTo>
                    <a:pt x="3464" y="417"/>
                  </a:lnTo>
                  <a:lnTo>
                    <a:pt x="3312" y="304"/>
                  </a:lnTo>
                  <a:lnTo>
                    <a:pt x="3142" y="209"/>
                  </a:lnTo>
                  <a:lnTo>
                    <a:pt x="2972" y="152"/>
                  </a:lnTo>
                  <a:lnTo>
                    <a:pt x="2783" y="96"/>
                  </a:lnTo>
                  <a:lnTo>
                    <a:pt x="2612" y="39"/>
                  </a:lnTo>
                  <a:lnTo>
                    <a:pt x="2404" y="20"/>
                  </a:lnTo>
                  <a:lnTo>
                    <a:pt x="2215" y="1"/>
                  </a:lnTo>
                  <a:lnTo>
                    <a:pt x="2007" y="20"/>
                  </a:lnTo>
                  <a:lnTo>
                    <a:pt x="1799" y="39"/>
                  </a:lnTo>
                  <a:lnTo>
                    <a:pt x="1590" y="77"/>
                  </a:lnTo>
                  <a:lnTo>
                    <a:pt x="1363" y="11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6" name="Google Shape;2166;p27"/>
            <p:cNvSpPr/>
            <p:nvPr/>
          </p:nvSpPr>
          <p:spPr>
            <a:xfrm>
              <a:off x="7502797" y="3117753"/>
              <a:ext cx="104337" cy="114942"/>
            </a:xfrm>
            <a:custGeom>
              <a:avLst/>
              <a:gdLst/>
              <a:ahLst/>
              <a:cxnLst/>
              <a:rect l="l" t="t" r="r" b="b"/>
              <a:pathLst>
                <a:path w="3729" h="4108" extrusionOk="0">
                  <a:moveTo>
                    <a:pt x="1" y="1458"/>
                  </a:moveTo>
                  <a:lnTo>
                    <a:pt x="1" y="1458"/>
                  </a:lnTo>
                  <a:lnTo>
                    <a:pt x="38" y="1609"/>
                  </a:lnTo>
                  <a:lnTo>
                    <a:pt x="76" y="1742"/>
                  </a:lnTo>
                  <a:lnTo>
                    <a:pt x="171" y="2007"/>
                  </a:lnTo>
                  <a:lnTo>
                    <a:pt x="322" y="2253"/>
                  </a:lnTo>
                  <a:lnTo>
                    <a:pt x="474" y="2480"/>
                  </a:lnTo>
                  <a:lnTo>
                    <a:pt x="474" y="2480"/>
                  </a:lnTo>
                  <a:lnTo>
                    <a:pt x="512" y="2518"/>
                  </a:lnTo>
                  <a:lnTo>
                    <a:pt x="568" y="2536"/>
                  </a:lnTo>
                  <a:lnTo>
                    <a:pt x="625" y="2536"/>
                  </a:lnTo>
                  <a:lnTo>
                    <a:pt x="663" y="2518"/>
                  </a:lnTo>
                  <a:lnTo>
                    <a:pt x="701" y="2480"/>
                  </a:lnTo>
                  <a:lnTo>
                    <a:pt x="739" y="2423"/>
                  </a:lnTo>
                  <a:lnTo>
                    <a:pt x="739" y="2385"/>
                  </a:lnTo>
                  <a:lnTo>
                    <a:pt x="720" y="2328"/>
                  </a:lnTo>
                  <a:lnTo>
                    <a:pt x="720" y="2328"/>
                  </a:lnTo>
                  <a:lnTo>
                    <a:pt x="587" y="2045"/>
                  </a:lnTo>
                  <a:lnTo>
                    <a:pt x="530" y="1893"/>
                  </a:lnTo>
                  <a:lnTo>
                    <a:pt x="493" y="1742"/>
                  </a:lnTo>
                  <a:lnTo>
                    <a:pt x="455" y="1590"/>
                  </a:lnTo>
                  <a:lnTo>
                    <a:pt x="455" y="1439"/>
                  </a:lnTo>
                  <a:lnTo>
                    <a:pt x="474" y="1288"/>
                  </a:lnTo>
                  <a:lnTo>
                    <a:pt x="512" y="1117"/>
                  </a:lnTo>
                  <a:lnTo>
                    <a:pt x="512" y="1117"/>
                  </a:lnTo>
                  <a:lnTo>
                    <a:pt x="549" y="1023"/>
                  </a:lnTo>
                  <a:lnTo>
                    <a:pt x="606" y="909"/>
                  </a:lnTo>
                  <a:lnTo>
                    <a:pt x="682" y="833"/>
                  </a:lnTo>
                  <a:lnTo>
                    <a:pt x="758" y="758"/>
                  </a:lnTo>
                  <a:lnTo>
                    <a:pt x="852" y="701"/>
                  </a:lnTo>
                  <a:lnTo>
                    <a:pt x="966" y="682"/>
                  </a:lnTo>
                  <a:lnTo>
                    <a:pt x="1079" y="663"/>
                  </a:lnTo>
                  <a:lnTo>
                    <a:pt x="1193" y="663"/>
                  </a:lnTo>
                  <a:lnTo>
                    <a:pt x="1193" y="663"/>
                  </a:lnTo>
                  <a:lnTo>
                    <a:pt x="1420" y="701"/>
                  </a:lnTo>
                  <a:lnTo>
                    <a:pt x="1647" y="777"/>
                  </a:lnTo>
                  <a:lnTo>
                    <a:pt x="1855" y="871"/>
                  </a:lnTo>
                  <a:lnTo>
                    <a:pt x="2063" y="1004"/>
                  </a:lnTo>
                  <a:lnTo>
                    <a:pt x="2252" y="1136"/>
                  </a:lnTo>
                  <a:lnTo>
                    <a:pt x="2423" y="1307"/>
                  </a:lnTo>
                  <a:lnTo>
                    <a:pt x="2574" y="1477"/>
                  </a:lnTo>
                  <a:lnTo>
                    <a:pt x="2707" y="1666"/>
                  </a:lnTo>
                  <a:lnTo>
                    <a:pt x="2707" y="1666"/>
                  </a:lnTo>
                  <a:lnTo>
                    <a:pt x="2782" y="1780"/>
                  </a:lnTo>
                  <a:lnTo>
                    <a:pt x="2782" y="1780"/>
                  </a:lnTo>
                  <a:lnTo>
                    <a:pt x="2726" y="1761"/>
                  </a:lnTo>
                  <a:lnTo>
                    <a:pt x="2726" y="1761"/>
                  </a:lnTo>
                  <a:lnTo>
                    <a:pt x="2593" y="1704"/>
                  </a:lnTo>
                  <a:lnTo>
                    <a:pt x="2480" y="1666"/>
                  </a:lnTo>
                  <a:lnTo>
                    <a:pt x="2366" y="1628"/>
                  </a:lnTo>
                  <a:lnTo>
                    <a:pt x="2252" y="1628"/>
                  </a:lnTo>
                  <a:lnTo>
                    <a:pt x="2120" y="1628"/>
                  </a:lnTo>
                  <a:lnTo>
                    <a:pt x="2006" y="1647"/>
                  </a:lnTo>
                  <a:lnTo>
                    <a:pt x="1893" y="1704"/>
                  </a:lnTo>
                  <a:lnTo>
                    <a:pt x="1779" y="1761"/>
                  </a:lnTo>
                  <a:lnTo>
                    <a:pt x="1779" y="1761"/>
                  </a:lnTo>
                  <a:lnTo>
                    <a:pt x="1666" y="1855"/>
                  </a:lnTo>
                  <a:lnTo>
                    <a:pt x="1590" y="1950"/>
                  </a:lnTo>
                  <a:lnTo>
                    <a:pt x="1514" y="2045"/>
                  </a:lnTo>
                  <a:lnTo>
                    <a:pt x="1458" y="2139"/>
                  </a:lnTo>
                  <a:lnTo>
                    <a:pt x="1420" y="2253"/>
                  </a:lnTo>
                  <a:lnTo>
                    <a:pt x="1401" y="2366"/>
                  </a:lnTo>
                  <a:lnTo>
                    <a:pt x="1382" y="2480"/>
                  </a:lnTo>
                  <a:lnTo>
                    <a:pt x="1382" y="2593"/>
                  </a:lnTo>
                  <a:lnTo>
                    <a:pt x="1401" y="2707"/>
                  </a:lnTo>
                  <a:lnTo>
                    <a:pt x="1420" y="2820"/>
                  </a:lnTo>
                  <a:lnTo>
                    <a:pt x="1496" y="3047"/>
                  </a:lnTo>
                  <a:lnTo>
                    <a:pt x="1609" y="3274"/>
                  </a:lnTo>
                  <a:lnTo>
                    <a:pt x="1760" y="3464"/>
                  </a:lnTo>
                  <a:lnTo>
                    <a:pt x="1760" y="3464"/>
                  </a:lnTo>
                  <a:lnTo>
                    <a:pt x="1931" y="3634"/>
                  </a:lnTo>
                  <a:lnTo>
                    <a:pt x="2139" y="3804"/>
                  </a:lnTo>
                  <a:lnTo>
                    <a:pt x="2385" y="3937"/>
                  </a:lnTo>
                  <a:lnTo>
                    <a:pt x="2631" y="4031"/>
                  </a:lnTo>
                  <a:lnTo>
                    <a:pt x="2877" y="4088"/>
                  </a:lnTo>
                  <a:lnTo>
                    <a:pt x="3009" y="4107"/>
                  </a:lnTo>
                  <a:lnTo>
                    <a:pt x="3142" y="4107"/>
                  </a:lnTo>
                  <a:lnTo>
                    <a:pt x="3274" y="4107"/>
                  </a:lnTo>
                  <a:lnTo>
                    <a:pt x="3388" y="4069"/>
                  </a:lnTo>
                  <a:lnTo>
                    <a:pt x="3520" y="4031"/>
                  </a:lnTo>
                  <a:lnTo>
                    <a:pt x="3634" y="3975"/>
                  </a:lnTo>
                  <a:lnTo>
                    <a:pt x="3634" y="3975"/>
                  </a:lnTo>
                  <a:lnTo>
                    <a:pt x="3691" y="3918"/>
                  </a:lnTo>
                  <a:lnTo>
                    <a:pt x="3709" y="3861"/>
                  </a:lnTo>
                  <a:lnTo>
                    <a:pt x="3728" y="3804"/>
                  </a:lnTo>
                  <a:lnTo>
                    <a:pt x="3709" y="3729"/>
                  </a:lnTo>
                  <a:lnTo>
                    <a:pt x="3672" y="3672"/>
                  </a:lnTo>
                  <a:lnTo>
                    <a:pt x="3634" y="3615"/>
                  </a:lnTo>
                  <a:lnTo>
                    <a:pt x="3558" y="3596"/>
                  </a:lnTo>
                  <a:lnTo>
                    <a:pt x="3501" y="3577"/>
                  </a:lnTo>
                  <a:lnTo>
                    <a:pt x="3501" y="3577"/>
                  </a:lnTo>
                  <a:lnTo>
                    <a:pt x="3180" y="3596"/>
                  </a:lnTo>
                  <a:lnTo>
                    <a:pt x="3028" y="3577"/>
                  </a:lnTo>
                  <a:lnTo>
                    <a:pt x="2877" y="3558"/>
                  </a:lnTo>
                  <a:lnTo>
                    <a:pt x="2726" y="3520"/>
                  </a:lnTo>
                  <a:lnTo>
                    <a:pt x="2574" y="3464"/>
                  </a:lnTo>
                  <a:lnTo>
                    <a:pt x="2442" y="3388"/>
                  </a:lnTo>
                  <a:lnTo>
                    <a:pt x="2309" y="3293"/>
                  </a:lnTo>
                  <a:lnTo>
                    <a:pt x="2309" y="3293"/>
                  </a:lnTo>
                  <a:lnTo>
                    <a:pt x="2120" y="3123"/>
                  </a:lnTo>
                  <a:lnTo>
                    <a:pt x="2044" y="3028"/>
                  </a:lnTo>
                  <a:lnTo>
                    <a:pt x="1969" y="2915"/>
                  </a:lnTo>
                  <a:lnTo>
                    <a:pt x="1912" y="2801"/>
                  </a:lnTo>
                  <a:lnTo>
                    <a:pt x="1874" y="2669"/>
                  </a:lnTo>
                  <a:lnTo>
                    <a:pt x="1874" y="2555"/>
                  </a:lnTo>
                  <a:lnTo>
                    <a:pt x="1893" y="2423"/>
                  </a:lnTo>
                  <a:lnTo>
                    <a:pt x="1893" y="2423"/>
                  </a:lnTo>
                  <a:lnTo>
                    <a:pt x="1950" y="2347"/>
                  </a:lnTo>
                  <a:lnTo>
                    <a:pt x="2006" y="2272"/>
                  </a:lnTo>
                  <a:lnTo>
                    <a:pt x="2101" y="2196"/>
                  </a:lnTo>
                  <a:lnTo>
                    <a:pt x="2196" y="2177"/>
                  </a:lnTo>
                  <a:lnTo>
                    <a:pt x="2196" y="2177"/>
                  </a:lnTo>
                  <a:lnTo>
                    <a:pt x="2290" y="2196"/>
                  </a:lnTo>
                  <a:lnTo>
                    <a:pt x="2366" y="2253"/>
                  </a:lnTo>
                  <a:lnTo>
                    <a:pt x="2536" y="2366"/>
                  </a:lnTo>
                  <a:lnTo>
                    <a:pt x="2536" y="2366"/>
                  </a:lnTo>
                  <a:lnTo>
                    <a:pt x="2650" y="2442"/>
                  </a:lnTo>
                  <a:lnTo>
                    <a:pt x="2801" y="2480"/>
                  </a:lnTo>
                  <a:lnTo>
                    <a:pt x="2953" y="2499"/>
                  </a:lnTo>
                  <a:lnTo>
                    <a:pt x="3085" y="2499"/>
                  </a:lnTo>
                  <a:lnTo>
                    <a:pt x="3217" y="2461"/>
                  </a:lnTo>
                  <a:lnTo>
                    <a:pt x="3350" y="2404"/>
                  </a:lnTo>
                  <a:lnTo>
                    <a:pt x="3445" y="2290"/>
                  </a:lnTo>
                  <a:lnTo>
                    <a:pt x="3520" y="2158"/>
                  </a:lnTo>
                  <a:lnTo>
                    <a:pt x="3520" y="2158"/>
                  </a:lnTo>
                  <a:lnTo>
                    <a:pt x="3558" y="2026"/>
                  </a:lnTo>
                  <a:lnTo>
                    <a:pt x="3558" y="1893"/>
                  </a:lnTo>
                  <a:lnTo>
                    <a:pt x="3539" y="1761"/>
                  </a:lnTo>
                  <a:lnTo>
                    <a:pt x="3482" y="1628"/>
                  </a:lnTo>
                  <a:lnTo>
                    <a:pt x="3426" y="1515"/>
                  </a:lnTo>
                  <a:lnTo>
                    <a:pt x="3350" y="1382"/>
                  </a:lnTo>
                  <a:lnTo>
                    <a:pt x="3199" y="1174"/>
                  </a:lnTo>
                  <a:lnTo>
                    <a:pt x="3199" y="1174"/>
                  </a:lnTo>
                  <a:lnTo>
                    <a:pt x="3028" y="947"/>
                  </a:lnTo>
                  <a:lnTo>
                    <a:pt x="2839" y="758"/>
                  </a:lnTo>
                  <a:lnTo>
                    <a:pt x="2631" y="569"/>
                  </a:lnTo>
                  <a:lnTo>
                    <a:pt x="2423" y="417"/>
                  </a:lnTo>
                  <a:lnTo>
                    <a:pt x="2423" y="417"/>
                  </a:lnTo>
                  <a:lnTo>
                    <a:pt x="2177" y="266"/>
                  </a:lnTo>
                  <a:lnTo>
                    <a:pt x="1912" y="152"/>
                  </a:lnTo>
                  <a:lnTo>
                    <a:pt x="1628" y="58"/>
                  </a:lnTo>
                  <a:lnTo>
                    <a:pt x="1496" y="20"/>
                  </a:lnTo>
                  <a:lnTo>
                    <a:pt x="1344" y="1"/>
                  </a:lnTo>
                  <a:lnTo>
                    <a:pt x="1212" y="1"/>
                  </a:lnTo>
                  <a:lnTo>
                    <a:pt x="1060" y="1"/>
                  </a:lnTo>
                  <a:lnTo>
                    <a:pt x="928" y="20"/>
                  </a:lnTo>
                  <a:lnTo>
                    <a:pt x="795" y="58"/>
                  </a:lnTo>
                  <a:lnTo>
                    <a:pt x="663" y="114"/>
                  </a:lnTo>
                  <a:lnTo>
                    <a:pt x="549" y="171"/>
                  </a:lnTo>
                  <a:lnTo>
                    <a:pt x="417" y="266"/>
                  </a:lnTo>
                  <a:lnTo>
                    <a:pt x="322" y="379"/>
                  </a:lnTo>
                  <a:lnTo>
                    <a:pt x="322" y="379"/>
                  </a:lnTo>
                  <a:lnTo>
                    <a:pt x="228" y="493"/>
                  </a:lnTo>
                  <a:lnTo>
                    <a:pt x="152" y="625"/>
                  </a:lnTo>
                  <a:lnTo>
                    <a:pt x="95" y="758"/>
                  </a:lnTo>
                  <a:lnTo>
                    <a:pt x="38" y="890"/>
                  </a:lnTo>
                  <a:lnTo>
                    <a:pt x="1" y="1023"/>
                  </a:lnTo>
                  <a:lnTo>
                    <a:pt x="1" y="1174"/>
                  </a:lnTo>
                  <a:lnTo>
                    <a:pt x="1" y="1307"/>
                  </a:lnTo>
                  <a:lnTo>
                    <a:pt x="1" y="1458"/>
                  </a:lnTo>
                  <a:lnTo>
                    <a:pt x="1" y="1458"/>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7" name="Google Shape;2167;p27"/>
            <p:cNvSpPr/>
            <p:nvPr/>
          </p:nvSpPr>
          <p:spPr>
            <a:xfrm>
              <a:off x="8010023" y="3096572"/>
              <a:ext cx="140348" cy="165222"/>
            </a:xfrm>
            <a:custGeom>
              <a:avLst/>
              <a:gdLst/>
              <a:ahLst/>
              <a:cxnLst/>
              <a:rect l="l" t="t" r="r" b="b"/>
              <a:pathLst>
                <a:path w="5016" h="5905" extrusionOk="0">
                  <a:moveTo>
                    <a:pt x="3653" y="114"/>
                  </a:moveTo>
                  <a:lnTo>
                    <a:pt x="3653" y="114"/>
                  </a:lnTo>
                  <a:lnTo>
                    <a:pt x="3880" y="190"/>
                  </a:lnTo>
                  <a:lnTo>
                    <a:pt x="4088" y="285"/>
                  </a:lnTo>
                  <a:lnTo>
                    <a:pt x="4258" y="417"/>
                  </a:lnTo>
                  <a:lnTo>
                    <a:pt x="4428" y="569"/>
                  </a:lnTo>
                  <a:lnTo>
                    <a:pt x="4580" y="739"/>
                  </a:lnTo>
                  <a:lnTo>
                    <a:pt x="4712" y="928"/>
                  </a:lnTo>
                  <a:lnTo>
                    <a:pt x="4807" y="1136"/>
                  </a:lnTo>
                  <a:lnTo>
                    <a:pt x="4902" y="1344"/>
                  </a:lnTo>
                  <a:lnTo>
                    <a:pt x="4958" y="1590"/>
                  </a:lnTo>
                  <a:lnTo>
                    <a:pt x="4996" y="1836"/>
                  </a:lnTo>
                  <a:lnTo>
                    <a:pt x="5015" y="2082"/>
                  </a:lnTo>
                  <a:lnTo>
                    <a:pt x="5015" y="2328"/>
                  </a:lnTo>
                  <a:lnTo>
                    <a:pt x="4996" y="2593"/>
                  </a:lnTo>
                  <a:lnTo>
                    <a:pt x="4958" y="2858"/>
                  </a:lnTo>
                  <a:lnTo>
                    <a:pt x="4883" y="3123"/>
                  </a:lnTo>
                  <a:lnTo>
                    <a:pt x="4788" y="3388"/>
                  </a:lnTo>
                  <a:lnTo>
                    <a:pt x="4674" y="3653"/>
                  </a:lnTo>
                  <a:lnTo>
                    <a:pt x="4542" y="3918"/>
                  </a:lnTo>
                  <a:lnTo>
                    <a:pt x="4391" y="4164"/>
                  </a:lnTo>
                  <a:lnTo>
                    <a:pt x="4201" y="4410"/>
                  </a:lnTo>
                  <a:lnTo>
                    <a:pt x="3993" y="4637"/>
                  </a:lnTo>
                  <a:lnTo>
                    <a:pt x="3747" y="4845"/>
                  </a:lnTo>
                  <a:lnTo>
                    <a:pt x="3501" y="5053"/>
                  </a:lnTo>
                  <a:lnTo>
                    <a:pt x="3217" y="5243"/>
                  </a:lnTo>
                  <a:lnTo>
                    <a:pt x="2896" y="5413"/>
                  </a:lnTo>
                  <a:lnTo>
                    <a:pt x="2574" y="5545"/>
                  </a:lnTo>
                  <a:lnTo>
                    <a:pt x="2215" y="5678"/>
                  </a:lnTo>
                  <a:lnTo>
                    <a:pt x="1817" y="5772"/>
                  </a:lnTo>
                  <a:lnTo>
                    <a:pt x="1401" y="5848"/>
                  </a:lnTo>
                  <a:lnTo>
                    <a:pt x="966" y="5886"/>
                  </a:lnTo>
                  <a:lnTo>
                    <a:pt x="511" y="5905"/>
                  </a:lnTo>
                  <a:lnTo>
                    <a:pt x="1" y="5886"/>
                  </a:lnTo>
                  <a:lnTo>
                    <a:pt x="1" y="5886"/>
                  </a:lnTo>
                  <a:lnTo>
                    <a:pt x="1" y="5110"/>
                  </a:lnTo>
                  <a:lnTo>
                    <a:pt x="20" y="4372"/>
                  </a:lnTo>
                  <a:lnTo>
                    <a:pt x="76" y="3710"/>
                  </a:lnTo>
                  <a:lnTo>
                    <a:pt x="171" y="3085"/>
                  </a:lnTo>
                  <a:lnTo>
                    <a:pt x="303" y="2518"/>
                  </a:lnTo>
                  <a:lnTo>
                    <a:pt x="379" y="2253"/>
                  </a:lnTo>
                  <a:lnTo>
                    <a:pt x="455" y="2007"/>
                  </a:lnTo>
                  <a:lnTo>
                    <a:pt x="549" y="1761"/>
                  </a:lnTo>
                  <a:lnTo>
                    <a:pt x="644" y="1553"/>
                  </a:lnTo>
                  <a:lnTo>
                    <a:pt x="757" y="1344"/>
                  </a:lnTo>
                  <a:lnTo>
                    <a:pt x="871" y="1136"/>
                  </a:lnTo>
                  <a:lnTo>
                    <a:pt x="985" y="966"/>
                  </a:lnTo>
                  <a:lnTo>
                    <a:pt x="1117" y="796"/>
                  </a:lnTo>
                  <a:lnTo>
                    <a:pt x="1268" y="644"/>
                  </a:lnTo>
                  <a:lnTo>
                    <a:pt x="1401" y="512"/>
                  </a:lnTo>
                  <a:lnTo>
                    <a:pt x="1552" y="398"/>
                  </a:lnTo>
                  <a:lnTo>
                    <a:pt x="1723" y="285"/>
                  </a:lnTo>
                  <a:lnTo>
                    <a:pt x="1874" y="209"/>
                  </a:lnTo>
                  <a:lnTo>
                    <a:pt x="2044" y="133"/>
                  </a:lnTo>
                  <a:lnTo>
                    <a:pt x="2233" y="77"/>
                  </a:lnTo>
                  <a:lnTo>
                    <a:pt x="2423" y="39"/>
                  </a:lnTo>
                  <a:lnTo>
                    <a:pt x="2612" y="1"/>
                  </a:lnTo>
                  <a:lnTo>
                    <a:pt x="2801" y="1"/>
                  </a:lnTo>
                  <a:lnTo>
                    <a:pt x="3009" y="1"/>
                  </a:lnTo>
                  <a:lnTo>
                    <a:pt x="3217" y="20"/>
                  </a:lnTo>
                  <a:lnTo>
                    <a:pt x="3426" y="58"/>
                  </a:lnTo>
                  <a:lnTo>
                    <a:pt x="3653" y="11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8" name="Google Shape;2168;p27"/>
            <p:cNvSpPr/>
            <p:nvPr/>
          </p:nvSpPr>
          <p:spPr>
            <a:xfrm>
              <a:off x="8010023" y="3096572"/>
              <a:ext cx="140348" cy="165222"/>
            </a:xfrm>
            <a:custGeom>
              <a:avLst/>
              <a:gdLst/>
              <a:ahLst/>
              <a:cxnLst/>
              <a:rect l="l" t="t" r="r" b="b"/>
              <a:pathLst>
                <a:path w="5016" h="5905" fill="none" extrusionOk="0">
                  <a:moveTo>
                    <a:pt x="3653" y="114"/>
                  </a:moveTo>
                  <a:lnTo>
                    <a:pt x="3653" y="114"/>
                  </a:lnTo>
                  <a:lnTo>
                    <a:pt x="3880" y="190"/>
                  </a:lnTo>
                  <a:lnTo>
                    <a:pt x="4088" y="285"/>
                  </a:lnTo>
                  <a:lnTo>
                    <a:pt x="4258" y="417"/>
                  </a:lnTo>
                  <a:lnTo>
                    <a:pt x="4428" y="569"/>
                  </a:lnTo>
                  <a:lnTo>
                    <a:pt x="4580" y="739"/>
                  </a:lnTo>
                  <a:lnTo>
                    <a:pt x="4712" y="928"/>
                  </a:lnTo>
                  <a:lnTo>
                    <a:pt x="4807" y="1136"/>
                  </a:lnTo>
                  <a:lnTo>
                    <a:pt x="4902" y="1344"/>
                  </a:lnTo>
                  <a:lnTo>
                    <a:pt x="4958" y="1590"/>
                  </a:lnTo>
                  <a:lnTo>
                    <a:pt x="4996" y="1836"/>
                  </a:lnTo>
                  <a:lnTo>
                    <a:pt x="5015" y="2082"/>
                  </a:lnTo>
                  <a:lnTo>
                    <a:pt x="5015" y="2328"/>
                  </a:lnTo>
                  <a:lnTo>
                    <a:pt x="4996" y="2593"/>
                  </a:lnTo>
                  <a:lnTo>
                    <a:pt x="4958" y="2858"/>
                  </a:lnTo>
                  <a:lnTo>
                    <a:pt x="4883" y="3123"/>
                  </a:lnTo>
                  <a:lnTo>
                    <a:pt x="4788" y="3388"/>
                  </a:lnTo>
                  <a:lnTo>
                    <a:pt x="4674" y="3653"/>
                  </a:lnTo>
                  <a:lnTo>
                    <a:pt x="4542" y="3918"/>
                  </a:lnTo>
                  <a:lnTo>
                    <a:pt x="4391" y="4164"/>
                  </a:lnTo>
                  <a:lnTo>
                    <a:pt x="4201" y="4410"/>
                  </a:lnTo>
                  <a:lnTo>
                    <a:pt x="3993" y="4637"/>
                  </a:lnTo>
                  <a:lnTo>
                    <a:pt x="3747" y="4845"/>
                  </a:lnTo>
                  <a:lnTo>
                    <a:pt x="3501" y="5053"/>
                  </a:lnTo>
                  <a:lnTo>
                    <a:pt x="3217" y="5243"/>
                  </a:lnTo>
                  <a:lnTo>
                    <a:pt x="2896" y="5413"/>
                  </a:lnTo>
                  <a:lnTo>
                    <a:pt x="2574" y="5545"/>
                  </a:lnTo>
                  <a:lnTo>
                    <a:pt x="2215" y="5678"/>
                  </a:lnTo>
                  <a:lnTo>
                    <a:pt x="1817" y="5772"/>
                  </a:lnTo>
                  <a:lnTo>
                    <a:pt x="1401" y="5848"/>
                  </a:lnTo>
                  <a:lnTo>
                    <a:pt x="966" y="5886"/>
                  </a:lnTo>
                  <a:lnTo>
                    <a:pt x="511" y="5905"/>
                  </a:lnTo>
                  <a:lnTo>
                    <a:pt x="1" y="5886"/>
                  </a:lnTo>
                  <a:lnTo>
                    <a:pt x="1" y="5886"/>
                  </a:lnTo>
                  <a:lnTo>
                    <a:pt x="1" y="5110"/>
                  </a:lnTo>
                  <a:lnTo>
                    <a:pt x="20" y="4372"/>
                  </a:lnTo>
                  <a:lnTo>
                    <a:pt x="76" y="3710"/>
                  </a:lnTo>
                  <a:lnTo>
                    <a:pt x="171" y="3085"/>
                  </a:lnTo>
                  <a:lnTo>
                    <a:pt x="303" y="2518"/>
                  </a:lnTo>
                  <a:lnTo>
                    <a:pt x="379" y="2253"/>
                  </a:lnTo>
                  <a:lnTo>
                    <a:pt x="455" y="2007"/>
                  </a:lnTo>
                  <a:lnTo>
                    <a:pt x="549" y="1761"/>
                  </a:lnTo>
                  <a:lnTo>
                    <a:pt x="644" y="1553"/>
                  </a:lnTo>
                  <a:lnTo>
                    <a:pt x="757" y="1344"/>
                  </a:lnTo>
                  <a:lnTo>
                    <a:pt x="871" y="1136"/>
                  </a:lnTo>
                  <a:lnTo>
                    <a:pt x="985" y="966"/>
                  </a:lnTo>
                  <a:lnTo>
                    <a:pt x="1117" y="796"/>
                  </a:lnTo>
                  <a:lnTo>
                    <a:pt x="1268" y="644"/>
                  </a:lnTo>
                  <a:lnTo>
                    <a:pt x="1401" y="512"/>
                  </a:lnTo>
                  <a:lnTo>
                    <a:pt x="1552" y="398"/>
                  </a:lnTo>
                  <a:lnTo>
                    <a:pt x="1723" y="285"/>
                  </a:lnTo>
                  <a:lnTo>
                    <a:pt x="1874" y="209"/>
                  </a:lnTo>
                  <a:lnTo>
                    <a:pt x="2044" y="133"/>
                  </a:lnTo>
                  <a:lnTo>
                    <a:pt x="2233" y="77"/>
                  </a:lnTo>
                  <a:lnTo>
                    <a:pt x="2423" y="39"/>
                  </a:lnTo>
                  <a:lnTo>
                    <a:pt x="2612" y="1"/>
                  </a:lnTo>
                  <a:lnTo>
                    <a:pt x="2801" y="1"/>
                  </a:lnTo>
                  <a:lnTo>
                    <a:pt x="3009" y="1"/>
                  </a:lnTo>
                  <a:lnTo>
                    <a:pt x="3217" y="20"/>
                  </a:lnTo>
                  <a:lnTo>
                    <a:pt x="3426" y="58"/>
                  </a:lnTo>
                  <a:lnTo>
                    <a:pt x="3653" y="11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9" name="Google Shape;2169;p27"/>
            <p:cNvSpPr/>
            <p:nvPr/>
          </p:nvSpPr>
          <p:spPr>
            <a:xfrm>
              <a:off x="8023258" y="3117221"/>
              <a:ext cx="104869" cy="115473"/>
            </a:xfrm>
            <a:custGeom>
              <a:avLst/>
              <a:gdLst/>
              <a:ahLst/>
              <a:cxnLst/>
              <a:rect l="l" t="t" r="r" b="b"/>
              <a:pathLst>
                <a:path w="3748" h="4127" extrusionOk="0">
                  <a:moveTo>
                    <a:pt x="3728" y="1458"/>
                  </a:moveTo>
                  <a:lnTo>
                    <a:pt x="3728" y="1458"/>
                  </a:lnTo>
                  <a:lnTo>
                    <a:pt x="3691" y="1609"/>
                  </a:lnTo>
                  <a:lnTo>
                    <a:pt x="3653" y="1742"/>
                  </a:lnTo>
                  <a:lnTo>
                    <a:pt x="3558" y="2007"/>
                  </a:lnTo>
                  <a:lnTo>
                    <a:pt x="3426" y="2253"/>
                  </a:lnTo>
                  <a:lnTo>
                    <a:pt x="3255" y="2480"/>
                  </a:lnTo>
                  <a:lnTo>
                    <a:pt x="3255" y="2480"/>
                  </a:lnTo>
                  <a:lnTo>
                    <a:pt x="3218" y="2518"/>
                  </a:lnTo>
                  <a:lnTo>
                    <a:pt x="3161" y="2537"/>
                  </a:lnTo>
                  <a:lnTo>
                    <a:pt x="3123" y="2537"/>
                  </a:lnTo>
                  <a:lnTo>
                    <a:pt x="3066" y="2518"/>
                  </a:lnTo>
                  <a:lnTo>
                    <a:pt x="3028" y="2480"/>
                  </a:lnTo>
                  <a:lnTo>
                    <a:pt x="2990" y="2442"/>
                  </a:lnTo>
                  <a:lnTo>
                    <a:pt x="2990" y="2385"/>
                  </a:lnTo>
                  <a:lnTo>
                    <a:pt x="3009" y="2328"/>
                  </a:lnTo>
                  <a:lnTo>
                    <a:pt x="3009" y="2328"/>
                  </a:lnTo>
                  <a:lnTo>
                    <a:pt x="3142" y="2045"/>
                  </a:lnTo>
                  <a:lnTo>
                    <a:pt x="3199" y="1912"/>
                  </a:lnTo>
                  <a:lnTo>
                    <a:pt x="3236" y="1761"/>
                  </a:lnTo>
                  <a:lnTo>
                    <a:pt x="3274" y="1590"/>
                  </a:lnTo>
                  <a:lnTo>
                    <a:pt x="3274" y="1439"/>
                  </a:lnTo>
                  <a:lnTo>
                    <a:pt x="3255" y="1288"/>
                  </a:lnTo>
                  <a:lnTo>
                    <a:pt x="3218" y="1136"/>
                  </a:lnTo>
                  <a:lnTo>
                    <a:pt x="3218" y="1136"/>
                  </a:lnTo>
                  <a:lnTo>
                    <a:pt x="3180" y="1023"/>
                  </a:lnTo>
                  <a:lnTo>
                    <a:pt x="3123" y="928"/>
                  </a:lnTo>
                  <a:lnTo>
                    <a:pt x="3047" y="834"/>
                  </a:lnTo>
                  <a:lnTo>
                    <a:pt x="2972" y="777"/>
                  </a:lnTo>
                  <a:lnTo>
                    <a:pt x="2877" y="720"/>
                  </a:lnTo>
                  <a:lnTo>
                    <a:pt x="2782" y="682"/>
                  </a:lnTo>
                  <a:lnTo>
                    <a:pt x="2669" y="663"/>
                  </a:lnTo>
                  <a:lnTo>
                    <a:pt x="2536" y="663"/>
                  </a:lnTo>
                  <a:lnTo>
                    <a:pt x="2536" y="663"/>
                  </a:lnTo>
                  <a:lnTo>
                    <a:pt x="2309" y="701"/>
                  </a:lnTo>
                  <a:lnTo>
                    <a:pt x="2082" y="777"/>
                  </a:lnTo>
                  <a:lnTo>
                    <a:pt x="1874" y="871"/>
                  </a:lnTo>
                  <a:lnTo>
                    <a:pt x="1685" y="1004"/>
                  </a:lnTo>
                  <a:lnTo>
                    <a:pt x="1496" y="1155"/>
                  </a:lnTo>
                  <a:lnTo>
                    <a:pt x="1325" y="1307"/>
                  </a:lnTo>
                  <a:lnTo>
                    <a:pt x="1155" y="1477"/>
                  </a:lnTo>
                  <a:lnTo>
                    <a:pt x="1022" y="1666"/>
                  </a:lnTo>
                  <a:lnTo>
                    <a:pt x="1022" y="1666"/>
                  </a:lnTo>
                  <a:lnTo>
                    <a:pt x="947" y="1799"/>
                  </a:lnTo>
                  <a:lnTo>
                    <a:pt x="947" y="1799"/>
                  </a:lnTo>
                  <a:lnTo>
                    <a:pt x="1022" y="1761"/>
                  </a:lnTo>
                  <a:lnTo>
                    <a:pt x="1022" y="1761"/>
                  </a:lnTo>
                  <a:lnTo>
                    <a:pt x="1136" y="1704"/>
                  </a:lnTo>
                  <a:lnTo>
                    <a:pt x="1250" y="1666"/>
                  </a:lnTo>
                  <a:lnTo>
                    <a:pt x="1363" y="1628"/>
                  </a:lnTo>
                  <a:lnTo>
                    <a:pt x="1496" y="1628"/>
                  </a:lnTo>
                  <a:lnTo>
                    <a:pt x="1609" y="1628"/>
                  </a:lnTo>
                  <a:lnTo>
                    <a:pt x="1723" y="1666"/>
                  </a:lnTo>
                  <a:lnTo>
                    <a:pt x="1836" y="1704"/>
                  </a:lnTo>
                  <a:lnTo>
                    <a:pt x="1950" y="1780"/>
                  </a:lnTo>
                  <a:lnTo>
                    <a:pt x="1950" y="1780"/>
                  </a:lnTo>
                  <a:lnTo>
                    <a:pt x="2063" y="1855"/>
                  </a:lnTo>
                  <a:lnTo>
                    <a:pt x="2139" y="1950"/>
                  </a:lnTo>
                  <a:lnTo>
                    <a:pt x="2215" y="2045"/>
                  </a:lnTo>
                  <a:lnTo>
                    <a:pt x="2271" y="2158"/>
                  </a:lnTo>
                  <a:lnTo>
                    <a:pt x="2309" y="2253"/>
                  </a:lnTo>
                  <a:lnTo>
                    <a:pt x="2328" y="2366"/>
                  </a:lnTo>
                  <a:lnTo>
                    <a:pt x="2347" y="2480"/>
                  </a:lnTo>
                  <a:lnTo>
                    <a:pt x="2347" y="2593"/>
                  </a:lnTo>
                  <a:lnTo>
                    <a:pt x="2328" y="2707"/>
                  </a:lnTo>
                  <a:lnTo>
                    <a:pt x="2309" y="2839"/>
                  </a:lnTo>
                  <a:lnTo>
                    <a:pt x="2234" y="3066"/>
                  </a:lnTo>
                  <a:lnTo>
                    <a:pt x="2120" y="3275"/>
                  </a:lnTo>
                  <a:lnTo>
                    <a:pt x="1969" y="3464"/>
                  </a:lnTo>
                  <a:lnTo>
                    <a:pt x="1969" y="3464"/>
                  </a:lnTo>
                  <a:lnTo>
                    <a:pt x="1798" y="3653"/>
                  </a:lnTo>
                  <a:lnTo>
                    <a:pt x="1590" y="3804"/>
                  </a:lnTo>
                  <a:lnTo>
                    <a:pt x="1363" y="3937"/>
                  </a:lnTo>
                  <a:lnTo>
                    <a:pt x="1098" y="4031"/>
                  </a:lnTo>
                  <a:lnTo>
                    <a:pt x="852" y="4107"/>
                  </a:lnTo>
                  <a:lnTo>
                    <a:pt x="720" y="4107"/>
                  </a:lnTo>
                  <a:lnTo>
                    <a:pt x="587" y="4126"/>
                  </a:lnTo>
                  <a:lnTo>
                    <a:pt x="474" y="4107"/>
                  </a:lnTo>
                  <a:lnTo>
                    <a:pt x="341" y="4069"/>
                  </a:lnTo>
                  <a:lnTo>
                    <a:pt x="228" y="4031"/>
                  </a:lnTo>
                  <a:lnTo>
                    <a:pt x="95" y="3975"/>
                  </a:lnTo>
                  <a:lnTo>
                    <a:pt x="95" y="3975"/>
                  </a:lnTo>
                  <a:lnTo>
                    <a:pt x="38" y="3918"/>
                  </a:lnTo>
                  <a:lnTo>
                    <a:pt x="20" y="3861"/>
                  </a:lnTo>
                  <a:lnTo>
                    <a:pt x="1" y="3804"/>
                  </a:lnTo>
                  <a:lnTo>
                    <a:pt x="20" y="3729"/>
                  </a:lnTo>
                  <a:lnTo>
                    <a:pt x="57" y="3672"/>
                  </a:lnTo>
                  <a:lnTo>
                    <a:pt x="114" y="3634"/>
                  </a:lnTo>
                  <a:lnTo>
                    <a:pt x="171" y="3596"/>
                  </a:lnTo>
                  <a:lnTo>
                    <a:pt x="247" y="3596"/>
                  </a:lnTo>
                  <a:lnTo>
                    <a:pt x="247" y="3596"/>
                  </a:lnTo>
                  <a:lnTo>
                    <a:pt x="549" y="3596"/>
                  </a:lnTo>
                  <a:lnTo>
                    <a:pt x="720" y="3577"/>
                  </a:lnTo>
                  <a:lnTo>
                    <a:pt x="871" y="3558"/>
                  </a:lnTo>
                  <a:lnTo>
                    <a:pt x="1004" y="3521"/>
                  </a:lnTo>
                  <a:lnTo>
                    <a:pt x="1155" y="3464"/>
                  </a:lnTo>
                  <a:lnTo>
                    <a:pt x="1287" y="3388"/>
                  </a:lnTo>
                  <a:lnTo>
                    <a:pt x="1420" y="3293"/>
                  </a:lnTo>
                  <a:lnTo>
                    <a:pt x="1420" y="3293"/>
                  </a:lnTo>
                  <a:lnTo>
                    <a:pt x="1609" y="3123"/>
                  </a:lnTo>
                  <a:lnTo>
                    <a:pt x="1685" y="3029"/>
                  </a:lnTo>
                  <a:lnTo>
                    <a:pt x="1760" y="2915"/>
                  </a:lnTo>
                  <a:lnTo>
                    <a:pt x="1817" y="2801"/>
                  </a:lnTo>
                  <a:lnTo>
                    <a:pt x="1855" y="2688"/>
                  </a:lnTo>
                  <a:lnTo>
                    <a:pt x="1855" y="2555"/>
                  </a:lnTo>
                  <a:lnTo>
                    <a:pt x="1836" y="2442"/>
                  </a:lnTo>
                  <a:lnTo>
                    <a:pt x="1836" y="2442"/>
                  </a:lnTo>
                  <a:lnTo>
                    <a:pt x="1798" y="2347"/>
                  </a:lnTo>
                  <a:lnTo>
                    <a:pt x="1723" y="2272"/>
                  </a:lnTo>
                  <a:lnTo>
                    <a:pt x="1647" y="2215"/>
                  </a:lnTo>
                  <a:lnTo>
                    <a:pt x="1552" y="2177"/>
                  </a:lnTo>
                  <a:lnTo>
                    <a:pt x="1552" y="2177"/>
                  </a:lnTo>
                  <a:lnTo>
                    <a:pt x="1458" y="2196"/>
                  </a:lnTo>
                  <a:lnTo>
                    <a:pt x="1363" y="2253"/>
                  </a:lnTo>
                  <a:lnTo>
                    <a:pt x="1212" y="2366"/>
                  </a:lnTo>
                  <a:lnTo>
                    <a:pt x="1212" y="2366"/>
                  </a:lnTo>
                  <a:lnTo>
                    <a:pt x="1079" y="2442"/>
                  </a:lnTo>
                  <a:lnTo>
                    <a:pt x="928" y="2480"/>
                  </a:lnTo>
                  <a:lnTo>
                    <a:pt x="795" y="2499"/>
                  </a:lnTo>
                  <a:lnTo>
                    <a:pt x="644" y="2499"/>
                  </a:lnTo>
                  <a:lnTo>
                    <a:pt x="512" y="2461"/>
                  </a:lnTo>
                  <a:lnTo>
                    <a:pt x="379" y="2404"/>
                  </a:lnTo>
                  <a:lnTo>
                    <a:pt x="284" y="2309"/>
                  </a:lnTo>
                  <a:lnTo>
                    <a:pt x="209" y="2177"/>
                  </a:lnTo>
                  <a:lnTo>
                    <a:pt x="209" y="2177"/>
                  </a:lnTo>
                  <a:lnTo>
                    <a:pt x="171" y="2045"/>
                  </a:lnTo>
                  <a:lnTo>
                    <a:pt x="171" y="1912"/>
                  </a:lnTo>
                  <a:lnTo>
                    <a:pt x="209" y="1780"/>
                  </a:lnTo>
                  <a:lnTo>
                    <a:pt x="247" y="1647"/>
                  </a:lnTo>
                  <a:lnTo>
                    <a:pt x="322" y="1515"/>
                  </a:lnTo>
                  <a:lnTo>
                    <a:pt x="379" y="1382"/>
                  </a:lnTo>
                  <a:lnTo>
                    <a:pt x="530" y="1174"/>
                  </a:lnTo>
                  <a:lnTo>
                    <a:pt x="530" y="1174"/>
                  </a:lnTo>
                  <a:lnTo>
                    <a:pt x="701" y="966"/>
                  </a:lnTo>
                  <a:lnTo>
                    <a:pt x="890" y="758"/>
                  </a:lnTo>
                  <a:lnTo>
                    <a:pt x="1098" y="588"/>
                  </a:lnTo>
                  <a:lnTo>
                    <a:pt x="1325" y="417"/>
                  </a:lnTo>
                  <a:lnTo>
                    <a:pt x="1325" y="417"/>
                  </a:lnTo>
                  <a:lnTo>
                    <a:pt x="1571" y="285"/>
                  </a:lnTo>
                  <a:lnTo>
                    <a:pt x="1836" y="152"/>
                  </a:lnTo>
                  <a:lnTo>
                    <a:pt x="2101" y="58"/>
                  </a:lnTo>
                  <a:lnTo>
                    <a:pt x="2252" y="39"/>
                  </a:lnTo>
                  <a:lnTo>
                    <a:pt x="2385" y="1"/>
                  </a:lnTo>
                  <a:lnTo>
                    <a:pt x="2536" y="1"/>
                  </a:lnTo>
                  <a:lnTo>
                    <a:pt x="2669" y="1"/>
                  </a:lnTo>
                  <a:lnTo>
                    <a:pt x="2801" y="20"/>
                  </a:lnTo>
                  <a:lnTo>
                    <a:pt x="2934" y="58"/>
                  </a:lnTo>
                  <a:lnTo>
                    <a:pt x="3066" y="114"/>
                  </a:lnTo>
                  <a:lnTo>
                    <a:pt x="3199" y="190"/>
                  </a:lnTo>
                  <a:lnTo>
                    <a:pt x="3312" y="266"/>
                  </a:lnTo>
                  <a:lnTo>
                    <a:pt x="3426" y="379"/>
                  </a:lnTo>
                  <a:lnTo>
                    <a:pt x="3426" y="379"/>
                  </a:lnTo>
                  <a:lnTo>
                    <a:pt x="3501" y="493"/>
                  </a:lnTo>
                  <a:lnTo>
                    <a:pt x="3577" y="625"/>
                  </a:lnTo>
                  <a:lnTo>
                    <a:pt x="3653" y="758"/>
                  </a:lnTo>
                  <a:lnTo>
                    <a:pt x="3691" y="890"/>
                  </a:lnTo>
                  <a:lnTo>
                    <a:pt x="3728" y="1023"/>
                  </a:lnTo>
                  <a:lnTo>
                    <a:pt x="3747" y="1174"/>
                  </a:lnTo>
                  <a:lnTo>
                    <a:pt x="3747" y="1326"/>
                  </a:lnTo>
                  <a:lnTo>
                    <a:pt x="3728" y="1458"/>
                  </a:lnTo>
                  <a:lnTo>
                    <a:pt x="3728" y="1458"/>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0" name="Google Shape;2170;p27"/>
            <p:cNvSpPr/>
            <p:nvPr/>
          </p:nvSpPr>
          <p:spPr>
            <a:xfrm>
              <a:off x="7575853" y="2916042"/>
              <a:ext cx="463852" cy="444238"/>
            </a:xfrm>
            <a:custGeom>
              <a:avLst/>
              <a:gdLst/>
              <a:ahLst/>
              <a:cxnLst/>
              <a:rect l="l" t="t" r="r" b="b"/>
              <a:pathLst>
                <a:path w="16578" h="15877" extrusionOk="0">
                  <a:moveTo>
                    <a:pt x="15082" y="3179"/>
                  </a:moveTo>
                  <a:lnTo>
                    <a:pt x="15082" y="3179"/>
                  </a:lnTo>
                  <a:lnTo>
                    <a:pt x="15253" y="3293"/>
                  </a:lnTo>
                  <a:lnTo>
                    <a:pt x="15423" y="3444"/>
                  </a:lnTo>
                  <a:lnTo>
                    <a:pt x="15593" y="3577"/>
                  </a:lnTo>
                  <a:lnTo>
                    <a:pt x="15745" y="3728"/>
                  </a:lnTo>
                  <a:lnTo>
                    <a:pt x="15877" y="3898"/>
                  </a:lnTo>
                  <a:lnTo>
                    <a:pt x="16010" y="4069"/>
                  </a:lnTo>
                  <a:lnTo>
                    <a:pt x="16123" y="4239"/>
                  </a:lnTo>
                  <a:lnTo>
                    <a:pt x="16218" y="4409"/>
                  </a:lnTo>
                  <a:lnTo>
                    <a:pt x="16312" y="4599"/>
                  </a:lnTo>
                  <a:lnTo>
                    <a:pt x="16388" y="4807"/>
                  </a:lnTo>
                  <a:lnTo>
                    <a:pt x="16464" y="4996"/>
                  </a:lnTo>
                  <a:lnTo>
                    <a:pt x="16502" y="5204"/>
                  </a:lnTo>
                  <a:lnTo>
                    <a:pt x="16539" y="5412"/>
                  </a:lnTo>
                  <a:lnTo>
                    <a:pt x="16577" y="5620"/>
                  </a:lnTo>
                  <a:lnTo>
                    <a:pt x="16577" y="5828"/>
                  </a:lnTo>
                  <a:lnTo>
                    <a:pt x="16577" y="6056"/>
                  </a:lnTo>
                  <a:lnTo>
                    <a:pt x="16577" y="6056"/>
                  </a:lnTo>
                  <a:lnTo>
                    <a:pt x="16407" y="9348"/>
                  </a:lnTo>
                  <a:lnTo>
                    <a:pt x="16407" y="9348"/>
                  </a:lnTo>
                  <a:lnTo>
                    <a:pt x="16369" y="9840"/>
                  </a:lnTo>
                  <a:lnTo>
                    <a:pt x="16331" y="10351"/>
                  </a:lnTo>
                  <a:lnTo>
                    <a:pt x="16256" y="10881"/>
                  </a:lnTo>
                  <a:lnTo>
                    <a:pt x="16142" y="11411"/>
                  </a:lnTo>
                  <a:lnTo>
                    <a:pt x="16010" y="11922"/>
                  </a:lnTo>
                  <a:lnTo>
                    <a:pt x="15915" y="12187"/>
                  </a:lnTo>
                  <a:lnTo>
                    <a:pt x="15820" y="12433"/>
                  </a:lnTo>
                  <a:lnTo>
                    <a:pt x="15726" y="12660"/>
                  </a:lnTo>
                  <a:lnTo>
                    <a:pt x="15612" y="12887"/>
                  </a:lnTo>
                  <a:lnTo>
                    <a:pt x="15480" y="13095"/>
                  </a:lnTo>
                  <a:lnTo>
                    <a:pt x="15347" y="13303"/>
                  </a:lnTo>
                  <a:lnTo>
                    <a:pt x="15347" y="13303"/>
                  </a:lnTo>
                  <a:lnTo>
                    <a:pt x="15215" y="13454"/>
                  </a:lnTo>
                  <a:lnTo>
                    <a:pt x="15082" y="13606"/>
                  </a:lnTo>
                  <a:lnTo>
                    <a:pt x="14799" y="13852"/>
                  </a:lnTo>
                  <a:lnTo>
                    <a:pt x="14496" y="14098"/>
                  </a:lnTo>
                  <a:lnTo>
                    <a:pt x="14174" y="14306"/>
                  </a:lnTo>
                  <a:lnTo>
                    <a:pt x="13833" y="14495"/>
                  </a:lnTo>
                  <a:lnTo>
                    <a:pt x="13493" y="14665"/>
                  </a:lnTo>
                  <a:lnTo>
                    <a:pt x="13133" y="14817"/>
                  </a:lnTo>
                  <a:lnTo>
                    <a:pt x="12774" y="14968"/>
                  </a:lnTo>
                  <a:lnTo>
                    <a:pt x="12774" y="14968"/>
                  </a:lnTo>
                  <a:lnTo>
                    <a:pt x="12357" y="15101"/>
                  </a:lnTo>
                  <a:lnTo>
                    <a:pt x="11903" y="15252"/>
                  </a:lnTo>
                  <a:lnTo>
                    <a:pt x="11411" y="15366"/>
                  </a:lnTo>
                  <a:lnTo>
                    <a:pt x="10900" y="15479"/>
                  </a:lnTo>
                  <a:lnTo>
                    <a:pt x="10371" y="15593"/>
                  </a:lnTo>
                  <a:lnTo>
                    <a:pt x="9879" y="15668"/>
                  </a:lnTo>
                  <a:lnTo>
                    <a:pt x="8951" y="15801"/>
                  </a:lnTo>
                  <a:lnTo>
                    <a:pt x="8951" y="15801"/>
                  </a:lnTo>
                  <a:lnTo>
                    <a:pt x="8516" y="15839"/>
                  </a:lnTo>
                  <a:lnTo>
                    <a:pt x="8100" y="15876"/>
                  </a:lnTo>
                  <a:lnTo>
                    <a:pt x="7721" y="15876"/>
                  </a:lnTo>
                  <a:lnTo>
                    <a:pt x="7343" y="15858"/>
                  </a:lnTo>
                  <a:lnTo>
                    <a:pt x="6965" y="15820"/>
                  </a:lnTo>
                  <a:lnTo>
                    <a:pt x="6605" y="15763"/>
                  </a:lnTo>
                  <a:lnTo>
                    <a:pt x="6264" y="15706"/>
                  </a:lnTo>
                  <a:lnTo>
                    <a:pt x="5905" y="15612"/>
                  </a:lnTo>
                  <a:lnTo>
                    <a:pt x="5564" y="15517"/>
                  </a:lnTo>
                  <a:lnTo>
                    <a:pt x="5224" y="15403"/>
                  </a:lnTo>
                  <a:lnTo>
                    <a:pt x="4542" y="15138"/>
                  </a:lnTo>
                  <a:lnTo>
                    <a:pt x="3823" y="14836"/>
                  </a:lnTo>
                  <a:lnTo>
                    <a:pt x="3066" y="14476"/>
                  </a:lnTo>
                  <a:lnTo>
                    <a:pt x="3066" y="14476"/>
                  </a:lnTo>
                  <a:lnTo>
                    <a:pt x="2612" y="14249"/>
                  </a:lnTo>
                  <a:lnTo>
                    <a:pt x="2196" y="14003"/>
                  </a:lnTo>
                  <a:lnTo>
                    <a:pt x="2007" y="13871"/>
                  </a:lnTo>
                  <a:lnTo>
                    <a:pt x="1836" y="13719"/>
                  </a:lnTo>
                  <a:lnTo>
                    <a:pt x="1666" y="13568"/>
                  </a:lnTo>
                  <a:lnTo>
                    <a:pt x="1515" y="13416"/>
                  </a:lnTo>
                  <a:lnTo>
                    <a:pt x="1382" y="13246"/>
                  </a:lnTo>
                  <a:lnTo>
                    <a:pt x="1250" y="13076"/>
                  </a:lnTo>
                  <a:lnTo>
                    <a:pt x="1117" y="12887"/>
                  </a:lnTo>
                  <a:lnTo>
                    <a:pt x="1023" y="12679"/>
                  </a:lnTo>
                  <a:lnTo>
                    <a:pt x="909" y="12470"/>
                  </a:lnTo>
                  <a:lnTo>
                    <a:pt x="834" y="12243"/>
                  </a:lnTo>
                  <a:lnTo>
                    <a:pt x="758" y="11997"/>
                  </a:lnTo>
                  <a:lnTo>
                    <a:pt x="682" y="11732"/>
                  </a:lnTo>
                  <a:lnTo>
                    <a:pt x="682" y="11732"/>
                  </a:lnTo>
                  <a:lnTo>
                    <a:pt x="588" y="11259"/>
                  </a:lnTo>
                  <a:lnTo>
                    <a:pt x="493" y="10786"/>
                  </a:lnTo>
                  <a:lnTo>
                    <a:pt x="360" y="9821"/>
                  </a:lnTo>
                  <a:lnTo>
                    <a:pt x="247" y="8856"/>
                  </a:lnTo>
                  <a:lnTo>
                    <a:pt x="133" y="7891"/>
                  </a:lnTo>
                  <a:lnTo>
                    <a:pt x="1" y="5488"/>
                  </a:lnTo>
                  <a:lnTo>
                    <a:pt x="1" y="5488"/>
                  </a:lnTo>
                  <a:lnTo>
                    <a:pt x="1" y="5299"/>
                  </a:lnTo>
                  <a:lnTo>
                    <a:pt x="20" y="5109"/>
                  </a:lnTo>
                  <a:lnTo>
                    <a:pt x="39" y="4920"/>
                  </a:lnTo>
                  <a:lnTo>
                    <a:pt x="77" y="4731"/>
                  </a:lnTo>
                  <a:lnTo>
                    <a:pt x="133" y="4561"/>
                  </a:lnTo>
                  <a:lnTo>
                    <a:pt x="190" y="4390"/>
                  </a:lnTo>
                  <a:lnTo>
                    <a:pt x="266" y="4220"/>
                  </a:lnTo>
                  <a:lnTo>
                    <a:pt x="360" y="4050"/>
                  </a:lnTo>
                  <a:lnTo>
                    <a:pt x="455" y="3879"/>
                  </a:lnTo>
                  <a:lnTo>
                    <a:pt x="569" y="3747"/>
                  </a:lnTo>
                  <a:lnTo>
                    <a:pt x="701" y="3596"/>
                  </a:lnTo>
                  <a:lnTo>
                    <a:pt x="834" y="3463"/>
                  </a:lnTo>
                  <a:lnTo>
                    <a:pt x="966" y="3331"/>
                  </a:lnTo>
                  <a:lnTo>
                    <a:pt x="1117" y="3217"/>
                  </a:lnTo>
                  <a:lnTo>
                    <a:pt x="1269" y="3104"/>
                  </a:lnTo>
                  <a:lnTo>
                    <a:pt x="1439" y="3009"/>
                  </a:lnTo>
                  <a:lnTo>
                    <a:pt x="1439" y="3009"/>
                  </a:lnTo>
                  <a:lnTo>
                    <a:pt x="1742" y="2820"/>
                  </a:lnTo>
                  <a:lnTo>
                    <a:pt x="2045" y="2631"/>
                  </a:lnTo>
                  <a:lnTo>
                    <a:pt x="2328" y="2385"/>
                  </a:lnTo>
                  <a:lnTo>
                    <a:pt x="2593" y="2120"/>
                  </a:lnTo>
                  <a:lnTo>
                    <a:pt x="2593" y="2120"/>
                  </a:lnTo>
                  <a:lnTo>
                    <a:pt x="2802" y="1893"/>
                  </a:lnTo>
                  <a:lnTo>
                    <a:pt x="3048" y="1703"/>
                  </a:lnTo>
                  <a:lnTo>
                    <a:pt x="3294" y="1514"/>
                  </a:lnTo>
                  <a:lnTo>
                    <a:pt x="3558" y="1382"/>
                  </a:lnTo>
                  <a:lnTo>
                    <a:pt x="3823" y="1249"/>
                  </a:lnTo>
                  <a:lnTo>
                    <a:pt x="4107" y="1155"/>
                  </a:lnTo>
                  <a:lnTo>
                    <a:pt x="4410" y="1098"/>
                  </a:lnTo>
                  <a:lnTo>
                    <a:pt x="4713" y="1060"/>
                  </a:lnTo>
                  <a:lnTo>
                    <a:pt x="4713" y="1060"/>
                  </a:lnTo>
                  <a:lnTo>
                    <a:pt x="5015" y="1041"/>
                  </a:lnTo>
                  <a:lnTo>
                    <a:pt x="5318" y="1003"/>
                  </a:lnTo>
                  <a:lnTo>
                    <a:pt x="5621" y="946"/>
                  </a:lnTo>
                  <a:lnTo>
                    <a:pt x="5905" y="871"/>
                  </a:lnTo>
                  <a:lnTo>
                    <a:pt x="6189" y="795"/>
                  </a:lnTo>
                  <a:lnTo>
                    <a:pt x="6454" y="700"/>
                  </a:lnTo>
                  <a:lnTo>
                    <a:pt x="6719" y="587"/>
                  </a:lnTo>
                  <a:lnTo>
                    <a:pt x="6946" y="454"/>
                  </a:lnTo>
                  <a:lnTo>
                    <a:pt x="6946" y="454"/>
                  </a:lnTo>
                  <a:lnTo>
                    <a:pt x="7135" y="341"/>
                  </a:lnTo>
                  <a:lnTo>
                    <a:pt x="7324" y="265"/>
                  </a:lnTo>
                  <a:lnTo>
                    <a:pt x="7513" y="190"/>
                  </a:lnTo>
                  <a:lnTo>
                    <a:pt x="7703" y="133"/>
                  </a:lnTo>
                  <a:lnTo>
                    <a:pt x="7892" y="76"/>
                  </a:lnTo>
                  <a:lnTo>
                    <a:pt x="8100" y="38"/>
                  </a:lnTo>
                  <a:lnTo>
                    <a:pt x="8289" y="19"/>
                  </a:lnTo>
                  <a:lnTo>
                    <a:pt x="8478" y="0"/>
                  </a:lnTo>
                  <a:lnTo>
                    <a:pt x="8686" y="0"/>
                  </a:lnTo>
                  <a:lnTo>
                    <a:pt x="8895" y="19"/>
                  </a:lnTo>
                  <a:lnTo>
                    <a:pt x="9084" y="57"/>
                  </a:lnTo>
                  <a:lnTo>
                    <a:pt x="9292" y="95"/>
                  </a:lnTo>
                  <a:lnTo>
                    <a:pt x="9481" y="133"/>
                  </a:lnTo>
                  <a:lnTo>
                    <a:pt x="9670" y="190"/>
                  </a:lnTo>
                  <a:lnTo>
                    <a:pt x="9860" y="265"/>
                  </a:lnTo>
                  <a:lnTo>
                    <a:pt x="10049" y="360"/>
                  </a:lnTo>
                  <a:lnTo>
                    <a:pt x="10049" y="360"/>
                  </a:lnTo>
                  <a:lnTo>
                    <a:pt x="10427" y="511"/>
                  </a:lnTo>
                  <a:lnTo>
                    <a:pt x="10806" y="644"/>
                  </a:lnTo>
                  <a:lnTo>
                    <a:pt x="11184" y="719"/>
                  </a:lnTo>
                  <a:lnTo>
                    <a:pt x="11601" y="776"/>
                  </a:lnTo>
                  <a:lnTo>
                    <a:pt x="11601" y="776"/>
                  </a:lnTo>
                  <a:lnTo>
                    <a:pt x="11903" y="814"/>
                  </a:lnTo>
                  <a:lnTo>
                    <a:pt x="12206" y="890"/>
                  </a:lnTo>
                  <a:lnTo>
                    <a:pt x="12490" y="984"/>
                  </a:lnTo>
                  <a:lnTo>
                    <a:pt x="12755" y="1098"/>
                  </a:lnTo>
                  <a:lnTo>
                    <a:pt x="13020" y="1249"/>
                  </a:lnTo>
                  <a:lnTo>
                    <a:pt x="13247" y="1438"/>
                  </a:lnTo>
                  <a:lnTo>
                    <a:pt x="13474" y="1647"/>
                  </a:lnTo>
                  <a:lnTo>
                    <a:pt x="13682" y="1874"/>
                  </a:lnTo>
                  <a:lnTo>
                    <a:pt x="13682" y="1874"/>
                  </a:lnTo>
                  <a:lnTo>
                    <a:pt x="14004" y="2233"/>
                  </a:lnTo>
                  <a:lnTo>
                    <a:pt x="14344" y="2574"/>
                  </a:lnTo>
                  <a:lnTo>
                    <a:pt x="14704" y="2895"/>
                  </a:lnTo>
                  <a:lnTo>
                    <a:pt x="14893" y="3047"/>
                  </a:lnTo>
                  <a:lnTo>
                    <a:pt x="15082" y="3179"/>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1" name="Google Shape;2171;p27"/>
            <p:cNvSpPr/>
            <p:nvPr/>
          </p:nvSpPr>
          <p:spPr>
            <a:xfrm>
              <a:off x="7575853" y="2916042"/>
              <a:ext cx="463852" cy="444238"/>
            </a:xfrm>
            <a:custGeom>
              <a:avLst/>
              <a:gdLst/>
              <a:ahLst/>
              <a:cxnLst/>
              <a:rect l="l" t="t" r="r" b="b"/>
              <a:pathLst>
                <a:path w="16578" h="15877" fill="none" extrusionOk="0">
                  <a:moveTo>
                    <a:pt x="15082" y="3179"/>
                  </a:moveTo>
                  <a:lnTo>
                    <a:pt x="15082" y="3179"/>
                  </a:lnTo>
                  <a:lnTo>
                    <a:pt x="15253" y="3293"/>
                  </a:lnTo>
                  <a:lnTo>
                    <a:pt x="15423" y="3444"/>
                  </a:lnTo>
                  <a:lnTo>
                    <a:pt x="15593" y="3577"/>
                  </a:lnTo>
                  <a:lnTo>
                    <a:pt x="15745" y="3728"/>
                  </a:lnTo>
                  <a:lnTo>
                    <a:pt x="15877" y="3898"/>
                  </a:lnTo>
                  <a:lnTo>
                    <a:pt x="16010" y="4069"/>
                  </a:lnTo>
                  <a:lnTo>
                    <a:pt x="16123" y="4239"/>
                  </a:lnTo>
                  <a:lnTo>
                    <a:pt x="16218" y="4409"/>
                  </a:lnTo>
                  <a:lnTo>
                    <a:pt x="16312" y="4599"/>
                  </a:lnTo>
                  <a:lnTo>
                    <a:pt x="16388" y="4807"/>
                  </a:lnTo>
                  <a:lnTo>
                    <a:pt x="16464" y="4996"/>
                  </a:lnTo>
                  <a:lnTo>
                    <a:pt x="16502" y="5204"/>
                  </a:lnTo>
                  <a:lnTo>
                    <a:pt x="16539" y="5412"/>
                  </a:lnTo>
                  <a:lnTo>
                    <a:pt x="16577" y="5620"/>
                  </a:lnTo>
                  <a:lnTo>
                    <a:pt x="16577" y="5828"/>
                  </a:lnTo>
                  <a:lnTo>
                    <a:pt x="16577" y="6056"/>
                  </a:lnTo>
                  <a:lnTo>
                    <a:pt x="16577" y="6056"/>
                  </a:lnTo>
                  <a:lnTo>
                    <a:pt x="16407" y="9348"/>
                  </a:lnTo>
                  <a:lnTo>
                    <a:pt x="16407" y="9348"/>
                  </a:lnTo>
                  <a:lnTo>
                    <a:pt x="16369" y="9840"/>
                  </a:lnTo>
                  <a:lnTo>
                    <a:pt x="16331" y="10351"/>
                  </a:lnTo>
                  <a:lnTo>
                    <a:pt x="16256" y="10881"/>
                  </a:lnTo>
                  <a:lnTo>
                    <a:pt x="16142" y="11411"/>
                  </a:lnTo>
                  <a:lnTo>
                    <a:pt x="16010" y="11922"/>
                  </a:lnTo>
                  <a:lnTo>
                    <a:pt x="15915" y="12187"/>
                  </a:lnTo>
                  <a:lnTo>
                    <a:pt x="15820" y="12433"/>
                  </a:lnTo>
                  <a:lnTo>
                    <a:pt x="15726" y="12660"/>
                  </a:lnTo>
                  <a:lnTo>
                    <a:pt x="15612" y="12887"/>
                  </a:lnTo>
                  <a:lnTo>
                    <a:pt x="15480" y="13095"/>
                  </a:lnTo>
                  <a:lnTo>
                    <a:pt x="15347" y="13303"/>
                  </a:lnTo>
                  <a:lnTo>
                    <a:pt x="15347" y="13303"/>
                  </a:lnTo>
                  <a:lnTo>
                    <a:pt x="15215" y="13454"/>
                  </a:lnTo>
                  <a:lnTo>
                    <a:pt x="15082" y="13606"/>
                  </a:lnTo>
                  <a:lnTo>
                    <a:pt x="14799" y="13852"/>
                  </a:lnTo>
                  <a:lnTo>
                    <a:pt x="14496" y="14098"/>
                  </a:lnTo>
                  <a:lnTo>
                    <a:pt x="14174" y="14306"/>
                  </a:lnTo>
                  <a:lnTo>
                    <a:pt x="13833" y="14495"/>
                  </a:lnTo>
                  <a:lnTo>
                    <a:pt x="13493" y="14665"/>
                  </a:lnTo>
                  <a:lnTo>
                    <a:pt x="13133" y="14817"/>
                  </a:lnTo>
                  <a:lnTo>
                    <a:pt x="12774" y="14968"/>
                  </a:lnTo>
                  <a:lnTo>
                    <a:pt x="12774" y="14968"/>
                  </a:lnTo>
                  <a:lnTo>
                    <a:pt x="12357" y="15101"/>
                  </a:lnTo>
                  <a:lnTo>
                    <a:pt x="11903" y="15252"/>
                  </a:lnTo>
                  <a:lnTo>
                    <a:pt x="11411" y="15366"/>
                  </a:lnTo>
                  <a:lnTo>
                    <a:pt x="10900" y="15479"/>
                  </a:lnTo>
                  <a:lnTo>
                    <a:pt x="10371" y="15593"/>
                  </a:lnTo>
                  <a:lnTo>
                    <a:pt x="9879" y="15668"/>
                  </a:lnTo>
                  <a:lnTo>
                    <a:pt x="8951" y="15801"/>
                  </a:lnTo>
                  <a:lnTo>
                    <a:pt x="8951" y="15801"/>
                  </a:lnTo>
                  <a:lnTo>
                    <a:pt x="8516" y="15839"/>
                  </a:lnTo>
                  <a:lnTo>
                    <a:pt x="8100" y="15876"/>
                  </a:lnTo>
                  <a:lnTo>
                    <a:pt x="7721" y="15876"/>
                  </a:lnTo>
                  <a:lnTo>
                    <a:pt x="7343" y="15858"/>
                  </a:lnTo>
                  <a:lnTo>
                    <a:pt x="6965" y="15820"/>
                  </a:lnTo>
                  <a:lnTo>
                    <a:pt x="6605" y="15763"/>
                  </a:lnTo>
                  <a:lnTo>
                    <a:pt x="6264" y="15706"/>
                  </a:lnTo>
                  <a:lnTo>
                    <a:pt x="5905" y="15612"/>
                  </a:lnTo>
                  <a:lnTo>
                    <a:pt x="5564" y="15517"/>
                  </a:lnTo>
                  <a:lnTo>
                    <a:pt x="5224" y="15403"/>
                  </a:lnTo>
                  <a:lnTo>
                    <a:pt x="4542" y="15138"/>
                  </a:lnTo>
                  <a:lnTo>
                    <a:pt x="3823" y="14836"/>
                  </a:lnTo>
                  <a:lnTo>
                    <a:pt x="3066" y="14476"/>
                  </a:lnTo>
                  <a:lnTo>
                    <a:pt x="3066" y="14476"/>
                  </a:lnTo>
                  <a:lnTo>
                    <a:pt x="2612" y="14249"/>
                  </a:lnTo>
                  <a:lnTo>
                    <a:pt x="2196" y="14003"/>
                  </a:lnTo>
                  <a:lnTo>
                    <a:pt x="2007" y="13871"/>
                  </a:lnTo>
                  <a:lnTo>
                    <a:pt x="1836" y="13719"/>
                  </a:lnTo>
                  <a:lnTo>
                    <a:pt x="1666" y="13568"/>
                  </a:lnTo>
                  <a:lnTo>
                    <a:pt x="1515" y="13416"/>
                  </a:lnTo>
                  <a:lnTo>
                    <a:pt x="1382" y="13246"/>
                  </a:lnTo>
                  <a:lnTo>
                    <a:pt x="1250" y="13076"/>
                  </a:lnTo>
                  <a:lnTo>
                    <a:pt x="1117" y="12887"/>
                  </a:lnTo>
                  <a:lnTo>
                    <a:pt x="1023" y="12679"/>
                  </a:lnTo>
                  <a:lnTo>
                    <a:pt x="909" y="12470"/>
                  </a:lnTo>
                  <a:lnTo>
                    <a:pt x="834" y="12243"/>
                  </a:lnTo>
                  <a:lnTo>
                    <a:pt x="758" y="11997"/>
                  </a:lnTo>
                  <a:lnTo>
                    <a:pt x="682" y="11732"/>
                  </a:lnTo>
                  <a:lnTo>
                    <a:pt x="682" y="11732"/>
                  </a:lnTo>
                  <a:lnTo>
                    <a:pt x="588" y="11259"/>
                  </a:lnTo>
                  <a:lnTo>
                    <a:pt x="493" y="10786"/>
                  </a:lnTo>
                  <a:lnTo>
                    <a:pt x="360" y="9821"/>
                  </a:lnTo>
                  <a:lnTo>
                    <a:pt x="247" y="8856"/>
                  </a:lnTo>
                  <a:lnTo>
                    <a:pt x="133" y="7891"/>
                  </a:lnTo>
                  <a:lnTo>
                    <a:pt x="1" y="5488"/>
                  </a:lnTo>
                  <a:lnTo>
                    <a:pt x="1" y="5488"/>
                  </a:lnTo>
                  <a:lnTo>
                    <a:pt x="1" y="5299"/>
                  </a:lnTo>
                  <a:lnTo>
                    <a:pt x="20" y="5109"/>
                  </a:lnTo>
                  <a:lnTo>
                    <a:pt x="39" y="4920"/>
                  </a:lnTo>
                  <a:lnTo>
                    <a:pt x="77" y="4731"/>
                  </a:lnTo>
                  <a:lnTo>
                    <a:pt x="133" y="4561"/>
                  </a:lnTo>
                  <a:lnTo>
                    <a:pt x="190" y="4390"/>
                  </a:lnTo>
                  <a:lnTo>
                    <a:pt x="266" y="4220"/>
                  </a:lnTo>
                  <a:lnTo>
                    <a:pt x="360" y="4050"/>
                  </a:lnTo>
                  <a:lnTo>
                    <a:pt x="455" y="3879"/>
                  </a:lnTo>
                  <a:lnTo>
                    <a:pt x="569" y="3747"/>
                  </a:lnTo>
                  <a:lnTo>
                    <a:pt x="701" y="3596"/>
                  </a:lnTo>
                  <a:lnTo>
                    <a:pt x="834" y="3463"/>
                  </a:lnTo>
                  <a:lnTo>
                    <a:pt x="966" y="3331"/>
                  </a:lnTo>
                  <a:lnTo>
                    <a:pt x="1117" y="3217"/>
                  </a:lnTo>
                  <a:lnTo>
                    <a:pt x="1269" y="3104"/>
                  </a:lnTo>
                  <a:lnTo>
                    <a:pt x="1439" y="3009"/>
                  </a:lnTo>
                  <a:lnTo>
                    <a:pt x="1439" y="3009"/>
                  </a:lnTo>
                  <a:lnTo>
                    <a:pt x="1742" y="2820"/>
                  </a:lnTo>
                  <a:lnTo>
                    <a:pt x="2045" y="2631"/>
                  </a:lnTo>
                  <a:lnTo>
                    <a:pt x="2328" y="2385"/>
                  </a:lnTo>
                  <a:lnTo>
                    <a:pt x="2593" y="2120"/>
                  </a:lnTo>
                  <a:lnTo>
                    <a:pt x="2593" y="2120"/>
                  </a:lnTo>
                  <a:lnTo>
                    <a:pt x="2802" y="1893"/>
                  </a:lnTo>
                  <a:lnTo>
                    <a:pt x="3048" y="1703"/>
                  </a:lnTo>
                  <a:lnTo>
                    <a:pt x="3294" y="1514"/>
                  </a:lnTo>
                  <a:lnTo>
                    <a:pt x="3558" y="1382"/>
                  </a:lnTo>
                  <a:lnTo>
                    <a:pt x="3823" y="1249"/>
                  </a:lnTo>
                  <a:lnTo>
                    <a:pt x="4107" y="1155"/>
                  </a:lnTo>
                  <a:lnTo>
                    <a:pt x="4410" y="1098"/>
                  </a:lnTo>
                  <a:lnTo>
                    <a:pt x="4713" y="1060"/>
                  </a:lnTo>
                  <a:lnTo>
                    <a:pt x="4713" y="1060"/>
                  </a:lnTo>
                  <a:lnTo>
                    <a:pt x="5015" y="1041"/>
                  </a:lnTo>
                  <a:lnTo>
                    <a:pt x="5318" y="1003"/>
                  </a:lnTo>
                  <a:lnTo>
                    <a:pt x="5621" y="946"/>
                  </a:lnTo>
                  <a:lnTo>
                    <a:pt x="5905" y="871"/>
                  </a:lnTo>
                  <a:lnTo>
                    <a:pt x="6189" y="795"/>
                  </a:lnTo>
                  <a:lnTo>
                    <a:pt x="6454" y="700"/>
                  </a:lnTo>
                  <a:lnTo>
                    <a:pt x="6719" y="587"/>
                  </a:lnTo>
                  <a:lnTo>
                    <a:pt x="6946" y="454"/>
                  </a:lnTo>
                  <a:lnTo>
                    <a:pt x="6946" y="454"/>
                  </a:lnTo>
                  <a:lnTo>
                    <a:pt x="7135" y="341"/>
                  </a:lnTo>
                  <a:lnTo>
                    <a:pt x="7324" y="265"/>
                  </a:lnTo>
                  <a:lnTo>
                    <a:pt x="7513" y="190"/>
                  </a:lnTo>
                  <a:lnTo>
                    <a:pt x="7703" y="133"/>
                  </a:lnTo>
                  <a:lnTo>
                    <a:pt x="7892" y="76"/>
                  </a:lnTo>
                  <a:lnTo>
                    <a:pt x="8100" y="38"/>
                  </a:lnTo>
                  <a:lnTo>
                    <a:pt x="8289" y="19"/>
                  </a:lnTo>
                  <a:lnTo>
                    <a:pt x="8478" y="0"/>
                  </a:lnTo>
                  <a:lnTo>
                    <a:pt x="8686" y="0"/>
                  </a:lnTo>
                  <a:lnTo>
                    <a:pt x="8895" y="19"/>
                  </a:lnTo>
                  <a:lnTo>
                    <a:pt x="9084" y="57"/>
                  </a:lnTo>
                  <a:lnTo>
                    <a:pt x="9292" y="95"/>
                  </a:lnTo>
                  <a:lnTo>
                    <a:pt x="9481" y="133"/>
                  </a:lnTo>
                  <a:lnTo>
                    <a:pt x="9670" y="190"/>
                  </a:lnTo>
                  <a:lnTo>
                    <a:pt x="9860" y="265"/>
                  </a:lnTo>
                  <a:lnTo>
                    <a:pt x="10049" y="360"/>
                  </a:lnTo>
                  <a:lnTo>
                    <a:pt x="10049" y="360"/>
                  </a:lnTo>
                  <a:lnTo>
                    <a:pt x="10427" y="511"/>
                  </a:lnTo>
                  <a:lnTo>
                    <a:pt x="10806" y="644"/>
                  </a:lnTo>
                  <a:lnTo>
                    <a:pt x="11184" y="719"/>
                  </a:lnTo>
                  <a:lnTo>
                    <a:pt x="11601" y="776"/>
                  </a:lnTo>
                  <a:lnTo>
                    <a:pt x="11601" y="776"/>
                  </a:lnTo>
                  <a:lnTo>
                    <a:pt x="11903" y="814"/>
                  </a:lnTo>
                  <a:lnTo>
                    <a:pt x="12206" y="890"/>
                  </a:lnTo>
                  <a:lnTo>
                    <a:pt x="12490" y="984"/>
                  </a:lnTo>
                  <a:lnTo>
                    <a:pt x="12755" y="1098"/>
                  </a:lnTo>
                  <a:lnTo>
                    <a:pt x="13020" y="1249"/>
                  </a:lnTo>
                  <a:lnTo>
                    <a:pt x="13247" y="1438"/>
                  </a:lnTo>
                  <a:lnTo>
                    <a:pt x="13474" y="1647"/>
                  </a:lnTo>
                  <a:lnTo>
                    <a:pt x="13682" y="1874"/>
                  </a:lnTo>
                  <a:lnTo>
                    <a:pt x="13682" y="1874"/>
                  </a:lnTo>
                  <a:lnTo>
                    <a:pt x="14004" y="2233"/>
                  </a:lnTo>
                  <a:lnTo>
                    <a:pt x="14344" y="2574"/>
                  </a:lnTo>
                  <a:lnTo>
                    <a:pt x="14704" y="2895"/>
                  </a:lnTo>
                  <a:lnTo>
                    <a:pt x="14893" y="3047"/>
                  </a:lnTo>
                  <a:lnTo>
                    <a:pt x="15082" y="317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2" name="Google Shape;2172;p27"/>
            <p:cNvSpPr/>
            <p:nvPr/>
          </p:nvSpPr>
          <p:spPr>
            <a:xfrm>
              <a:off x="7557862" y="3081770"/>
              <a:ext cx="28" cy="560"/>
            </a:xfrm>
            <a:custGeom>
              <a:avLst/>
              <a:gdLst/>
              <a:ahLst/>
              <a:cxnLst/>
              <a:rect l="l" t="t" r="r" b="b"/>
              <a:pathLst>
                <a:path w="1" h="20" extrusionOk="0">
                  <a:moveTo>
                    <a:pt x="1" y="19"/>
                  </a:moveTo>
                  <a:lnTo>
                    <a:pt x="1" y="19"/>
                  </a:lnTo>
                  <a:lnTo>
                    <a:pt x="1" y="0"/>
                  </a:lnTo>
                  <a:lnTo>
                    <a:pt x="1" y="19"/>
                  </a:lnTo>
                  <a:lnTo>
                    <a:pt x="1" y="19"/>
                  </a:lnTo>
                  <a:close/>
                </a:path>
              </a:pathLst>
            </a:custGeom>
            <a:solidFill>
              <a:srgbClr val="7529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3" name="Google Shape;2173;p27"/>
            <p:cNvSpPr/>
            <p:nvPr/>
          </p:nvSpPr>
          <p:spPr>
            <a:xfrm>
              <a:off x="7888785" y="3088122"/>
              <a:ext cx="38137" cy="73615"/>
            </a:xfrm>
            <a:custGeom>
              <a:avLst/>
              <a:gdLst/>
              <a:ahLst/>
              <a:cxnLst/>
              <a:rect l="l" t="t" r="r" b="b"/>
              <a:pathLst>
                <a:path w="1363" h="2631" extrusionOk="0">
                  <a:moveTo>
                    <a:pt x="681" y="2630"/>
                  </a:moveTo>
                  <a:lnTo>
                    <a:pt x="681" y="2630"/>
                  </a:lnTo>
                  <a:lnTo>
                    <a:pt x="606" y="2630"/>
                  </a:lnTo>
                  <a:lnTo>
                    <a:pt x="549" y="2612"/>
                  </a:lnTo>
                  <a:lnTo>
                    <a:pt x="473" y="2574"/>
                  </a:lnTo>
                  <a:lnTo>
                    <a:pt x="417" y="2536"/>
                  </a:lnTo>
                  <a:lnTo>
                    <a:pt x="303" y="2422"/>
                  </a:lnTo>
                  <a:lnTo>
                    <a:pt x="208" y="2252"/>
                  </a:lnTo>
                  <a:lnTo>
                    <a:pt x="208" y="2252"/>
                  </a:lnTo>
                  <a:lnTo>
                    <a:pt x="114" y="2044"/>
                  </a:lnTo>
                  <a:lnTo>
                    <a:pt x="57" y="1817"/>
                  </a:lnTo>
                  <a:lnTo>
                    <a:pt x="19" y="1571"/>
                  </a:lnTo>
                  <a:lnTo>
                    <a:pt x="0" y="1306"/>
                  </a:lnTo>
                  <a:lnTo>
                    <a:pt x="0" y="1306"/>
                  </a:lnTo>
                  <a:lnTo>
                    <a:pt x="19" y="1060"/>
                  </a:lnTo>
                  <a:lnTo>
                    <a:pt x="57" y="814"/>
                  </a:lnTo>
                  <a:lnTo>
                    <a:pt x="114" y="606"/>
                  </a:lnTo>
                  <a:lnTo>
                    <a:pt x="208" y="398"/>
                  </a:lnTo>
                  <a:lnTo>
                    <a:pt x="208" y="398"/>
                  </a:lnTo>
                  <a:lnTo>
                    <a:pt x="303" y="227"/>
                  </a:lnTo>
                  <a:lnTo>
                    <a:pt x="417" y="95"/>
                  </a:lnTo>
                  <a:lnTo>
                    <a:pt x="473" y="57"/>
                  </a:lnTo>
                  <a:lnTo>
                    <a:pt x="549" y="19"/>
                  </a:lnTo>
                  <a:lnTo>
                    <a:pt x="606" y="0"/>
                  </a:lnTo>
                  <a:lnTo>
                    <a:pt x="681" y="0"/>
                  </a:lnTo>
                  <a:lnTo>
                    <a:pt x="681" y="0"/>
                  </a:lnTo>
                  <a:lnTo>
                    <a:pt x="757" y="0"/>
                  </a:lnTo>
                  <a:lnTo>
                    <a:pt x="814" y="19"/>
                  </a:lnTo>
                  <a:lnTo>
                    <a:pt x="890" y="57"/>
                  </a:lnTo>
                  <a:lnTo>
                    <a:pt x="946" y="95"/>
                  </a:lnTo>
                  <a:lnTo>
                    <a:pt x="1060" y="227"/>
                  </a:lnTo>
                  <a:lnTo>
                    <a:pt x="1173" y="398"/>
                  </a:lnTo>
                  <a:lnTo>
                    <a:pt x="1173" y="398"/>
                  </a:lnTo>
                  <a:lnTo>
                    <a:pt x="1249" y="606"/>
                  </a:lnTo>
                  <a:lnTo>
                    <a:pt x="1306" y="814"/>
                  </a:lnTo>
                  <a:lnTo>
                    <a:pt x="1344" y="1060"/>
                  </a:lnTo>
                  <a:lnTo>
                    <a:pt x="1363" y="1306"/>
                  </a:lnTo>
                  <a:lnTo>
                    <a:pt x="1363" y="1306"/>
                  </a:lnTo>
                  <a:lnTo>
                    <a:pt x="1344" y="1571"/>
                  </a:lnTo>
                  <a:lnTo>
                    <a:pt x="1306" y="1817"/>
                  </a:lnTo>
                  <a:lnTo>
                    <a:pt x="1249" y="2044"/>
                  </a:lnTo>
                  <a:lnTo>
                    <a:pt x="1173" y="2252"/>
                  </a:lnTo>
                  <a:lnTo>
                    <a:pt x="1173" y="2252"/>
                  </a:lnTo>
                  <a:lnTo>
                    <a:pt x="1060" y="2422"/>
                  </a:lnTo>
                  <a:lnTo>
                    <a:pt x="946" y="2536"/>
                  </a:lnTo>
                  <a:lnTo>
                    <a:pt x="890" y="2574"/>
                  </a:lnTo>
                  <a:lnTo>
                    <a:pt x="814" y="2612"/>
                  </a:lnTo>
                  <a:lnTo>
                    <a:pt x="757" y="2630"/>
                  </a:lnTo>
                  <a:lnTo>
                    <a:pt x="681" y="2630"/>
                  </a:lnTo>
                  <a:lnTo>
                    <a:pt x="681" y="263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4" name="Google Shape;2174;p27"/>
            <p:cNvSpPr/>
            <p:nvPr/>
          </p:nvSpPr>
          <p:spPr>
            <a:xfrm>
              <a:off x="7870234" y="3036218"/>
              <a:ext cx="94824" cy="28624"/>
            </a:xfrm>
            <a:custGeom>
              <a:avLst/>
              <a:gdLst/>
              <a:ahLst/>
              <a:cxnLst/>
              <a:rect l="l" t="t" r="r" b="b"/>
              <a:pathLst>
                <a:path w="3389" h="1023" extrusionOk="0">
                  <a:moveTo>
                    <a:pt x="1723" y="20"/>
                  </a:moveTo>
                  <a:lnTo>
                    <a:pt x="1723" y="20"/>
                  </a:lnTo>
                  <a:lnTo>
                    <a:pt x="1534" y="1"/>
                  </a:lnTo>
                  <a:lnTo>
                    <a:pt x="1344" y="1"/>
                  </a:lnTo>
                  <a:lnTo>
                    <a:pt x="1174" y="20"/>
                  </a:lnTo>
                  <a:lnTo>
                    <a:pt x="1004" y="39"/>
                  </a:lnTo>
                  <a:lnTo>
                    <a:pt x="834" y="76"/>
                  </a:lnTo>
                  <a:lnTo>
                    <a:pt x="682" y="133"/>
                  </a:lnTo>
                  <a:lnTo>
                    <a:pt x="417" y="266"/>
                  </a:lnTo>
                  <a:lnTo>
                    <a:pt x="209" y="398"/>
                  </a:lnTo>
                  <a:lnTo>
                    <a:pt x="58" y="531"/>
                  </a:lnTo>
                  <a:lnTo>
                    <a:pt x="20" y="587"/>
                  </a:lnTo>
                  <a:lnTo>
                    <a:pt x="1" y="644"/>
                  </a:lnTo>
                  <a:lnTo>
                    <a:pt x="1" y="682"/>
                  </a:lnTo>
                  <a:lnTo>
                    <a:pt x="20" y="701"/>
                  </a:lnTo>
                  <a:lnTo>
                    <a:pt x="20" y="701"/>
                  </a:lnTo>
                  <a:lnTo>
                    <a:pt x="361" y="777"/>
                  </a:lnTo>
                  <a:lnTo>
                    <a:pt x="777" y="852"/>
                  </a:lnTo>
                  <a:lnTo>
                    <a:pt x="1250" y="928"/>
                  </a:lnTo>
                  <a:lnTo>
                    <a:pt x="1742" y="966"/>
                  </a:lnTo>
                  <a:lnTo>
                    <a:pt x="2215" y="1004"/>
                  </a:lnTo>
                  <a:lnTo>
                    <a:pt x="2669" y="1023"/>
                  </a:lnTo>
                  <a:lnTo>
                    <a:pt x="3048" y="1023"/>
                  </a:lnTo>
                  <a:lnTo>
                    <a:pt x="3331" y="1004"/>
                  </a:lnTo>
                  <a:lnTo>
                    <a:pt x="3331" y="1004"/>
                  </a:lnTo>
                  <a:lnTo>
                    <a:pt x="3369" y="985"/>
                  </a:lnTo>
                  <a:lnTo>
                    <a:pt x="3388" y="947"/>
                  </a:lnTo>
                  <a:lnTo>
                    <a:pt x="3369" y="909"/>
                  </a:lnTo>
                  <a:lnTo>
                    <a:pt x="3350" y="871"/>
                  </a:lnTo>
                  <a:lnTo>
                    <a:pt x="3237" y="739"/>
                  </a:lnTo>
                  <a:lnTo>
                    <a:pt x="3066" y="587"/>
                  </a:lnTo>
                  <a:lnTo>
                    <a:pt x="2802" y="417"/>
                  </a:lnTo>
                  <a:lnTo>
                    <a:pt x="2499" y="266"/>
                  </a:lnTo>
                  <a:lnTo>
                    <a:pt x="2328" y="190"/>
                  </a:lnTo>
                  <a:lnTo>
                    <a:pt x="2139" y="133"/>
                  </a:lnTo>
                  <a:lnTo>
                    <a:pt x="1931" y="76"/>
                  </a:lnTo>
                  <a:lnTo>
                    <a:pt x="1723" y="20"/>
                  </a:lnTo>
                  <a:lnTo>
                    <a:pt x="1723" y="2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5" name="Google Shape;2175;p27"/>
            <p:cNvSpPr/>
            <p:nvPr/>
          </p:nvSpPr>
          <p:spPr>
            <a:xfrm>
              <a:off x="7699750" y="3090220"/>
              <a:ext cx="38696" cy="73643"/>
            </a:xfrm>
            <a:custGeom>
              <a:avLst/>
              <a:gdLst/>
              <a:ahLst/>
              <a:cxnLst/>
              <a:rect l="l" t="t" r="r" b="b"/>
              <a:pathLst>
                <a:path w="1383" h="2632" extrusionOk="0">
                  <a:moveTo>
                    <a:pt x="701" y="2631"/>
                  </a:moveTo>
                  <a:lnTo>
                    <a:pt x="701" y="2631"/>
                  </a:lnTo>
                  <a:lnTo>
                    <a:pt x="625" y="2631"/>
                  </a:lnTo>
                  <a:lnTo>
                    <a:pt x="569" y="2612"/>
                  </a:lnTo>
                  <a:lnTo>
                    <a:pt x="493" y="2574"/>
                  </a:lnTo>
                  <a:lnTo>
                    <a:pt x="436" y="2537"/>
                  </a:lnTo>
                  <a:lnTo>
                    <a:pt x="323" y="2423"/>
                  </a:lnTo>
                  <a:lnTo>
                    <a:pt x="209" y="2253"/>
                  </a:lnTo>
                  <a:lnTo>
                    <a:pt x="209" y="2253"/>
                  </a:lnTo>
                  <a:lnTo>
                    <a:pt x="114" y="2045"/>
                  </a:lnTo>
                  <a:lnTo>
                    <a:pt x="58" y="1817"/>
                  </a:lnTo>
                  <a:lnTo>
                    <a:pt x="20" y="1571"/>
                  </a:lnTo>
                  <a:lnTo>
                    <a:pt x="1" y="1307"/>
                  </a:lnTo>
                  <a:lnTo>
                    <a:pt x="1" y="1307"/>
                  </a:lnTo>
                  <a:lnTo>
                    <a:pt x="20" y="1061"/>
                  </a:lnTo>
                  <a:lnTo>
                    <a:pt x="58" y="815"/>
                  </a:lnTo>
                  <a:lnTo>
                    <a:pt x="114" y="587"/>
                  </a:lnTo>
                  <a:lnTo>
                    <a:pt x="209" y="398"/>
                  </a:lnTo>
                  <a:lnTo>
                    <a:pt x="209" y="398"/>
                  </a:lnTo>
                  <a:lnTo>
                    <a:pt x="323" y="228"/>
                  </a:lnTo>
                  <a:lnTo>
                    <a:pt x="436" y="114"/>
                  </a:lnTo>
                  <a:lnTo>
                    <a:pt x="493" y="58"/>
                  </a:lnTo>
                  <a:lnTo>
                    <a:pt x="569" y="39"/>
                  </a:lnTo>
                  <a:lnTo>
                    <a:pt x="625" y="20"/>
                  </a:lnTo>
                  <a:lnTo>
                    <a:pt x="701" y="1"/>
                  </a:lnTo>
                  <a:lnTo>
                    <a:pt x="701" y="1"/>
                  </a:lnTo>
                  <a:lnTo>
                    <a:pt x="777" y="20"/>
                  </a:lnTo>
                  <a:lnTo>
                    <a:pt x="833" y="39"/>
                  </a:lnTo>
                  <a:lnTo>
                    <a:pt x="909" y="58"/>
                  </a:lnTo>
                  <a:lnTo>
                    <a:pt x="966" y="114"/>
                  </a:lnTo>
                  <a:lnTo>
                    <a:pt x="1079" y="228"/>
                  </a:lnTo>
                  <a:lnTo>
                    <a:pt x="1174" y="398"/>
                  </a:lnTo>
                  <a:lnTo>
                    <a:pt x="1174" y="398"/>
                  </a:lnTo>
                  <a:lnTo>
                    <a:pt x="1269" y="587"/>
                  </a:lnTo>
                  <a:lnTo>
                    <a:pt x="1325" y="815"/>
                  </a:lnTo>
                  <a:lnTo>
                    <a:pt x="1363" y="1061"/>
                  </a:lnTo>
                  <a:lnTo>
                    <a:pt x="1382" y="1307"/>
                  </a:lnTo>
                  <a:lnTo>
                    <a:pt x="1382" y="1307"/>
                  </a:lnTo>
                  <a:lnTo>
                    <a:pt x="1363" y="1571"/>
                  </a:lnTo>
                  <a:lnTo>
                    <a:pt x="1325" y="1817"/>
                  </a:lnTo>
                  <a:lnTo>
                    <a:pt x="1269" y="2045"/>
                  </a:lnTo>
                  <a:lnTo>
                    <a:pt x="1174" y="2253"/>
                  </a:lnTo>
                  <a:lnTo>
                    <a:pt x="1174" y="2253"/>
                  </a:lnTo>
                  <a:lnTo>
                    <a:pt x="1079" y="2423"/>
                  </a:lnTo>
                  <a:lnTo>
                    <a:pt x="966" y="2537"/>
                  </a:lnTo>
                  <a:lnTo>
                    <a:pt x="909" y="2574"/>
                  </a:lnTo>
                  <a:lnTo>
                    <a:pt x="833" y="2612"/>
                  </a:lnTo>
                  <a:lnTo>
                    <a:pt x="777" y="2631"/>
                  </a:lnTo>
                  <a:lnTo>
                    <a:pt x="701" y="2631"/>
                  </a:lnTo>
                  <a:lnTo>
                    <a:pt x="701" y="263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6" name="Google Shape;2176;p27"/>
            <p:cNvSpPr/>
            <p:nvPr/>
          </p:nvSpPr>
          <p:spPr>
            <a:xfrm>
              <a:off x="7666398" y="3036218"/>
              <a:ext cx="94796" cy="28624"/>
            </a:xfrm>
            <a:custGeom>
              <a:avLst/>
              <a:gdLst/>
              <a:ahLst/>
              <a:cxnLst/>
              <a:rect l="l" t="t" r="r" b="b"/>
              <a:pathLst>
                <a:path w="3388" h="1023" extrusionOk="0">
                  <a:moveTo>
                    <a:pt x="1666" y="20"/>
                  </a:moveTo>
                  <a:lnTo>
                    <a:pt x="1666" y="20"/>
                  </a:lnTo>
                  <a:lnTo>
                    <a:pt x="1855" y="1"/>
                  </a:lnTo>
                  <a:lnTo>
                    <a:pt x="2044" y="1"/>
                  </a:lnTo>
                  <a:lnTo>
                    <a:pt x="2215" y="20"/>
                  </a:lnTo>
                  <a:lnTo>
                    <a:pt x="2385" y="39"/>
                  </a:lnTo>
                  <a:lnTo>
                    <a:pt x="2555" y="76"/>
                  </a:lnTo>
                  <a:lnTo>
                    <a:pt x="2707" y="133"/>
                  </a:lnTo>
                  <a:lnTo>
                    <a:pt x="2972" y="266"/>
                  </a:lnTo>
                  <a:lnTo>
                    <a:pt x="3180" y="398"/>
                  </a:lnTo>
                  <a:lnTo>
                    <a:pt x="3331" y="531"/>
                  </a:lnTo>
                  <a:lnTo>
                    <a:pt x="3369" y="587"/>
                  </a:lnTo>
                  <a:lnTo>
                    <a:pt x="3388" y="644"/>
                  </a:lnTo>
                  <a:lnTo>
                    <a:pt x="3388" y="682"/>
                  </a:lnTo>
                  <a:lnTo>
                    <a:pt x="3369" y="701"/>
                  </a:lnTo>
                  <a:lnTo>
                    <a:pt x="3369" y="701"/>
                  </a:lnTo>
                  <a:lnTo>
                    <a:pt x="3028" y="777"/>
                  </a:lnTo>
                  <a:lnTo>
                    <a:pt x="2612" y="852"/>
                  </a:lnTo>
                  <a:lnTo>
                    <a:pt x="2139" y="928"/>
                  </a:lnTo>
                  <a:lnTo>
                    <a:pt x="1647" y="966"/>
                  </a:lnTo>
                  <a:lnTo>
                    <a:pt x="1174" y="1004"/>
                  </a:lnTo>
                  <a:lnTo>
                    <a:pt x="720" y="1023"/>
                  </a:lnTo>
                  <a:lnTo>
                    <a:pt x="341" y="1023"/>
                  </a:lnTo>
                  <a:lnTo>
                    <a:pt x="58" y="1004"/>
                  </a:lnTo>
                  <a:lnTo>
                    <a:pt x="58" y="1004"/>
                  </a:lnTo>
                  <a:lnTo>
                    <a:pt x="20" y="985"/>
                  </a:lnTo>
                  <a:lnTo>
                    <a:pt x="1" y="947"/>
                  </a:lnTo>
                  <a:lnTo>
                    <a:pt x="20" y="909"/>
                  </a:lnTo>
                  <a:lnTo>
                    <a:pt x="39" y="871"/>
                  </a:lnTo>
                  <a:lnTo>
                    <a:pt x="152" y="739"/>
                  </a:lnTo>
                  <a:lnTo>
                    <a:pt x="322" y="587"/>
                  </a:lnTo>
                  <a:lnTo>
                    <a:pt x="568" y="417"/>
                  </a:lnTo>
                  <a:lnTo>
                    <a:pt x="890" y="266"/>
                  </a:lnTo>
                  <a:lnTo>
                    <a:pt x="1060" y="190"/>
                  </a:lnTo>
                  <a:lnTo>
                    <a:pt x="1250" y="133"/>
                  </a:lnTo>
                  <a:lnTo>
                    <a:pt x="1458" y="76"/>
                  </a:lnTo>
                  <a:lnTo>
                    <a:pt x="1666" y="20"/>
                  </a:lnTo>
                  <a:lnTo>
                    <a:pt x="1666" y="2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7" name="Google Shape;2177;p27"/>
            <p:cNvSpPr/>
            <p:nvPr/>
          </p:nvSpPr>
          <p:spPr>
            <a:xfrm>
              <a:off x="7738950" y="3005523"/>
              <a:ext cx="146671" cy="33380"/>
            </a:xfrm>
            <a:custGeom>
              <a:avLst/>
              <a:gdLst/>
              <a:ahLst/>
              <a:cxnLst/>
              <a:rect l="l" t="t" r="r" b="b"/>
              <a:pathLst>
                <a:path w="5242" h="1193" extrusionOk="0">
                  <a:moveTo>
                    <a:pt x="5053" y="0"/>
                  </a:moveTo>
                  <a:lnTo>
                    <a:pt x="5053" y="0"/>
                  </a:lnTo>
                  <a:lnTo>
                    <a:pt x="4769" y="133"/>
                  </a:lnTo>
                  <a:lnTo>
                    <a:pt x="4485" y="246"/>
                  </a:lnTo>
                  <a:lnTo>
                    <a:pt x="4182" y="341"/>
                  </a:lnTo>
                  <a:lnTo>
                    <a:pt x="3879" y="417"/>
                  </a:lnTo>
                  <a:lnTo>
                    <a:pt x="3577" y="492"/>
                  </a:lnTo>
                  <a:lnTo>
                    <a:pt x="3274" y="530"/>
                  </a:lnTo>
                  <a:lnTo>
                    <a:pt x="2971" y="568"/>
                  </a:lnTo>
                  <a:lnTo>
                    <a:pt x="2668" y="606"/>
                  </a:lnTo>
                  <a:lnTo>
                    <a:pt x="2668" y="606"/>
                  </a:lnTo>
                  <a:lnTo>
                    <a:pt x="2365" y="606"/>
                  </a:lnTo>
                  <a:lnTo>
                    <a:pt x="2044" y="606"/>
                  </a:lnTo>
                  <a:lnTo>
                    <a:pt x="1741" y="568"/>
                  </a:lnTo>
                  <a:lnTo>
                    <a:pt x="1438" y="530"/>
                  </a:lnTo>
                  <a:lnTo>
                    <a:pt x="1136" y="454"/>
                  </a:lnTo>
                  <a:lnTo>
                    <a:pt x="833" y="379"/>
                  </a:lnTo>
                  <a:lnTo>
                    <a:pt x="549" y="265"/>
                  </a:lnTo>
                  <a:lnTo>
                    <a:pt x="265" y="133"/>
                  </a:lnTo>
                  <a:lnTo>
                    <a:pt x="265" y="133"/>
                  </a:lnTo>
                  <a:lnTo>
                    <a:pt x="189" y="114"/>
                  </a:lnTo>
                  <a:lnTo>
                    <a:pt x="114" y="133"/>
                  </a:lnTo>
                  <a:lnTo>
                    <a:pt x="57" y="171"/>
                  </a:lnTo>
                  <a:lnTo>
                    <a:pt x="19" y="227"/>
                  </a:lnTo>
                  <a:lnTo>
                    <a:pt x="0" y="303"/>
                  </a:lnTo>
                  <a:lnTo>
                    <a:pt x="19" y="379"/>
                  </a:lnTo>
                  <a:lnTo>
                    <a:pt x="57" y="435"/>
                  </a:lnTo>
                  <a:lnTo>
                    <a:pt x="114" y="492"/>
                  </a:lnTo>
                  <a:lnTo>
                    <a:pt x="114" y="492"/>
                  </a:lnTo>
                  <a:lnTo>
                    <a:pt x="398" y="663"/>
                  </a:lnTo>
                  <a:lnTo>
                    <a:pt x="700" y="795"/>
                  </a:lnTo>
                  <a:lnTo>
                    <a:pt x="1003" y="909"/>
                  </a:lnTo>
                  <a:lnTo>
                    <a:pt x="1325" y="1022"/>
                  </a:lnTo>
                  <a:lnTo>
                    <a:pt x="1628" y="1098"/>
                  </a:lnTo>
                  <a:lnTo>
                    <a:pt x="1949" y="1155"/>
                  </a:lnTo>
                  <a:lnTo>
                    <a:pt x="2290" y="1173"/>
                  </a:lnTo>
                  <a:lnTo>
                    <a:pt x="2611" y="1192"/>
                  </a:lnTo>
                  <a:lnTo>
                    <a:pt x="2611" y="1192"/>
                  </a:lnTo>
                  <a:lnTo>
                    <a:pt x="2952" y="1173"/>
                  </a:lnTo>
                  <a:lnTo>
                    <a:pt x="3274" y="1136"/>
                  </a:lnTo>
                  <a:lnTo>
                    <a:pt x="3595" y="1060"/>
                  </a:lnTo>
                  <a:lnTo>
                    <a:pt x="3917" y="965"/>
                  </a:lnTo>
                  <a:lnTo>
                    <a:pt x="3917" y="965"/>
                  </a:lnTo>
                  <a:lnTo>
                    <a:pt x="4277" y="814"/>
                  </a:lnTo>
                  <a:lnTo>
                    <a:pt x="4598" y="644"/>
                  </a:lnTo>
                  <a:lnTo>
                    <a:pt x="4901" y="435"/>
                  </a:lnTo>
                  <a:lnTo>
                    <a:pt x="5204" y="208"/>
                  </a:lnTo>
                  <a:lnTo>
                    <a:pt x="5204" y="208"/>
                  </a:lnTo>
                  <a:lnTo>
                    <a:pt x="5242" y="171"/>
                  </a:lnTo>
                  <a:lnTo>
                    <a:pt x="5242" y="133"/>
                  </a:lnTo>
                  <a:lnTo>
                    <a:pt x="5242" y="76"/>
                  </a:lnTo>
                  <a:lnTo>
                    <a:pt x="5223" y="38"/>
                  </a:lnTo>
                  <a:lnTo>
                    <a:pt x="5185" y="19"/>
                  </a:lnTo>
                  <a:lnTo>
                    <a:pt x="5147" y="0"/>
                  </a:lnTo>
                  <a:lnTo>
                    <a:pt x="5090" y="0"/>
                  </a:lnTo>
                  <a:lnTo>
                    <a:pt x="5053" y="0"/>
                  </a:lnTo>
                  <a:lnTo>
                    <a:pt x="5053" y="0"/>
                  </a:lnTo>
                  <a:close/>
                </a:path>
              </a:pathLst>
            </a:custGeom>
            <a:solidFill>
              <a:srgbClr val="DE94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8" name="Google Shape;2178;p27"/>
            <p:cNvSpPr/>
            <p:nvPr/>
          </p:nvSpPr>
          <p:spPr>
            <a:xfrm>
              <a:off x="7738950" y="2970044"/>
              <a:ext cx="146671" cy="33380"/>
            </a:xfrm>
            <a:custGeom>
              <a:avLst/>
              <a:gdLst/>
              <a:ahLst/>
              <a:cxnLst/>
              <a:rect l="l" t="t" r="r" b="b"/>
              <a:pathLst>
                <a:path w="5242" h="1193" extrusionOk="0">
                  <a:moveTo>
                    <a:pt x="5053" y="0"/>
                  </a:moveTo>
                  <a:lnTo>
                    <a:pt x="5053" y="0"/>
                  </a:lnTo>
                  <a:lnTo>
                    <a:pt x="4769" y="133"/>
                  </a:lnTo>
                  <a:lnTo>
                    <a:pt x="4485" y="246"/>
                  </a:lnTo>
                  <a:lnTo>
                    <a:pt x="4182" y="341"/>
                  </a:lnTo>
                  <a:lnTo>
                    <a:pt x="3879" y="417"/>
                  </a:lnTo>
                  <a:lnTo>
                    <a:pt x="3577" y="492"/>
                  </a:lnTo>
                  <a:lnTo>
                    <a:pt x="3274" y="530"/>
                  </a:lnTo>
                  <a:lnTo>
                    <a:pt x="2971" y="568"/>
                  </a:lnTo>
                  <a:lnTo>
                    <a:pt x="2668" y="606"/>
                  </a:lnTo>
                  <a:lnTo>
                    <a:pt x="2668" y="606"/>
                  </a:lnTo>
                  <a:lnTo>
                    <a:pt x="2365" y="606"/>
                  </a:lnTo>
                  <a:lnTo>
                    <a:pt x="2044" y="606"/>
                  </a:lnTo>
                  <a:lnTo>
                    <a:pt x="1741" y="568"/>
                  </a:lnTo>
                  <a:lnTo>
                    <a:pt x="1438" y="530"/>
                  </a:lnTo>
                  <a:lnTo>
                    <a:pt x="1136" y="473"/>
                  </a:lnTo>
                  <a:lnTo>
                    <a:pt x="833" y="379"/>
                  </a:lnTo>
                  <a:lnTo>
                    <a:pt x="549" y="265"/>
                  </a:lnTo>
                  <a:lnTo>
                    <a:pt x="265" y="152"/>
                  </a:lnTo>
                  <a:lnTo>
                    <a:pt x="265" y="152"/>
                  </a:lnTo>
                  <a:lnTo>
                    <a:pt x="189" y="114"/>
                  </a:lnTo>
                  <a:lnTo>
                    <a:pt x="114" y="133"/>
                  </a:lnTo>
                  <a:lnTo>
                    <a:pt x="57" y="171"/>
                  </a:lnTo>
                  <a:lnTo>
                    <a:pt x="19" y="227"/>
                  </a:lnTo>
                  <a:lnTo>
                    <a:pt x="0" y="303"/>
                  </a:lnTo>
                  <a:lnTo>
                    <a:pt x="19" y="379"/>
                  </a:lnTo>
                  <a:lnTo>
                    <a:pt x="57" y="436"/>
                  </a:lnTo>
                  <a:lnTo>
                    <a:pt x="114" y="492"/>
                  </a:lnTo>
                  <a:lnTo>
                    <a:pt x="114" y="492"/>
                  </a:lnTo>
                  <a:lnTo>
                    <a:pt x="398" y="663"/>
                  </a:lnTo>
                  <a:lnTo>
                    <a:pt x="700" y="795"/>
                  </a:lnTo>
                  <a:lnTo>
                    <a:pt x="1003" y="909"/>
                  </a:lnTo>
                  <a:lnTo>
                    <a:pt x="1325" y="1022"/>
                  </a:lnTo>
                  <a:lnTo>
                    <a:pt x="1628" y="1098"/>
                  </a:lnTo>
                  <a:lnTo>
                    <a:pt x="1949" y="1155"/>
                  </a:lnTo>
                  <a:lnTo>
                    <a:pt x="2290" y="1193"/>
                  </a:lnTo>
                  <a:lnTo>
                    <a:pt x="2611" y="1193"/>
                  </a:lnTo>
                  <a:lnTo>
                    <a:pt x="2611" y="1193"/>
                  </a:lnTo>
                  <a:lnTo>
                    <a:pt x="2952" y="1174"/>
                  </a:lnTo>
                  <a:lnTo>
                    <a:pt x="3274" y="1136"/>
                  </a:lnTo>
                  <a:lnTo>
                    <a:pt x="3595" y="1079"/>
                  </a:lnTo>
                  <a:lnTo>
                    <a:pt x="3917" y="965"/>
                  </a:lnTo>
                  <a:lnTo>
                    <a:pt x="3917" y="965"/>
                  </a:lnTo>
                  <a:lnTo>
                    <a:pt x="4277" y="833"/>
                  </a:lnTo>
                  <a:lnTo>
                    <a:pt x="4598" y="644"/>
                  </a:lnTo>
                  <a:lnTo>
                    <a:pt x="4901" y="455"/>
                  </a:lnTo>
                  <a:lnTo>
                    <a:pt x="5204" y="209"/>
                  </a:lnTo>
                  <a:lnTo>
                    <a:pt x="5204" y="209"/>
                  </a:lnTo>
                  <a:lnTo>
                    <a:pt x="5242" y="171"/>
                  </a:lnTo>
                  <a:lnTo>
                    <a:pt x="5242" y="133"/>
                  </a:lnTo>
                  <a:lnTo>
                    <a:pt x="5242" y="76"/>
                  </a:lnTo>
                  <a:lnTo>
                    <a:pt x="5223" y="57"/>
                  </a:lnTo>
                  <a:lnTo>
                    <a:pt x="5185" y="19"/>
                  </a:lnTo>
                  <a:lnTo>
                    <a:pt x="5147" y="0"/>
                  </a:lnTo>
                  <a:lnTo>
                    <a:pt x="5090" y="0"/>
                  </a:lnTo>
                  <a:lnTo>
                    <a:pt x="5053" y="0"/>
                  </a:lnTo>
                  <a:lnTo>
                    <a:pt x="5053" y="0"/>
                  </a:lnTo>
                  <a:close/>
                </a:path>
              </a:pathLst>
            </a:custGeom>
            <a:solidFill>
              <a:srgbClr val="DE94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9" name="Google Shape;2179;p27"/>
            <p:cNvSpPr/>
            <p:nvPr/>
          </p:nvSpPr>
          <p:spPr>
            <a:xfrm>
              <a:off x="7740014" y="3247471"/>
              <a:ext cx="155681" cy="38165"/>
            </a:xfrm>
            <a:custGeom>
              <a:avLst/>
              <a:gdLst/>
              <a:ahLst/>
              <a:cxnLst/>
              <a:rect l="l" t="t" r="r" b="b"/>
              <a:pathLst>
                <a:path w="5564" h="1364" extrusionOk="0">
                  <a:moveTo>
                    <a:pt x="0" y="1"/>
                  </a:moveTo>
                  <a:lnTo>
                    <a:pt x="0" y="1"/>
                  </a:lnTo>
                  <a:lnTo>
                    <a:pt x="38" y="58"/>
                  </a:lnTo>
                  <a:lnTo>
                    <a:pt x="170" y="190"/>
                  </a:lnTo>
                  <a:lnTo>
                    <a:pt x="360" y="417"/>
                  </a:lnTo>
                  <a:lnTo>
                    <a:pt x="492" y="531"/>
                  </a:lnTo>
                  <a:lnTo>
                    <a:pt x="662" y="644"/>
                  </a:lnTo>
                  <a:lnTo>
                    <a:pt x="833" y="777"/>
                  </a:lnTo>
                  <a:lnTo>
                    <a:pt x="1041" y="909"/>
                  </a:lnTo>
                  <a:lnTo>
                    <a:pt x="1249" y="1023"/>
                  </a:lnTo>
                  <a:lnTo>
                    <a:pt x="1495" y="1117"/>
                  </a:lnTo>
                  <a:lnTo>
                    <a:pt x="1779" y="1212"/>
                  </a:lnTo>
                  <a:lnTo>
                    <a:pt x="2063" y="1288"/>
                  </a:lnTo>
                  <a:lnTo>
                    <a:pt x="2384" y="1344"/>
                  </a:lnTo>
                  <a:lnTo>
                    <a:pt x="2744" y="1363"/>
                  </a:lnTo>
                  <a:lnTo>
                    <a:pt x="2744" y="1363"/>
                  </a:lnTo>
                  <a:lnTo>
                    <a:pt x="3122" y="1363"/>
                  </a:lnTo>
                  <a:lnTo>
                    <a:pt x="3463" y="1326"/>
                  </a:lnTo>
                  <a:lnTo>
                    <a:pt x="3785" y="1269"/>
                  </a:lnTo>
                  <a:lnTo>
                    <a:pt x="4068" y="1174"/>
                  </a:lnTo>
                  <a:lnTo>
                    <a:pt x="4333" y="1080"/>
                  </a:lnTo>
                  <a:lnTo>
                    <a:pt x="4560" y="966"/>
                  </a:lnTo>
                  <a:lnTo>
                    <a:pt x="4769" y="834"/>
                  </a:lnTo>
                  <a:lnTo>
                    <a:pt x="4939" y="701"/>
                  </a:lnTo>
                  <a:lnTo>
                    <a:pt x="5090" y="569"/>
                  </a:lnTo>
                  <a:lnTo>
                    <a:pt x="5223" y="455"/>
                  </a:lnTo>
                  <a:lnTo>
                    <a:pt x="5412" y="228"/>
                  </a:lnTo>
                  <a:lnTo>
                    <a:pt x="5525" y="58"/>
                  </a:lnTo>
                  <a:lnTo>
                    <a:pt x="5563" y="1"/>
                  </a:lnTo>
                  <a:lnTo>
                    <a:pt x="5563" y="1"/>
                  </a:lnTo>
                  <a:lnTo>
                    <a:pt x="5450" y="39"/>
                  </a:lnTo>
                  <a:lnTo>
                    <a:pt x="5128" y="152"/>
                  </a:lnTo>
                  <a:lnTo>
                    <a:pt x="4636" y="285"/>
                  </a:lnTo>
                  <a:lnTo>
                    <a:pt x="4314" y="360"/>
                  </a:lnTo>
                  <a:lnTo>
                    <a:pt x="3955" y="417"/>
                  </a:lnTo>
                  <a:lnTo>
                    <a:pt x="3557" y="455"/>
                  </a:lnTo>
                  <a:lnTo>
                    <a:pt x="3141" y="474"/>
                  </a:lnTo>
                  <a:lnTo>
                    <a:pt x="2668" y="493"/>
                  </a:lnTo>
                  <a:lnTo>
                    <a:pt x="2195" y="455"/>
                  </a:lnTo>
                  <a:lnTo>
                    <a:pt x="1684" y="398"/>
                  </a:lnTo>
                  <a:lnTo>
                    <a:pt x="1135" y="304"/>
                  </a:lnTo>
                  <a:lnTo>
                    <a:pt x="587" y="171"/>
                  </a:lnTo>
                  <a:lnTo>
                    <a:pt x="0" y="1"/>
                  </a:lnTo>
                  <a:lnTo>
                    <a:pt x="0" y="1"/>
                  </a:lnTo>
                  <a:close/>
                </a:path>
              </a:pathLst>
            </a:custGeom>
            <a:solidFill>
              <a:srgbClr val="A15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0" name="Google Shape;2180;p27"/>
            <p:cNvSpPr/>
            <p:nvPr/>
          </p:nvSpPr>
          <p:spPr>
            <a:xfrm>
              <a:off x="7796114" y="3174414"/>
              <a:ext cx="41858" cy="29687"/>
            </a:xfrm>
            <a:custGeom>
              <a:avLst/>
              <a:gdLst/>
              <a:ahLst/>
              <a:cxnLst/>
              <a:rect l="l" t="t" r="r" b="b"/>
              <a:pathLst>
                <a:path w="1496" h="1061" extrusionOk="0">
                  <a:moveTo>
                    <a:pt x="1496" y="1060"/>
                  </a:moveTo>
                  <a:lnTo>
                    <a:pt x="1496" y="1060"/>
                  </a:lnTo>
                  <a:lnTo>
                    <a:pt x="1458" y="966"/>
                  </a:lnTo>
                  <a:lnTo>
                    <a:pt x="1401" y="852"/>
                  </a:lnTo>
                  <a:lnTo>
                    <a:pt x="1306" y="739"/>
                  </a:lnTo>
                  <a:lnTo>
                    <a:pt x="1193" y="625"/>
                  </a:lnTo>
                  <a:lnTo>
                    <a:pt x="1060" y="530"/>
                  </a:lnTo>
                  <a:lnTo>
                    <a:pt x="985" y="493"/>
                  </a:lnTo>
                  <a:lnTo>
                    <a:pt x="909" y="455"/>
                  </a:lnTo>
                  <a:lnTo>
                    <a:pt x="814" y="455"/>
                  </a:lnTo>
                  <a:lnTo>
                    <a:pt x="720" y="455"/>
                  </a:lnTo>
                  <a:lnTo>
                    <a:pt x="720" y="455"/>
                  </a:lnTo>
                  <a:lnTo>
                    <a:pt x="531" y="493"/>
                  </a:lnTo>
                  <a:lnTo>
                    <a:pt x="379" y="549"/>
                  </a:lnTo>
                  <a:lnTo>
                    <a:pt x="266" y="644"/>
                  </a:lnTo>
                  <a:lnTo>
                    <a:pt x="171" y="720"/>
                  </a:lnTo>
                  <a:lnTo>
                    <a:pt x="95" y="814"/>
                  </a:lnTo>
                  <a:lnTo>
                    <a:pt x="39" y="890"/>
                  </a:lnTo>
                  <a:lnTo>
                    <a:pt x="1" y="966"/>
                  </a:lnTo>
                  <a:lnTo>
                    <a:pt x="1" y="966"/>
                  </a:lnTo>
                  <a:lnTo>
                    <a:pt x="20" y="814"/>
                  </a:lnTo>
                  <a:lnTo>
                    <a:pt x="39" y="663"/>
                  </a:lnTo>
                  <a:lnTo>
                    <a:pt x="95" y="474"/>
                  </a:lnTo>
                  <a:lnTo>
                    <a:pt x="171" y="303"/>
                  </a:lnTo>
                  <a:lnTo>
                    <a:pt x="228" y="209"/>
                  </a:lnTo>
                  <a:lnTo>
                    <a:pt x="304" y="152"/>
                  </a:lnTo>
                  <a:lnTo>
                    <a:pt x="398" y="76"/>
                  </a:lnTo>
                  <a:lnTo>
                    <a:pt x="493" y="38"/>
                  </a:lnTo>
                  <a:lnTo>
                    <a:pt x="606" y="20"/>
                  </a:lnTo>
                  <a:lnTo>
                    <a:pt x="739" y="1"/>
                  </a:lnTo>
                  <a:lnTo>
                    <a:pt x="739" y="1"/>
                  </a:lnTo>
                  <a:lnTo>
                    <a:pt x="890" y="20"/>
                  </a:lnTo>
                  <a:lnTo>
                    <a:pt x="1004" y="57"/>
                  </a:lnTo>
                  <a:lnTo>
                    <a:pt x="1117" y="114"/>
                  </a:lnTo>
                  <a:lnTo>
                    <a:pt x="1212" y="190"/>
                  </a:lnTo>
                  <a:lnTo>
                    <a:pt x="1288" y="265"/>
                  </a:lnTo>
                  <a:lnTo>
                    <a:pt x="1344" y="360"/>
                  </a:lnTo>
                  <a:lnTo>
                    <a:pt x="1382" y="455"/>
                  </a:lnTo>
                  <a:lnTo>
                    <a:pt x="1420" y="549"/>
                  </a:lnTo>
                  <a:lnTo>
                    <a:pt x="1477" y="739"/>
                  </a:lnTo>
                  <a:lnTo>
                    <a:pt x="1496" y="909"/>
                  </a:lnTo>
                  <a:lnTo>
                    <a:pt x="1496" y="1060"/>
                  </a:lnTo>
                  <a:lnTo>
                    <a:pt x="1496" y="1060"/>
                  </a:lnTo>
                  <a:close/>
                </a:path>
              </a:pathLst>
            </a:custGeom>
            <a:solidFill>
              <a:srgbClr val="C47F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1" name="Google Shape;2181;p27"/>
            <p:cNvSpPr/>
            <p:nvPr/>
          </p:nvSpPr>
          <p:spPr>
            <a:xfrm>
              <a:off x="7698183" y="3212019"/>
              <a:ext cx="50308" cy="85787"/>
            </a:xfrm>
            <a:custGeom>
              <a:avLst/>
              <a:gdLst/>
              <a:ahLst/>
              <a:cxnLst/>
              <a:rect l="l" t="t" r="r" b="b"/>
              <a:pathLst>
                <a:path w="1798" h="3066" extrusionOk="0">
                  <a:moveTo>
                    <a:pt x="1514" y="57"/>
                  </a:moveTo>
                  <a:lnTo>
                    <a:pt x="1514" y="57"/>
                  </a:lnTo>
                  <a:lnTo>
                    <a:pt x="1079" y="454"/>
                  </a:lnTo>
                  <a:lnTo>
                    <a:pt x="889" y="681"/>
                  </a:lnTo>
                  <a:lnTo>
                    <a:pt x="700" y="908"/>
                  </a:lnTo>
                  <a:lnTo>
                    <a:pt x="700" y="908"/>
                  </a:lnTo>
                  <a:lnTo>
                    <a:pt x="530" y="1173"/>
                  </a:lnTo>
                  <a:lnTo>
                    <a:pt x="379" y="1457"/>
                  </a:lnTo>
                  <a:lnTo>
                    <a:pt x="246" y="1741"/>
                  </a:lnTo>
                  <a:lnTo>
                    <a:pt x="151" y="2044"/>
                  </a:lnTo>
                  <a:lnTo>
                    <a:pt x="151" y="2044"/>
                  </a:lnTo>
                  <a:lnTo>
                    <a:pt x="76" y="2328"/>
                  </a:lnTo>
                  <a:lnTo>
                    <a:pt x="19" y="2611"/>
                  </a:lnTo>
                  <a:lnTo>
                    <a:pt x="19" y="2611"/>
                  </a:lnTo>
                  <a:lnTo>
                    <a:pt x="0" y="2763"/>
                  </a:lnTo>
                  <a:lnTo>
                    <a:pt x="0" y="2838"/>
                  </a:lnTo>
                  <a:lnTo>
                    <a:pt x="38" y="2914"/>
                  </a:lnTo>
                  <a:lnTo>
                    <a:pt x="38" y="2914"/>
                  </a:lnTo>
                  <a:lnTo>
                    <a:pt x="57" y="2971"/>
                  </a:lnTo>
                  <a:lnTo>
                    <a:pt x="95" y="3009"/>
                  </a:lnTo>
                  <a:lnTo>
                    <a:pt x="151" y="3047"/>
                  </a:lnTo>
                  <a:lnTo>
                    <a:pt x="208" y="3066"/>
                  </a:lnTo>
                  <a:lnTo>
                    <a:pt x="265" y="3066"/>
                  </a:lnTo>
                  <a:lnTo>
                    <a:pt x="322" y="3066"/>
                  </a:lnTo>
                  <a:lnTo>
                    <a:pt x="379" y="3047"/>
                  </a:lnTo>
                  <a:lnTo>
                    <a:pt x="416" y="3009"/>
                  </a:lnTo>
                  <a:lnTo>
                    <a:pt x="416" y="3009"/>
                  </a:lnTo>
                  <a:lnTo>
                    <a:pt x="492" y="2933"/>
                  </a:lnTo>
                  <a:lnTo>
                    <a:pt x="530" y="2820"/>
                  </a:lnTo>
                  <a:lnTo>
                    <a:pt x="568" y="2630"/>
                  </a:lnTo>
                  <a:lnTo>
                    <a:pt x="568" y="2630"/>
                  </a:lnTo>
                  <a:lnTo>
                    <a:pt x="662" y="2328"/>
                  </a:lnTo>
                  <a:lnTo>
                    <a:pt x="662" y="2328"/>
                  </a:lnTo>
                  <a:lnTo>
                    <a:pt x="738" y="2063"/>
                  </a:lnTo>
                  <a:lnTo>
                    <a:pt x="852" y="1798"/>
                  </a:lnTo>
                  <a:lnTo>
                    <a:pt x="852" y="1798"/>
                  </a:lnTo>
                  <a:lnTo>
                    <a:pt x="1022" y="1381"/>
                  </a:lnTo>
                  <a:lnTo>
                    <a:pt x="1211" y="984"/>
                  </a:lnTo>
                  <a:lnTo>
                    <a:pt x="1325" y="795"/>
                  </a:lnTo>
                  <a:lnTo>
                    <a:pt x="1457" y="606"/>
                  </a:lnTo>
                  <a:lnTo>
                    <a:pt x="1590" y="435"/>
                  </a:lnTo>
                  <a:lnTo>
                    <a:pt x="1741" y="265"/>
                  </a:lnTo>
                  <a:lnTo>
                    <a:pt x="1741" y="265"/>
                  </a:lnTo>
                  <a:lnTo>
                    <a:pt x="1779" y="208"/>
                  </a:lnTo>
                  <a:lnTo>
                    <a:pt x="1798" y="151"/>
                  </a:lnTo>
                  <a:lnTo>
                    <a:pt x="1779" y="95"/>
                  </a:lnTo>
                  <a:lnTo>
                    <a:pt x="1741" y="57"/>
                  </a:lnTo>
                  <a:lnTo>
                    <a:pt x="1684" y="19"/>
                  </a:lnTo>
                  <a:lnTo>
                    <a:pt x="1627" y="0"/>
                  </a:lnTo>
                  <a:lnTo>
                    <a:pt x="1571" y="19"/>
                  </a:lnTo>
                  <a:lnTo>
                    <a:pt x="1514" y="57"/>
                  </a:lnTo>
                  <a:lnTo>
                    <a:pt x="1514" y="57"/>
                  </a:lnTo>
                  <a:close/>
                </a:path>
              </a:pathLst>
            </a:custGeom>
            <a:solidFill>
              <a:srgbClr val="DE94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2" name="Google Shape;2182;p27"/>
            <p:cNvSpPr/>
            <p:nvPr/>
          </p:nvSpPr>
          <p:spPr>
            <a:xfrm>
              <a:off x="7882965" y="3212019"/>
              <a:ext cx="50308" cy="85787"/>
            </a:xfrm>
            <a:custGeom>
              <a:avLst/>
              <a:gdLst/>
              <a:ahLst/>
              <a:cxnLst/>
              <a:rect l="l" t="t" r="r" b="b"/>
              <a:pathLst>
                <a:path w="1798" h="3066" extrusionOk="0">
                  <a:moveTo>
                    <a:pt x="284" y="57"/>
                  </a:moveTo>
                  <a:lnTo>
                    <a:pt x="284" y="57"/>
                  </a:lnTo>
                  <a:lnTo>
                    <a:pt x="700" y="454"/>
                  </a:lnTo>
                  <a:lnTo>
                    <a:pt x="908" y="681"/>
                  </a:lnTo>
                  <a:lnTo>
                    <a:pt x="1098" y="908"/>
                  </a:lnTo>
                  <a:lnTo>
                    <a:pt x="1098" y="908"/>
                  </a:lnTo>
                  <a:lnTo>
                    <a:pt x="1268" y="1173"/>
                  </a:lnTo>
                  <a:lnTo>
                    <a:pt x="1419" y="1457"/>
                  </a:lnTo>
                  <a:lnTo>
                    <a:pt x="1533" y="1741"/>
                  </a:lnTo>
                  <a:lnTo>
                    <a:pt x="1646" y="2044"/>
                  </a:lnTo>
                  <a:lnTo>
                    <a:pt x="1646" y="2044"/>
                  </a:lnTo>
                  <a:lnTo>
                    <a:pt x="1722" y="2328"/>
                  </a:lnTo>
                  <a:lnTo>
                    <a:pt x="1779" y="2611"/>
                  </a:lnTo>
                  <a:lnTo>
                    <a:pt x="1779" y="2611"/>
                  </a:lnTo>
                  <a:lnTo>
                    <a:pt x="1798" y="2763"/>
                  </a:lnTo>
                  <a:lnTo>
                    <a:pt x="1779" y="2838"/>
                  </a:lnTo>
                  <a:lnTo>
                    <a:pt x="1760" y="2914"/>
                  </a:lnTo>
                  <a:lnTo>
                    <a:pt x="1760" y="2914"/>
                  </a:lnTo>
                  <a:lnTo>
                    <a:pt x="1722" y="2971"/>
                  </a:lnTo>
                  <a:lnTo>
                    <a:pt x="1684" y="3009"/>
                  </a:lnTo>
                  <a:lnTo>
                    <a:pt x="1646" y="3047"/>
                  </a:lnTo>
                  <a:lnTo>
                    <a:pt x="1590" y="3066"/>
                  </a:lnTo>
                  <a:lnTo>
                    <a:pt x="1533" y="3066"/>
                  </a:lnTo>
                  <a:lnTo>
                    <a:pt x="1476" y="3066"/>
                  </a:lnTo>
                  <a:lnTo>
                    <a:pt x="1419" y="3047"/>
                  </a:lnTo>
                  <a:lnTo>
                    <a:pt x="1381" y="3009"/>
                  </a:lnTo>
                  <a:lnTo>
                    <a:pt x="1381" y="3009"/>
                  </a:lnTo>
                  <a:lnTo>
                    <a:pt x="1306" y="2933"/>
                  </a:lnTo>
                  <a:lnTo>
                    <a:pt x="1268" y="2820"/>
                  </a:lnTo>
                  <a:lnTo>
                    <a:pt x="1211" y="2630"/>
                  </a:lnTo>
                  <a:lnTo>
                    <a:pt x="1211" y="2630"/>
                  </a:lnTo>
                  <a:lnTo>
                    <a:pt x="1135" y="2328"/>
                  </a:lnTo>
                  <a:lnTo>
                    <a:pt x="1135" y="2328"/>
                  </a:lnTo>
                  <a:lnTo>
                    <a:pt x="1041" y="2063"/>
                  </a:lnTo>
                  <a:lnTo>
                    <a:pt x="946" y="1798"/>
                  </a:lnTo>
                  <a:lnTo>
                    <a:pt x="946" y="1798"/>
                  </a:lnTo>
                  <a:lnTo>
                    <a:pt x="776" y="1381"/>
                  </a:lnTo>
                  <a:lnTo>
                    <a:pt x="568" y="984"/>
                  </a:lnTo>
                  <a:lnTo>
                    <a:pt x="454" y="795"/>
                  </a:lnTo>
                  <a:lnTo>
                    <a:pt x="341" y="606"/>
                  </a:lnTo>
                  <a:lnTo>
                    <a:pt x="189" y="435"/>
                  </a:lnTo>
                  <a:lnTo>
                    <a:pt x="57" y="265"/>
                  </a:lnTo>
                  <a:lnTo>
                    <a:pt x="57" y="265"/>
                  </a:lnTo>
                  <a:lnTo>
                    <a:pt x="19" y="208"/>
                  </a:lnTo>
                  <a:lnTo>
                    <a:pt x="0" y="151"/>
                  </a:lnTo>
                  <a:lnTo>
                    <a:pt x="19" y="95"/>
                  </a:lnTo>
                  <a:lnTo>
                    <a:pt x="57" y="57"/>
                  </a:lnTo>
                  <a:lnTo>
                    <a:pt x="95" y="19"/>
                  </a:lnTo>
                  <a:lnTo>
                    <a:pt x="170" y="0"/>
                  </a:lnTo>
                  <a:lnTo>
                    <a:pt x="227" y="19"/>
                  </a:lnTo>
                  <a:lnTo>
                    <a:pt x="284" y="57"/>
                  </a:lnTo>
                  <a:lnTo>
                    <a:pt x="284" y="57"/>
                  </a:lnTo>
                  <a:close/>
                </a:path>
              </a:pathLst>
            </a:custGeom>
            <a:solidFill>
              <a:srgbClr val="DE94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3" name="Google Shape;2183;p27"/>
            <p:cNvSpPr/>
            <p:nvPr/>
          </p:nvSpPr>
          <p:spPr>
            <a:xfrm>
              <a:off x="7917381" y="3162774"/>
              <a:ext cx="90543" cy="90571"/>
            </a:xfrm>
            <a:custGeom>
              <a:avLst/>
              <a:gdLst/>
              <a:ahLst/>
              <a:cxnLst/>
              <a:rect l="l" t="t" r="r" b="b"/>
              <a:pathLst>
                <a:path w="3236" h="3237" extrusionOk="0">
                  <a:moveTo>
                    <a:pt x="1457" y="0"/>
                  </a:moveTo>
                  <a:lnTo>
                    <a:pt x="1287" y="38"/>
                  </a:lnTo>
                  <a:lnTo>
                    <a:pt x="1135" y="76"/>
                  </a:lnTo>
                  <a:lnTo>
                    <a:pt x="984" y="114"/>
                  </a:lnTo>
                  <a:lnTo>
                    <a:pt x="852" y="190"/>
                  </a:lnTo>
                  <a:lnTo>
                    <a:pt x="719" y="265"/>
                  </a:lnTo>
                  <a:lnTo>
                    <a:pt x="587" y="360"/>
                  </a:lnTo>
                  <a:lnTo>
                    <a:pt x="473" y="473"/>
                  </a:lnTo>
                  <a:lnTo>
                    <a:pt x="360" y="606"/>
                  </a:lnTo>
                  <a:lnTo>
                    <a:pt x="265" y="719"/>
                  </a:lnTo>
                  <a:lnTo>
                    <a:pt x="189" y="852"/>
                  </a:lnTo>
                  <a:lnTo>
                    <a:pt x="114" y="1003"/>
                  </a:lnTo>
                  <a:lnTo>
                    <a:pt x="57" y="1155"/>
                  </a:lnTo>
                  <a:lnTo>
                    <a:pt x="19" y="1306"/>
                  </a:lnTo>
                  <a:lnTo>
                    <a:pt x="0" y="1457"/>
                  </a:lnTo>
                  <a:lnTo>
                    <a:pt x="0" y="1628"/>
                  </a:lnTo>
                  <a:lnTo>
                    <a:pt x="0" y="1779"/>
                  </a:lnTo>
                  <a:lnTo>
                    <a:pt x="19" y="1949"/>
                  </a:lnTo>
                  <a:lnTo>
                    <a:pt x="57" y="2101"/>
                  </a:lnTo>
                  <a:lnTo>
                    <a:pt x="114" y="2233"/>
                  </a:lnTo>
                  <a:lnTo>
                    <a:pt x="189" y="2385"/>
                  </a:lnTo>
                  <a:lnTo>
                    <a:pt x="265" y="2517"/>
                  </a:lnTo>
                  <a:lnTo>
                    <a:pt x="360" y="2649"/>
                  </a:lnTo>
                  <a:lnTo>
                    <a:pt x="473" y="2763"/>
                  </a:lnTo>
                  <a:lnTo>
                    <a:pt x="587" y="2877"/>
                  </a:lnTo>
                  <a:lnTo>
                    <a:pt x="719" y="2971"/>
                  </a:lnTo>
                  <a:lnTo>
                    <a:pt x="852" y="3047"/>
                  </a:lnTo>
                  <a:lnTo>
                    <a:pt x="984" y="3123"/>
                  </a:lnTo>
                  <a:lnTo>
                    <a:pt x="1135" y="3160"/>
                  </a:lnTo>
                  <a:lnTo>
                    <a:pt x="1287" y="3198"/>
                  </a:lnTo>
                  <a:lnTo>
                    <a:pt x="1457" y="3236"/>
                  </a:lnTo>
                  <a:lnTo>
                    <a:pt x="1779" y="3236"/>
                  </a:lnTo>
                  <a:lnTo>
                    <a:pt x="1930" y="3198"/>
                  </a:lnTo>
                  <a:lnTo>
                    <a:pt x="2082" y="3160"/>
                  </a:lnTo>
                  <a:lnTo>
                    <a:pt x="2233" y="3123"/>
                  </a:lnTo>
                  <a:lnTo>
                    <a:pt x="2365" y="3047"/>
                  </a:lnTo>
                  <a:lnTo>
                    <a:pt x="2517" y="2971"/>
                  </a:lnTo>
                  <a:lnTo>
                    <a:pt x="2630" y="2877"/>
                  </a:lnTo>
                  <a:lnTo>
                    <a:pt x="2763" y="2763"/>
                  </a:lnTo>
                  <a:lnTo>
                    <a:pt x="2876" y="2649"/>
                  </a:lnTo>
                  <a:lnTo>
                    <a:pt x="2971" y="2517"/>
                  </a:lnTo>
                  <a:lnTo>
                    <a:pt x="3047" y="2385"/>
                  </a:lnTo>
                  <a:lnTo>
                    <a:pt x="3103" y="2233"/>
                  </a:lnTo>
                  <a:lnTo>
                    <a:pt x="3160" y="2101"/>
                  </a:lnTo>
                  <a:lnTo>
                    <a:pt x="3198" y="1949"/>
                  </a:lnTo>
                  <a:lnTo>
                    <a:pt x="3217" y="1779"/>
                  </a:lnTo>
                  <a:lnTo>
                    <a:pt x="3236" y="1628"/>
                  </a:lnTo>
                  <a:lnTo>
                    <a:pt x="3217" y="1457"/>
                  </a:lnTo>
                  <a:lnTo>
                    <a:pt x="3198" y="1306"/>
                  </a:lnTo>
                  <a:lnTo>
                    <a:pt x="3160" y="1155"/>
                  </a:lnTo>
                  <a:lnTo>
                    <a:pt x="3103" y="1003"/>
                  </a:lnTo>
                  <a:lnTo>
                    <a:pt x="3047" y="852"/>
                  </a:lnTo>
                  <a:lnTo>
                    <a:pt x="2971" y="719"/>
                  </a:lnTo>
                  <a:lnTo>
                    <a:pt x="2876" y="606"/>
                  </a:lnTo>
                  <a:lnTo>
                    <a:pt x="2763" y="473"/>
                  </a:lnTo>
                  <a:lnTo>
                    <a:pt x="2630" y="360"/>
                  </a:lnTo>
                  <a:lnTo>
                    <a:pt x="2517" y="265"/>
                  </a:lnTo>
                  <a:lnTo>
                    <a:pt x="2365" y="190"/>
                  </a:lnTo>
                  <a:lnTo>
                    <a:pt x="2233" y="114"/>
                  </a:lnTo>
                  <a:lnTo>
                    <a:pt x="2082" y="76"/>
                  </a:lnTo>
                  <a:lnTo>
                    <a:pt x="1930" y="38"/>
                  </a:lnTo>
                  <a:lnTo>
                    <a:pt x="1779" y="0"/>
                  </a:lnTo>
                  <a:close/>
                </a:path>
              </a:pathLst>
            </a:custGeom>
            <a:solidFill>
              <a:srgbClr val="FCA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4" name="Google Shape;2184;p27"/>
            <p:cNvSpPr/>
            <p:nvPr/>
          </p:nvSpPr>
          <p:spPr>
            <a:xfrm>
              <a:off x="7917381" y="3162774"/>
              <a:ext cx="90543" cy="90571"/>
            </a:xfrm>
            <a:custGeom>
              <a:avLst/>
              <a:gdLst/>
              <a:ahLst/>
              <a:cxnLst/>
              <a:rect l="l" t="t" r="r" b="b"/>
              <a:pathLst>
                <a:path w="3236" h="3237" fill="none" extrusionOk="0">
                  <a:moveTo>
                    <a:pt x="1627" y="0"/>
                  </a:moveTo>
                  <a:lnTo>
                    <a:pt x="1627" y="0"/>
                  </a:lnTo>
                  <a:lnTo>
                    <a:pt x="1457" y="0"/>
                  </a:lnTo>
                  <a:lnTo>
                    <a:pt x="1287" y="38"/>
                  </a:lnTo>
                  <a:lnTo>
                    <a:pt x="1135" y="76"/>
                  </a:lnTo>
                  <a:lnTo>
                    <a:pt x="984" y="114"/>
                  </a:lnTo>
                  <a:lnTo>
                    <a:pt x="852" y="190"/>
                  </a:lnTo>
                  <a:lnTo>
                    <a:pt x="719" y="265"/>
                  </a:lnTo>
                  <a:lnTo>
                    <a:pt x="587" y="360"/>
                  </a:lnTo>
                  <a:lnTo>
                    <a:pt x="473" y="473"/>
                  </a:lnTo>
                  <a:lnTo>
                    <a:pt x="473" y="473"/>
                  </a:lnTo>
                  <a:lnTo>
                    <a:pt x="360" y="606"/>
                  </a:lnTo>
                  <a:lnTo>
                    <a:pt x="265" y="719"/>
                  </a:lnTo>
                  <a:lnTo>
                    <a:pt x="189" y="852"/>
                  </a:lnTo>
                  <a:lnTo>
                    <a:pt x="114" y="1003"/>
                  </a:lnTo>
                  <a:lnTo>
                    <a:pt x="57" y="1155"/>
                  </a:lnTo>
                  <a:lnTo>
                    <a:pt x="19" y="1306"/>
                  </a:lnTo>
                  <a:lnTo>
                    <a:pt x="0" y="1457"/>
                  </a:lnTo>
                  <a:lnTo>
                    <a:pt x="0" y="1628"/>
                  </a:lnTo>
                  <a:lnTo>
                    <a:pt x="0" y="1628"/>
                  </a:lnTo>
                  <a:lnTo>
                    <a:pt x="0" y="1779"/>
                  </a:lnTo>
                  <a:lnTo>
                    <a:pt x="19" y="1949"/>
                  </a:lnTo>
                  <a:lnTo>
                    <a:pt x="57" y="2101"/>
                  </a:lnTo>
                  <a:lnTo>
                    <a:pt x="114" y="2233"/>
                  </a:lnTo>
                  <a:lnTo>
                    <a:pt x="189" y="2385"/>
                  </a:lnTo>
                  <a:lnTo>
                    <a:pt x="265" y="2517"/>
                  </a:lnTo>
                  <a:lnTo>
                    <a:pt x="360" y="2649"/>
                  </a:lnTo>
                  <a:lnTo>
                    <a:pt x="473" y="2763"/>
                  </a:lnTo>
                  <a:lnTo>
                    <a:pt x="473" y="2763"/>
                  </a:lnTo>
                  <a:lnTo>
                    <a:pt x="587" y="2877"/>
                  </a:lnTo>
                  <a:lnTo>
                    <a:pt x="719" y="2971"/>
                  </a:lnTo>
                  <a:lnTo>
                    <a:pt x="852" y="3047"/>
                  </a:lnTo>
                  <a:lnTo>
                    <a:pt x="984" y="3123"/>
                  </a:lnTo>
                  <a:lnTo>
                    <a:pt x="1135" y="3160"/>
                  </a:lnTo>
                  <a:lnTo>
                    <a:pt x="1287" y="3198"/>
                  </a:lnTo>
                  <a:lnTo>
                    <a:pt x="1457" y="3236"/>
                  </a:lnTo>
                  <a:lnTo>
                    <a:pt x="1627" y="3236"/>
                  </a:lnTo>
                  <a:lnTo>
                    <a:pt x="1627" y="3236"/>
                  </a:lnTo>
                  <a:lnTo>
                    <a:pt x="1779" y="3236"/>
                  </a:lnTo>
                  <a:lnTo>
                    <a:pt x="1930" y="3198"/>
                  </a:lnTo>
                  <a:lnTo>
                    <a:pt x="2082" y="3160"/>
                  </a:lnTo>
                  <a:lnTo>
                    <a:pt x="2233" y="3123"/>
                  </a:lnTo>
                  <a:lnTo>
                    <a:pt x="2365" y="3047"/>
                  </a:lnTo>
                  <a:lnTo>
                    <a:pt x="2517" y="2971"/>
                  </a:lnTo>
                  <a:lnTo>
                    <a:pt x="2630" y="2877"/>
                  </a:lnTo>
                  <a:lnTo>
                    <a:pt x="2763" y="2763"/>
                  </a:lnTo>
                  <a:lnTo>
                    <a:pt x="2763" y="2763"/>
                  </a:lnTo>
                  <a:lnTo>
                    <a:pt x="2876" y="2649"/>
                  </a:lnTo>
                  <a:lnTo>
                    <a:pt x="2971" y="2517"/>
                  </a:lnTo>
                  <a:lnTo>
                    <a:pt x="3047" y="2385"/>
                  </a:lnTo>
                  <a:lnTo>
                    <a:pt x="3103" y="2233"/>
                  </a:lnTo>
                  <a:lnTo>
                    <a:pt x="3160" y="2101"/>
                  </a:lnTo>
                  <a:lnTo>
                    <a:pt x="3198" y="1949"/>
                  </a:lnTo>
                  <a:lnTo>
                    <a:pt x="3217" y="1779"/>
                  </a:lnTo>
                  <a:lnTo>
                    <a:pt x="3236" y="1628"/>
                  </a:lnTo>
                  <a:lnTo>
                    <a:pt x="3236" y="1628"/>
                  </a:lnTo>
                  <a:lnTo>
                    <a:pt x="3217" y="1457"/>
                  </a:lnTo>
                  <a:lnTo>
                    <a:pt x="3198" y="1306"/>
                  </a:lnTo>
                  <a:lnTo>
                    <a:pt x="3160" y="1155"/>
                  </a:lnTo>
                  <a:lnTo>
                    <a:pt x="3103" y="1003"/>
                  </a:lnTo>
                  <a:lnTo>
                    <a:pt x="3047" y="852"/>
                  </a:lnTo>
                  <a:lnTo>
                    <a:pt x="2971" y="719"/>
                  </a:lnTo>
                  <a:lnTo>
                    <a:pt x="2876" y="606"/>
                  </a:lnTo>
                  <a:lnTo>
                    <a:pt x="2763" y="473"/>
                  </a:lnTo>
                  <a:lnTo>
                    <a:pt x="2763" y="473"/>
                  </a:lnTo>
                  <a:lnTo>
                    <a:pt x="2630" y="360"/>
                  </a:lnTo>
                  <a:lnTo>
                    <a:pt x="2517" y="265"/>
                  </a:lnTo>
                  <a:lnTo>
                    <a:pt x="2365" y="190"/>
                  </a:lnTo>
                  <a:lnTo>
                    <a:pt x="2233" y="114"/>
                  </a:lnTo>
                  <a:lnTo>
                    <a:pt x="2082" y="76"/>
                  </a:lnTo>
                  <a:lnTo>
                    <a:pt x="1930" y="38"/>
                  </a:lnTo>
                  <a:lnTo>
                    <a:pt x="1779" y="0"/>
                  </a:lnTo>
                  <a:lnTo>
                    <a:pt x="162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5" name="Google Shape;2185;p27"/>
            <p:cNvSpPr/>
            <p:nvPr/>
          </p:nvSpPr>
          <p:spPr>
            <a:xfrm>
              <a:off x="7967130" y="3177072"/>
              <a:ext cx="20677" cy="21209"/>
            </a:xfrm>
            <a:custGeom>
              <a:avLst/>
              <a:gdLst/>
              <a:ahLst/>
              <a:cxnLst/>
              <a:rect l="l" t="t" r="r" b="b"/>
              <a:pathLst>
                <a:path w="739" h="758" extrusionOk="0">
                  <a:moveTo>
                    <a:pt x="379" y="0"/>
                  </a:moveTo>
                  <a:lnTo>
                    <a:pt x="379" y="0"/>
                  </a:lnTo>
                  <a:lnTo>
                    <a:pt x="436" y="19"/>
                  </a:lnTo>
                  <a:lnTo>
                    <a:pt x="512" y="38"/>
                  </a:lnTo>
                  <a:lnTo>
                    <a:pt x="569" y="76"/>
                  </a:lnTo>
                  <a:lnTo>
                    <a:pt x="625" y="114"/>
                  </a:lnTo>
                  <a:lnTo>
                    <a:pt x="625" y="114"/>
                  </a:lnTo>
                  <a:lnTo>
                    <a:pt x="682" y="170"/>
                  </a:lnTo>
                  <a:lnTo>
                    <a:pt x="720" y="227"/>
                  </a:lnTo>
                  <a:lnTo>
                    <a:pt x="739" y="303"/>
                  </a:lnTo>
                  <a:lnTo>
                    <a:pt x="739" y="379"/>
                  </a:lnTo>
                  <a:lnTo>
                    <a:pt x="739" y="379"/>
                  </a:lnTo>
                  <a:lnTo>
                    <a:pt x="739" y="454"/>
                  </a:lnTo>
                  <a:lnTo>
                    <a:pt x="720" y="511"/>
                  </a:lnTo>
                  <a:lnTo>
                    <a:pt x="682" y="587"/>
                  </a:lnTo>
                  <a:lnTo>
                    <a:pt x="625" y="644"/>
                  </a:lnTo>
                  <a:lnTo>
                    <a:pt x="625" y="644"/>
                  </a:lnTo>
                  <a:lnTo>
                    <a:pt x="569" y="681"/>
                  </a:lnTo>
                  <a:lnTo>
                    <a:pt x="512" y="719"/>
                  </a:lnTo>
                  <a:lnTo>
                    <a:pt x="436" y="738"/>
                  </a:lnTo>
                  <a:lnTo>
                    <a:pt x="379" y="757"/>
                  </a:lnTo>
                  <a:lnTo>
                    <a:pt x="379" y="757"/>
                  </a:lnTo>
                  <a:lnTo>
                    <a:pt x="304" y="738"/>
                  </a:lnTo>
                  <a:lnTo>
                    <a:pt x="228" y="719"/>
                  </a:lnTo>
                  <a:lnTo>
                    <a:pt x="171" y="681"/>
                  </a:lnTo>
                  <a:lnTo>
                    <a:pt x="114" y="644"/>
                  </a:lnTo>
                  <a:lnTo>
                    <a:pt x="114" y="644"/>
                  </a:lnTo>
                  <a:lnTo>
                    <a:pt x="58" y="587"/>
                  </a:lnTo>
                  <a:lnTo>
                    <a:pt x="20" y="511"/>
                  </a:lnTo>
                  <a:lnTo>
                    <a:pt x="1" y="454"/>
                  </a:lnTo>
                  <a:lnTo>
                    <a:pt x="1" y="379"/>
                  </a:lnTo>
                  <a:lnTo>
                    <a:pt x="1" y="379"/>
                  </a:lnTo>
                  <a:lnTo>
                    <a:pt x="1" y="303"/>
                  </a:lnTo>
                  <a:lnTo>
                    <a:pt x="20" y="227"/>
                  </a:lnTo>
                  <a:lnTo>
                    <a:pt x="58" y="170"/>
                  </a:lnTo>
                  <a:lnTo>
                    <a:pt x="114" y="114"/>
                  </a:lnTo>
                  <a:lnTo>
                    <a:pt x="114" y="114"/>
                  </a:lnTo>
                  <a:lnTo>
                    <a:pt x="171" y="76"/>
                  </a:lnTo>
                  <a:lnTo>
                    <a:pt x="228" y="38"/>
                  </a:lnTo>
                  <a:lnTo>
                    <a:pt x="304" y="19"/>
                  </a:lnTo>
                  <a:lnTo>
                    <a:pt x="379" y="0"/>
                  </a:lnTo>
                  <a:lnTo>
                    <a:pt x="37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6" name="Google Shape;2186;p27"/>
            <p:cNvSpPr/>
            <p:nvPr/>
          </p:nvSpPr>
          <p:spPr>
            <a:xfrm>
              <a:off x="7612396" y="3162774"/>
              <a:ext cx="90571" cy="90571"/>
            </a:xfrm>
            <a:custGeom>
              <a:avLst/>
              <a:gdLst/>
              <a:ahLst/>
              <a:cxnLst/>
              <a:rect l="l" t="t" r="r" b="b"/>
              <a:pathLst>
                <a:path w="3237" h="3237" extrusionOk="0">
                  <a:moveTo>
                    <a:pt x="1439" y="0"/>
                  </a:moveTo>
                  <a:lnTo>
                    <a:pt x="1287" y="38"/>
                  </a:lnTo>
                  <a:lnTo>
                    <a:pt x="1136" y="76"/>
                  </a:lnTo>
                  <a:lnTo>
                    <a:pt x="985" y="114"/>
                  </a:lnTo>
                  <a:lnTo>
                    <a:pt x="852" y="190"/>
                  </a:lnTo>
                  <a:lnTo>
                    <a:pt x="720" y="265"/>
                  </a:lnTo>
                  <a:lnTo>
                    <a:pt x="587" y="360"/>
                  </a:lnTo>
                  <a:lnTo>
                    <a:pt x="474" y="473"/>
                  </a:lnTo>
                  <a:lnTo>
                    <a:pt x="360" y="606"/>
                  </a:lnTo>
                  <a:lnTo>
                    <a:pt x="266" y="719"/>
                  </a:lnTo>
                  <a:lnTo>
                    <a:pt x="190" y="852"/>
                  </a:lnTo>
                  <a:lnTo>
                    <a:pt x="114" y="1003"/>
                  </a:lnTo>
                  <a:lnTo>
                    <a:pt x="57" y="1155"/>
                  </a:lnTo>
                  <a:lnTo>
                    <a:pt x="20" y="1306"/>
                  </a:lnTo>
                  <a:lnTo>
                    <a:pt x="1" y="1457"/>
                  </a:lnTo>
                  <a:lnTo>
                    <a:pt x="1" y="1628"/>
                  </a:lnTo>
                  <a:lnTo>
                    <a:pt x="1" y="1779"/>
                  </a:lnTo>
                  <a:lnTo>
                    <a:pt x="20" y="1949"/>
                  </a:lnTo>
                  <a:lnTo>
                    <a:pt x="57" y="2101"/>
                  </a:lnTo>
                  <a:lnTo>
                    <a:pt x="114" y="2233"/>
                  </a:lnTo>
                  <a:lnTo>
                    <a:pt x="190" y="2385"/>
                  </a:lnTo>
                  <a:lnTo>
                    <a:pt x="266" y="2517"/>
                  </a:lnTo>
                  <a:lnTo>
                    <a:pt x="360" y="2649"/>
                  </a:lnTo>
                  <a:lnTo>
                    <a:pt x="474" y="2763"/>
                  </a:lnTo>
                  <a:lnTo>
                    <a:pt x="587" y="2877"/>
                  </a:lnTo>
                  <a:lnTo>
                    <a:pt x="720" y="2971"/>
                  </a:lnTo>
                  <a:lnTo>
                    <a:pt x="852" y="3047"/>
                  </a:lnTo>
                  <a:lnTo>
                    <a:pt x="985" y="3123"/>
                  </a:lnTo>
                  <a:lnTo>
                    <a:pt x="1136" y="3160"/>
                  </a:lnTo>
                  <a:lnTo>
                    <a:pt x="1287" y="3198"/>
                  </a:lnTo>
                  <a:lnTo>
                    <a:pt x="1439" y="3236"/>
                  </a:lnTo>
                  <a:lnTo>
                    <a:pt x="1779" y="3236"/>
                  </a:lnTo>
                  <a:lnTo>
                    <a:pt x="1931" y="3198"/>
                  </a:lnTo>
                  <a:lnTo>
                    <a:pt x="2082" y="3160"/>
                  </a:lnTo>
                  <a:lnTo>
                    <a:pt x="2234" y="3123"/>
                  </a:lnTo>
                  <a:lnTo>
                    <a:pt x="2366" y="3047"/>
                  </a:lnTo>
                  <a:lnTo>
                    <a:pt x="2517" y="2971"/>
                  </a:lnTo>
                  <a:lnTo>
                    <a:pt x="2631" y="2877"/>
                  </a:lnTo>
                  <a:lnTo>
                    <a:pt x="2763" y="2763"/>
                  </a:lnTo>
                  <a:lnTo>
                    <a:pt x="2877" y="2649"/>
                  </a:lnTo>
                  <a:lnTo>
                    <a:pt x="2971" y="2517"/>
                  </a:lnTo>
                  <a:lnTo>
                    <a:pt x="3047" y="2385"/>
                  </a:lnTo>
                  <a:lnTo>
                    <a:pt x="3123" y="2233"/>
                  </a:lnTo>
                  <a:lnTo>
                    <a:pt x="3161" y="2101"/>
                  </a:lnTo>
                  <a:lnTo>
                    <a:pt x="3199" y="1949"/>
                  </a:lnTo>
                  <a:lnTo>
                    <a:pt x="3217" y="1779"/>
                  </a:lnTo>
                  <a:lnTo>
                    <a:pt x="3236" y="1628"/>
                  </a:lnTo>
                  <a:lnTo>
                    <a:pt x="3217" y="1457"/>
                  </a:lnTo>
                  <a:lnTo>
                    <a:pt x="3199" y="1306"/>
                  </a:lnTo>
                  <a:lnTo>
                    <a:pt x="3161" y="1155"/>
                  </a:lnTo>
                  <a:lnTo>
                    <a:pt x="3123" y="1003"/>
                  </a:lnTo>
                  <a:lnTo>
                    <a:pt x="3047" y="852"/>
                  </a:lnTo>
                  <a:lnTo>
                    <a:pt x="2971" y="719"/>
                  </a:lnTo>
                  <a:lnTo>
                    <a:pt x="2877" y="606"/>
                  </a:lnTo>
                  <a:lnTo>
                    <a:pt x="2763" y="473"/>
                  </a:lnTo>
                  <a:lnTo>
                    <a:pt x="2631" y="360"/>
                  </a:lnTo>
                  <a:lnTo>
                    <a:pt x="2517" y="265"/>
                  </a:lnTo>
                  <a:lnTo>
                    <a:pt x="2366" y="190"/>
                  </a:lnTo>
                  <a:lnTo>
                    <a:pt x="2234" y="114"/>
                  </a:lnTo>
                  <a:lnTo>
                    <a:pt x="2082" y="76"/>
                  </a:lnTo>
                  <a:lnTo>
                    <a:pt x="1931" y="38"/>
                  </a:lnTo>
                  <a:lnTo>
                    <a:pt x="1779" y="0"/>
                  </a:lnTo>
                  <a:close/>
                </a:path>
              </a:pathLst>
            </a:custGeom>
            <a:solidFill>
              <a:srgbClr val="FCA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7" name="Google Shape;2187;p27"/>
            <p:cNvSpPr/>
            <p:nvPr/>
          </p:nvSpPr>
          <p:spPr>
            <a:xfrm>
              <a:off x="7612396" y="3162774"/>
              <a:ext cx="90571" cy="90571"/>
            </a:xfrm>
            <a:custGeom>
              <a:avLst/>
              <a:gdLst/>
              <a:ahLst/>
              <a:cxnLst/>
              <a:rect l="l" t="t" r="r" b="b"/>
              <a:pathLst>
                <a:path w="3237" h="3237" fill="none" extrusionOk="0">
                  <a:moveTo>
                    <a:pt x="1609" y="0"/>
                  </a:moveTo>
                  <a:lnTo>
                    <a:pt x="1609" y="0"/>
                  </a:lnTo>
                  <a:lnTo>
                    <a:pt x="1439" y="0"/>
                  </a:lnTo>
                  <a:lnTo>
                    <a:pt x="1287" y="38"/>
                  </a:lnTo>
                  <a:lnTo>
                    <a:pt x="1136" y="76"/>
                  </a:lnTo>
                  <a:lnTo>
                    <a:pt x="985" y="114"/>
                  </a:lnTo>
                  <a:lnTo>
                    <a:pt x="852" y="190"/>
                  </a:lnTo>
                  <a:lnTo>
                    <a:pt x="720" y="265"/>
                  </a:lnTo>
                  <a:lnTo>
                    <a:pt x="587" y="360"/>
                  </a:lnTo>
                  <a:lnTo>
                    <a:pt x="474" y="473"/>
                  </a:lnTo>
                  <a:lnTo>
                    <a:pt x="474" y="473"/>
                  </a:lnTo>
                  <a:lnTo>
                    <a:pt x="360" y="606"/>
                  </a:lnTo>
                  <a:lnTo>
                    <a:pt x="266" y="719"/>
                  </a:lnTo>
                  <a:lnTo>
                    <a:pt x="190" y="852"/>
                  </a:lnTo>
                  <a:lnTo>
                    <a:pt x="114" y="1003"/>
                  </a:lnTo>
                  <a:lnTo>
                    <a:pt x="57" y="1155"/>
                  </a:lnTo>
                  <a:lnTo>
                    <a:pt x="20" y="1306"/>
                  </a:lnTo>
                  <a:lnTo>
                    <a:pt x="1" y="1457"/>
                  </a:lnTo>
                  <a:lnTo>
                    <a:pt x="1" y="1628"/>
                  </a:lnTo>
                  <a:lnTo>
                    <a:pt x="1" y="1628"/>
                  </a:lnTo>
                  <a:lnTo>
                    <a:pt x="1" y="1779"/>
                  </a:lnTo>
                  <a:lnTo>
                    <a:pt x="20" y="1949"/>
                  </a:lnTo>
                  <a:lnTo>
                    <a:pt x="57" y="2101"/>
                  </a:lnTo>
                  <a:lnTo>
                    <a:pt x="114" y="2233"/>
                  </a:lnTo>
                  <a:lnTo>
                    <a:pt x="190" y="2385"/>
                  </a:lnTo>
                  <a:lnTo>
                    <a:pt x="266" y="2517"/>
                  </a:lnTo>
                  <a:lnTo>
                    <a:pt x="360" y="2649"/>
                  </a:lnTo>
                  <a:lnTo>
                    <a:pt x="474" y="2763"/>
                  </a:lnTo>
                  <a:lnTo>
                    <a:pt x="474" y="2763"/>
                  </a:lnTo>
                  <a:lnTo>
                    <a:pt x="587" y="2877"/>
                  </a:lnTo>
                  <a:lnTo>
                    <a:pt x="720" y="2971"/>
                  </a:lnTo>
                  <a:lnTo>
                    <a:pt x="852" y="3047"/>
                  </a:lnTo>
                  <a:lnTo>
                    <a:pt x="985" y="3123"/>
                  </a:lnTo>
                  <a:lnTo>
                    <a:pt x="1136" y="3160"/>
                  </a:lnTo>
                  <a:lnTo>
                    <a:pt x="1287" y="3198"/>
                  </a:lnTo>
                  <a:lnTo>
                    <a:pt x="1439" y="3236"/>
                  </a:lnTo>
                  <a:lnTo>
                    <a:pt x="1609" y="3236"/>
                  </a:lnTo>
                  <a:lnTo>
                    <a:pt x="1609" y="3236"/>
                  </a:lnTo>
                  <a:lnTo>
                    <a:pt x="1779" y="3236"/>
                  </a:lnTo>
                  <a:lnTo>
                    <a:pt x="1931" y="3198"/>
                  </a:lnTo>
                  <a:lnTo>
                    <a:pt x="2082" y="3160"/>
                  </a:lnTo>
                  <a:lnTo>
                    <a:pt x="2234" y="3123"/>
                  </a:lnTo>
                  <a:lnTo>
                    <a:pt x="2366" y="3047"/>
                  </a:lnTo>
                  <a:lnTo>
                    <a:pt x="2517" y="2971"/>
                  </a:lnTo>
                  <a:lnTo>
                    <a:pt x="2631" y="2877"/>
                  </a:lnTo>
                  <a:lnTo>
                    <a:pt x="2763" y="2763"/>
                  </a:lnTo>
                  <a:lnTo>
                    <a:pt x="2763" y="2763"/>
                  </a:lnTo>
                  <a:lnTo>
                    <a:pt x="2877" y="2649"/>
                  </a:lnTo>
                  <a:lnTo>
                    <a:pt x="2971" y="2517"/>
                  </a:lnTo>
                  <a:lnTo>
                    <a:pt x="3047" y="2385"/>
                  </a:lnTo>
                  <a:lnTo>
                    <a:pt x="3123" y="2233"/>
                  </a:lnTo>
                  <a:lnTo>
                    <a:pt x="3161" y="2101"/>
                  </a:lnTo>
                  <a:lnTo>
                    <a:pt x="3199" y="1949"/>
                  </a:lnTo>
                  <a:lnTo>
                    <a:pt x="3217" y="1779"/>
                  </a:lnTo>
                  <a:lnTo>
                    <a:pt x="3236" y="1628"/>
                  </a:lnTo>
                  <a:lnTo>
                    <a:pt x="3236" y="1628"/>
                  </a:lnTo>
                  <a:lnTo>
                    <a:pt x="3217" y="1457"/>
                  </a:lnTo>
                  <a:lnTo>
                    <a:pt x="3199" y="1306"/>
                  </a:lnTo>
                  <a:lnTo>
                    <a:pt x="3161" y="1155"/>
                  </a:lnTo>
                  <a:lnTo>
                    <a:pt x="3123" y="1003"/>
                  </a:lnTo>
                  <a:lnTo>
                    <a:pt x="3047" y="852"/>
                  </a:lnTo>
                  <a:lnTo>
                    <a:pt x="2971" y="719"/>
                  </a:lnTo>
                  <a:lnTo>
                    <a:pt x="2877" y="606"/>
                  </a:lnTo>
                  <a:lnTo>
                    <a:pt x="2763" y="473"/>
                  </a:lnTo>
                  <a:lnTo>
                    <a:pt x="2763" y="473"/>
                  </a:lnTo>
                  <a:lnTo>
                    <a:pt x="2631" y="360"/>
                  </a:lnTo>
                  <a:lnTo>
                    <a:pt x="2517" y="265"/>
                  </a:lnTo>
                  <a:lnTo>
                    <a:pt x="2366" y="190"/>
                  </a:lnTo>
                  <a:lnTo>
                    <a:pt x="2234" y="114"/>
                  </a:lnTo>
                  <a:lnTo>
                    <a:pt x="2082" y="76"/>
                  </a:lnTo>
                  <a:lnTo>
                    <a:pt x="1931" y="38"/>
                  </a:lnTo>
                  <a:lnTo>
                    <a:pt x="1779" y="0"/>
                  </a:lnTo>
                  <a:lnTo>
                    <a:pt x="160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8" name="Google Shape;2188;p27"/>
            <p:cNvSpPr/>
            <p:nvPr/>
          </p:nvSpPr>
          <p:spPr>
            <a:xfrm>
              <a:off x="7631982" y="3177072"/>
              <a:ext cx="21209" cy="21209"/>
            </a:xfrm>
            <a:custGeom>
              <a:avLst/>
              <a:gdLst/>
              <a:ahLst/>
              <a:cxnLst/>
              <a:rect l="l" t="t" r="r" b="b"/>
              <a:pathLst>
                <a:path w="758" h="758" extrusionOk="0">
                  <a:moveTo>
                    <a:pt x="644" y="114"/>
                  </a:moveTo>
                  <a:lnTo>
                    <a:pt x="644" y="114"/>
                  </a:lnTo>
                  <a:lnTo>
                    <a:pt x="682" y="170"/>
                  </a:lnTo>
                  <a:lnTo>
                    <a:pt x="720" y="227"/>
                  </a:lnTo>
                  <a:lnTo>
                    <a:pt x="739" y="303"/>
                  </a:lnTo>
                  <a:lnTo>
                    <a:pt x="758" y="379"/>
                  </a:lnTo>
                  <a:lnTo>
                    <a:pt x="758" y="379"/>
                  </a:lnTo>
                  <a:lnTo>
                    <a:pt x="739" y="454"/>
                  </a:lnTo>
                  <a:lnTo>
                    <a:pt x="720" y="511"/>
                  </a:lnTo>
                  <a:lnTo>
                    <a:pt x="682" y="587"/>
                  </a:lnTo>
                  <a:lnTo>
                    <a:pt x="644" y="644"/>
                  </a:lnTo>
                  <a:lnTo>
                    <a:pt x="644" y="644"/>
                  </a:lnTo>
                  <a:lnTo>
                    <a:pt x="587" y="681"/>
                  </a:lnTo>
                  <a:lnTo>
                    <a:pt x="531" y="719"/>
                  </a:lnTo>
                  <a:lnTo>
                    <a:pt x="455" y="738"/>
                  </a:lnTo>
                  <a:lnTo>
                    <a:pt x="379" y="757"/>
                  </a:lnTo>
                  <a:lnTo>
                    <a:pt x="379" y="757"/>
                  </a:lnTo>
                  <a:lnTo>
                    <a:pt x="304" y="738"/>
                  </a:lnTo>
                  <a:lnTo>
                    <a:pt x="228" y="719"/>
                  </a:lnTo>
                  <a:lnTo>
                    <a:pt x="171" y="681"/>
                  </a:lnTo>
                  <a:lnTo>
                    <a:pt x="114" y="644"/>
                  </a:lnTo>
                  <a:lnTo>
                    <a:pt x="114" y="644"/>
                  </a:lnTo>
                  <a:lnTo>
                    <a:pt x="76" y="587"/>
                  </a:lnTo>
                  <a:lnTo>
                    <a:pt x="39" y="511"/>
                  </a:lnTo>
                  <a:lnTo>
                    <a:pt x="20" y="454"/>
                  </a:lnTo>
                  <a:lnTo>
                    <a:pt x="1" y="379"/>
                  </a:lnTo>
                  <a:lnTo>
                    <a:pt x="1" y="379"/>
                  </a:lnTo>
                  <a:lnTo>
                    <a:pt x="20" y="303"/>
                  </a:lnTo>
                  <a:lnTo>
                    <a:pt x="39" y="227"/>
                  </a:lnTo>
                  <a:lnTo>
                    <a:pt x="76" y="170"/>
                  </a:lnTo>
                  <a:lnTo>
                    <a:pt x="114" y="114"/>
                  </a:lnTo>
                  <a:lnTo>
                    <a:pt x="114" y="114"/>
                  </a:lnTo>
                  <a:lnTo>
                    <a:pt x="171" y="76"/>
                  </a:lnTo>
                  <a:lnTo>
                    <a:pt x="228" y="38"/>
                  </a:lnTo>
                  <a:lnTo>
                    <a:pt x="304" y="19"/>
                  </a:lnTo>
                  <a:lnTo>
                    <a:pt x="379" y="0"/>
                  </a:lnTo>
                  <a:lnTo>
                    <a:pt x="379" y="0"/>
                  </a:lnTo>
                  <a:lnTo>
                    <a:pt x="455" y="19"/>
                  </a:lnTo>
                  <a:lnTo>
                    <a:pt x="531" y="38"/>
                  </a:lnTo>
                  <a:lnTo>
                    <a:pt x="587" y="76"/>
                  </a:lnTo>
                  <a:lnTo>
                    <a:pt x="644" y="114"/>
                  </a:lnTo>
                  <a:lnTo>
                    <a:pt x="644" y="114"/>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89" name="Google Shape;2189;p27"/>
          <p:cNvGrpSpPr/>
          <p:nvPr/>
        </p:nvGrpSpPr>
        <p:grpSpPr>
          <a:xfrm>
            <a:off x="1253952" y="5202282"/>
            <a:ext cx="1001000" cy="1445897"/>
            <a:chOff x="1842892" y="3610713"/>
            <a:chExt cx="703674" cy="1016424"/>
          </a:xfrm>
        </p:grpSpPr>
        <p:sp>
          <p:nvSpPr>
            <p:cNvPr id="2190" name="Google Shape;2190;p27"/>
            <p:cNvSpPr/>
            <p:nvPr/>
          </p:nvSpPr>
          <p:spPr>
            <a:xfrm>
              <a:off x="1847938" y="4499038"/>
              <a:ext cx="615900" cy="128100"/>
            </a:xfrm>
            <a:prstGeom prst="ellipse">
              <a:avLst/>
            </a:pr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1" name="Google Shape;2191;p27"/>
            <p:cNvSpPr/>
            <p:nvPr/>
          </p:nvSpPr>
          <p:spPr>
            <a:xfrm>
              <a:off x="2293990" y="4082996"/>
              <a:ext cx="158339" cy="186403"/>
            </a:xfrm>
            <a:custGeom>
              <a:avLst/>
              <a:gdLst/>
              <a:ahLst/>
              <a:cxnLst/>
              <a:rect l="l" t="t" r="r" b="b"/>
              <a:pathLst>
                <a:path w="5659" h="6662" extrusionOk="0">
                  <a:moveTo>
                    <a:pt x="5658" y="550"/>
                  </a:moveTo>
                  <a:lnTo>
                    <a:pt x="5658" y="550"/>
                  </a:lnTo>
                  <a:lnTo>
                    <a:pt x="5601" y="947"/>
                  </a:lnTo>
                  <a:lnTo>
                    <a:pt x="5526" y="1420"/>
                  </a:lnTo>
                  <a:lnTo>
                    <a:pt x="5412" y="2063"/>
                  </a:lnTo>
                  <a:lnTo>
                    <a:pt x="5223" y="2820"/>
                  </a:lnTo>
                  <a:lnTo>
                    <a:pt x="5109" y="3256"/>
                  </a:lnTo>
                  <a:lnTo>
                    <a:pt x="4958" y="3729"/>
                  </a:lnTo>
                  <a:lnTo>
                    <a:pt x="4807" y="4202"/>
                  </a:lnTo>
                  <a:lnTo>
                    <a:pt x="4617" y="4713"/>
                  </a:lnTo>
                  <a:lnTo>
                    <a:pt x="4409" y="5242"/>
                  </a:lnTo>
                  <a:lnTo>
                    <a:pt x="4163" y="5791"/>
                  </a:lnTo>
                  <a:lnTo>
                    <a:pt x="4163" y="5791"/>
                  </a:lnTo>
                  <a:lnTo>
                    <a:pt x="4069" y="5980"/>
                  </a:lnTo>
                  <a:lnTo>
                    <a:pt x="3936" y="6170"/>
                  </a:lnTo>
                  <a:lnTo>
                    <a:pt x="3785" y="6321"/>
                  </a:lnTo>
                  <a:lnTo>
                    <a:pt x="3614" y="6435"/>
                  </a:lnTo>
                  <a:lnTo>
                    <a:pt x="3406" y="6529"/>
                  </a:lnTo>
                  <a:lnTo>
                    <a:pt x="3217" y="6605"/>
                  </a:lnTo>
                  <a:lnTo>
                    <a:pt x="2990" y="6643"/>
                  </a:lnTo>
                  <a:lnTo>
                    <a:pt x="2782" y="6662"/>
                  </a:lnTo>
                  <a:lnTo>
                    <a:pt x="2782" y="6662"/>
                  </a:lnTo>
                  <a:lnTo>
                    <a:pt x="1873" y="6605"/>
                  </a:lnTo>
                  <a:lnTo>
                    <a:pt x="1873" y="6605"/>
                  </a:lnTo>
                  <a:lnTo>
                    <a:pt x="1154" y="6529"/>
                  </a:lnTo>
                  <a:lnTo>
                    <a:pt x="549" y="6454"/>
                  </a:lnTo>
                  <a:lnTo>
                    <a:pt x="0" y="6378"/>
                  </a:lnTo>
                  <a:lnTo>
                    <a:pt x="398" y="2991"/>
                  </a:lnTo>
                  <a:lnTo>
                    <a:pt x="2082" y="3010"/>
                  </a:lnTo>
                  <a:lnTo>
                    <a:pt x="3860" y="1"/>
                  </a:lnTo>
                  <a:lnTo>
                    <a:pt x="5658" y="55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2" name="Google Shape;2192;p27"/>
            <p:cNvSpPr/>
            <p:nvPr/>
          </p:nvSpPr>
          <p:spPr>
            <a:xfrm>
              <a:off x="2293990" y="4166657"/>
              <a:ext cx="58254" cy="101148"/>
            </a:xfrm>
            <a:custGeom>
              <a:avLst/>
              <a:gdLst/>
              <a:ahLst/>
              <a:cxnLst/>
              <a:rect l="l" t="t" r="r" b="b"/>
              <a:pathLst>
                <a:path w="2082" h="3615" extrusionOk="0">
                  <a:moveTo>
                    <a:pt x="2082" y="20"/>
                  </a:moveTo>
                  <a:lnTo>
                    <a:pt x="1873" y="3615"/>
                  </a:lnTo>
                  <a:lnTo>
                    <a:pt x="1873" y="3615"/>
                  </a:lnTo>
                  <a:lnTo>
                    <a:pt x="1154" y="3539"/>
                  </a:lnTo>
                  <a:lnTo>
                    <a:pt x="549" y="3464"/>
                  </a:lnTo>
                  <a:lnTo>
                    <a:pt x="0" y="3388"/>
                  </a:lnTo>
                  <a:lnTo>
                    <a:pt x="398" y="1"/>
                  </a:lnTo>
                  <a:lnTo>
                    <a:pt x="2082" y="20"/>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3" name="Google Shape;2193;p27"/>
            <p:cNvSpPr/>
            <p:nvPr/>
          </p:nvSpPr>
          <p:spPr>
            <a:xfrm>
              <a:off x="2393516" y="3967045"/>
              <a:ext cx="153051" cy="148294"/>
            </a:xfrm>
            <a:custGeom>
              <a:avLst/>
              <a:gdLst/>
              <a:ahLst/>
              <a:cxnLst/>
              <a:rect l="l" t="t" r="r" b="b"/>
              <a:pathLst>
                <a:path w="5470" h="5300" extrusionOk="0">
                  <a:moveTo>
                    <a:pt x="3520" y="1"/>
                  </a:moveTo>
                  <a:lnTo>
                    <a:pt x="3520" y="1"/>
                  </a:lnTo>
                  <a:lnTo>
                    <a:pt x="3577" y="20"/>
                  </a:lnTo>
                  <a:lnTo>
                    <a:pt x="3634" y="39"/>
                  </a:lnTo>
                  <a:lnTo>
                    <a:pt x="3672" y="58"/>
                  </a:lnTo>
                  <a:lnTo>
                    <a:pt x="3691" y="95"/>
                  </a:lnTo>
                  <a:lnTo>
                    <a:pt x="3691" y="133"/>
                  </a:lnTo>
                  <a:lnTo>
                    <a:pt x="3691" y="190"/>
                  </a:lnTo>
                  <a:lnTo>
                    <a:pt x="3634" y="304"/>
                  </a:lnTo>
                  <a:lnTo>
                    <a:pt x="3558" y="455"/>
                  </a:lnTo>
                  <a:lnTo>
                    <a:pt x="3445" y="625"/>
                  </a:lnTo>
                  <a:lnTo>
                    <a:pt x="3161" y="985"/>
                  </a:lnTo>
                  <a:lnTo>
                    <a:pt x="2820" y="1363"/>
                  </a:lnTo>
                  <a:lnTo>
                    <a:pt x="2498" y="1723"/>
                  </a:lnTo>
                  <a:lnTo>
                    <a:pt x="2233" y="2007"/>
                  </a:lnTo>
                  <a:lnTo>
                    <a:pt x="2082" y="2196"/>
                  </a:lnTo>
                  <a:lnTo>
                    <a:pt x="2082" y="2196"/>
                  </a:lnTo>
                  <a:lnTo>
                    <a:pt x="2196" y="2309"/>
                  </a:lnTo>
                  <a:lnTo>
                    <a:pt x="2271" y="2385"/>
                  </a:lnTo>
                  <a:lnTo>
                    <a:pt x="2271" y="2385"/>
                  </a:lnTo>
                  <a:lnTo>
                    <a:pt x="2555" y="2120"/>
                  </a:lnTo>
                  <a:lnTo>
                    <a:pt x="3236" y="1552"/>
                  </a:lnTo>
                  <a:lnTo>
                    <a:pt x="3615" y="1250"/>
                  </a:lnTo>
                  <a:lnTo>
                    <a:pt x="3974" y="985"/>
                  </a:lnTo>
                  <a:lnTo>
                    <a:pt x="4126" y="890"/>
                  </a:lnTo>
                  <a:lnTo>
                    <a:pt x="4258" y="814"/>
                  </a:lnTo>
                  <a:lnTo>
                    <a:pt x="4372" y="777"/>
                  </a:lnTo>
                  <a:lnTo>
                    <a:pt x="4466" y="777"/>
                  </a:lnTo>
                  <a:lnTo>
                    <a:pt x="4466" y="777"/>
                  </a:lnTo>
                  <a:lnTo>
                    <a:pt x="4580" y="833"/>
                  </a:lnTo>
                  <a:lnTo>
                    <a:pt x="4599" y="871"/>
                  </a:lnTo>
                  <a:lnTo>
                    <a:pt x="4618" y="890"/>
                  </a:lnTo>
                  <a:lnTo>
                    <a:pt x="4637" y="947"/>
                  </a:lnTo>
                  <a:lnTo>
                    <a:pt x="4637" y="985"/>
                  </a:lnTo>
                  <a:lnTo>
                    <a:pt x="4599" y="1079"/>
                  </a:lnTo>
                  <a:lnTo>
                    <a:pt x="4523" y="1193"/>
                  </a:lnTo>
                  <a:lnTo>
                    <a:pt x="4429" y="1306"/>
                  </a:lnTo>
                  <a:lnTo>
                    <a:pt x="4183" y="1571"/>
                  </a:lnTo>
                  <a:lnTo>
                    <a:pt x="4183" y="1571"/>
                  </a:lnTo>
                  <a:lnTo>
                    <a:pt x="3331" y="2423"/>
                  </a:lnTo>
                  <a:lnTo>
                    <a:pt x="2725" y="2991"/>
                  </a:lnTo>
                  <a:lnTo>
                    <a:pt x="2915" y="3199"/>
                  </a:lnTo>
                  <a:lnTo>
                    <a:pt x="2915" y="3199"/>
                  </a:lnTo>
                  <a:lnTo>
                    <a:pt x="3217" y="2972"/>
                  </a:lnTo>
                  <a:lnTo>
                    <a:pt x="3899" y="2480"/>
                  </a:lnTo>
                  <a:lnTo>
                    <a:pt x="4277" y="2215"/>
                  </a:lnTo>
                  <a:lnTo>
                    <a:pt x="4637" y="1988"/>
                  </a:lnTo>
                  <a:lnTo>
                    <a:pt x="4921" y="1817"/>
                  </a:lnTo>
                  <a:lnTo>
                    <a:pt x="5034" y="1798"/>
                  </a:lnTo>
                  <a:lnTo>
                    <a:pt x="5110" y="1780"/>
                  </a:lnTo>
                  <a:lnTo>
                    <a:pt x="5110" y="1780"/>
                  </a:lnTo>
                  <a:lnTo>
                    <a:pt x="5204" y="1817"/>
                  </a:lnTo>
                  <a:lnTo>
                    <a:pt x="5261" y="1874"/>
                  </a:lnTo>
                  <a:lnTo>
                    <a:pt x="5280" y="1950"/>
                  </a:lnTo>
                  <a:lnTo>
                    <a:pt x="5261" y="2026"/>
                  </a:lnTo>
                  <a:lnTo>
                    <a:pt x="5204" y="2120"/>
                  </a:lnTo>
                  <a:lnTo>
                    <a:pt x="5148" y="2215"/>
                  </a:lnTo>
                  <a:lnTo>
                    <a:pt x="5053" y="2328"/>
                  </a:lnTo>
                  <a:lnTo>
                    <a:pt x="4939" y="2423"/>
                  </a:lnTo>
                  <a:lnTo>
                    <a:pt x="4939" y="2423"/>
                  </a:lnTo>
                  <a:lnTo>
                    <a:pt x="4031" y="3180"/>
                  </a:lnTo>
                  <a:lnTo>
                    <a:pt x="3350" y="3710"/>
                  </a:lnTo>
                  <a:lnTo>
                    <a:pt x="3482" y="3937"/>
                  </a:lnTo>
                  <a:lnTo>
                    <a:pt x="3482" y="3937"/>
                  </a:lnTo>
                  <a:lnTo>
                    <a:pt x="4334" y="3483"/>
                  </a:lnTo>
                  <a:lnTo>
                    <a:pt x="4958" y="3180"/>
                  </a:lnTo>
                  <a:lnTo>
                    <a:pt x="5185" y="3085"/>
                  </a:lnTo>
                  <a:lnTo>
                    <a:pt x="5261" y="3066"/>
                  </a:lnTo>
                  <a:lnTo>
                    <a:pt x="5318" y="3066"/>
                  </a:lnTo>
                  <a:lnTo>
                    <a:pt x="5318" y="3066"/>
                  </a:lnTo>
                  <a:lnTo>
                    <a:pt x="5394" y="3104"/>
                  </a:lnTo>
                  <a:lnTo>
                    <a:pt x="5450" y="3161"/>
                  </a:lnTo>
                  <a:lnTo>
                    <a:pt x="5469" y="3237"/>
                  </a:lnTo>
                  <a:lnTo>
                    <a:pt x="5450" y="3312"/>
                  </a:lnTo>
                  <a:lnTo>
                    <a:pt x="5413" y="3407"/>
                  </a:lnTo>
                  <a:lnTo>
                    <a:pt x="5318" y="3501"/>
                  </a:lnTo>
                  <a:lnTo>
                    <a:pt x="5223" y="3577"/>
                  </a:lnTo>
                  <a:lnTo>
                    <a:pt x="5091" y="3653"/>
                  </a:lnTo>
                  <a:lnTo>
                    <a:pt x="5091" y="3653"/>
                  </a:lnTo>
                  <a:lnTo>
                    <a:pt x="4826" y="3842"/>
                  </a:lnTo>
                  <a:lnTo>
                    <a:pt x="4353" y="4183"/>
                  </a:lnTo>
                  <a:lnTo>
                    <a:pt x="3728" y="4599"/>
                  </a:lnTo>
                  <a:lnTo>
                    <a:pt x="3388" y="4826"/>
                  </a:lnTo>
                  <a:lnTo>
                    <a:pt x="3028" y="5034"/>
                  </a:lnTo>
                  <a:lnTo>
                    <a:pt x="3028" y="5034"/>
                  </a:lnTo>
                  <a:lnTo>
                    <a:pt x="2839" y="5129"/>
                  </a:lnTo>
                  <a:lnTo>
                    <a:pt x="2631" y="5205"/>
                  </a:lnTo>
                  <a:lnTo>
                    <a:pt x="2442" y="5261"/>
                  </a:lnTo>
                  <a:lnTo>
                    <a:pt x="2233" y="5280"/>
                  </a:lnTo>
                  <a:lnTo>
                    <a:pt x="2025" y="5299"/>
                  </a:lnTo>
                  <a:lnTo>
                    <a:pt x="1817" y="5299"/>
                  </a:lnTo>
                  <a:lnTo>
                    <a:pt x="1609" y="5261"/>
                  </a:lnTo>
                  <a:lnTo>
                    <a:pt x="1420" y="5223"/>
                  </a:lnTo>
                  <a:lnTo>
                    <a:pt x="1212" y="5148"/>
                  </a:lnTo>
                  <a:lnTo>
                    <a:pt x="1041" y="5072"/>
                  </a:lnTo>
                  <a:lnTo>
                    <a:pt x="852" y="4959"/>
                  </a:lnTo>
                  <a:lnTo>
                    <a:pt x="682" y="4845"/>
                  </a:lnTo>
                  <a:lnTo>
                    <a:pt x="530" y="4713"/>
                  </a:lnTo>
                  <a:lnTo>
                    <a:pt x="398" y="4561"/>
                  </a:lnTo>
                  <a:lnTo>
                    <a:pt x="266" y="4391"/>
                  </a:lnTo>
                  <a:lnTo>
                    <a:pt x="171" y="4202"/>
                  </a:lnTo>
                  <a:lnTo>
                    <a:pt x="171" y="4202"/>
                  </a:lnTo>
                  <a:lnTo>
                    <a:pt x="76" y="3993"/>
                  </a:lnTo>
                  <a:lnTo>
                    <a:pt x="20" y="3785"/>
                  </a:lnTo>
                  <a:lnTo>
                    <a:pt x="1" y="3615"/>
                  </a:lnTo>
                  <a:lnTo>
                    <a:pt x="20" y="3520"/>
                  </a:lnTo>
                  <a:lnTo>
                    <a:pt x="38" y="3445"/>
                  </a:lnTo>
                  <a:lnTo>
                    <a:pt x="38" y="3445"/>
                  </a:lnTo>
                  <a:lnTo>
                    <a:pt x="95" y="3312"/>
                  </a:lnTo>
                  <a:lnTo>
                    <a:pt x="209" y="3142"/>
                  </a:lnTo>
                  <a:lnTo>
                    <a:pt x="379" y="2934"/>
                  </a:lnTo>
                  <a:lnTo>
                    <a:pt x="606" y="2669"/>
                  </a:lnTo>
                  <a:lnTo>
                    <a:pt x="1117" y="2120"/>
                  </a:lnTo>
                  <a:lnTo>
                    <a:pt x="1704" y="1515"/>
                  </a:lnTo>
                  <a:lnTo>
                    <a:pt x="2309" y="947"/>
                  </a:lnTo>
                  <a:lnTo>
                    <a:pt x="2839" y="455"/>
                  </a:lnTo>
                  <a:lnTo>
                    <a:pt x="3085" y="266"/>
                  </a:lnTo>
                  <a:lnTo>
                    <a:pt x="3274" y="133"/>
                  </a:lnTo>
                  <a:lnTo>
                    <a:pt x="3426" y="39"/>
                  </a:lnTo>
                  <a:lnTo>
                    <a:pt x="3520" y="1"/>
                  </a:lnTo>
                  <a:lnTo>
                    <a:pt x="3520" y="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4" name="Google Shape;2194;p27"/>
            <p:cNvSpPr/>
            <p:nvPr/>
          </p:nvSpPr>
          <p:spPr>
            <a:xfrm>
              <a:off x="2389822" y="3985064"/>
              <a:ext cx="42362" cy="105904"/>
            </a:xfrm>
            <a:custGeom>
              <a:avLst/>
              <a:gdLst/>
              <a:ahLst/>
              <a:cxnLst/>
              <a:rect l="l" t="t" r="r" b="b"/>
              <a:pathLst>
                <a:path w="1514" h="3785" extrusionOk="0">
                  <a:moveTo>
                    <a:pt x="360" y="0"/>
                  </a:moveTo>
                  <a:lnTo>
                    <a:pt x="360" y="0"/>
                  </a:lnTo>
                  <a:lnTo>
                    <a:pt x="284" y="0"/>
                  </a:lnTo>
                  <a:lnTo>
                    <a:pt x="227" y="19"/>
                  </a:lnTo>
                  <a:lnTo>
                    <a:pt x="189" y="57"/>
                  </a:lnTo>
                  <a:lnTo>
                    <a:pt x="170" y="133"/>
                  </a:lnTo>
                  <a:lnTo>
                    <a:pt x="189" y="341"/>
                  </a:lnTo>
                  <a:lnTo>
                    <a:pt x="227" y="625"/>
                  </a:lnTo>
                  <a:lnTo>
                    <a:pt x="227" y="625"/>
                  </a:lnTo>
                  <a:lnTo>
                    <a:pt x="227" y="795"/>
                  </a:lnTo>
                  <a:lnTo>
                    <a:pt x="189" y="1041"/>
                  </a:lnTo>
                  <a:lnTo>
                    <a:pt x="95" y="1628"/>
                  </a:lnTo>
                  <a:lnTo>
                    <a:pt x="38" y="1968"/>
                  </a:lnTo>
                  <a:lnTo>
                    <a:pt x="19" y="2328"/>
                  </a:lnTo>
                  <a:lnTo>
                    <a:pt x="0" y="2687"/>
                  </a:lnTo>
                  <a:lnTo>
                    <a:pt x="19" y="2857"/>
                  </a:lnTo>
                  <a:lnTo>
                    <a:pt x="38" y="3047"/>
                  </a:lnTo>
                  <a:lnTo>
                    <a:pt x="38" y="3047"/>
                  </a:lnTo>
                  <a:lnTo>
                    <a:pt x="76" y="3198"/>
                  </a:lnTo>
                  <a:lnTo>
                    <a:pt x="133" y="3349"/>
                  </a:lnTo>
                  <a:lnTo>
                    <a:pt x="208" y="3463"/>
                  </a:lnTo>
                  <a:lnTo>
                    <a:pt x="284" y="3558"/>
                  </a:lnTo>
                  <a:lnTo>
                    <a:pt x="379" y="3652"/>
                  </a:lnTo>
                  <a:lnTo>
                    <a:pt x="473" y="3709"/>
                  </a:lnTo>
                  <a:lnTo>
                    <a:pt x="587" y="3747"/>
                  </a:lnTo>
                  <a:lnTo>
                    <a:pt x="681" y="3766"/>
                  </a:lnTo>
                  <a:lnTo>
                    <a:pt x="795" y="3785"/>
                  </a:lnTo>
                  <a:lnTo>
                    <a:pt x="890" y="3785"/>
                  </a:lnTo>
                  <a:lnTo>
                    <a:pt x="1003" y="3766"/>
                  </a:lnTo>
                  <a:lnTo>
                    <a:pt x="1098" y="3728"/>
                  </a:lnTo>
                  <a:lnTo>
                    <a:pt x="1192" y="3690"/>
                  </a:lnTo>
                  <a:lnTo>
                    <a:pt x="1268" y="3652"/>
                  </a:lnTo>
                  <a:lnTo>
                    <a:pt x="1344" y="3595"/>
                  </a:lnTo>
                  <a:lnTo>
                    <a:pt x="1400" y="3520"/>
                  </a:lnTo>
                  <a:lnTo>
                    <a:pt x="1400" y="3520"/>
                  </a:lnTo>
                  <a:lnTo>
                    <a:pt x="1457" y="3406"/>
                  </a:lnTo>
                  <a:lnTo>
                    <a:pt x="1495" y="3255"/>
                  </a:lnTo>
                  <a:lnTo>
                    <a:pt x="1514" y="3085"/>
                  </a:lnTo>
                  <a:lnTo>
                    <a:pt x="1514" y="2914"/>
                  </a:lnTo>
                  <a:lnTo>
                    <a:pt x="1457" y="2706"/>
                  </a:lnTo>
                  <a:lnTo>
                    <a:pt x="1382" y="2479"/>
                  </a:lnTo>
                  <a:lnTo>
                    <a:pt x="1268" y="2233"/>
                  </a:lnTo>
                  <a:lnTo>
                    <a:pt x="1117" y="1968"/>
                  </a:lnTo>
                  <a:lnTo>
                    <a:pt x="1117" y="1968"/>
                  </a:lnTo>
                  <a:lnTo>
                    <a:pt x="1022" y="1779"/>
                  </a:lnTo>
                  <a:lnTo>
                    <a:pt x="946" y="1590"/>
                  </a:lnTo>
                  <a:lnTo>
                    <a:pt x="908" y="1382"/>
                  </a:lnTo>
                  <a:lnTo>
                    <a:pt x="890" y="1173"/>
                  </a:lnTo>
                  <a:lnTo>
                    <a:pt x="890" y="1173"/>
                  </a:lnTo>
                  <a:lnTo>
                    <a:pt x="908" y="946"/>
                  </a:lnTo>
                  <a:lnTo>
                    <a:pt x="890" y="738"/>
                  </a:lnTo>
                  <a:lnTo>
                    <a:pt x="871" y="549"/>
                  </a:lnTo>
                  <a:lnTo>
                    <a:pt x="833" y="379"/>
                  </a:lnTo>
                  <a:lnTo>
                    <a:pt x="757" y="246"/>
                  </a:lnTo>
                  <a:lnTo>
                    <a:pt x="662" y="133"/>
                  </a:lnTo>
                  <a:lnTo>
                    <a:pt x="530" y="57"/>
                  </a:lnTo>
                  <a:lnTo>
                    <a:pt x="360" y="0"/>
                  </a:lnTo>
                  <a:lnTo>
                    <a:pt x="360"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5" name="Google Shape;2195;p27"/>
            <p:cNvSpPr/>
            <p:nvPr/>
          </p:nvSpPr>
          <p:spPr>
            <a:xfrm>
              <a:off x="2440634" y="4018417"/>
              <a:ext cx="52463" cy="74147"/>
            </a:xfrm>
            <a:custGeom>
              <a:avLst/>
              <a:gdLst/>
              <a:ahLst/>
              <a:cxnLst/>
              <a:rect l="l" t="t" r="r" b="b"/>
              <a:pathLst>
                <a:path w="1875" h="2650" extrusionOk="0">
                  <a:moveTo>
                    <a:pt x="1874" y="2517"/>
                  </a:moveTo>
                  <a:lnTo>
                    <a:pt x="1874" y="2517"/>
                  </a:lnTo>
                  <a:lnTo>
                    <a:pt x="1874" y="2422"/>
                  </a:lnTo>
                  <a:lnTo>
                    <a:pt x="1855" y="2347"/>
                  </a:lnTo>
                  <a:lnTo>
                    <a:pt x="1798" y="2157"/>
                  </a:lnTo>
                  <a:lnTo>
                    <a:pt x="1798" y="2157"/>
                  </a:lnTo>
                  <a:lnTo>
                    <a:pt x="1723" y="1987"/>
                  </a:lnTo>
                  <a:lnTo>
                    <a:pt x="1647" y="1817"/>
                  </a:lnTo>
                  <a:lnTo>
                    <a:pt x="1647" y="1817"/>
                  </a:lnTo>
                  <a:lnTo>
                    <a:pt x="1439" y="1457"/>
                  </a:lnTo>
                  <a:lnTo>
                    <a:pt x="1231" y="1136"/>
                  </a:lnTo>
                  <a:lnTo>
                    <a:pt x="1231" y="1136"/>
                  </a:lnTo>
                  <a:lnTo>
                    <a:pt x="985" y="814"/>
                  </a:lnTo>
                  <a:lnTo>
                    <a:pt x="720" y="530"/>
                  </a:lnTo>
                  <a:lnTo>
                    <a:pt x="436" y="265"/>
                  </a:lnTo>
                  <a:lnTo>
                    <a:pt x="152" y="19"/>
                  </a:lnTo>
                  <a:lnTo>
                    <a:pt x="152" y="19"/>
                  </a:lnTo>
                  <a:lnTo>
                    <a:pt x="114" y="0"/>
                  </a:lnTo>
                  <a:lnTo>
                    <a:pt x="76" y="0"/>
                  </a:lnTo>
                  <a:lnTo>
                    <a:pt x="57" y="0"/>
                  </a:lnTo>
                  <a:lnTo>
                    <a:pt x="20" y="19"/>
                  </a:lnTo>
                  <a:lnTo>
                    <a:pt x="1" y="57"/>
                  </a:lnTo>
                  <a:lnTo>
                    <a:pt x="1" y="76"/>
                  </a:lnTo>
                  <a:lnTo>
                    <a:pt x="1" y="114"/>
                  </a:lnTo>
                  <a:lnTo>
                    <a:pt x="20" y="152"/>
                  </a:lnTo>
                  <a:lnTo>
                    <a:pt x="20" y="152"/>
                  </a:lnTo>
                  <a:lnTo>
                    <a:pt x="285" y="398"/>
                  </a:lnTo>
                  <a:lnTo>
                    <a:pt x="531" y="663"/>
                  </a:lnTo>
                  <a:lnTo>
                    <a:pt x="758" y="965"/>
                  </a:lnTo>
                  <a:lnTo>
                    <a:pt x="966" y="1268"/>
                  </a:lnTo>
                  <a:lnTo>
                    <a:pt x="966" y="1268"/>
                  </a:lnTo>
                  <a:lnTo>
                    <a:pt x="1155" y="1590"/>
                  </a:lnTo>
                  <a:lnTo>
                    <a:pt x="1325" y="1930"/>
                  </a:lnTo>
                  <a:lnTo>
                    <a:pt x="1325" y="1930"/>
                  </a:lnTo>
                  <a:lnTo>
                    <a:pt x="1458" y="2271"/>
                  </a:lnTo>
                  <a:lnTo>
                    <a:pt x="1458" y="2271"/>
                  </a:lnTo>
                  <a:lnTo>
                    <a:pt x="1533" y="2460"/>
                  </a:lnTo>
                  <a:lnTo>
                    <a:pt x="1590" y="2536"/>
                  </a:lnTo>
                  <a:lnTo>
                    <a:pt x="1647" y="2612"/>
                  </a:lnTo>
                  <a:lnTo>
                    <a:pt x="1647" y="2612"/>
                  </a:lnTo>
                  <a:lnTo>
                    <a:pt x="1685" y="2631"/>
                  </a:lnTo>
                  <a:lnTo>
                    <a:pt x="1723" y="2649"/>
                  </a:lnTo>
                  <a:lnTo>
                    <a:pt x="1779" y="2631"/>
                  </a:lnTo>
                  <a:lnTo>
                    <a:pt x="1855" y="2593"/>
                  </a:lnTo>
                  <a:lnTo>
                    <a:pt x="1874" y="2517"/>
                  </a:lnTo>
                  <a:lnTo>
                    <a:pt x="1874" y="2517"/>
                  </a:lnTo>
                  <a:close/>
                </a:path>
              </a:pathLst>
            </a:custGeom>
            <a:solidFill>
              <a:srgbClr val="C47F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6" name="Google Shape;2196;p27"/>
            <p:cNvSpPr/>
            <p:nvPr/>
          </p:nvSpPr>
          <p:spPr>
            <a:xfrm>
              <a:off x="2155795" y="4137530"/>
              <a:ext cx="183213" cy="145636"/>
            </a:xfrm>
            <a:custGeom>
              <a:avLst/>
              <a:gdLst/>
              <a:ahLst/>
              <a:cxnLst/>
              <a:rect l="l" t="t" r="r" b="b"/>
              <a:pathLst>
                <a:path w="6548" h="5205" extrusionOk="0">
                  <a:moveTo>
                    <a:pt x="1457" y="1"/>
                  </a:moveTo>
                  <a:lnTo>
                    <a:pt x="6548" y="247"/>
                  </a:lnTo>
                  <a:lnTo>
                    <a:pt x="5847" y="5205"/>
                  </a:lnTo>
                  <a:lnTo>
                    <a:pt x="5847" y="5205"/>
                  </a:lnTo>
                  <a:lnTo>
                    <a:pt x="5299" y="5186"/>
                  </a:lnTo>
                  <a:lnTo>
                    <a:pt x="4712" y="5167"/>
                  </a:lnTo>
                  <a:lnTo>
                    <a:pt x="4031" y="5129"/>
                  </a:lnTo>
                  <a:lnTo>
                    <a:pt x="3331" y="5072"/>
                  </a:lnTo>
                  <a:lnTo>
                    <a:pt x="2649" y="5015"/>
                  </a:lnTo>
                  <a:lnTo>
                    <a:pt x="2347" y="4959"/>
                  </a:lnTo>
                  <a:lnTo>
                    <a:pt x="2082" y="4921"/>
                  </a:lnTo>
                  <a:lnTo>
                    <a:pt x="1874" y="4845"/>
                  </a:lnTo>
                  <a:lnTo>
                    <a:pt x="1722" y="4788"/>
                  </a:lnTo>
                  <a:lnTo>
                    <a:pt x="1722" y="4788"/>
                  </a:lnTo>
                  <a:lnTo>
                    <a:pt x="1571" y="4694"/>
                  </a:lnTo>
                  <a:lnTo>
                    <a:pt x="1382" y="4561"/>
                  </a:lnTo>
                  <a:lnTo>
                    <a:pt x="1174" y="4391"/>
                  </a:lnTo>
                  <a:lnTo>
                    <a:pt x="965" y="4164"/>
                  </a:lnTo>
                  <a:lnTo>
                    <a:pt x="738" y="3918"/>
                  </a:lnTo>
                  <a:lnTo>
                    <a:pt x="530" y="3653"/>
                  </a:lnTo>
                  <a:lnTo>
                    <a:pt x="341" y="3331"/>
                  </a:lnTo>
                  <a:lnTo>
                    <a:pt x="190" y="3010"/>
                  </a:lnTo>
                  <a:lnTo>
                    <a:pt x="114" y="2839"/>
                  </a:lnTo>
                  <a:lnTo>
                    <a:pt x="76" y="2669"/>
                  </a:lnTo>
                  <a:lnTo>
                    <a:pt x="38" y="2499"/>
                  </a:lnTo>
                  <a:lnTo>
                    <a:pt x="0" y="2309"/>
                  </a:lnTo>
                  <a:lnTo>
                    <a:pt x="0" y="2120"/>
                  </a:lnTo>
                  <a:lnTo>
                    <a:pt x="19" y="1931"/>
                  </a:lnTo>
                  <a:lnTo>
                    <a:pt x="57" y="1742"/>
                  </a:lnTo>
                  <a:lnTo>
                    <a:pt x="95" y="1553"/>
                  </a:lnTo>
                  <a:lnTo>
                    <a:pt x="171" y="1363"/>
                  </a:lnTo>
                  <a:lnTo>
                    <a:pt x="284" y="1155"/>
                  </a:lnTo>
                  <a:lnTo>
                    <a:pt x="398" y="966"/>
                  </a:lnTo>
                  <a:lnTo>
                    <a:pt x="549" y="777"/>
                  </a:lnTo>
                  <a:lnTo>
                    <a:pt x="738" y="588"/>
                  </a:lnTo>
                  <a:lnTo>
                    <a:pt x="946" y="398"/>
                  </a:lnTo>
                  <a:lnTo>
                    <a:pt x="1174" y="190"/>
                  </a:lnTo>
                  <a:lnTo>
                    <a:pt x="1457" y="1"/>
                  </a:lnTo>
                  <a:lnTo>
                    <a:pt x="1457"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7" name="Google Shape;2197;p27"/>
            <p:cNvSpPr/>
            <p:nvPr/>
          </p:nvSpPr>
          <p:spPr>
            <a:xfrm>
              <a:off x="1856630" y="4192595"/>
              <a:ext cx="153051" cy="325128"/>
            </a:xfrm>
            <a:custGeom>
              <a:avLst/>
              <a:gdLst/>
              <a:ahLst/>
              <a:cxnLst/>
              <a:rect l="l" t="t" r="r" b="b"/>
              <a:pathLst>
                <a:path w="5470" h="11620" extrusionOk="0">
                  <a:moveTo>
                    <a:pt x="3010" y="7154"/>
                  </a:moveTo>
                  <a:lnTo>
                    <a:pt x="4713" y="8478"/>
                  </a:lnTo>
                  <a:lnTo>
                    <a:pt x="4713" y="8478"/>
                  </a:lnTo>
                  <a:lnTo>
                    <a:pt x="4221" y="8951"/>
                  </a:lnTo>
                  <a:lnTo>
                    <a:pt x="1496" y="11619"/>
                  </a:lnTo>
                  <a:lnTo>
                    <a:pt x="1496" y="11619"/>
                  </a:lnTo>
                  <a:lnTo>
                    <a:pt x="1231" y="11449"/>
                  </a:lnTo>
                  <a:lnTo>
                    <a:pt x="985" y="11279"/>
                  </a:lnTo>
                  <a:lnTo>
                    <a:pt x="777" y="11090"/>
                  </a:lnTo>
                  <a:lnTo>
                    <a:pt x="607" y="10919"/>
                  </a:lnTo>
                  <a:lnTo>
                    <a:pt x="455" y="10730"/>
                  </a:lnTo>
                  <a:lnTo>
                    <a:pt x="323" y="10560"/>
                  </a:lnTo>
                  <a:lnTo>
                    <a:pt x="228" y="10370"/>
                  </a:lnTo>
                  <a:lnTo>
                    <a:pt x="133" y="10200"/>
                  </a:lnTo>
                  <a:lnTo>
                    <a:pt x="77" y="10030"/>
                  </a:lnTo>
                  <a:lnTo>
                    <a:pt x="39" y="9860"/>
                  </a:lnTo>
                  <a:lnTo>
                    <a:pt x="20" y="9689"/>
                  </a:lnTo>
                  <a:lnTo>
                    <a:pt x="1" y="9519"/>
                  </a:lnTo>
                  <a:lnTo>
                    <a:pt x="1" y="9368"/>
                  </a:lnTo>
                  <a:lnTo>
                    <a:pt x="20" y="9197"/>
                  </a:lnTo>
                  <a:lnTo>
                    <a:pt x="58" y="9046"/>
                  </a:lnTo>
                  <a:lnTo>
                    <a:pt x="96" y="8895"/>
                  </a:lnTo>
                  <a:lnTo>
                    <a:pt x="209" y="8611"/>
                  </a:lnTo>
                  <a:lnTo>
                    <a:pt x="323" y="8365"/>
                  </a:lnTo>
                  <a:lnTo>
                    <a:pt x="474" y="8138"/>
                  </a:lnTo>
                  <a:lnTo>
                    <a:pt x="607" y="7948"/>
                  </a:lnTo>
                  <a:lnTo>
                    <a:pt x="853" y="7665"/>
                  </a:lnTo>
                  <a:lnTo>
                    <a:pt x="947" y="7570"/>
                  </a:lnTo>
                  <a:lnTo>
                    <a:pt x="947" y="7570"/>
                  </a:lnTo>
                  <a:lnTo>
                    <a:pt x="871" y="6756"/>
                  </a:lnTo>
                  <a:lnTo>
                    <a:pt x="815" y="5924"/>
                  </a:lnTo>
                  <a:lnTo>
                    <a:pt x="758" y="4921"/>
                  </a:lnTo>
                  <a:lnTo>
                    <a:pt x="720" y="3880"/>
                  </a:lnTo>
                  <a:lnTo>
                    <a:pt x="720" y="3388"/>
                  </a:lnTo>
                  <a:lnTo>
                    <a:pt x="739" y="2915"/>
                  </a:lnTo>
                  <a:lnTo>
                    <a:pt x="777" y="2499"/>
                  </a:lnTo>
                  <a:lnTo>
                    <a:pt x="834" y="2139"/>
                  </a:lnTo>
                  <a:lnTo>
                    <a:pt x="890" y="1836"/>
                  </a:lnTo>
                  <a:lnTo>
                    <a:pt x="947" y="1723"/>
                  </a:lnTo>
                  <a:lnTo>
                    <a:pt x="1004" y="1628"/>
                  </a:lnTo>
                  <a:lnTo>
                    <a:pt x="1004" y="1628"/>
                  </a:lnTo>
                  <a:lnTo>
                    <a:pt x="1080" y="1515"/>
                  </a:lnTo>
                  <a:lnTo>
                    <a:pt x="1193" y="1401"/>
                  </a:lnTo>
                  <a:lnTo>
                    <a:pt x="1439" y="1193"/>
                  </a:lnTo>
                  <a:lnTo>
                    <a:pt x="1761" y="985"/>
                  </a:lnTo>
                  <a:lnTo>
                    <a:pt x="2082" y="777"/>
                  </a:lnTo>
                  <a:lnTo>
                    <a:pt x="2082" y="777"/>
                  </a:lnTo>
                  <a:lnTo>
                    <a:pt x="2404" y="625"/>
                  </a:lnTo>
                  <a:lnTo>
                    <a:pt x="2726" y="474"/>
                  </a:lnTo>
                  <a:lnTo>
                    <a:pt x="3312" y="209"/>
                  </a:lnTo>
                  <a:lnTo>
                    <a:pt x="3729" y="58"/>
                  </a:lnTo>
                  <a:lnTo>
                    <a:pt x="3899" y="1"/>
                  </a:lnTo>
                  <a:lnTo>
                    <a:pt x="5470" y="2820"/>
                  </a:lnTo>
                  <a:lnTo>
                    <a:pt x="3691" y="3823"/>
                  </a:lnTo>
                  <a:lnTo>
                    <a:pt x="3010" y="715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8" name="Google Shape;2198;p27"/>
            <p:cNvSpPr/>
            <p:nvPr/>
          </p:nvSpPr>
          <p:spPr>
            <a:xfrm>
              <a:off x="1914885" y="4192595"/>
              <a:ext cx="94796" cy="106996"/>
            </a:xfrm>
            <a:custGeom>
              <a:avLst/>
              <a:gdLst/>
              <a:ahLst/>
              <a:cxnLst/>
              <a:rect l="l" t="t" r="r" b="b"/>
              <a:pathLst>
                <a:path w="3388" h="3824" extrusionOk="0">
                  <a:moveTo>
                    <a:pt x="3388" y="2820"/>
                  </a:moveTo>
                  <a:lnTo>
                    <a:pt x="1609" y="3823"/>
                  </a:lnTo>
                  <a:lnTo>
                    <a:pt x="0" y="777"/>
                  </a:lnTo>
                  <a:lnTo>
                    <a:pt x="0" y="777"/>
                  </a:lnTo>
                  <a:lnTo>
                    <a:pt x="322" y="625"/>
                  </a:lnTo>
                  <a:lnTo>
                    <a:pt x="644" y="474"/>
                  </a:lnTo>
                  <a:lnTo>
                    <a:pt x="1230" y="209"/>
                  </a:lnTo>
                  <a:lnTo>
                    <a:pt x="1647" y="58"/>
                  </a:lnTo>
                  <a:lnTo>
                    <a:pt x="1817" y="1"/>
                  </a:lnTo>
                  <a:lnTo>
                    <a:pt x="3388" y="2820"/>
                  </a:lnTo>
                  <a:close/>
                </a:path>
              </a:pathLst>
            </a:custGeom>
            <a:solidFill>
              <a:srgbClr val="FC9F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9" name="Google Shape;2199;p27"/>
            <p:cNvSpPr/>
            <p:nvPr/>
          </p:nvSpPr>
          <p:spPr>
            <a:xfrm>
              <a:off x="1929715" y="4143881"/>
              <a:ext cx="209151" cy="175826"/>
            </a:xfrm>
            <a:custGeom>
              <a:avLst/>
              <a:gdLst/>
              <a:ahLst/>
              <a:cxnLst/>
              <a:rect l="l" t="t" r="r" b="b"/>
              <a:pathLst>
                <a:path w="7475" h="6284" extrusionOk="0">
                  <a:moveTo>
                    <a:pt x="5866" y="1"/>
                  </a:moveTo>
                  <a:lnTo>
                    <a:pt x="5866" y="1"/>
                  </a:lnTo>
                  <a:lnTo>
                    <a:pt x="5564" y="39"/>
                  </a:lnTo>
                  <a:lnTo>
                    <a:pt x="5185" y="115"/>
                  </a:lnTo>
                  <a:lnTo>
                    <a:pt x="4674" y="228"/>
                  </a:lnTo>
                  <a:lnTo>
                    <a:pt x="4050" y="379"/>
                  </a:lnTo>
                  <a:lnTo>
                    <a:pt x="3312" y="625"/>
                  </a:lnTo>
                  <a:lnTo>
                    <a:pt x="2479" y="909"/>
                  </a:lnTo>
                  <a:lnTo>
                    <a:pt x="2006" y="1098"/>
                  </a:lnTo>
                  <a:lnTo>
                    <a:pt x="1533" y="1307"/>
                  </a:lnTo>
                  <a:lnTo>
                    <a:pt x="1533" y="1307"/>
                  </a:lnTo>
                  <a:lnTo>
                    <a:pt x="871" y="1572"/>
                  </a:lnTo>
                  <a:lnTo>
                    <a:pt x="379" y="1780"/>
                  </a:lnTo>
                  <a:lnTo>
                    <a:pt x="0" y="1912"/>
                  </a:lnTo>
                  <a:lnTo>
                    <a:pt x="2517" y="6283"/>
                  </a:lnTo>
                  <a:lnTo>
                    <a:pt x="2517" y="6283"/>
                  </a:lnTo>
                  <a:lnTo>
                    <a:pt x="2744" y="6208"/>
                  </a:lnTo>
                  <a:lnTo>
                    <a:pt x="3369" y="5999"/>
                  </a:lnTo>
                  <a:lnTo>
                    <a:pt x="3823" y="5848"/>
                  </a:lnTo>
                  <a:lnTo>
                    <a:pt x="4334" y="5640"/>
                  </a:lnTo>
                  <a:lnTo>
                    <a:pt x="4920" y="5394"/>
                  </a:lnTo>
                  <a:lnTo>
                    <a:pt x="5564" y="5110"/>
                  </a:lnTo>
                  <a:lnTo>
                    <a:pt x="5564" y="5110"/>
                  </a:lnTo>
                  <a:lnTo>
                    <a:pt x="5715" y="5034"/>
                  </a:lnTo>
                  <a:lnTo>
                    <a:pt x="5885" y="4921"/>
                  </a:lnTo>
                  <a:lnTo>
                    <a:pt x="6037" y="4807"/>
                  </a:lnTo>
                  <a:lnTo>
                    <a:pt x="6188" y="4675"/>
                  </a:lnTo>
                  <a:lnTo>
                    <a:pt x="6339" y="4523"/>
                  </a:lnTo>
                  <a:lnTo>
                    <a:pt x="6491" y="4372"/>
                  </a:lnTo>
                  <a:lnTo>
                    <a:pt x="6623" y="4202"/>
                  </a:lnTo>
                  <a:lnTo>
                    <a:pt x="6737" y="4013"/>
                  </a:lnTo>
                  <a:lnTo>
                    <a:pt x="6983" y="3634"/>
                  </a:lnTo>
                  <a:lnTo>
                    <a:pt x="7172" y="3218"/>
                  </a:lnTo>
                  <a:lnTo>
                    <a:pt x="7248" y="3010"/>
                  </a:lnTo>
                  <a:lnTo>
                    <a:pt x="7323" y="2802"/>
                  </a:lnTo>
                  <a:lnTo>
                    <a:pt x="7380" y="2593"/>
                  </a:lnTo>
                  <a:lnTo>
                    <a:pt x="7418" y="2366"/>
                  </a:lnTo>
                  <a:lnTo>
                    <a:pt x="7456" y="2158"/>
                  </a:lnTo>
                  <a:lnTo>
                    <a:pt x="7475" y="1950"/>
                  </a:lnTo>
                  <a:lnTo>
                    <a:pt x="7475" y="1742"/>
                  </a:lnTo>
                  <a:lnTo>
                    <a:pt x="7456" y="1553"/>
                  </a:lnTo>
                  <a:lnTo>
                    <a:pt x="7437" y="1344"/>
                  </a:lnTo>
                  <a:lnTo>
                    <a:pt x="7380" y="1155"/>
                  </a:lnTo>
                  <a:lnTo>
                    <a:pt x="7323" y="985"/>
                  </a:lnTo>
                  <a:lnTo>
                    <a:pt x="7248" y="815"/>
                  </a:lnTo>
                  <a:lnTo>
                    <a:pt x="7153" y="663"/>
                  </a:lnTo>
                  <a:lnTo>
                    <a:pt x="7021" y="512"/>
                  </a:lnTo>
                  <a:lnTo>
                    <a:pt x="6888" y="398"/>
                  </a:lnTo>
                  <a:lnTo>
                    <a:pt x="6718" y="285"/>
                  </a:lnTo>
                  <a:lnTo>
                    <a:pt x="6548" y="171"/>
                  </a:lnTo>
                  <a:lnTo>
                    <a:pt x="6339" y="96"/>
                  </a:lnTo>
                  <a:lnTo>
                    <a:pt x="6112" y="39"/>
                  </a:lnTo>
                  <a:lnTo>
                    <a:pt x="586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0" name="Google Shape;2200;p27"/>
            <p:cNvSpPr/>
            <p:nvPr/>
          </p:nvSpPr>
          <p:spPr>
            <a:xfrm>
              <a:off x="1929715" y="4143881"/>
              <a:ext cx="209151" cy="175826"/>
            </a:xfrm>
            <a:custGeom>
              <a:avLst/>
              <a:gdLst/>
              <a:ahLst/>
              <a:cxnLst/>
              <a:rect l="l" t="t" r="r" b="b"/>
              <a:pathLst>
                <a:path w="7475" h="6284" fill="none" extrusionOk="0">
                  <a:moveTo>
                    <a:pt x="5866" y="1"/>
                  </a:moveTo>
                  <a:lnTo>
                    <a:pt x="5866" y="1"/>
                  </a:lnTo>
                  <a:lnTo>
                    <a:pt x="5564" y="39"/>
                  </a:lnTo>
                  <a:lnTo>
                    <a:pt x="5185" y="115"/>
                  </a:lnTo>
                  <a:lnTo>
                    <a:pt x="4674" y="228"/>
                  </a:lnTo>
                  <a:lnTo>
                    <a:pt x="4050" y="379"/>
                  </a:lnTo>
                  <a:lnTo>
                    <a:pt x="3312" y="625"/>
                  </a:lnTo>
                  <a:lnTo>
                    <a:pt x="2479" y="909"/>
                  </a:lnTo>
                  <a:lnTo>
                    <a:pt x="2006" y="1098"/>
                  </a:lnTo>
                  <a:lnTo>
                    <a:pt x="1533" y="1307"/>
                  </a:lnTo>
                  <a:lnTo>
                    <a:pt x="1533" y="1307"/>
                  </a:lnTo>
                  <a:lnTo>
                    <a:pt x="871" y="1572"/>
                  </a:lnTo>
                  <a:lnTo>
                    <a:pt x="379" y="1780"/>
                  </a:lnTo>
                  <a:lnTo>
                    <a:pt x="0" y="1912"/>
                  </a:lnTo>
                  <a:lnTo>
                    <a:pt x="2517" y="6283"/>
                  </a:lnTo>
                  <a:lnTo>
                    <a:pt x="2517" y="6283"/>
                  </a:lnTo>
                  <a:lnTo>
                    <a:pt x="2744" y="6208"/>
                  </a:lnTo>
                  <a:lnTo>
                    <a:pt x="3369" y="5999"/>
                  </a:lnTo>
                  <a:lnTo>
                    <a:pt x="3823" y="5848"/>
                  </a:lnTo>
                  <a:lnTo>
                    <a:pt x="4334" y="5640"/>
                  </a:lnTo>
                  <a:lnTo>
                    <a:pt x="4920" y="5394"/>
                  </a:lnTo>
                  <a:lnTo>
                    <a:pt x="5564" y="5110"/>
                  </a:lnTo>
                  <a:lnTo>
                    <a:pt x="5564" y="5110"/>
                  </a:lnTo>
                  <a:lnTo>
                    <a:pt x="5715" y="5034"/>
                  </a:lnTo>
                  <a:lnTo>
                    <a:pt x="5885" y="4921"/>
                  </a:lnTo>
                  <a:lnTo>
                    <a:pt x="6037" y="4807"/>
                  </a:lnTo>
                  <a:lnTo>
                    <a:pt x="6188" y="4675"/>
                  </a:lnTo>
                  <a:lnTo>
                    <a:pt x="6339" y="4523"/>
                  </a:lnTo>
                  <a:lnTo>
                    <a:pt x="6491" y="4372"/>
                  </a:lnTo>
                  <a:lnTo>
                    <a:pt x="6623" y="4202"/>
                  </a:lnTo>
                  <a:lnTo>
                    <a:pt x="6737" y="4013"/>
                  </a:lnTo>
                  <a:lnTo>
                    <a:pt x="6983" y="3634"/>
                  </a:lnTo>
                  <a:lnTo>
                    <a:pt x="7172" y="3218"/>
                  </a:lnTo>
                  <a:lnTo>
                    <a:pt x="7248" y="3010"/>
                  </a:lnTo>
                  <a:lnTo>
                    <a:pt x="7323" y="2802"/>
                  </a:lnTo>
                  <a:lnTo>
                    <a:pt x="7380" y="2593"/>
                  </a:lnTo>
                  <a:lnTo>
                    <a:pt x="7418" y="2366"/>
                  </a:lnTo>
                  <a:lnTo>
                    <a:pt x="7456" y="2158"/>
                  </a:lnTo>
                  <a:lnTo>
                    <a:pt x="7475" y="1950"/>
                  </a:lnTo>
                  <a:lnTo>
                    <a:pt x="7475" y="1742"/>
                  </a:lnTo>
                  <a:lnTo>
                    <a:pt x="7456" y="1553"/>
                  </a:lnTo>
                  <a:lnTo>
                    <a:pt x="7437" y="1344"/>
                  </a:lnTo>
                  <a:lnTo>
                    <a:pt x="7380" y="1155"/>
                  </a:lnTo>
                  <a:lnTo>
                    <a:pt x="7323" y="985"/>
                  </a:lnTo>
                  <a:lnTo>
                    <a:pt x="7248" y="815"/>
                  </a:lnTo>
                  <a:lnTo>
                    <a:pt x="7153" y="663"/>
                  </a:lnTo>
                  <a:lnTo>
                    <a:pt x="7021" y="512"/>
                  </a:lnTo>
                  <a:lnTo>
                    <a:pt x="6888" y="398"/>
                  </a:lnTo>
                  <a:lnTo>
                    <a:pt x="6718" y="285"/>
                  </a:lnTo>
                  <a:lnTo>
                    <a:pt x="6548" y="171"/>
                  </a:lnTo>
                  <a:lnTo>
                    <a:pt x="6339" y="96"/>
                  </a:lnTo>
                  <a:lnTo>
                    <a:pt x="6112" y="39"/>
                  </a:lnTo>
                  <a:lnTo>
                    <a:pt x="586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1" name="Google Shape;2201;p27"/>
            <p:cNvSpPr/>
            <p:nvPr/>
          </p:nvSpPr>
          <p:spPr>
            <a:xfrm>
              <a:off x="2001708" y="4378442"/>
              <a:ext cx="307108" cy="169979"/>
            </a:xfrm>
            <a:custGeom>
              <a:avLst/>
              <a:gdLst/>
              <a:ahLst/>
              <a:cxnLst/>
              <a:rect l="l" t="t" r="r" b="b"/>
              <a:pathLst>
                <a:path w="10976" h="6075" extrusionOk="0">
                  <a:moveTo>
                    <a:pt x="606" y="1"/>
                  </a:moveTo>
                  <a:lnTo>
                    <a:pt x="1" y="1363"/>
                  </a:lnTo>
                  <a:lnTo>
                    <a:pt x="1363" y="3161"/>
                  </a:lnTo>
                  <a:lnTo>
                    <a:pt x="1590" y="3445"/>
                  </a:lnTo>
                  <a:lnTo>
                    <a:pt x="2404" y="4523"/>
                  </a:lnTo>
                  <a:lnTo>
                    <a:pt x="3539" y="6018"/>
                  </a:lnTo>
                  <a:lnTo>
                    <a:pt x="7721" y="6075"/>
                  </a:lnTo>
                  <a:lnTo>
                    <a:pt x="8800" y="4542"/>
                  </a:lnTo>
                  <a:lnTo>
                    <a:pt x="9538" y="3445"/>
                  </a:lnTo>
                  <a:lnTo>
                    <a:pt x="9765" y="3142"/>
                  </a:lnTo>
                  <a:lnTo>
                    <a:pt x="10976" y="1363"/>
                  </a:lnTo>
                  <a:lnTo>
                    <a:pt x="1035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2" name="Google Shape;2202;p27"/>
            <p:cNvSpPr/>
            <p:nvPr/>
          </p:nvSpPr>
          <p:spPr>
            <a:xfrm>
              <a:off x="2068944" y="4504997"/>
              <a:ext cx="178988" cy="43425"/>
            </a:xfrm>
            <a:custGeom>
              <a:avLst/>
              <a:gdLst/>
              <a:ahLst/>
              <a:cxnLst/>
              <a:rect l="l" t="t" r="r" b="b"/>
              <a:pathLst>
                <a:path w="6397" h="1552" extrusionOk="0">
                  <a:moveTo>
                    <a:pt x="1" y="0"/>
                  </a:moveTo>
                  <a:lnTo>
                    <a:pt x="1136" y="1495"/>
                  </a:lnTo>
                  <a:lnTo>
                    <a:pt x="5318" y="1552"/>
                  </a:lnTo>
                  <a:lnTo>
                    <a:pt x="6397" y="19"/>
                  </a:lnTo>
                  <a:lnTo>
                    <a:pt x="3029" y="19"/>
                  </a:lnTo>
                  <a:lnTo>
                    <a:pt x="1"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3" name="Google Shape;2203;p27"/>
            <p:cNvSpPr/>
            <p:nvPr/>
          </p:nvSpPr>
          <p:spPr>
            <a:xfrm>
              <a:off x="2039845" y="4378442"/>
              <a:ext cx="235088" cy="96391"/>
            </a:xfrm>
            <a:custGeom>
              <a:avLst/>
              <a:gdLst/>
              <a:ahLst/>
              <a:cxnLst/>
              <a:rect l="l" t="t" r="r" b="b"/>
              <a:pathLst>
                <a:path w="8402" h="3445" extrusionOk="0">
                  <a:moveTo>
                    <a:pt x="3274" y="1"/>
                  </a:moveTo>
                  <a:lnTo>
                    <a:pt x="3009" y="152"/>
                  </a:lnTo>
                  <a:lnTo>
                    <a:pt x="2725" y="303"/>
                  </a:lnTo>
                  <a:lnTo>
                    <a:pt x="2460" y="474"/>
                  </a:lnTo>
                  <a:lnTo>
                    <a:pt x="2195" y="663"/>
                  </a:lnTo>
                  <a:lnTo>
                    <a:pt x="1949" y="852"/>
                  </a:lnTo>
                  <a:lnTo>
                    <a:pt x="1703" y="1041"/>
                  </a:lnTo>
                  <a:lnTo>
                    <a:pt x="1457" y="1250"/>
                  </a:lnTo>
                  <a:lnTo>
                    <a:pt x="1230" y="1477"/>
                  </a:lnTo>
                  <a:lnTo>
                    <a:pt x="890" y="1855"/>
                  </a:lnTo>
                  <a:lnTo>
                    <a:pt x="568" y="2271"/>
                  </a:lnTo>
                  <a:lnTo>
                    <a:pt x="265" y="2707"/>
                  </a:lnTo>
                  <a:lnTo>
                    <a:pt x="0" y="3161"/>
                  </a:lnTo>
                  <a:lnTo>
                    <a:pt x="227" y="3445"/>
                  </a:lnTo>
                  <a:lnTo>
                    <a:pt x="568" y="2991"/>
                  </a:lnTo>
                  <a:lnTo>
                    <a:pt x="927" y="2555"/>
                  </a:lnTo>
                  <a:lnTo>
                    <a:pt x="1325" y="2139"/>
                  </a:lnTo>
                  <a:lnTo>
                    <a:pt x="1741" y="1742"/>
                  </a:lnTo>
                  <a:lnTo>
                    <a:pt x="2195" y="1382"/>
                  </a:lnTo>
                  <a:lnTo>
                    <a:pt x="2668" y="1060"/>
                  </a:lnTo>
                  <a:lnTo>
                    <a:pt x="3160" y="758"/>
                  </a:lnTo>
                  <a:lnTo>
                    <a:pt x="3671" y="493"/>
                  </a:lnTo>
                  <a:lnTo>
                    <a:pt x="4201" y="266"/>
                  </a:lnTo>
                  <a:lnTo>
                    <a:pt x="4750" y="493"/>
                  </a:lnTo>
                  <a:lnTo>
                    <a:pt x="5242" y="758"/>
                  </a:lnTo>
                  <a:lnTo>
                    <a:pt x="5734" y="1060"/>
                  </a:lnTo>
                  <a:lnTo>
                    <a:pt x="6207" y="1382"/>
                  </a:lnTo>
                  <a:lnTo>
                    <a:pt x="6661" y="1742"/>
                  </a:lnTo>
                  <a:lnTo>
                    <a:pt x="7077" y="2120"/>
                  </a:lnTo>
                  <a:lnTo>
                    <a:pt x="7475" y="2536"/>
                  </a:lnTo>
                  <a:lnTo>
                    <a:pt x="7853" y="2972"/>
                  </a:lnTo>
                  <a:lnTo>
                    <a:pt x="8175" y="3445"/>
                  </a:lnTo>
                  <a:lnTo>
                    <a:pt x="8402" y="3142"/>
                  </a:lnTo>
                  <a:lnTo>
                    <a:pt x="8137" y="2688"/>
                  </a:lnTo>
                  <a:lnTo>
                    <a:pt x="7834" y="2271"/>
                  </a:lnTo>
                  <a:lnTo>
                    <a:pt x="7513" y="1855"/>
                  </a:lnTo>
                  <a:lnTo>
                    <a:pt x="7172" y="1477"/>
                  </a:lnTo>
                  <a:lnTo>
                    <a:pt x="6945" y="1250"/>
                  </a:lnTo>
                  <a:lnTo>
                    <a:pt x="6699" y="1041"/>
                  </a:lnTo>
                  <a:lnTo>
                    <a:pt x="6472" y="852"/>
                  </a:lnTo>
                  <a:lnTo>
                    <a:pt x="6207" y="663"/>
                  </a:lnTo>
                  <a:lnTo>
                    <a:pt x="5942" y="474"/>
                  </a:lnTo>
                  <a:lnTo>
                    <a:pt x="5677" y="303"/>
                  </a:lnTo>
                  <a:lnTo>
                    <a:pt x="5412" y="152"/>
                  </a:lnTo>
                  <a:lnTo>
                    <a:pt x="5128"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4" name="Google Shape;2204;p27"/>
            <p:cNvSpPr/>
            <p:nvPr/>
          </p:nvSpPr>
          <p:spPr>
            <a:xfrm>
              <a:off x="2001708" y="4136998"/>
              <a:ext cx="307108" cy="279604"/>
            </a:xfrm>
            <a:custGeom>
              <a:avLst/>
              <a:gdLst/>
              <a:ahLst/>
              <a:cxnLst/>
              <a:rect l="l" t="t" r="r" b="b"/>
              <a:pathLst>
                <a:path w="10976" h="9993" extrusionOk="0">
                  <a:moveTo>
                    <a:pt x="5564" y="1"/>
                  </a:moveTo>
                  <a:lnTo>
                    <a:pt x="4959" y="20"/>
                  </a:lnTo>
                  <a:lnTo>
                    <a:pt x="4410" y="77"/>
                  </a:lnTo>
                  <a:lnTo>
                    <a:pt x="3956" y="133"/>
                  </a:lnTo>
                  <a:lnTo>
                    <a:pt x="3596" y="171"/>
                  </a:lnTo>
                  <a:lnTo>
                    <a:pt x="3293" y="247"/>
                  </a:lnTo>
                  <a:lnTo>
                    <a:pt x="3047" y="304"/>
                  </a:lnTo>
                  <a:lnTo>
                    <a:pt x="2764" y="379"/>
                  </a:lnTo>
                  <a:lnTo>
                    <a:pt x="2442" y="512"/>
                  </a:lnTo>
                  <a:lnTo>
                    <a:pt x="2272" y="607"/>
                  </a:lnTo>
                  <a:lnTo>
                    <a:pt x="2082" y="701"/>
                  </a:lnTo>
                  <a:lnTo>
                    <a:pt x="1912" y="834"/>
                  </a:lnTo>
                  <a:lnTo>
                    <a:pt x="1723" y="966"/>
                  </a:lnTo>
                  <a:lnTo>
                    <a:pt x="1571" y="1117"/>
                  </a:lnTo>
                  <a:lnTo>
                    <a:pt x="1401" y="1288"/>
                  </a:lnTo>
                  <a:lnTo>
                    <a:pt x="1250" y="1477"/>
                  </a:lnTo>
                  <a:lnTo>
                    <a:pt x="1136" y="1704"/>
                  </a:lnTo>
                  <a:lnTo>
                    <a:pt x="1079" y="1818"/>
                  </a:lnTo>
                  <a:lnTo>
                    <a:pt x="1023" y="1969"/>
                  </a:lnTo>
                  <a:lnTo>
                    <a:pt x="909" y="2366"/>
                  </a:lnTo>
                  <a:lnTo>
                    <a:pt x="814" y="2877"/>
                  </a:lnTo>
                  <a:lnTo>
                    <a:pt x="701" y="3464"/>
                  </a:lnTo>
                  <a:lnTo>
                    <a:pt x="606" y="4126"/>
                  </a:lnTo>
                  <a:lnTo>
                    <a:pt x="512" y="4807"/>
                  </a:lnTo>
                  <a:lnTo>
                    <a:pt x="341" y="6264"/>
                  </a:lnTo>
                  <a:lnTo>
                    <a:pt x="209" y="7665"/>
                  </a:lnTo>
                  <a:lnTo>
                    <a:pt x="95" y="8857"/>
                  </a:lnTo>
                  <a:lnTo>
                    <a:pt x="1" y="9992"/>
                  </a:lnTo>
                  <a:lnTo>
                    <a:pt x="10976" y="9992"/>
                  </a:lnTo>
                  <a:lnTo>
                    <a:pt x="10844" y="8857"/>
                  </a:lnTo>
                  <a:lnTo>
                    <a:pt x="10503" y="6264"/>
                  </a:lnTo>
                  <a:lnTo>
                    <a:pt x="10314" y="4807"/>
                  </a:lnTo>
                  <a:lnTo>
                    <a:pt x="10087" y="3426"/>
                  </a:lnTo>
                  <a:lnTo>
                    <a:pt x="9878" y="2272"/>
                  </a:lnTo>
                  <a:lnTo>
                    <a:pt x="9784" y="1836"/>
                  </a:lnTo>
                  <a:lnTo>
                    <a:pt x="9708" y="1515"/>
                  </a:lnTo>
                  <a:lnTo>
                    <a:pt x="9651" y="1401"/>
                  </a:lnTo>
                  <a:lnTo>
                    <a:pt x="9595" y="1269"/>
                  </a:lnTo>
                  <a:lnTo>
                    <a:pt x="9519" y="1155"/>
                  </a:lnTo>
                  <a:lnTo>
                    <a:pt x="9424" y="1042"/>
                  </a:lnTo>
                  <a:lnTo>
                    <a:pt x="9330" y="928"/>
                  </a:lnTo>
                  <a:lnTo>
                    <a:pt x="9197" y="834"/>
                  </a:lnTo>
                  <a:lnTo>
                    <a:pt x="9065" y="739"/>
                  </a:lnTo>
                  <a:lnTo>
                    <a:pt x="8913" y="644"/>
                  </a:lnTo>
                  <a:lnTo>
                    <a:pt x="8724" y="569"/>
                  </a:lnTo>
                  <a:lnTo>
                    <a:pt x="8535" y="474"/>
                  </a:lnTo>
                  <a:lnTo>
                    <a:pt x="8327" y="398"/>
                  </a:lnTo>
                  <a:lnTo>
                    <a:pt x="8081" y="323"/>
                  </a:lnTo>
                  <a:lnTo>
                    <a:pt x="7513" y="209"/>
                  </a:lnTo>
                  <a:lnTo>
                    <a:pt x="6870" y="96"/>
                  </a:lnTo>
                  <a:lnTo>
                    <a:pt x="6529" y="58"/>
                  </a:lnTo>
                  <a:lnTo>
                    <a:pt x="6207" y="20"/>
                  </a:lnTo>
                  <a:lnTo>
                    <a:pt x="556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5" name="Google Shape;2205;p27"/>
            <p:cNvSpPr/>
            <p:nvPr/>
          </p:nvSpPr>
          <p:spPr>
            <a:xfrm>
              <a:off x="2101793" y="4245031"/>
              <a:ext cx="110689" cy="105373"/>
            </a:xfrm>
            <a:custGeom>
              <a:avLst/>
              <a:gdLst/>
              <a:ahLst/>
              <a:cxnLst/>
              <a:rect l="l" t="t" r="r" b="b"/>
              <a:pathLst>
                <a:path w="3956" h="3766" extrusionOk="0">
                  <a:moveTo>
                    <a:pt x="2441" y="1760"/>
                  </a:moveTo>
                  <a:lnTo>
                    <a:pt x="2441" y="1760"/>
                  </a:lnTo>
                  <a:lnTo>
                    <a:pt x="2612" y="1684"/>
                  </a:lnTo>
                  <a:lnTo>
                    <a:pt x="2763" y="1590"/>
                  </a:lnTo>
                  <a:lnTo>
                    <a:pt x="2914" y="1495"/>
                  </a:lnTo>
                  <a:lnTo>
                    <a:pt x="3028" y="1419"/>
                  </a:lnTo>
                  <a:lnTo>
                    <a:pt x="3122" y="1325"/>
                  </a:lnTo>
                  <a:lnTo>
                    <a:pt x="3217" y="1230"/>
                  </a:lnTo>
                  <a:lnTo>
                    <a:pt x="3274" y="1136"/>
                  </a:lnTo>
                  <a:lnTo>
                    <a:pt x="3331" y="1041"/>
                  </a:lnTo>
                  <a:lnTo>
                    <a:pt x="3368" y="965"/>
                  </a:lnTo>
                  <a:lnTo>
                    <a:pt x="3387" y="871"/>
                  </a:lnTo>
                  <a:lnTo>
                    <a:pt x="3387" y="795"/>
                  </a:lnTo>
                  <a:lnTo>
                    <a:pt x="3387" y="719"/>
                  </a:lnTo>
                  <a:lnTo>
                    <a:pt x="3368" y="663"/>
                  </a:lnTo>
                  <a:lnTo>
                    <a:pt x="3331" y="606"/>
                  </a:lnTo>
                  <a:lnTo>
                    <a:pt x="3274" y="549"/>
                  </a:lnTo>
                  <a:lnTo>
                    <a:pt x="3217" y="511"/>
                  </a:lnTo>
                  <a:lnTo>
                    <a:pt x="3217" y="511"/>
                  </a:lnTo>
                  <a:lnTo>
                    <a:pt x="3104" y="473"/>
                  </a:lnTo>
                  <a:lnTo>
                    <a:pt x="2990" y="473"/>
                  </a:lnTo>
                  <a:lnTo>
                    <a:pt x="2895" y="492"/>
                  </a:lnTo>
                  <a:lnTo>
                    <a:pt x="2782" y="530"/>
                  </a:lnTo>
                  <a:lnTo>
                    <a:pt x="2687" y="587"/>
                  </a:lnTo>
                  <a:lnTo>
                    <a:pt x="2593" y="663"/>
                  </a:lnTo>
                  <a:lnTo>
                    <a:pt x="2441" y="852"/>
                  </a:lnTo>
                  <a:lnTo>
                    <a:pt x="2290" y="1041"/>
                  </a:lnTo>
                  <a:lnTo>
                    <a:pt x="2195" y="1211"/>
                  </a:lnTo>
                  <a:lnTo>
                    <a:pt x="2101" y="1400"/>
                  </a:lnTo>
                  <a:lnTo>
                    <a:pt x="2101" y="1400"/>
                  </a:lnTo>
                  <a:lnTo>
                    <a:pt x="2176" y="1173"/>
                  </a:lnTo>
                  <a:lnTo>
                    <a:pt x="2214" y="927"/>
                  </a:lnTo>
                  <a:lnTo>
                    <a:pt x="2252" y="663"/>
                  </a:lnTo>
                  <a:lnTo>
                    <a:pt x="2271" y="530"/>
                  </a:lnTo>
                  <a:lnTo>
                    <a:pt x="2252" y="417"/>
                  </a:lnTo>
                  <a:lnTo>
                    <a:pt x="2233" y="284"/>
                  </a:lnTo>
                  <a:lnTo>
                    <a:pt x="2195" y="189"/>
                  </a:lnTo>
                  <a:lnTo>
                    <a:pt x="2138" y="95"/>
                  </a:lnTo>
                  <a:lnTo>
                    <a:pt x="2063" y="38"/>
                  </a:lnTo>
                  <a:lnTo>
                    <a:pt x="1968" y="0"/>
                  </a:lnTo>
                  <a:lnTo>
                    <a:pt x="1836" y="0"/>
                  </a:lnTo>
                  <a:lnTo>
                    <a:pt x="1836" y="0"/>
                  </a:lnTo>
                  <a:lnTo>
                    <a:pt x="1722" y="19"/>
                  </a:lnTo>
                  <a:lnTo>
                    <a:pt x="1646" y="76"/>
                  </a:lnTo>
                  <a:lnTo>
                    <a:pt x="1571" y="133"/>
                  </a:lnTo>
                  <a:lnTo>
                    <a:pt x="1514" y="208"/>
                  </a:lnTo>
                  <a:lnTo>
                    <a:pt x="1476" y="303"/>
                  </a:lnTo>
                  <a:lnTo>
                    <a:pt x="1457" y="398"/>
                  </a:lnTo>
                  <a:lnTo>
                    <a:pt x="1419" y="606"/>
                  </a:lnTo>
                  <a:lnTo>
                    <a:pt x="1438" y="833"/>
                  </a:lnTo>
                  <a:lnTo>
                    <a:pt x="1457" y="1041"/>
                  </a:lnTo>
                  <a:lnTo>
                    <a:pt x="1514" y="1344"/>
                  </a:lnTo>
                  <a:lnTo>
                    <a:pt x="1514" y="1344"/>
                  </a:lnTo>
                  <a:lnTo>
                    <a:pt x="1533" y="1400"/>
                  </a:lnTo>
                  <a:lnTo>
                    <a:pt x="1533" y="1400"/>
                  </a:lnTo>
                  <a:lnTo>
                    <a:pt x="1514" y="1344"/>
                  </a:lnTo>
                  <a:lnTo>
                    <a:pt x="1514" y="1344"/>
                  </a:lnTo>
                  <a:lnTo>
                    <a:pt x="1400" y="1136"/>
                  </a:lnTo>
                  <a:lnTo>
                    <a:pt x="1325" y="984"/>
                  </a:lnTo>
                  <a:lnTo>
                    <a:pt x="1192" y="852"/>
                  </a:lnTo>
                  <a:lnTo>
                    <a:pt x="1060" y="719"/>
                  </a:lnTo>
                  <a:lnTo>
                    <a:pt x="908" y="606"/>
                  </a:lnTo>
                  <a:lnTo>
                    <a:pt x="833" y="568"/>
                  </a:lnTo>
                  <a:lnTo>
                    <a:pt x="738" y="549"/>
                  </a:lnTo>
                  <a:lnTo>
                    <a:pt x="644" y="549"/>
                  </a:lnTo>
                  <a:lnTo>
                    <a:pt x="549" y="549"/>
                  </a:lnTo>
                  <a:lnTo>
                    <a:pt x="549" y="549"/>
                  </a:lnTo>
                  <a:lnTo>
                    <a:pt x="454" y="587"/>
                  </a:lnTo>
                  <a:lnTo>
                    <a:pt x="360" y="625"/>
                  </a:lnTo>
                  <a:lnTo>
                    <a:pt x="303" y="700"/>
                  </a:lnTo>
                  <a:lnTo>
                    <a:pt x="246" y="757"/>
                  </a:lnTo>
                  <a:lnTo>
                    <a:pt x="208" y="852"/>
                  </a:lnTo>
                  <a:lnTo>
                    <a:pt x="189" y="927"/>
                  </a:lnTo>
                  <a:lnTo>
                    <a:pt x="208" y="1022"/>
                  </a:lnTo>
                  <a:lnTo>
                    <a:pt x="227" y="1136"/>
                  </a:lnTo>
                  <a:lnTo>
                    <a:pt x="265" y="1230"/>
                  </a:lnTo>
                  <a:lnTo>
                    <a:pt x="322" y="1344"/>
                  </a:lnTo>
                  <a:lnTo>
                    <a:pt x="417" y="1438"/>
                  </a:lnTo>
                  <a:lnTo>
                    <a:pt x="511" y="1533"/>
                  </a:lnTo>
                  <a:lnTo>
                    <a:pt x="644" y="1628"/>
                  </a:lnTo>
                  <a:lnTo>
                    <a:pt x="776" y="1703"/>
                  </a:lnTo>
                  <a:lnTo>
                    <a:pt x="946" y="1779"/>
                  </a:lnTo>
                  <a:lnTo>
                    <a:pt x="1136" y="1855"/>
                  </a:lnTo>
                  <a:lnTo>
                    <a:pt x="1136" y="1855"/>
                  </a:lnTo>
                  <a:lnTo>
                    <a:pt x="757" y="1911"/>
                  </a:lnTo>
                  <a:lnTo>
                    <a:pt x="473" y="1987"/>
                  </a:lnTo>
                  <a:lnTo>
                    <a:pt x="265" y="2082"/>
                  </a:lnTo>
                  <a:lnTo>
                    <a:pt x="114" y="2176"/>
                  </a:lnTo>
                  <a:lnTo>
                    <a:pt x="38" y="2271"/>
                  </a:lnTo>
                  <a:lnTo>
                    <a:pt x="0" y="2366"/>
                  </a:lnTo>
                  <a:lnTo>
                    <a:pt x="19" y="2460"/>
                  </a:lnTo>
                  <a:lnTo>
                    <a:pt x="57" y="2574"/>
                  </a:lnTo>
                  <a:lnTo>
                    <a:pt x="57" y="2574"/>
                  </a:lnTo>
                  <a:lnTo>
                    <a:pt x="76" y="2612"/>
                  </a:lnTo>
                  <a:lnTo>
                    <a:pt x="133" y="2649"/>
                  </a:lnTo>
                  <a:lnTo>
                    <a:pt x="227" y="2706"/>
                  </a:lnTo>
                  <a:lnTo>
                    <a:pt x="360" y="2725"/>
                  </a:lnTo>
                  <a:lnTo>
                    <a:pt x="530" y="2725"/>
                  </a:lnTo>
                  <a:lnTo>
                    <a:pt x="700" y="2706"/>
                  </a:lnTo>
                  <a:lnTo>
                    <a:pt x="890" y="2668"/>
                  </a:lnTo>
                  <a:lnTo>
                    <a:pt x="1079" y="2593"/>
                  </a:lnTo>
                  <a:lnTo>
                    <a:pt x="1287" y="2498"/>
                  </a:lnTo>
                  <a:lnTo>
                    <a:pt x="1287" y="2498"/>
                  </a:lnTo>
                  <a:lnTo>
                    <a:pt x="1117" y="2649"/>
                  </a:lnTo>
                  <a:lnTo>
                    <a:pt x="1003" y="2801"/>
                  </a:lnTo>
                  <a:lnTo>
                    <a:pt x="890" y="2933"/>
                  </a:lnTo>
                  <a:lnTo>
                    <a:pt x="814" y="3047"/>
                  </a:lnTo>
                  <a:lnTo>
                    <a:pt x="757" y="3160"/>
                  </a:lnTo>
                  <a:lnTo>
                    <a:pt x="738" y="3255"/>
                  </a:lnTo>
                  <a:lnTo>
                    <a:pt x="719" y="3350"/>
                  </a:lnTo>
                  <a:lnTo>
                    <a:pt x="719" y="3444"/>
                  </a:lnTo>
                  <a:lnTo>
                    <a:pt x="738" y="3520"/>
                  </a:lnTo>
                  <a:lnTo>
                    <a:pt x="776" y="3577"/>
                  </a:lnTo>
                  <a:lnTo>
                    <a:pt x="814" y="3633"/>
                  </a:lnTo>
                  <a:lnTo>
                    <a:pt x="871" y="3671"/>
                  </a:lnTo>
                  <a:lnTo>
                    <a:pt x="984" y="3747"/>
                  </a:lnTo>
                  <a:lnTo>
                    <a:pt x="1098" y="3766"/>
                  </a:lnTo>
                  <a:lnTo>
                    <a:pt x="1098" y="3766"/>
                  </a:lnTo>
                  <a:lnTo>
                    <a:pt x="1173" y="3747"/>
                  </a:lnTo>
                  <a:lnTo>
                    <a:pt x="1230" y="3728"/>
                  </a:lnTo>
                  <a:lnTo>
                    <a:pt x="1344" y="3652"/>
                  </a:lnTo>
                  <a:lnTo>
                    <a:pt x="1457" y="3539"/>
                  </a:lnTo>
                  <a:lnTo>
                    <a:pt x="1552" y="3387"/>
                  </a:lnTo>
                  <a:lnTo>
                    <a:pt x="1646" y="3217"/>
                  </a:lnTo>
                  <a:lnTo>
                    <a:pt x="1722" y="3047"/>
                  </a:lnTo>
                  <a:lnTo>
                    <a:pt x="1855" y="2706"/>
                  </a:lnTo>
                  <a:lnTo>
                    <a:pt x="1855" y="2706"/>
                  </a:lnTo>
                  <a:lnTo>
                    <a:pt x="1911" y="2990"/>
                  </a:lnTo>
                  <a:lnTo>
                    <a:pt x="2006" y="3236"/>
                  </a:lnTo>
                  <a:lnTo>
                    <a:pt x="2101" y="3406"/>
                  </a:lnTo>
                  <a:lnTo>
                    <a:pt x="2195" y="3539"/>
                  </a:lnTo>
                  <a:lnTo>
                    <a:pt x="2309" y="3633"/>
                  </a:lnTo>
                  <a:lnTo>
                    <a:pt x="2384" y="3652"/>
                  </a:lnTo>
                  <a:lnTo>
                    <a:pt x="2441" y="3671"/>
                  </a:lnTo>
                  <a:lnTo>
                    <a:pt x="2574" y="3671"/>
                  </a:lnTo>
                  <a:lnTo>
                    <a:pt x="2706" y="3614"/>
                  </a:lnTo>
                  <a:lnTo>
                    <a:pt x="2706" y="3614"/>
                  </a:lnTo>
                  <a:lnTo>
                    <a:pt x="2763" y="3577"/>
                  </a:lnTo>
                  <a:lnTo>
                    <a:pt x="2801" y="3539"/>
                  </a:lnTo>
                  <a:lnTo>
                    <a:pt x="2839" y="3482"/>
                  </a:lnTo>
                  <a:lnTo>
                    <a:pt x="2858" y="3425"/>
                  </a:lnTo>
                  <a:lnTo>
                    <a:pt x="2876" y="3293"/>
                  </a:lnTo>
                  <a:lnTo>
                    <a:pt x="2839" y="3141"/>
                  </a:lnTo>
                  <a:lnTo>
                    <a:pt x="2782" y="2971"/>
                  </a:lnTo>
                  <a:lnTo>
                    <a:pt x="2706" y="2782"/>
                  </a:lnTo>
                  <a:lnTo>
                    <a:pt x="2479" y="2422"/>
                  </a:lnTo>
                  <a:lnTo>
                    <a:pt x="2479" y="2422"/>
                  </a:lnTo>
                  <a:lnTo>
                    <a:pt x="2839" y="2517"/>
                  </a:lnTo>
                  <a:lnTo>
                    <a:pt x="3122" y="2593"/>
                  </a:lnTo>
                  <a:lnTo>
                    <a:pt x="3368" y="2612"/>
                  </a:lnTo>
                  <a:lnTo>
                    <a:pt x="3577" y="2593"/>
                  </a:lnTo>
                  <a:lnTo>
                    <a:pt x="3728" y="2555"/>
                  </a:lnTo>
                  <a:lnTo>
                    <a:pt x="3842" y="2479"/>
                  </a:lnTo>
                  <a:lnTo>
                    <a:pt x="3917" y="2384"/>
                  </a:lnTo>
                  <a:lnTo>
                    <a:pt x="3955" y="2271"/>
                  </a:lnTo>
                  <a:lnTo>
                    <a:pt x="3955" y="2271"/>
                  </a:lnTo>
                  <a:lnTo>
                    <a:pt x="3955" y="2214"/>
                  </a:lnTo>
                  <a:lnTo>
                    <a:pt x="3936" y="2157"/>
                  </a:lnTo>
                  <a:lnTo>
                    <a:pt x="3917" y="2101"/>
                  </a:lnTo>
                  <a:lnTo>
                    <a:pt x="3860" y="2044"/>
                  </a:lnTo>
                  <a:lnTo>
                    <a:pt x="3728" y="1949"/>
                  </a:lnTo>
                  <a:lnTo>
                    <a:pt x="3539" y="1874"/>
                  </a:lnTo>
                  <a:lnTo>
                    <a:pt x="3312" y="1798"/>
                  </a:lnTo>
                  <a:lnTo>
                    <a:pt x="3047" y="1760"/>
                  </a:lnTo>
                  <a:lnTo>
                    <a:pt x="2763" y="1760"/>
                  </a:lnTo>
                  <a:lnTo>
                    <a:pt x="2441" y="1760"/>
                  </a:lnTo>
                  <a:lnTo>
                    <a:pt x="2441" y="176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6" name="Google Shape;2206;p27"/>
            <p:cNvSpPr/>
            <p:nvPr/>
          </p:nvSpPr>
          <p:spPr>
            <a:xfrm>
              <a:off x="2136741" y="4286330"/>
              <a:ext cx="30722" cy="30722"/>
            </a:xfrm>
            <a:custGeom>
              <a:avLst/>
              <a:gdLst/>
              <a:ahLst/>
              <a:cxnLst/>
              <a:rect l="l" t="t" r="r" b="b"/>
              <a:pathLst>
                <a:path w="1098" h="1098" extrusionOk="0">
                  <a:moveTo>
                    <a:pt x="1098" y="549"/>
                  </a:moveTo>
                  <a:lnTo>
                    <a:pt x="1098" y="549"/>
                  </a:lnTo>
                  <a:lnTo>
                    <a:pt x="1098" y="662"/>
                  </a:lnTo>
                  <a:lnTo>
                    <a:pt x="1060" y="776"/>
                  </a:lnTo>
                  <a:lnTo>
                    <a:pt x="1022" y="871"/>
                  </a:lnTo>
                  <a:lnTo>
                    <a:pt x="946" y="946"/>
                  </a:lnTo>
                  <a:lnTo>
                    <a:pt x="871" y="1003"/>
                  </a:lnTo>
                  <a:lnTo>
                    <a:pt x="776" y="1060"/>
                  </a:lnTo>
                  <a:lnTo>
                    <a:pt x="662" y="1098"/>
                  </a:lnTo>
                  <a:lnTo>
                    <a:pt x="549" y="1098"/>
                  </a:lnTo>
                  <a:lnTo>
                    <a:pt x="549" y="1098"/>
                  </a:lnTo>
                  <a:lnTo>
                    <a:pt x="454" y="1098"/>
                  </a:lnTo>
                  <a:lnTo>
                    <a:pt x="341" y="1060"/>
                  </a:lnTo>
                  <a:lnTo>
                    <a:pt x="246" y="1003"/>
                  </a:lnTo>
                  <a:lnTo>
                    <a:pt x="170" y="946"/>
                  </a:lnTo>
                  <a:lnTo>
                    <a:pt x="95" y="871"/>
                  </a:lnTo>
                  <a:lnTo>
                    <a:pt x="57" y="776"/>
                  </a:lnTo>
                  <a:lnTo>
                    <a:pt x="19" y="662"/>
                  </a:lnTo>
                  <a:lnTo>
                    <a:pt x="0" y="549"/>
                  </a:lnTo>
                  <a:lnTo>
                    <a:pt x="0" y="549"/>
                  </a:lnTo>
                  <a:lnTo>
                    <a:pt x="19" y="454"/>
                  </a:lnTo>
                  <a:lnTo>
                    <a:pt x="57" y="341"/>
                  </a:lnTo>
                  <a:lnTo>
                    <a:pt x="95" y="246"/>
                  </a:lnTo>
                  <a:lnTo>
                    <a:pt x="170" y="170"/>
                  </a:lnTo>
                  <a:lnTo>
                    <a:pt x="246" y="95"/>
                  </a:lnTo>
                  <a:lnTo>
                    <a:pt x="341" y="57"/>
                  </a:lnTo>
                  <a:lnTo>
                    <a:pt x="454" y="19"/>
                  </a:lnTo>
                  <a:lnTo>
                    <a:pt x="549" y="0"/>
                  </a:lnTo>
                  <a:lnTo>
                    <a:pt x="549" y="0"/>
                  </a:lnTo>
                  <a:lnTo>
                    <a:pt x="662" y="19"/>
                  </a:lnTo>
                  <a:lnTo>
                    <a:pt x="776" y="57"/>
                  </a:lnTo>
                  <a:lnTo>
                    <a:pt x="871" y="95"/>
                  </a:lnTo>
                  <a:lnTo>
                    <a:pt x="946" y="170"/>
                  </a:lnTo>
                  <a:lnTo>
                    <a:pt x="1022" y="246"/>
                  </a:lnTo>
                  <a:lnTo>
                    <a:pt x="1060" y="341"/>
                  </a:lnTo>
                  <a:lnTo>
                    <a:pt x="1098" y="454"/>
                  </a:lnTo>
                  <a:lnTo>
                    <a:pt x="1098" y="549"/>
                  </a:lnTo>
                  <a:lnTo>
                    <a:pt x="1098" y="549"/>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7" name="Google Shape;2207;p27"/>
            <p:cNvSpPr/>
            <p:nvPr/>
          </p:nvSpPr>
          <p:spPr>
            <a:xfrm>
              <a:off x="2217743" y="4400686"/>
              <a:ext cx="182150" cy="148266"/>
            </a:xfrm>
            <a:custGeom>
              <a:avLst/>
              <a:gdLst/>
              <a:ahLst/>
              <a:cxnLst/>
              <a:rect l="l" t="t" r="r" b="b"/>
              <a:pathLst>
                <a:path w="6510" h="5299" extrusionOk="0">
                  <a:moveTo>
                    <a:pt x="5015" y="0"/>
                  </a:moveTo>
                  <a:lnTo>
                    <a:pt x="4769" y="19"/>
                  </a:lnTo>
                  <a:lnTo>
                    <a:pt x="4504" y="57"/>
                  </a:lnTo>
                  <a:lnTo>
                    <a:pt x="4258" y="95"/>
                  </a:lnTo>
                  <a:lnTo>
                    <a:pt x="4012" y="171"/>
                  </a:lnTo>
                  <a:lnTo>
                    <a:pt x="3766" y="228"/>
                  </a:lnTo>
                  <a:lnTo>
                    <a:pt x="3312" y="398"/>
                  </a:lnTo>
                  <a:lnTo>
                    <a:pt x="2895" y="587"/>
                  </a:lnTo>
                  <a:lnTo>
                    <a:pt x="2555" y="776"/>
                  </a:lnTo>
                  <a:lnTo>
                    <a:pt x="2403" y="909"/>
                  </a:lnTo>
                  <a:lnTo>
                    <a:pt x="2233" y="1041"/>
                  </a:lnTo>
                  <a:lnTo>
                    <a:pt x="2044" y="1230"/>
                  </a:lnTo>
                  <a:lnTo>
                    <a:pt x="1855" y="1439"/>
                  </a:lnTo>
                  <a:lnTo>
                    <a:pt x="1665" y="1685"/>
                  </a:lnTo>
                  <a:lnTo>
                    <a:pt x="1476" y="1950"/>
                  </a:lnTo>
                  <a:lnTo>
                    <a:pt x="1268" y="2233"/>
                  </a:lnTo>
                  <a:lnTo>
                    <a:pt x="1079" y="2536"/>
                  </a:lnTo>
                  <a:lnTo>
                    <a:pt x="890" y="2858"/>
                  </a:lnTo>
                  <a:lnTo>
                    <a:pt x="719" y="3198"/>
                  </a:lnTo>
                  <a:lnTo>
                    <a:pt x="549" y="3539"/>
                  </a:lnTo>
                  <a:lnTo>
                    <a:pt x="398" y="3880"/>
                  </a:lnTo>
                  <a:lnTo>
                    <a:pt x="265" y="4239"/>
                  </a:lnTo>
                  <a:lnTo>
                    <a:pt x="152" y="4580"/>
                  </a:lnTo>
                  <a:lnTo>
                    <a:pt x="76" y="4939"/>
                  </a:lnTo>
                  <a:lnTo>
                    <a:pt x="0" y="5280"/>
                  </a:lnTo>
                  <a:lnTo>
                    <a:pt x="454" y="5299"/>
                  </a:lnTo>
                  <a:lnTo>
                    <a:pt x="890" y="5280"/>
                  </a:lnTo>
                  <a:lnTo>
                    <a:pt x="1268" y="5261"/>
                  </a:lnTo>
                  <a:lnTo>
                    <a:pt x="1609" y="5223"/>
                  </a:lnTo>
                  <a:lnTo>
                    <a:pt x="2120" y="5166"/>
                  </a:lnTo>
                  <a:lnTo>
                    <a:pt x="2290" y="5147"/>
                  </a:lnTo>
                  <a:lnTo>
                    <a:pt x="2631" y="5072"/>
                  </a:lnTo>
                  <a:lnTo>
                    <a:pt x="2952" y="4996"/>
                  </a:lnTo>
                  <a:lnTo>
                    <a:pt x="3274" y="4883"/>
                  </a:lnTo>
                  <a:lnTo>
                    <a:pt x="3558" y="4769"/>
                  </a:lnTo>
                  <a:lnTo>
                    <a:pt x="3842" y="4637"/>
                  </a:lnTo>
                  <a:lnTo>
                    <a:pt x="4107" y="4504"/>
                  </a:lnTo>
                  <a:lnTo>
                    <a:pt x="4371" y="4353"/>
                  </a:lnTo>
                  <a:lnTo>
                    <a:pt x="4598" y="4182"/>
                  </a:lnTo>
                  <a:lnTo>
                    <a:pt x="4826" y="4012"/>
                  </a:lnTo>
                  <a:lnTo>
                    <a:pt x="5034" y="3823"/>
                  </a:lnTo>
                  <a:lnTo>
                    <a:pt x="5242" y="3634"/>
                  </a:lnTo>
                  <a:lnTo>
                    <a:pt x="5412" y="3444"/>
                  </a:lnTo>
                  <a:lnTo>
                    <a:pt x="5582" y="3255"/>
                  </a:lnTo>
                  <a:lnTo>
                    <a:pt x="5734" y="3047"/>
                  </a:lnTo>
                  <a:lnTo>
                    <a:pt x="5885" y="2839"/>
                  </a:lnTo>
                  <a:lnTo>
                    <a:pt x="5999" y="2631"/>
                  </a:lnTo>
                  <a:lnTo>
                    <a:pt x="6112" y="2423"/>
                  </a:lnTo>
                  <a:lnTo>
                    <a:pt x="6226" y="2233"/>
                  </a:lnTo>
                  <a:lnTo>
                    <a:pt x="6302" y="2025"/>
                  </a:lnTo>
                  <a:lnTo>
                    <a:pt x="6377" y="1836"/>
                  </a:lnTo>
                  <a:lnTo>
                    <a:pt x="6434" y="1647"/>
                  </a:lnTo>
                  <a:lnTo>
                    <a:pt x="6472" y="1458"/>
                  </a:lnTo>
                  <a:lnTo>
                    <a:pt x="6510" y="1268"/>
                  </a:lnTo>
                  <a:lnTo>
                    <a:pt x="6510" y="1098"/>
                  </a:lnTo>
                  <a:lnTo>
                    <a:pt x="6510" y="947"/>
                  </a:lnTo>
                  <a:lnTo>
                    <a:pt x="6510" y="795"/>
                  </a:lnTo>
                  <a:lnTo>
                    <a:pt x="6491" y="663"/>
                  </a:lnTo>
                  <a:lnTo>
                    <a:pt x="6434" y="530"/>
                  </a:lnTo>
                  <a:lnTo>
                    <a:pt x="6396" y="417"/>
                  </a:lnTo>
                  <a:lnTo>
                    <a:pt x="6320" y="322"/>
                  </a:lnTo>
                  <a:lnTo>
                    <a:pt x="6245" y="246"/>
                  </a:lnTo>
                  <a:lnTo>
                    <a:pt x="6150" y="190"/>
                  </a:lnTo>
                  <a:lnTo>
                    <a:pt x="5942" y="114"/>
                  </a:lnTo>
                  <a:lnTo>
                    <a:pt x="5734" y="38"/>
                  </a:lnTo>
                  <a:lnTo>
                    <a:pt x="5507" y="0"/>
                  </a:lnTo>
                  <a:close/>
                </a:path>
              </a:pathLst>
            </a:custGeom>
            <a:solidFill>
              <a:srgbClr val="FC9F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8" name="Google Shape;2208;p27"/>
            <p:cNvSpPr/>
            <p:nvPr/>
          </p:nvSpPr>
          <p:spPr>
            <a:xfrm>
              <a:off x="2265394" y="4399623"/>
              <a:ext cx="164690" cy="214998"/>
            </a:xfrm>
            <a:custGeom>
              <a:avLst/>
              <a:gdLst/>
              <a:ahLst/>
              <a:cxnLst/>
              <a:rect l="l" t="t" r="r" b="b"/>
              <a:pathLst>
                <a:path w="5886" h="7684" extrusionOk="0">
                  <a:moveTo>
                    <a:pt x="3274" y="1"/>
                  </a:moveTo>
                  <a:lnTo>
                    <a:pt x="3009" y="20"/>
                  </a:lnTo>
                  <a:lnTo>
                    <a:pt x="2763" y="95"/>
                  </a:lnTo>
                  <a:lnTo>
                    <a:pt x="2536" y="190"/>
                  </a:lnTo>
                  <a:lnTo>
                    <a:pt x="2328" y="284"/>
                  </a:lnTo>
                  <a:lnTo>
                    <a:pt x="2158" y="417"/>
                  </a:lnTo>
                  <a:lnTo>
                    <a:pt x="2006" y="530"/>
                  </a:lnTo>
                  <a:lnTo>
                    <a:pt x="1874" y="663"/>
                  </a:lnTo>
                  <a:lnTo>
                    <a:pt x="1779" y="776"/>
                  </a:lnTo>
                  <a:lnTo>
                    <a:pt x="1647" y="947"/>
                  </a:lnTo>
                  <a:lnTo>
                    <a:pt x="1590" y="1022"/>
                  </a:lnTo>
                  <a:lnTo>
                    <a:pt x="1495" y="1231"/>
                  </a:lnTo>
                  <a:lnTo>
                    <a:pt x="1249" y="1779"/>
                  </a:lnTo>
                  <a:lnTo>
                    <a:pt x="1098" y="2139"/>
                  </a:lnTo>
                  <a:lnTo>
                    <a:pt x="928" y="2555"/>
                  </a:lnTo>
                  <a:lnTo>
                    <a:pt x="757" y="2990"/>
                  </a:lnTo>
                  <a:lnTo>
                    <a:pt x="625" y="3463"/>
                  </a:lnTo>
                  <a:lnTo>
                    <a:pt x="473" y="3955"/>
                  </a:lnTo>
                  <a:lnTo>
                    <a:pt x="322" y="4542"/>
                  </a:lnTo>
                  <a:lnTo>
                    <a:pt x="190" y="5148"/>
                  </a:lnTo>
                  <a:lnTo>
                    <a:pt x="76" y="5753"/>
                  </a:lnTo>
                  <a:lnTo>
                    <a:pt x="38" y="6056"/>
                  </a:lnTo>
                  <a:lnTo>
                    <a:pt x="19" y="6340"/>
                  </a:lnTo>
                  <a:lnTo>
                    <a:pt x="0" y="6624"/>
                  </a:lnTo>
                  <a:lnTo>
                    <a:pt x="19" y="6870"/>
                  </a:lnTo>
                  <a:lnTo>
                    <a:pt x="38" y="7116"/>
                  </a:lnTo>
                  <a:lnTo>
                    <a:pt x="95" y="7324"/>
                  </a:lnTo>
                  <a:lnTo>
                    <a:pt x="152" y="7513"/>
                  </a:lnTo>
                  <a:lnTo>
                    <a:pt x="246" y="7664"/>
                  </a:lnTo>
                  <a:lnTo>
                    <a:pt x="473" y="7683"/>
                  </a:lnTo>
                  <a:lnTo>
                    <a:pt x="682" y="7683"/>
                  </a:lnTo>
                  <a:lnTo>
                    <a:pt x="890" y="7664"/>
                  </a:lnTo>
                  <a:lnTo>
                    <a:pt x="1117" y="7645"/>
                  </a:lnTo>
                  <a:lnTo>
                    <a:pt x="1325" y="7589"/>
                  </a:lnTo>
                  <a:lnTo>
                    <a:pt x="1552" y="7532"/>
                  </a:lnTo>
                  <a:lnTo>
                    <a:pt x="1760" y="7456"/>
                  </a:lnTo>
                  <a:lnTo>
                    <a:pt x="1968" y="7380"/>
                  </a:lnTo>
                  <a:lnTo>
                    <a:pt x="2385" y="7172"/>
                  </a:lnTo>
                  <a:lnTo>
                    <a:pt x="2801" y="6926"/>
                  </a:lnTo>
                  <a:lnTo>
                    <a:pt x="3198" y="6661"/>
                  </a:lnTo>
                  <a:lnTo>
                    <a:pt x="3577" y="6359"/>
                  </a:lnTo>
                  <a:lnTo>
                    <a:pt x="3917" y="6037"/>
                  </a:lnTo>
                  <a:lnTo>
                    <a:pt x="4258" y="5715"/>
                  </a:lnTo>
                  <a:lnTo>
                    <a:pt x="4561" y="5394"/>
                  </a:lnTo>
                  <a:lnTo>
                    <a:pt x="4845" y="5072"/>
                  </a:lnTo>
                  <a:lnTo>
                    <a:pt x="5072" y="4750"/>
                  </a:lnTo>
                  <a:lnTo>
                    <a:pt x="5280" y="4466"/>
                  </a:lnTo>
                  <a:lnTo>
                    <a:pt x="5450" y="4220"/>
                  </a:lnTo>
                  <a:lnTo>
                    <a:pt x="5564" y="3993"/>
                  </a:lnTo>
                  <a:lnTo>
                    <a:pt x="5639" y="3823"/>
                  </a:lnTo>
                  <a:lnTo>
                    <a:pt x="5715" y="3634"/>
                  </a:lnTo>
                  <a:lnTo>
                    <a:pt x="5772" y="3407"/>
                  </a:lnTo>
                  <a:lnTo>
                    <a:pt x="5829" y="3180"/>
                  </a:lnTo>
                  <a:lnTo>
                    <a:pt x="5866" y="2934"/>
                  </a:lnTo>
                  <a:lnTo>
                    <a:pt x="5885" y="2669"/>
                  </a:lnTo>
                  <a:lnTo>
                    <a:pt x="5885" y="2404"/>
                  </a:lnTo>
                  <a:lnTo>
                    <a:pt x="5866" y="2120"/>
                  </a:lnTo>
                  <a:lnTo>
                    <a:pt x="5829" y="1855"/>
                  </a:lnTo>
                  <a:lnTo>
                    <a:pt x="5753" y="1590"/>
                  </a:lnTo>
                  <a:lnTo>
                    <a:pt x="5658" y="1344"/>
                  </a:lnTo>
                  <a:lnTo>
                    <a:pt x="5526" y="1098"/>
                  </a:lnTo>
                  <a:lnTo>
                    <a:pt x="5355" y="852"/>
                  </a:lnTo>
                  <a:lnTo>
                    <a:pt x="5147" y="644"/>
                  </a:lnTo>
                  <a:lnTo>
                    <a:pt x="5034" y="549"/>
                  </a:lnTo>
                  <a:lnTo>
                    <a:pt x="4901" y="455"/>
                  </a:lnTo>
                  <a:lnTo>
                    <a:pt x="4769" y="379"/>
                  </a:lnTo>
                  <a:lnTo>
                    <a:pt x="4617" y="303"/>
                  </a:lnTo>
                  <a:lnTo>
                    <a:pt x="4428" y="209"/>
                  </a:lnTo>
                  <a:lnTo>
                    <a:pt x="4239" y="133"/>
                  </a:lnTo>
                  <a:lnTo>
                    <a:pt x="4069" y="95"/>
                  </a:lnTo>
                  <a:lnTo>
                    <a:pt x="3898" y="38"/>
                  </a:lnTo>
                  <a:lnTo>
                    <a:pt x="3577" y="1"/>
                  </a:lnTo>
                  <a:close/>
                </a:path>
              </a:pathLst>
            </a:custGeom>
            <a:solidFill>
              <a:srgbClr val="FC9F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9" name="Google Shape;2209;p27"/>
            <p:cNvSpPr/>
            <p:nvPr/>
          </p:nvSpPr>
          <p:spPr>
            <a:xfrm>
              <a:off x="2226725" y="4415516"/>
              <a:ext cx="172637" cy="205457"/>
            </a:xfrm>
            <a:custGeom>
              <a:avLst/>
              <a:gdLst/>
              <a:ahLst/>
              <a:cxnLst/>
              <a:rect l="l" t="t" r="r" b="b"/>
              <a:pathLst>
                <a:path w="6170" h="7343" extrusionOk="0">
                  <a:moveTo>
                    <a:pt x="2082" y="1571"/>
                  </a:moveTo>
                  <a:lnTo>
                    <a:pt x="2082" y="1571"/>
                  </a:lnTo>
                  <a:lnTo>
                    <a:pt x="2177" y="1438"/>
                  </a:lnTo>
                  <a:lnTo>
                    <a:pt x="2253" y="1306"/>
                  </a:lnTo>
                  <a:lnTo>
                    <a:pt x="2310" y="1174"/>
                  </a:lnTo>
                  <a:lnTo>
                    <a:pt x="2347" y="1022"/>
                  </a:lnTo>
                  <a:lnTo>
                    <a:pt x="2347" y="1022"/>
                  </a:lnTo>
                  <a:lnTo>
                    <a:pt x="2442" y="757"/>
                  </a:lnTo>
                  <a:lnTo>
                    <a:pt x="2518" y="625"/>
                  </a:lnTo>
                  <a:lnTo>
                    <a:pt x="2593" y="473"/>
                  </a:lnTo>
                  <a:lnTo>
                    <a:pt x="2669" y="341"/>
                  </a:lnTo>
                  <a:lnTo>
                    <a:pt x="2783" y="227"/>
                  </a:lnTo>
                  <a:lnTo>
                    <a:pt x="2896" y="114"/>
                  </a:lnTo>
                  <a:lnTo>
                    <a:pt x="3048" y="38"/>
                  </a:lnTo>
                  <a:lnTo>
                    <a:pt x="3048" y="38"/>
                  </a:lnTo>
                  <a:lnTo>
                    <a:pt x="3180" y="0"/>
                  </a:lnTo>
                  <a:lnTo>
                    <a:pt x="3294" y="0"/>
                  </a:lnTo>
                  <a:lnTo>
                    <a:pt x="3388" y="38"/>
                  </a:lnTo>
                  <a:lnTo>
                    <a:pt x="3464" y="95"/>
                  </a:lnTo>
                  <a:lnTo>
                    <a:pt x="3521" y="208"/>
                  </a:lnTo>
                  <a:lnTo>
                    <a:pt x="3540" y="341"/>
                  </a:lnTo>
                  <a:lnTo>
                    <a:pt x="3521" y="492"/>
                  </a:lnTo>
                  <a:lnTo>
                    <a:pt x="3464" y="663"/>
                  </a:lnTo>
                  <a:lnTo>
                    <a:pt x="3464" y="663"/>
                  </a:lnTo>
                  <a:lnTo>
                    <a:pt x="3350" y="928"/>
                  </a:lnTo>
                  <a:lnTo>
                    <a:pt x="3199" y="1192"/>
                  </a:lnTo>
                  <a:lnTo>
                    <a:pt x="3104" y="1382"/>
                  </a:lnTo>
                  <a:lnTo>
                    <a:pt x="3104" y="1457"/>
                  </a:lnTo>
                  <a:lnTo>
                    <a:pt x="3104" y="1476"/>
                  </a:lnTo>
                  <a:lnTo>
                    <a:pt x="3123" y="1476"/>
                  </a:lnTo>
                  <a:lnTo>
                    <a:pt x="3123" y="1476"/>
                  </a:lnTo>
                  <a:lnTo>
                    <a:pt x="3142" y="1457"/>
                  </a:lnTo>
                  <a:lnTo>
                    <a:pt x="3180" y="1420"/>
                  </a:lnTo>
                  <a:lnTo>
                    <a:pt x="3256" y="1287"/>
                  </a:lnTo>
                  <a:lnTo>
                    <a:pt x="3502" y="852"/>
                  </a:lnTo>
                  <a:lnTo>
                    <a:pt x="3634" y="625"/>
                  </a:lnTo>
                  <a:lnTo>
                    <a:pt x="3786" y="436"/>
                  </a:lnTo>
                  <a:lnTo>
                    <a:pt x="3842" y="360"/>
                  </a:lnTo>
                  <a:lnTo>
                    <a:pt x="3918" y="303"/>
                  </a:lnTo>
                  <a:lnTo>
                    <a:pt x="3994" y="284"/>
                  </a:lnTo>
                  <a:lnTo>
                    <a:pt x="4069" y="284"/>
                  </a:lnTo>
                  <a:lnTo>
                    <a:pt x="4069" y="284"/>
                  </a:lnTo>
                  <a:lnTo>
                    <a:pt x="4126" y="322"/>
                  </a:lnTo>
                  <a:lnTo>
                    <a:pt x="4164" y="379"/>
                  </a:lnTo>
                  <a:lnTo>
                    <a:pt x="4183" y="454"/>
                  </a:lnTo>
                  <a:lnTo>
                    <a:pt x="4183" y="549"/>
                  </a:lnTo>
                  <a:lnTo>
                    <a:pt x="4145" y="757"/>
                  </a:lnTo>
                  <a:lnTo>
                    <a:pt x="4069" y="1003"/>
                  </a:lnTo>
                  <a:lnTo>
                    <a:pt x="3918" y="1438"/>
                  </a:lnTo>
                  <a:lnTo>
                    <a:pt x="3861" y="1590"/>
                  </a:lnTo>
                  <a:lnTo>
                    <a:pt x="3861" y="1628"/>
                  </a:lnTo>
                  <a:lnTo>
                    <a:pt x="3861" y="1647"/>
                  </a:lnTo>
                  <a:lnTo>
                    <a:pt x="3861" y="1647"/>
                  </a:lnTo>
                  <a:lnTo>
                    <a:pt x="3880" y="1647"/>
                  </a:lnTo>
                  <a:lnTo>
                    <a:pt x="3918" y="1609"/>
                  </a:lnTo>
                  <a:lnTo>
                    <a:pt x="4013" y="1476"/>
                  </a:lnTo>
                  <a:lnTo>
                    <a:pt x="4296" y="1060"/>
                  </a:lnTo>
                  <a:lnTo>
                    <a:pt x="4448" y="852"/>
                  </a:lnTo>
                  <a:lnTo>
                    <a:pt x="4618" y="682"/>
                  </a:lnTo>
                  <a:lnTo>
                    <a:pt x="4694" y="625"/>
                  </a:lnTo>
                  <a:lnTo>
                    <a:pt x="4769" y="587"/>
                  </a:lnTo>
                  <a:lnTo>
                    <a:pt x="4845" y="587"/>
                  </a:lnTo>
                  <a:lnTo>
                    <a:pt x="4902" y="606"/>
                  </a:lnTo>
                  <a:lnTo>
                    <a:pt x="4902" y="606"/>
                  </a:lnTo>
                  <a:lnTo>
                    <a:pt x="4940" y="644"/>
                  </a:lnTo>
                  <a:lnTo>
                    <a:pt x="4959" y="700"/>
                  </a:lnTo>
                  <a:lnTo>
                    <a:pt x="4959" y="757"/>
                  </a:lnTo>
                  <a:lnTo>
                    <a:pt x="4940" y="833"/>
                  </a:lnTo>
                  <a:lnTo>
                    <a:pt x="4883" y="1022"/>
                  </a:lnTo>
                  <a:lnTo>
                    <a:pt x="4807" y="1230"/>
                  </a:lnTo>
                  <a:lnTo>
                    <a:pt x="4618" y="1684"/>
                  </a:lnTo>
                  <a:lnTo>
                    <a:pt x="4542" y="1893"/>
                  </a:lnTo>
                  <a:lnTo>
                    <a:pt x="4505" y="2082"/>
                  </a:lnTo>
                  <a:lnTo>
                    <a:pt x="4505" y="2082"/>
                  </a:lnTo>
                  <a:lnTo>
                    <a:pt x="4713" y="1760"/>
                  </a:lnTo>
                  <a:lnTo>
                    <a:pt x="4902" y="1514"/>
                  </a:lnTo>
                  <a:lnTo>
                    <a:pt x="5053" y="1325"/>
                  </a:lnTo>
                  <a:lnTo>
                    <a:pt x="5186" y="1192"/>
                  </a:lnTo>
                  <a:lnTo>
                    <a:pt x="5280" y="1117"/>
                  </a:lnTo>
                  <a:lnTo>
                    <a:pt x="5375" y="1079"/>
                  </a:lnTo>
                  <a:lnTo>
                    <a:pt x="5451" y="1079"/>
                  </a:lnTo>
                  <a:lnTo>
                    <a:pt x="5507" y="1098"/>
                  </a:lnTo>
                  <a:lnTo>
                    <a:pt x="5507" y="1098"/>
                  </a:lnTo>
                  <a:lnTo>
                    <a:pt x="5564" y="1136"/>
                  </a:lnTo>
                  <a:lnTo>
                    <a:pt x="5602" y="1192"/>
                  </a:lnTo>
                  <a:lnTo>
                    <a:pt x="5621" y="1230"/>
                  </a:lnTo>
                  <a:lnTo>
                    <a:pt x="5640" y="1287"/>
                  </a:lnTo>
                  <a:lnTo>
                    <a:pt x="5640" y="1420"/>
                  </a:lnTo>
                  <a:lnTo>
                    <a:pt x="5583" y="1571"/>
                  </a:lnTo>
                  <a:lnTo>
                    <a:pt x="5507" y="1760"/>
                  </a:lnTo>
                  <a:lnTo>
                    <a:pt x="5413" y="1968"/>
                  </a:lnTo>
                  <a:lnTo>
                    <a:pt x="5148" y="2441"/>
                  </a:lnTo>
                  <a:lnTo>
                    <a:pt x="5148" y="2441"/>
                  </a:lnTo>
                  <a:lnTo>
                    <a:pt x="5489" y="2082"/>
                  </a:lnTo>
                  <a:lnTo>
                    <a:pt x="5753" y="1817"/>
                  </a:lnTo>
                  <a:lnTo>
                    <a:pt x="5848" y="1760"/>
                  </a:lnTo>
                  <a:lnTo>
                    <a:pt x="5943" y="1703"/>
                  </a:lnTo>
                  <a:lnTo>
                    <a:pt x="6018" y="1703"/>
                  </a:lnTo>
                  <a:lnTo>
                    <a:pt x="6094" y="1741"/>
                  </a:lnTo>
                  <a:lnTo>
                    <a:pt x="6094" y="1741"/>
                  </a:lnTo>
                  <a:lnTo>
                    <a:pt x="6132" y="1798"/>
                  </a:lnTo>
                  <a:lnTo>
                    <a:pt x="6170" y="1855"/>
                  </a:lnTo>
                  <a:lnTo>
                    <a:pt x="6170" y="1930"/>
                  </a:lnTo>
                  <a:lnTo>
                    <a:pt x="6170" y="2006"/>
                  </a:lnTo>
                  <a:lnTo>
                    <a:pt x="6151" y="2082"/>
                  </a:lnTo>
                  <a:lnTo>
                    <a:pt x="6113" y="2176"/>
                  </a:lnTo>
                  <a:lnTo>
                    <a:pt x="5999" y="2403"/>
                  </a:lnTo>
                  <a:lnTo>
                    <a:pt x="5999" y="2403"/>
                  </a:lnTo>
                  <a:lnTo>
                    <a:pt x="5810" y="2763"/>
                  </a:lnTo>
                  <a:lnTo>
                    <a:pt x="5413" y="3463"/>
                  </a:lnTo>
                  <a:lnTo>
                    <a:pt x="5148" y="3898"/>
                  </a:lnTo>
                  <a:lnTo>
                    <a:pt x="4826" y="4371"/>
                  </a:lnTo>
                  <a:lnTo>
                    <a:pt x="4486" y="4863"/>
                  </a:lnTo>
                  <a:lnTo>
                    <a:pt x="4126" y="5355"/>
                  </a:lnTo>
                  <a:lnTo>
                    <a:pt x="3729" y="5829"/>
                  </a:lnTo>
                  <a:lnTo>
                    <a:pt x="3521" y="6056"/>
                  </a:lnTo>
                  <a:lnTo>
                    <a:pt x="3312" y="6264"/>
                  </a:lnTo>
                  <a:lnTo>
                    <a:pt x="3085" y="6472"/>
                  </a:lnTo>
                  <a:lnTo>
                    <a:pt x="2877" y="6661"/>
                  </a:lnTo>
                  <a:lnTo>
                    <a:pt x="2650" y="6831"/>
                  </a:lnTo>
                  <a:lnTo>
                    <a:pt x="2423" y="6983"/>
                  </a:lnTo>
                  <a:lnTo>
                    <a:pt x="2196" y="7096"/>
                  </a:lnTo>
                  <a:lnTo>
                    <a:pt x="1969" y="7210"/>
                  </a:lnTo>
                  <a:lnTo>
                    <a:pt x="1742" y="7286"/>
                  </a:lnTo>
                  <a:lnTo>
                    <a:pt x="1515" y="7323"/>
                  </a:lnTo>
                  <a:lnTo>
                    <a:pt x="1269" y="7342"/>
                  </a:lnTo>
                  <a:lnTo>
                    <a:pt x="1042" y="7323"/>
                  </a:lnTo>
                  <a:lnTo>
                    <a:pt x="815" y="7267"/>
                  </a:lnTo>
                  <a:lnTo>
                    <a:pt x="588" y="7191"/>
                  </a:lnTo>
                  <a:lnTo>
                    <a:pt x="588" y="7191"/>
                  </a:lnTo>
                  <a:lnTo>
                    <a:pt x="398" y="7040"/>
                  </a:lnTo>
                  <a:lnTo>
                    <a:pt x="247" y="6869"/>
                  </a:lnTo>
                  <a:lnTo>
                    <a:pt x="133" y="6699"/>
                  </a:lnTo>
                  <a:lnTo>
                    <a:pt x="58" y="6510"/>
                  </a:lnTo>
                  <a:lnTo>
                    <a:pt x="20" y="6320"/>
                  </a:lnTo>
                  <a:lnTo>
                    <a:pt x="1" y="6112"/>
                  </a:lnTo>
                  <a:lnTo>
                    <a:pt x="20" y="5923"/>
                  </a:lnTo>
                  <a:lnTo>
                    <a:pt x="58" y="5715"/>
                  </a:lnTo>
                  <a:lnTo>
                    <a:pt x="114" y="5507"/>
                  </a:lnTo>
                  <a:lnTo>
                    <a:pt x="190" y="5318"/>
                  </a:lnTo>
                  <a:lnTo>
                    <a:pt x="285" y="5109"/>
                  </a:lnTo>
                  <a:lnTo>
                    <a:pt x="379" y="4920"/>
                  </a:lnTo>
                  <a:lnTo>
                    <a:pt x="606" y="4561"/>
                  </a:lnTo>
                  <a:lnTo>
                    <a:pt x="834" y="4258"/>
                  </a:lnTo>
                  <a:lnTo>
                    <a:pt x="834" y="4258"/>
                  </a:lnTo>
                  <a:lnTo>
                    <a:pt x="947" y="4125"/>
                  </a:lnTo>
                  <a:lnTo>
                    <a:pt x="1023" y="3974"/>
                  </a:lnTo>
                  <a:lnTo>
                    <a:pt x="1174" y="3652"/>
                  </a:lnTo>
                  <a:lnTo>
                    <a:pt x="1307" y="3312"/>
                  </a:lnTo>
                  <a:lnTo>
                    <a:pt x="1420" y="2971"/>
                  </a:lnTo>
                  <a:lnTo>
                    <a:pt x="1553" y="2612"/>
                  </a:lnTo>
                  <a:lnTo>
                    <a:pt x="1704" y="2252"/>
                  </a:lnTo>
                  <a:lnTo>
                    <a:pt x="1874" y="1893"/>
                  </a:lnTo>
                  <a:lnTo>
                    <a:pt x="1969" y="1722"/>
                  </a:lnTo>
                  <a:lnTo>
                    <a:pt x="2082" y="1571"/>
                  </a:lnTo>
                  <a:lnTo>
                    <a:pt x="2082" y="1571"/>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0" name="Google Shape;2210;p27"/>
            <p:cNvSpPr/>
            <p:nvPr/>
          </p:nvSpPr>
          <p:spPr>
            <a:xfrm>
              <a:off x="2302440" y="4454157"/>
              <a:ext cx="75742" cy="36038"/>
            </a:xfrm>
            <a:custGeom>
              <a:avLst/>
              <a:gdLst/>
              <a:ahLst/>
              <a:cxnLst/>
              <a:rect l="l" t="t" r="r" b="b"/>
              <a:pathLst>
                <a:path w="2707" h="1288" extrusionOk="0">
                  <a:moveTo>
                    <a:pt x="133" y="1"/>
                  </a:moveTo>
                  <a:lnTo>
                    <a:pt x="1" y="39"/>
                  </a:lnTo>
                  <a:lnTo>
                    <a:pt x="247" y="133"/>
                  </a:lnTo>
                  <a:lnTo>
                    <a:pt x="871" y="379"/>
                  </a:lnTo>
                  <a:lnTo>
                    <a:pt x="1269" y="568"/>
                  </a:lnTo>
                  <a:lnTo>
                    <a:pt x="1742" y="777"/>
                  </a:lnTo>
                  <a:lnTo>
                    <a:pt x="2215" y="1022"/>
                  </a:lnTo>
                  <a:lnTo>
                    <a:pt x="2707" y="1287"/>
                  </a:lnTo>
                  <a:lnTo>
                    <a:pt x="2707" y="1287"/>
                  </a:lnTo>
                  <a:lnTo>
                    <a:pt x="2612" y="1155"/>
                  </a:lnTo>
                  <a:lnTo>
                    <a:pt x="2499" y="1041"/>
                  </a:lnTo>
                  <a:lnTo>
                    <a:pt x="2366" y="909"/>
                  </a:lnTo>
                  <a:lnTo>
                    <a:pt x="2215" y="777"/>
                  </a:lnTo>
                  <a:lnTo>
                    <a:pt x="2045" y="663"/>
                  </a:lnTo>
                  <a:lnTo>
                    <a:pt x="1874" y="549"/>
                  </a:lnTo>
                  <a:lnTo>
                    <a:pt x="1477" y="341"/>
                  </a:lnTo>
                  <a:lnTo>
                    <a:pt x="1061" y="171"/>
                  </a:lnTo>
                  <a:lnTo>
                    <a:pt x="871" y="95"/>
                  </a:lnTo>
                  <a:lnTo>
                    <a:pt x="663" y="57"/>
                  </a:lnTo>
                  <a:lnTo>
                    <a:pt x="474" y="20"/>
                  </a:lnTo>
                  <a:lnTo>
                    <a:pt x="304" y="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1" name="Google Shape;2211;p27"/>
            <p:cNvSpPr/>
            <p:nvPr/>
          </p:nvSpPr>
          <p:spPr>
            <a:xfrm>
              <a:off x="2295025" y="4483285"/>
              <a:ext cx="32345" cy="50336"/>
            </a:xfrm>
            <a:custGeom>
              <a:avLst/>
              <a:gdLst/>
              <a:ahLst/>
              <a:cxnLst/>
              <a:rect l="l" t="t" r="r" b="b"/>
              <a:pathLst>
                <a:path w="1156" h="1799" extrusionOk="0">
                  <a:moveTo>
                    <a:pt x="1155" y="0"/>
                  </a:moveTo>
                  <a:lnTo>
                    <a:pt x="1" y="1798"/>
                  </a:lnTo>
                  <a:lnTo>
                    <a:pt x="1" y="1798"/>
                  </a:lnTo>
                  <a:lnTo>
                    <a:pt x="209" y="1722"/>
                  </a:lnTo>
                  <a:lnTo>
                    <a:pt x="398" y="1628"/>
                  </a:lnTo>
                  <a:lnTo>
                    <a:pt x="550" y="1495"/>
                  </a:lnTo>
                  <a:lnTo>
                    <a:pt x="682" y="1363"/>
                  </a:lnTo>
                  <a:lnTo>
                    <a:pt x="796" y="1230"/>
                  </a:lnTo>
                  <a:lnTo>
                    <a:pt x="890" y="1079"/>
                  </a:lnTo>
                  <a:lnTo>
                    <a:pt x="966" y="928"/>
                  </a:lnTo>
                  <a:lnTo>
                    <a:pt x="1023" y="776"/>
                  </a:lnTo>
                  <a:lnTo>
                    <a:pt x="1099" y="473"/>
                  </a:lnTo>
                  <a:lnTo>
                    <a:pt x="1136" y="246"/>
                  </a:lnTo>
                  <a:lnTo>
                    <a:pt x="1155" y="0"/>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2" name="Google Shape;2212;p27"/>
            <p:cNvSpPr/>
            <p:nvPr/>
          </p:nvSpPr>
          <p:spPr>
            <a:xfrm>
              <a:off x="2267520" y="4536224"/>
              <a:ext cx="37605" cy="51399"/>
            </a:xfrm>
            <a:custGeom>
              <a:avLst/>
              <a:gdLst/>
              <a:ahLst/>
              <a:cxnLst/>
              <a:rect l="l" t="t" r="r" b="b"/>
              <a:pathLst>
                <a:path w="1344" h="1837" extrusionOk="0">
                  <a:moveTo>
                    <a:pt x="246" y="1"/>
                  </a:moveTo>
                  <a:lnTo>
                    <a:pt x="0" y="20"/>
                  </a:lnTo>
                  <a:lnTo>
                    <a:pt x="38" y="39"/>
                  </a:lnTo>
                  <a:lnTo>
                    <a:pt x="189" y="114"/>
                  </a:lnTo>
                  <a:lnTo>
                    <a:pt x="397" y="247"/>
                  </a:lnTo>
                  <a:lnTo>
                    <a:pt x="511" y="322"/>
                  </a:lnTo>
                  <a:lnTo>
                    <a:pt x="624" y="417"/>
                  </a:lnTo>
                  <a:lnTo>
                    <a:pt x="738" y="531"/>
                  </a:lnTo>
                  <a:lnTo>
                    <a:pt x="852" y="663"/>
                  </a:lnTo>
                  <a:lnTo>
                    <a:pt x="946" y="814"/>
                  </a:lnTo>
                  <a:lnTo>
                    <a:pt x="1022" y="985"/>
                  </a:lnTo>
                  <a:lnTo>
                    <a:pt x="1079" y="1174"/>
                  </a:lnTo>
                  <a:lnTo>
                    <a:pt x="1116" y="1363"/>
                  </a:lnTo>
                  <a:lnTo>
                    <a:pt x="1135" y="1590"/>
                  </a:lnTo>
                  <a:lnTo>
                    <a:pt x="1116" y="1836"/>
                  </a:lnTo>
                  <a:lnTo>
                    <a:pt x="1192" y="1742"/>
                  </a:lnTo>
                  <a:lnTo>
                    <a:pt x="1268" y="1609"/>
                  </a:lnTo>
                  <a:lnTo>
                    <a:pt x="1306" y="1477"/>
                  </a:lnTo>
                  <a:lnTo>
                    <a:pt x="1344" y="1325"/>
                  </a:lnTo>
                  <a:lnTo>
                    <a:pt x="1344" y="1174"/>
                  </a:lnTo>
                  <a:lnTo>
                    <a:pt x="1344" y="1004"/>
                  </a:lnTo>
                  <a:lnTo>
                    <a:pt x="1306" y="833"/>
                  </a:lnTo>
                  <a:lnTo>
                    <a:pt x="1249" y="682"/>
                  </a:lnTo>
                  <a:lnTo>
                    <a:pt x="1173" y="531"/>
                  </a:lnTo>
                  <a:lnTo>
                    <a:pt x="1079" y="379"/>
                  </a:lnTo>
                  <a:lnTo>
                    <a:pt x="965" y="266"/>
                  </a:lnTo>
                  <a:lnTo>
                    <a:pt x="814" y="152"/>
                  </a:lnTo>
                  <a:lnTo>
                    <a:pt x="643" y="76"/>
                  </a:lnTo>
                  <a:lnTo>
                    <a:pt x="454" y="20"/>
                  </a:lnTo>
                  <a:lnTo>
                    <a:pt x="246" y="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3" name="Google Shape;2213;p27"/>
            <p:cNvSpPr/>
            <p:nvPr/>
          </p:nvSpPr>
          <p:spPr>
            <a:xfrm>
              <a:off x="1918578" y="4398560"/>
              <a:ext cx="182178" cy="148294"/>
            </a:xfrm>
            <a:custGeom>
              <a:avLst/>
              <a:gdLst/>
              <a:ahLst/>
              <a:cxnLst/>
              <a:rect l="l" t="t" r="r" b="b"/>
              <a:pathLst>
                <a:path w="6511" h="5300" extrusionOk="0">
                  <a:moveTo>
                    <a:pt x="1250" y="1"/>
                  </a:moveTo>
                  <a:lnTo>
                    <a:pt x="1023" y="20"/>
                  </a:lnTo>
                  <a:lnTo>
                    <a:pt x="777" y="58"/>
                  </a:lnTo>
                  <a:lnTo>
                    <a:pt x="569" y="114"/>
                  </a:lnTo>
                  <a:lnTo>
                    <a:pt x="360" y="209"/>
                  </a:lnTo>
                  <a:lnTo>
                    <a:pt x="266" y="266"/>
                  </a:lnTo>
                  <a:lnTo>
                    <a:pt x="190" y="341"/>
                  </a:lnTo>
                  <a:lnTo>
                    <a:pt x="114" y="436"/>
                  </a:lnTo>
                  <a:lnTo>
                    <a:pt x="77" y="550"/>
                  </a:lnTo>
                  <a:lnTo>
                    <a:pt x="39" y="663"/>
                  </a:lnTo>
                  <a:lnTo>
                    <a:pt x="1" y="796"/>
                  </a:lnTo>
                  <a:lnTo>
                    <a:pt x="1" y="947"/>
                  </a:lnTo>
                  <a:lnTo>
                    <a:pt x="1" y="1117"/>
                  </a:lnTo>
                  <a:lnTo>
                    <a:pt x="20" y="1288"/>
                  </a:lnTo>
                  <a:lnTo>
                    <a:pt x="39" y="1458"/>
                  </a:lnTo>
                  <a:lnTo>
                    <a:pt x="77" y="1647"/>
                  </a:lnTo>
                  <a:lnTo>
                    <a:pt x="133" y="1836"/>
                  </a:lnTo>
                  <a:lnTo>
                    <a:pt x="209" y="2044"/>
                  </a:lnTo>
                  <a:lnTo>
                    <a:pt x="304" y="2234"/>
                  </a:lnTo>
                  <a:lnTo>
                    <a:pt x="398" y="2442"/>
                  </a:lnTo>
                  <a:lnTo>
                    <a:pt x="512" y="2650"/>
                  </a:lnTo>
                  <a:lnTo>
                    <a:pt x="625" y="2858"/>
                  </a:lnTo>
                  <a:lnTo>
                    <a:pt x="777" y="3047"/>
                  </a:lnTo>
                  <a:lnTo>
                    <a:pt x="928" y="3255"/>
                  </a:lnTo>
                  <a:lnTo>
                    <a:pt x="1098" y="3464"/>
                  </a:lnTo>
                  <a:lnTo>
                    <a:pt x="1269" y="3653"/>
                  </a:lnTo>
                  <a:lnTo>
                    <a:pt x="1477" y="3842"/>
                  </a:lnTo>
                  <a:lnTo>
                    <a:pt x="1685" y="4012"/>
                  </a:lnTo>
                  <a:lnTo>
                    <a:pt x="1912" y="4202"/>
                  </a:lnTo>
                  <a:lnTo>
                    <a:pt x="2139" y="4353"/>
                  </a:lnTo>
                  <a:lnTo>
                    <a:pt x="2404" y="4504"/>
                  </a:lnTo>
                  <a:lnTo>
                    <a:pt x="2669" y="4656"/>
                  </a:lnTo>
                  <a:lnTo>
                    <a:pt x="2953" y="4788"/>
                  </a:lnTo>
                  <a:lnTo>
                    <a:pt x="3237" y="4902"/>
                  </a:lnTo>
                  <a:lnTo>
                    <a:pt x="3558" y="4996"/>
                  </a:lnTo>
                  <a:lnTo>
                    <a:pt x="3880" y="5091"/>
                  </a:lnTo>
                  <a:lnTo>
                    <a:pt x="4221" y="5148"/>
                  </a:lnTo>
                  <a:lnTo>
                    <a:pt x="4410" y="5186"/>
                  </a:lnTo>
                  <a:lnTo>
                    <a:pt x="4902" y="5242"/>
                  </a:lnTo>
                  <a:lnTo>
                    <a:pt x="5243" y="5261"/>
                  </a:lnTo>
                  <a:lnTo>
                    <a:pt x="5621" y="5299"/>
                  </a:lnTo>
                  <a:lnTo>
                    <a:pt x="6510" y="5299"/>
                  </a:lnTo>
                  <a:lnTo>
                    <a:pt x="6454" y="4940"/>
                  </a:lnTo>
                  <a:lnTo>
                    <a:pt x="6359" y="4599"/>
                  </a:lnTo>
                  <a:lnTo>
                    <a:pt x="6245" y="4239"/>
                  </a:lnTo>
                  <a:lnTo>
                    <a:pt x="6113" y="3880"/>
                  </a:lnTo>
                  <a:lnTo>
                    <a:pt x="5962" y="3539"/>
                  </a:lnTo>
                  <a:lnTo>
                    <a:pt x="5791" y="3199"/>
                  </a:lnTo>
                  <a:lnTo>
                    <a:pt x="5621" y="2858"/>
                  </a:lnTo>
                  <a:lnTo>
                    <a:pt x="5432" y="2555"/>
                  </a:lnTo>
                  <a:lnTo>
                    <a:pt x="5243" y="2234"/>
                  </a:lnTo>
                  <a:lnTo>
                    <a:pt x="5034" y="1950"/>
                  </a:lnTo>
                  <a:lnTo>
                    <a:pt x="4845" y="1685"/>
                  </a:lnTo>
                  <a:lnTo>
                    <a:pt x="4656" y="1458"/>
                  </a:lnTo>
                  <a:lnTo>
                    <a:pt x="4467" y="1250"/>
                  </a:lnTo>
                  <a:lnTo>
                    <a:pt x="4277" y="1060"/>
                  </a:lnTo>
                  <a:lnTo>
                    <a:pt x="4107" y="909"/>
                  </a:lnTo>
                  <a:lnTo>
                    <a:pt x="3956" y="796"/>
                  </a:lnTo>
                  <a:lnTo>
                    <a:pt x="3615" y="606"/>
                  </a:lnTo>
                  <a:lnTo>
                    <a:pt x="3199" y="417"/>
                  </a:lnTo>
                  <a:lnTo>
                    <a:pt x="2745" y="247"/>
                  </a:lnTo>
                  <a:lnTo>
                    <a:pt x="2499" y="171"/>
                  </a:lnTo>
                  <a:lnTo>
                    <a:pt x="2253" y="114"/>
                  </a:lnTo>
                  <a:lnTo>
                    <a:pt x="2007" y="58"/>
                  </a:lnTo>
                  <a:lnTo>
                    <a:pt x="1742" y="20"/>
                  </a:lnTo>
                  <a:lnTo>
                    <a:pt x="1496" y="1"/>
                  </a:lnTo>
                  <a:close/>
                </a:path>
              </a:pathLst>
            </a:custGeom>
            <a:solidFill>
              <a:srgbClr val="FC9F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4" name="Google Shape;2214;p27"/>
            <p:cNvSpPr/>
            <p:nvPr/>
          </p:nvSpPr>
          <p:spPr>
            <a:xfrm>
              <a:off x="1888416" y="4397496"/>
              <a:ext cx="164690" cy="214998"/>
            </a:xfrm>
            <a:custGeom>
              <a:avLst/>
              <a:gdLst/>
              <a:ahLst/>
              <a:cxnLst/>
              <a:rect l="l" t="t" r="r" b="b"/>
              <a:pathLst>
                <a:path w="5886" h="7684" extrusionOk="0">
                  <a:moveTo>
                    <a:pt x="2309" y="1"/>
                  </a:moveTo>
                  <a:lnTo>
                    <a:pt x="1987" y="58"/>
                  </a:lnTo>
                  <a:lnTo>
                    <a:pt x="1817" y="96"/>
                  </a:lnTo>
                  <a:lnTo>
                    <a:pt x="1647" y="152"/>
                  </a:lnTo>
                  <a:lnTo>
                    <a:pt x="1457" y="228"/>
                  </a:lnTo>
                  <a:lnTo>
                    <a:pt x="1268" y="304"/>
                  </a:lnTo>
                  <a:lnTo>
                    <a:pt x="1117" y="379"/>
                  </a:lnTo>
                  <a:lnTo>
                    <a:pt x="984" y="474"/>
                  </a:lnTo>
                  <a:lnTo>
                    <a:pt x="852" y="550"/>
                  </a:lnTo>
                  <a:lnTo>
                    <a:pt x="738" y="663"/>
                  </a:lnTo>
                  <a:lnTo>
                    <a:pt x="530" y="871"/>
                  </a:lnTo>
                  <a:lnTo>
                    <a:pt x="360" y="1098"/>
                  </a:lnTo>
                  <a:lnTo>
                    <a:pt x="227" y="1344"/>
                  </a:lnTo>
                  <a:lnTo>
                    <a:pt x="133" y="1609"/>
                  </a:lnTo>
                  <a:lnTo>
                    <a:pt x="57" y="1874"/>
                  </a:lnTo>
                  <a:lnTo>
                    <a:pt x="19" y="2139"/>
                  </a:lnTo>
                  <a:lnTo>
                    <a:pt x="0" y="2404"/>
                  </a:lnTo>
                  <a:lnTo>
                    <a:pt x="0" y="2669"/>
                  </a:lnTo>
                  <a:lnTo>
                    <a:pt x="19" y="2934"/>
                  </a:lnTo>
                  <a:lnTo>
                    <a:pt x="57" y="3180"/>
                  </a:lnTo>
                  <a:lnTo>
                    <a:pt x="114" y="3426"/>
                  </a:lnTo>
                  <a:lnTo>
                    <a:pt x="190" y="3634"/>
                  </a:lnTo>
                  <a:lnTo>
                    <a:pt x="246" y="3823"/>
                  </a:lnTo>
                  <a:lnTo>
                    <a:pt x="322" y="3994"/>
                  </a:lnTo>
                  <a:lnTo>
                    <a:pt x="454" y="4221"/>
                  </a:lnTo>
                  <a:lnTo>
                    <a:pt x="606" y="4486"/>
                  </a:lnTo>
                  <a:lnTo>
                    <a:pt x="814" y="4769"/>
                  </a:lnTo>
                  <a:lnTo>
                    <a:pt x="1060" y="5072"/>
                  </a:lnTo>
                  <a:lnTo>
                    <a:pt x="1325" y="5394"/>
                  </a:lnTo>
                  <a:lnTo>
                    <a:pt x="1628" y="5716"/>
                  </a:lnTo>
                  <a:lnTo>
                    <a:pt x="1968" y="6056"/>
                  </a:lnTo>
                  <a:lnTo>
                    <a:pt x="2328" y="6359"/>
                  </a:lnTo>
                  <a:lnTo>
                    <a:pt x="2687" y="6662"/>
                  </a:lnTo>
                  <a:lnTo>
                    <a:pt x="3085" y="6946"/>
                  </a:lnTo>
                  <a:lnTo>
                    <a:pt x="3501" y="7173"/>
                  </a:lnTo>
                  <a:lnTo>
                    <a:pt x="3917" y="7381"/>
                  </a:lnTo>
                  <a:lnTo>
                    <a:pt x="4126" y="7475"/>
                  </a:lnTo>
                  <a:lnTo>
                    <a:pt x="4353" y="7551"/>
                  </a:lnTo>
                  <a:lnTo>
                    <a:pt x="4561" y="7608"/>
                  </a:lnTo>
                  <a:lnTo>
                    <a:pt x="4769" y="7646"/>
                  </a:lnTo>
                  <a:lnTo>
                    <a:pt x="4996" y="7684"/>
                  </a:lnTo>
                  <a:lnTo>
                    <a:pt x="5412" y="7684"/>
                  </a:lnTo>
                  <a:lnTo>
                    <a:pt x="5639" y="7665"/>
                  </a:lnTo>
                  <a:lnTo>
                    <a:pt x="5734" y="7513"/>
                  </a:lnTo>
                  <a:lnTo>
                    <a:pt x="5810" y="7343"/>
                  </a:lnTo>
                  <a:lnTo>
                    <a:pt x="5847" y="7116"/>
                  </a:lnTo>
                  <a:lnTo>
                    <a:pt x="5866" y="6889"/>
                  </a:lnTo>
                  <a:lnTo>
                    <a:pt x="5885" y="6624"/>
                  </a:lnTo>
                  <a:lnTo>
                    <a:pt x="5866" y="6359"/>
                  </a:lnTo>
                  <a:lnTo>
                    <a:pt x="5847" y="6056"/>
                  </a:lnTo>
                  <a:lnTo>
                    <a:pt x="5810" y="5772"/>
                  </a:lnTo>
                  <a:lnTo>
                    <a:pt x="5696" y="5148"/>
                  </a:lnTo>
                  <a:lnTo>
                    <a:pt x="5564" y="4542"/>
                  </a:lnTo>
                  <a:lnTo>
                    <a:pt x="5412" y="3975"/>
                  </a:lnTo>
                  <a:lnTo>
                    <a:pt x="5261" y="3464"/>
                  </a:lnTo>
                  <a:lnTo>
                    <a:pt x="5128" y="3010"/>
                  </a:lnTo>
                  <a:lnTo>
                    <a:pt x="4958" y="2574"/>
                  </a:lnTo>
                  <a:lnTo>
                    <a:pt x="4807" y="2158"/>
                  </a:lnTo>
                  <a:lnTo>
                    <a:pt x="4636" y="1780"/>
                  </a:lnTo>
                  <a:lnTo>
                    <a:pt x="4390" y="1231"/>
                  </a:lnTo>
                  <a:lnTo>
                    <a:pt x="4296" y="1023"/>
                  </a:lnTo>
                  <a:lnTo>
                    <a:pt x="4239" y="966"/>
                  </a:lnTo>
                  <a:lnTo>
                    <a:pt x="4107" y="777"/>
                  </a:lnTo>
                  <a:lnTo>
                    <a:pt x="4012" y="663"/>
                  </a:lnTo>
                  <a:lnTo>
                    <a:pt x="3880" y="550"/>
                  </a:lnTo>
                  <a:lnTo>
                    <a:pt x="3728" y="417"/>
                  </a:lnTo>
                  <a:lnTo>
                    <a:pt x="3558" y="304"/>
                  </a:lnTo>
                  <a:lnTo>
                    <a:pt x="3350" y="190"/>
                  </a:lnTo>
                  <a:lnTo>
                    <a:pt x="3142" y="96"/>
                  </a:lnTo>
                  <a:lnTo>
                    <a:pt x="2877" y="39"/>
                  </a:lnTo>
                  <a:lnTo>
                    <a:pt x="2612" y="1"/>
                  </a:lnTo>
                  <a:close/>
                </a:path>
              </a:pathLst>
            </a:custGeom>
            <a:solidFill>
              <a:srgbClr val="FC9F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5" name="Google Shape;2215;p27"/>
            <p:cNvSpPr/>
            <p:nvPr/>
          </p:nvSpPr>
          <p:spPr>
            <a:xfrm>
              <a:off x="1919110" y="4413389"/>
              <a:ext cx="172637" cy="205457"/>
            </a:xfrm>
            <a:custGeom>
              <a:avLst/>
              <a:gdLst/>
              <a:ahLst/>
              <a:cxnLst/>
              <a:rect l="l" t="t" r="r" b="b"/>
              <a:pathLst>
                <a:path w="6170" h="7343" extrusionOk="0">
                  <a:moveTo>
                    <a:pt x="4088" y="1571"/>
                  </a:moveTo>
                  <a:lnTo>
                    <a:pt x="4088" y="1571"/>
                  </a:lnTo>
                  <a:lnTo>
                    <a:pt x="3994" y="1458"/>
                  </a:lnTo>
                  <a:lnTo>
                    <a:pt x="3918" y="1325"/>
                  </a:lnTo>
                  <a:lnTo>
                    <a:pt x="3861" y="1174"/>
                  </a:lnTo>
                  <a:lnTo>
                    <a:pt x="3823" y="1041"/>
                  </a:lnTo>
                  <a:lnTo>
                    <a:pt x="3823" y="1041"/>
                  </a:lnTo>
                  <a:lnTo>
                    <a:pt x="3729" y="776"/>
                  </a:lnTo>
                  <a:lnTo>
                    <a:pt x="3672" y="625"/>
                  </a:lnTo>
                  <a:lnTo>
                    <a:pt x="3577" y="493"/>
                  </a:lnTo>
                  <a:lnTo>
                    <a:pt x="3502" y="360"/>
                  </a:lnTo>
                  <a:lnTo>
                    <a:pt x="3388" y="228"/>
                  </a:lnTo>
                  <a:lnTo>
                    <a:pt x="3274" y="133"/>
                  </a:lnTo>
                  <a:lnTo>
                    <a:pt x="3142" y="38"/>
                  </a:lnTo>
                  <a:lnTo>
                    <a:pt x="3142" y="38"/>
                  </a:lnTo>
                  <a:lnTo>
                    <a:pt x="2991" y="1"/>
                  </a:lnTo>
                  <a:lnTo>
                    <a:pt x="2877" y="1"/>
                  </a:lnTo>
                  <a:lnTo>
                    <a:pt x="2783" y="38"/>
                  </a:lnTo>
                  <a:lnTo>
                    <a:pt x="2707" y="114"/>
                  </a:lnTo>
                  <a:lnTo>
                    <a:pt x="2669" y="209"/>
                  </a:lnTo>
                  <a:lnTo>
                    <a:pt x="2650" y="341"/>
                  </a:lnTo>
                  <a:lnTo>
                    <a:pt x="2650" y="493"/>
                  </a:lnTo>
                  <a:lnTo>
                    <a:pt x="2707" y="663"/>
                  </a:lnTo>
                  <a:lnTo>
                    <a:pt x="2707" y="663"/>
                  </a:lnTo>
                  <a:lnTo>
                    <a:pt x="2820" y="928"/>
                  </a:lnTo>
                  <a:lnTo>
                    <a:pt x="2972" y="1193"/>
                  </a:lnTo>
                  <a:lnTo>
                    <a:pt x="3066" y="1401"/>
                  </a:lnTo>
                  <a:lnTo>
                    <a:pt x="3066" y="1458"/>
                  </a:lnTo>
                  <a:lnTo>
                    <a:pt x="3066" y="1477"/>
                  </a:lnTo>
                  <a:lnTo>
                    <a:pt x="3047" y="1477"/>
                  </a:lnTo>
                  <a:lnTo>
                    <a:pt x="3047" y="1477"/>
                  </a:lnTo>
                  <a:lnTo>
                    <a:pt x="3029" y="1477"/>
                  </a:lnTo>
                  <a:lnTo>
                    <a:pt x="2991" y="1439"/>
                  </a:lnTo>
                  <a:lnTo>
                    <a:pt x="2915" y="1287"/>
                  </a:lnTo>
                  <a:lnTo>
                    <a:pt x="2669" y="852"/>
                  </a:lnTo>
                  <a:lnTo>
                    <a:pt x="2537" y="625"/>
                  </a:lnTo>
                  <a:lnTo>
                    <a:pt x="2404" y="436"/>
                  </a:lnTo>
                  <a:lnTo>
                    <a:pt x="2328" y="360"/>
                  </a:lnTo>
                  <a:lnTo>
                    <a:pt x="2253" y="322"/>
                  </a:lnTo>
                  <a:lnTo>
                    <a:pt x="2177" y="284"/>
                  </a:lnTo>
                  <a:lnTo>
                    <a:pt x="2101" y="303"/>
                  </a:lnTo>
                  <a:lnTo>
                    <a:pt x="2101" y="303"/>
                  </a:lnTo>
                  <a:lnTo>
                    <a:pt x="2045" y="341"/>
                  </a:lnTo>
                  <a:lnTo>
                    <a:pt x="2007" y="398"/>
                  </a:lnTo>
                  <a:lnTo>
                    <a:pt x="1988" y="455"/>
                  </a:lnTo>
                  <a:lnTo>
                    <a:pt x="1988" y="549"/>
                  </a:lnTo>
                  <a:lnTo>
                    <a:pt x="2026" y="776"/>
                  </a:lnTo>
                  <a:lnTo>
                    <a:pt x="2101" y="1004"/>
                  </a:lnTo>
                  <a:lnTo>
                    <a:pt x="2253" y="1439"/>
                  </a:lnTo>
                  <a:lnTo>
                    <a:pt x="2309" y="1590"/>
                  </a:lnTo>
                  <a:lnTo>
                    <a:pt x="2309" y="1628"/>
                  </a:lnTo>
                  <a:lnTo>
                    <a:pt x="2309" y="1647"/>
                  </a:lnTo>
                  <a:lnTo>
                    <a:pt x="2309" y="1647"/>
                  </a:lnTo>
                  <a:lnTo>
                    <a:pt x="2291" y="1647"/>
                  </a:lnTo>
                  <a:lnTo>
                    <a:pt x="2253" y="1609"/>
                  </a:lnTo>
                  <a:lnTo>
                    <a:pt x="2158" y="1477"/>
                  </a:lnTo>
                  <a:lnTo>
                    <a:pt x="1874" y="1060"/>
                  </a:lnTo>
                  <a:lnTo>
                    <a:pt x="1723" y="852"/>
                  </a:lnTo>
                  <a:lnTo>
                    <a:pt x="1553" y="682"/>
                  </a:lnTo>
                  <a:lnTo>
                    <a:pt x="1477" y="644"/>
                  </a:lnTo>
                  <a:lnTo>
                    <a:pt x="1401" y="606"/>
                  </a:lnTo>
                  <a:lnTo>
                    <a:pt x="1325" y="606"/>
                  </a:lnTo>
                  <a:lnTo>
                    <a:pt x="1269" y="625"/>
                  </a:lnTo>
                  <a:lnTo>
                    <a:pt x="1269" y="625"/>
                  </a:lnTo>
                  <a:lnTo>
                    <a:pt x="1231" y="663"/>
                  </a:lnTo>
                  <a:lnTo>
                    <a:pt x="1212" y="701"/>
                  </a:lnTo>
                  <a:lnTo>
                    <a:pt x="1212" y="776"/>
                  </a:lnTo>
                  <a:lnTo>
                    <a:pt x="1231" y="852"/>
                  </a:lnTo>
                  <a:lnTo>
                    <a:pt x="1288" y="1022"/>
                  </a:lnTo>
                  <a:lnTo>
                    <a:pt x="1363" y="1231"/>
                  </a:lnTo>
                  <a:lnTo>
                    <a:pt x="1553" y="1685"/>
                  </a:lnTo>
                  <a:lnTo>
                    <a:pt x="1628" y="1893"/>
                  </a:lnTo>
                  <a:lnTo>
                    <a:pt x="1666" y="2082"/>
                  </a:lnTo>
                  <a:lnTo>
                    <a:pt x="1666" y="2082"/>
                  </a:lnTo>
                  <a:lnTo>
                    <a:pt x="1458" y="1760"/>
                  </a:lnTo>
                  <a:lnTo>
                    <a:pt x="1269" y="1514"/>
                  </a:lnTo>
                  <a:lnTo>
                    <a:pt x="1117" y="1325"/>
                  </a:lnTo>
                  <a:lnTo>
                    <a:pt x="985" y="1212"/>
                  </a:lnTo>
                  <a:lnTo>
                    <a:pt x="890" y="1117"/>
                  </a:lnTo>
                  <a:lnTo>
                    <a:pt x="796" y="1098"/>
                  </a:lnTo>
                  <a:lnTo>
                    <a:pt x="739" y="1098"/>
                  </a:lnTo>
                  <a:lnTo>
                    <a:pt x="663" y="1117"/>
                  </a:lnTo>
                  <a:lnTo>
                    <a:pt x="663" y="1117"/>
                  </a:lnTo>
                  <a:lnTo>
                    <a:pt x="606" y="1155"/>
                  </a:lnTo>
                  <a:lnTo>
                    <a:pt x="569" y="1193"/>
                  </a:lnTo>
                  <a:lnTo>
                    <a:pt x="550" y="1250"/>
                  </a:lnTo>
                  <a:lnTo>
                    <a:pt x="531" y="1306"/>
                  </a:lnTo>
                  <a:lnTo>
                    <a:pt x="531" y="1420"/>
                  </a:lnTo>
                  <a:lnTo>
                    <a:pt x="587" y="1590"/>
                  </a:lnTo>
                  <a:lnTo>
                    <a:pt x="663" y="1760"/>
                  </a:lnTo>
                  <a:lnTo>
                    <a:pt x="758" y="1969"/>
                  </a:lnTo>
                  <a:lnTo>
                    <a:pt x="1023" y="2461"/>
                  </a:lnTo>
                  <a:lnTo>
                    <a:pt x="1023" y="2461"/>
                  </a:lnTo>
                  <a:lnTo>
                    <a:pt x="682" y="2082"/>
                  </a:lnTo>
                  <a:lnTo>
                    <a:pt x="417" y="1836"/>
                  </a:lnTo>
                  <a:lnTo>
                    <a:pt x="323" y="1760"/>
                  </a:lnTo>
                  <a:lnTo>
                    <a:pt x="228" y="1723"/>
                  </a:lnTo>
                  <a:lnTo>
                    <a:pt x="152" y="1723"/>
                  </a:lnTo>
                  <a:lnTo>
                    <a:pt x="95" y="1742"/>
                  </a:lnTo>
                  <a:lnTo>
                    <a:pt x="95" y="1742"/>
                  </a:lnTo>
                  <a:lnTo>
                    <a:pt x="39" y="1798"/>
                  </a:lnTo>
                  <a:lnTo>
                    <a:pt x="1" y="1855"/>
                  </a:lnTo>
                  <a:lnTo>
                    <a:pt x="1" y="1931"/>
                  </a:lnTo>
                  <a:lnTo>
                    <a:pt x="1" y="2006"/>
                  </a:lnTo>
                  <a:lnTo>
                    <a:pt x="20" y="2101"/>
                  </a:lnTo>
                  <a:lnTo>
                    <a:pt x="58" y="2196"/>
                  </a:lnTo>
                  <a:lnTo>
                    <a:pt x="171" y="2423"/>
                  </a:lnTo>
                  <a:lnTo>
                    <a:pt x="171" y="2423"/>
                  </a:lnTo>
                  <a:lnTo>
                    <a:pt x="360" y="2763"/>
                  </a:lnTo>
                  <a:lnTo>
                    <a:pt x="758" y="3463"/>
                  </a:lnTo>
                  <a:lnTo>
                    <a:pt x="1042" y="3899"/>
                  </a:lnTo>
                  <a:lnTo>
                    <a:pt x="1344" y="4372"/>
                  </a:lnTo>
                  <a:lnTo>
                    <a:pt x="1685" y="4864"/>
                  </a:lnTo>
                  <a:lnTo>
                    <a:pt x="2045" y="5356"/>
                  </a:lnTo>
                  <a:lnTo>
                    <a:pt x="2442" y="5848"/>
                  </a:lnTo>
                  <a:lnTo>
                    <a:pt x="2650" y="6056"/>
                  </a:lnTo>
                  <a:lnTo>
                    <a:pt x="2877" y="6283"/>
                  </a:lnTo>
                  <a:lnTo>
                    <a:pt x="3085" y="6472"/>
                  </a:lnTo>
                  <a:lnTo>
                    <a:pt x="3312" y="6661"/>
                  </a:lnTo>
                  <a:lnTo>
                    <a:pt x="3520" y="6832"/>
                  </a:lnTo>
                  <a:lnTo>
                    <a:pt x="3748" y="6983"/>
                  </a:lnTo>
                  <a:lnTo>
                    <a:pt x="3975" y="7116"/>
                  </a:lnTo>
                  <a:lnTo>
                    <a:pt x="4202" y="7210"/>
                  </a:lnTo>
                  <a:lnTo>
                    <a:pt x="4429" y="7286"/>
                  </a:lnTo>
                  <a:lnTo>
                    <a:pt x="4675" y="7343"/>
                  </a:lnTo>
                  <a:lnTo>
                    <a:pt x="4902" y="7343"/>
                  </a:lnTo>
                  <a:lnTo>
                    <a:pt x="5129" y="7324"/>
                  </a:lnTo>
                  <a:lnTo>
                    <a:pt x="5356" y="7286"/>
                  </a:lnTo>
                  <a:lnTo>
                    <a:pt x="5583" y="7191"/>
                  </a:lnTo>
                  <a:lnTo>
                    <a:pt x="5583" y="7191"/>
                  </a:lnTo>
                  <a:lnTo>
                    <a:pt x="5772" y="7040"/>
                  </a:lnTo>
                  <a:lnTo>
                    <a:pt x="5924" y="6870"/>
                  </a:lnTo>
                  <a:lnTo>
                    <a:pt x="6037" y="6699"/>
                  </a:lnTo>
                  <a:lnTo>
                    <a:pt x="6113" y="6510"/>
                  </a:lnTo>
                  <a:lnTo>
                    <a:pt x="6151" y="6321"/>
                  </a:lnTo>
                  <a:lnTo>
                    <a:pt x="6170" y="6132"/>
                  </a:lnTo>
                  <a:lnTo>
                    <a:pt x="6151" y="5923"/>
                  </a:lnTo>
                  <a:lnTo>
                    <a:pt x="6113" y="5734"/>
                  </a:lnTo>
                  <a:lnTo>
                    <a:pt x="6056" y="5526"/>
                  </a:lnTo>
                  <a:lnTo>
                    <a:pt x="5980" y="5318"/>
                  </a:lnTo>
                  <a:lnTo>
                    <a:pt x="5886" y="5129"/>
                  </a:lnTo>
                  <a:lnTo>
                    <a:pt x="5791" y="4939"/>
                  </a:lnTo>
                  <a:lnTo>
                    <a:pt x="5564" y="4580"/>
                  </a:lnTo>
                  <a:lnTo>
                    <a:pt x="5337" y="4258"/>
                  </a:lnTo>
                  <a:lnTo>
                    <a:pt x="5337" y="4258"/>
                  </a:lnTo>
                  <a:lnTo>
                    <a:pt x="5242" y="4126"/>
                  </a:lnTo>
                  <a:lnTo>
                    <a:pt x="5148" y="3974"/>
                  </a:lnTo>
                  <a:lnTo>
                    <a:pt x="4996" y="3672"/>
                  </a:lnTo>
                  <a:lnTo>
                    <a:pt x="4864" y="3331"/>
                  </a:lnTo>
                  <a:lnTo>
                    <a:pt x="4750" y="2971"/>
                  </a:lnTo>
                  <a:lnTo>
                    <a:pt x="4618" y="2612"/>
                  </a:lnTo>
                  <a:lnTo>
                    <a:pt x="4486" y="2252"/>
                  </a:lnTo>
                  <a:lnTo>
                    <a:pt x="4296" y="1912"/>
                  </a:lnTo>
                  <a:lnTo>
                    <a:pt x="4202" y="1742"/>
                  </a:lnTo>
                  <a:lnTo>
                    <a:pt x="4088" y="1571"/>
                  </a:lnTo>
                  <a:lnTo>
                    <a:pt x="4088" y="1571"/>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6" name="Google Shape;2216;p27"/>
            <p:cNvSpPr/>
            <p:nvPr/>
          </p:nvSpPr>
          <p:spPr>
            <a:xfrm>
              <a:off x="1940291" y="4452562"/>
              <a:ext cx="75742" cy="35507"/>
            </a:xfrm>
            <a:custGeom>
              <a:avLst/>
              <a:gdLst/>
              <a:ahLst/>
              <a:cxnLst/>
              <a:rect l="l" t="t" r="r" b="b"/>
              <a:pathLst>
                <a:path w="2707" h="1269" extrusionOk="0">
                  <a:moveTo>
                    <a:pt x="2234" y="1"/>
                  </a:moveTo>
                  <a:lnTo>
                    <a:pt x="2044" y="39"/>
                  </a:lnTo>
                  <a:lnTo>
                    <a:pt x="1836" y="96"/>
                  </a:lnTo>
                  <a:lnTo>
                    <a:pt x="1647" y="152"/>
                  </a:lnTo>
                  <a:lnTo>
                    <a:pt x="1231" y="323"/>
                  </a:lnTo>
                  <a:lnTo>
                    <a:pt x="852" y="531"/>
                  </a:lnTo>
                  <a:lnTo>
                    <a:pt x="663" y="644"/>
                  </a:lnTo>
                  <a:lnTo>
                    <a:pt x="493" y="777"/>
                  </a:lnTo>
                  <a:lnTo>
                    <a:pt x="341" y="890"/>
                  </a:lnTo>
                  <a:lnTo>
                    <a:pt x="209" y="1023"/>
                  </a:lnTo>
                  <a:lnTo>
                    <a:pt x="95" y="1155"/>
                  </a:lnTo>
                  <a:lnTo>
                    <a:pt x="1" y="1269"/>
                  </a:lnTo>
                  <a:lnTo>
                    <a:pt x="493" y="1004"/>
                  </a:lnTo>
                  <a:lnTo>
                    <a:pt x="985" y="777"/>
                  </a:lnTo>
                  <a:lnTo>
                    <a:pt x="1439" y="550"/>
                  </a:lnTo>
                  <a:lnTo>
                    <a:pt x="1836" y="379"/>
                  </a:lnTo>
                  <a:lnTo>
                    <a:pt x="2480" y="114"/>
                  </a:lnTo>
                  <a:lnTo>
                    <a:pt x="2707" y="20"/>
                  </a:lnTo>
                  <a:lnTo>
                    <a:pt x="2574" y="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7" name="Google Shape;2217;p27"/>
            <p:cNvSpPr/>
            <p:nvPr/>
          </p:nvSpPr>
          <p:spPr>
            <a:xfrm>
              <a:off x="1991131" y="4481690"/>
              <a:ext cx="32317" cy="50336"/>
            </a:xfrm>
            <a:custGeom>
              <a:avLst/>
              <a:gdLst/>
              <a:ahLst/>
              <a:cxnLst/>
              <a:rect l="l" t="t" r="r" b="b"/>
              <a:pathLst>
                <a:path w="1155" h="1799" extrusionOk="0">
                  <a:moveTo>
                    <a:pt x="0" y="1"/>
                  </a:moveTo>
                  <a:lnTo>
                    <a:pt x="19" y="228"/>
                  </a:lnTo>
                  <a:lnTo>
                    <a:pt x="57" y="474"/>
                  </a:lnTo>
                  <a:lnTo>
                    <a:pt x="133" y="758"/>
                  </a:lnTo>
                  <a:lnTo>
                    <a:pt x="190" y="909"/>
                  </a:lnTo>
                  <a:lnTo>
                    <a:pt x="265" y="1060"/>
                  </a:lnTo>
                  <a:lnTo>
                    <a:pt x="360" y="1212"/>
                  </a:lnTo>
                  <a:lnTo>
                    <a:pt x="473" y="1363"/>
                  </a:lnTo>
                  <a:lnTo>
                    <a:pt x="606" y="1496"/>
                  </a:lnTo>
                  <a:lnTo>
                    <a:pt x="757" y="1609"/>
                  </a:lnTo>
                  <a:lnTo>
                    <a:pt x="946" y="1723"/>
                  </a:lnTo>
                  <a:lnTo>
                    <a:pt x="1155" y="1798"/>
                  </a:lnTo>
                  <a:lnTo>
                    <a:pt x="0" y="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8" name="Google Shape;2218;p27"/>
            <p:cNvSpPr/>
            <p:nvPr/>
          </p:nvSpPr>
          <p:spPr>
            <a:xfrm>
              <a:off x="2013376" y="4534629"/>
              <a:ext cx="38137" cy="51399"/>
            </a:xfrm>
            <a:custGeom>
              <a:avLst/>
              <a:gdLst/>
              <a:ahLst/>
              <a:cxnLst/>
              <a:rect l="l" t="t" r="r" b="b"/>
              <a:pathLst>
                <a:path w="1363" h="1837" extrusionOk="0">
                  <a:moveTo>
                    <a:pt x="1117" y="1"/>
                  </a:moveTo>
                  <a:lnTo>
                    <a:pt x="889" y="20"/>
                  </a:lnTo>
                  <a:lnTo>
                    <a:pt x="700" y="58"/>
                  </a:lnTo>
                  <a:lnTo>
                    <a:pt x="530" y="152"/>
                  </a:lnTo>
                  <a:lnTo>
                    <a:pt x="379" y="247"/>
                  </a:lnTo>
                  <a:lnTo>
                    <a:pt x="265" y="379"/>
                  </a:lnTo>
                  <a:lnTo>
                    <a:pt x="170" y="512"/>
                  </a:lnTo>
                  <a:lnTo>
                    <a:pt x="95" y="663"/>
                  </a:lnTo>
                  <a:lnTo>
                    <a:pt x="38" y="834"/>
                  </a:lnTo>
                  <a:lnTo>
                    <a:pt x="19" y="1004"/>
                  </a:lnTo>
                  <a:lnTo>
                    <a:pt x="0" y="1155"/>
                  </a:lnTo>
                  <a:lnTo>
                    <a:pt x="0" y="1326"/>
                  </a:lnTo>
                  <a:lnTo>
                    <a:pt x="38" y="1477"/>
                  </a:lnTo>
                  <a:lnTo>
                    <a:pt x="76" y="1609"/>
                  </a:lnTo>
                  <a:lnTo>
                    <a:pt x="151" y="1723"/>
                  </a:lnTo>
                  <a:lnTo>
                    <a:pt x="227" y="1836"/>
                  </a:lnTo>
                  <a:lnTo>
                    <a:pt x="208" y="1590"/>
                  </a:lnTo>
                  <a:lnTo>
                    <a:pt x="227" y="1363"/>
                  </a:lnTo>
                  <a:lnTo>
                    <a:pt x="265" y="1155"/>
                  </a:lnTo>
                  <a:lnTo>
                    <a:pt x="322" y="966"/>
                  </a:lnTo>
                  <a:lnTo>
                    <a:pt x="397" y="796"/>
                  </a:lnTo>
                  <a:lnTo>
                    <a:pt x="492" y="663"/>
                  </a:lnTo>
                  <a:lnTo>
                    <a:pt x="606" y="531"/>
                  </a:lnTo>
                  <a:lnTo>
                    <a:pt x="719" y="417"/>
                  </a:lnTo>
                  <a:lnTo>
                    <a:pt x="833" y="304"/>
                  </a:lnTo>
                  <a:lnTo>
                    <a:pt x="946" y="228"/>
                  </a:lnTo>
                  <a:lnTo>
                    <a:pt x="1154" y="96"/>
                  </a:lnTo>
                  <a:lnTo>
                    <a:pt x="1306" y="39"/>
                  </a:lnTo>
                  <a:lnTo>
                    <a:pt x="1363" y="20"/>
                  </a:lnTo>
                  <a:lnTo>
                    <a:pt x="1117" y="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9" name="Google Shape;2219;p27"/>
            <p:cNvSpPr/>
            <p:nvPr/>
          </p:nvSpPr>
          <p:spPr>
            <a:xfrm>
              <a:off x="2101262" y="4126421"/>
              <a:ext cx="95328" cy="67796"/>
            </a:xfrm>
            <a:custGeom>
              <a:avLst/>
              <a:gdLst/>
              <a:ahLst/>
              <a:cxnLst/>
              <a:rect l="l" t="t" r="r" b="b"/>
              <a:pathLst>
                <a:path w="3407" h="2423" extrusionOk="0">
                  <a:moveTo>
                    <a:pt x="3350" y="1"/>
                  </a:moveTo>
                  <a:lnTo>
                    <a:pt x="0" y="133"/>
                  </a:lnTo>
                  <a:lnTo>
                    <a:pt x="0" y="247"/>
                  </a:lnTo>
                  <a:lnTo>
                    <a:pt x="0" y="549"/>
                  </a:lnTo>
                  <a:lnTo>
                    <a:pt x="0" y="739"/>
                  </a:lnTo>
                  <a:lnTo>
                    <a:pt x="19" y="947"/>
                  </a:lnTo>
                  <a:lnTo>
                    <a:pt x="57" y="1136"/>
                  </a:lnTo>
                  <a:lnTo>
                    <a:pt x="114" y="1287"/>
                  </a:lnTo>
                  <a:lnTo>
                    <a:pt x="208" y="1495"/>
                  </a:lnTo>
                  <a:lnTo>
                    <a:pt x="322" y="1722"/>
                  </a:lnTo>
                  <a:lnTo>
                    <a:pt x="454" y="1912"/>
                  </a:lnTo>
                  <a:lnTo>
                    <a:pt x="549" y="2006"/>
                  </a:lnTo>
                  <a:lnTo>
                    <a:pt x="644" y="2101"/>
                  </a:lnTo>
                  <a:lnTo>
                    <a:pt x="738" y="2177"/>
                  </a:lnTo>
                  <a:lnTo>
                    <a:pt x="852" y="2252"/>
                  </a:lnTo>
                  <a:lnTo>
                    <a:pt x="984" y="2309"/>
                  </a:lnTo>
                  <a:lnTo>
                    <a:pt x="1117" y="2366"/>
                  </a:lnTo>
                  <a:lnTo>
                    <a:pt x="1287" y="2404"/>
                  </a:lnTo>
                  <a:lnTo>
                    <a:pt x="1438" y="2423"/>
                  </a:lnTo>
                  <a:lnTo>
                    <a:pt x="1836" y="2423"/>
                  </a:lnTo>
                  <a:lnTo>
                    <a:pt x="2025" y="2404"/>
                  </a:lnTo>
                  <a:lnTo>
                    <a:pt x="2195" y="2347"/>
                  </a:lnTo>
                  <a:lnTo>
                    <a:pt x="2366" y="2290"/>
                  </a:lnTo>
                  <a:lnTo>
                    <a:pt x="2517" y="2214"/>
                  </a:lnTo>
                  <a:lnTo>
                    <a:pt x="2668" y="2120"/>
                  </a:lnTo>
                  <a:lnTo>
                    <a:pt x="2801" y="2006"/>
                  </a:lnTo>
                  <a:lnTo>
                    <a:pt x="2914" y="1893"/>
                  </a:lnTo>
                  <a:lnTo>
                    <a:pt x="3028" y="1760"/>
                  </a:lnTo>
                  <a:lnTo>
                    <a:pt x="3123" y="1628"/>
                  </a:lnTo>
                  <a:lnTo>
                    <a:pt x="3217" y="1476"/>
                  </a:lnTo>
                  <a:lnTo>
                    <a:pt x="3274" y="1306"/>
                  </a:lnTo>
                  <a:lnTo>
                    <a:pt x="3331" y="1136"/>
                  </a:lnTo>
                  <a:lnTo>
                    <a:pt x="3369" y="966"/>
                  </a:lnTo>
                  <a:lnTo>
                    <a:pt x="3406" y="776"/>
                  </a:lnTo>
                  <a:lnTo>
                    <a:pt x="3406" y="587"/>
                  </a:lnTo>
                  <a:lnTo>
                    <a:pt x="3406" y="398"/>
                  </a:lnTo>
                  <a:lnTo>
                    <a:pt x="3350" y="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27"/>
            <p:cNvSpPr/>
            <p:nvPr/>
          </p:nvSpPr>
          <p:spPr>
            <a:xfrm>
              <a:off x="1939228" y="3701258"/>
              <a:ext cx="410886" cy="395525"/>
            </a:xfrm>
            <a:custGeom>
              <a:avLst/>
              <a:gdLst/>
              <a:ahLst/>
              <a:cxnLst/>
              <a:rect l="l" t="t" r="r" b="b"/>
              <a:pathLst>
                <a:path w="14685" h="14136" extrusionOk="0">
                  <a:moveTo>
                    <a:pt x="3558" y="890"/>
                  </a:moveTo>
                  <a:lnTo>
                    <a:pt x="3558" y="890"/>
                  </a:lnTo>
                  <a:lnTo>
                    <a:pt x="3842" y="739"/>
                  </a:lnTo>
                  <a:lnTo>
                    <a:pt x="4145" y="606"/>
                  </a:lnTo>
                  <a:lnTo>
                    <a:pt x="4448" y="493"/>
                  </a:lnTo>
                  <a:lnTo>
                    <a:pt x="4769" y="379"/>
                  </a:lnTo>
                  <a:lnTo>
                    <a:pt x="5110" y="284"/>
                  </a:lnTo>
                  <a:lnTo>
                    <a:pt x="5451" y="209"/>
                  </a:lnTo>
                  <a:lnTo>
                    <a:pt x="5810" y="133"/>
                  </a:lnTo>
                  <a:lnTo>
                    <a:pt x="6170" y="76"/>
                  </a:lnTo>
                  <a:lnTo>
                    <a:pt x="6529" y="38"/>
                  </a:lnTo>
                  <a:lnTo>
                    <a:pt x="6908" y="1"/>
                  </a:lnTo>
                  <a:lnTo>
                    <a:pt x="7286" y="1"/>
                  </a:lnTo>
                  <a:lnTo>
                    <a:pt x="7665" y="1"/>
                  </a:lnTo>
                  <a:lnTo>
                    <a:pt x="8043" y="1"/>
                  </a:lnTo>
                  <a:lnTo>
                    <a:pt x="8422" y="38"/>
                  </a:lnTo>
                  <a:lnTo>
                    <a:pt x="8800" y="76"/>
                  </a:lnTo>
                  <a:lnTo>
                    <a:pt x="9178" y="133"/>
                  </a:lnTo>
                  <a:lnTo>
                    <a:pt x="9557" y="209"/>
                  </a:lnTo>
                  <a:lnTo>
                    <a:pt x="9935" y="303"/>
                  </a:lnTo>
                  <a:lnTo>
                    <a:pt x="10295" y="398"/>
                  </a:lnTo>
                  <a:lnTo>
                    <a:pt x="10654" y="530"/>
                  </a:lnTo>
                  <a:lnTo>
                    <a:pt x="10995" y="663"/>
                  </a:lnTo>
                  <a:lnTo>
                    <a:pt x="11355" y="833"/>
                  </a:lnTo>
                  <a:lnTo>
                    <a:pt x="11676" y="1003"/>
                  </a:lnTo>
                  <a:lnTo>
                    <a:pt x="11998" y="1193"/>
                  </a:lnTo>
                  <a:lnTo>
                    <a:pt x="12301" y="1401"/>
                  </a:lnTo>
                  <a:lnTo>
                    <a:pt x="12603" y="1628"/>
                  </a:lnTo>
                  <a:lnTo>
                    <a:pt x="12887" y="1855"/>
                  </a:lnTo>
                  <a:lnTo>
                    <a:pt x="13152" y="2120"/>
                  </a:lnTo>
                  <a:lnTo>
                    <a:pt x="13398" y="2404"/>
                  </a:lnTo>
                  <a:lnTo>
                    <a:pt x="13625" y="2707"/>
                  </a:lnTo>
                  <a:lnTo>
                    <a:pt x="13833" y="3028"/>
                  </a:lnTo>
                  <a:lnTo>
                    <a:pt x="14023" y="3369"/>
                  </a:lnTo>
                  <a:lnTo>
                    <a:pt x="14023" y="3369"/>
                  </a:lnTo>
                  <a:lnTo>
                    <a:pt x="14212" y="3804"/>
                  </a:lnTo>
                  <a:lnTo>
                    <a:pt x="14382" y="4239"/>
                  </a:lnTo>
                  <a:lnTo>
                    <a:pt x="14515" y="4674"/>
                  </a:lnTo>
                  <a:lnTo>
                    <a:pt x="14609" y="5129"/>
                  </a:lnTo>
                  <a:lnTo>
                    <a:pt x="14666" y="5602"/>
                  </a:lnTo>
                  <a:lnTo>
                    <a:pt x="14685" y="6056"/>
                  </a:lnTo>
                  <a:lnTo>
                    <a:pt x="14685" y="6510"/>
                  </a:lnTo>
                  <a:lnTo>
                    <a:pt x="14647" y="6964"/>
                  </a:lnTo>
                  <a:lnTo>
                    <a:pt x="14590" y="7437"/>
                  </a:lnTo>
                  <a:lnTo>
                    <a:pt x="14496" y="7891"/>
                  </a:lnTo>
                  <a:lnTo>
                    <a:pt x="14382" y="8327"/>
                  </a:lnTo>
                  <a:lnTo>
                    <a:pt x="14250" y="8781"/>
                  </a:lnTo>
                  <a:lnTo>
                    <a:pt x="14079" y="9216"/>
                  </a:lnTo>
                  <a:lnTo>
                    <a:pt x="13890" y="9651"/>
                  </a:lnTo>
                  <a:lnTo>
                    <a:pt x="13663" y="10067"/>
                  </a:lnTo>
                  <a:lnTo>
                    <a:pt x="13436" y="10465"/>
                  </a:lnTo>
                  <a:lnTo>
                    <a:pt x="13171" y="10862"/>
                  </a:lnTo>
                  <a:lnTo>
                    <a:pt x="12887" y="11222"/>
                  </a:lnTo>
                  <a:lnTo>
                    <a:pt x="12603" y="11600"/>
                  </a:lnTo>
                  <a:lnTo>
                    <a:pt x="12282" y="11941"/>
                  </a:lnTo>
                  <a:lnTo>
                    <a:pt x="11941" y="12263"/>
                  </a:lnTo>
                  <a:lnTo>
                    <a:pt x="11601" y="12565"/>
                  </a:lnTo>
                  <a:lnTo>
                    <a:pt x="11241" y="12849"/>
                  </a:lnTo>
                  <a:lnTo>
                    <a:pt x="10863" y="13095"/>
                  </a:lnTo>
                  <a:lnTo>
                    <a:pt x="10465" y="13322"/>
                  </a:lnTo>
                  <a:lnTo>
                    <a:pt x="10068" y="13530"/>
                  </a:lnTo>
                  <a:lnTo>
                    <a:pt x="9652" y="13720"/>
                  </a:lnTo>
                  <a:lnTo>
                    <a:pt x="9235" y="13871"/>
                  </a:lnTo>
                  <a:lnTo>
                    <a:pt x="8800" y="13984"/>
                  </a:lnTo>
                  <a:lnTo>
                    <a:pt x="8365" y="14060"/>
                  </a:lnTo>
                  <a:lnTo>
                    <a:pt x="7911" y="14117"/>
                  </a:lnTo>
                  <a:lnTo>
                    <a:pt x="7456" y="14136"/>
                  </a:lnTo>
                  <a:lnTo>
                    <a:pt x="7456" y="14136"/>
                  </a:lnTo>
                  <a:lnTo>
                    <a:pt x="6870" y="14117"/>
                  </a:lnTo>
                  <a:lnTo>
                    <a:pt x="6283" y="14060"/>
                  </a:lnTo>
                  <a:lnTo>
                    <a:pt x="5735" y="13966"/>
                  </a:lnTo>
                  <a:lnTo>
                    <a:pt x="5205" y="13814"/>
                  </a:lnTo>
                  <a:lnTo>
                    <a:pt x="4694" y="13644"/>
                  </a:lnTo>
                  <a:lnTo>
                    <a:pt x="4202" y="13436"/>
                  </a:lnTo>
                  <a:lnTo>
                    <a:pt x="3729" y="13209"/>
                  </a:lnTo>
                  <a:lnTo>
                    <a:pt x="3293" y="12944"/>
                  </a:lnTo>
                  <a:lnTo>
                    <a:pt x="2877" y="12641"/>
                  </a:lnTo>
                  <a:lnTo>
                    <a:pt x="2499" y="12338"/>
                  </a:lnTo>
                  <a:lnTo>
                    <a:pt x="2120" y="11979"/>
                  </a:lnTo>
                  <a:lnTo>
                    <a:pt x="1799" y="11619"/>
                  </a:lnTo>
                  <a:lnTo>
                    <a:pt x="1477" y="11241"/>
                  </a:lnTo>
                  <a:lnTo>
                    <a:pt x="1193" y="10843"/>
                  </a:lnTo>
                  <a:lnTo>
                    <a:pt x="947" y="10427"/>
                  </a:lnTo>
                  <a:lnTo>
                    <a:pt x="720" y="9992"/>
                  </a:lnTo>
                  <a:lnTo>
                    <a:pt x="531" y="9538"/>
                  </a:lnTo>
                  <a:lnTo>
                    <a:pt x="360" y="9083"/>
                  </a:lnTo>
                  <a:lnTo>
                    <a:pt x="228" y="8629"/>
                  </a:lnTo>
                  <a:lnTo>
                    <a:pt x="114" y="8156"/>
                  </a:lnTo>
                  <a:lnTo>
                    <a:pt x="58" y="7683"/>
                  </a:lnTo>
                  <a:lnTo>
                    <a:pt x="1" y="7191"/>
                  </a:lnTo>
                  <a:lnTo>
                    <a:pt x="1" y="6718"/>
                  </a:lnTo>
                  <a:lnTo>
                    <a:pt x="20" y="6245"/>
                  </a:lnTo>
                  <a:lnTo>
                    <a:pt x="77" y="5753"/>
                  </a:lnTo>
                  <a:lnTo>
                    <a:pt x="171" y="5299"/>
                  </a:lnTo>
                  <a:lnTo>
                    <a:pt x="304" y="4826"/>
                  </a:lnTo>
                  <a:lnTo>
                    <a:pt x="474" y="4372"/>
                  </a:lnTo>
                  <a:lnTo>
                    <a:pt x="663" y="3918"/>
                  </a:lnTo>
                  <a:lnTo>
                    <a:pt x="890" y="3482"/>
                  </a:lnTo>
                  <a:lnTo>
                    <a:pt x="1174" y="3066"/>
                  </a:lnTo>
                  <a:lnTo>
                    <a:pt x="1477" y="2669"/>
                  </a:lnTo>
                  <a:lnTo>
                    <a:pt x="1477" y="2669"/>
                  </a:lnTo>
                  <a:lnTo>
                    <a:pt x="1685" y="2423"/>
                  </a:lnTo>
                  <a:lnTo>
                    <a:pt x="1931" y="2177"/>
                  </a:lnTo>
                  <a:lnTo>
                    <a:pt x="2177" y="1931"/>
                  </a:lnTo>
                  <a:lnTo>
                    <a:pt x="2442" y="1685"/>
                  </a:lnTo>
                  <a:lnTo>
                    <a:pt x="2726" y="1458"/>
                  </a:lnTo>
                  <a:lnTo>
                    <a:pt x="3010" y="1231"/>
                  </a:lnTo>
                  <a:lnTo>
                    <a:pt x="3293" y="1041"/>
                  </a:lnTo>
                  <a:lnTo>
                    <a:pt x="3558" y="890"/>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27"/>
            <p:cNvSpPr/>
            <p:nvPr/>
          </p:nvSpPr>
          <p:spPr>
            <a:xfrm>
              <a:off x="1939228" y="3701258"/>
              <a:ext cx="410886" cy="395525"/>
            </a:xfrm>
            <a:custGeom>
              <a:avLst/>
              <a:gdLst/>
              <a:ahLst/>
              <a:cxnLst/>
              <a:rect l="l" t="t" r="r" b="b"/>
              <a:pathLst>
                <a:path w="14685" h="14136" fill="none" extrusionOk="0">
                  <a:moveTo>
                    <a:pt x="3558" y="890"/>
                  </a:moveTo>
                  <a:lnTo>
                    <a:pt x="3558" y="890"/>
                  </a:lnTo>
                  <a:lnTo>
                    <a:pt x="3842" y="739"/>
                  </a:lnTo>
                  <a:lnTo>
                    <a:pt x="4145" y="606"/>
                  </a:lnTo>
                  <a:lnTo>
                    <a:pt x="4448" y="493"/>
                  </a:lnTo>
                  <a:lnTo>
                    <a:pt x="4769" y="379"/>
                  </a:lnTo>
                  <a:lnTo>
                    <a:pt x="5110" y="284"/>
                  </a:lnTo>
                  <a:lnTo>
                    <a:pt x="5451" y="209"/>
                  </a:lnTo>
                  <a:lnTo>
                    <a:pt x="5810" y="133"/>
                  </a:lnTo>
                  <a:lnTo>
                    <a:pt x="6170" y="76"/>
                  </a:lnTo>
                  <a:lnTo>
                    <a:pt x="6529" y="38"/>
                  </a:lnTo>
                  <a:lnTo>
                    <a:pt x="6908" y="1"/>
                  </a:lnTo>
                  <a:lnTo>
                    <a:pt x="7286" y="1"/>
                  </a:lnTo>
                  <a:lnTo>
                    <a:pt x="7665" y="1"/>
                  </a:lnTo>
                  <a:lnTo>
                    <a:pt x="8043" y="1"/>
                  </a:lnTo>
                  <a:lnTo>
                    <a:pt x="8422" y="38"/>
                  </a:lnTo>
                  <a:lnTo>
                    <a:pt x="8800" y="76"/>
                  </a:lnTo>
                  <a:lnTo>
                    <a:pt x="9178" y="133"/>
                  </a:lnTo>
                  <a:lnTo>
                    <a:pt x="9557" y="209"/>
                  </a:lnTo>
                  <a:lnTo>
                    <a:pt x="9935" y="303"/>
                  </a:lnTo>
                  <a:lnTo>
                    <a:pt x="10295" y="398"/>
                  </a:lnTo>
                  <a:lnTo>
                    <a:pt x="10654" y="530"/>
                  </a:lnTo>
                  <a:lnTo>
                    <a:pt x="10995" y="663"/>
                  </a:lnTo>
                  <a:lnTo>
                    <a:pt x="11355" y="833"/>
                  </a:lnTo>
                  <a:lnTo>
                    <a:pt x="11676" y="1003"/>
                  </a:lnTo>
                  <a:lnTo>
                    <a:pt x="11998" y="1193"/>
                  </a:lnTo>
                  <a:lnTo>
                    <a:pt x="12301" y="1401"/>
                  </a:lnTo>
                  <a:lnTo>
                    <a:pt x="12603" y="1628"/>
                  </a:lnTo>
                  <a:lnTo>
                    <a:pt x="12887" y="1855"/>
                  </a:lnTo>
                  <a:lnTo>
                    <a:pt x="13152" y="2120"/>
                  </a:lnTo>
                  <a:lnTo>
                    <a:pt x="13398" y="2404"/>
                  </a:lnTo>
                  <a:lnTo>
                    <a:pt x="13625" y="2707"/>
                  </a:lnTo>
                  <a:lnTo>
                    <a:pt x="13833" y="3028"/>
                  </a:lnTo>
                  <a:lnTo>
                    <a:pt x="14023" y="3369"/>
                  </a:lnTo>
                  <a:lnTo>
                    <a:pt x="14023" y="3369"/>
                  </a:lnTo>
                  <a:lnTo>
                    <a:pt x="14212" y="3804"/>
                  </a:lnTo>
                  <a:lnTo>
                    <a:pt x="14382" y="4239"/>
                  </a:lnTo>
                  <a:lnTo>
                    <a:pt x="14515" y="4674"/>
                  </a:lnTo>
                  <a:lnTo>
                    <a:pt x="14609" y="5129"/>
                  </a:lnTo>
                  <a:lnTo>
                    <a:pt x="14666" y="5602"/>
                  </a:lnTo>
                  <a:lnTo>
                    <a:pt x="14685" y="6056"/>
                  </a:lnTo>
                  <a:lnTo>
                    <a:pt x="14685" y="6510"/>
                  </a:lnTo>
                  <a:lnTo>
                    <a:pt x="14647" y="6964"/>
                  </a:lnTo>
                  <a:lnTo>
                    <a:pt x="14590" y="7437"/>
                  </a:lnTo>
                  <a:lnTo>
                    <a:pt x="14496" y="7891"/>
                  </a:lnTo>
                  <a:lnTo>
                    <a:pt x="14382" y="8327"/>
                  </a:lnTo>
                  <a:lnTo>
                    <a:pt x="14250" y="8781"/>
                  </a:lnTo>
                  <a:lnTo>
                    <a:pt x="14079" y="9216"/>
                  </a:lnTo>
                  <a:lnTo>
                    <a:pt x="13890" y="9651"/>
                  </a:lnTo>
                  <a:lnTo>
                    <a:pt x="13663" y="10067"/>
                  </a:lnTo>
                  <a:lnTo>
                    <a:pt x="13436" y="10465"/>
                  </a:lnTo>
                  <a:lnTo>
                    <a:pt x="13171" y="10862"/>
                  </a:lnTo>
                  <a:lnTo>
                    <a:pt x="12887" y="11222"/>
                  </a:lnTo>
                  <a:lnTo>
                    <a:pt x="12603" y="11600"/>
                  </a:lnTo>
                  <a:lnTo>
                    <a:pt x="12282" y="11941"/>
                  </a:lnTo>
                  <a:lnTo>
                    <a:pt x="11941" y="12263"/>
                  </a:lnTo>
                  <a:lnTo>
                    <a:pt x="11601" y="12565"/>
                  </a:lnTo>
                  <a:lnTo>
                    <a:pt x="11241" y="12849"/>
                  </a:lnTo>
                  <a:lnTo>
                    <a:pt x="10863" y="13095"/>
                  </a:lnTo>
                  <a:lnTo>
                    <a:pt x="10465" y="13322"/>
                  </a:lnTo>
                  <a:lnTo>
                    <a:pt x="10068" y="13530"/>
                  </a:lnTo>
                  <a:lnTo>
                    <a:pt x="9652" y="13720"/>
                  </a:lnTo>
                  <a:lnTo>
                    <a:pt x="9235" y="13871"/>
                  </a:lnTo>
                  <a:lnTo>
                    <a:pt x="8800" y="13984"/>
                  </a:lnTo>
                  <a:lnTo>
                    <a:pt x="8365" y="14060"/>
                  </a:lnTo>
                  <a:lnTo>
                    <a:pt x="7911" y="14117"/>
                  </a:lnTo>
                  <a:lnTo>
                    <a:pt x="7456" y="14136"/>
                  </a:lnTo>
                  <a:lnTo>
                    <a:pt x="7456" y="14136"/>
                  </a:lnTo>
                  <a:lnTo>
                    <a:pt x="6870" y="14117"/>
                  </a:lnTo>
                  <a:lnTo>
                    <a:pt x="6283" y="14060"/>
                  </a:lnTo>
                  <a:lnTo>
                    <a:pt x="5735" y="13966"/>
                  </a:lnTo>
                  <a:lnTo>
                    <a:pt x="5205" y="13814"/>
                  </a:lnTo>
                  <a:lnTo>
                    <a:pt x="4694" y="13644"/>
                  </a:lnTo>
                  <a:lnTo>
                    <a:pt x="4202" y="13436"/>
                  </a:lnTo>
                  <a:lnTo>
                    <a:pt x="3729" y="13209"/>
                  </a:lnTo>
                  <a:lnTo>
                    <a:pt x="3293" y="12944"/>
                  </a:lnTo>
                  <a:lnTo>
                    <a:pt x="2877" y="12641"/>
                  </a:lnTo>
                  <a:lnTo>
                    <a:pt x="2499" y="12338"/>
                  </a:lnTo>
                  <a:lnTo>
                    <a:pt x="2120" y="11979"/>
                  </a:lnTo>
                  <a:lnTo>
                    <a:pt x="1799" y="11619"/>
                  </a:lnTo>
                  <a:lnTo>
                    <a:pt x="1477" y="11241"/>
                  </a:lnTo>
                  <a:lnTo>
                    <a:pt x="1193" y="10843"/>
                  </a:lnTo>
                  <a:lnTo>
                    <a:pt x="947" y="10427"/>
                  </a:lnTo>
                  <a:lnTo>
                    <a:pt x="720" y="9992"/>
                  </a:lnTo>
                  <a:lnTo>
                    <a:pt x="531" y="9538"/>
                  </a:lnTo>
                  <a:lnTo>
                    <a:pt x="360" y="9083"/>
                  </a:lnTo>
                  <a:lnTo>
                    <a:pt x="228" y="8629"/>
                  </a:lnTo>
                  <a:lnTo>
                    <a:pt x="114" y="8156"/>
                  </a:lnTo>
                  <a:lnTo>
                    <a:pt x="58" y="7683"/>
                  </a:lnTo>
                  <a:lnTo>
                    <a:pt x="1" y="7191"/>
                  </a:lnTo>
                  <a:lnTo>
                    <a:pt x="1" y="6718"/>
                  </a:lnTo>
                  <a:lnTo>
                    <a:pt x="20" y="6245"/>
                  </a:lnTo>
                  <a:lnTo>
                    <a:pt x="77" y="5753"/>
                  </a:lnTo>
                  <a:lnTo>
                    <a:pt x="171" y="5299"/>
                  </a:lnTo>
                  <a:lnTo>
                    <a:pt x="304" y="4826"/>
                  </a:lnTo>
                  <a:lnTo>
                    <a:pt x="474" y="4372"/>
                  </a:lnTo>
                  <a:lnTo>
                    <a:pt x="663" y="3918"/>
                  </a:lnTo>
                  <a:lnTo>
                    <a:pt x="890" y="3482"/>
                  </a:lnTo>
                  <a:lnTo>
                    <a:pt x="1174" y="3066"/>
                  </a:lnTo>
                  <a:lnTo>
                    <a:pt x="1477" y="2669"/>
                  </a:lnTo>
                  <a:lnTo>
                    <a:pt x="1477" y="2669"/>
                  </a:lnTo>
                  <a:lnTo>
                    <a:pt x="1685" y="2423"/>
                  </a:lnTo>
                  <a:lnTo>
                    <a:pt x="1931" y="2177"/>
                  </a:lnTo>
                  <a:lnTo>
                    <a:pt x="2177" y="1931"/>
                  </a:lnTo>
                  <a:lnTo>
                    <a:pt x="2442" y="1685"/>
                  </a:lnTo>
                  <a:lnTo>
                    <a:pt x="2726" y="1458"/>
                  </a:lnTo>
                  <a:lnTo>
                    <a:pt x="3010" y="1231"/>
                  </a:lnTo>
                  <a:lnTo>
                    <a:pt x="3293" y="1041"/>
                  </a:lnTo>
                  <a:lnTo>
                    <a:pt x="3558" y="89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27"/>
            <p:cNvSpPr/>
            <p:nvPr/>
          </p:nvSpPr>
          <p:spPr>
            <a:xfrm>
              <a:off x="2291332" y="3944297"/>
              <a:ext cx="98518" cy="115977"/>
            </a:xfrm>
            <a:custGeom>
              <a:avLst/>
              <a:gdLst/>
              <a:ahLst/>
              <a:cxnLst/>
              <a:rect l="l" t="t" r="r" b="b"/>
              <a:pathLst>
                <a:path w="3521" h="4145" extrusionOk="0">
                  <a:moveTo>
                    <a:pt x="2631" y="76"/>
                  </a:moveTo>
                  <a:lnTo>
                    <a:pt x="2631" y="76"/>
                  </a:lnTo>
                  <a:lnTo>
                    <a:pt x="2782" y="151"/>
                  </a:lnTo>
                  <a:lnTo>
                    <a:pt x="2934" y="227"/>
                  </a:lnTo>
                  <a:lnTo>
                    <a:pt x="3047" y="322"/>
                  </a:lnTo>
                  <a:lnTo>
                    <a:pt x="3161" y="435"/>
                  </a:lnTo>
                  <a:lnTo>
                    <a:pt x="3255" y="549"/>
                  </a:lnTo>
                  <a:lnTo>
                    <a:pt x="3331" y="700"/>
                  </a:lnTo>
                  <a:lnTo>
                    <a:pt x="3407" y="833"/>
                  </a:lnTo>
                  <a:lnTo>
                    <a:pt x="3444" y="984"/>
                  </a:lnTo>
                  <a:lnTo>
                    <a:pt x="3501" y="1154"/>
                  </a:lnTo>
                  <a:lnTo>
                    <a:pt x="3520" y="1325"/>
                  </a:lnTo>
                  <a:lnTo>
                    <a:pt x="3520" y="1495"/>
                  </a:lnTo>
                  <a:lnTo>
                    <a:pt x="3520" y="1665"/>
                  </a:lnTo>
                  <a:lnTo>
                    <a:pt x="3501" y="1855"/>
                  </a:lnTo>
                  <a:lnTo>
                    <a:pt x="3463" y="2044"/>
                  </a:lnTo>
                  <a:lnTo>
                    <a:pt x="3407" y="2214"/>
                  </a:lnTo>
                  <a:lnTo>
                    <a:pt x="3350" y="2403"/>
                  </a:lnTo>
                  <a:lnTo>
                    <a:pt x="3255" y="2574"/>
                  </a:lnTo>
                  <a:lnTo>
                    <a:pt x="3161" y="2763"/>
                  </a:lnTo>
                  <a:lnTo>
                    <a:pt x="3047" y="2933"/>
                  </a:lnTo>
                  <a:lnTo>
                    <a:pt x="2915" y="3085"/>
                  </a:lnTo>
                  <a:lnTo>
                    <a:pt x="2763" y="3255"/>
                  </a:lnTo>
                  <a:lnTo>
                    <a:pt x="2593" y="3387"/>
                  </a:lnTo>
                  <a:lnTo>
                    <a:pt x="2423" y="3539"/>
                  </a:lnTo>
                  <a:lnTo>
                    <a:pt x="2214" y="3671"/>
                  </a:lnTo>
                  <a:lnTo>
                    <a:pt x="2006" y="3785"/>
                  </a:lnTo>
                  <a:lnTo>
                    <a:pt x="1760" y="3879"/>
                  </a:lnTo>
                  <a:lnTo>
                    <a:pt x="1514" y="3974"/>
                  </a:lnTo>
                  <a:lnTo>
                    <a:pt x="1249" y="4050"/>
                  </a:lnTo>
                  <a:lnTo>
                    <a:pt x="966" y="4087"/>
                  </a:lnTo>
                  <a:lnTo>
                    <a:pt x="663" y="4125"/>
                  </a:lnTo>
                  <a:lnTo>
                    <a:pt x="341" y="4144"/>
                  </a:lnTo>
                  <a:lnTo>
                    <a:pt x="1" y="4144"/>
                  </a:lnTo>
                  <a:lnTo>
                    <a:pt x="1" y="4144"/>
                  </a:lnTo>
                  <a:lnTo>
                    <a:pt x="1" y="3652"/>
                  </a:lnTo>
                  <a:lnTo>
                    <a:pt x="38" y="3179"/>
                  </a:lnTo>
                  <a:lnTo>
                    <a:pt x="95" y="2725"/>
                  </a:lnTo>
                  <a:lnTo>
                    <a:pt x="171" y="2290"/>
                  </a:lnTo>
                  <a:lnTo>
                    <a:pt x="284" y="1892"/>
                  </a:lnTo>
                  <a:lnTo>
                    <a:pt x="417" y="1533"/>
                  </a:lnTo>
                  <a:lnTo>
                    <a:pt x="568" y="1192"/>
                  </a:lnTo>
                  <a:lnTo>
                    <a:pt x="739" y="889"/>
                  </a:lnTo>
                  <a:lnTo>
                    <a:pt x="928" y="643"/>
                  </a:lnTo>
                  <a:lnTo>
                    <a:pt x="1117" y="416"/>
                  </a:lnTo>
                  <a:lnTo>
                    <a:pt x="1344" y="246"/>
                  </a:lnTo>
                  <a:lnTo>
                    <a:pt x="1458" y="170"/>
                  </a:lnTo>
                  <a:lnTo>
                    <a:pt x="1571" y="114"/>
                  </a:lnTo>
                  <a:lnTo>
                    <a:pt x="1704" y="57"/>
                  </a:lnTo>
                  <a:lnTo>
                    <a:pt x="1836" y="19"/>
                  </a:lnTo>
                  <a:lnTo>
                    <a:pt x="1950" y="0"/>
                  </a:lnTo>
                  <a:lnTo>
                    <a:pt x="2082" y="0"/>
                  </a:lnTo>
                  <a:lnTo>
                    <a:pt x="2214" y="0"/>
                  </a:lnTo>
                  <a:lnTo>
                    <a:pt x="2366" y="19"/>
                  </a:lnTo>
                  <a:lnTo>
                    <a:pt x="2498" y="38"/>
                  </a:lnTo>
                  <a:lnTo>
                    <a:pt x="2631" y="76"/>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3" name="Google Shape;2223;p27"/>
            <p:cNvSpPr/>
            <p:nvPr/>
          </p:nvSpPr>
          <p:spPr>
            <a:xfrm>
              <a:off x="2291332" y="3944297"/>
              <a:ext cx="98518" cy="115977"/>
            </a:xfrm>
            <a:custGeom>
              <a:avLst/>
              <a:gdLst/>
              <a:ahLst/>
              <a:cxnLst/>
              <a:rect l="l" t="t" r="r" b="b"/>
              <a:pathLst>
                <a:path w="3521" h="4145" fill="none" extrusionOk="0">
                  <a:moveTo>
                    <a:pt x="2631" y="76"/>
                  </a:moveTo>
                  <a:lnTo>
                    <a:pt x="2631" y="76"/>
                  </a:lnTo>
                  <a:lnTo>
                    <a:pt x="2782" y="151"/>
                  </a:lnTo>
                  <a:lnTo>
                    <a:pt x="2934" y="227"/>
                  </a:lnTo>
                  <a:lnTo>
                    <a:pt x="3047" y="322"/>
                  </a:lnTo>
                  <a:lnTo>
                    <a:pt x="3161" y="435"/>
                  </a:lnTo>
                  <a:lnTo>
                    <a:pt x="3255" y="549"/>
                  </a:lnTo>
                  <a:lnTo>
                    <a:pt x="3331" y="700"/>
                  </a:lnTo>
                  <a:lnTo>
                    <a:pt x="3407" y="833"/>
                  </a:lnTo>
                  <a:lnTo>
                    <a:pt x="3444" y="984"/>
                  </a:lnTo>
                  <a:lnTo>
                    <a:pt x="3501" y="1154"/>
                  </a:lnTo>
                  <a:lnTo>
                    <a:pt x="3520" y="1325"/>
                  </a:lnTo>
                  <a:lnTo>
                    <a:pt x="3520" y="1495"/>
                  </a:lnTo>
                  <a:lnTo>
                    <a:pt x="3520" y="1665"/>
                  </a:lnTo>
                  <a:lnTo>
                    <a:pt x="3501" y="1855"/>
                  </a:lnTo>
                  <a:lnTo>
                    <a:pt x="3463" y="2044"/>
                  </a:lnTo>
                  <a:lnTo>
                    <a:pt x="3407" y="2214"/>
                  </a:lnTo>
                  <a:lnTo>
                    <a:pt x="3350" y="2403"/>
                  </a:lnTo>
                  <a:lnTo>
                    <a:pt x="3255" y="2574"/>
                  </a:lnTo>
                  <a:lnTo>
                    <a:pt x="3161" y="2763"/>
                  </a:lnTo>
                  <a:lnTo>
                    <a:pt x="3047" y="2933"/>
                  </a:lnTo>
                  <a:lnTo>
                    <a:pt x="2915" y="3085"/>
                  </a:lnTo>
                  <a:lnTo>
                    <a:pt x="2763" y="3255"/>
                  </a:lnTo>
                  <a:lnTo>
                    <a:pt x="2593" y="3387"/>
                  </a:lnTo>
                  <a:lnTo>
                    <a:pt x="2423" y="3539"/>
                  </a:lnTo>
                  <a:lnTo>
                    <a:pt x="2214" y="3671"/>
                  </a:lnTo>
                  <a:lnTo>
                    <a:pt x="2006" y="3785"/>
                  </a:lnTo>
                  <a:lnTo>
                    <a:pt x="1760" y="3879"/>
                  </a:lnTo>
                  <a:lnTo>
                    <a:pt x="1514" y="3974"/>
                  </a:lnTo>
                  <a:lnTo>
                    <a:pt x="1249" y="4050"/>
                  </a:lnTo>
                  <a:lnTo>
                    <a:pt x="966" y="4087"/>
                  </a:lnTo>
                  <a:lnTo>
                    <a:pt x="663" y="4125"/>
                  </a:lnTo>
                  <a:lnTo>
                    <a:pt x="341" y="4144"/>
                  </a:lnTo>
                  <a:lnTo>
                    <a:pt x="1" y="4144"/>
                  </a:lnTo>
                  <a:lnTo>
                    <a:pt x="1" y="4144"/>
                  </a:lnTo>
                  <a:lnTo>
                    <a:pt x="1" y="3652"/>
                  </a:lnTo>
                  <a:lnTo>
                    <a:pt x="38" y="3179"/>
                  </a:lnTo>
                  <a:lnTo>
                    <a:pt x="95" y="2725"/>
                  </a:lnTo>
                  <a:lnTo>
                    <a:pt x="171" y="2290"/>
                  </a:lnTo>
                  <a:lnTo>
                    <a:pt x="284" y="1892"/>
                  </a:lnTo>
                  <a:lnTo>
                    <a:pt x="417" y="1533"/>
                  </a:lnTo>
                  <a:lnTo>
                    <a:pt x="568" y="1192"/>
                  </a:lnTo>
                  <a:lnTo>
                    <a:pt x="739" y="889"/>
                  </a:lnTo>
                  <a:lnTo>
                    <a:pt x="928" y="643"/>
                  </a:lnTo>
                  <a:lnTo>
                    <a:pt x="1117" y="416"/>
                  </a:lnTo>
                  <a:lnTo>
                    <a:pt x="1344" y="246"/>
                  </a:lnTo>
                  <a:lnTo>
                    <a:pt x="1458" y="170"/>
                  </a:lnTo>
                  <a:lnTo>
                    <a:pt x="1571" y="114"/>
                  </a:lnTo>
                  <a:lnTo>
                    <a:pt x="1704" y="57"/>
                  </a:lnTo>
                  <a:lnTo>
                    <a:pt x="1836" y="19"/>
                  </a:lnTo>
                  <a:lnTo>
                    <a:pt x="1950" y="0"/>
                  </a:lnTo>
                  <a:lnTo>
                    <a:pt x="2082" y="0"/>
                  </a:lnTo>
                  <a:lnTo>
                    <a:pt x="2214" y="0"/>
                  </a:lnTo>
                  <a:lnTo>
                    <a:pt x="2366" y="19"/>
                  </a:lnTo>
                  <a:lnTo>
                    <a:pt x="2498" y="38"/>
                  </a:lnTo>
                  <a:lnTo>
                    <a:pt x="2631" y="7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4" name="Google Shape;2224;p27"/>
            <p:cNvSpPr/>
            <p:nvPr/>
          </p:nvSpPr>
          <p:spPr>
            <a:xfrm>
              <a:off x="2299810" y="3959630"/>
              <a:ext cx="70454" cy="80526"/>
            </a:xfrm>
            <a:custGeom>
              <a:avLst/>
              <a:gdLst/>
              <a:ahLst/>
              <a:cxnLst/>
              <a:rect l="l" t="t" r="r" b="b"/>
              <a:pathLst>
                <a:path w="2518" h="2878" extrusionOk="0">
                  <a:moveTo>
                    <a:pt x="2290" y="247"/>
                  </a:moveTo>
                  <a:lnTo>
                    <a:pt x="2290" y="247"/>
                  </a:lnTo>
                  <a:lnTo>
                    <a:pt x="2214" y="190"/>
                  </a:lnTo>
                  <a:lnTo>
                    <a:pt x="2120" y="114"/>
                  </a:lnTo>
                  <a:lnTo>
                    <a:pt x="2044" y="77"/>
                  </a:lnTo>
                  <a:lnTo>
                    <a:pt x="1949" y="39"/>
                  </a:lnTo>
                  <a:lnTo>
                    <a:pt x="1855" y="20"/>
                  </a:lnTo>
                  <a:lnTo>
                    <a:pt x="1760" y="1"/>
                  </a:lnTo>
                  <a:lnTo>
                    <a:pt x="1571" y="20"/>
                  </a:lnTo>
                  <a:lnTo>
                    <a:pt x="1382" y="58"/>
                  </a:lnTo>
                  <a:lnTo>
                    <a:pt x="1192" y="133"/>
                  </a:lnTo>
                  <a:lnTo>
                    <a:pt x="1003" y="209"/>
                  </a:lnTo>
                  <a:lnTo>
                    <a:pt x="833" y="323"/>
                  </a:lnTo>
                  <a:lnTo>
                    <a:pt x="833" y="323"/>
                  </a:lnTo>
                  <a:lnTo>
                    <a:pt x="700" y="436"/>
                  </a:lnTo>
                  <a:lnTo>
                    <a:pt x="549" y="550"/>
                  </a:lnTo>
                  <a:lnTo>
                    <a:pt x="436" y="701"/>
                  </a:lnTo>
                  <a:lnTo>
                    <a:pt x="322" y="852"/>
                  </a:lnTo>
                  <a:lnTo>
                    <a:pt x="322" y="852"/>
                  </a:lnTo>
                  <a:lnTo>
                    <a:pt x="208" y="1004"/>
                  </a:lnTo>
                  <a:lnTo>
                    <a:pt x="133" y="1174"/>
                  </a:lnTo>
                  <a:lnTo>
                    <a:pt x="95" y="1269"/>
                  </a:lnTo>
                  <a:lnTo>
                    <a:pt x="76" y="1363"/>
                  </a:lnTo>
                  <a:lnTo>
                    <a:pt x="76" y="1439"/>
                  </a:lnTo>
                  <a:lnTo>
                    <a:pt x="95" y="1534"/>
                  </a:lnTo>
                  <a:lnTo>
                    <a:pt x="95" y="1534"/>
                  </a:lnTo>
                  <a:lnTo>
                    <a:pt x="152" y="1628"/>
                  </a:lnTo>
                  <a:lnTo>
                    <a:pt x="227" y="1685"/>
                  </a:lnTo>
                  <a:lnTo>
                    <a:pt x="322" y="1742"/>
                  </a:lnTo>
                  <a:lnTo>
                    <a:pt x="417" y="1761"/>
                  </a:lnTo>
                  <a:lnTo>
                    <a:pt x="511" y="1761"/>
                  </a:lnTo>
                  <a:lnTo>
                    <a:pt x="606" y="1742"/>
                  </a:lnTo>
                  <a:lnTo>
                    <a:pt x="700" y="1704"/>
                  </a:lnTo>
                  <a:lnTo>
                    <a:pt x="795" y="1666"/>
                  </a:lnTo>
                  <a:lnTo>
                    <a:pt x="795" y="1666"/>
                  </a:lnTo>
                  <a:lnTo>
                    <a:pt x="909" y="1571"/>
                  </a:lnTo>
                  <a:lnTo>
                    <a:pt x="965" y="1534"/>
                  </a:lnTo>
                  <a:lnTo>
                    <a:pt x="1022" y="1534"/>
                  </a:lnTo>
                  <a:lnTo>
                    <a:pt x="1022" y="1534"/>
                  </a:lnTo>
                  <a:lnTo>
                    <a:pt x="1098" y="1534"/>
                  </a:lnTo>
                  <a:lnTo>
                    <a:pt x="1155" y="1590"/>
                  </a:lnTo>
                  <a:lnTo>
                    <a:pt x="1192" y="1628"/>
                  </a:lnTo>
                  <a:lnTo>
                    <a:pt x="1230" y="1685"/>
                  </a:lnTo>
                  <a:lnTo>
                    <a:pt x="1230" y="1685"/>
                  </a:lnTo>
                  <a:lnTo>
                    <a:pt x="1249" y="1780"/>
                  </a:lnTo>
                  <a:lnTo>
                    <a:pt x="1249" y="1855"/>
                  </a:lnTo>
                  <a:lnTo>
                    <a:pt x="1230" y="1950"/>
                  </a:lnTo>
                  <a:lnTo>
                    <a:pt x="1192" y="2026"/>
                  </a:lnTo>
                  <a:lnTo>
                    <a:pt x="1079" y="2177"/>
                  </a:lnTo>
                  <a:lnTo>
                    <a:pt x="965" y="2291"/>
                  </a:lnTo>
                  <a:lnTo>
                    <a:pt x="965" y="2291"/>
                  </a:lnTo>
                  <a:lnTo>
                    <a:pt x="871" y="2366"/>
                  </a:lnTo>
                  <a:lnTo>
                    <a:pt x="776" y="2404"/>
                  </a:lnTo>
                  <a:lnTo>
                    <a:pt x="682" y="2442"/>
                  </a:lnTo>
                  <a:lnTo>
                    <a:pt x="587" y="2480"/>
                  </a:lnTo>
                  <a:lnTo>
                    <a:pt x="379" y="2518"/>
                  </a:lnTo>
                  <a:lnTo>
                    <a:pt x="152" y="2518"/>
                  </a:lnTo>
                  <a:lnTo>
                    <a:pt x="152" y="2518"/>
                  </a:lnTo>
                  <a:lnTo>
                    <a:pt x="95" y="2518"/>
                  </a:lnTo>
                  <a:lnTo>
                    <a:pt x="57" y="2537"/>
                  </a:lnTo>
                  <a:lnTo>
                    <a:pt x="19" y="2574"/>
                  </a:lnTo>
                  <a:lnTo>
                    <a:pt x="0" y="2612"/>
                  </a:lnTo>
                  <a:lnTo>
                    <a:pt x="0" y="2669"/>
                  </a:lnTo>
                  <a:lnTo>
                    <a:pt x="0" y="2707"/>
                  </a:lnTo>
                  <a:lnTo>
                    <a:pt x="19" y="2745"/>
                  </a:lnTo>
                  <a:lnTo>
                    <a:pt x="57" y="2783"/>
                  </a:lnTo>
                  <a:lnTo>
                    <a:pt x="57" y="2783"/>
                  </a:lnTo>
                  <a:lnTo>
                    <a:pt x="152" y="2820"/>
                  </a:lnTo>
                  <a:lnTo>
                    <a:pt x="227" y="2839"/>
                  </a:lnTo>
                  <a:lnTo>
                    <a:pt x="398" y="2877"/>
                  </a:lnTo>
                  <a:lnTo>
                    <a:pt x="587" y="2858"/>
                  </a:lnTo>
                  <a:lnTo>
                    <a:pt x="757" y="2801"/>
                  </a:lnTo>
                  <a:lnTo>
                    <a:pt x="928" y="2726"/>
                  </a:lnTo>
                  <a:lnTo>
                    <a:pt x="1079" y="2631"/>
                  </a:lnTo>
                  <a:lnTo>
                    <a:pt x="1230" y="2518"/>
                  </a:lnTo>
                  <a:lnTo>
                    <a:pt x="1344" y="2404"/>
                  </a:lnTo>
                  <a:lnTo>
                    <a:pt x="1344" y="2404"/>
                  </a:lnTo>
                  <a:lnTo>
                    <a:pt x="1438" y="2272"/>
                  </a:lnTo>
                  <a:lnTo>
                    <a:pt x="1514" y="2120"/>
                  </a:lnTo>
                  <a:lnTo>
                    <a:pt x="1571" y="1950"/>
                  </a:lnTo>
                  <a:lnTo>
                    <a:pt x="1590" y="1799"/>
                  </a:lnTo>
                  <a:lnTo>
                    <a:pt x="1571" y="1647"/>
                  </a:lnTo>
                  <a:lnTo>
                    <a:pt x="1533" y="1496"/>
                  </a:lnTo>
                  <a:lnTo>
                    <a:pt x="1438" y="1344"/>
                  </a:lnTo>
                  <a:lnTo>
                    <a:pt x="1382" y="1288"/>
                  </a:lnTo>
                  <a:lnTo>
                    <a:pt x="1306" y="1231"/>
                  </a:lnTo>
                  <a:lnTo>
                    <a:pt x="1306" y="1231"/>
                  </a:lnTo>
                  <a:lnTo>
                    <a:pt x="1230" y="1193"/>
                  </a:lnTo>
                  <a:lnTo>
                    <a:pt x="1136" y="1155"/>
                  </a:lnTo>
                  <a:lnTo>
                    <a:pt x="1060" y="1136"/>
                  </a:lnTo>
                  <a:lnTo>
                    <a:pt x="984" y="1136"/>
                  </a:lnTo>
                  <a:lnTo>
                    <a:pt x="890" y="1155"/>
                  </a:lnTo>
                  <a:lnTo>
                    <a:pt x="814" y="1174"/>
                  </a:lnTo>
                  <a:lnTo>
                    <a:pt x="663" y="1250"/>
                  </a:lnTo>
                  <a:lnTo>
                    <a:pt x="663" y="1250"/>
                  </a:lnTo>
                  <a:lnTo>
                    <a:pt x="606" y="1269"/>
                  </a:lnTo>
                  <a:lnTo>
                    <a:pt x="606" y="1269"/>
                  </a:lnTo>
                  <a:lnTo>
                    <a:pt x="663" y="1174"/>
                  </a:lnTo>
                  <a:lnTo>
                    <a:pt x="663" y="1174"/>
                  </a:lnTo>
                  <a:lnTo>
                    <a:pt x="757" y="1042"/>
                  </a:lnTo>
                  <a:lnTo>
                    <a:pt x="852" y="928"/>
                  </a:lnTo>
                  <a:lnTo>
                    <a:pt x="965" y="815"/>
                  </a:lnTo>
                  <a:lnTo>
                    <a:pt x="1098" y="701"/>
                  </a:lnTo>
                  <a:lnTo>
                    <a:pt x="1230" y="625"/>
                  </a:lnTo>
                  <a:lnTo>
                    <a:pt x="1382" y="550"/>
                  </a:lnTo>
                  <a:lnTo>
                    <a:pt x="1533" y="493"/>
                  </a:lnTo>
                  <a:lnTo>
                    <a:pt x="1684" y="455"/>
                  </a:lnTo>
                  <a:lnTo>
                    <a:pt x="1684" y="455"/>
                  </a:lnTo>
                  <a:lnTo>
                    <a:pt x="1779" y="455"/>
                  </a:lnTo>
                  <a:lnTo>
                    <a:pt x="1855" y="474"/>
                  </a:lnTo>
                  <a:lnTo>
                    <a:pt x="1911" y="493"/>
                  </a:lnTo>
                  <a:lnTo>
                    <a:pt x="1987" y="531"/>
                  </a:lnTo>
                  <a:lnTo>
                    <a:pt x="2044" y="569"/>
                  </a:lnTo>
                  <a:lnTo>
                    <a:pt x="2082" y="625"/>
                  </a:lnTo>
                  <a:lnTo>
                    <a:pt x="2139" y="701"/>
                  </a:lnTo>
                  <a:lnTo>
                    <a:pt x="2157" y="777"/>
                  </a:lnTo>
                  <a:lnTo>
                    <a:pt x="2157" y="777"/>
                  </a:lnTo>
                  <a:lnTo>
                    <a:pt x="2195" y="871"/>
                  </a:lnTo>
                  <a:lnTo>
                    <a:pt x="2214" y="985"/>
                  </a:lnTo>
                  <a:lnTo>
                    <a:pt x="2195" y="1098"/>
                  </a:lnTo>
                  <a:lnTo>
                    <a:pt x="2195" y="1193"/>
                  </a:lnTo>
                  <a:lnTo>
                    <a:pt x="2120" y="1401"/>
                  </a:lnTo>
                  <a:lnTo>
                    <a:pt x="2044" y="1609"/>
                  </a:lnTo>
                  <a:lnTo>
                    <a:pt x="2044" y="1609"/>
                  </a:lnTo>
                  <a:lnTo>
                    <a:pt x="2025" y="1647"/>
                  </a:lnTo>
                  <a:lnTo>
                    <a:pt x="2025" y="1666"/>
                  </a:lnTo>
                  <a:lnTo>
                    <a:pt x="2044" y="1704"/>
                  </a:lnTo>
                  <a:lnTo>
                    <a:pt x="2082" y="1723"/>
                  </a:lnTo>
                  <a:lnTo>
                    <a:pt x="2120" y="1742"/>
                  </a:lnTo>
                  <a:lnTo>
                    <a:pt x="2139" y="1742"/>
                  </a:lnTo>
                  <a:lnTo>
                    <a:pt x="2176" y="1742"/>
                  </a:lnTo>
                  <a:lnTo>
                    <a:pt x="2214" y="1704"/>
                  </a:lnTo>
                  <a:lnTo>
                    <a:pt x="2214" y="1704"/>
                  </a:lnTo>
                  <a:lnTo>
                    <a:pt x="2309" y="1534"/>
                  </a:lnTo>
                  <a:lnTo>
                    <a:pt x="2403" y="1363"/>
                  </a:lnTo>
                  <a:lnTo>
                    <a:pt x="2479" y="1193"/>
                  </a:lnTo>
                  <a:lnTo>
                    <a:pt x="2517" y="1004"/>
                  </a:lnTo>
                  <a:lnTo>
                    <a:pt x="2517" y="1004"/>
                  </a:lnTo>
                  <a:lnTo>
                    <a:pt x="2517" y="796"/>
                  </a:lnTo>
                  <a:lnTo>
                    <a:pt x="2479" y="606"/>
                  </a:lnTo>
                  <a:lnTo>
                    <a:pt x="2403" y="417"/>
                  </a:lnTo>
                  <a:lnTo>
                    <a:pt x="2290" y="247"/>
                  </a:lnTo>
                  <a:lnTo>
                    <a:pt x="2290" y="247"/>
                  </a:lnTo>
                  <a:close/>
                </a:path>
              </a:pathLst>
            </a:custGeom>
            <a:solidFill>
              <a:srgbClr val="C47F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27"/>
            <p:cNvSpPr/>
            <p:nvPr/>
          </p:nvSpPr>
          <p:spPr>
            <a:xfrm>
              <a:off x="1900587" y="3945332"/>
              <a:ext cx="98518" cy="116509"/>
            </a:xfrm>
            <a:custGeom>
              <a:avLst/>
              <a:gdLst/>
              <a:ahLst/>
              <a:cxnLst/>
              <a:rect l="l" t="t" r="r" b="b"/>
              <a:pathLst>
                <a:path w="3521" h="4164" extrusionOk="0">
                  <a:moveTo>
                    <a:pt x="890" y="96"/>
                  </a:moveTo>
                  <a:lnTo>
                    <a:pt x="890" y="96"/>
                  </a:lnTo>
                  <a:lnTo>
                    <a:pt x="739" y="152"/>
                  </a:lnTo>
                  <a:lnTo>
                    <a:pt x="606" y="247"/>
                  </a:lnTo>
                  <a:lnTo>
                    <a:pt x="474" y="342"/>
                  </a:lnTo>
                  <a:lnTo>
                    <a:pt x="360" y="436"/>
                  </a:lnTo>
                  <a:lnTo>
                    <a:pt x="265" y="569"/>
                  </a:lnTo>
                  <a:lnTo>
                    <a:pt x="190" y="701"/>
                  </a:lnTo>
                  <a:lnTo>
                    <a:pt x="114" y="852"/>
                  </a:lnTo>
                  <a:lnTo>
                    <a:pt x="76" y="1004"/>
                  </a:lnTo>
                  <a:lnTo>
                    <a:pt x="38" y="1155"/>
                  </a:lnTo>
                  <a:lnTo>
                    <a:pt x="1" y="1326"/>
                  </a:lnTo>
                  <a:lnTo>
                    <a:pt x="1" y="1496"/>
                  </a:lnTo>
                  <a:lnTo>
                    <a:pt x="1" y="1685"/>
                  </a:lnTo>
                  <a:lnTo>
                    <a:pt x="19" y="1855"/>
                  </a:lnTo>
                  <a:lnTo>
                    <a:pt x="57" y="2045"/>
                  </a:lnTo>
                  <a:lnTo>
                    <a:pt x="114" y="2234"/>
                  </a:lnTo>
                  <a:lnTo>
                    <a:pt x="171" y="2404"/>
                  </a:lnTo>
                  <a:lnTo>
                    <a:pt x="265" y="2593"/>
                  </a:lnTo>
                  <a:lnTo>
                    <a:pt x="360" y="2764"/>
                  </a:lnTo>
                  <a:lnTo>
                    <a:pt x="474" y="2934"/>
                  </a:lnTo>
                  <a:lnTo>
                    <a:pt x="606" y="3104"/>
                  </a:lnTo>
                  <a:lnTo>
                    <a:pt x="757" y="3256"/>
                  </a:lnTo>
                  <a:lnTo>
                    <a:pt x="928" y="3407"/>
                  </a:lnTo>
                  <a:lnTo>
                    <a:pt x="1098" y="3540"/>
                  </a:lnTo>
                  <a:lnTo>
                    <a:pt x="1306" y="3672"/>
                  </a:lnTo>
                  <a:lnTo>
                    <a:pt x="1514" y="3785"/>
                  </a:lnTo>
                  <a:lnTo>
                    <a:pt x="1760" y="3899"/>
                  </a:lnTo>
                  <a:lnTo>
                    <a:pt x="2006" y="3975"/>
                  </a:lnTo>
                  <a:lnTo>
                    <a:pt x="2271" y="4050"/>
                  </a:lnTo>
                  <a:lnTo>
                    <a:pt x="2555" y="4107"/>
                  </a:lnTo>
                  <a:lnTo>
                    <a:pt x="2858" y="4145"/>
                  </a:lnTo>
                  <a:lnTo>
                    <a:pt x="3180" y="4164"/>
                  </a:lnTo>
                  <a:lnTo>
                    <a:pt x="3520" y="4145"/>
                  </a:lnTo>
                  <a:lnTo>
                    <a:pt x="3520" y="4145"/>
                  </a:lnTo>
                  <a:lnTo>
                    <a:pt x="3520" y="3653"/>
                  </a:lnTo>
                  <a:lnTo>
                    <a:pt x="3482" y="3180"/>
                  </a:lnTo>
                  <a:lnTo>
                    <a:pt x="3426" y="2726"/>
                  </a:lnTo>
                  <a:lnTo>
                    <a:pt x="3350" y="2310"/>
                  </a:lnTo>
                  <a:lnTo>
                    <a:pt x="3236" y="1912"/>
                  </a:lnTo>
                  <a:lnTo>
                    <a:pt x="3104" y="1534"/>
                  </a:lnTo>
                  <a:lnTo>
                    <a:pt x="2953" y="1212"/>
                  </a:lnTo>
                  <a:lnTo>
                    <a:pt x="2782" y="909"/>
                  </a:lnTo>
                  <a:lnTo>
                    <a:pt x="2612" y="644"/>
                  </a:lnTo>
                  <a:lnTo>
                    <a:pt x="2404" y="436"/>
                  </a:lnTo>
                  <a:lnTo>
                    <a:pt x="2177" y="247"/>
                  </a:lnTo>
                  <a:lnTo>
                    <a:pt x="2063" y="190"/>
                  </a:lnTo>
                  <a:lnTo>
                    <a:pt x="1950" y="114"/>
                  </a:lnTo>
                  <a:lnTo>
                    <a:pt x="1817" y="77"/>
                  </a:lnTo>
                  <a:lnTo>
                    <a:pt x="1704" y="39"/>
                  </a:lnTo>
                  <a:lnTo>
                    <a:pt x="1571" y="20"/>
                  </a:lnTo>
                  <a:lnTo>
                    <a:pt x="1439" y="1"/>
                  </a:lnTo>
                  <a:lnTo>
                    <a:pt x="1306" y="1"/>
                  </a:lnTo>
                  <a:lnTo>
                    <a:pt x="1155" y="20"/>
                  </a:lnTo>
                  <a:lnTo>
                    <a:pt x="1022" y="58"/>
                  </a:lnTo>
                  <a:lnTo>
                    <a:pt x="890" y="96"/>
                  </a:lnTo>
                  <a:lnTo>
                    <a:pt x="890" y="96"/>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27"/>
            <p:cNvSpPr/>
            <p:nvPr/>
          </p:nvSpPr>
          <p:spPr>
            <a:xfrm>
              <a:off x="1920173" y="3961225"/>
              <a:ext cx="70454" cy="79967"/>
            </a:xfrm>
            <a:custGeom>
              <a:avLst/>
              <a:gdLst/>
              <a:ahLst/>
              <a:cxnLst/>
              <a:rect l="l" t="t" r="r" b="b"/>
              <a:pathLst>
                <a:path w="2518" h="2858" extrusionOk="0">
                  <a:moveTo>
                    <a:pt x="1" y="985"/>
                  </a:moveTo>
                  <a:lnTo>
                    <a:pt x="1" y="985"/>
                  </a:lnTo>
                  <a:lnTo>
                    <a:pt x="39" y="1174"/>
                  </a:lnTo>
                  <a:lnTo>
                    <a:pt x="114" y="1363"/>
                  </a:lnTo>
                  <a:lnTo>
                    <a:pt x="209" y="1533"/>
                  </a:lnTo>
                  <a:lnTo>
                    <a:pt x="303" y="1704"/>
                  </a:lnTo>
                  <a:lnTo>
                    <a:pt x="303" y="1704"/>
                  </a:lnTo>
                  <a:lnTo>
                    <a:pt x="341" y="1723"/>
                  </a:lnTo>
                  <a:lnTo>
                    <a:pt x="379" y="1742"/>
                  </a:lnTo>
                  <a:lnTo>
                    <a:pt x="417" y="1723"/>
                  </a:lnTo>
                  <a:lnTo>
                    <a:pt x="436" y="1723"/>
                  </a:lnTo>
                  <a:lnTo>
                    <a:pt x="474" y="1704"/>
                  </a:lnTo>
                  <a:lnTo>
                    <a:pt x="493" y="1666"/>
                  </a:lnTo>
                  <a:lnTo>
                    <a:pt x="493" y="1628"/>
                  </a:lnTo>
                  <a:lnTo>
                    <a:pt x="474" y="1590"/>
                  </a:lnTo>
                  <a:lnTo>
                    <a:pt x="474" y="1590"/>
                  </a:lnTo>
                  <a:lnTo>
                    <a:pt x="398" y="1401"/>
                  </a:lnTo>
                  <a:lnTo>
                    <a:pt x="322" y="1193"/>
                  </a:lnTo>
                  <a:lnTo>
                    <a:pt x="322" y="1079"/>
                  </a:lnTo>
                  <a:lnTo>
                    <a:pt x="322" y="985"/>
                  </a:lnTo>
                  <a:lnTo>
                    <a:pt x="322" y="871"/>
                  </a:lnTo>
                  <a:lnTo>
                    <a:pt x="360" y="758"/>
                  </a:lnTo>
                  <a:lnTo>
                    <a:pt x="360" y="758"/>
                  </a:lnTo>
                  <a:lnTo>
                    <a:pt x="379" y="682"/>
                  </a:lnTo>
                  <a:lnTo>
                    <a:pt x="436" y="625"/>
                  </a:lnTo>
                  <a:lnTo>
                    <a:pt x="474" y="568"/>
                  </a:lnTo>
                  <a:lnTo>
                    <a:pt x="531" y="512"/>
                  </a:lnTo>
                  <a:lnTo>
                    <a:pt x="606" y="493"/>
                  </a:lnTo>
                  <a:lnTo>
                    <a:pt x="663" y="455"/>
                  </a:lnTo>
                  <a:lnTo>
                    <a:pt x="758" y="455"/>
                  </a:lnTo>
                  <a:lnTo>
                    <a:pt x="833" y="455"/>
                  </a:lnTo>
                  <a:lnTo>
                    <a:pt x="833" y="455"/>
                  </a:lnTo>
                  <a:lnTo>
                    <a:pt x="985" y="493"/>
                  </a:lnTo>
                  <a:lnTo>
                    <a:pt x="1136" y="530"/>
                  </a:lnTo>
                  <a:lnTo>
                    <a:pt x="1287" y="606"/>
                  </a:lnTo>
                  <a:lnTo>
                    <a:pt x="1420" y="701"/>
                  </a:lnTo>
                  <a:lnTo>
                    <a:pt x="1552" y="795"/>
                  </a:lnTo>
                  <a:lnTo>
                    <a:pt x="1666" y="909"/>
                  </a:lnTo>
                  <a:lnTo>
                    <a:pt x="1761" y="1041"/>
                  </a:lnTo>
                  <a:lnTo>
                    <a:pt x="1855" y="1174"/>
                  </a:lnTo>
                  <a:lnTo>
                    <a:pt x="1855" y="1174"/>
                  </a:lnTo>
                  <a:lnTo>
                    <a:pt x="1912" y="1250"/>
                  </a:lnTo>
                  <a:lnTo>
                    <a:pt x="1912" y="1250"/>
                  </a:lnTo>
                  <a:lnTo>
                    <a:pt x="1855" y="1231"/>
                  </a:lnTo>
                  <a:lnTo>
                    <a:pt x="1855" y="1231"/>
                  </a:lnTo>
                  <a:lnTo>
                    <a:pt x="1704" y="1155"/>
                  </a:lnTo>
                  <a:lnTo>
                    <a:pt x="1628" y="1136"/>
                  </a:lnTo>
                  <a:lnTo>
                    <a:pt x="1533" y="1136"/>
                  </a:lnTo>
                  <a:lnTo>
                    <a:pt x="1458" y="1136"/>
                  </a:lnTo>
                  <a:lnTo>
                    <a:pt x="1382" y="1155"/>
                  </a:lnTo>
                  <a:lnTo>
                    <a:pt x="1287" y="1174"/>
                  </a:lnTo>
                  <a:lnTo>
                    <a:pt x="1212" y="1231"/>
                  </a:lnTo>
                  <a:lnTo>
                    <a:pt x="1212" y="1231"/>
                  </a:lnTo>
                  <a:lnTo>
                    <a:pt x="1136" y="1287"/>
                  </a:lnTo>
                  <a:lnTo>
                    <a:pt x="1079" y="1344"/>
                  </a:lnTo>
                  <a:lnTo>
                    <a:pt x="985" y="1477"/>
                  </a:lnTo>
                  <a:lnTo>
                    <a:pt x="947" y="1628"/>
                  </a:lnTo>
                  <a:lnTo>
                    <a:pt x="928" y="1779"/>
                  </a:lnTo>
                  <a:lnTo>
                    <a:pt x="947" y="1950"/>
                  </a:lnTo>
                  <a:lnTo>
                    <a:pt x="1004" y="2101"/>
                  </a:lnTo>
                  <a:lnTo>
                    <a:pt x="1079" y="2252"/>
                  </a:lnTo>
                  <a:lnTo>
                    <a:pt x="1174" y="2385"/>
                  </a:lnTo>
                  <a:lnTo>
                    <a:pt x="1174" y="2385"/>
                  </a:lnTo>
                  <a:lnTo>
                    <a:pt x="1306" y="2517"/>
                  </a:lnTo>
                  <a:lnTo>
                    <a:pt x="1439" y="2631"/>
                  </a:lnTo>
                  <a:lnTo>
                    <a:pt x="1590" y="2726"/>
                  </a:lnTo>
                  <a:lnTo>
                    <a:pt x="1761" y="2801"/>
                  </a:lnTo>
                  <a:lnTo>
                    <a:pt x="1931" y="2839"/>
                  </a:lnTo>
                  <a:lnTo>
                    <a:pt x="2120" y="2858"/>
                  </a:lnTo>
                  <a:lnTo>
                    <a:pt x="2290" y="2839"/>
                  </a:lnTo>
                  <a:lnTo>
                    <a:pt x="2366" y="2801"/>
                  </a:lnTo>
                  <a:lnTo>
                    <a:pt x="2461" y="2763"/>
                  </a:lnTo>
                  <a:lnTo>
                    <a:pt x="2461" y="2763"/>
                  </a:lnTo>
                  <a:lnTo>
                    <a:pt x="2499" y="2744"/>
                  </a:lnTo>
                  <a:lnTo>
                    <a:pt x="2517" y="2688"/>
                  </a:lnTo>
                  <a:lnTo>
                    <a:pt x="2517" y="2650"/>
                  </a:lnTo>
                  <a:lnTo>
                    <a:pt x="2517" y="2612"/>
                  </a:lnTo>
                  <a:lnTo>
                    <a:pt x="2499" y="2574"/>
                  </a:lnTo>
                  <a:lnTo>
                    <a:pt x="2461" y="2536"/>
                  </a:lnTo>
                  <a:lnTo>
                    <a:pt x="2423" y="2517"/>
                  </a:lnTo>
                  <a:lnTo>
                    <a:pt x="2366" y="2498"/>
                  </a:lnTo>
                  <a:lnTo>
                    <a:pt x="2366" y="2498"/>
                  </a:lnTo>
                  <a:lnTo>
                    <a:pt x="2158" y="2498"/>
                  </a:lnTo>
                  <a:lnTo>
                    <a:pt x="1931" y="2480"/>
                  </a:lnTo>
                  <a:lnTo>
                    <a:pt x="1836" y="2442"/>
                  </a:lnTo>
                  <a:lnTo>
                    <a:pt x="1742" y="2404"/>
                  </a:lnTo>
                  <a:lnTo>
                    <a:pt x="1647" y="2347"/>
                  </a:lnTo>
                  <a:lnTo>
                    <a:pt x="1552" y="2290"/>
                  </a:lnTo>
                  <a:lnTo>
                    <a:pt x="1552" y="2290"/>
                  </a:lnTo>
                  <a:lnTo>
                    <a:pt x="1439" y="2158"/>
                  </a:lnTo>
                  <a:lnTo>
                    <a:pt x="1325" y="2025"/>
                  </a:lnTo>
                  <a:lnTo>
                    <a:pt x="1287" y="1931"/>
                  </a:lnTo>
                  <a:lnTo>
                    <a:pt x="1269" y="1855"/>
                  </a:lnTo>
                  <a:lnTo>
                    <a:pt x="1269" y="1760"/>
                  </a:lnTo>
                  <a:lnTo>
                    <a:pt x="1287" y="1685"/>
                  </a:lnTo>
                  <a:lnTo>
                    <a:pt x="1287" y="1685"/>
                  </a:lnTo>
                  <a:lnTo>
                    <a:pt x="1325" y="1628"/>
                  </a:lnTo>
                  <a:lnTo>
                    <a:pt x="1363" y="1571"/>
                  </a:lnTo>
                  <a:lnTo>
                    <a:pt x="1420" y="1533"/>
                  </a:lnTo>
                  <a:lnTo>
                    <a:pt x="1496" y="1514"/>
                  </a:lnTo>
                  <a:lnTo>
                    <a:pt x="1496" y="1514"/>
                  </a:lnTo>
                  <a:lnTo>
                    <a:pt x="1552" y="1533"/>
                  </a:lnTo>
                  <a:lnTo>
                    <a:pt x="1609" y="1571"/>
                  </a:lnTo>
                  <a:lnTo>
                    <a:pt x="1723" y="1647"/>
                  </a:lnTo>
                  <a:lnTo>
                    <a:pt x="1723" y="1647"/>
                  </a:lnTo>
                  <a:lnTo>
                    <a:pt x="1817" y="1704"/>
                  </a:lnTo>
                  <a:lnTo>
                    <a:pt x="1912" y="1723"/>
                  </a:lnTo>
                  <a:lnTo>
                    <a:pt x="2007" y="1742"/>
                  </a:lnTo>
                  <a:lnTo>
                    <a:pt x="2101" y="1742"/>
                  </a:lnTo>
                  <a:lnTo>
                    <a:pt x="2196" y="1723"/>
                  </a:lnTo>
                  <a:lnTo>
                    <a:pt x="2290" y="1685"/>
                  </a:lnTo>
                  <a:lnTo>
                    <a:pt x="2366" y="1609"/>
                  </a:lnTo>
                  <a:lnTo>
                    <a:pt x="2423" y="1533"/>
                  </a:lnTo>
                  <a:lnTo>
                    <a:pt x="2423" y="1533"/>
                  </a:lnTo>
                  <a:lnTo>
                    <a:pt x="2442" y="1439"/>
                  </a:lnTo>
                  <a:lnTo>
                    <a:pt x="2442" y="1344"/>
                  </a:lnTo>
                  <a:lnTo>
                    <a:pt x="2423" y="1250"/>
                  </a:lnTo>
                  <a:lnTo>
                    <a:pt x="2385" y="1155"/>
                  </a:lnTo>
                  <a:lnTo>
                    <a:pt x="2309" y="985"/>
                  </a:lnTo>
                  <a:lnTo>
                    <a:pt x="2196" y="833"/>
                  </a:lnTo>
                  <a:lnTo>
                    <a:pt x="2196" y="833"/>
                  </a:lnTo>
                  <a:lnTo>
                    <a:pt x="2082" y="682"/>
                  </a:lnTo>
                  <a:lnTo>
                    <a:pt x="1969" y="549"/>
                  </a:lnTo>
                  <a:lnTo>
                    <a:pt x="1817" y="417"/>
                  </a:lnTo>
                  <a:lnTo>
                    <a:pt x="1685" y="303"/>
                  </a:lnTo>
                  <a:lnTo>
                    <a:pt x="1685" y="303"/>
                  </a:lnTo>
                  <a:lnTo>
                    <a:pt x="1515" y="209"/>
                  </a:lnTo>
                  <a:lnTo>
                    <a:pt x="1325" y="114"/>
                  </a:lnTo>
                  <a:lnTo>
                    <a:pt x="1136" y="38"/>
                  </a:lnTo>
                  <a:lnTo>
                    <a:pt x="947" y="1"/>
                  </a:lnTo>
                  <a:lnTo>
                    <a:pt x="758" y="1"/>
                  </a:lnTo>
                  <a:lnTo>
                    <a:pt x="663" y="1"/>
                  </a:lnTo>
                  <a:lnTo>
                    <a:pt x="568" y="38"/>
                  </a:lnTo>
                  <a:lnTo>
                    <a:pt x="474" y="57"/>
                  </a:lnTo>
                  <a:lnTo>
                    <a:pt x="398" y="114"/>
                  </a:lnTo>
                  <a:lnTo>
                    <a:pt x="303" y="171"/>
                  </a:lnTo>
                  <a:lnTo>
                    <a:pt x="228" y="247"/>
                  </a:lnTo>
                  <a:lnTo>
                    <a:pt x="228" y="247"/>
                  </a:lnTo>
                  <a:lnTo>
                    <a:pt x="114" y="417"/>
                  </a:lnTo>
                  <a:lnTo>
                    <a:pt x="39" y="587"/>
                  </a:lnTo>
                  <a:lnTo>
                    <a:pt x="1" y="776"/>
                  </a:lnTo>
                  <a:lnTo>
                    <a:pt x="1" y="985"/>
                  </a:lnTo>
                  <a:lnTo>
                    <a:pt x="1" y="985"/>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27"/>
            <p:cNvSpPr/>
            <p:nvPr/>
          </p:nvSpPr>
          <p:spPr>
            <a:xfrm>
              <a:off x="1971013" y="3792335"/>
              <a:ext cx="351065" cy="356353"/>
            </a:xfrm>
            <a:custGeom>
              <a:avLst/>
              <a:gdLst/>
              <a:ahLst/>
              <a:cxnLst/>
              <a:rect l="l" t="t" r="r" b="b"/>
              <a:pathLst>
                <a:path w="12547" h="12736" extrusionOk="0">
                  <a:moveTo>
                    <a:pt x="10124" y="2858"/>
                  </a:moveTo>
                  <a:lnTo>
                    <a:pt x="10124" y="2858"/>
                  </a:lnTo>
                  <a:lnTo>
                    <a:pt x="10711" y="3331"/>
                  </a:lnTo>
                  <a:lnTo>
                    <a:pt x="11240" y="3766"/>
                  </a:lnTo>
                  <a:lnTo>
                    <a:pt x="11467" y="3993"/>
                  </a:lnTo>
                  <a:lnTo>
                    <a:pt x="11676" y="4220"/>
                  </a:lnTo>
                  <a:lnTo>
                    <a:pt x="11846" y="4428"/>
                  </a:lnTo>
                  <a:lnTo>
                    <a:pt x="12016" y="4674"/>
                  </a:lnTo>
                  <a:lnTo>
                    <a:pt x="12168" y="4901"/>
                  </a:lnTo>
                  <a:lnTo>
                    <a:pt x="12281" y="5166"/>
                  </a:lnTo>
                  <a:lnTo>
                    <a:pt x="12395" y="5431"/>
                  </a:lnTo>
                  <a:lnTo>
                    <a:pt x="12470" y="5715"/>
                  </a:lnTo>
                  <a:lnTo>
                    <a:pt x="12527" y="6018"/>
                  </a:lnTo>
                  <a:lnTo>
                    <a:pt x="12546" y="6358"/>
                  </a:lnTo>
                  <a:lnTo>
                    <a:pt x="12546" y="6699"/>
                  </a:lnTo>
                  <a:lnTo>
                    <a:pt x="12527" y="7096"/>
                  </a:lnTo>
                  <a:lnTo>
                    <a:pt x="12527" y="7096"/>
                  </a:lnTo>
                  <a:lnTo>
                    <a:pt x="12470" y="7891"/>
                  </a:lnTo>
                  <a:lnTo>
                    <a:pt x="12395" y="8534"/>
                  </a:lnTo>
                  <a:lnTo>
                    <a:pt x="12395" y="8534"/>
                  </a:lnTo>
                  <a:lnTo>
                    <a:pt x="12300" y="9026"/>
                  </a:lnTo>
                  <a:lnTo>
                    <a:pt x="12168" y="9537"/>
                  </a:lnTo>
                  <a:lnTo>
                    <a:pt x="12092" y="9764"/>
                  </a:lnTo>
                  <a:lnTo>
                    <a:pt x="11997" y="10010"/>
                  </a:lnTo>
                  <a:lnTo>
                    <a:pt x="11903" y="10237"/>
                  </a:lnTo>
                  <a:lnTo>
                    <a:pt x="11770" y="10446"/>
                  </a:lnTo>
                  <a:lnTo>
                    <a:pt x="11770" y="10446"/>
                  </a:lnTo>
                  <a:lnTo>
                    <a:pt x="11562" y="10729"/>
                  </a:lnTo>
                  <a:lnTo>
                    <a:pt x="11316" y="10994"/>
                  </a:lnTo>
                  <a:lnTo>
                    <a:pt x="11070" y="11221"/>
                  </a:lnTo>
                  <a:lnTo>
                    <a:pt x="10786" y="11430"/>
                  </a:lnTo>
                  <a:lnTo>
                    <a:pt x="10483" y="11619"/>
                  </a:lnTo>
                  <a:lnTo>
                    <a:pt x="10162" y="11770"/>
                  </a:lnTo>
                  <a:lnTo>
                    <a:pt x="9840" y="11922"/>
                  </a:lnTo>
                  <a:lnTo>
                    <a:pt x="9518" y="12054"/>
                  </a:lnTo>
                  <a:lnTo>
                    <a:pt x="9518" y="12054"/>
                  </a:lnTo>
                  <a:lnTo>
                    <a:pt x="9083" y="12224"/>
                  </a:lnTo>
                  <a:lnTo>
                    <a:pt x="8629" y="12357"/>
                  </a:lnTo>
                  <a:lnTo>
                    <a:pt x="8194" y="12470"/>
                  </a:lnTo>
                  <a:lnTo>
                    <a:pt x="7721" y="12565"/>
                  </a:lnTo>
                  <a:lnTo>
                    <a:pt x="7267" y="12641"/>
                  </a:lnTo>
                  <a:lnTo>
                    <a:pt x="6812" y="12697"/>
                  </a:lnTo>
                  <a:lnTo>
                    <a:pt x="6339" y="12716"/>
                  </a:lnTo>
                  <a:lnTo>
                    <a:pt x="5885" y="12735"/>
                  </a:lnTo>
                  <a:lnTo>
                    <a:pt x="5412" y="12716"/>
                  </a:lnTo>
                  <a:lnTo>
                    <a:pt x="4958" y="12660"/>
                  </a:lnTo>
                  <a:lnTo>
                    <a:pt x="4504" y="12603"/>
                  </a:lnTo>
                  <a:lnTo>
                    <a:pt x="4050" y="12508"/>
                  </a:lnTo>
                  <a:lnTo>
                    <a:pt x="3615" y="12376"/>
                  </a:lnTo>
                  <a:lnTo>
                    <a:pt x="3179" y="12224"/>
                  </a:lnTo>
                  <a:lnTo>
                    <a:pt x="2744" y="12054"/>
                  </a:lnTo>
                  <a:lnTo>
                    <a:pt x="2328" y="11846"/>
                  </a:lnTo>
                  <a:lnTo>
                    <a:pt x="2328" y="11846"/>
                  </a:lnTo>
                  <a:lnTo>
                    <a:pt x="2101" y="11713"/>
                  </a:lnTo>
                  <a:lnTo>
                    <a:pt x="1874" y="11562"/>
                  </a:lnTo>
                  <a:lnTo>
                    <a:pt x="1647" y="11392"/>
                  </a:lnTo>
                  <a:lnTo>
                    <a:pt x="1419" y="11203"/>
                  </a:lnTo>
                  <a:lnTo>
                    <a:pt x="1211" y="11013"/>
                  </a:lnTo>
                  <a:lnTo>
                    <a:pt x="1022" y="10805"/>
                  </a:lnTo>
                  <a:lnTo>
                    <a:pt x="852" y="10597"/>
                  </a:lnTo>
                  <a:lnTo>
                    <a:pt x="719" y="10370"/>
                  </a:lnTo>
                  <a:lnTo>
                    <a:pt x="719" y="10370"/>
                  </a:lnTo>
                  <a:lnTo>
                    <a:pt x="606" y="10162"/>
                  </a:lnTo>
                  <a:lnTo>
                    <a:pt x="511" y="9916"/>
                  </a:lnTo>
                  <a:lnTo>
                    <a:pt x="436" y="9651"/>
                  </a:lnTo>
                  <a:lnTo>
                    <a:pt x="360" y="9367"/>
                  </a:lnTo>
                  <a:lnTo>
                    <a:pt x="265" y="8818"/>
                  </a:lnTo>
                  <a:lnTo>
                    <a:pt x="190" y="8307"/>
                  </a:lnTo>
                  <a:lnTo>
                    <a:pt x="190" y="8307"/>
                  </a:lnTo>
                  <a:lnTo>
                    <a:pt x="38" y="7115"/>
                  </a:lnTo>
                  <a:lnTo>
                    <a:pt x="38" y="7115"/>
                  </a:lnTo>
                  <a:lnTo>
                    <a:pt x="0" y="6680"/>
                  </a:lnTo>
                  <a:lnTo>
                    <a:pt x="0" y="6264"/>
                  </a:lnTo>
                  <a:lnTo>
                    <a:pt x="38" y="5904"/>
                  </a:lnTo>
                  <a:lnTo>
                    <a:pt x="95" y="5545"/>
                  </a:lnTo>
                  <a:lnTo>
                    <a:pt x="190" y="5204"/>
                  </a:lnTo>
                  <a:lnTo>
                    <a:pt x="303" y="4901"/>
                  </a:lnTo>
                  <a:lnTo>
                    <a:pt x="454" y="4599"/>
                  </a:lnTo>
                  <a:lnTo>
                    <a:pt x="625" y="4334"/>
                  </a:lnTo>
                  <a:lnTo>
                    <a:pt x="814" y="4050"/>
                  </a:lnTo>
                  <a:lnTo>
                    <a:pt x="1041" y="3804"/>
                  </a:lnTo>
                  <a:lnTo>
                    <a:pt x="1306" y="3558"/>
                  </a:lnTo>
                  <a:lnTo>
                    <a:pt x="1571" y="3312"/>
                  </a:lnTo>
                  <a:lnTo>
                    <a:pt x="1874" y="3066"/>
                  </a:lnTo>
                  <a:lnTo>
                    <a:pt x="2195" y="2839"/>
                  </a:lnTo>
                  <a:lnTo>
                    <a:pt x="2914" y="2347"/>
                  </a:lnTo>
                  <a:lnTo>
                    <a:pt x="6529" y="0"/>
                  </a:lnTo>
                  <a:lnTo>
                    <a:pt x="10124" y="2858"/>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27"/>
            <p:cNvSpPr/>
            <p:nvPr/>
          </p:nvSpPr>
          <p:spPr>
            <a:xfrm>
              <a:off x="1971013" y="3792335"/>
              <a:ext cx="351065" cy="356353"/>
            </a:xfrm>
            <a:custGeom>
              <a:avLst/>
              <a:gdLst/>
              <a:ahLst/>
              <a:cxnLst/>
              <a:rect l="l" t="t" r="r" b="b"/>
              <a:pathLst>
                <a:path w="12547" h="12736" fill="none" extrusionOk="0">
                  <a:moveTo>
                    <a:pt x="10124" y="2858"/>
                  </a:moveTo>
                  <a:lnTo>
                    <a:pt x="10124" y="2858"/>
                  </a:lnTo>
                  <a:lnTo>
                    <a:pt x="10711" y="3331"/>
                  </a:lnTo>
                  <a:lnTo>
                    <a:pt x="11240" y="3766"/>
                  </a:lnTo>
                  <a:lnTo>
                    <a:pt x="11467" y="3993"/>
                  </a:lnTo>
                  <a:lnTo>
                    <a:pt x="11676" y="4220"/>
                  </a:lnTo>
                  <a:lnTo>
                    <a:pt x="11846" y="4428"/>
                  </a:lnTo>
                  <a:lnTo>
                    <a:pt x="12016" y="4674"/>
                  </a:lnTo>
                  <a:lnTo>
                    <a:pt x="12168" y="4901"/>
                  </a:lnTo>
                  <a:lnTo>
                    <a:pt x="12281" y="5166"/>
                  </a:lnTo>
                  <a:lnTo>
                    <a:pt x="12395" y="5431"/>
                  </a:lnTo>
                  <a:lnTo>
                    <a:pt x="12470" y="5715"/>
                  </a:lnTo>
                  <a:lnTo>
                    <a:pt x="12527" y="6018"/>
                  </a:lnTo>
                  <a:lnTo>
                    <a:pt x="12546" y="6358"/>
                  </a:lnTo>
                  <a:lnTo>
                    <a:pt x="12546" y="6699"/>
                  </a:lnTo>
                  <a:lnTo>
                    <a:pt x="12527" y="7096"/>
                  </a:lnTo>
                  <a:lnTo>
                    <a:pt x="12527" y="7096"/>
                  </a:lnTo>
                  <a:lnTo>
                    <a:pt x="12470" y="7891"/>
                  </a:lnTo>
                  <a:lnTo>
                    <a:pt x="12395" y="8534"/>
                  </a:lnTo>
                  <a:lnTo>
                    <a:pt x="12395" y="8534"/>
                  </a:lnTo>
                  <a:lnTo>
                    <a:pt x="12300" y="9026"/>
                  </a:lnTo>
                  <a:lnTo>
                    <a:pt x="12168" y="9537"/>
                  </a:lnTo>
                  <a:lnTo>
                    <a:pt x="12092" y="9764"/>
                  </a:lnTo>
                  <a:lnTo>
                    <a:pt x="11997" y="10010"/>
                  </a:lnTo>
                  <a:lnTo>
                    <a:pt x="11903" y="10237"/>
                  </a:lnTo>
                  <a:lnTo>
                    <a:pt x="11770" y="10446"/>
                  </a:lnTo>
                  <a:lnTo>
                    <a:pt x="11770" y="10446"/>
                  </a:lnTo>
                  <a:lnTo>
                    <a:pt x="11562" y="10729"/>
                  </a:lnTo>
                  <a:lnTo>
                    <a:pt x="11316" y="10994"/>
                  </a:lnTo>
                  <a:lnTo>
                    <a:pt x="11070" y="11221"/>
                  </a:lnTo>
                  <a:lnTo>
                    <a:pt x="10786" y="11430"/>
                  </a:lnTo>
                  <a:lnTo>
                    <a:pt x="10483" y="11619"/>
                  </a:lnTo>
                  <a:lnTo>
                    <a:pt x="10162" y="11770"/>
                  </a:lnTo>
                  <a:lnTo>
                    <a:pt x="9840" y="11922"/>
                  </a:lnTo>
                  <a:lnTo>
                    <a:pt x="9518" y="12054"/>
                  </a:lnTo>
                  <a:lnTo>
                    <a:pt x="9518" y="12054"/>
                  </a:lnTo>
                  <a:lnTo>
                    <a:pt x="9083" y="12224"/>
                  </a:lnTo>
                  <a:lnTo>
                    <a:pt x="8629" y="12357"/>
                  </a:lnTo>
                  <a:lnTo>
                    <a:pt x="8194" y="12470"/>
                  </a:lnTo>
                  <a:lnTo>
                    <a:pt x="7721" y="12565"/>
                  </a:lnTo>
                  <a:lnTo>
                    <a:pt x="7267" y="12641"/>
                  </a:lnTo>
                  <a:lnTo>
                    <a:pt x="6812" y="12697"/>
                  </a:lnTo>
                  <a:lnTo>
                    <a:pt x="6339" y="12716"/>
                  </a:lnTo>
                  <a:lnTo>
                    <a:pt x="5885" y="12735"/>
                  </a:lnTo>
                  <a:lnTo>
                    <a:pt x="5412" y="12716"/>
                  </a:lnTo>
                  <a:lnTo>
                    <a:pt x="4958" y="12660"/>
                  </a:lnTo>
                  <a:lnTo>
                    <a:pt x="4504" y="12603"/>
                  </a:lnTo>
                  <a:lnTo>
                    <a:pt x="4050" y="12508"/>
                  </a:lnTo>
                  <a:lnTo>
                    <a:pt x="3615" y="12376"/>
                  </a:lnTo>
                  <a:lnTo>
                    <a:pt x="3179" y="12224"/>
                  </a:lnTo>
                  <a:lnTo>
                    <a:pt x="2744" y="12054"/>
                  </a:lnTo>
                  <a:lnTo>
                    <a:pt x="2328" y="11846"/>
                  </a:lnTo>
                  <a:lnTo>
                    <a:pt x="2328" y="11846"/>
                  </a:lnTo>
                  <a:lnTo>
                    <a:pt x="2101" y="11713"/>
                  </a:lnTo>
                  <a:lnTo>
                    <a:pt x="1874" y="11562"/>
                  </a:lnTo>
                  <a:lnTo>
                    <a:pt x="1647" y="11392"/>
                  </a:lnTo>
                  <a:lnTo>
                    <a:pt x="1419" y="11203"/>
                  </a:lnTo>
                  <a:lnTo>
                    <a:pt x="1211" y="11013"/>
                  </a:lnTo>
                  <a:lnTo>
                    <a:pt x="1022" y="10805"/>
                  </a:lnTo>
                  <a:lnTo>
                    <a:pt x="852" y="10597"/>
                  </a:lnTo>
                  <a:lnTo>
                    <a:pt x="719" y="10370"/>
                  </a:lnTo>
                  <a:lnTo>
                    <a:pt x="719" y="10370"/>
                  </a:lnTo>
                  <a:lnTo>
                    <a:pt x="606" y="10162"/>
                  </a:lnTo>
                  <a:lnTo>
                    <a:pt x="511" y="9916"/>
                  </a:lnTo>
                  <a:lnTo>
                    <a:pt x="436" y="9651"/>
                  </a:lnTo>
                  <a:lnTo>
                    <a:pt x="360" y="9367"/>
                  </a:lnTo>
                  <a:lnTo>
                    <a:pt x="265" y="8818"/>
                  </a:lnTo>
                  <a:lnTo>
                    <a:pt x="190" y="8307"/>
                  </a:lnTo>
                  <a:lnTo>
                    <a:pt x="190" y="8307"/>
                  </a:lnTo>
                  <a:lnTo>
                    <a:pt x="38" y="7115"/>
                  </a:lnTo>
                  <a:lnTo>
                    <a:pt x="38" y="7115"/>
                  </a:lnTo>
                  <a:lnTo>
                    <a:pt x="0" y="6680"/>
                  </a:lnTo>
                  <a:lnTo>
                    <a:pt x="0" y="6264"/>
                  </a:lnTo>
                  <a:lnTo>
                    <a:pt x="38" y="5904"/>
                  </a:lnTo>
                  <a:lnTo>
                    <a:pt x="95" y="5545"/>
                  </a:lnTo>
                  <a:lnTo>
                    <a:pt x="190" y="5204"/>
                  </a:lnTo>
                  <a:lnTo>
                    <a:pt x="303" y="4901"/>
                  </a:lnTo>
                  <a:lnTo>
                    <a:pt x="454" y="4599"/>
                  </a:lnTo>
                  <a:lnTo>
                    <a:pt x="625" y="4334"/>
                  </a:lnTo>
                  <a:lnTo>
                    <a:pt x="814" y="4050"/>
                  </a:lnTo>
                  <a:lnTo>
                    <a:pt x="1041" y="3804"/>
                  </a:lnTo>
                  <a:lnTo>
                    <a:pt x="1306" y="3558"/>
                  </a:lnTo>
                  <a:lnTo>
                    <a:pt x="1571" y="3312"/>
                  </a:lnTo>
                  <a:lnTo>
                    <a:pt x="1874" y="3066"/>
                  </a:lnTo>
                  <a:lnTo>
                    <a:pt x="2195" y="2839"/>
                  </a:lnTo>
                  <a:lnTo>
                    <a:pt x="2914" y="2347"/>
                  </a:lnTo>
                  <a:lnTo>
                    <a:pt x="6529" y="0"/>
                  </a:lnTo>
                  <a:lnTo>
                    <a:pt x="10124" y="285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27"/>
            <p:cNvSpPr/>
            <p:nvPr/>
          </p:nvSpPr>
          <p:spPr>
            <a:xfrm>
              <a:off x="2347460" y="3890266"/>
              <a:ext cx="560" cy="560"/>
            </a:xfrm>
            <a:custGeom>
              <a:avLst/>
              <a:gdLst/>
              <a:ahLst/>
              <a:cxnLst/>
              <a:rect l="l" t="t" r="r" b="b"/>
              <a:pathLst>
                <a:path w="20" h="20" extrusionOk="0">
                  <a:moveTo>
                    <a:pt x="0" y="1"/>
                  </a:moveTo>
                  <a:lnTo>
                    <a:pt x="0" y="1"/>
                  </a:lnTo>
                  <a:lnTo>
                    <a:pt x="19" y="20"/>
                  </a:lnTo>
                  <a:lnTo>
                    <a:pt x="0" y="20"/>
                  </a:lnTo>
                  <a:lnTo>
                    <a:pt x="0" y="20"/>
                  </a:lnTo>
                  <a:lnTo>
                    <a:pt x="0" y="1"/>
                  </a:lnTo>
                  <a:lnTo>
                    <a:pt x="0" y="1"/>
                  </a:lnTo>
                  <a:close/>
                </a:path>
              </a:pathLst>
            </a:custGeom>
            <a:solidFill>
              <a:srgbClr val="7529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27"/>
            <p:cNvSpPr/>
            <p:nvPr/>
          </p:nvSpPr>
          <p:spPr>
            <a:xfrm>
              <a:off x="2289205" y="3610713"/>
              <a:ext cx="146699" cy="144041"/>
            </a:xfrm>
            <a:custGeom>
              <a:avLst/>
              <a:gdLst/>
              <a:ahLst/>
              <a:cxnLst/>
              <a:rect l="l" t="t" r="r" b="b"/>
              <a:pathLst>
                <a:path w="5243" h="5148" extrusionOk="0">
                  <a:moveTo>
                    <a:pt x="1704" y="1"/>
                  </a:moveTo>
                  <a:lnTo>
                    <a:pt x="1571" y="39"/>
                  </a:lnTo>
                  <a:lnTo>
                    <a:pt x="1458" y="95"/>
                  </a:lnTo>
                  <a:lnTo>
                    <a:pt x="1344" y="171"/>
                  </a:lnTo>
                  <a:lnTo>
                    <a:pt x="1231" y="266"/>
                  </a:lnTo>
                  <a:lnTo>
                    <a:pt x="1136" y="398"/>
                  </a:lnTo>
                  <a:lnTo>
                    <a:pt x="1042" y="531"/>
                  </a:lnTo>
                  <a:lnTo>
                    <a:pt x="947" y="682"/>
                  </a:lnTo>
                  <a:lnTo>
                    <a:pt x="777" y="1023"/>
                  </a:lnTo>
                  <a:lnTo>
                    <a:pt x="625" y="1401"/>
                  </a:lnTo>
                  <a:lnTo>
                    <a:pt x="512" y="1817"/>
                  </a:lnTo>
                  <a:lnTo>
                    <a:pt x="398" y="2234"/>
                  </a:lnTo>
                  <a:lnTo>
                    <a:pt x="304" y="2669"/>
                  </a:lnTo>
                  <a:lnTo>
                    <a:pt x="228" y="3066"/>
                  </a:lnTo>
                  <a:lnTo>
                    <a:pt x="114" y="3804"/>
                  </a:lnTo>
                  <a:lnTo>
                    <a:pt x="58" y="4315"/>
                  </a:lnTo>
                  <a:lnTo>
                    <a:pt x="39" y="4523"/>
                  </a:lnTo>
                  <a:lnTo>
                    <a:pt x="20" y="4561"/>
                  </a:lnTo>
                  <a:lnTo>
                    <a:pt x="1" y="4618"/>
                  </a:lnTo>
                  <a:lnTo>
                    <a:pt x="1" y="4694"/>
                  </a:lnTo>
                  <a:lnTo>
                    <a:pt x="20" y="4788"/>
                  </a:lnTo>
                  <a:lnTo>
                    <a:pt x="77" y="4883"/>
                  </a:lnTo>
                  <a:lnTo>
                    <a:pt x="171" y="5015"/>
                  </a:lnTo>
                  <a:lnTo>
                    <a:pt x="323" y="5148"/>
                  </a:lnTo>
                  <a:lnTo>
                    <a:pt x="701" y="5148"/>
                  </a:lnTo>
                  <a:lnTo>
                    <a:pt x="1325" y="5129"/>
                  </a:lnTo>
                  <a:lnTo>
                    <a:pt x="2082" y="5091"/>
                  </a:lnTo>
                  <a:lnTo>
                    <a:pt x="2915" y="5034"/>
                  </a:lnTo>
                  <a:lnTo>
                    <a:pt x="3710" y="4940"/>
                  </a:lnTo>
                  <a:lnTo>
                    <a:pt x="4069" y="4902"/>
                  </a:lnTo>
                  <a:lnTo>
                    <a:pt x="4391" y="4826"/>
                  </a:lnTo>
                  <a:lnTo>
                    <a:pt x="4656" y="4769"/>
                  </a:lnTo>
                  <a:lnTo>
                    <a:pt x="4864" y="4694"/>
                  </a:lnTo>
                  <a:lnTo>
                    <a:pt x="4940" y="4656"/>
                  </a:lnTo>
                  <a:lnTo>
                    <a:pt x="5015" y="4618"/>
                  </a:lnTo>
                  <a:lnTo>
                    <a:pt x="5053" y="4561"/>
                  </a:lnTo>
                  <a:lnTo>
                    <a:pt x="5072" y="4523"/>
                  </a:lnTo>
                  <a:lnTo>
                    <a:pt x="5053" y="4429"/>
                  </a:lnTo>
                  <a:lnTo>
                    <a:pt x="5015" y="4334"/>
                  </a:lnTo>
                  <a:lnTo>
                    <a:pt x="4940" y="4258"/>
                  </a:lnTo>
                  <a:lnTo>
                    <a:pt x="4845" y="4183"/>
                  </a:lnTo>
                  <a:lnTo>
                    <a:pt x="4732" y="4126"/>
                  </a:lnTo>
                  <a:lnTo>
                    <a:pt x="4599" y="4069"/>
                  </a:lnTo>
                  <a:lnTo>
                    <a:pt x="4315" y="3956"/>
                  </a:lnTo>
                  <a:lnTo>
                    <a:pt x="4031" y="3880"/>
                  </a:lnTo>
                  <a:lnTo>
                    <a:pt x="3766" y="3804"/>
                  </a:lnTo>
                  <a:lnTo>
                    <a:pt x="3520" y="3766"/>
                  </a:lnTo>
                  <a:lnTo>
                    <a:pt x="3766" y="3710"/>
                  </a:lnTo>
                  <a:lnTo>
                    <a:pt x="4012" y="3653"/>
                  </a:lnTo>
                  <a:lnTo>
                    <a:pt x="4296" y="3558"/>
                  </a:lnTo>
                  <a:lnTo>
                    <a:pt x="4599" y="3464"/>
                  </a:lnTo>
                  <a:lnTo>
                    <a:pt x="4864" y="3350"/>
                  </a:lnTo>
                  <a:lnTo>
                    <a:pt x="4978" y="3274"/>
                  </a:lnTo>
                  <a:lnTo>
                    <a:pt x="5091" y="3199"/>
                  </a:lnTo>
                  <a:lnTo>
                    <a:pt x="5167" y="3123"/>
                  </a:lnTo>
                  <a:lnTo>
                    <a:pt x="5205" y="3047"/>
                  </a:lnTo>
                  <a:lnTo>
                    <a:pt x="5242" y="2972"/>
                  </a:lnTo>
                  <a:lnTo>
                    <a:pt x="5242" y="2896"/>
                  </a:lnTo>
                  <a:lnTo>
                    <a:pt x="5224" y="2820"/>
                  </a:lnTo>
                  <a:lnTo>
                    <a:pt x="5205" y="2764"/>
                  </a:lnTo>
                  <a:lnTo>
                    <a:pt x="5148" y="2707"/>
                  </a:lnTo>
                  <a:lnTo>
                    <a:pt x="5072" y="2650"/>
                  </a:lnTo>
                  <a:lnTo>
                    <a:pt x="4978" y="2593"/>
                  </a:lnTo>
                  <a:lnTo>
                    <a:pt x="4864" y="2555"/>
                  </a:lnTo>
                  <a:lnTo>
                    <a:pt x="4732" y="2536"/>
                  </a:lnTo>
                  <a:lnTo>
                    <a:pt x="4580" y="2518"/>
                  </a:lnTo>
                  <a:lnTo>
                    <a:pt x="4202" y="2499"/>
                  </a:lnTo>
                  <a:lnTo>
                    <a:pt x="3729" y="2536"/>
                  </a:lnTo>
                  <a:lnTo>
                    <a:pt x="3161" y="2612"/>
                  </a:lnTo>
                  <a:lnTo>
                    <a:pt x="3464" y="2196"/>
                  </a:lnTo>
                  <a:lnTo>
                    <a:pt x="3596" y="1988"/>
                  </a:lnTo>
                  <a:lnTo>
                    <a:pt x="3691" y="1798"/>
                  </a:lnTo>
                  <a:lnTo>
                    <a:pt x="3766" y="1590"/>
                  </a:lnTo>
                  <a:lnTo>
                    <a:pt x="3785" y="1496"/>
                  </a:lnTo>
                  <a:lnTo>
                    <a:pt x="3785" y="1401"/>
                  </a:lnTo>
                  <a:lnTo>
                    <a:pt x="3785" y="1306"/>
                  </a:lnTo>
                  <a:lnTo>
                    <a:pt x="3766" y="1231"/>
                  </a:lnTo>
                  <a:lnTo>
                    <a:pt x="3729" y="1155"/>
                  </a:lnTo>
                  <a:lnTo>
                    <a:pt x="3672" y="1079"/>
                  </a:lnTo>
                  <a:lnTo>
                    <a:pt x="3634" y="1042"/>
                  </a:lnTo>
                  <a:lnTo>
                    <a:pt x="3577" y="1023"/>
                  </a:lnTo>
                  <a:lnTo>
                    <a:pt x="3483" y="1004"/>
                  </a:lnTo>
                  <a:lnTo>
                    <a:pt x="3350" y="1004"/>
                  </a:lnTo>
                  <a:lnTo>
                    <a:pt x="3218" y="1042"/>
                  </a:lnTo>
                  <a:lnTo>
                    <a:pt x="3066" y="1098"/>
                  </a:lnTo>
                  <a:lnTo>
                    <a:pt x="2915" y="1174"/>
                  </a:lnTo>
                  <a:lnTo>
                    <a:pt x="2593" y="1363"/>
                  </a:lnTo>
                  <a:lnTo>
                    <a:pt x="2290" y="1571"/>
                  </a:lnTo>
                  <a:lnTo>
                    <a:pt x="2044" y="1761"/>
                  </a:lnTo>
                  <a:lnTo>
                    <a:pt x="1798" y="1950"/>
                  </a:lnTo>
                  <a:lnTo>
                    <a:pt x="1912" y="1647"/>
                  </a:lnTo>
                  <a:lnTo>
                    <a:pt x="2007" y="1344"/>
                  </a:lnTo>
                  <a:lnTo>
                    <a:pt x="2082" y="985"/>
                  </a:lnTo>
                  <a:lnTo>
                    <a:pt x="2120" y="796"/>
                  </a:lnTo>
                  <a:lnTo>
                    <a:pt x="2139" y="625"/>
                  </a:lnTo>
                  <a:lnTo>
                    <a:pt x="2158" y="455"/>
                  </a:lnTo>
                  <a:lnTo>
                    <a:pt x="2139" y="304"/>
                  </a:lnTo>
                  <a:lnTo>
                    <a:pt x="2101" y="190"/>
                  </a:lnTo>
                  <a:lnTo>
                    <a:pt x="2044" y="77"/>
                  </a:lnTo>
                  <a:lnTo>
                    <a:pt x="2007" y="39"/>
                  </a:lnTo>
                  <a:lnTo>
                    <a:pt x="1950" y="20"/>
                  </a:lnTo>
                  <a:lnTo>
                    <a:pt x="1893" y="1"/>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27"/>
            <p:cNvSpPr/>
            <p:nvPr/>
          </p:nvSpPr>
          <p:spPr>
            <a:xfrm>
              <a:off x="2274907" y="3730917"/>
              <a:ext cx="46643" cy="45020"/>
            </a:xfrm>
            <a:custGeom>
              <a:avLst/>
              <a:gdLst/>
              <a:ahLst/>
              <a:cxnLst/>
              <a:rect l="l" t="t" r="r" b="b"/>
              <a:pathLst>
                <a:path w="1667" h="1609" extrusionOk="0">
                  <a:moveTo>
                    <a:pt x="266" y="19"/>
                  </a:moveTo>
                  <a:lnTo>
                    <a:pt x="266" y="19"/>
                  </a:lnTo>
                  <a:lnTo>
                    <a:pt x="247" y="95"/>
                  </a:lnTo>
                  <a:lnTo>
                    <a:pt x="228" y="171"/>
                  </a:lnTo>
                  <a:lnTo>
                    <a:pt x="247" y="303"/>
                  </a:lnTo>
                  <a:lnTo>
                    <a:pt x="266" y="398"/>
                  </a:lnTo>
                  <a:lnTo>
                    <a:pt x="285" y="435"/>
                  </a:lnTo>
                  <a:lnTo>
                    <a:pt x="285" y="435"/>
                  </a:lnTo>
                  <a:lnTo>
                    <a:pt x="228" y="454"/>
                  </a:lnTo>
                  <a:lnTo>
                    <a:pt x="133" y="492"/>
                  </a:lnTo>
                  <a:lnTo>
                    <a:pt x="77" y="511"/>
                  </a:lnTo>
                  <a:lnTo>
                    <a:pt x="39" y="568"/>
                  </a:lnTo>
                  <a:lnTo>
                    <a:pt x="1" y="606"/>
                  </a:lnTo>
                  <a:lnTo>
                    <a:pt x="1" y="681"/>
                  </a:lnTo>
                  <a:lnTo>
                    <a:pt x="1" y="681"/>
                  </a:lnTo>
                  <a:lnTo>
                    <a:pt x="58" y="795"/>
                  </a:lnTo>
                  <a:lnTo>
                    <a:pt x="171" y="946"/>
                  </a:lnTo>
                  <a:lnTo>
                    <a:pt x="323" y="1117"/>
                  </a:lnTo>
                  <a:lnTo>
                    <a:pt x="512" y="1287"/>
                  </a:lnTo>
                  <a:lnTo>
                    <a:pt x="701" y="1438"/>
                  </a:lnTo>
                  <a:lnTo>
                    <a:pt x="871" y="1552"/>
                  </a:lnTo>
                  <a:lnTo>
                    <a:pt x="966" y="1590"/>
                  </a:lnTo>
                  <a:lnTo>
                    <a:pt x="1042" y="1609"/>
                  </a:lnTo>
                  <a:lnTo>
                    <a:pt x="1117" y="1609"/>
                  </a:lnTo>
                  <a:lnTo>
                    <a:pt x="1174" y="1590"/>
                  </a:lnTo>
                  <a:lnTo>
                    <a:pt x="1174" y="1590"/>
                  </a:lnTo>
                  <a:lnTo>
                    <a:pt x="1250" y="1514"/>
                  </a:lnTo>
                  <a:lnTo>
                    <a:pt x="1307" y="1438"/>
                  </a:lnTo>
                  <a:lnTo>
                    <a:pt x="1326" y="1363"/>
                  </a:lnTo>
                  <a:lnTo>
                    <a:pt x="1326" y="1287"/>
                  </a:lnTo>
                  <a:lnTo>
                    <a:pt x="1307" y="1173"/>
                  </a:lnTo>
                  <a:lnTo>
                    <a:pt x="1288" y="1136"/>
                  </a:lnTo>
                  <a:lnTo>
                    <a:pt x="1288" y="1136"/>
                  </a:lnTo>
                  <a:lnTo>
                    <a:pt x="1326" y="1155"/>
                  </a:lnTo>
                  <a:lnTo>
                    <a:pt x="1420" y="1173"/>
                  </a:lnTo>
                  <a:lnTo>
                    <a:pt x="1477" y="1155"/>
                  </a:lnTo>
                  <a:lnTo>
                    <a:pt x="1534" y="1136"/>
                  </a:lnTo>
                  <a:lnTo>
                    <a:pt x="1609" y="1079"/>
                  </a:lnTo>
                  <a:lnTo>
                    <a:pt x="1666" y="1003"/>
                  </a:lnTo>
                  <a:lnTo>
                    <a:pt x="1666" y="1003"/>
                  </a:lnTo>
                  <a:lnTo>
                    <a:pt x="1666" y="946"/>
                  </a:lnTo>
                  <a:lnTo>
                    <a:pt x="1647" y="871"/>
                  </a:lnTo>
                  <a:lnTo>
                    <a:pt x="1590" y="795"/>
                  </a:lnTo>
                  <a:lnTo>
                    <a:pt x="1515" y="700"/>
                  </a:lnTo>
                  <a:lnTo>
                    <a:pt x="1307" y="511"/>
                  </a:lnTo>
                  <a:lnTo>
                    <a:pt x="1042" y="341"/>
                  </a:lnTo>
                  <a:lnTo>
                    <a:pt x="777" y="171"/>
                  </a:lnTo>
                  <a:lnTo>
                    <a:pt x="531" y="57"/>
                  </a:lnTo>
                  <a:lnTo>
                    <a:pt x="436" y="19"/>
                  </a:lnTo>
                  <a:lnTo>
                    <a:pt x="342" y="0"/>
                  </a:lnTo>
                  <a:lnTo>
                    <a:pt x="285" y="0"/>
                  </a:lnTo>
                  <a:lnTo>
                    <a:pt x="266" y="19"/>
                  </a:lnTo>
                  <a:lnTo>
                    <a:pt x="266" y="19"/>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27"/>
            <p:cNvSpPr/>
            <p:nvPr/>
          </p:nvSpPr>
          <p:spPr>
            <a:xfrm>
              <a:off x="1842892" y="3631363"/>
              <a:ext cx="146671" cy="144573"/>
            </a:xfrm>
            <a:custGeom>
              <a:avLst/>
              <a:gdLst/>
              <a:ahLst/>
              <a:cxnLst/>
              <a:rect l="l" t="t" r="r" b="b"/>
              <a:pathLst>
                <a:path w="5242" h="5167" extrusionOk="0">
                  <a:moveTo>
                    <a:pt x="3406" y="1"/>
                  </a:moveTo>
                  <a:lnTo>
                    <a:pt x="3349" y="20"/>
                  </a:lnTo>
                  <a:lnTo>
                    <a:pt x="3293" y="39"/>
                  </a:lnTo>
                  <a:lnTo>
                    <a:pt x="3236" y="58"/>
                  </a:lnTo>
                  <a:lnTo>
                    <a:pt x="3198" y="95"/>
                  </a:lnTo>
                  <a:lnTo>
                    <a:pt x="3141" y="190"/>
                  </a:lnTo>
                  <a:lnTo>
                    <a:pt x="3103" y="322"/>
                  </a:lnTo>
                  <a:lnTo>
                    <a:pt x="3103" y="474"/>
                  </a:lnTo>
                  <a:lnTo>
                    <a:pt x="3103" y="644"/>
                  </a:lnTo>
                  <a:lnTo>
                    <a:pt x="3122" y="814"/>
                  </a:lnTo>
                  <a:lnTo>
                    <a:pt x="3160" y="985"/>
                  </a:lnTo>
                  <a:lnTo>
                    <a:pt x="3236" y="1344"/>
                  </a:lnTo>
                  <a:lnTo>
                    <a:pt x="3349" y="1666"/>
                  </a:lnTo>
                  <a:lnTo>
                    <a:pt x="3444" y="1969"/>
                  </a:lnTo>
                  <a:lnTo>
                    <a:pt x="3217" y="1761"/>
                  </a:lnTo>
                  <a:lnTo>
                    <a:pt x="2952" y="1571"/>
                  </a:lnTo>
                  <a:lnTo>
                    <a:pt x="2649" y="1382"/>
                  </a:lnTo>
                  <a:lnTo>
                    <a:pt x="2327" y="1193"/>
                  </a:lnTo>
                  <a:lnTo>
                    <a:pt x="2176" y="1117"/>
                  </a:lnTo>
                  <a:lnTo>
                    <a:pt x="2025" y="1060"/>
                  </a:lnTo>
                  <a:lnTo>
                    <a:pt x="1892" y="1023"/>
                  </a:lnTo>
                  <a:lnTo>
                    <a:pt x="1760" y="1004"/>
                  </a:lnTo>
                  <a:lnTo>
                    <a:pt x="1665" y="1023"/>
                  </a:lnTo>
                  <a:lnTo>
                    <a:pt x="1627" y="1060"/>
                  </a:lnTo>
                  <a:lnTo>
                    <a:pt x="1590" y="1079"/>
                  </a:lnTo>
                  <a:lnTo>
                    <a:pt x="1533" y="1155"/>
                  </a:lnTo>
                  <a:lnTo>
                    <a:pt x="1476" y="1250"/>
                  </a:lnTo>
                  <a:lnTo>
                    <a:pt x="1457" y="1325"/>
                  </a:lnTo>
                  <a:lnTo>
                    <a:pt x="1457" y="1420"/>
                  </a:lnTo>
                  <a:lnTo>
                    <a:pt x="1457" y="1515"/>
                  </a:lnTo>
                  <a:lnTo>
                    <a:pt x="1476" y="1609"/>
                  </a:lnTo>
                  <a:lnTo>
                    <a:pt x="1552" y="1798"/>
                  </a:lnTo>
                  <a:lnTo>
                    <a:pt x="1665" y="2007"/>
                  </a:lnTo>
                  <a:lnTo>
                    <a:pt x="1798" y="2215"/>
                  </a:lnTo>
                  <a:lnTo>
                    <a:pt x="2081" y="2631"/>
                  </a:lnTo>
                  <a:lnTo>
                    <a:pt x="1514" y="2555"/>
                  </a:lnTo>
                  <a:lnTo>
                    <a:pt x="1041" y="2518"/>
                  </a:lnTo>
                  <a:lnTo>
                    <a:pt x="662" y="2518"/>
                  </a:lnTo>
                  <a:lnTo>
                    <a:pt x="511" y="2536"/>
                  </a:lnTo>
                  <a:lnTo>
                    <a:pt x="378" y="2574"/>
                  </a:lnTo>
                  <a:lnTo>
                    <a:pt x="265" y="2612"/>
                  </a:lnTo>
                  <a:lnTo>
                    <a:pt x="170" y="2650"/>
                  </a:lnTo>
                  <a:lnTo>
                    <a:pt x="95" y="2707"/>
                  </a:lnTo>
                  <a:lnTo>
                    <a:pt x="57" y="2764"/>
                  </a:lnTo>
                  <a:lnTo>
                    <a:pt x="19" y="2839"/>
                  </a:lnTo>
                  <a:lnTo>
                    <a:pt x="0" y="2896"/>
                  </a:lnTo>
                  <a:lnTo>
                    <a:pt x="19" y="2972"/>
                  </a:lnTo>
                  <a:lnTo>
                    <a:pt x="38" y="3066"/>
                  </a:lnTo>
                  <a:lnTo>
                    <a:pt x="95" y="3142"/>
                  </a:lnTo>
                  <a:lnTo>
                    <a:pt x="170" y="3218"/>
                  </a:lnTo>
                  <a:lnTo>
                    <a:pt x="265" y="3293"/>
                  </a:lnTo>
                  <a:lnTo>
                    <a:pt x="378" y="3350"/>
                  </a:lnTo>
                  <a:lnTo>
                    <a:pt x="643" y="3483"/>
                  </a:lnTo>
                  <a:lnTo>
                    <a:pt x="946" y="3577"/>
                  </a:lnTo>
                  <a:lnTo>
                    <a:pt x="1230" y="3672"/>
                  </a:lnTo>
                  <a:lnTo>
                    <a:pt x="1495" y="3729"/>
                  </a:lnTo>
                  <a:lnTo>
                    <a:pt x="1722" y="3785"/>
                  </a:lnTo>
                  <a:lnTo>
                    <a:pt x="1476" y="3823"/>
                  </a:lnTo>
                  <a:lnTo>
                    <a:pt x="1211" y="3880"/>
                  </a:lnTo>
                  <a:lnTo>
                    <a:pt x="927" y="3975"/>
                  </a:lnTo>
                  <a:lnTo>
                    <a:pt x="643" y="4069"/>
                  </a:lnTo>
                  <a:lnTo>
                    <a:pt x="511" y="4126"/>
                  </a:lnTo>
                  <a:lnTo>
                    <a:pt x="397" y="4202"/>
                  </a:lnTo>
                  <a:lnTo>
                    <a:pt x="303" y="4277"/>
                  </a:lnTo>
                  <a:lnTo>
                    <a:pt x="227" y="4353"/>
                  </a:lnTo>
                  <a:lnTo>
                    <a:pt x="189" y="4448"/>
                  </a:lnTo>
                  <a:lnTo>
                    <a:pt x="189" y="4523"/>
                  </a:lnTo>
                  <a:lnTo>
                    <a:pt x="208" y="4580"/>
                  </a:lnTo>
                  <a:lnTo>
                    <a:pt x="246" y="4618"/>
                  </a:lnTo>
                  <a:lnTo>
                    <a:pt x="303" y="4656"/>
                  </a:lnTo>
                  <a:lnTo>
                    <a:pt x="378" y="4713"/>
                  </a:lnTo>
                  <a:lnTo>
                    <a:pt x="587" y="4788"/>
                  </a:lnTo>
                  <a:lnTo>
                    <a:pt x="870" y="4845"/>
                  </a:lnTo>
                  <a:lnTo>
                    <a:pt x="1173" y="4902"/>
                  </a:lnTo>
                  <a:lnTo>
                    <a:pt x="1552" y="4959"/>
                  </a:lnTo>
                  <a:lnTo>
                    <a:pt x="2327" y="5053"/>
                  </a:lnTo>
                  <a:lnTo>
                    <a:pt x="3160" y="5110"/>
                  </a:lnTo>
                  <a:lnTo>
                    <a:pt x="3917" y="5148"/>
                  </a:lnTo>
                  <a:lnTo>
                    <a:pt x="4541" y="5167"/>
                  </a:lnTo>
                  <a:lnTo>
                    <a:pt x="4920" y="5167"/>
                  </a:lnTo>
                  <a:lnTo>
                    <a:pt x="5071" y="5034"/>
                  </a:lnTo>
                  <a:lnTo>
                    <a:pt x="5166" y="4902"/>
                  </a:lnTo>
                  <a:lnTo>
                    <a:pt x="5223" y="4788"/>
                  </a:lnTo>
                  <a:lnTo>
                    <a:pt x="5242" y="4713"/>
                  </a:lnTo>
                  <a:lnTo>
                    <a:pt x="5242" y="4637"/>
                  </a:lnTo>
                  <a:lnTo>
                    <a:pt x="5223" y="4580"/>
                  </a:lnTo>
                  <a:lnTo>
                    <a:pt x="5204" y="4523"/>
                  </a:lnTo>
                  <a:lnTo>
                    <a:pt x="5185" y="4334"/>
                  </a:lnTo>
                  <a:lnTo>
                    <a:pt x="5128" y="3823"/>
                  </a:lnTo>
                  <a:lnTo>
                    <a:pt x="5015" y="3085"/>
                  </a:lnTo>
                  <a:lnTo>
                    <a:pt x="4939" y="2669"/>
                  </a:lnTo>
                  <a:lnTo>
                    <a:pt x="4844" y="2253"/>
                  </a:lnTo>
                  <a:lnTo>
                    <a:pt x="4750" y="1817"/>
                  </a:lnTo>
                  <a:lnTo>
                    <a:pt x="4617" y="1420"/>
                  </a:lnTo>
                  <a:lnTo>
                    <a:pt x="4466" y="1042"/>
                  </a:lnTo>
                  <a:lnTo>
                    <a:pt x="4295" y="701"/>
                  </a:lnTo>
                  <a:lnTo>
                    <a:pt x="4201" y="550"/>
                  </a:lnTo>
                  <a:lnTo>
                    <a:pt x="4106" y="398"/>
                  </a:lnTo>
                  <a:lnTo>
                    <a:pt x="4012" y="285"/>
                  </a:lnTo>
                  <a:lnTo>
                    <a:pt x="3898" y="190"/>
                  </a:lnTo>
                  <a:lnTo>
                    <a:pt x="3785" y="114"/>
                  </a:lnTo>
                  <a:lnTo>
                    <a:pt x="3671" y="58"/>
                  </a:lnTo>
                  <a:lnTo>
                    <a:pt x="3539" y="20"/>
                  </a:lnTo>
                  <a:lnTo>
                    <a:pt x="3406" y="1"/>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27"/>
            <p:cNvSpPr/>
            <p:nvPr/>
          </p:nvSpPr>
          <p:spPr>
            <a:xfrm>
              <a:off x="1959877" y="3745215"/>
              <a:ext cx="45048" cy="48210"/>
            </a:xfrm>
            <a:custGeom>
              <a:avLst/>
              <a:gdLst/>
              <a:ahLst/>
              <a:cxnLst/>
              <a:rect l="l" t="t" r="r" b="b"/>
              <a:pathLst>
                <a:path w="1610" h="1723" extrusionOk="0">
                  <a:moveTo>
                    <a:pt x="1269" y="19"/>
                  </a:moveTo>
                  <a:lnTo>
                    <a:pt x="1269" y="19"/>
                  </a:lnTo>
                  <a:lnTo>
                    <a:pt x="1288" y="95"/>
                  </a:lnTo>
                  <a:lnTo>
                    <a:pt x="1307" y="170"/>
                  </a:lnTo>
                  <a:lnTo>
                    <a:pt x="1326" y="303"/>
                  </a:lnTo>
                  <a:lnTo>
                    <a:pt x="1307" y="398"/>
                  </a:lnTo>
                  <a:lnTo>
                    <a:pt x="1307" y="416"/>
                  </a:lnTo>
                  <a:lnTo>
                    <a:pt x="1307" y="416"/>
                  </a:lnTo>
                  <a:lnTo>
                    <a:pt x="1344" y="435"/>
                  </a:lnTo>
                  <a:lnTo>
                    <a:pt x="1458" y="454"/>
                  </a:lnTo>
                  <a:lnTo>
                    <a:pt x="1515" y="473"/>
                  </a:lnTo>
                  <a:lnTo>
                    <a:pt x="1572" y="511"/>
                  </a:lnTo>
                  <a:lnTo>
                    <a:pt x="1590" y="568"/>
                  </a:lnTo>
                  <a:lnTo>
                    <a:pt x="1609" y="625"/>
                  </a:lnTo>
                  <a:lnTo>
                    <a:pt x="1609" y="625"/>
                  </a:lnTo>
                  <a:lnTo>
                    <a:pt x="1572" y="738"/>
                  </a:lnTo>
                  <a:lnTo>
                    <a:pt x="1496" y="908"/>
                  </a:lnTo>
                  <a:lnTo>
                    <a:pt x="1363" y="1098"/>
                  </a:lnTo>
                  <a:lnTo>
                    <a:pt x="1212" y="1287"/>
                  </a:lnTo>
                  <a:lnTo>
                    <a:pt x="1042" y="1476"/>
                  </a:lnTo>
                  <a:lnTo>
                    <a:pt x="890" y="1628"/>
                  </a:lnTo>
                  <a:lnTo>
                    <a:pt x="796" y="1665"/>
                  </a:lnTo>
                  <a:lnTo>
                    <a:pt x="739" y="1703"/>
                  </a:lnTo>
                  <a:lnTo>
                    <a:pt x="663" y="1722"/>
                  </a:lnTo>
                  <a:lnTo>
                    <a:pt x="606" y="1703"/>
                  </a:lnTo>
                  <a:lnTo>
                    <a:pt x="606" y="1703"/>
                  </a:lnTo>
                  <a:lnTo>
                    <a:pt x="512" y="1646"/>
                  </a:lnTo>
                  <a:lnTo>
                    <a:pt x="455" y="1571"/>
                  </a:lnTo>
                  <a:lnTo>
                    <a:pt x="417" y="1495"/>
                  </a:lnTo>
                  <a:lnTo>
                    <a:pt x="398" y="1438"/>
                  </a:lnTo>
                  <a:lnTo>
                    <a:pt x="417" y="1325"/>
                  </a:lnTo>
                  <a:lnTo>
                    <a:pt x="417" y="1268"/>
                  </a:lnTo>
                  <a:lnTo>
                    <a:pt x="417" y="1268"/>
                  </a:lnTo>
                  <a:lnTo>
                    <a:pt x="379" y="1287"/>
                  </a:lnTo>
                  <a:lnTo>
                    <a:pt x="304" y="1325"/>
                  </a:lnTo>
                  <a:lnTo>
                    <a:pt x="228" y="1325"/>
                  </a:lnTo>
                  <a:lnTo>
                    <a:pt x="171" y="1306"/>
                  </a:lnTo>
                  <a:lnTo>
                    <a:pt x="96" y="1268"/>
                  </a:lnTo>
                  <a:lnTo>
                    <a:pt x="20" y="1192"/>
                  </a:lnTo>
                  <a:lnTo>
                    <a:pt x="20" y="1192"/>
                  </a:lnTo>
                  <a:lnTo>
                    <a:pt x="1" y="1136"/>
                  </a:lnTo>
                  <a:lnTo>
                    <a:pt x="20" y="1060"/>
                  </a:lnTo>
                  <a:lnTo>
                    <a:pt x="58" y="984"/>
                  </a:lnTo>
                  <a:lnTo>
                    <a:pt x="114" y="871"/>
                  </a:lnTo>
                  <a:lnTo>
                    <a:pt x="304" y="662"/>
                  </a:lnTo>
                  <a:lnTo>
                    <a:pt x="531" y="435"/>
                  </a:lnTo>
                  <a:lnTo>
                    <a:pt x="777" y="246"/>
                  </a:lnTo>
                  <a:lnTo>
                    <a:pt x="1004" y="95"/>
                  </a:lnTo>
                  <a:lnTo>
                    <a:pt x="1098" y="38"/>
                  </a:lnTo>
                  <a:lnTo>
                    <a:pt x="1174" y="0"/>
                  </a:lnTo>
                  <a:lnTo>
                    <a:pt x="1231" y="0"/>
                  </a:lnTo>
                  <a:lnTo>
                    <a:pt x="1269" y="19"/>
                  </a:lnTo>
                  <a:lnTo>
                    <a:pt x="1269" y="19"/>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27"/>
            <p:cNvSpPr/>
            <p:nvPr/>
          </p:nvSpPr>
          <p:spPr>
            <a:xfrm>
              <a:off x="2014942" y="4019480"/>
              <a:ext cx="15389" cy="15361"/>
            </a:xfrm>
            <a:custGeom>
              <a:avLst/>
              <a:gdLst/>
              <a:ahLst/>
              <a:cxnLst/>
              <a:rect l="l" t="t" r="r" b="b"/>
              <a:pathLst>
                <a:path w="550" h="549" extrusionOk="0">
                  <a:moveTo>
                    <a:pt x="77" y="473"/>
                  </a:moveTo>
                  <a:lnTo>
                    <a:pt x="77" y="473"/>
                  </a:lnTo>
                  <a:lnTo>
                    <a:pt x="20" y="379"/>
                  </a:lnTo>
                  <a:lnTo>
                    <a:pt x="1" y="284"/>
                  </a:lnTo>
                  <a:lnTo>
                    <a:pt x="1" y="284"/>
                  </a:lnTo>
                  <a:lnTo>
                    <a:pt x="20" y="170"/>
                  </a:lnTo>
                  <a:lnTo>
                    <a:pt x="77" y="76"/>
                  </a:lnTo>
                  <a:lnTo>
                    <a:pt x="77" y="76"/>
                  </a:lnTo>
                  <a:lnTo>
                    <a:pt x="171" y="19"/>
                  </a:lnTo>
                  <a:lnTo>
                    <a:pt x="285" y="0"/>
                  </a:lnTo>
                  <a:lnTo>
                    <a:pt x="285" y="0"/>
                  </a:lnTo>
                  <a:lnTo>
                    <a:pt x="379" y="19"/>
                  </a:lnTo>
                  <a:lnTo>
                    <a:pt x="474" y="76"/>
                  </a:lnTo>
                  <a:lnTo>
                    <a:pt x="474" y="76"/>
                  </a:lnTo>
                  <a:lnTo>
                    <a:pt x="531" y="170"/>
                  </a:lnTo>
                  <a:lnTo>
                    <a:pt x="550" y="284"/>
                  </a:lnTo>
                  <a:lnTo>
                    <a:pt x="550" y="284"/>
                  </a:lnTo>
                  <a:lnTo>
                    <a:pt x="531" y="379"/>
                  </a:lnTo>
                  <a:lnTo>
                    <a:pt x="474" y="473"/>
                  </a:lnTo>
                  <a:lnTo>
                    <a:pt x="474" y="473"/>
                  </a:lnTo>
                  <a:lnTo>
                    <a:pt x="379" y="530"/>
                  </a:lnTo>
                  <a:lnTo>
                    <a:pt x="285" y="549"/>
                  </a:lnTo>
                  <a:lnTo>
                    <a:pt x="285" y="549"/>
                  </a:lnTo>
                  <a:lnTo>
                    <a:pt x="171" y="530"/>
                  </a:lnTo>
                  <a:lnTo>
                    <a:pt x="77" y="473"/>
                  </a:lnTo>
                  <a:lnTo>
                    <a:pt x="77" y="473"/>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27"/>
            <p:cNvSpPr/>
            <p:nvPr/>
          </p:nvSpPr>
          <p:spPr>
            <a:xfrm>
              <a:off x="2229383" y="4009407"/>
              <a:ext cx="65165" cy="65165"/>
            </a:xfrm>
            <a:custGeom>
              <a:avLst/>
              <a:gdLst/>
              <a:ahLst/>
              <a:cxnLst/>
              <a:rect l="l" t="t" r="r" b="b"/>
              <a:pathLst>
                <a:path w="2329" h="2329" extrusionOk="0">
                  <a:moveTo>
                    <a:pt x="1174" y="1"/>
                  </a:moveTo>
                  <a:lnTo>
                    <a:pt x="947" y="20"/>
                  </a:lnTo>
                  <a:lnTo>
                    <a:pt x="833" y="38"/>
                  </a:lnTo>
                  <a:lnTo>
                    <a:pt x="720" y="76"/>
                  </a:lnTo>
                  <a:lnTo>
                    <a:pt x="625" y="133"/>
                  </a:lnTo>
                  <a:lnTo>
                    <a:pt x="530" y="190"/>
                  </a:lnTo>
                  <a:lnTo>
                    <a:pt x="341" y="341"/>
                  </a:lnTo>
                  <a:lnTo>
                    <a:pt x="190" y="512"/>
                  </a:lnTo>
                  <a:lnTo>
                    <a:pt x="95" y="720"/>
                  </a:lnTo>
                  <a:lnTo>
                    <a:pt x="19" y="928"/>
                  </a:lnTo>
                  <a:lnTo>
                    <a:pt x="1" y="1155"/>
                  </a:lnTo>
                  <a:lnTo>
                    <a:pt x="19" y="1401"/>
                  </a:lnTo>
                  <a:lnTo>
                    <a:pt x="57" y="1495"/>
                  </a:lnTo>
                  <a:lnTo>
                    <a:pt x="95" y="1609"/>
                  </a:lnTo>
                  <a:lnTo>
                    <a:pt x="133" y="1704"/>
                  </a:lnTo>
                  <a:lnTo>
                    <a:pt x="190" y="1817"/>
                  </a:lnTo>
                  <a:lnTo>
                    <a:pt x="341" y="1987"/>
                  </a:lnTo>
                  <a:lnTo>
                    <a:pt x="530" y="2139"/>
                  </a:lnTo>
                  <a:lnTo>
                    <a:pt x="625" y="2196"/>
                  </a:lnTo>
                  <a:lnTo>
                    <a:pt x="720" y="2252"/>
                  </a:lnTo>
                  <a:lnTo>
                    <a:pt x="833" y="2290"/>
                  </a:lnTo>
                  <a:lnTo>
                    <a:pt x="947" y="2309"/>
                  </a:lnTo>
                  <a:lnTo>
                    <a:pt x="1174" y="2328"/>
                  </a:lnTo>
                  <a:lnTo>
                    <a:pt x="1401" y="2309"/>
                  </a:lnTo>
                  <a:lnTo>
                    <a:pt x="1514" y="2290"/>
                  </a:lnTo>
                  <a:lnTo>
                    <a:pt x="1609" y="2252"/>
                  </a:lnTo>
                  <a:lnTo>
                    <a:pt x="1817" y="2139"/>
                  </a:lnTo>
                  <a:lnTo>
                    <a:pt x="1987" y="1987"/>
                  </a:lnTo>
                  <a:lnTo>
                    <a:pt x="2139" y="1817"/>
                  </a:lnTo>
                  <a:lnTo>
                    <a:pt x="2196" y="1704"/>
                  </a:lnTo>
                  <a:lnTo>
                    <a:pt x="2252" y="1609"/>
                  </a:lnTo>
                  <a:lnTo>
                    <a:pt x="2271" y="1495"/>
                  </a:lnTo>
                  <a:lnTo>
                    <a:pt x="2309" y="1401"/>
                  </a:lnTo>
                  <a:lnTo>
                    <a:pt x="2328" y="1155"/>
                  </a:lnTo>
                  <a:lnTo>
                    <a:pt x="2309" y="928"/>
                  </a:lnTo>
                  <a:lnTo>
                    <a:pt x="2252" y="720"/>
                  </a:lnTo>
                  <a:lnTo>
                    <a:pt x="2139" y="512"/>
                  </a:lnTo>
                  <a:lnTo>
                    <a:pt x="1987" y="341"/>
                  </a:lnTo>
                  <a:lnTo>
                    <a:pt x="1817" y="190"/>
                  </a:lnTo>
                  <a:lnTo>
                    <a:pt x="1609" y="76"/>
                  </a:lnTo>
                  <a:lnTo>
                    <a:pt x="1514" y="38"/>
                  </a:lnTo>
                  <a:lnTo>
                    <a:pt x="1401" y="20"/>
                  </a:lnTo>
                  <a:lnTo>
                    <a:pt x="1174" y="1"/>
                  </a:lnTo>
                  <a:close/>
                </a:path>
              </a:pathLst>
            </a:custGeom>
            <a:solidFill>
              <a:srgbClr val="FCA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27"/>
            <p:cNvSpPr/>
            <p:nvPr/>
          </p:nvSpPr>
          <p:spPr>
            <a:xfrm>
              <a:off x="2229383" y="4009407"/>
              <a:ext cx="65165" cy="65165"/>
            </a:xfrm>
            <a:custGeom>
              <a:avLst/>
              <a:gdLst/>
              <a:ahLst/>
              <a:cxnLst/>
              <a:rect l="l" t="t" r="r" b="b"/>
              <a:pathLst>
                <a:path w="2329" h="2329" fill="none" extrusionOk="0">
                  <a:moveTo>
                    <a:pt x="1174" y="1"/>
                  </a:moveTo>
                  <a:lnTo>
                    <a:pt x="1174" y="1"/>
                  </a:lnTo>
                  <a:lnTo>
                    <a:pt x="947" y="20"/>
                  </a:lnTo>
                  <a:lnTo>
                    <a:pt x="833" y="38"/>
                  </a:lnTo>
                  <a:lnTo>
                    <a:pt x="720" y="76"/>
                  </a:lnTo>
                  <a:lnTo>
                    <a:pt x="625" y="133"/>
                  </a:lnTo>
                  <a:lnTo>
                    <a:pt x="530" y="190"/>
                  </a:lnTo>
                  <a:lnTo>
                    <a:pt x="341" y="341"/>
                  </a:lnTo>
                  <a:lnTo>
                    <a:pt x="341" y="341"/>
                  </a:lnTo>
                  <a:lnTo>
                    <a:pt x="190" y="512"/>
                  </a:lnTo>
                  <a:lnTo>
                    <a:pt x="95" y="720"/>
                  </a:lnTo>
                  <a:lnTo>
                    <a:pt x="19" y="928"/>
                  </a:lnTo>
                  <a:lnTo>
                    <a:pt x="1" y="1155"/>
                  </a:lnTo>
                  <a:lnTo>
                    <a:pt x="1" y="1155"/>
                  </a:lnTo>
                  <a:lnTo>
                    <a:pt x="19" y="1401"/>
                  </a:lnTo>
                  <a:lnTo>
                    <a:pt x="57" y="1495"/>
                  </a:lnTo>
                  <a:lnTo>
                    <a:pt x="95" y="1609"/>
                  </a:lnTo>
                  <a:lnTo>
                    <a:pt x="133" y="1704"/>
                  </a:lnTo>
                  <a:lnTo>
                    <a:pt x="190" y="1817"/>
                  </a:lnTo>
                  <a:lnTo>
                    <a:pt x="341" y="1987"/>
                  </a:lnTo>
                  <a:lnTo>
                    <a:pt x="341" y="1987"/>
                  </a:lnTo>
                  <a:lnTo>
                    <a:pt x="530" y="2139"/>
                  </a:lnTo>
                  <a:lnTo>
                    <a:pt x="625" y="2196"/>
                  </a:lnTo>
                  <a:lnTo>
                    <a:pt x="720" y="2252"/>
                  </a:lnTo>
                  <a:lnTo>
                    <a:pt x="833" y="2290"/>
                  </a:lnTo>
                  <a:lnTo>
                    <a:pt x="947" y="2309"/>
                  </a:lnTo>
                  <a:lnTo>
                    <a:pt x="1174" y="2328"/>
                  </a:lnTo>
                  <a:lnTo>
                    <a:pt x="1174" y="2328"/>
                  </a:lnTo>
                  <a:lnTo>
                    <a:pt x="1401" y="2309"/>
                  </a:lnTo>
                  <a:lnTo>
                    <a:pt x="1514" y="2290"/>
                  </a:lnTo>
                  <a:lnTo>
                    <a:pt x="1609" y="2252"/>
                  </a:lnTo>
                  <a:lnTo>
                    <a:pt x="1817" y="2139"/>
                  </a:lnTo>
                  <a:lnTo>
                    <a:pt x="1987" y="1987"/>
                  </a:lnTo>
                  <a:lnTo>
                    <a:pt x="1987" y="1987"/>
                  </a:lnTo>
                  <a:lnTo>
                    <a:pt x="2139" y="1817"/>
                  </a:lnTo>
                  <a:lnTo>
                    <a:pt x="2196" y="1704"/>
                  </a:lnTo>
                  <a:lnTo>
                    <a:pt x="2252" y="1609"/>
                  </a:lnTo>
                  <a:lnTo>
                    <a:pt x="2271" y="1495"/>
                  </a:lnTo>
                  <a:lnTo>
                    <a:pt x="2309" y="1401"/>
                  </a:lnTo>
                  <a:lnTo>
                    <a:pt x="2328" y="1155"/>
                  </a:lnTo>
                  <a:lnTo>
                    <a:pt x="2328" y="1155"/>
                  </a:lnTo>
                  <a:lnTo>
                    <a:pt x="2309" y="928"/>
                  </a:lnTo>
                  <a:lnTo>
                    <a:pt x="2252" y="720"/>
                  </a:lnTo>
                  <a:lnTo>
                    <a:pt x="2139" y="512"/>
                  </a:lnTo>
                  <a:lnTo>
                    <a:pt x="1987" y="341"/>
                  </a:lnTo>
                  <a:lnTo>
                    <a:pt x="1987" y="341"/>
                  </a:lnTo>
                  <a:lnTo>
                    <a:pt x="1817" y="190"/>
                  </a:lnTo>
                  <a:lnTo>
                    <a:pt x="1609" y="76"/>
                  </a:lnTo>
                  <a:lnTo>
                    <a:pt x="1514" y="38"/>
                  </a:lnTo>
                  <a:lnTo>
                    <a:pt x="1401" y="20"/>
                  </a:lnTo>
                  <a:lnTo>
                    <a:pt x="117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27"/>
            <p:cNvSpPr/>
            <p:nvPr/>
          </p:nvSpPr>
          <p:spPr>
            <a:xfrm>
              <a:off x="2267520" y="4019480"/>
              <a:ext cx="14829" cy="15361"/>
            </a:xfrm>
            <a:custGeom>
              <a:avLst/>
              <a:gdLst/>
              <a:ahLst/>
              <a:cxnLst/>
              <a:rect l="l" t="t" r="r" b="b"/>
              <a:pathLst>
                <a:path w="530" h="549" extrusionOk="0">
                  <a:moveTo>
                    <a:pt x="265" y="549"/>
                  </a:moveTo>
                  <a:lnTo>
                    <a:pt x="265" y="549"/>
                  </a:lnTo>
                  <a:lnTo>
                    <a:pt x="151" y="530"/>
                  </a:lnTo>
                  <a:lnTo>
                    <a:pt x="76" y="473"/>
                  </a:lnTo>
                  <a:lnTo>
                    <a:pt x="76" y="473"/>
                  </a:lnTo>
                  <a:lnTo>
                    <a:pt x="19" y="379"/>
                  </a:lnTo>
                  <a:lnTo>
                    <a:pt x="0" y="284"/>
                  </a:lnTo>
                  <a:lnTo>
                    <a:pt x="0" y="284"/>
                  </a:lnTo>
                  <a:lnTo>
                    <a:pt x="19" y="170"/>
                  </a:lnTo>
                  <a:lnTo>
                    <a:pt x="76" y="76"/>
                  </a:lnTo>
                  <a:lnTo>
                    <a:pt x="76" y="76"/>
                  </a:lnTo>
                  <a:lnTo>
                    <a:pt x="151" y="19"/>
                  </a:lnTo>
                  <a:lnTo>
                    <a:pt x="265" y="0"/>
                  </a:lnTo>
                  <a:lnTo>
                    <a:pt x="265" y="0"/>
                  </a:lnTo>
                  <a:lnTo>
                    <a:pt x="360" y="19"/>
                  </a:lnTo>
                  <a:lnTo>
                    <a:pt x="454" y="76"/>
                  </a:lnTo>
                  <a:lnTo>
                    <a:pt x="454" y="76"/>
                  </a:lnTo>
                  <a:lnTo>
                    <a:pt x="511" y="170"/>
                  </a:lnTo>
                  <a:lnTo>
                    <a:pt x="530" y="284"/>
                  </a:lnTo>
                  <a:lnTo>
                    <a:pt x="530" y="284"/>
                  </a:lnTo>
                  <a:lnTo>
                    <a:pt x="511" y="379"/>
                  </a:lnTo>
                  <a:lnTo>
                    <a:pt x="454" y="473"/>
                  </a:lnTo>
                  <a:lnTo>
                    <a:pt x="454" y="473"/>
                  </a:lnTo>
                  <a:lnTo>
                    <a:pt x="360" y="530"/>
                  </a:lnTo>
                  <a:lnTo>
                    <a:pt x="265" y="549"/>
                  </a:lnTo>
                  <a:lnTo>
                    <a:pt x="265" y="549"/>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27"/>
            <p:cNvSpPr/>
            <p:nvPr/>
          </p:nvSpPr>
          <p:spPr>
            <a:xfrm>
              <a:off x="2060494" y="3973928"/>
              <a:ext cx="57191" cy="31282"/>
            </a:xfrm>
            <a:custGeom>
              <a:avLst/>
              <a:gdLst/>
              <a:ahLst/>
              <a:cxnLst/>
              <a:rect l="l" t="t" r="r" b="b"/>
              <a:pathLst>
                <a:path w="2044" h="1118" extrusionOk="0">
                  <a:moveTo>
                    <a:pt x="1798" y="1098"/>
                  </a:moveTo>
                  <a:lnTo>
                    <a:pt x="1798" y="1098"/>
                  </a:lnTo>
                  <a:lnTo>
                    <a:pt x="133" y="587"/>
                  </a:lnTo>
                  <a:lnTo>
                    <a:pt x="133" y="587"/>
                  </a:lnTo>
                  <a:lnTo>
                    <a:pt x="76" y="568"/>
                  </a:lnTo>
                  <a:lnTo>
                    <a:pt x="38" y="531"/>
                  </a:lnTo>
                  <a:lnTo>
                    <a:pt x="19" y="493"/>
                  </a:lnTo>
                  <a:lnTo>
                    <a:pt x="0" y="436"/>
                  </a:lnTo>
                  <a:lnTo>
                    <a:pt x="0" y="379"/>
                  </a:lnTo>
                  <a:lnTo>
                    <a:pt x="19" y="341"/>
                  </a:lnTo>
                  <a:lnTo>
                    <a:pt x="38" y="285"/>
                  </a:lnTo>
                  <a:lnTo>
                    <a:pt x="76" y="247"/>
                  </a:lnTo>
                  <a:lnTo>
                    <a:pt x="76" y="247"/>
                  </a:lnTo>
                  <a:lnTo>
                    <a:pt x="208" y="171"/>
                  </a:lnTo>
                  <a:lnTo>
                    <a:pt x="322" y="114"/>
                  </a:lnTo>
                  <a:lnTo>
                    <a:pt x="473" y="58"/>
                  </a:lnTo>
                  <a:lnTo>
                    <a:pt x="606" y="20"/>
                  </a:lnTo>
                  <a:lnTo>
                    <a:pt x="738" y="1"/>
                  </a:lnTo>
                  <a:lnTo>
                    <a:pt x="890" y="1"/>
                  </a:lnTo>
                  <a:lnTo>
                    <a:pt x="1022" y="1"/>
                  </a:lnTo>
                  <a:lnTo>
                    <a:pt x="1155" y="39"/>
                  </a:lnTo>
                  <a:lnTo>
                    <a:pt x="1287" y="76"/>
                  </a:lnTo>
                  <a:lnTo>
                    <a:pt x="1419" y="133"/>
                  </a:lnTo>
                  <a:lnTo>
                    <a:pt x="1552" y="209"/>
                  </a:lnTo>
                  <a:lnTo>
                    <a:pt x="1665" y="304"/>
                  </a:lnTo>
                  <a:lnTo>
                    <a:pt x="1779" y="417"/>
                  </a:lnTo>
                  <a:lnTo>
                    <a:pt x="1874" y="550"/>
                  </a:lnTo>
                  <a:lnTo>
                    <a:pt x="1949" y="701"/>
                  </a:lnTo>
                  <a:lnTo>
                    <a:pt x="2025" y="871"/>
                  </a:lnTo>
                  <a:lnTo>
                    <a:pt x="2025" y="871"/>
                  </a:lnTo>
                  <a:lnTo>
                    <a:pt x="2044" y="909"/>
                  </a:lnTo>
                  <a:lnTo>
                    <a:pt x="2025" y="966"/>
                  </a:lnTo>
                  <a:lnTo>
                    <a:pt x="2006" y="1023"/>
                  </a:lnTo>
                  <a:lnTo>
                    <a:pt x="1987" y="1060"/>
                  </a:lnTo>
                  <a:lnTo>
                    <a:pt x="1949" y="1079"/>
                  </a:lnTo>
                  <a:lnTo>
                    <a:pt x="1893" y="1098"/>
                  </a:lnTo>
                  <a:lnTo>
                    <a:pt x="1855" y="1117"/>
                  </a:lnTo>
                  <a:lnTo>
                    <a:pt x="1798" y="1098"/>
                  </a:lnTo>
                  <a:lnTo>
                    <a:pt x="1798" y="1098"/>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27"/>
            <p:cNvSpPr/>
            <p:nvPr/>
          </p:nvSpPr>
          <p:spPr>
            <a:xfrm>
              <a:off x="2053080" y="3924682"/>
              <a:ext cx="57191" cy="23335"/>
            </a:xfrm>
            <a:custGeom>
              <a:avLst/>
              <a:gdLst/>
              <a:ahLst/>
              <a:cxnLst/>
              <a:rect l="l" t="t" r="r" b="b"/>
              <a:pathLst>
                <a:path w="2044" h="834" extrusionOk="0">
                  <a:moveTo>
                    <a:pt x="76" y="455"/>
                  </a:moveTo>
                  <a:lnTo>
                    <a:pt x="76" y="455"/>
                  </a:lnTo>
                  <a:lnTo>
                    <a:pt x="0" y="569"/>
                  </a:lnTo>
                  <a:lnTo>
                    <a:pt x="0" y="644"/>
                  </a:lnTo>
                  <a:lnTo>
                    <a:pt x="0" y="701"/>
                  </a:lnTo>
                  <a:lnTo>
                    <a:pt x="0" y="758"/>
                  </a:lnTo>
                  <a:lnTo>
                    <a:pt x="38" y="796"/>
                  </a:lnTo>
                  <a:lnTo>
                    <a:pt x="95" y="834"/>
                  </a:lnTo>
                  <a:lnTo>
                    <a:pt x="171" y="834"/>
                  </a:lnTo>
                  <a:lnTo>
                    <a:pt x="171" y="834"/>
                  </a:lnTo>
                  <a:lnTo>
                    <a:pt x="511" y="815"/>
                  </a:lnTo>
                  <a:lnTo>
                    <a:pt x="1098" y="720"/>
                  </a:lnTo>
                  <a:lnTo>
                    <a:pt x="1647" y="625"/>
                  </a:lnTo>
                  <a:lnTo>
                    <a:pt x="1855" y="569"/>
                  </a:lnTo>
                  <a:lnTo>
                    <a:pt x="1987" y="512"/>
                  </a:lnTo>
                  <a:lnTo>
                    <a:pt x="1987" y="512"/>
                  </a:lnTo>
                  <a:lnTo>
                    <a:pt x="2044" y="455"/>
                  </a:lnTo>
                  <a:lnTo>
                    <a:pt x="2044" y="398"/>
                  </a:lnTo>
                  <a:lnTo>
                    <a:pt x="2025" y="323"/>
                  </a:lnTo>
                  <a:lnTo>
                    <a:pt x="1987" y="266"/>
                  </a:lnTo>
                  <a:lnTo>
                    <a:pt x="1912" y="190"/>
                  </a:lnTo>
                  <a:lnTo>
                    <a:pt x="1836" y="133"/>
                  </a:lnTo>
                  <a:lnTo>
                    <a:pt x="1722" y="96"/>
                  </a:lnTo>
                  <a:lnTo>
                    <a:pt x="1628" y="58"/>
                  </a:lnTo>
                  <a:lnTo>
                    <a:pt x="1628" y="58"/>
                  </a:lnTo>
                  <a:lnTo>
                    <a:pt x="1495" y="20"/>
                  </a:lnTo>
                  <a:lnTo>
                    <a:pt x="1325" y="1"/>
                  </a:lnTo>
                  <a:lnTo>
                    <a:pt x="1117" y="1"/>
                  </a:lnTo>
                  <a:lnTo>
                    <a:pt x="909" y="20"/>
                  </a:lnTo>
                  <a:lnTo>
                    <a:pt x="682" y="58"/>
                  </a:lnTo>
                  <a:lnTo>
                    <a:pt x="454" y="152"/>
                  </a:lnTo>
                  <a:lnTo>
                    <a:pt x="360" y="209"/>
                  </a:lnTo>
                  <a:lnTo>
                    <a:pt x="246" y="266"/>
                  </a:lnTo>
                  <a:lnTo>
                    <a:pt x="152" y="361"/>
                  </a:lnTo>
                  <a:lnTo>
                    <a:pt x="76" y="455"/>
                  </a:lnTo>
                  <a:lnTo>
                    <a:pt x="76" y="455"/>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27"/>
            <p:cNvSpPr/>
            <p:nvPr/>
          </p:nvSpPr>
          <p:spPr>
            <a:xfrm>
              <a:off x="2187021" y="3973928"/>
              <a:ext cx="57219" cy="31282"/>
            </a:xfrm>
            <a:custGeom>
              <a:avLst/>
              <a:gdLst/>
              <a:ahLst/>
              <a:cxnLst/>
              <a:rect l="l" t="t" r="r" b="b"/>
              <a:pathLst>
                <a:path w="2045" h="1118" extrusionOk="0">
                  <a:moveTo>
                    <a:pt x="247" y="1098"/>
                  </a:moveTo>
                  <a:lnTo>
                    <a:pt x="247" y="1098"/>
                  </a:lnTo>
                  <a:lnTo>
                    <a:pt x="1912" y="587"/>
                  </a:lnTo>
                  <a:lnTo>
                    <a:pt x="1912" y="587"/>
                  </a:lnTo>
                  <a:lnTo>
                    <a:pt x="1969" y="568"/>
                  </a:lnTo>
                  <a:lnTo>
                    <a:pt x="2007" y="531"/>
                  </a:lnTo>
                  <a:lnTo>
                    <a:pt x="2025" y="493"/>
                  </a:lnTo>
                  <a:lnTo>
                    <a:pt x="2044" y="436"/>
                  </a:lnTo>
                  <a:lnTo>
                    <a:pt x="2044" y="379"/>
                  </a:lnTo>
                  <a:lnTo>
                    <a:pt x="2025" y="341"/>
                  </a:lnTo>
                  <a:lnTo>
                    <a:pt x="2007" y="285"/>
                  </a:lnTo>
                  <a:lnTo>
                    <a:pt x="1969" y="247"/>
                  </a:lnTo>
                  <a:lnTo>
                    <a:pt x="1969" y="247"/>
                  </a:lnTo>
                  <a:lnTo>
                    <a:pt x="1836" y="171"/>
                  </a:lnTo>
                  <a:lnTo>
                    <a:pt x="1704" y="114"/>
                  </a:lnTo>
                  <a:lnTo>
                    <a:pt x="1571" y="58"/>
                  </a:lnTo>
                  <a:lnTo>
                    <a:pt x="1439" y="20"/>
                  </a:lnTo>
                  <a:lnTo>
                    <a:pt x="1306" y="1"/>
                  </a:lnTo>
                  <a:lnTo>
                    <a:pt x="1155" y="1"/>
                  </a:lnTo>
                  <a:lnTo>
                    <a:pt x="1023" y="1"/>
                  </a:lnTo>
                  <a:lnTo>
                    <a:pt x="890" y="39"/>
                  </a:lnTo>
                  <a:lnTo>
                    <a:pt x="739" y="76"/>
                  </a:lnTo>
                  <a:lnTo>
                    <a:pt x="625" y="133"/>
                  </a:lnTo>
                  <a:lnTo>
                    <a:pt x="493" y="209"/>
                  </a:lnTo>
                  <a:lnTo>
                    <a:pt x="379" y="304"/>
                  </a:lnTo>
                  <a:lnTo>
                    <a:pt x="266" y="417"/>
                  </a:lnTo>
                  <a:lnTo>
                    <a:pt x="171" y="550"/>
                  </a:lnTo>
                  <a:lnTo>
                    <a:pt x="95" y="701"/>
                  </a:lnTo>
                  <a:lnTo>
                    <a:pt x="20" y="871"/>
                  </a:lnTo>
                  <a:lnTo>
                    <a:pt x="20" y="871"/>
                  </a:lnTo>
                  <a:lnTo>
                    <a:pt x="1" y="909"/>
                  </a:lnTo>
                  <a:lnTo>
                    <a:pt x="1" y="966"/>
                  </a:lnTo>
                  <a:lnTo>
                    <a:pt x="20" y="1023"/>
                  </a:lnTo>
                  <a:lnTo>
                    <a:pt x="58" y="1060"/>
                  </a:lnTo>
                  <a:lnTo>
                    <a:pt x="95" y="1079"/>
                  </a:lnTo>
                  <a:lnTo>
                    <a:pt x="152" y="1098"/>
                  </a:lnTo>
                  <a:lnTo>
                    <a:pt x="190" y="1117"/>
                  </a:lnTo>
                  <a:lnTo>
                    <a:pt x="247" y="1098"/>
                  </a:lnTo>
                  <a:lnTo>
                    <a:pt x="247" y="1098"/>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27"/>
            <p:cNvSpPr/>
            <p:nvPr/>
          </p:nvSpPr>
          <p:spPr>
            <a:xfrm>
              <a:off x="2189679" y="3924682"/>
              <a:ext cx="57723" cy="23335"/>
            </a:xfrm>
            <a:custGeom>
              <a:avLst/>
              <a:gdLst/>
              <a:ahLst/>
              <a:cxnLst/>
              <a:rect l="l" t="t" r="r" b="b"/>
              <a:pathLst>
                <a:path w="2063" h="834" extrusionOk="0">
                  <a:moveTo>
                    <a:pt x="1987" y="455"/>
                  </a:moveTo>
                  <a:lnTo>
                    <a:pt x="1987" y="455"/>
                  </a:lnTo>
                  <a:lnTo>
                    <a:pt x="2044" y="569"/>
                  </a:lnTo>
                  <a:lnTo>
                    <a:pt x="2063" y="644"/>
                  </a:lnTo>
                  <a:lnTo>
                    <a:pt x="2063" y="701"/>
                  </a:lnTo>
                  <a:lnTo>
                    <a:pt x="2044" y="758"/>
                  </a:lnTo>
                  <a:lnTo>
                    <a:pt x="2006" y="796"/>
                  </a:lnTo>
                  <a:lnTo>
                    <a:pt x="1968" y="834"/>
                  </a:lnTo>
                  <a:lnTo>
                    <a:pt x="1893" y="834"/>
                  </a:lnTo>
                  <a:lnTo>
                    <a:pt x="1893" y="834"/>
                  </a:lnTo>
                  <a:lnTo>
                    <a:pt x="1533" y="815"/>
                  </a:lnTo>
                  <a:lnTo>
                    <a:pt x="965" y="720"/>
                  </a:lnTo>
                  <a:lnTo>
                    <a:pt x="398" y="625"/>
                  </a:lnTo>
                  <a:lnTo>
                    <a:pt x="190" y="569"/>
                  </a:lnTo>
                  <a:lnTo>
                    <a:pt x="57" y="512"/>
                  </a:lnTo>
                  <a:lnTo>
                    <a:pt x="57" y="512"/>
                  </a:lnTo>
                  <a:lnTo>
                    <a:pt x="19" y="455"/>
                  </a:lnTo>
                  <a:lnTo>
                    <a:pt x="0" y="398"/>
                  </a:lnTo>
                  <a:lnTo>
                    <a:pt x="19" y="323"/>
                  </a:lnTo>
                  <a:lnTo>
                    <a:pt x="76" y="266"/>
                  </a:lnTo>
                  <a:lnTo>
                    <a:pt x="133" y="190"/>
                  </a:lnTo>
                  <a:lnTo>
                    <a:pt x="227" y="133"/>
                  </a:lnTo>
                  <a:lnTo>
                    <a:pt x="322" y="96"/>
                  </a:lnTo>
                  <a:lnTo>
                    <a:pt x="436" y="58"/>
                  </a:lnTo>
                  <a:lnTo>
                    <a:pt x="436" y="58"/>
                  </a:lnTo>
                  <a:lnTo>
                    <a:pt x="568" y="20"/>
                  </a:lnTo>
                  <a:lnTo>
                    <a:pt x="738" y="1"/>
                  </a:lnTo>
                  <a:lnTo>
                    <a:pt x="928" y="1"/>
                  </a:lnTo>
                  <a:lnTo>
                    <a:pt x="1155" y="20"/>
                  </a:lnTo>
                  <a:lnTo>
                    <a:pt x="1363" y="58"/>
                  </a:lnTo>
                  <a:lnTo>
                    <a:pt x="1590" y="152"/>
                  </a:lnTo>
                  <a:lnTo>
                    <a:pt x="1703" y="209"/>
                  </a:lnTo>
                  <a:lnTo>
                    <a:pt x="1798" y="266"/>
                  </a:lnTo>
                  <a:lnTo>
                    <a:pt x="1893" y="361"/>
                  </a:lnTo>
                  <a:lnTo>
                    <a:pt x="1987" y="455"/>
                  </a:lnTo>
                  <a:lnTo>
                    <a:pt x="1987" y="455"/>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27"/>
            <p:cNvSpPr/>
            <p:nvPr/>
          </p:nvSpPr>
          <p:spPr>
            <a:xfrm>
              <a:off x="2125073" y="4011534"/>
              <a:ext cx="53498" cy="21209"/>
            </a:xfrm>
            <a:custGeom>
              <a:avLst/>
              <a:gdLst/>
              <a:ahLst/>
              <a:cxnLst/>
              <a:rect l="l" t="t" r="r" b="b"/>
              <a:pathLst>
                <a:path w="1912" h="758" extrusionOk="0">
                  <a:moveTo>
                    <a:pt x="1" y="757"/>
                  </a:moveTo>
                  <a:lnTo>
                    <a:pt x="1" y="757"/>
                  </a:lnTo>
                  <a:lnTo>
                    <a:pt x="58" y="644"/>
                  </a:lnTo>
                  <a:lnTo>
                    <a:pt x="133" y="530"/>
                  </a:lnTo>
                  <a:lnTo>
                    <a:pt x="228" y="379"/>
                  </a:lnTo>
                  <a:lnTo>
                    <a:pt x="341" y="246"/>
                  </a:lnTo>
                  <a:lnTo>
                    <a:pt x="493" y="133"/>
                  </a:lnTo>
                  <a:lnTo>
                    <a:pt x="568" y="76"/>
                  </a:lnTo>
                  <a:lnTo>
                    <a:pt x="663" y="38"/>
                  </a:lnTo>
                  <a:lnTo>
                    <a:pt x="758" y="0"/>
                  </a:lnTo>
                  <a:lnTo>
                    <a:pt x="852" y="0"/>
                  </a:lnTo>
                  <a:lnTo>
                    <a:pt x="852" y="0"/>
                  </a:lnTo>
                  <a:lnTo>
                    <a:pt x="985" y="0"/>
                  </a:lnTo>
                  <a:lnTo>
                    <a:pt x="1098" y="19"/>
                  </a:lnTo>
                  <a:lnTo>
                    <a:pt x="1212" y="38"/>
                  </a:lnTo>
                  <a:lnTo>
                    <a:pt x="1306" y="95"/>
                  </a:lnTo>
                  <a:lnTo>
                    <a:pt x="1496" y="208"/>
                  </a:lnTo>
                  <a:lnTo>
                    <a:pt x="1647" y="341"/>
                  </a:lnTo>
                  <a:lnTo>
                    <a:pt x="1761" y="473"/>
                  </a:lnTo>
                  <a:lnTo>
                    <a:pt x="1836" y="587"/>
                  </a:lnTo>
                  <a:lnTo>
                    <a:pt x="1912" y="719"/>
                  </a:lnTo>
                  <a:lnTo>
                    <a:pt x="1912" y="719"/>
                  </a:lnTo>
                  <a:lnTo>
                    <a:pt x="1817" y="663"/>
                  </a:lnTo>
                  <a:lnTo>
                    <a:pt x="1571" y="587"/>
                  </a:lnTo>
                  <a:lnTo>
                    <a:pt x="1231" y="492"/>
                  </a:lnTo>
                  <a:lnTo>
                    <a:pt x="1060" y="454"/>
                  </a:lnTo>
                  <a:lnTo>
                    <a:pt x="909" y="454"/>
                  </a:lnTo>
                  <a:lnTo>
                    <a:pt x="909" y="454"/>
                  </a:lnTo>
                  <a:lnTo>
                    <a:pt x="739" y="473"/>
                  </a:lnTo>
                  <a:lnTo>
                    <a:pt x="568" y="511"/>
                  </a:lnTo>
                  <a:lnTo>
                    <a:pt x="417" y="549"/>
                  </a:lnTo>
                  <a:lnTo>
                    <a:pt x="285" y="606"/>
                  </a:lnTo>
                  <a:lnTo>
                    <a:pt x="76" y="719"/>
                  </a:lnTo>
                  <a:lnTo>
                    <a:pt x="1" y="757"/>
                  </a:lnTo>
                  <a:lnTo>
                    <a:pt x="1" y="757"/>
                  </a:lnTo>
                  <a:close/>
                </a:path>
              </a:pathLst>
            </a:custGeom>
            <a:solidFill>
              <a:srgbClr val="C47F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27"/>
            <p:cNvSpPr/>
            <p:nvPr/>
          </p:nvSpPr>
          <p:spPr>
            <a:xfrm>
              <a:off x="2075324" y="4036408"/>
              <a:ext cx="146140" cy="57219"/>
            </a:xfrm>
            <a:custGeom>
              <a:avLst/>
              <a:gdLst/>
              <a:ahLst/>
              <a:cxnLst/>
              <a:rect l="l" t="t" r="r" b="b"/>
              <a:pathLst>
                <a:path w="5223" h="2045" extrusionOk="0">
                  <a:moveTo>
                    <a:pt x="0" y="39"/>
                  </a:moveTo>
                  <a:lnTo>
                    <a:pt x="0" y="39"/>
                  </a:lnTo>
                  <a:lnTo>
                    <a:pt x="19" y="133"/>
                  </a:lnTo>
                  <a:lnTo>
                    <a:pt x="76" y="360"/>
                  </a:lnTo>
                  <a:lnTo>
                    <a:pt x="133" y="512"/>
                  </a:lnTo>
                  <a:lnTo>
                    <a:pt x="189" y="682"/>
                  </a:lnTo>
                  <a:lnTo>
                    <a:pt x="284" y="871"/>
                  </a:lnTo>
                  <a:lnTo>
                    <a:pt x="416" y="1060"/>
                  </a:lnTo>
                  <a:lnTo>
                    <a:pt x="568" y="1250"/>
                  </a:lnTo>
                  <a:lnTo>
                    <a:pt x="738" y="1420"/>
                  </a:lnTo>
                  <a:lnTo>
                    <a:pt x="946" y="1590"/>
                  </a:lnTo>
                  <a:lnTo>
                    <a:pt x="1211" y="1742"/>
                  </a:lnTo>
                  <a:lnTo>
                    <a:pt x="1495" y="1874"/>
                  </a:lnTo>
                  <a:lnTo>
                    <a:pt x="1665" y="1931"/>
                  </a:lnTo>
                  <a:lnTo>
                    <a:pt x="1836" y="1969"/>
                  </a:lnTo>
                  <a:lnTo>
                    <a:pt x="2025" y="2006"/>
                  </a:lnTo>
                  <a:lnTo>
                    <a:pt x="2233" y="2025"/>
                  </a:lnTo>
                  <a:lnTo>
                    <a:pt x="2441" y="2044"/>
                  </a:lnTo>
                  <a:lnTo>
                    <a:pt x="2668" y="2044"/>
                  </a:lnTo>
                  <a:lnTo>
                    <a:pt x="2668" y="2044"/>
                  </a:lnTo>
                  <a:lnTo>
                    <a:pt x="2876" y="2044"/>
                  </a:lnTo>
                  <a:lnTo>
                    <a:pt x="3084" y="2025"/>
                  </a:lnTo>
                  <a:lnTo>
                    <a:pt x="3293" y="1988"/>
                  </a:lnTo>
                  <a:lnTo>
                    <a:pt x="3463" y="1950"/>
                  </a:lnTo>
                  <a:lnTo>
                    <a:pt x="3633" y="1912"/>
                  </a:lnTo>
                  <a:lnTo>
                    <a:pt x="3804" y="1855"/>
                  </a:lnTo>
                  <a:lnTo>
                    <a:pt x="4087" y="1723"/>
                  </a:lnTo>
                  <a:lnTo>
                    <a:pt x="4333" y="1552"/>
                  </a:lnTo>
                  <a:lnTo>
                    <a:pt x="4542" y="1382"/>
                  </a:lnTo>
                  <a:lnTo>
                    <a:pt x="4712" y="1193"/>
                  </a:lnTo>
                  <a:lnTo>
                    <a:pt x="4863" y="1004"/>
                  </a:lnTo>
                  <a:lnTo>
                    <a:pt x="4977" y="814"/>
                  </a:lnTo>
                  <a:lnTo>
                    <a:pt x="5052" y="644"/>
                  </a:lnTo>
                  <a:lnTo>
                    <a:pt x="5128" y="455"/>
                  </a:lnTo>
                  <a:lnTo>
                    <a:pt x="5166" y="303"/>
                  </a:lnTo>
                  <a:lnTo>
                    <a:pt x="5223" y="76"/>
                  </a:lnTo>
                  <a:lnTo>
                    <a:pt x="5223" y="1"/>
                  </a:lnTo>
                  <a:lnTo>
                    <a:pt x="5223" y="1"/>
                  </a:lnTo>
                  <a:lnTo>
                    <a:pt x="5204" y="57"/>
                  </a:lnTo>
                  <a:lnTo>
                    <a:pt x="5109" y="209"/>
                  </a:lnTo>
                  <a:lnTo>
                    <a:pt x="4939" y="436"/>
                  </a:lnTo>
                  <a:lnTo>
                    <a:pt x="4825" y="568"/>
                  </a:lnTo>
                  <a:lnTo>
                    <a:pt x="4693" y="701"/>
                  </a:lnTo>
                  <a:lnTo>
                    <a:pt x="4523" y="833"/>
                  </a:lnTo>
                  <a:lnTo>
                    <a:pt x="4352" y="966"/>
                  </a:lnTo>
                  <a:lnTo>
                    <a:pt x="4125" y="1079"/>
                  </a:lnTo>
                  <a:lnTo>
                    <a:pt x="3898" y="1174"/>
                  </a:lnTo>
                  <a:lnTo>
                    <a:pt x="3633" y="1268"/>
                  </a:lnTo>
                  <a:lnTo>
                    <a:pt x="3330" y="1325"/>
                  </a:lnTo>
                  <a:lnTo>
                    <a:pt x="3009" y="1363"/>
                  </a:lnTo>
                  <a:lnTo>
                    <a:pt x="2649" y="1382"/>
                  </a:lnTo>
                  <a:lnTo>
                    <a:pt x="2649" y="1382"/>
                  </a:lnTo>
                  <a:lnTo>
                    <a:pt x="2309" y="1363"/>
                  </a:lnTo>
                  <a:lnTo>
                    <a:pt x="1987" y="1306"/>
                  </a:lnTo>
                  <a:lnTo>
                    <a:pt x="1684" y="1231"/>
                  </a:lnTo>
                  <a:lnTo>
                    <a:pt x="1419" y="1155"/>
                  </a:lnTo>
                  <a:lnTo>
                    <a:pt x="1192" y="1041"/>
                  </a:lnTo>
                  <a:lnTo>
                    <a:pt x="965" y="928"/>
                  </a:lnTo>
                  <a:lnTo>
                    <a:pt x="776" y="814"/>
                  </a:lnTo>
                  <a:lnTo>
                    <a:pt x="606" y="701"/>
                  </a:lnTo>
                  <a:lnTo>
                    <a:pt x="454" y="568"/>
                  </a:lnTo>
                  <a:lnTo>
                    <a:pt x="341" y="455"/>
                  </a:lnTo>
                  <a:lnTo>
                    <a:pt x="151" y="247"/>
                  </a:lnTo>
                  <a:lnTo>
                    <a:pt x="38" y="95"/>
                  </a:lnTo>
                  <a:lnTo>
                    <a:pt x="0" y="39"/>
                  </a:lnTo>
                  <a:lnTo>
                    <a:pt x="0" y="39"/>
                  </a:lnTo>
                  <a:close/>
                </a:path>
              </a:pathLst>
            </a:custGeom>
            <a:solidFill>
              <a:srgbClr val="9340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 name="Google Shape;5296;p48">
            <a:extLst>
              <a:ext uri="{FF2B5EF4-FFF2-40B4-BE49-F238E27FC236}">
                <a16:creationId xmlns:a16="http://schemas.microsoft.com/office/drawing/2014/main" id="{4F97CF6D-A0C4-DF10-82E4-5995E5BDC11C}"/>
              </a:ext>
            </a:extLst>
          </p:cNvPr>
          <p:cNvGrpSpPr/>
          <p:nvPr/>
        </p:nvGrpSpPr>
        <p:grpSpPr>
          <a:xfrm>
            <a:off x="2376387" y="3591258"/>
            <a:ext cx="1736996" cy="3237993"/>
            <a:chOff x="3616153" y="2228600"/>
            <a:chExt cx="1302747" cy="2428495"/>
          </a:xfrm>
        </p:grpSpPr>
        <p:sp>
          <p:nvSpPr>
            <p:cNvPr id="3" name="Google Shape;5297;p48">
              <a:extLst>
                <a:ext uri="{FF2B5EF4-FFF2-40B4-BE49-F238E27FC236}">
                  <a16:creationId xmlns:a16="http://schemas.microsoft.com/office/drawing/2014/main" id="{DDBCA241-6021-7690-2979-DAD6BAE49C77}"/>
                </a:ext>
              </a:extLst>
            </p:cNvPr>
            <p:cNvSpPr/>
            <p:nvPr/>
          </p:nvSpPr>
          <p:spPr>
            <a:xfrm>
              <a:off x="3616153" y="4558875"/>
              <a:ext cx="1045011" cy="98220"/>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5298;p48">
              <a:extLst>
                <a:ext uri="{FF2B5EF4-FFF2-40B4-BE49-F238E27FC236}">
                  <a16:creationId xmlns:a16="http://schemas.microsoft.com/office/drawing/2014/main" id="{62045618-08E4-90C4-A8CD-51525E2A129A}"/>
                </a:ext>
              </a:extLst>
            </p:cNvPr>
            <p:cNvSpPr/>
            <p:nvPr/>
          </p:nvSpPr>
          <p:spPr>
            <a:xfrm>
              <a:off x="3884300" y="2228600"/>
              <a:ext cx="415275" cy="370300"/>
            </a:xfrm>
            <a:custGeom>
              <a:avLst/>
              <a:gdLst/>
              <a:ahLst/>
              <a:cxnLst/>
              <a:rect l="l" t="t" r="r" b="b"/>
              <a:pathLst>
                <a:path w="16611" h="14812" extrusionOk="0">
                  <a:moveTo>
                    <a:pt x="5947" y="2238"/>
                  </a:moveTo>
                  <a:lnTo>
                    <a:pt x="5947" y="2238"/>
                  </a:lnTo>
                  <a:lnTo>
                    <a:pt x="5793" y="2128"/>
                  </a:lnTo>
                  <a:lnTo>
                    <a:pt x="5617" y="2041"/>
                  </a:lnTo>
                  <a:lnTo>
                    <a:pt x="5420" y="1953"/>
                  </a:lnTo>
                  <a:lnTo>
                    <a:pt x="5223" y="1909"/>
                  </a:lnTo>
                  <a:lnTo>
                    <a:pt x="5025" y="1887"/>
                  </a:lnTo>
                  <a:lnTo>
                    <a:pt x="4806" y="1887"/>
                  </a:lnTo>
                  <a:lnTo>
                    <a:pt x="4586" y="1887"/>
                  </a:lnTo>
                  <a:lnTo>
                    <a:pt x="4367" y="1931"/>
                  </a:lnTo>
                  <a:lnTo>
                    <a:pt x="4125" y="1975"/>
                  </a:lnTo>
                  <a:lnTo>
                    <a:pt x="3928" y="2041"/>
                  </a:lnTo>
                  <a:lnTo>
                    <a:pt x="3709" y="2128"/>
                  </a:lnTo>
                  <a:lnTo>
                    <a:pt x="3511" y="2216"/>
                  </a:lnTo>
                  <a:lnTo>
                    <a:pt x="3314" y="2326"/>
                  </a:lnTo>
                  <a:lnTo>
                    <a:pt x="3138" y="2436"/>
                  </a:lnTo>
                  <a:lnTo>
                    <a:pt x="2962" y="2567"/>
                  </a:lnTo>
                  <a:lnTo>
                    <a:pt x="2809" y="2721"/>
                  </a:lnTo>
                  <a:lnTo>
                    <a:pt x="2809" y="2721"/>
                  </a:lnTo>
                  <a:lnTo>
                    <a:pt x="2699" y="2874"/>
                  </a:lnTo>
                  <a:lnTo>
                    <a:pt x="2589" y="3028"/>
                  </a:lnTo>
                  <a:lnTo>
                    <a:pt x="2480" y="3204"/>
                  </a:lnTo>
                  <a:lnTo>
                    <a:pt x="2414" y="3401"/>
                  </a:lnTo>
                  <a:lnTo>
                    <a:pt x="2348" y="3577"/>
                  </a:lnTo>
                  <a:lnTo>
                    <a:pt x="2304" y="3774"/>
                  </a:lnTo>
                  <a:lnTo>
                    <a:pt x="2260" y="3994"/>
                  </a:lnTo>
                  <a:lnTo>
                    <a:pt x="2260" y="4191"/>
                  </a:lnTo>
                  <a:lnTo>
                    <a:pt x="2260" y="4388"/>
                  </a:lnTo>
                  <a:lnTo>
                    <a:pt x="2282" y="4586"/>
                  </a:lnTo>
                  <a:lnTo>
                    <a:pt x="2304" y="4783"/>
                  </a:lnTo>
                  <a:lnTo>
                    <a:pt x="2370" y="4981"/>
                  </a:lnTo>
                  <a:lnTo>
                    <a:pt x="2436" y="5156"/>
                  </a:lnTo>
                  <a:lnTo>
                    <a:pt x="2524" y="5354"/>
                  </a:lnTo>
                  <a:lnTo>
                    <a:pt x="2633" y="5508"/>
                  </a:lnTo>
                  <a:lnTo>
                    <a:pt x="2743" y="5661"/>
                  </a:lnTo>
                  <a:lnTo>
                    <a:pt x="2743" y="5661"/>
                  </a:lnTo>
                  <a:lnTo>
                    <a:pt x="2480" y="5705"/>
                  </a:lnTo>
                  <a:lnTo>
                    <a:pt x="2238" y="5771"/>
                  </a:lnTo>
                  <a:lnTo>
                    <a:pt x="1997" y="5859"/>
                  </a:lnTo>
                  <a:lnTo>
                    <a:pt x="1734" y="5990"/>
                  </a:lnTo>
                  <a:lnTo>
                    <a:pt x="1514" y="6144"/>
                  </a:lnTo>
                  <a:lnTo>
                    <a:pt x="1273" y="6341"/>
                  </a:lnTo>
                  <a:lnTo>
                    <a:pt x="1075" y="6539"/>
                  </a:lnTo>
                  <a:lnTo>
                    <a:pt x="856" y="6758"/>
                  </a:lnTo>
                  <a:lnTo>
                    <a:pt x="680" y="7000"/>
                  </a:lnTo>
                  <a:lnTo>
                    <a:pt x="505" y="7263"/>
                  </a:lnTo>
                  <a:lnTo>
                    <a:pt x="373" y="7526"/>
                  </a:lnTo>
                  <a:lnTo>
                    <a:pt x="242" y="7790"/>
                  </a:lnTo>
                  <a:lnTo>
                    <a:pt x="132" y="8075"/>
                  </a:lnTo>
                  <a:lnTo>
                    <a:pt x="66" y="8338"/>
                  </a:lnTo>
                  <a:lnTo>
                    <a:pt x="22" y="8623"/>
                  </a:lnTo>
                  <a:lnTo>
                    <a:pt x="0" y="8887"/>
                  </a:lnTo>
                  <a:lnTo>
                    <a:pt x="0" y="8887"/>
                  </a:lnTo>
                  <a:lnTo>
                    <a:pt x="22" y="9150"/>
                  </a:lnTo>
                  <a:lnTo>
                    <a:pt x="66" y="9413"/>
                  </a:lnTo>
                  <a:lnTo>
                    <a:pt x="132" y="9655"/>
                  </a:lnTo>
                  <a:lnTo>
                    <a:pt x="220" y="9918"/>
                  </a:lnTo>
                  <a:lnTo>
                    <a:pt x="329" y="10137"/>
                  </a:lnTo>
                  <a:lnTo>
                    <a:pt x="461" y="10357"/>
                  </a:lnTo>
                  <a:lnTo>
                    <a:pt x="615" y="10576"/>
                  </a:lnTo>
                  <a:lnTo>
                    <a:pt x="790" y="10774"/>
                  </a:lnTo>
                  <a:lnTo>
                    <a:pt x="966" y="10949"/>
                  </a:lnTo>
                  <a:lnTo>
                    <a:pt x="1185" y="11103"/>
                  </a:lnTo>
                  <a:lnTo>
                    <a:pt x="1383" y="11256"/>
                  </a:lnTo>
                  <a:lnTo>
                    <a:pt x="1624" y="11366"/>
                  </a:lnTo>
                  <a:lnTo>
                    <a:pt x="1843" y="11454"/>
                  </a:lnTo>
                  <a:lnTo>
                    <a:pt x="2085" y="11542"/>
                  </a:lnTo>
                  <a:lnTo>
                    <a:pt x="2348" y="11586"/>
                  </a:lnTo>
                  <a:lnTo>
                    <a:pt x="2589" y="11586"/>
                  </a:lnTo>
                  <a:lnTo>
                    <a:pt x="2589" y="11586"/>
                  </a:lnTo>
                  <a:lnTo>
                    <a:pt x="2524" y="11783"/>
                  </a:lnTo>
                  <a:lnTo>
                    <a:pt x="2480" y="11981"/>
                  </a:lnTo>
                  <a:lnTo>
                    <a:pt x="2458" y="12156"/>
                  </a:lnTo>
                  <a:lnTo>
                    <a:pt x="2458" y="12332"/>
                  </a:lnTo>
                  <a:lnTo>
                    <a:pt x="2480" y="12529"/>
                  </a:lnTo>
                  <a:lnTo>
                    <a:pt x="2524" y="12705"/>
                  </a:lnTo>
                  <a:lnTo>
                    <a:pt x="2568" y="12880"/>
                  </a:lnTo>
                  <a:lnTo>
                    <a:pt x="2655" y="13056"/>
                  </a:lnTo>
                  <a:lnTo>
                    <a:pt x="2743" y="13209"/>
                  </a:lnTo>
                  <a:lnTo>
                    <a:pt x="2831" y="13363"/>
                  </a:lnTo>
                  <a:lnTo>
                    <a:pt x="3072" y="13670"/>
                  </a:lnTo>
                  <a:lnTo>
                    <a:pt x="3357" y="13955"/>
                  </a:lnTo>
                  <a:lnTo>
                    <a:pt x="3665" y="14219"/>
                  </a:lnTo>
                  <a:lnTo>
                    <a:pt x="3665" y="14219"/>
                  </a:lnTo>
                  <a:lnTo>
                    <a:pt x="3862" y="14372"/>
                  </a:lnTo>
                  <a:lnTo>
                    <a:pt x="4103" y="14482"/>
                  </a:lnTo>
                  <a:lnTo>
                    <a:pt x="4345" y="14570"/>
                  </a:lnTo>
                  <a:lnTo>
                    <a:pt x="4608" y="14636"/>
                  </a:lnTo>
                  <a:lnTo>
                    <a:pt x="4850" y="14658"/>
                  </a:lnTo>
                  <a:lnTo>
                    <a:pt x="5113" y="14679"/>
                  </a:lnTo>
                  <a:lnTo>
                    <a:pt x="5376" y="14658"/>
                  </a:lnTo>
                  <a:lnTo>
                    <a:pt x="5639" y="14592"/>
                  </a:lnTo>
                  <a:lnTo>
                    <a:pt x="5639" y="14592"/>
                  </a:lnTo>
                  <a:lnTo>
                    <a:pt x="5859" y="14526"/>
                  </a:lnTo>
                  <a:lnTo>
                    <a:pt x="6078" y="14438"/>
                  </a:lnTo>
                  <a:lnTo>
                    <a:pt x="6298" y="14306"/>
                  </a:lnTo>
                  <a:lnTo>
                    <a:pt x="6495" y="14175"/>
                  </a:lnTo>
                  <a:lnTo>
                    <a:pt x="6495" y="14175"/>
                  </a:lnTo>
                  <a:lnTo>
                    <a:pt x="6737" y="14021"/>
                  </a:lnTo>
                  <a:lnTo>
                    <a:pt x="6737" y="14021"/>
                  </a:lnTo>
                  <a:lnTo>
                    <a:pt x="6737" y="14043"/>
                  </a:lnTo>
                  <a:lnTo>
                    <a:pt x="6758" y="14065"/>
                  </a:lnTo>
                  <a:lnTo>
                    <a:pt x="6868" y="14131"/>
                  </a:lnTo>
                  <a:lnTo>
                    <a:pt x="7197" y="14350"/>
                  </a:lnTo>
                  <a:lnTo>
                    <a:pt x="7592" y="14548"/>
                  </a:lnTo>
                  <a:lnTo>
                    <a:pt x="7812" y="14658"/>
                  </a:lnTo>
                  <a:lnTo>
                    <a:pt x="7812" y="14658"/>
                  </a:lnTo>
                  <a:lnTo>
                    <a:pt x="8031" y="14745"/>
                  </a:lnTo>
                  <a:lnTo>
                    <a:pt x="8273" y="14789"/>
                  </a:lnTo>
                  <a:lnTo>
                    <a:pt x="8514" y="14811"/>
                  </a:lnTo>
                  <a:lnTo>
                    <a:pt x="8755" y="14811"/>
                  </a:lnTo>
                  <a:lnTo>
                    <a:pt x="9019" y="14789"/>
                  </a:lnTo>
                  <a:lnTo>
                    <a:pt x="9260" y="14745"/>
                  </a:lnTo>
                  <a:lnTo>
                    <a:pt x="9479" y="14701"/>
                  </a:lnTo>
                  <a:lnTo>
                    <a:pt x="9721" y="14614"/>
                  </a:lnTo>
                  <a:lnTo>
                    <a:pt x="9721" y="14614"/>
                  </a:lnTo>
                  <a:lnTo>
                    <a:pt x="10050" y="14438"/>
                  </a:lnTo>
                  <a:lnTo>
                    <a:pt x="10576" y="14109"/>
                  </a:lnTo>
                  <a:lnTo>
                    <a:pt x="10840" y="13933"/>
                  </a:lnTo>
                  <a:lnTo>
                    <a:pt x="11059" y="13758"/>
                  </a:lnTo>
                  <a:lnTo>
                    <a:pt x="11169" y="13626"/>
                  </a:lnTo>
                  <a:lnTo>
                    <a:pt x="11191" y="13582"/>
                  </a:lnTo>
                  <a:lnTo>
                    <a:pt x="11191" y="13538"/>
                  </a:lnTo>
                  <a:lnTo>
                    <a:pt x="11191" y="13538"/>
                  </a:lnTo>
                  <a:lnTo>
                    <a:pt x="11366" y="13714"/>
                  </a:lnTo>
                  <a:lnTo>
                    <a:pt x="11564" y="13868"/>
                  </a:lnTo>
                  <a:lnTo>
                    <a:pt x="11761" y="13999"/>
                  </a:lnTo>
                  <a:lnTo>
                    <a:pt x="11959" y="14131"/>
                  </a:lnTo>
                  <a:lnTo>
                    <a:pt x="12156" y="14219"/>
                  </a:lnTo>
                  <a:lnTo>
                    <a:pt x="12354" y="14285"/>
                  </a:lnTo>
                  <a:lnTo>
                    <a:pt x="12551" y="14350"/>
                  </a:lnTo>
                  <a:lnTo>
                    <a:pt x="12749" y="14372"/>
                  </a:lnTo>
                  <a:lnTo>
                    <a:pt x="12946" y="14372"/>
                  </a:lnTo>
                  <a:lnTo>
                    <a:pt x="13166" y="14350"/>
                  </a:lnTo>
                  <a:lnTo>
                    <a:pt x="13363" y="14306"/>
                  </a:lnTo>
                  <a:lnTo>
                    <a:pt x="13561" y="14241"/>
                  </a:lnTo>
                  <a:lnTo>
                    <a:pt x="13758" y="14153"/>
                  </a:lnTo>
                  <a:lnTo>
                    <a:pt x="13956" y="14021"/>
                  </a:lnTo>
                  <a:lnTo>
                    <a:pt x="14131" y="13890"/>
                  </a:lnTo>
                  <a:lnTo>
                    <a:pt x="14329" y="13714"/>
                  </a:lnTo>
                  <a:lnTo>
                    <a:pt x="14329" y="13714"/>
                  </a:lnTo>
                  <a:lnTo>
                    <a:pt x="14504" y="13517"/>
                  </a:lnTo>
                  <a:lnTo>
                    <a:pt x="14658" y="13297"/>
                  </a:lnTo>
                  <a:lnTo>
                    <a:pt x="14767" y="13056"/>
                  </a:lnTo>
                  <a:lnTo>
                    <a:pt x="14877" y="12814"/>
                  </a:lnTo>
                  <a:lnTo>
                    <a:pt x="14965" y="12573"/>
                  </a:lnTo>
                  <a:lnTo>
                    <a:pt x="15031" y="12310"/>
                  </a:lnTo>
                  <a:lnTo>
                    <a:pt x="15075" y="12046"/>
                  </a:lnTo>
                  <a:lnTo>
                    <a:pt x="15097" y="11783"/>
                  </a:lnTo>
                  <a:lnTo>
                    <a:pt x="15075" y="11520"/>
                  </a:lnTo>
                  <a:lnTo>
                    <a:pt x="15053" y="11256"/>
                  </a:lnTo>
                  <a:lnTo>
                    <a:pt x="15009" y="10993"/>
                  </a:lnTo>
                  <a:lnTo>
                    <a:pt x="14943" y="10730"/>
                  </a:lnTo>
                  <a:lnTo>
                    <a:pt x="14833" y="10488"/>
                  </a:lnTo>
                  <a:lnTo>
                    <a:pt x="14724" y="10247"/>
                  </a:lnTo>
                  <a:lnTo>
                    <a:pt x="14570" y="10028"/>
                  </a:lnTo>
                  <a:lnTo>
                    <a:pt x="14416" y="9830"/>
                  </a:lnTo>
                  <a:lnTo>
                    <a:pt x="14416" y="9830"/>
                  </a:lnTo>
                  <a:lnTo>
                    <a:pt x="14658" y="9786"/>
                  </a:lnTo>
                  <a:lnTo>
                    <a:pt x="14899" y="9699"/>
                  </a:lnTo>
                  <a:lnTo>
                    <a:pt x="15140" y="9611"/>
                  </a:lnTo>
                  <a:lnTo>
                    <a:pt x="15360" y="9501"/>
                  </a:lnTo>
                  <a:lnTo>
                    <a:pt x="15557" y="9369"/>
                  </a:lnTo>
                  <a:lnTo>
                    <a:pt x="15733" y="9216"/>
                  </a:lnTo>
                  <a:lnTo>
                    <a:pt x="15908" y="9062"/>
                  </a:lnTo>
                  <a:lnTo>
                    <a:pt x="16062" y="8887"/>
                  </a:lnTo>
                  <a:lnTo>
                    <a:pt x="16194" y="8711"/>
                  </a:lnTo>
                  <a:lnTo>
                    <a:pt x="16325" y="8492"/>
                  </a:lnTo>
                  <a:lnTo>
                    <a:pt x="16413" y="8294"/>
                  </a:lnTo>
                  <a:lnTo>
                    <a:pt x="16501" y="8053"/>
                  </a:lnTo>
                  <a:lnTo>
                    <a:pt x="16567" y="7833"/>
                  </a:lnTo>
                  <a:lnTo>
                    <a:pt x="16589" y="7570"/>
                  </a:lnTo>
                  <a:lnTo>
                    <a:pt x="16611" y="7329"/>
                  </a:lnTo>
                  <a:lnTo>
                    <a:pt x="16589" y="7065"/>
                  </a:lnTo>
                  <a:lnTo>
                    <a:pt x="16589" y="7065"/>
                  </a:lnTo>
                  <a:lnTo>
                    <a:pt x="16567" y="6802"/>
                  </a:lnTo>
                  <a:lnTo>
                    <a:pt x="16501" y="6539"/>
                  </a:lnTo>
                  <a:lnTo>
                    <a:pt x="16413" y="6276"/>
                  </a:lnTo>
                  <a:lnTo>
                    <a:pt x="16303" y="6034"/>
                  </a:lnTo>
                  <a:lnTo>
                    <a:pt x="16172" y="5815"/>
                  </a:lnTo>
                  <a:lnTo>
                    <a:pt x="16018" y="5595"/>
                  </a:lnTo>
                  <a:lnTo>
                    <a:pt x="15843" y="5398"/>
                  </a:lnTo>
                  <a:lnTo>
                    <a:pt x="15667" y="5200"/>
                  </a:lnTo>
                  <a:lnTo>
                    <a:pt x="15470" y="5047"/>
                  </a:lnTo>
                  <a:lnTo>
                    <a:pt x="15250" y="4893"/>
                  </a:lnTo>
                  <a:lnTo>
                    <a:pt x="15031" y="4762"/>
                  </a:lnTo>
                  <a:lnTo>
                    <a:pt x="14789" y="4652"/>
                  </a:lnTo>
                  <a:lnTo>
                    <a:pt x="14548" y="4564"/>
                  </a:lnTo>
                  <a:lnTo>
                    <a:pt x="14307" y="4498"/>
                  </a:lnTo>
                  <a:lnTo>
                    <a:pt x="14043" y="4476"/>
                  </a:lnTo>
                  <a:lnTo>
                    <a:pt x="13802" y="4454"/>
                  </a:lnTo>
                  <a:lnTo>
                    <a:pt x="13802" y="4454"/>
                  </a:lnTo>
                  <a:lnTo>
                    <a:pt x="14087" y="4081"/>
                  </a:lnTo>
                  <a:lnTo>
                    <a:pt x="14329" y="3730"/>
                  </a:lnTo>
                  <a:lnTo>
                    <a:pt x="14526" y="3357"/>
                  </a:lnTo>
                  <a:lnTo>
                    <a:pt x="14592" y="3182"/>
                  </a:lnTo>
                  <a:lnTo>
                    <a:pt x="14658" y="3006"/>
                  </a:lnTo>
                  <a:lnTo>
                    <a:pt x="14680" y="2831"/>
                  </a:lnTo>
                  <a:lnTo>
                    <a:pt x="14702" y="2677"/>
                  </a:lnTo>
                  <a:lnTo>
                    <a:pt x="14680" y="2501"/>
                  </a:lnTo>
                  <a:lnTo>
                    <a:pt x="14636" y="2348"/>
                  </a:lnTo>
                  <a:lnTo>
                    <a:pt x="14570" y="2194"/>
                  </a:lnTo>
                  <a:lnTo>
                    <a:pt x="14460" y="2041"/>
                  </a:lnTo>
                  <a:lnTo>
                    <a:pt x="14329" y="1887"/>
                  </a:lnTo>
                  <a:lnTo>
                    <a:pt x="14153" y="1755"/>
                  </a:lnTo>
                  <a:lnTo>
                    <a:pt x="14153" y="1755"/>
                  </a:lnTo>
                  <a:lnTo>
                    <a:pt x="13956" y="1624"/>
                  </a:lnTo>
                  <a:lnTo>
                    <a:pt x="13758" y="1514"/>
                  </a:lnTo>
                  <a:lnTo>
                    <a:pt x="13539" y="1448"/>
                  </a:lnTo>
                  <a:lnTo>
                    <a:pt x="13319" y="1404"/>
                  </a:lnTo>
                  <a:lnTo>
                    <a:pt x="13100" y="1382"/>
                  </a:lnTo>
                  <a:lnTo>
                    <a:pt x="12858" y="1360"/>
                  </a:lnTo>
                  <a:lnTo>
                    <a:pt x="12639" y="1382"/>
                  </a:lnTo>
                  <a:lnTo>
                    <a:pt x="12398" y="1426"/>
                  </a:lnTo>
                  <a:lnTo>
                    <a:pt x="12178" y="1492"/>
                  </a:lnTo>
                  <a:lnTo>
                    <a:pt x="11959" y="1580"/>
                  </a:lnTo>
                  <a:lnTo>
                    <a:pt x="11761" y="1690"/>
                  </a:lnTo>
                  <a:lnTo>
                    <a:pt x="11564" y="1799"/>
                  </a:lnTo>
                  <a:lnTo>
                    <a:pt x="11388" y="1953"/>
                  </a:lnTo>
                  <a:lnTo>
                    <a:pt x="11213" y="2106"/>
                  </a:lnTo>
                  <a:lnTo>
                    <a:pt x="11059" y="2304"/>
                  </a:lnTo>
                  <a:lnTo>
                    <a:pt x="10949" y="2501"/>
                  </a:lnTo>
                  <a:lnTo>
                    <a:pt x="10949" y="2501"/>
                  </a:lnTo>
                  <a:lnTo>
                    <a:pt x="10928" y="2238"/>
                  </a:lnTo>
                  <a:lnTo>
                    <a:pt x="10906" y="1997"/>
                  </a:lnTo>
                  <a:lnTo>
                    <a:pt x="10862" y="1777"/>
                  </a:lnTo>
                  <a:lnTo>
                    <a:pt x="10796" y="1558"/>
                  </a:lnTo>
                  <a:lnTo>
                    <a:pt x="10708" y="1338"/>
                  </a:lnTo>
                  <a:lnTo>
                    <a:pt x="10620" y="1163"/>
                  </a:lnTo>
                  <a:lnTo>
                    <a:pt x="10489" y="965"/>
                  </a:lnTo>
                  <a:lnTo>
                    <a:pt x="10357" y="790"/>
                  </a:lnTo>
                  <a:lnTo>
                    <a:pt x="10203" y="636"/>
                  </a:lnTo>
                  <a:lnTo>
                    <a:pt x="10028" y="505"/>
                  </a:lnTo>
                  <a:lnTo>
                    <a:pt x="9852" y="373"/>
                  </a:lnTo>
                  <a:lnTo>
                    <a:pt x="9655" y="263"/>
                  </a:lnTo>
                  <a:lnTo>
                    <a:pt x="9457" y="176"/>
                  </a:lnTo>
                  <a:lnTo>
                    <a:pt x="9238" y="110"/>
                  </a:lnTo>
                  <a:lnTo>
                    <a:pt x="9019" y="44"/>
                  </a:lnTo>
                  <a:lnTo>
                    <a:pt x="8777" y="22"/>
                  </a:lnTo>
                  <a:lnTo>
                    <a:pt x="8777" y="22"/>
                  </a:lnTo>
                  <a:lnTo>
                    <a:pt x="8536" y="0"/>
                  </a:lnTo>
                  <a:lnTo>
                    <a:pt x="8294" y="22"/>
                  </a:lnTo>
                  <a:lnTo>
                    <a:pt x="8053" y="44"/>
                  </a:lnTo>
                  <a:lnTo>
                    <a:pt x="7834" y="110"/>
                  </a:lnTo>
                  <a:lnTo>
                    <a:pt x="7592" y="197"/>
                  </a:lnTo>
                  <a:lnTo>
                    <a:pt x="7373" y="307"/>
                  </a:lnTo>
                  <a:lnTo>
                    <a:pt x="7175" y="439"/>
                  </a:lnTo>
                  <a:lnTo>
                    <a:pt x="6978" y="571"/>
                  </a:lnTo>
                  <a:lnTo>
                    <a:pt x="6780" y="746"/>
                  </a:lnTo>
                  <a:lnTo>
                    <a:pt x="6605" y="922"/>
                  </a:lnTo>
                  <a:lnTo>
                    <a:pt x="6451" y="1097"/>
                  </a:lnTo>
                  <a:lnTo>
                    <a:pt x="6320" y="1317"/>
                  </a:lnTo>
                  <a:lnTo>
                    <a:pt x="6188" y="1536"/>
                  </a:lnTo>
                  <a:lnTo>
                    <a:pt x="6100" y="1755"/>
                  </a:lnTo>
                  <a:lnTo>
                    <a:pt x="6012" y="1997"/>
                  </a:lnTo>
                  <a:lnTo>
                    <a:pt x="5947" y="2238"/>
                  </a:lnTo>
                  <a:lnTo>
                    <a:pt x="5947" y="2238"/>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5299;p48">
              <a:extLst>
                <a:ext uri="{FF2B5EF4-FFF2-40B4-BE49-F238E27FC236}">
                  <a16:creationId xmlns:a16="http://schemas.microsoft.com/office/drawing/2014/main" id="{50CFDB46-C442-3A7E-5063-67BBC2322805}"/>
                </a:ext>
              </a:extLst>
            </p:cNvPr>
            <p:cNvSpPr/>
            <p:nvPr/>
          </p:nvSpPr>
          <p:spPr>
            <a:xfrm>
              <a:off x="3774575" y="2415650"/>
              <a:ext cx="641850" cy="509075"/>
            </a:xfrm>
            <a:custGeom>
              <a:avLst/>
              <a:gdLst/>
              <a:ahLst/>
              <a:cxnLst/>
              <a:rect l="l" t="t" r="r" b="b"/>
              <a:pathLst>
                <a:path w="25674" h="20363" extrusionOk="0">
                  <a:moveTo>
                    <a:pt x="1515" y="15141"/>
                  </a:moveTo>
                  <a:lnTo>
                    <a:pt x="1515" y="15141"/>
                  </a:lnTo>
                  <a:lnTo>
                    <a:pt x="1251" y="14965"/>
                  </a:lnTo>
                  <a:lnTo>
                    <a:pt x="1032" y="14768"/>
                  </a:lnTo>
                  <a:lnTo>
                    <a:pt x="813" y="14548"/>
                  </a:lnTo>
                  <a:lnTo>
                    <a:pt x="615" y="14307"/>
                  </a:lnTo>
                  <a:lnTo>
                    <a:pt x="462" y="14065"/>
                  </a:lnTo>
                  <a:lnTo>
                    <a:pt x="308" y="13780"/>
                  </a:lnTo>
                  <a:lnTo>
                    <a:pt x="198" y="13495"/>
                  </a:lnTo>
                  <a:lnTo>
                    <a:pt x="110" y="13210"/>
                  </a:lnTo>
                  <a:lnTo>
                    <a:pt x="110" y="13210"/>
                  </a:lnTo>
                  <a:lnTo>
                    <a:pt x="45" y="12902"/>
                  </a:lnTo>
                  <a:lnTo>
                    <a:pt x="1" y="12595"/>
                  </a:lnTo>
                  <a:lnTo>
                    <a:pt x="1" y="12310"/>
                  </a:lnTo>
                  <a:lnTo>
                    <a:pt x="23" y="12003"/>
                  </a:lnTo>
                  <a:lnTo>
                    <a:pt x="89" y="11696"/>
                  </a:lnTo>
                  <a:lnTo>
                    <a:pt x="154" y="11388"/>
                  </a:lnTo>
                  <a:lnTo>
                    <a:pt x="264" y="11103"/>
                  </a:lnTo>
                  <a:lnTo>
                    <a:pt x="396" y="10840"/>
                  </a:lnTo>
                  <a:lnTo>
                    <a:pt x="396" y="10840"/>
                  </a:lnTo>
                  <a:lnTo>
                    <a:pt x="264" y="10620"/>
                  </a:lnTo>
                  <a:lnTo>
                    <a:pt x="176" y="10379"/>
                  </a:lnTo>
                  <a:lnTo>
                    <a:pt x="110" y="10116"/>
                  </a:lnTo>
                  <a:lnTo>
                    <a:pt x="89" y="9853"/>
                  </a:lnTo>
                  <a:lnTo>
                    <a:pt x="89" y="9589"/>
                  </a:lnTo>
                  <a:lnTo>
                    <a:pt x="110" y="9326"/>
                  </a:lnTo>
                  <a:lnTo>
                    <a:pt x="154" y="9041"/>
                  </a:lnTo>
                  <a:lnTo>
                    <a:pt x="220" y="8777"/>
                  </a:lnTo>
                  <a:lnTo>
                    <a:pt x="220" y="8777"/>
                  </a:lnTo>
                  <a:lnTo>
                    <a:pt x="286" y="8536"/>
                  </a:lnTo>
                  <a:lnTo>
                    <a:pt x="396" y="8295"/>
                  </a:lnTo>
                  <a:lnTo>
                    <a:pt x="527" y="8053"/>
                  </a:lnTo>
                  <a:lnTo>
                    <a:pt x="703" y="7834"/>
                  </a:lnTo>
                  <a:lnTo>
                    <a:pt x="878" y="7658"/>
                  </a:lnTo>
                  <a:lnTo>
                    <a:pt x="1076" y="7483"/>
                  </a:lnTo>
                  <a:lnTo>
                    <a:pt x="1295" y="7329"/>
                  </a:lnTo>
                  <a:lnTo>
                    <a:pt x="1537" y="7197"/>
                  </a:lnTo>
                  <a:lnTo>
                    <a:pt x="1537" y="7197"/>
                  </a:lnTo>
                  <a:lnTo>
                    <a:pt x="1493" y="7066"/>
                  </a:lnTo>
                  <a:lnTo>
                    <a:pt x="1493" y="6912"/>
                  </a:lnTo>
                  <a:lnTo>
                    <a:pt x="1493" y="6605"/>
                  </a:lnTo>
                  <a:lnTo>
                    <a:pt x="1559" y="6298"/>
                  </a:lnTo>
                  <a:lnTo>
                    <a:pt x="1646" y="5969"/>
                  </a:lnTo>
                  <a:lnTo>
                    <a:pt x="1756" y="5662"/>
                  </a:lnTo>
                  <a:lnTo>
                    <a:pt x="1910" y="5376"/>
                  </a:lnTo>
                  <a:lnTo>
                    <a:pt x="2063" y="5091"/>
                  </a:lnTo>
                  <a:lnTo>
                    <a:pt x="2239" y="4872"/>
                  </a:lnTo>
                  <a:lnTo>
                    <a:pt x="2239" y="4872"/>
                  </a:lnTo>
                  <a:lnTo>
                    <a:pt x="2436" y="4652"/>
                  </a:lnTo>
                  <a:lnTo>
                    <a:pt x="2634" y="4477"/>
                  </a:lnTo>
                  <a:lnTo>
                    <a:pt x="2875" y="4323"/>
                  </a:lnTo>
                  <a:lnTo>
                    <a:pt x="3117" y="4191"/>
                  </a:lnTo>
                  <a:lnTo>
                    <a:pt x="3380" y="4082"/>
                  </a:lnTo>
                  <a:lnTo>
                    <a:pt x="3643" y="4016"/>
                  </a:lnTo>
                  <a:lnTo>
                    <a:pt x="3928" y="3972"/>
                  </a:lnTo>
                  <a:lnTo>
                    <a:pt x="4214" y="3950"/>
                  </a:lnTo>
                  <a:lnTo>
                    <a:pt x="4214" y="3950"/>
                  </a:lnTo>
                  <a:lnTo>
                    <a:pt x="4258" y="3599"/>
                  </a:lnTo>
                  <a:lnTo>
                    <a:pt x="4323" y="3248"/>
                  </a:lnTo>
                  <a:lnTo>
                    <a:pt x="4433" y="2919"/>
                  </a:lnTo>
                  <a:lnTo>
                    <a:pt x="4565" y="2612"/>
                  </a:lnTo>
                  <a:lnTo>
                    <a:pt x="4740" y="2326"/>
                  </a:lnTo>
                  <a:lnTo>
                    <a:pt x="4960" y="2063"/>
                  </a:lnTo>
                  <a:lnTo>
                    <a:pt x="5223" y="1844"/>
                  </a:lnTo>
                  <a:lnTo>
                    <a:pt x="5377" y="1734"/>
                  </a:lnTo>
                  <a:lnTo>
                    <a:pt x="5530" y="1646"/>
                  </a:lnTo>
                  <a:lnTo>
                    <a:pt x="5530" y="1646"/>
                  </a:lnTo>
                  <a:lnTo>
                    <a:pt x="5837" y="1492"/>
                  </a:lnTo>
                  <a:lnTo>
                    <a:pt x="6189" y="1383"/>
                  </a:lnTo>
                  <a:lnTo>
                    <a:pt x="6540" y="1317"/>
                  </a:lnTo>
                  <a:lnTo>
                    <a:pt x="6891" y="1295"/>
                  </a:lnTo>
                  <a:lnTo>
                    <a:pt x="7264" y="1317"/>
                  </a:lnTo>
                  <a:lnTo>
                    <a:pt x="7615" y="1383"/>
                  </a:lnTo>
                  <a:lnTo>
                    <a:pt x="7944" y="1492"/>
                  </a:lnTo>
                  <a:lnTo>
                    <a:pt x="8273" y="1646"/>
                  </a:lnTo>
                  <a:lnTo>
                    <a:pt x="8273" y="1646"/>
                  </a:lnTo>
                  <a:lnTo>
                    <a:pt x="8449" y="1361"/>
                  </a:lnTo>
                  <a:lnTo>
                    <a:pt x="8646" y="1097"/>
                  </a:lnTo>
                  <a:lnTo>
                    <a:pt x="8887" y="856"/>
                  </a:lnTo>
                  <a:lnTo>
                    <a:pt x="9173" y="637"/>
                  </a:lnTo>
                  <a:lnTo>
                    <a:pt x="9458" y="461"/>
                  </a:lnTo>
                  <a:lnTo>
                    <a:pt x="9765" y="308"/>
                  </a:lnTo>
                  <a:lnTo>
                    <a:pt x="10094" y="176"/>
                  </a:lnTo>
                  <a:lnTo>
                    <a:pt x="10423" y="66"/>
                  </a:lnTo>
                  <a:lnTo>
                    <a:pt x="10423" y="66"/>
                  </a:lnTo>
                  <a:lnTo>
                    <a:pt x="10753" y="22"/>
                  </a:lnTo>
                  <a:lnTo>
                    <a:pt x="11082" y="0"/>
                  </a:lnTo>
                  <a:lnTo>
                    <a:pt x="11411" y="0"/>
                  </a:lnTo>
                  <a:lnTo>
                    <a:pt x="11762" y="66"/>
                  </a:lnTo>
                  <a:lnTo>
                    <a:pt x="12069" y="132"/>
                  </a:lnTo>
                  <a:lnTo>
                    <a:pt x="12398" y="264"/>
                  </a:lnTo>
                  <a:lnTo>
                    <a:pt x="12683" y="417"/>
                  </a:lnTo>
                  <a:lnTo>
                    <a:pt x="12969" y="593"/>
                  </a:lnTo>
                  <a:lnTo>
                    <a:pt x="12969" y="593"/>
                  </a:lnTo>
                  <a:lnTo>
                    <a:pt x="13122" y="483"/>
                  </a:lnTo>
                  <a:lnTo>
                    <a:pt x="13276" y="395"/>
                  </a:lnTo>
                  <a:lnTo>
                    <a:pt x="13451" y="308"/>
                  </a:lnTo>
                  <a:lnTo>
                    <a:pt x="13627" y="242"/>
                  </a:lnTo>
                  <a:lnTo>
                    <a:pt x="14000" y="132"/>
                  </a:lnTo>
                  <a:lnTo>
                    <a:pt x="14395" y="44"/>
                  </a:lnTo>
                  <a:lnTo>
                    <a:pt x="14812" y="22"/>
                  </a:lnTo>
                  <a:lnTo>
                    <a:pt x="15207" y="22"/>
                  </a:lnTo>
                  <a:lnTo>
                    <a:pt x="15602" y="88"/>
                  </a:lnTo>
                  <a:lnTo>
                    <a:pt x="15975" y="154"/>
                  </a:lnTo>
                  <a:lnTo>
                    <a:pt x="15975" y="154"/>
                  </a:lnTo>
                  <a:lnTo>
                    <a:pt x="16304" y="286"/>
                  </a:lnTo>
                  <a:lnTo>
                    <a:pt x="16633" y="439"/>
                  </a:lnTo>
                  <a:lnTo>
                    <a:pt x="16940" y="637"/>
                  </a:lnTo>
                  <a:lnTo>
                    <a:pt x="17226" y="856"/>
                  </a:lnTo>
                  <a:lnTo>
                    <a:pt x="17467" y="1119"/>
                  </a:lnTo>
                  <a:lnTo>
                    <a:pt x="17686" y="1405"/>
                  </a:lnTo>
                  <a:lnTo>
                    <a:pt x="17862" y="1734"/>
                  </a:lnTo>
                  <a:lnTo>
                    <a:pt x="18015" y="2063"/>
                  </a:lnTo>
                  <a:lnTo>
                    <a:pt x="18015" y="2063"/>
                  </a:lnTo>
                  <a:lnTo>
                    <a:pt x="18147" y="1975"/>
                  </a:lnTo>
                  <a:lnTo>
                    <a:pt x="18279" y="1887"/>
                  </a:lnTo>
                  <a:lnTo>
                    <a:pt x="18410" y="1844"/>
                  </a:lnTo>
                  <a:lnTo>
                    <a:pt x="18564" y="1822"/>
                  </a:lnTo>
                  <a:lnTo>
                    <a:pt x="18718" y="1800"/>
                  </a:lnTo>
                  <a:lnTo>
                    <a:pt x="18893" y="1800"/>
                  </a:lnTo>
                  <a:lnTo>
                    <a:pt x="19047" y="1800"/>
                  </a:lnTo>
                  <a:lnTo>
                    <a:pt x="19222" y="1822"/>
                  </a:lnTo>
                  <a:lnTo>
                    <a:pt x="19551" y="1909"/>
                  </a:lnTo>
                  <a:lnTo>
                    <a:pt x="19859" y="2041"/>
                  </a:lnTo>
                  <a:lnTo>
                    <a:pt x="20144" y="2217"/>
                  </a:lnTo>
                  <a:lnTo>
                    <a:pt x="20276" y="2304"/>
                  </a:lnTo>
                  <a:lnTo>
                    <a:pt x="20385" y="2414"/>
                  </a:lnTo>
                  <a:lnTo>
                    <a:pt x="20385" y="2414"/>
                  </a:lnTo>
                  <a:lnTo>
                    <a:pt x="20583" y="2633"/>
                  </a:lnTo>
                  <a:lnTo>
                    <a:pt x="20758" y="2875"/>
                  </a:lnTo>
                  <a:lnTo>
                    <a:pt x="20890" y="3138"/>
                  </a:lnTo>
                  <a:lnTo>
                    <a:pt x="21000" y="3423"/>
                  </a:lnTo>
                  <a:lnTo>
                    <a:pt x="21087" y="3709"/>
                  </a:lnTo>
                  <a:lnTo>
                    <a:pt x="21153" y="3994"/>
                  </a:lnTo>
                  <a:lnTo>
                    <a:pt x="21175" y="4301"/>
                  </a:lnTo>
                  <a:lnTo>
                    <a:pt x="21197" y="4608"/>
                  </a:lnTo>
                  <a:lnTo>
                    <a:pt x="21197" y="4608"/>
                  </a:lnTo>
                  <a:lnTo>
                    <a:pt x="21504" y="4608"/>
                  </a:lnTo>
                  <a:lnTo>
                    <a:pt x="21833" y="4652"/>
                  </a:lnTo>
                  <a:lnTo>
                    <a:pt x="22163" y="4718"/>
                  </a:lnTo>
                  <a:lnTo>
                    <a:pt x="22470" y="4784"/>
                  </a:lnTo>
                  <a:lnTo>
                    <a:pt x="22799" y="4894"/>
                  </a:lnTo>
                  <a:lnTo>
                    <a:pt x="23084" y="5047"/>
                  </a:lnTo>
                  <a:lnTo>
                    <a:pt x="23347" y="5201"/>
                  </a:lnTo>
                  <a:lnTo>
                    <a:pt x="23457" y="5310"/>
                  </a:lnTo>
                  <a:lnTo>
                    <a:pt x="23545" y="5398"/>
                  </a:lnTo>
                  <a:lnTo>
                    <a:pt x="23545" y="5398"/>
                  </a:lnTo>
                  <a:lnTo>
                    <a:pt x="23720" y="5640"/>
                  </a:lnTo>
                  <a:lnTo>
                    <a:pt x="23874" y="5881"/>
                  </a:lnTo>
                  <a:lnTo>
                    <a:pt x="23984" y="6144"/>
                  </a:lnTo>
                  <a:lnTo>
                    <a:pt x="24093" y="6408"/>
                  </a:lnTo>
                  <a:lnTo>
                    <a:pt x="24159" y="6693"/>
                  </a:lnTo>
                  <a:lnTo>
                    <a:pt x="24181" y="6978"/>
                  </a:lnTo>
                  <a:lnTo>
                    <a:pt x="24203" y="7263"/>
                  </a:lnTo>
                  <a:lnTo>
                    <a:pt x="24159" y="7527"/>
                  </a:lnTo>
                  <a:lnTo>
                    <a:pt x="24159" y="7527"/>
                  </a:lnTo>
                  <a:lnTo>
                    <a:pt x="24357" y="7746"/>
                  </a:lnTo>
                  <a:lnTo>
                    <a:pt x="24510" y="7987"/>
                  </a:lnTo>
                  <a:lnTo>
                    <a:pt x="24664" y="8229"/>
                  </a:lnTo>
                  <a:lnTo>
                    <a:pt x="24796" y="8492"/>
                  </a:lnTo>
                  <a:lnTo>
                    <a:pt x="24905" y="8755"/>
                  </a:lnTo>
                  <a:lnTo>
                    <a:pt x="24993" y="9019"/>
                  </a:lnTo>
                  <a:lnTo>
                    <a:pt x="25059" y="9304"/>
                  </a:lnTo>
                  <a:lnTo>
                    <a:pt x="25125" y="9589"/>
                  </a:lnTo>
                  <a:lnTo>
                    <a:pt x="25147" y="9853"/>
                  </a:lnTo>
                  <a:lnTo>
                    <a:pt x="25147" y="10138"/>
                  </a:lnTo>
                  <a:lnTo>
                    <a:pt x="25125" y="10423"/>
                  </a:lnTo>
                  <a:lnTo>
                    <a:pt x="25081" y="10686"/>
                  </a:lnTo>
                  <a:lnTo>
                    <a:pt x="24993" y="10950"/>
                  </a:lnTo>
                  <a:lnTo>
                    <a:pt x="24905" y="11213"/>
                  </a:lnTo>
                  <a:lnTo>
                    <a:pt x="24774" y="11476"/>
                  </a:lnTo>
                  <a:lnTo>
                    <a:pt x="24642" y="11718"/>
                  </a:lnTo>
                  <a:lnTo>
                    <a:pt x="24642" y="11718"/>
                  </a:lnTo>
                  <a:lnTo>
                    <a:pt x="24883" y="11981"/>
                  </a:lnTo>
                  <a:lnTo>
                    <a:pt x="25125" y="12288"/>
                  </a:lnTo>
                  <a:lnTo>
                    <a:pt x="25322" y="12595"/>
                  </a:lnTo>
                  <a:lnTo>
                    <a:pt x="25476" y="12946"/>
                  </a:lnTo>
                  <a:lnTo>
                    <a:pt x="25586" y="13297"/>
                  </a:lnTo>
                  <a:lnTo>
                    <a:pt x="25651" y="13670"/>
                  </a:lnTo>
                  <a:lnTo>
                    <a:pt x="25673" y="13846"/>
                  </a:lnTo>
                  <a:lnTo>
                    <a:pt x="25673" y="14044"/>
                  </a:lnTo>
                  <a:lnTo>
                    <a:pt x="25673" y="14219"/>
                  </a:lnTo>
                  <a:lnTo>
                    <a:pt x="25629" y="14395"/>
                  </a:lnTo>
                  <a:lnTo>
                    <a:pt x="25629" y="14395"/>
                  </a:lnTo>
                  <a:lnTo>
                    <a:pt x="25542" y="14746"/>
                  </a:lnTo>
                  <a:lnTo>
                    <a:pt x="25410" y="15097"/>
                  </a:lnTo>
                  <a:lnTo>
                    <a:pt x="25234" y="15404"/>
                  </a:lnTo>
                  <a:lnTo>
                    <a:pt x="25015" y="15711"/>
                  </a:lnTo>
                  <a:lnTo>
                    <a:pt x="24774" y="15974"/>
                  </a:lnTo>
                  <a:lnTo>
                    <a:pt x="24510" y="16216"/>
                  </a:lnTo>
                  <a:lnTo>
                    <a:pt x="24203" y="16413"/>
                  </a:lnTo>
                  <a:lnTo>
                    <a:pt x="23874" y="16567"/>
                  </a:lnTo>
                  <a:lnTo>
                    <a:pt x="23874" y="16567"/>
                  </a:lnTo>
                  <a:lnTo>
                    <a:pt x="23830" y="16699"/>
                  </a:lnTo>
                  <a:lnTo>
                    <a:pt x="23764" y="16852"/>
                  </a:lnTo>
                  <a:lnTo>
                    <a:pt x="23611" y="17137"/>
                  </a:lnTo>
                  <a:lnTo>
                    <a:pt x="23391" y="17423"/>
                  </a:lnTo>
                  <a:lnTo>
                    <a:pt x="23128" y="17686"/>
                  </a:lnTo>
                  <a:lnTo>
                    <a:pt x="22865" y="17927"/>
                  </a:lnTo>
                  <a:lnTo>
                    <a:pt x="22558" y="18125"/>
                  </a:lnTo>
                  <a:lnTo>
                    <a:pt x="22272" y="18278"/>
                  </a:lnTo>
                  <a:lnTo>
                    <a:pt x="22119" y="18344"/>
                  </a:lnTo>
                  <a:lnTo>
                    <a:pt x="21965" y="18388"/>
                  </a:lnTo>
                  <a:lnTo>
                    <a:pt x="21965" y="18388"/>
                  </a:lnTo>
                  <a:lnTo>
                    <a:pt x="21680" y="18432"/>
                  </a:lnTo>
                  <a:lnTo>
                    <a:pt x="21373" y="18432"/>
                  </a:lnTo>
                  <a:lnTo>
                    <a:pt x="21087" y="18410"/>
                  </a:lnTo>
                  <a:lnTo>
                    <a:pt x="20802" y="18322"/>
                  </a:lnTo>
                  <a:lnTo>
                    <a:pt x="20517" y="18213"/>
                  </a:lnTo>
                  <a:lnTo>
                    <a:pt x="20276" y="18081"/>
                  </a:lnTo>
                  <a:lnTo>
                    <a:pt x="20034" y="17905"/>
                  </a:lnTo>
                  <a:lnTo>
                    <a:pt x="19837" y="17686"/>
                  </a:lnTo>
                  <a:lnTo>
                    <a:pt x="19837" y="17686"/>
                  </a:lnTo>
                  <a:lnTo>
                    <a:pt x="19661" y="17971"/>
                  </a:lnTo>
                  <a:lnTo>
                    <a:pt x="19464" y="18256"/>
                  </a:lnTo>
                  <a:lnTo>
                    <a:pt x="19244" y="18520"/>
                  </a:lnTo>
                  <a:lnTo>
                    <a:pt x="19003" y="18761"/>
                  </a:lnTo>
                  <a:lnTo>
                    <a:pt x="18740" y="18981"/>
                  </a:lnTo>
                  <a:lnTo>
                    <a:pt x="18454" y="19156"/>
                  </a:lnTo>
                  <a:lnTo>
                    <a:pt x="18147" y="19310"/>
                  </a:lnTo>
                  <a:lnTo>
                    <a:pt x="17840" y="19441"/>
                  </a:lnTo>
                  <a:lnTo>
                    <a:pt x="17840" y="19441"/>
                  </a:lnTo>
                  <a:lnTo>
                    <a:pt x="17511" y="19507"/>
                  </a:lnTo>
                  <a:lnTo>
                    <a:pt x="17182" y="19551"/>
                  </a:lnTo>
                  <a:lnTo>
                    <a:pt x="16853" y="19551"/>
                  </a:lnTo>
                  <a:lnTo>
                    <a:pt x="16523" y="19529"/>
                  </a:lnTo>
                  <a:lnTo>
                    <a:pt x="16194" y="19463"/>
                  </a:lnTo>
                  <a:lnTo>
                    <a:pt x="15865" y="19376"/>
                  </a:lnTo>
                  <a:lnTo>
                    <a:pt x="15558" y="19244"/>
                  </a:lnTo>
                  <a:lnTo>
                    <a:pt x="15273" y="19090"/>
                  </a:lnTo>
                  <a:lnTo>
                    <a:pt x="15273" y="19090"/>
                  </a:lnTo>
                  <a:lnTo>
                    <a:pt x="15185" y="19244"/>
                  </a:lnTo>
                  <a:lnTo>
                    <a:pt x="15053" y="19354"/>
                  </a:lnTo>
                  <a:lnTo>
                    <a:pt x="14944" y="19485"/>
                  </a:lnTo>
                  <a:lnTo>
                    <a:pt x="14790" y="19595"/>
                  </a:lnTo>
                  <a:lnTo>
                    <a:pt x="14505" y="19792"/>
                  </a:lnTo>
                  <a:lnTo>
                    <a:pt x="14154" y="19968"/>
                  </a:lnTo>
                  <a:lnTo>
                    <a:pt x="13803" y="20100"/>
                  </a:lnTo>
                  <a:lnTo>
                    <a:pt x="13451" y="20209"/>
                  </a:lnTo>
                  <a:lnTo>
                    <a:pt x="13100" y="20297"/>
                  </a:lnTo>
                  <a:lnTo>
                    <a:pt x="12749" y="20341"/>
                  </a:lnTo>
                  <a:lnTo>
                    <a:pt x="12749" y="20341"/>
                  </a:lnTo>
                  <a:lnTo>
                    <a:pt x="12420" y="20363"/>
                  </a:lnTo>
                  <a:lnTo>
                    <a:pt x="12091" y="20341"/>
                  </a:lnTo>
                  <a:lnTo>
                    <a:pt x="11762" y="20275"/>
                  </a:lnTo>
                  <a:lnTo>
                    <a:pt x="11455" y="20187"/>
                  </a:lnTo>
                  <a:lnTo>
                    <a:pt x="11147" y="20056"/>
                  </a:lnTo>
                  <a:lnTo>
                    <a:pt x="10862" y="19902"/>
                  </a:lnTo>
                  <a:lnTo>
                    <a:pt x="10599" y="19705"/>
                  </a:lnTo>
                  <a:lnTo>
                    <a:pt x="10358" y="19485"/>
                  </a:lnTo>
                  <a:lnTo>
                    <a:pt x="10358" y="19485"/>
                  </a:lnTo>
                  <a:lnTo>
                    <a:pt x="10248" y="19617"/>
                  </a:lnTo>
                  <a:lnTo>
                    <a:pt x="10116" y="19727"/>
                  </a:lnTo>
                  <a:lnTo>
                    <a:pt x="9985" y="19836"/>
                  </a:lnTo>
                  <a:lnTo>
                    <a:pt x="9831" y="19946"/>
                  </a:lnTo>
                  <a:lnTo>
                    <a:pt x="9655" y="20034"/>
                  </a:lnTo>
                  <a:lnTo>
                    <a:pt x="9480" y="20100"/>
                  </a:lnTo>
                  <a:lnTo>
                    <a:pt x="9107" y="20209"/>
                  </a:lnTo>
                  <a:lnTo>
                    <a:pt x="8712" y="20297"/>
                  </a:lnTo>
                  <a:lnTo>
                    <a:pt x="8317" y="20319"/>
                  </a:lnTo>
                  <a:lnTo>
                    <a:pt x="7944" y="20297"/>
                  </a:lnTo>
                  <a:lnTo>
                    <a:pt x="7593" y="20253"/>
                  </a:lnTo>
                  <a:lnTo>
                    <a:pt x="7593" y="20253"/>
                  </a:lnTo>
                  <a:lnTo>
                    <a:pt x="7439" y="20209"/>
                  </a:lnTo>
                  <a:lnTo>
                    <a:pt x="7264" y="20143"/>
                  </a:lnTo>
                  <a:lnTo>
                    <a:pt x="6978" y="19990"/>
                  </a:lnTo>
                  <a:lnTo>
                    <a:pt x="6693" y="19792"/>
                  </a:lnTo>
                  <a:lnTo>
                    <a:pt x="6452" y="19551"/>
                  </a:lnTo>
                  <a:lnTo>
                    <a:pt x="6254" y="19288"/>
                  </a:lnTo>
                  <a:lnTo>
                    <a:pt x="6079" y="19002"/>
                  </a:lnTo>
                  <a:lnTo>
                    <a:pt x="5947" y="18695"/>
                  </a:lnTo>
                  <a:lnTo>
                    <a:pt x="5903" y="18520"/>
                  </a:lnTo>
                  <a:lnTo>
                    <a:pt x="5881" y="18366"/>
                  </a:lnTo>
                  <a:lnTo>
                    <a:pt x="5881" y="18366"/>
                  </a:lnTo>
                  <a:lnTo>
                    <a:pt x="5750" y="18410"/>
                  </a:lnTo>
                  <a:lnTo>
                    <a:pt x="5618" y="18454"/>
                  </a:lnTo>
                  <a:lnTo>
                    <a:pt x="5355" y="18498"/>
                  </a:lnTo>
                  <a:lnTo>
                    <a:pt x="5069" y="18498"/>
                  </a:lnTo>
                  <a:lnTo>
                    <a:pt x="4806" y="18454"/>
                  </a:lnTo>
                  <a:lnTo>
                    <a:pt x="4521" y="18388"/>
                  </a:lnTo>
                  <a:lnTo>
                    <a:pt x="4236" y="18300"/>
                  </a:lnTo>
                  <a:lnTo>
                    <a:pt x="3972" y="18191"/>
                  </a:lnTo>
                  <a:lnTo>
                    <a:pt x="3731" y="18081"/>
                  </a:lnTo>
                  <a:lnTo>
                    <a:pt x="3731" y="18081"/>
                  </a:lnTo>
                  <a:lnTo>
                    <a:pt x="3490" y="17927"/>
                  </a:lnTo>
                  <a:lnTo>
                    <a:pt x="3270" y="17774"/>
                  </a:lnTo>
                  <a:lnTo>
                    <a:pt x="3051" y="17576"/>
                  </a:lnTo>
                  <a:lnTo>
                    <a:pt x="2875" y="17357"/>
                  </a:lnTo>
                  <a:lnTo>
                    <a:pt x="2722" y="17137"/>
                  </a:lnTo>
                  <a:lnTo>
                    <a:pt x="2590" y="16896"/>
                  </a:lnTo>
                  <a:lnTo>
                    <a:pt x="2502" y="16633"/>
                  </a:lnTo>
                  <a:lnTo>
                    <a:pt x="2414" y="16369"/>
                  </a:lnTo>
                  <a:lnTo>
                    <a:pt x="2414" y="16369"/>
                  </a:lnTo>
                  <a:lnTo>
                    <a:pt x="2305" y="16413"/>
                  </a:lnTo>
                  <a:lnTo>
                    <a:pt x="2151" y="16435"/>
                  </a:lnTo>
                  <a:lnTo>
                    <a:pt x="2019" y="16435"/>
                  </a:lnTo>
                  <a:lnTo>
                    <a:pt x="1866" y="16391"/>
                  </a:lnTo>
                  <a:lnTo>
                    <a:pt x="1712" y="16326"/>
                  </a:lnTo>
                  <a:lnTo>
                    <a:pt x="1581" y="16260"/>
                  </a:lnTo>
                  <a:lnTo>
                    <a:pt x="1471" y="16172"/>
                  </a:lnTo>
                  <a:lnTo>
                    <a:pt x="1383" y="16062"/>
                  </a:lnTo>
                  <a:lnTo>
                    <a:pt x="1383" y="16062"/>
                  </a:lnTo>
                  <a:lnTo>
                    <a:pt x="1295" y="15931"/>
                  </a:lnTo>
                  <a:lnTo>
                    <a:pt x="1251" y="15799"/>
                  </a:lnTo>
                  <a:lnTo>
                    <a:pt x="1230" y="15667"/>
                  </a:lnTo>
                  <a:lnTo>
                    <a:pt x="1230" y="15536"/>
                  </a:lnTo>
                  <a:lnTo>
                    <a:pt x="1251" y="15382"/>
                  </a:lnTo>
                  <a:lnTo>
                    <a:pt x="1317" y="15250"/>
                  </a:lnTo>
                  <a:lnTo>
                    <a:pt x="1383" y="15141"/>
                  </a:lnTo>
                  <a:lnTo>
                    <a:pt x="1471" y="1503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5300;p48">
              <a:extLst>
                <a:ext uri="{FF2B5EF4-FFF2-40B4-BE49-F238E27FC236}">
                  <a16:creationId xmlns:a16="http://schemas.microsoft.com/office/drawing/2014/main" id="{47A6E909-1930-2A64-A7FF-71EF030004F2}"/>
                </a:ext>
              </a:extLst>
            </p:cNvPr>
            <p:cNvSpPr/>
            <p:nvPr/>
          </p:nvSpPr>
          <p:spPr>
            <a:xfrm>
              <a:off x="3774575" y="2415650"/>
              <a:ext cx="641850" cy="509075"/>
            </a:xfrm>
            <a:custGeom>
              <a:avLst/>
              <a:gdLst/>
              <a:ahLst/>
              <a:cxnLst/>
              <a:rect l="l" t="t" r="r" b="b"/>
              <a:pathLst>
                <a:path w="25674" h="20363" fill="none" extrusionOk="0">
                  <a:moveTo>
                    <a:pt x="1515" y="15141"/>
                  </a:moveTo>
                  <a:lnTo>
                    <a:pt x="1515" y="15141"/>
                  </a:lnTo>
                  <a:lnTo>
                    <a:pt x="1251" y="14965"/>
                  </a:lnTo>
                  <a:lnTo>
                    <a:pt x="1032" y="14768"/>
                  </a:lnTo>
                  <a:lnTo>
                    <a:pt x="813" y="14548"/>
                  </a:lnTo>
                  <a:lnTo>
                    <a:pt x="615" y="14307"/>
                  </a:lnTo>
                  <a:lnTo>
                    <a:pt x="462" y="14065"/>
                  </a:lnTo>
                  <a:lnTo>
                    <a:pt x="308" y="13780"/>
                  </a:lnTo>
                  <a:lnTo>
                    <a:pt x="198" y="13495"/>
                  </a:lnTo>
                  <a:lnTo>
                    <a:pt x="110" y="13210"/>
                  </a:lnTo>
                  <a:lnTo>
                    <a:pt x="110" y="13210"/>
                  </a:lnTo>
                  <a:lnTo>
                    <a:pt x="45" y="12902"/>
                  </a:lnTo>
                  <a:lnTo>
                    <a:pt x="1" y="12595"/>
                  </a:lnTo>
                  <a:lnTo>
                    <a:pt x="1" y="12310"/>
                  </a:lnTo>
                  <a:lnTo>
                    <a:pt x="23" y="12003"/>
                  </a:lnTo>
                  <a:lnTo>
                    <a:pt x="89" y="11696"/>
                  </a:lnTo>
                  <a:lnTo>
                    <a:pt x="154" y="11388"/>
                  </a:lnTo>
                  <a:lnTo>
                    <a:pt x="264" y="11103"/>
                  </a:lnTo>
                  <a:lnTo>
                    <a:pt x="396" y="10840"/>
                  </a:lnTo>
                  <a:lnTo>
                    <a:pt x="396" y="10840"/>
                  </a:lnTo>
                  <a:lnTo>
                    <a:pt x="264" y="10620"/>
                  </a:lnTo>
                  <a:lnTo>
                    <a:pt x="176" y="10379"/>
                  </a:lnTo>
                  <a:lnTo>
                    <a:pt x="110" y="10116"/>
                  </a:lnTo>
                  <a:lnTo>
                    <a:pt x="89" y="9853"/>
                  </a:lnTo>
                  <a:lnTo>
                    <a:pt x="89" y="9589"/>
                  </a:lnTo>
                  <a:lnTo>
                    <a:pt x="110" y="9326"/>
                  </a:lnTo>
                  <a:lnTo>
                    <a:pt x="154" y="9041"/>
                  </a:lnTo>
                  <a:lnTo>
                    <a:pt x="220" y="8777"/>
                  </a:lnTo>
                  <a:lnTo>
                    <a:pt x="220" y="8777"/>
                  </a:lnTo>
                  <a:lnTo>
                    <a:pt x="286" y="8536"/>
                  </a:lnTo>
                  <a:lnTo>
                    <a:pt x="396" y="8295"/>
                  </a:lnTo>
                  <a:lnTo>
                    <a:pt x="527" y="8053"/>
                  </a:lnTo>
                  <a:lnTo>
                    <a:pt x="703" y="7834"/>
                  </a:lnTo>
                  <a:lnTo>
                    <a:pt x="878" y="7658"/>
                  </a:lnTo>
                  <a:lnTo>
                    <a:pt x="1076" y="7483"/>
                  </a:lnTo>
                  <a:lnTo>
                    <a:pt x="1295" y="7329"/>
                  </a:lnTo>
                  <a:lnTo>
                    <a:pt x="1537" y="7197"/>
                  </a:lnTo>
                  <a:lnTo>
                    <a:pt x="1537" y="7197"/>
                  </a:lnTo>
                  <a:lnTo>
                    <a:pt x="1493" y="7066"/>
                  </a:lnTo>
                  <a:lnTo>
                    <a:pt x="1493" y="6912"/>
                  </a:lnTo>
                  <a:lnTo>
                    <a:pt x="1493" y="6605"/>
                  </a:lnTo>
                  <a:lnTo>
                    <a:pt x="1559" y="6298"/>
                  </a:lnTo>
                  <a:lnTo>
                    <a:pt x="1646" y="5969"/>
                  </a:lnTo>
                  <a:lnTo>
                    <a:pt x="1756" y="5662"/>
                  </a:lnTo>
                  <a:lnTo>
                    <a:pt x="1910" y="5376"/>
                  </a:lnTo>
                  <a:lnTo>
                    <a:pt x="2063" y="5091"/>
                  </a:lnTo>
                  <a:lnTo>
                    <a:pt x="2239" y="4872"/>
                  </a:lnTo>
                  <a:lnTo>
                    <a:pt x="2239" y="4872"/>
                  </a:lnTo>
                  <a:lnTo>
                    <a:pt x="2436" y="4652"/>
                  </a:lnTo>
                  <a:lnTo>
                    <a:pt x="2634" y="4477"/>
                  </a:lnTo>
                  <a:lnTo>
                    <a:pt x="2875" y="4323"/>
                  </a:lnTo>
                  <a:lnTo>
                    <a:pt x="3117" y="4191"/>
                  </a:lnTo>
                  <a:lnTo>
                    <a:pt x="3380" y="4082"/>
                  </a:lnTo>
                  <a:lnTo>
                    <a:pt x="3643" y="4016"/>
                  </a:lnTo>
                  <a:lnTo>
                    <a:pt x="3928" y="3972"/>
                  </a:lnTo>
                  <a:lnTo>
                    <a:pt x="4214" y="3950"/>
                  </a:lnTo>
                  <a:lnTo>
                    <a:pt x="4214" y="3950"/>
                  </a:lnTo>
                  <a:lnTo>
                    <a:pt x="4258" y="3599"/>
                  </a:lnTo>
                  <a:lnTo>
                    <a:pt x="4323" y="3248"/>
                  </a:lnTo>
                  <a:lnTo>
                    <a:pt x="4433" y="2919"/>
                  </a:lnTo>
                  <a:lnTo>
                    <a:pt x="4565" y="2612"/>
                  </a:lnTo>
                  <a:lnTo>
                    <a:pt x="4740" y="2326"/>
                  </a:lnTo>
                  <a:lnTo>
                    <a:pt x="4960" y="2063"/>
                  </a:lnTo>
                  <a:lnTo>
                    <a:pt x="5223" y="1844"/>
                  </a:lnTo>
                  <a:lnTo>
                    <a:pt x="5377" y="1734"/>
                  </a:lnTo>
                  <a:lnTo>
                    <a:pt x="5530" y="1646"/>
                  </a:lnTo>
                  <a:lnTo>
                    <a:pt x="5530" y="1646"/>
                  </a:lnTo>
                  <a:lnTo>
                    <a:pt x="5837" y="1492"/>
                  </a:lnTo>
                  <a:lnTo>
                    <a:pt x="6189" y="1383"/>
                  </a:lnTo>
                  <a:lnTo>
                    <a:pt x="6540" y="1317"/>
                  </a:lnTo>
                  <a:lnTo>
                    <a:pt x="6891" y="1295"/>
                  </a:lnTo>
                  <a:lnTo>
                    <a:pt x="7264" y="1317"/>
                  </a:lnTo>
                  <a:lnTo>
                    <a:pt x="7615" y="1383"/>
                  </a:lnTo>
                  <a:lnTo>
                    <a:pt x="7944" y="1492"/>
                  </a:lnTo>
                  <a:lnTo>
                    <a:pt x="8273" y="1646"/>
                  </a:lnTo>
                  <a:lnTo>
                    <a:pt x="8273" y="1646"/>
                  </a:lnTo>
                  <a:lnTo>
                    <a:pt x="8449" y="1361"/>
                  </a:lnTo>
                  <a:lnTo>
                    <a:pt x="8646" y="1097"/>
                  </a:lnTo>
                  <a:lnTo>
                    <a:pt x="8887" y="856"/>
                  </a:lnTo>
                  <a:lnTo>
                    <a:pt x="9173" y="637"/>
                  </a:lnTo>
                  <a:lnTo>
                    <a:pt x="9458" y="461"/>
                  </a:lnTo>
                  <a:lnTo>
                    <a:pt x="9765" y="308"/>
                  </a:lnTo>
                  <a:lnTo>
                    <a:pt x="10094" y="176"/>
                  </a:lnTo>
                  <a:lnTo>
                    <a:pt x="10423" y="66"/>
                  </a:lnTo>
                  <a:lnTo>
                    <a:pt x="10423" y="66"/>
                  </a:lnTo>
                  <a:lnTo>
                    <a:pt x="10753" y="22"/>
                  </a:lnTo>
                  <a:lnTo>
                    <a:pt x="11082" y="0"/>
                  </a:lnTo>
                  <a:lnTo>
                    <a:pt x="11411" y="0"/>
                  </a:lnTo>
                  <a:lnTo>
                    <a:pt x="11762" y="66"/>
                  </a:lnTo>
                  <a:lnTo>
                    <a:pt x="12069" y="132"/>
                  </a:lnTo>
                  <a:lnTo>
                    <a:pt x="12398" y="264"/>
                  </a:lnTo>
                  <a:lnTo>
                    <a:pt x="12683" y="417"/>
                  </a:lnTo>
                  <a:lnTo>
                    <a:pt x="12969" y="593"/>
                  </a:lnTo>
                  <a:lnTo>
                    <a:pt x="12969" y="593"/>
                  </a:lnTo>
                  <a:lnTo>
                    <a:pt x="13122" y="483"/>
                  </a:lnTo>
                  <a:lnTo>
                    <a:pt x="13276" y="395"/>
                  </a:lnTo>
                  <a:lnTo>
                    <a:pt x="13451" y="308"/>
                  </a:lnTo>
                  <a:lnTo>
                    <a:pt x="13627" y="242"/>
                  </a:lnTo>
                  <a:lnTo>
                    <a:pt x="14000" y="132"/>
                  </a:lnTo>
                  <a:lnTo>
                    <a:pt x="14395" y="44"/>
                  </a:lnTo>
                  <a:lnTo>
                    <a:pt x="14812" y="22"/>
                  </a:lnTo>
                  <a:lnTo>
                    <a:pt x="15207" y="22"/>
                  </a:lnTo>
                  <a:lnTo>
                    <a:pt x="15602" y="88"/>
                  </a:lnTo>
                  <a:lnTo>
                    <a:pt x="15975" y="154"/>
                  </a:lnTo>
                  <a:lnTo>
                    <a:pt x="15975" y="154"/>
                  </a:lnTo>
                  <a:lnTo>
                    <a:pt x="16304" y="286"/>
                  </a:lnTo>
                  <a:lnTo>
                    <a:pt x="16633" y="439"/>
                  </a:lnTo>
                  <a:lnTo>
                    <a:pt x="16940" y="637"/>
                  </a:lnTo>
                  <a:lnTo>
                    <a:pt x="17226" y="856"/>
                  </a:lnTo>
                  <a:lnTo>
                    <a:pt x="17467" y="1119"/>
                  </a:lnTo>
                  <a:lnTo>
                    <a:pt x="17686" y="1405"/>
                  </a:lnTo>
                  <a:lnTo>
                    <a:pt x="17862" y="1734"/>
                  </a:lnTo>
                  <a:lnTo>
                    <a:pt x="18015" y="2063"/>
                  </a:lnTo>
                  <a:lnTo>
                    <a:pt x="18015" y="2063"/>
                  </a:lnTo>
                  <a:lnTo>
                    <a:pt x="18147" y="1975"/>
                  </a:lnTo>
                  <a:lnTo>
                    <a:pt x="18279" y="1887"/>
                  </a:lnTo>
                  <a:lnTo>
                    <a:pt x="18410" y="1844"/>
                  </a:lnTo>
                  <a:lnTo>
                    <a:pt x="18564" y="1822"/>
                  </a:lnTo>
                  <a:lnTo>
                    <a:pt x="18718" y="1800"/>
                  </a:lnTo>
                  <a:lnTo>
                    <a:pt x="18893" y="1800"/>
                  </a:lnTo>
                  <a:lnTo>
                    <a:pt x="19047" y="1800"/>
                  </a:lnTo>
                  <a:lnTo>
                    <a:pt x="19222" y="1822"/>
                  </a:lnTo>
                  <a:lnTo>
                    <a:pt x="19551" y="1909"/>
                  </a:lnTo>
                  <a:lnTo>
                    <a:pt x="19859" y="2041"/>
                  </a:lnTo>
                  <a:lnTo>
                    <a:pt x="20144" y="2217"/>
                  </a:lnTo>
                  <a:lnTo>
                    <a:pt x="20276" y="2304"/>
                  </a:lnTo>
                  <a:lnTo>
                    <a:pt x="20385" y="2414"/>
                  </a:lnTo>
                  <a:lnTo>
                    <a:pt x="20385" y="2414"/>
                  </a:lnTo>
                  <a:lnTo>
                    <a:pt x="20583" y="2633"/>
                  </a:lnTo>
                  <a:lnTo>
                    <a:pt x="20758" y="2875"/>
                  </a:lnTo>
                  <a:lnTo>
                    <a:pt x="20890" y="3138"/>
                  </a:lnTo>
                  <a:lnTo>
                    <a:pt x="21000" y="3423"/>
                  </a:lnTo>
                  <a:lnTo>
                    <a:pt x="21087" y="3709"/>
                  </a:lnTo>
                  <a:lnTo>
                    <a:pt x="21153" y="3994"/>
                  </a:lnTo>
                  <a:lnTo>
                    <a:pt x="21175" y="4301"/>
                  </a:lnTo>
                  <a:lnTo>
                    <a:pt x="21197" y="4608"/>
                  </a:lnTo>
                  <a:lnTo>
                    <a:pt x="21197" y="4608"/>
                  </a:lnTo>
                  <a:lnTo>
                    <a:pt x="21504" y="4608"/>
                  </a:lnTo>
                  <a:lnTo>
                    <a:pt x="21833" y="4652"/>
                  </a:lnTo>
                  <a:lnTo>
                    <a:pt x="22163" y="4718"/>
                  </a:lnTo>
                  <a:lnTo>
                    <a:pt x="22470" y="4784"/>
                  </a:lnTo>
                  <a:lnTo>
                    <a:pt x="22799" y="4894"/>
                  </a:lnTo>
                  <a:lnTo>
                    <a:pt x="23084" y="5047"/>
                  </a:lnTo>
                  <a:lnTo>
                    <a:pt x="23347" y="5201"/>
                  </a:lnTo>
                  <a:lnTo>
                    <a:pt x="23457" y="5310"/>
                  </a:lnTo>
                  <a:lnTo>
                    <a:pt x="23545" y="5398"/>
                  </a:lnTo>
                  <a:lnTo>
                    <a:pt x="23545" y="5398"/>
                  </a:lnTo>
                  <a:lnTo>
                    <a:pt x="23720" y="5640"/>
                  </a:lnTo>
                  <a:lnTo>
                    <a:pt x="23874" y="5881"/>
                  </a:lnTo>
                  <a:lnTo>
                    <a:pt x="23984" y="6144"/>
                  </a:lnTo>
                  <a:lnTo>
                    <a:pt x="24093" y="6408"/>
                  </a:lnTo>
                  <a:lnTo>
                    <a:pt x="24159" y="6693"/>
                  </a:lnTo>
                  <a:lnTo>
                    <a:pt x="24181" y="6978"/>
                  </a:lnTo>
                  <a:lnTo>
                    <a:pt x="24203" y="7263"/>
                  </a:lnTo>
                  <a:lnTo>
                    <a:pt x="24159" y="7527"/>
                  </a:lnTo>
                  <a:lnTo>
                    <a:pt x="24159" y="7527"/>
                  </a:lnTo>
                  <a:lnTo>
                    <a:pt x="24357" y="7746"/>
                  </a:lnTo>
                  <a:lnTo>
                    <a:pt x="24510" y="7987"/>
                  </a:lnTo>
                  <a:lnTo>
                    <a:pt x="24664" y="8229"/>
                  </a:lnTo>
                  <a:lnTo>
                    <a:pt x="24796" y="8492"/>
                  </a:lnTo>
                  <a:lnTo>
                    <a:pt x="24905" y="8755"/>
                  </a:lnTo>
                  <a:lnTo>
                    <a:pt x="24993" y="9019"/>
                  </a:lnTo>
                  <a:lnTo>
                    <a:pt x="25059" y="9304"/>
                  </a:lnTo>
                  <a:lnTo>
                    <a:pt x="25125" y="9589"/>
                  </a:lnTo>
                  <a:lnTo>
                    <a:pt x="25147" y="9853"/>
                  </a:lnTo>
                  <a:lnTo>
                    <a:pt x="25147" y="10138"/>
                  </a:lnTo>
                  <a:lnTo>
                    <a:pt x="25125" y="10423"/>
                  </a:lnTo>
                  <a:lnTo>
                    <a:pt x="25081" y="10686"/>
                  </a:lnTo>
                  <a:lnTo>
                    <a:pt x="24993" y="10950"/>
                  </a:lnTo>
                  <a:lnTo>
                    <a:pt x="24905" y="11213"/>
                  </a:lnTo>
                  <a:lnTo>
                    <a:pt x="24774" y="11476"/>
                  </a:lnTo>
                  <a:lnTo>
                    <a:pt x="24642" y="11718"/>
                  </a:lnTo>
                  <a:lnTo>
                    <a:pt x="24642" y="11718"/>
                  </a:lnTo>
                  <a:lnTo>
                    <a:pt x="24883" y="11981"/>
                  </a:lnTo>
                  <a:lnTo>
                    <a:pt x="25125" y="12288"/>
                  </a:lnTo>
                  <a:lnTo>
                    <a:pt x="25322" y="12595"/>
                  </a:lnTo>
                  <a:lnTo>
                    <a:pt x="25476" y="12946"/>
                  </a:lnTo>
                  <a:lnTo>
                    <a:pt x="25586" y="13297"/>
                  </a:lnTo>
                  <a:lnTo>
                    <a:pt x="25651" y="13670"/>
                  </a:lnTo>
                  <a:lnTo>
                    <a:pt x="25673" y="13846"/>
                  </a:lnTo>
                  <a:lnTo>
                    <a:pt x="25673" y="14044"/>
                  </a:lnTo>
                  <a:lnTo>
                    <a:pt x="25673" y="14219"/>
                  </a:lnTo>
                  <a:lnTo>
                    <a:pt x="25629" y="14395"/>
                  </a:lnTo>
                  <a:lnTo>
                    <a:pt x="25629" y="14395"/>
                  </a:lnTo>
                  <a:lnTo>
                    <a:pt x="25542" y="14746"/>
                  </a:lnTo>
                  <a:lnTo>
                    <a:pt x="25410" y="15097"/>
                  </a:lnTo>
                  <a:lnTo>
                    <a:pt x="25234" y="15404"/>
                  </a:lnTo>
                  <a:lnTo>
                    <a:pt x="25015" y="15711"/>
                  </a:lnTo>
                  <a:lnTo>
                    <a:pt x="24774" y="15974"/>
                  </a:lnTo>
                  <a:lnTo>
                    <a:pt x="24510" y="16216"/>
                  </a:lnTo>
                  <a:lnTo>
                    <a:pt x="24203" y="16413"/>
                  </a:lnTo>
                  <a:lnTo>
                    <a:pt x="23874" y="16567"/>
                  </a:lnTo>
                  <a:lnTo>
                    <a:pt x="23874" y="16567"/>
                  </a:lnTo>
                  <a:lnTo>
                    <a:pt x="23830" y="16699"/>
                  </a:lnTo>
                  <a:lnTo>
                    <a:pt x="23764" y="16852"/>
                  </a:lnTo>
                  <a:lnTo>
                    <a:pt x="23611" y="17137"/>
                  </a:lnTo>
                  <a:lnTo>
                    <a:pt x="23391" y="17423"/>
                  </a:lnTo>
                  <a:lnTo>
                    <a:pt x="23128" y="17686"/>
                  </a:lnTo>
                  <a:lnTo>
                    <a:pt x="22865" y="17927"/>
                  </a:lnTo>
                  <a:lnTo>
                    <a:pt x="22558" y="18125"/>
                  </a:lnTo>
                  <a:lnTo>
                    <a:pt x="22272" y="18278"/>
                  </a:lnTo>
                  <a:lnTo>
                    <a:pt x="22119" y="18344"/>
                  </a:lnTo>
                  <a:lnTo>
                    <a:pt x="21965" y="18388"/>
                  </a:lnTo>
                  <a:lnTo>
                    <a:pt x="21965" y="18388"/>
                  </a:lnTo>
                  <a:lnTo>
                    <a:pt x="21680" y="18432"/>
                  </a:lnTo>
                  <a:lnTo>
                    <a:pt x="21373" y="18432"/>
                  </a:lnTo>
                  <a:lnTo>
                    <a:pt x="21087" y="18410"/>
                  </a:lnTo>
                  <a:lnTo>
                    <a:pt x="20802" y="18322"/>
                  </a:lnTo>
                  <a:lnTo>
                    <a:pt x="20517" y="18213"/>
                  </a:lnTo>
                  <a:lnTo>
                    <a:pt x="20276" y="18081"/>
                  </a:lnTo>
                  <a:lnTo>
                    <a:pt x="20034" y="17905"/>
                  </a:lnTo>
                  <a:lnTo>
                    <a:pt x="19837" y="17686"/>
                  </a:lnTo>
                  <a:lnTo>
                    <a:pt x="19837" y="17686"/>
                  </a:lnTo>
                  <a:lnTo>
                    <a:pt x="19661" y="17971"/>
                  </a:lnTo>
                  <a:lnTo>
                    <a:pt x="19464" y="18256"/>
                  </a:lnTo>
                  <a:lnTo>
                    <a:pt x="19244" y="18520"/>
                  </a:lnTo>
                  <a:lnTo>
                    <a:pt x="19003" y="18761"/>
                  </a:lnTo>
                  <a:lnTo>
                    <a:pt x="18740" y="18981"/>
                  </a:lnTo>
                  <a:lnTo>
                    <a:pt x="18454" y="19156"/>
                  </a:lnTo>
                  <a:lnTo>
                    <a:pt x="18147" y="19310"/>
                  </a:lnTo>
                  <a:lnTo>
                    <a:pt x="17840" y="19441"/>
                  </a:lnTo>
                  <a:lnTo>
                    <a:pt x="17840" y="19441"/>
                  </a:lnTo>
                  <a:lnTo>
                    <a:pt x="17511" y="19507"/>
                  </a:lnTo>
                  <a:lnTo>
                    <a:pt x="17182" y="19551"/>
                  </a:lnTo>
                  <a:lnTo>
                    <a:pt x="16853" y="19551"/>
                  </a:lnTo>
                  <a:lnTo>
                    <a:pt x="16523" y="19529"/>
                  </a:lnTo>
                  <a:lnTo>
                    <a:pt x="16194" y="19463"/>
                  </a:lnTo>
                  <a:lnTo>
                    <a:pt x="15865" y="19376"/>
                  </a:lnTo>
                  <a:lnTo>
                    <a:pt x="15558" y="19244"/>
                  </a:lnTo>
                  <a:lnTo>
                    <a:pt x="15273" y="19090"/>
                  </a:lnTo>
                  <a:lnTo>
                    <a:pt x="15273" y="19090"/>
                  </a:lnTo>
                  <a:lnTo>
                    <a:pt x="15185" y="19244"/>
                  </a:lnTo>
                  <a:lnTo>
                    <a:pt x="15053" y="19354"/>
                  </a:lnTo>
                  <a:lnTo>
                    <a:pt x="14944" y="19485"/>
                  </a:lnTo>
                  <a:lnTo>
                    <a:pt x="14790" y="19595"/>
                  </a:lnTo>
                  <a:lnTo>
                    <a:pt x="14505" y="19792"/>
                  </a:lnTo>
                  <a:lnTo>
                    <a:pt x="14154" y="19968"/>
                  </a:lnTo>
                  <a:lnTo>
                    <a:pt x="13803" y="20100"/>
                  </a:lnTo>
                  <a:lnTo>
                    <a:pt x="13451" y="20209"/>
                  </a:lnTo>
                  <a:lnTo>
                    <a:pt x="13100" y="20297"/>
                  </a:lnTo>
                  <a:lnTo>
                    <a:pt x="12749" y="20341"/>
                  </a:lnTo>
                  <a:lnTo>
                    <a:pt x="12749" y="20341"/>
                  </a:lnTo>
                  <a:lnTo>
                    <a:pt x="12420" y="20363"/>
                  </a:lnTo>
                  <a:lnTo>
                    <a:pt x="12091" y="20341"/>
                  </a:lnTo>
                  <a:lnTo>
                    <a:pt x="11762" y="20275"/>
                  </a:lnTo>
                  <a:lnTo>
                    <a:pt x="11455" y="20187"/>
                  </a:lnTo>
                  <a:lnTo>
                    <a:pt x="11147" y="20056"/>
                  </a:lnTo>
                  <a:lnTo>
                    <a:pt x="10862" y="19902"/>
                  </a:lnTo>
                  <a:lnTo>
                    <a:pt x="10599" y="19705"/>
                  </a:lnTo>
                  <a:lnTo>
                    <a:pt x="10358" y="19485"/>
                  </a:lnTo>
                  <a:lnTo>
                    <a:pt x="10358" y="19485"/>
                  </a:lnTo>
                  <a:lnTo>
                    <a:pt x="10248" y="19617"/>
                  </a:lnTo>
                  <a:lnTo>
                    <a:pt x="10116" y="19727"/>
                  </a:lnTo>
                  <a:lnTo>
                    <a:pt x="9985" y="19836"/>
                  </a:lnTo>
                  <a:lnTo>
                    <a:pt x="9831" y="19946"/>
                  </a:lnTo>
                  <a:lnTo>
                    <a:pt x="9655" y="20034"/>
                  </a:lnTo>
                  <a:lnTo>
                    <a:pt x="9480" y="20100"/>
                  </a:lnTo>
                  <a:lnTo>
                    <a:pt x="9107" y="20209"/>
                  </a:lnTo>
                  <a:lnTo>
                    <a:pt x="8712" y="20297"/>
                  </a:lnTo>
                  <a:lnTo>
                    <a:pt x="8317" y="20319"/>
                  </a:lnTo>
                  <a:lnTo>
                    <a:pt x="7944" y="20297"/>
                  </a:lnTo>
                  <a:lnTo>
                    <a:pt x="7593" y="20253"/>
                  </a:lnTo>
                  <a:lnTo>
                    <a:pt x="7593" y="20253"/>
                  </a:lnTo>
                  <a:lnTo>
                    <a:pt x="7439" y="20209"/>
                  </a:lnTo>
                  <a:lnTo>
                    <a:pt x="7264" y="20143"/>
                  </a:lnTo>
                  <a:lnTo>
                    <a:pt x="6978" y="19990"/>
                  </a:lnTo>
                  <a:lnTo>
                    <a:pt x="6693" y="19792"/>
                  </a:lnTo>
                  <a:lnTo>
                    <a:pt x="6452" y="19551"/>
                  </a:lnTo>
                  <a:lnTo>
                    <a:pt x="6254" y="19288"/>
                  </a:lnTo>
                  <a:lnTo>
                    <a:pt x="6079" y="19002"/>
                  </a:lnTo>
                  <a:lnTo>
                    <a:pt x="5947" y="18695"/>
                  </a:lnTo>
                  <a:lnTo>
                    <a:pt x="5903" y="18520"/>
                  </a:lnTo>
                  <a:lnTo>
                    <a:pt x="5881" y="18366"/>
                  </a:lnTo>
                  <a:lnTo>
                    <a:pt x="5881" y="18366"/>
                  </a:lnTo>
                  <a:lnTo>
                    <a:pt x="5750" y="18410"/>
                  </a:lnTo>
                  <a:lnTo>
                    <a:pt x="5618" y="18454"/>
                  </a:lnTo>
                  <a:lnTo>
                    <a:pt x="5355" y="18498"/>
                  </a:lnTo>
                  <a:lnTo>
                    <a:pt x="5069" y="18498"/>
                  </a:lnTo>
                  <a:lnTo>
                    <a:pt x="4806" y="18454"/>
                  </a:lnTo>
                  <a:lnTo>
                    <a:pt x="4521" y="18388"/>
                  </a:lnTo>
                  <a:lnTo>
                    <a:pt x="4236" y="18300"/>
                  </a:lnTo>
                  <a:lnTo>
                    <a:pt x="3972" y="18191"/>
                  </a:lnTo>
                  <a:lnTo>
                    <a:pt x="3731" y="18081"/>
                  </a:lnTo>
                  <a:lnTo>
                    <a:pt x="3731" y="18081"/>
                  </a:lnTo>
                  <a:lnTo>
                    <a:pt x="3490" y="17927"/>
                  </a:lnTo>
                  <a:lnTo>
                    <a:pt x="3270" y="17774"/>
                  </a:lnTo>
                  <a:lnTo>
                    <a:pt x="3051" y="17576"/>
                  </a:lnTo>
                  <a:lnTo>
                    <a:pt x="2875" y="17357"/>
                  </a:lnTo>
                  <a:lnTo>
                    <a:pt x="2722" y="17137"/>
                  </a:lnTo>
                  <a:lnTo>
                    <a:pt x="2590" y="16896"/>
                  </a:lnTo>
                  <a:lnTo>
                    <a:pt x="2502" y="16633"/>
                  </a:lnTo>
                  <a:lnTo>
                    <a:pt x="2414" y="16369"/>
                  </a:lnTo>
                  <a:lnTo>
                    <a:pt x="2414" y="16369"/>
                  </a:lnTo>
                  <a:lnTo>
                    <a:pt x="2305" y="16413"/>
                  </a:lnTo>
                  <a:lnTo>
                    <a:pt x="2151" y="16435"/>
                  </a:lnTo>
                  <a:lnTo>
                    <a:pt x="2019" y="16435"/>
                  </a:lnTo>
                  <a:lnTo>
                    <a:pt x="1866" y="16391"/>
                  </a:lnTo>
                  <a:lnTo>
                    <a:pt x="1712" y="16326"/>
                  </a:lnTo>
                  <a:lnTo>
                    <a:pt x="1581" y="16260"/>
                  </a:lnTo>
                  <a:lnTo>
                    <a:pt x="1471" y="16172"/>
                  </a:lnTo>
                  <a:lnTo>
                    <a:pt x="1383" y="16062"/>
                  </a:lnTo>
                  <a:lnTo>
                    <a:pt x="1383" y="16062"/>
                  </a:lnTo>
                  <a:lnTo>
                    <a:pt x="1295" y="15931"/>
                  </a:lnTo>
                  <a:lnTo>
                    <a:pt x="1251" y="15799"/>
                  </a:lnTo>
                  <a:lnTo>
                    <a:pt x="1230" y="15667"/>
                  </a:lnTo>
                  <a:lnTo>
                    <a:pt x="1230" y="15536"/>
                  </a:lnTo>
                  <a:lnTo>
                    <a:pt x="1251" y="15382"/>
                  </a:lnTo>
                  <a:lnTo>
                    <a:pt x="1317" y="15250"/>
                  </a:lnTo>
                  <a:lnTo>
                    <a:pt x="1383" y="15141"/>
                  </a:lnTo>
                  <a:lnTo>
                    <a:pt x="1471" y="1503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5301;p48">
              <a:extLst>
                <a:ext uri="{FF2B5EF4-FFF2-40B4-BE49-F238E27FC236}">
                  <a16:creationId xmlns:a16="http://schemas.microsoft.com/office/drawing/2014/main" id="{352BE19A-95F7-907C-98E4-D50D436820AF}"/>
                </a:ext>
              </a:extLst>
            </p:cNvPr>
            <p:cNvSpPr/>
            <p:nvPr/>
          </p:nvSpPr>
          <p:spPr>
            <a:xfrm>
              <a:off x="3799825" y="2462825"/>
              <a:ext cx="588075" cy="430100"/>
            </a:xfrm>
            <a:custGeom>
              <a:avLst/>
              <a:gdLst/>
              <a:ahLst/>
              <a:cxnLst/>
              <a:rect l="l" t="t" r="r" b="b"/>
              <a:pathLst>
                <a:path w="23523" h="17204" extrusionOk="0">
                  <a:moveTo>
                    <a:pt x="615" y="11849"/>
                  </a:moveTo>
                  <a:lnTo>
                    <a:pt x="615" y="11849"/>
                  </a:lnTo>
                  <a:lnTo>
                    <a:pt x="483" y="11718"/>
                  </a:lnTo>
                  <a:lnTo>
                    <a:pt x="351" y="11586"/>
                  </a:lnTo>
                  <a:lnTo>
                    <a:pt x="241" y="11410"/>
                  </a:lnTo>
                  <a:lnTo>
                    <a:pt x="154" y="11257"/>
                  </a:lnTo>
                  <a:lnTo>
                    <a:pt x="88" y="11081"/>
                  </a:lnTo>
                  <a:lnTo>
                    <a:pt x="44" y="10884"/>
                  </a:lnTo>
                  <a:lnTo>
                    <a:pt x="0" y="10708"/>
                  </a:lnTo>
                  <a:lnTo>
                    <a:pt x="0" y="10511"/>
                  </a:lnTo>
                  <a:lnTo>
                    <a:pt x="0" y="10511"/>
                  </a:lnTo>
                  <a:lnTo>
                    <a:pt x="0" y="10335"/>
                  </a:lnTo>
                  <a:lnTo>
                    <a:pt x="44" y="10138"/>
                  </a:lnTo>
                  <a:lnTo>
                    <a:pt x="88" y="9962"/>
                  </a:lnTo>
                  <a:lnTo>
                    <a:pt x="176" y="9787"/>
                  </a:lnTo>
                  <a:lnTo>
                    <a:pt x="263" y="9611"/>
                  </a:lnTo>
                  <a:lnTo>
                    <a:pt x="373" y="9458"/>
                  </a:lnTo>
                  <a:lnTo>
                    <a:pt x="483" y="9304"/>
                  </a:lnTo>
                  <a:lnTo>
                    <a:pt x="636" y="9194"/>
                  </a:lnTo>
                  <a:lnTo>
                    <a:pt x="636" y="9194"/>
                  </a:lnTo>
                  <a:lnTo>
                    <a:pt x="483" y="9041"/>
                  </a:lnTo>
                  <a:lnTo>
                    <a:pt x="351" y="8887"/>
                  </a:lnTo>
                  <a:lnTo>
                    <a:pt x="263" y="8690"/>
                  </a:lnTo>
                  <a:lnTo>
                    <a:pt x="198" y="8470"/>
                  </a:lnTo>
                  <a:lnTo>
                    <a:pt x="176" y="8273"/>
                  </a:lnTo>
                  <a:lnTo>
                    <a:pt x="154" y="8031"/>
                  </a:lnTo>
                  <a:lnTo>
                    <a:pt x="198" y="7834"/>
                  </a:lnTo>
                  <a:lnTo>
                    <a:pt x="241" y="7614"/>
                  </a:lnTo>
                  <a:lnTo>
                    <a:pt x="241" y="7614"/>
                  </a:lnTo>
                  <a:lnTo>
                    <a:pt x="307" y="7417"/>
                  </a:lnTo>
                  <a:lnTo>
                    <a:pt x="417" y="7241"/>
                  </a:lnTo>
                  <a:lnTo>
                    <a:pt x="549" y="7088"/>
                  </a:lnTo>
                  <a:lnTo>
                    <a:pt x="724" y="6934"/>
                  </a:lnTo>
                  <a:lnTo>
                    <a:pt x="900" y="6824"/>
                  </a:lnTo>
                  <a:lnTo>
                    <a:pt x="1075" y="6737"/>
                  </a:lnTo>
                  <a:lnTo>
                    <a:pt x="1295" y="6671"/>
                  </a:lnTo>
                  <a:lnTo>
                    <a:pt x="1492" y="6649"/>
                  </a:lnTo>
                  <a:lnTo>
                    <a:pt x="1492" y="6649"/>
                  </a:lnTo>
                  <a:lnTo>
                    <a:pt x="1492" y="6430"/>
                  </a:lnTo>
                  <a:lnTo>
                    <a:pt x="1492" y="6210"/>
                  </a:lnTo>
                  <a:lnTo>
                    <a:pt x="1514" y="5991"/>
                  </a:lnTo>
                  <a:lnTo>
                    <a:pt x="1536" y="5749"/>
                  </a:lnTo>
                  <a:lnTo>
                    <a:pt x="1602" y="5530"/>
                  </a:lnTo>
                  <a:lnTo>
                    <a:pt x="1668" y="5310"/>
                  </a:lnTo>
                  <a:lnTo>
                    <a:pt x="1734" y="5113"/>
                  </a:lnTo>
                  <a:lnTo>
                    <a:pt x="1843" y="4916"/>
                  </a:lnTo>
                  <a:lnTo>
                    <a:pt x="1843" y="4916"/>
                  </a:lnTo>
                  <a:lnTo>
                    <a:pt x="1953" y="4740"/>
                  </a:lnTo>
                  <a:lnTo>
                    <a:pt x="2085" y="4564"/>
                  </a:lnTo>
                  <a:lnTo>
                    <a:pt x="2238" y="4411"/>
                  </a:lnTo>
                  <a:lnTo>
                    <a:pt x="2392" y="4279"/>
                  </a:lnTo>
                  <a:lnTo>
                    <a:pt x="2567" y="4148"/>
                  </a:lnTo>
                  <a:lnTo>
                    <a:pt x="2765" y="4038"/>
                  </a:lnTo>
                  <a:lnTo>
                    <a:pt x="2962" y="3972"/>
                  </a:lnTo>
                  <a:lnTo>
                    <a:pt x="3160" y="3906"/>
                  </a:lnTo>
                  <a:lnTo>
                    <a:pt x="3160" y="3906"/>
                  </a:lnTo>
                  <a:lnTo>
                    <a:pt x="3357" y="3862"/>
                  </a:lnTo>
                  <a:lnTo>
                    <a:pt x="3577" y="3862"/>
                  </a:lnTo>
                  <a:lnTo>
                    <a:pt x="3796" y="3884"/>
                  </a:lnTo>
                  <a:lnTo>
                    <a:pt x="3994" y="3928"/>
                  </a:lnTo>
                  <a:lnTo>
                    <a:pt x="4213" y="3994"/>
                  </a:lnTo>
                  <a:lnTo>
                    <a:pt x="4389" y="4082"/>
                  </a:lnTo>
                  <a:lnTo>
                    <a:pt x="4564" y="4191"/>
                  </a:lnTo>
                  <a:lnTo>
                    <a:pt x="4740" y="4345"/>
                  </a:lnTo>
                  <a:lnTo>
                    <a:pt x="4740" y="4345"/>
                  </a:lnTo>
                  <a:lnTo>
                    <a:pt x="4652" y="4169"/>
                  </a:lnTo>
                  <a:lnTo>
                    <a:pt x="4608" y="3972"/>
                  </a:lnTo>
                  <a:lnTo>
                    <a:pt x="4608" y="3775"/>
                  </a:lnTo>
                  <a:lnTo>
                    <a:pt x="4608" y="3577"/>
                  </a:lnTo>
                  <a:lnTo>
                    <a:pt x="4652" y="3380"/>
                  </a:lnTo>
                  <a:lnTo>
                    <a:pt x="4696" y="3182"/>
                  </a:lnTo>
                  <a:lnTo>
                    <a:pt x="4762" y="2985"/>
                  </a:lnTo>
                  <a:lnTo>
                    <a:pt x="4827" y="2809"/>
                  </a:lnTo>
                  <a:lnTo>
                    <a:pt x="4827" y="2809"/>
                  </a:lnTo>
                  <a:lnTo>
                    <a:pt x="4915" y="2633"/>
                  </a:lnTo>
                  <a:lnTo>
                    <a:pt x="5003" y="2480"/>
                  </a:lnTo>
                  <a:lnTo>
                    <a:pt x="5113" y="2348"/>
                  </a:lnTo>
                  <a:lnTo>
                    <a:pt x="5222" y="2195"/>
                  </a:lnTo>
                  <a:lnTo>
                    <a:pt x="5508" y="1953"/>
                  </a:lnTo>
                  <a:lnTo>
                    <a:pt x="5793" y="1734"/>
                  </a:lnTo>
                  <a:lnTo>
                    <a:pt x="5793" y="1734"/>
                  </a:lnTo>
                  <a:lnTo>
                    <a:pt x="6034" y="1602"/>
                  </a:lnTo>
                  <a:lnTo>
                    <a:pt x="6298" y="1492"/>
                  </a:lnTo>
                  <a:lnTo>
                    <a:pt x="6561" y="1405"/>
                  </a:lnTo>
                  <a:lnTo>
                    <a:pt x="6846" y="1339"/>
                  </a:lnTo>
                  <a:lnTo>
                    <a:pt x="7131" y="1295"/>
                  </a:lnTo>
                  <a:lnTo>
                    <a:pt x="7395" y="1295"/>
                  </a:lnTo>
                  <a:lnTo>
                    <a:pt x="7680" y="1317"/>
                  </a:lnTo>
                  <a:lnTo>
                    <a:pt x="7943" y="1383"/>
                  </a:lnTo>
                  <a:lnTo>
                    <a:pt x="7943" y="1383"/>
                  </a:lnTo>
                  <a:lnTo>
                    <a:pt x="8207" y="1471"/>
                  </a:lnTo>
                  <a:lnTo>
                    <a:pt x="8470" y="1602"/>
                  </a:lnTo>
                  <a:lnTo>
                    <a:pt x="8689" y="1778"/>
                  </a:lnTo>
                  <a:lnTo>
                    <a:pt x="8887" y="1975"/>
                  </a:lnTo>
                  <a:lnTo>
                    <a:pt x="9062" y="2195"/>
                  </a:lnTo>
                  <a:lnTo>
                    <a:pt x="9194" y="2436"/>
                  </a:lnTo>
                  <a:lnTo>
                    <a:pt x="9282" y="2699"/>
                  </a:lnTo>
                  <a:lnTo>
                    <a:pt x="9326" y="2985"/>
                  </a:lnTo>
                  <a:lnTo>
                    <a:pt x="9326" y="2985"/>
                  </a:lnTo>
                  <a:lnTo>
                    <a:pt x="9413" y="2809"/>
                  </a:lnTo>
                  <a:lnTo>
                    <a:pt x="9501" y="2633"/>
                  </a:lnTo>
                  <a:lnTo>
                    <a:pt x="9633" y="2480"/>
                  </a:lnTo>
                  <a:lnTo>
                    <a:pt x="9743" y="2348"/>
                  </a:lnTo>
                  <a:lnTo>
                    <a:pt x="9874" y="2217"/>
                  </a:lnTo>
                  <a:lnTo>
                    <a:pt x="10028" y="2107"/>
                  </a:lnTo>
                  <a:lnTo>
                    <a:pt x="10203" y="1997"/>
                  </a:lnTo>
                  <a:lnTo>
                    <a:pt x="10357" y="1909"/>
                  </a:lnTo>
                  <a:lnTo>
                    <a:pt x="10357" y="1909"/>
                  </a:lnTo>
                  <a:lnTo>
                    <a:pt x="10554" y="1822"/>
                  </a:lnTo>
                  <a:lnTo>
                    <a:pt x="10730" y="1778"/>
                  </a:lnTo>
                  <a:lnTo>
                    <a:pt x="10927" y="1734"/>
                  </a:lnTo>
                  <a:lnTo>
                    <a:pt x="11125" y="1712"/>
                  </a:lnTo>
                  <a:lnTo>
                    <a:pt x="11322" y="1690"/>
                  </a:lnTo>
                  <a:lnTo>
                    <a:pt x="11520" y="1712"/>
                  </a:lnTo>
                  <a:lnTo>
                    <a:pt x="11695" y="1734"/>
                  </a:lnTo>
                  <a:lnTo>
                    <a:pt x="11893" y="1778"/>
                  </a:lnTo>
                  <a:lnTo>
                    <a:pt x="11893" y="1778"/>
                  </a:lnTo>
                  <a:lnTo>
                    <a:pt x="11981" y="1514"/>
                  </a:lnTo>
                  <a:lnTo>
                    <a:pt x="12090" y="1251"/>
                  </a:lnTo>
                  <a:lnTo>
                    <a:pt x="12244" y="1010"/>
                  </a:lnTo>
                  <a:lnTo>
                    <a:pt x="12441" y="768"/>
                  </a:lnTo>
                  <a:lnTo>
                    <a:pt x="12639" y="549"/>
                  </a:lnTo>
                  <a:lnTo>
                    <a:pt x="12880" y="373"/>
                  </a:lnTo>
                  <a:lnTo>
                    <a:pt x="13122" y="220"/>
                  </a:lnTo>
                  <a:lnTo>
                    <a:pt x="13363" y="110"/>
                  </a:lnTo>
                  <a:lnTo>
                    <a:pt x="13363" y="110"/>
                  </a:lnTo>
                  <a:lnTo>
                    <a:pt x="13626" y="44"/>
                  </a:lnTo>
                  <a:lnTo>
                    <a:pt x="13890" y="0"/>
                  </a:lnTo>
                  <a:lnTo>
                    <a:pt x="14153" y="0"/>
                  </a:lnTo>
                  <a:lnTo>
                    <a:pt x="14438" y="22"/>
                  </a:lnTo>
                  <a:lnTo>
                    <a:pt x="14702" y="88"/>
                  </a:lnTo>
                  <a:lnTo>
                    <a:pt x="14943" y="198"/>
                  </a:lnTo>
                  <a:lnTo>
                    <a:pt x="15184" y="308"/>
                  </a:lnTo>
                  <a:lnTo>
                    <a:pt x="15404" y="461"/>
                  </a:lnTo>
                  <a:lnTo>
                    <a:pt x="15404" y="461"/>
                  </a:lnTo>
                  <a:lnTo>
                    <a:pt x="15601" y="659"/>
                  </a:lnTo>
                  <a:lnTo>
                    <a:pt x="15755" y="856"/>
                  </a:lnTo>
                  <a:lnTo>
                    <a:pt x="15908" y="1098"/>
                  </a:lnTo>
                  <a:lnTo>
                    <a:pt x="16018" y="1339"/>
                  </a:lnTo>
                  <a:lnTo>
                    <a:pt x="16106" y="1602"/>
                  </a:lnTo>
                  <a:lnTo>
                    <a:pt x="16150" y="1866"/>
                  </a:lnTo>
                  <a:lnTo>
                    <a:pt x="16172" y="2129"/>
                  </a:lnTo>
                  <a:lnTo>
                    <a:pt x="16150" y="2392"/>
                  </a:lnTo>
                  <a:lnTo>
                    <a:pt x="16150" y="2392"/>
                  </a:lnTo>
                  <a:lnTo>
                    <a:pt x="16347" y="2326"/>
                  </a:lnTo>
                  <a:lnTo>
                    <a:pt x="16523" y="2304"/>
                  </a:lnTo>
                  <a:lnTo>
                    <a:pt x="16720" y="2282"/>
                  </a:lnTo>
                  <a:lnTo>
                    <a:pt x="16918" y="2304"/>
                  </a:lnTo>
                  <a:lnTo>
                    <a:pt x="17115" y="2348"/>
                  </a:lnTo>
                  <a:lnTo>
                    <a:pt x="17291" y="2392"/>
                  </a:lnTo>
                  <a:lnTo>
                    <a:pt x="17466" y="2480"/>
                  </a:lnTo>
                  <a:lnTo>
                    <a:pt x="17642" y="2590"/>
                  </a:lnTo>
                  <a:lnTo>
                    <a:pt x="17642" y="2590"/>
                  </a:lnTo>
                  <a:lnTo>
                    <a:pt x="17795" y="2721"/>
                  </a:lnTo>
                  <a:lnTo>
                    <a:pt x="17927" y="2875"/>
                  </a:lnTo>
                  <a:lnTo>
                    <a:pt x="18037" y="3050"/>
                  </a:lnTo>
                  <a:lnTo>
                    <a:pt x="18125" y="3226"/>
                  </a:lnTo>
                  <a:lnTo>
                    <a:pt x="18190" y="3423"/>
                  </a:lnTo>
                  <a:lnTo>
                    <a:pt x="18234" y="3621"/>
                  </a:lnTo>
                  <a:lnTo>
                    <a:pt x="18256" y="3818"/>
                  </a:lnTo>
                  <a:lnTo>
                    <a:pt x="18256" y="4016"/>
                  </a:lnTo>
                  <a:lnTo>
                    <a:pt x="18256" y="4016"/>
                  </a:lnTo>
                  <a:lnTo>
                    <a:pt x="18476" y="3906"/>
                  </a:lnTo>
                  <a:lnTo>
                    <a:pt x="18717" y="3818"/>
                  </a:lnTo>
                  <a:lnTo>
                    <a:pt x="18980" y="3753"/>
                  </a:lnTo>
                  <a:lnTo>
                    <a:pt x="19222" y="3731"/>
                  </a:lnTo>
                  <a:lnTo>
                    <a:pt x="19485" y="3731"/>
                  </a:lnTo>
                  <a:lnTo>
                    <a:pt x="19748" y="3753"/>
                  </a:lnTo>
                  <a:lnTo>
                    <a:pt x="20012" y="3818"/>
                  </a:lnTo>
                  <a:lnTo>
                    <a:pt x="20231" y="3906"/>
                  </a:lnTo>
                  <a:lnTo>
                    <a:pt x="20231" y="3906"/>
                  </a:lnTo>
                  <a:lnTo>
                    <a:pt x="20472" y="4016"/>
                  </a:lnTo>
                  <a:lnTo>
                    <a:pt x="20670" y="4148"/>
                  </a:lnTo>
                  <a:lnTo>
                    <a:pt x="20867" y="4301"/>
                  </a:lnTo>
                  <a:lnTo>
                    <a:pt x="21021" y="4499"/>
                  </a:lnTo>
                  <a:lnTo>
                    <a:pt x="21174" y="4696"/>
                  </a:lnTo>
                  <a:lnTo>
                    <a:pt x="21306" y="4894"/>
                  </a:lnTo>
                  <a:lnTo>
                    <a:pt x="21394" y="5135"/>
                  </a:lnTo>
                  <a:lnTo>
                    <a:pt x="21482" y="5376"/>
                  </a:lnTo>
                  <a:lnTo>
                    <a:pt x="21482" y="5376"/>
                  </a:lnTo>
                  <a:lnTo>
                    <a:pt x="21679" y="5464"/>
                  </a:lnTo>
                  <a:lnTo>
                    <a:pt x="21899" y="5618"/>
                  </a:lnTo>
                  <a:lnTo>
                    <a:pt x="22096" y="5793"/>
                  </a:lnTo>
                  <a:lnTo>
                    <a:pt x="22294" y="5991"/>
                  </a:lnTo>
                  <a:lnTo>
                    <a:pt x="22491" y="6188"/>
                  </a:lnTo>
                  <a:lnTo>
                    <a:pt x="22645" y="6408"/>
                  </a:lnTo>
                  <a:lnTo>
                    <a:pt x="22798" y="6627"/>
                  </a:lnTo>
                  <a:lnTo>
                    <a:pt x="22908" y="6846"/>
                  </a:lnTo>
                  <a:lnTo>
                    <a:pt x="22908" y="6846"/>
                  </a:lnTo>
                  <a:lnTo>
                    <a:pt x="22996" y="7044"/>
                  </a:lnTo>
                  <a:lnTo>
                    <a:pt x="23062" y="7263"/>
                  </a:lnTo>
                  <a:lnTo>
                    <a:pt x="23105" y="7483"/>
                  </a:lnTo>
                  <a:lnTo>
                    <a:pt x="23127" y="7702"/>
                  </a:lnTo>
                  <a:lnTo>
                    <a:pt x="23127" y="7922"/>
                  </a:lnTo>
                  <a:lnTo>
                    <a:pt x="23105" y="8141"/>
                  </a:lnTo>
                  <a:lnTo>
                    <a:pt x="23083" y="8360"/>
                  </a:lnTo>
                  <a:lnTo>
                    <a:pt x="23018" y="8580"/>
                  </a:lnTo>
                  <a:lnTo>
                    <a:pt x="23018" y="8580"/>
                  </a:lnTo>
                  <a:lnTo>
                    <a:pt x="22952" y="8733"/>
                  </a:lnTo>
                  <a:lnTo>
                    <a:pt x="22886" y="8865"/>
                  </a:lnTo>
                  <a:lnTo>
                    <a:pt x="22820" y="8997"/>
                  </a:lnTo>
                  <a:lnTo>
                    <a:pt x="22732" y="9107"/>
                  </a:lnTo>
                  <a:lnTo>
                    <a:pt x="22623" y="9216"/>
                  </a:lnTo>
                  <a:lnTo>
                    <a:pt x="22513" y="9326"/>
                  </a:lnTo>
                  <a:lnTo>
                    <a:pt x="22381" y="9392"/>
                  </a:lnTo>
                  <a:lnTo>
                    <a:pt x="22250" y="9458"/>
                  </a:lnTo>
                  <a:lnTo>
                    <a:pt x="22250" y="9458"/>
                  </a:lnTo>
                  <a:lnTo>
                    <a:pt x="22469" y="9611"/>
                  </a:lnTo>
                  <a:lnTo>
                    <a:pt x="22689" y="9809"/>
                  </a:lnTo>
                  <a:lnTo>
                    <a:pt x="22886" y="10028"/>
                  </a:lnTo>
                  <a:lnTo>
                    <a:pt x="23062" y="10269"/>
                  </a:lnTo>
                  <a:lnTo>
                    <a:pt x="23215" y="10533"/>
                  </a:lnTo>
                  <a:lnTo>
                    <a:pt x="23347" y="10796"/>
                  </a:lnTo>
                  <a:lnTo>
                    <a:pt x="23435" y="11059"/>
                  </a:lnTo>
                  <a:lnTo>
                    <a:pt x="23500" y="11345"/>
                  </a:lnTo>
                  <a:lnTo>
                    <a:pt x="23500" y="11345"/>
                  </a:lnTo>
                  <a:lnTo>
                    <a:pt x="23522" y="11608"/>
                  </a:lnTo>
                  <a:lnTo>
                    <a:pt x="23500" y="11871"/>
                  </a:lnTo>
                  <a:lnTo>
                    <a:pt x="23456" y="12135"/>
                  </a:lnTo>
                  <a:lnTo>
                    <a:pt x="23391" y="12376"/>
                  </a:lnTo>
                  <a:lnTo>
                    <a:pt x="23303" y="12639"/>
                  </a:lnTo>
                  <a:lnTo>
                    <a:pt x="23171" y="12859"/>
                  </a:lnTo>
                  <a:lnTo>
                    <a:pt x="23018" y="13078"/>
                  </a:lnTo>
                  <a:lnTo>
                    <a:pt x="22864" y="13298"/>
                  </a:lnTo>
                  <a:lnTo>
                    <a:pt x="22864" y="13298"/>
                  </a:lnTo>
                  <a:lnTo>
                    <a:pt x="22623" y="13517"/>
                  </a:lnTo>
                  <a:lnTo>
                    <a:pt x="22359" y="13692"/>
                  </a:lnTo>
                  <a:lnTo>
                    <a:pt x="22074" y="13846"/>
                  </a:lnTo>
                  <a:lnTo>
                    <a:pt x="21789" y="13978"/>
                  </a:lnTo>
                  <a:lnTo>
                    <a:pt x="21482" y="14065"/>
                  </a:lnTo>
                  <a:lnTo>
                    <a:pt x="21153" y="14131"/>
                  </a:lnTo>
                  <a:lnTo>
                    <a:pt x="20823" y="14175"/>
                  </a:lnTo>
                  <a:lnTo>
                    <a:pt x="20516" y="14175"/>
                  </a:lnTo>
                  <a:lnTo>
                    <a:pt x="20516" y="14175"/>
                  </a:lnTo>
                  <a:lnTo>
                    <a:pt x="20187" y="14175"/>
                  </a:lnTo>
                  <a:lnTo>
                    <a:pt x="19858" y="14153"/>
                  </a:lnTo>
                  <a:lnTo>
                    <a:pt x="19551" y="14109"/>
                  </a:lnTo>
                  <a:lnTo>
                    <a:pt x="19222" y="14044"/>
                  </a:lnTo>
                  <a:lnTo>
                    <a:pt x="18607" y="13912"/>
                  </a:lnTo>
                  <a:lnTo>
                    <a:pt x="17971" y="13736"/>
                  </a:lnTo>
                  <a:lnTo>
                    <a:pt x="17971" y="13736"/>
                  </a:lnTo>
                  <a:lnTo>
                    <a:pt x="17664" y="14131"/>
                  </a:lnTo>
                  <a:lnTo>
                    <a:pt x="17313" y="14504"/>
                  </a:lnTo>
                  <a:lnTo>
                    <a:pt x="16940" y="14855"/>
                  </a:lnTo>
                  <a:lnTo>
                    <a:pt x="16545" y="15163"/>
                  </a:lnTo>
                  <a:lnTo>
                    <a:pt x="16128" y="15448"/>
                  </a:lnTo>
                  <a:lnTo>
                    <a:pt x="15689" y="15711"/>
                  </a:lnTo>
                  <a:lnTo>
                    <a:pt x="15250" y="15953"/>
                  </a:lnTo>
                  <a:lnTo>
                    <a:pt x="14789" y="16150"/>
                  </a:lnTo>
                  <a:lnTo>
                    <a:pt x="14307" y="16304"/>
                  </a:lnTo>
                  <a:lnTo>
                    <a:pt x="13824" y="16435"/>
                  </a:lnTo>
                  <a:lnTo>
                    <a:pt x="13319" y="16523"/>
                  </a:lnTo>
                  <a:lnTo>
                    <a:pt x="12836" y="16589"/>
                  </a:lnTo>
                  <a:lnTo>
                    <a:pt x="12332" y="16611"/>
                  </a:lnTo>
                  <a:lnTo>
                    <a:pt x="11827" y="16589"/>
                  </a:lnTo>
                  <a:lnTo>
                    <a:pt x="11322" y="16545"/>
                  </a:lnTo>
                  <a:lnTo>
                    <a:pt x="10840" y="16435"/>
                  </a:lnTo>
                  <a:lnTo>
                    <a:pt x="10840" y="16435"/>
                  </a:lnTo>
                  <a:lnTo>
                    <a:pt x="10686" y="16567"/>
                  </a:lnTo>
                  <a:lnTo>
                    <a:pt x="10489" y="16677"/>
                  </a:lnTo>
                  <a:lnTo>
                    <a:pt x="10313" y="16764"/>
                  </a:lnTo>
                  <a:lnTo>
                    <a:pt x="10116" y="16874"/>
                  </a:lnTo>
                  <a:lnTo>
                    <a:pt x="9677" y="17028"/>
                  </a:lnTo>
                  <a:lnTo>
                    <a:pt x="9216" y="17115"/>
                  </a:lnTo>
                  <a:lnTo>
                    <a:pt x="8733" y="17181"/>
                  </a:lnTo>
                  <a:lnTo>
                    <a:pt x="8272" y="17203"/>
                  </a:lnTo>
                  <a:lnTo>
                    <a:pt x="7834" y="17159"/>
                  </a:lnTo>
                  <a:lnTo>
                    <a:pt x="7614" y="17137"/>
                  </a:lnTo>
                  <a:lnTo>
                    <a:pt x="7417" y="17072"/>
                  </a:lnTo>
                  <a:lnTo>
                    <a:pt x="7417" y="17072"/>
                  </a:lnTo>
                  <a:lnTo>
                    <a:pt x="7066" y="16940"/>
                  </a:lnTo>
                  <a:lnTo>
                    <a:pt x="6714" y="16764"/>
                  </a:lnTo>
                  <a:lnTo>
                    <a:pt x="6385" y="16545"/>
                  </a:lnTo>
                  <a:lnTo>
                    <a:pt x="6078" y="16282"/>
                  </a:lnTo>
                  <a:lnTo>
                    <a:pt x="5815" y="15996"/>
                  </a:lnTo>
                  <a:lnTo>
                    <a:pt x="5595" y="15667"/>
                  </a:lnTo>
                  <a:lnTo>
                    <a:pt x="5420" y="15338"/>
                  </a:lnTo>
                  <a:lnTo>
                    <a:pt x="5266" y="14965"/>
                  </a:lnTo>
                  <a:lnTo>
                    <a:pt x="5266" y="14965"/>
                  </a:lnTo>
                  <a:lnTo>
                    <a:pt x="5069" y="15053"/>
                  </a:lnTo>
                  <a:lnTo>
                    <a:pt x="4871" y="15141"/>
                  </a:lnTo>
                  <a:lnTo>
                    <a:pt x="4674" y="15206"/>
                  </a:lnTo>
                  <a:lnTo>
                    <a:pt x="4476" y="15250"/>
                  </a:lnTo>
                  <a:lnTo>
                    <a:pt x="4279" y="15294"/>
                  </a:lnTo>
                  <a:lnTo>
                    <a:pt x="4059" y="15316"/>
                  </a:lnTo>
                  <a:lnTo>
                    <a:pt x="3862" y="15316"/>
                  </a:lnTo>
                  <a:lnTo>
                    <a:pt x="3664" y="15294"/>
                  </a:lnTo>
                  <a:lnTo>
                    <a:pt x="3467" y="15272"/>
                  </a:lnTo>
                  <a:lnTo>
                    <a:pt x="3248" y="15228"/>
                  </a:lnTo>
                  <a:lnTo>
                    <a:pt x="2853" y="15119"/>
                  </a:lnTo>
                  <a:lnTo>
                    <a:pt x="2458" y="14943"/>
                  </a:lnTo>
                  <a:lnTo>
                    <a:pt x="2085" y="14746"/>
                  </a:lnTo>
                  <a:lnTo>
                    <a:pt x="2085" y="14746"/>
                  </a:lnTo>
                  <a:lnTo>
                    <a:pt x="1887" y="14614"/>
                  </a:lnTo>
                  <a:lnTo>
                    <a:pt x="1734" y="14482"/>
                  </a:lnTo>
                  <a:lnTo>
                    <a:pt x="1558" y="14329"/>
                  </a:lnTo>
                  <a:lnTo>
                    <a:pt x="1404" y="14175"/>
                  </a:lnTo>
                  <a:lnTo>
                    <a:pt x="1273" y="14000"/>
                  </a:lnTo>
                  <a:lnTo>
                    <a:pt x="1141" y="13824"/>
                  </a:lnTo>
                  <a:lnTo>
                    <a:pt x="1009" y="13627"/>
                  </a:lnTo>
                  <a:lnTo>
                    <a:pt x="900" y="13451"/>
                  </a:lnTo>
                  <a:lnTo>
                    <a:pt x="812" y="13232"/>
                  </a:lnTo>
                  <a:lnTo>
                    <a:pt x="724" y="13034"/>
                  </a:lnTo>
                  <a:lnTo>
                    <a:pt x="658" y="12837"/>
                  </a:lnTo>
                  <a:lnTo>
                    <a:pt x="615" y="12617"/>
                  </a:lnTo>
                  <a:lnTo>
                    <a:pt x="571" y="12398"/>
                  </a:lnTo>
                  <a:lnTo>
                    <a:pt x="549" y="12178"/>
                  </a:lnTo>
                  <a:lnTo>
                    <a:pt x="527" y="11959"/>
                  </a:lnTo>
                  <a:lnTo>
                    <a:pt x="549" y="1174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5302;p48">
              <a:extLst>
                <a:ext uri="{FF2B5EF4-FFF2-40B4-BE49-F238E27FC236}">
                  <a16:creationId xmlns:a16="http://schemas.microsoft.com/office/drawing/2014/main" id="{FAEBCCE4-A077-EAC4-299C-715278AB3F88}"/>
                </a:ext>
              </a:extLst>
            </p:cNvPr>
            <p:cNvSpPr/>
            <p:nvPr/>
          </p:nvSpPr>
          <p:spPr>
            <a:xfrm>
              <a:off x="3799825" y="2462825"/>
              <a:ext cx="588075" cy="430100"/>
            </a:xfrm>
            <a:custGeom>
              <a:avLst/>
              <a:gdLst/>
              <a:ahLst/>
              <a:cxnLst/>
              <a:rect l="l" t="t" r="r" b="b"/>
              <a:pathLst>
                <a:path w="23523" h="17204" fill="none" extrusionOk="0">
                  <a:moveTo>
                    <a:pt x="615" y="11849"/>
                  </a:moveTo>
                  <a:lnTo>
                    <a:pt x="615" y="11849"/>
                  </a:lnTo>
                  <a:lnTo>
                    <a:pt x="483" y="11718"/>
                  </a:lnTo>
                  <a:lnTo>
                    <a:pt x="351" y="11586"/>
                  </a:lnTo>
                  <a:lnTo>
                    <a:pt x="241" y="11410"/>
                  </a:lnTo>
                  <a:lnTo>
                    <a:pt x="154" y="11257"/>
                  </a:lnTo>
                  <a:lnTo>
                    <a:pt x="88" y="11081"/>
                  </a:lnTo>
                  <a:lnTo>
                    <a:pt x="44" y="10884"/>
                  </a:lnTo>
                  <a:lnTo>
                    <a:pt x="0" y="10708"/>
                  </a:lnTo>
                  <a:lnTo>
                    <a:pt x="0" y="10511"/>
                  </a:lnTo>
                  <a:lnTo>
                    <a:pt x="0" y="10511"/>
                  </a:lnTo>
                  <a:lnTo>
                    <a:pt x="0" y="10335"/>
                  </a:lnTo>
                  <a:lnTo>
                    <a:pt x="44" y="10138"/>
                  </a:lnTo>
                  <a:lnTo>
                    <a:pt x="88" y="9962"/>
                  </a:lnTo>
                  <a:lnTo>
                    <a:pt x="176" y="9787"/>
                  </a:lnTo>
                  <a:lnTo>
                    <a:pt x="263" y="9611"/>
                  </a:lnTo>
                  <a:lnTo>
                    <a:pt x="373" y="9458"/>
                  </a:lnTo>
                  <a:lnTo>
                    <a:pt x="483" y="9304"/>
                  </a:lnTo>
                  <a:lnTo>
                    <a:pt x="636" y="9194"/>
                  </a:lnTo>
                  <a:lnTo>
                    <a:pt x="636" y="9194"/>
                  </a:lnTo>
                  <a:lnTo>
                    <a:pt x="483" y="9041"/>
                  </a:lnTo>
                  <a:lnTo>
                    <a:pt x="351" y="8887"/>
                  </a:lnTo>
                  <a:lnTo>
                    <a:pt x="263" y="8690"/>
                  </a:lnTo>
                  <a:lnTo>
                    <a:pt x="198" y="8470"/>
                  </a:lnTo>
                  <a:lnTo>
                    <a:pt x="176" y="8273"/>
                  </a:lnTo>
                  <a:lnTo>
                    <a:pt x="154" y="8031"/>
                  </a:lnTo>
                  <a:lnTo>
                    <a:pt x="198" y="7834"/>
                  </a:lnTo>
                  <a:lnTo>
                    <a:pt x="241" y="7614"/>
                  </a:lnTo>
                  <a:lnTo>
                    <a:pt x="241" y="7614"/>
                  </a:lnTo>
                  <a:lnTo>
                    <a:pt x="307" y="7417"/>
                  </a:lnTo>
                  <a:lnTo>
                    <a:pt x="417" y="7241"/>
                  </a:lnTo>
                  <a:lnTo>
                    <a:pt x="549" y="7088"/>
                  </a:lnTo>
                  <a:lnTo>
                    <a:pt x="724" y="6934"/>
                  </a:lnTo>
                  <a:lnTo>
                    <a:pt x="900" y="6824"/>
                  </a:lnTo>
                  <a:lnTo>
                    <a:pt x="1075" y="6737"/>
                  </a:lnTo>
                  <a:lnTo>
                    <a:pt x="1295" y="6671"/>
                  </a:lnTo>
                  <a:lnTo>
                    <a:pt x="1492" y="6649"/>
                  </a:lnTo>
                  <a:lnTo>
                    <a:pt x="1492" y="6649"/>
                  </a:lnTo>
                  <a:lnTo>
                    <a:pt x="1492" y="6430"/>
                  </a:lnTo>
                  <a:lnTo>
                    <a:pt x="1492" y="6210"/>
                  </a:lnTo>
                  <a:lnTo>
                    <a:pt x="1514" y="5991"/>
                  </a:lnTo>
                  <a:lnTo>
                    <a:pt x="1536" y="5749"/>
                  </a:lnTo>
                  <a:lnTo>
                    <a:pt x="1602" y="5530"/>
                  </a:lnTo>
                  <a:lnTo>
                    <a:pt x="1668" y="5310"/>
                  </a:lnTo>
                  <a:lnTo>
                    <a:pt x="1734" y="5113"/>
                  </a:lnTo>
                  <a:lnTo>
                    <a:pt x="1843" y="4916"/>
                  </a:lnTo>
                  <a:lnTo>
                    <a:pt x="1843" y="4916"/>
                  </a:lnTo>
                  <a:lnTo>
                    <a:pt x="1953" y="4740"/>
                  </a:lnTo>
                  <a:lnTo>
                    <a:pt x="2085" y="4564"/>
                  </a:lnTo>
                  <a:lnTo>
                    <a:pt x="2238" y="4411"/>
                  </a:lnTo>
                  <a:lnTo>
                    <a:pt x="2392" y="4279"/>
                  </a:lnTo>
                  <a:lnTo>
                    <a:pt x="2567" y="4148"/>
                  </a:lnTo>
                  <a:lnTo>
                    <a:pt x="2765" y="4038"/>
                  </a:lnTo>
                  <a:lnTo>
                    <a:pt x="2962" y="3972"/>
                  </a:lnTo>
                  <a:lnTo>
                    <a:pt x="3160" y="3906"/>
                  </a:lnTo>
                  <a:lnTo>
                    <a:pt x="3160" y="3906"/>
                  </a:lnTo>
                  <a:lnTo>
                    <a:pt x="3357" y="3862"/>
                  </a:lnTo>
                  <a:lnTo>
                    <a:pt x="3577" y="3862"/>
                  </a:lnTo>
                  <a:lnTo>
                    <a:pt x="3796" y="3884"/>
                  </a:lnTo>
                  <a:lnTo>
                    <a:pt x="3994" y="3928"/>
                  </a:lnTo>
                  <a:lnTo>
                    <a:pt x="4213" y="3994"/>
                  </a:lnTo>
                  <a:lnTo>
                    <a:pt x="4389" y="4082"/>
                  </a:lnTo>
                  <a:lnTo>
                    <a:pt x="4564" y="4191"/>
                  </a:lnTo>
                  <a:lnTo>
                    <a:pt x="4740" y="4345"/>
                  </a:lnTo>
                  <a:lnTo>
                    <a:pt x="4740" y="4345"/>
                  </a:lnTo>
                  <a:lnTo>
                    <a:pt x="4652" y="4169"/>
                  </a:lnTo>
                  <a:lnTo>
                    <a:pt x="4608" y="3972"/>
                  </a:lnTo>
                  <a:lnTo>
                    <a:pt x="4608" y="3775"/>
                  </a:lnTo>
                  <a:lnTo>
                    <a:pt x="4608" y="3577"/>
                  </a:lnTo>
                  <a:lnTo>
                    <a:pt x="4652" y="3380"/>
                  </a:lnTo>
                  <a:lnTo>
                    <a:pt x="4696" y="3182"/>
                  </a:lnTo>
                  <a:lnTo>
                    <a:pt x="4762" y="2985"/>
                  </a:lnTo>
                  <a:lnTo>
                    <a:pt x="4827" y="2809"/>
                  </a:lnTo>
                  <a:lnTo>
                    <a:pt x="4827" y="2809"/>
                  </a:lnTo>
                  <a:lnTo>
                    <a:pt x="4915" y="2633"/>
                  </a:lnTo>
                  <a:lnTo>
                    <a:pt x="5003" y="2480"/>
                  </a:lnTo>
                  <a:lnTo>
                    <a:pt x="5113" y="2348"/>
                  </a:lnTo>
                  <a:lnTo>
                    <a:pt x="5222" y="2195"/>
                  </a:lnTo>
                  <a:lnTo>
                    <a:pt x="5508" y="1953"/>
                  </a:lnTo>
                  <a:lnTo>
                    <a:pt x="5793" y="1734"/>
                  </a:lnTo>
                  <a:lnTo>
                    <a:pt x="5793" y="1734"/>
                  </a:lnTo>
                  <a:lnTo>
                    <a:pt x="6034" y="1602"/>
                  </a:lnTo>
                  <a:lnTo>
                    <a:pt x="6298" y="1492"/>
                  </a:lnTo>
                  <a:lnTo>
                    <a:pt x="6561" y="1405"/>
                  </a:lnTo>
                  <a:lnTo>
                    <a:pt x="6846" y="1339"/>
                  </a:lnTo>
                  <a:lnTo>
                    <a:pt x="7131" y="1295"/>
                  </a:lnTo>
                  <a:lnTo>
                    <a:pt x="7395" y="1295"/>
                  </a:lnTo>
                  <a:lnTo>
                    <a:pt x="7680" y="1317"/>
                  </a:lnTo>
                  <a:lnTo>
                    <a:pt x="7943" y="1383"/>
                  </a:lnTo>
                  <a:lnTo>
                    <a:pt x="7943" y="1383"/>
                  </a:lnTo>
                  <a:lnTo>
                    <a:pt x="8207" y="1471"/>
                  </a:lnTo>
                  <a:lnTo>
                    <a:pt x="8470" y="1602"/>
                  </a:lnTo>
                  <a:lnTo>
                    <a:pt x="8689" y="1778"/>
                  </a:lnTo>
                  <a:lnTo>
                    <a:pt x="8887" y="1975"/>
                  </a:lnTo>
                  <a:lnTo>
                    <a:pt x="9062" y="2195"/>
                  </a:lnTo>
                  <a:lnTo>
                    <a:pt x="9194" y="2436"/>
                  </a:lnTo>
                  <a:lnTo>
                    <a:pt x="9282" y="2699"/>
                  </a:lnTo>
                  <a:lnTo>
                    <a:pt x="9326" y="2985"/>
                  </a:lnTo>
                  <a:lnTo>
                    <a:pt x="9326" y="2985"/>
                  </a:lnTo>
                  <a:lnTo>
                    <a:pt x="9413" y="2809"/>
                  </a:lnTo>
                  <a:lnTo>
                    <a:pt x="9501" y="2633"/>
                  </a:lnTo>
                  <a:lnTo>
                    <a:pt x="9633" y="2480"/>
                  </a:lnTo>
                  <a:lnTo>
                    <a:pt x="9743" y="2348"/>
                  </a:lnTo>
                  <a:lnTo>
                    <a:pt x="9874" y="2217"/>
                  </a:lnTo>
                  <a:lnTo>
                    <a:pt x="10028" y="2107"/>
                  </a:lnTo>
                  <a:lnTo>
                    <a:pt x="10203" y="1997"/>
                  </a:lnTo>
                  <a:lnTo>
                    <a:pt x="10357" y="1909"/>
                  </a:lnTo>
                  <a:lnTo>
                    <a:pt x="10357" y="1909"/>
                  </a:lnTo>
                  <a:lnTo>
                    <a:pt x="10554" y="1822"/>
                  </a:lnTo>
                  <a:lnTo>
                    <a:pt x="10730" y="1778"/>
                  </a:lnTo>
                  <a:lnTo>
                    <a:pt x="10927" y="1734"/>
                  </a:lnTo>
                  <a:lnTo>
                    <a:pt x="11125" y="1712"/>
                  </a:lnTo>
                  <a:lnTo>
                    <a:pt x="11322" y="1690"/>
                  </a:lnTo>
                  <a:lnTo>
                    <a:pt x="11520" y="1712"/>
                  </a:lnTo>
                  <a:lnTo>
                    <a:pt x="11695" y="1734"/>
                  </a:lnTo>
                  <a:lnTo>
                    <a:pt x="11893" y="1778"/>
                  </a:lnTo>
                  <a:lnTo>
                    <a:pt x="11893" y="1778"/>
                  </a:lnTo>
                  <a:lnTo>
                    <a:pt x="11981" y="1514"/>
                  </a:lnTo>
                  <a:lnTo>
                    <a:pt x="12090" y="1251"/>
                  </a:lnTo>
                  <a:lnTo>
                    <a:pt x="12244" y="1010"/>
                  </a:lnTo>
                  <a:lnTo>
                    <a:pt x="12441" y="768"/>
                  </a:lnTo>
                  <a:lnTo>
                    <a:pt x="12639" y="549"/>
                  </a:lnTo>
                  <a:lnTo>
                    <a:pt x="12880" y="373"/>
                  </a:lnTo>
                  <a:lnTo>
                    <a:pt x="13122" y="220"/>
                  </a:lnTo>
                  <a:lnTo>
                    <a:pt x="13363" y="110"/>
                  </a:lnTo>
                  <a:lnTo>
                    <a:pt x="13363" y="110"/>
                  </a:lnTo>
                  <a:lnTo>
                    <a:pt x="13626" y="44"/>
                  </a:lnTo>
                  <a:lnTo>
                    <a:pt x="13890" y="0"/>
                  </a:lnTo>
                  <a:lnTo>
                    <a:pt x="14153" y="0"/>
                  </a:lnTo>
                  <a:lnTo>
                    <a:pt x="14438" y="22"/>
                  </a:lnTo>
                  <a:lnTo>
                    <a:pt x="14702" y="88"/>
                  </a:lnTo>
                  <a:lnTo>
                    <a:pt x="14943" y="198"/>
                  </a:lnTo>
                  <a:lnTo>
                    <a:pt x="15184" y="308"/>
                  </a:lnTo>
                  <a:lnTo>
                    <a:pt x="15404" y="461"/>
                  </a:lnTo>
                  <a:lnTo>
                    <a:pt x="15404" y="461"/>
                  </a:lnTo>
                  <a:lnTo>
                    <a:pt x="15601" y="659"/>
                  </a:lnTo>
                  <a:lnTo>
                    <a:pt x="15755" y="856"/>
                  </a:lnTo>
                  <a:lnTo>
                    <a:pt x="15908" y="1098"/>
                  </a:lnTo>
                  <a:lnTo>
                    <a:pt x="16018" y="1339"/>
                  </a:lnTo>
                  <a:lnTo>
                    <a:pt x="16106" y="1602"/>
                  </a:lnTo>
                  <a:lnTo>
                    <a:pt x="16150" y="1866"/>
                  </a:lnTo>
                  <a:lnTo>
                    <a:pt x="16172" y="2129"/>
                  </a:lnTo>
                  <a:lnTo>
                    <a:pt x="16150" y="2392"/>
                  </a:lnTo>
                  <a:lnTo>
                    <a:pt x="16150" y="2392"/>
                  </a:lnTo>
                  <a:lnTo>
                    <a:pt x="16347" y="2326"/>
                  </a:lnTo>
                  <a:lnTo>
                    <a:pt x="16523" y="2304"/>
                  </a:lnTo>
                  <a:lnTo>
                    <a:pt x="16720" y="2282"/>
                  </a:lnTo>
                  <a:lnTo>
                    <a:pt x="16918" y="2304"/>
                  </a:lnTo>
                  <a:lnTo>
                    <a:pt x="17115" y="2348"/>
                  </a:lnTo>
                  <a:lnTo>
                    <a:pt x="17291" y="2392"/>
                  </a:lnTo>
                  <a:lnTo>
                    <a:pt x="17466" y="2480"/>
                  </a:lnTo>
                  <a:lnTo>
                    <a:pt x="17642" y="2590"/>
                  </a:lnTo>
                  <a:lnTo>
                    <a:pt x="17642" y="2590"/>
                  </a:lnTo>
                  <a:lnTo>
                    <a:pt x="17795" y="2721"/>
                  </a:lnTo>
                  <a:lnTo>
                    <a:pt x="17927" y="2875"/>
                  </a:lnTo>
                  <a:lnTo>
                    <a:pt x="18037" y="3050"/>
                  </a:lnTo>
                  <a:lnTo>
                    <a:pt x="18125" y="3226"/>
                  </a:lnTo>
                  <a:lnTo>
                    <a:pt x="18190" y="3423"/>
                  </a:lnTo>
                  <a:lnTo>
                    <a:pt x="18234" y="3621"/>
                  </a:lnTo>
                  <a:lnTo>
                    <a:pt x="18256" y="3818"/>
                  </a:lnTo>
                  <a:lnTo>
                    <a:pt x="18256" y="4016"/>
                  </a:lnTo>
                  <a:lnTo>
                    <a:pt x="18256" y="4016"/>
                  </a:lnTo>
                  <a:lnTo>
                    <a:pt x="18476" y="3906"/>
                  </a:lnTo>
                  <a:lnTo>
                    <a:pt x="18717" y="3818"/>
                  </a:lnTo>
                  <a:lnTo>
                    <a:pt x="18980" y="3753"/>
                  </a:lnTo>
                  <a:lnTo>
                    <a:pt x="19222" y="3731"/>
                  </a:lnTo>
                  <a:lnTo>
                    <a:pt x="19485" y="3731"/>
                  </a:lnTo>
                  <a:lnTo>
                    <a:pt x="19748" y="3753"/>
                  </a:lnTo>
                  <a:lnTo>
                    <a:pt x="20012" y="3818"/>
                  </a:lnTo>
                  <a:lnTo>
                    <a:pt x="20231" y="3906"/>
                  </a:lnTo>
                  <a:lnTo>
                    <a:pt x="20231" y="3906"/>
                  </a:lnTo>
                  <a:lnTo>
                    <a:pt x="20472" y="4016"/>
                  </a:lnTo>
                  <a:lnTo>
                    <a:pt x="20670" y="4148"/>
                  </a:lnTo>
                  <a:lnTo>
                    <a:pt x="20867" y="4301"/>
                  </a:lnTo>
                  <a:lnTo>
                    <a:pt x="21021" y="4499"/>
                  </a:lnTo>
                  <a:lnTo>
                    <a:pt x="21174" y="4696"/>
                  </a:lnTo>
                  <a:lnTo>
                    <a:pt x="21306" y="4894"/>
                  </a:lnTo>
                  <a:lnTo>
                    <a:pt x="21394" y="5135"/>
                  </a:lnTo>
                  <a:lnTo>
                    <a:pt x="21482" y="5376"/>
                  </a:lnTo>
                  <a:lnTo>
                    <a:pt x="21482" y="5376"/>
                  </a:lnTo>
                  <a:lnTo>
                    <a:pt x="21679" y="5464"/>
                  </a:lnTo>
                  <a:lnTo>
                    <a:pt x="21899" y="5618"/>
                  </a:lnTo>
                  <a:lnTo>
                    <a:pt x="22096" y="5793"/>
                  </a:lnTo>
                  <a:lnTo>
                    <a:pt x="22294" y="5991"/>
                  </a:lnTo>
                  <a:lnTo>
                    <a:pt x="22491" y="6188"/>
                  </a:lnTo>
                  <a:lnTo>
                    <a:pt x="22645" y="6408"/>
                  </a:lnTo>
                  <a:lnTo>
                    <a:pt x="22798" y="6627"/>
                  </a:lnTo>
                  <a:lnTo>
                    <a:pt x="22908" y="6846"/>
                  </a:lnTo>
                  <a:lnTo>
                    <a:pt x="22908" y="6846"/>
                  </a:lnTo>
                  <a:lnTo>
                    <a:pt x="22996" y="7044"/>
                  </a:lnTo>
                  <a:lnTo>
                    <a:pt x="23062" y="7263"/>
                  </a:lnTo>
                  <a:lnTo>
                    <a:pt x="23105" y="7483"/>
                  </a:lnTo>
                  <a:lnTo>
                    <a:pt x="23127" y="7702"/>
                  </a:lnTo>
                  <a:lnTo>
                    <a:pt x="23127" y="7922"/>
                  </a:lnTo>
                  <a:lnTo>
                    <a:pt x="23105" y="8141"/>
                  </a:lnTo>
                  <a:lnTo>
                    <a:pt x="23083" y="8360"/>
                  </a:lnTo>
                  <a:lnTo>
                    <a:pt x="23018" y="8580"/>
                  </a:lnTo>
                  <a:lnTo>
                    <a:pt x="23018" y="8580"/>
                  </a:lnTo>
                  <a:lnTo>
                    <a:pt x="22952" y="8733"/>
                  </a:lnTo>
                  <a:lnTo>
                    <a:pt x="22886" y="8865"/>
                  </a:lnTo>
                  <a:lnTo>
                    <a:pt x="22820" y="8997"/>
                  </a:lnTo>
                  <a:lnTo>
                    <a:pt x="22732" y="9107"/>
                  </a:lnTo>
                  <a:lnTo>
                    <a:pt x="22623" y="9216"/>
                  </a:lnTo>
                  <a:lnTo>
                    <a:pt x="22513" y="9326"/>
                  </a:lnTo>
                  <a:lnTo>
                    <a:pt x="22381" y="9392"/>
                  </a:lnTo>
                  <a:lnTo>
                    <a:pt x="22250" y="9458"/>
                  </a:lnTo>
                  <a:lnTo>
                    <a:pt x="22250" y="9458"/>
                  </a:lnTo>
                  <a:lnTo>
                    <a:pt x="22469" y="9611"/>
                  </a:lnTo>
                  <a:lnTo>
                    <a:pt x="22689" y="9809"/>
                  </a:lnTo>
                  <a:lnTo>
                    <a:pt x="22886" y="10028"/>
                  </a:lnTo>
                  <a:lnTo>
                    <a:pt x="23062" y="10269"/>
                  </a:lnTo>
                  <a:lnTo>
                    <a:pt x="23215" y="10533"/>
                  </a:lnTo>
                  <a:lnTo>
                    <a:pt x="23347" y="10796"/>
                  </a:lnTo>
                  <a:lnTo>
                    <a:pt x="23435" y="11059"/>
                  </a:lnTo>
                  <a:lnTo>
                    <a:pt x="23500" y="11345"/>
                  </a:lnTo>
                  <a:lnTo>
                    <a:pt x="23500" y="11345"/>
                  </a:lnTo>
                  <a:lnTo>
                    <a:pt x="23522" y="11608"/>
                  </a:lnTo>
                  <a:lnTo>
                    <a:pt x="23500" y="11871"/>
                  </a:lnTo>
                  <a:lnTo>
                    <a:pt x="23456" y="12135"/>
                  </a:lnTo>
                  <a:lnTo>
                    <a:pt x="23391" y="12376"/>
                  </a:lnTo>
                  <a:lnTo>
                    <a:pt x="23303" y="12639"/>
                  </a:lnTo>
                  <a:lnTo>
                    <a:pt x="23171" y="12859"/>
                  </a:lnTo>
                  <a:lnTo>
                    <a:pt x="23018" y="13078"/>
                  </a:lnTo>
                  <a:lnTo>
                    <a:pt x="22864" y="13298"/>
                  </a:lnTo>
                  <a:lnTo>
                    <a:pt x="22864" y="13298"/>
                  </a:lnTo>
                  <a:lnTo>
                    <a:pt x="22623" y="13517"/>
                  </a:lnTo>
                  <a:lnTo>
                    <a:pt x="22359" y="13692"/>
                  </a:lnTo>
                  <a:lnTo>
                    <a:pt x="22074" y="13846"/>
                  </a:lnTo>
                  <a:lnTo>
                    <a:pt x="21789" y="13978"/>
                  </a:lnTo>
                  <a:lnTo>
                    <a:pt x="21482" y="14065"/>
                  </a:lnTo>
                  <a:lnTo>
                    <a:pt x="21153" y="14131"/>
                  </a:lnTo>
                  <a:lnTo>
                    <a:pt x="20823" y="14175"/>
                  </a:lnTo>
                  <a:lnTo>
                    <a:pt x="20516" y="14175"/>
                  </a:lnTo>
                  <a:lnTo>
                    <a:pt x="20516" y="14175"/>
                  </a:lnTo>
                  <a:lnTo>
                    <a:pt x="20187" y="14175"/>
                  </a:lnTo>
                  <a:lnTo>
                    <a:pt x="19858" y="14153"/>
                  </a:lnTo>
                  <a:lnTo>
                    <a:pt x="19551" y="14109"/>
                  </a:lnTo>
                  <a:lnTo>
                    <a:pt x="19222" y="14044"/>
                  </a:lnTo>
                  <a:lnTo>
                    <a:pt x="18607" y="13912"/>
                  </a:lnTo>
                  <a:lnTo>
                    <a:pt x="17971" y="13736"/>
                  </a:lnTo>
                  <a:lnTo>
                    <a:pt x="17971" y="13736"/>
                  </a:lnTo>
                  <a:lnTo>
                    <a:pt x="17664" y="14131"/>
                  </a:lnTo>
                  <a:lnTo>
                    <a:pt x="17313" y="14504"/>
                  </a:lnTo>
                  <a:lnTo>
                    <a:pt x="16940" y="14855"/>
                  </a:lnTo>
                  <a:lnTo>
                    <a:pt x="16545" y="15163"/>
                  </a:lnTo>
                  <a:lnTo>
                    <a:pt x="16128" y="15448"/>
                  </a:lnTo>
                  <a:lnTo>
                    <a:pt x="15689" y="15711"/>
                  </a:lnTo>
                  <a:lnTo>
                    <a:pt x="15250" y="15953"/>
                  </a:lnTo>
                  <a:lnTo>
                    <a:pt x="14789" y="16150"/>
                  </a:lnTo>
                  <a:lnTo>
                    <a:pt x="14307" y="16304"/>
                  </a:lnTo>
                  <a:lnTo>
                    <a:pt x="13824" y="16435"/>
                  </a:lnTo>
                  <a:lnTo>
                    <a:pt x="13319" y="16523"/>
                  </a:lnTo>
                  <a:lnTo>
                    <a:pt x="12836" y="16589"/>
                  </a:lnTo>
                  <a:lnTo>
                    <a:pt x="12332" y="16611"/>
                  </a:lnTo>
                  <a:lnTo>
                    <a:pt x="11827" y="16589"/>
                  </a:lnTo>
                  <a:lnTo>
                    <a:pt x="11322" y="16545"/>
                  </a:lnTo>
                  <a:lnTo>
                    <a:pt x="10840" y="16435"/>
                  </a:lnTo>
                  <a:lnTo>
                    <a:pt x="10840" y="16435"/>
                  </a:lnTo>
                  <a:lnTo>
                    <a:pt x="10686" y="16567"/>
                  </a:lnTo>
                  <a:lnTo>
                    <a:pt x="10489" y="16677"/>
                  </a:lnTo>
                  <a:lnTo>
                    <a:pt x="10313" y="16764"/>
                  </a:lnTo>
                  <a:lnTo>
                    <a:pt x="10116" y="16874"/>
                  </a:lnTo>
                  <a:lnTo>
                    <a:pt x="9677" y="17028"/>
                  </a:lnTo>
                  <a:lnTo>
                    <a:pt x="9216" y="17115"/>
                  </a:lnTo>
                  <a:lnTo>
                    <a:pt x="8733" y="17181"/>
                  </a:lnTo>
                  <a:lnTo>
                    <a:pt x="8272" y="17203"/>
                  </a:lnTo>
                  <a:lnTo>
                    <a:pt x="7834" y="17159"/>
                  </a:lnTo>
                  <a:lnTo>
                    <a:pt x="7614" y="17137"/>
                  </a:lnTo>
                  <a:lnTo>
                    <a:pt x="7417" y="17072"/>
                  </a:lnTo>
                  <a:lnTo>
                    <a:pt x="7417" y="17072"/>
                  </a:lnTo>
                  <a:lnTo>
                    <a:pt x="7066" y="16940"/>
                  </a:lnTo>
                  <a:lnTo>
                    <a:pt x="6714" y="16764"/>
                  </a:lnTo>
                  <a:lnTo>
                    <a:pt x="6385" y="16545"/>
                  </a:lnTo>
                  <a:lnTo>
                    <a:pt x="6078" y="16282"/>
                  </a:lnTo>
                  <a:lnTo>
                    <a:pt x="5815" y="15996"/>
                  </a:lnTo>
                  <a:lnTo>
                    <a:pt x="5595" y="15667"/>
                  </a:lnTo>
                  <a:lnTo>
                    <a:pt x="5420" y="15338"/>
                  </a:lnTo>
                  <a:lnTo>
                    <a:pt x="5266" y="14965"/>
                  </a:lnTo>
                  <a:lnTo>
                    <a:pt x="5266" y="14965"/>
                  </a:lnTo>
                  <a:lnTo>
                    <a:pt x="5069" y="15053"/>
                  </a:lnTo>
                  <a:lnTo>
                    <a:pt x="4871" y="15141"/>
                  </a:lnTo>
                  <a:lnTo>
                    <a:pt x="4674" y="15206"/>
                  </a:lnTo>
                  <a:lnTo>
                    <a:pt x="4476" y="15250"/>
                  </a:lnTo>
                  <a:lnTo>
                    <a:pt x="4279" y="15294"/>
                  </a:lnTo>
                  <a:lnTo>
                    <a:pt x="4059" y="15316"/>
                  </a:lnTo>
                  <a:lnTo>
                    <a:pt x="3862" y="15316"/>
                  </a:lnTo>
                  <a:lnTo>
                    <a:pt x="3664" y="15294"/>
                  </a:lnTo>
                  <a:lnTo>
                    <a:pt x="3467" y="15272"/>
                  </a:lnTo>
                  <a:lnTo>
                    <a:pt x="3248" y="15228"/>
                  </a:lnTo>
                  <a:lnTo>
                    <a:pt x="2853" y="15119"/>
                  </a:lnTo>
                  <a:lnTo>
                    <a:pt x="2458" y="14943"/>
                  </a:lnTo>
                  <a:lnTo>
                    <a:pt x="2085" y="14746"/>
                  </a:lnTo>
                  <a:lnTo>
                    <a:pt x="2085" y="14746"/>
                  </a:lnTo>
                  <a:lnTo>
                    <a:pt x="1887" y="14614"/>
                  </a:lnTo>
                  <a:lnTo>
                    <a:pt x="1734" y="14482"/>
                  </a:lnTo>
                  <a:lnTo>
                    <a:pt x="1558" y="14329"/>
                  </a:lnTo>
                  <a:lnTo>
                    <a:pt x="1404" y="14175"/>
                  </a:lnTo>
                  <a:lnTo>
                    <a:pt x="1273" y="14000"/>
                  </a:lnTo>
                  <a:lnTo>
                    <a:pt x="1141" y="13824"/>
                  </a:lnTo>
                  <a:lnTo>
                    <a:pt x="1009" y="13627"/>
                  </a:lnTo>
                  <a:lnTo>
                    <a:pt x="900" y="13451"/>
                  </a:lnTo>
                  <a:lnTo>
                    <a:pt x="812" y="13232"/>
                  </a:lnTo>
                  <a:lnTo>
                    <a:pt x="724" y="13034"/>
                  </a:lnTo>
                  <a:lnTo>
                    <a:pt x="658" y="12837"/>
                  </a:lnTo>
                  <a:lnTo>
                    <a:pt x="615" y="12617"/>
                  </a:lnTo>
                  <a:lnTo>
                    <a:pt x="571" y="12398"/>
                  </a:lnTo>
                  <a:lnTo>
                    <a:pt x="549" y="12178"/>
                  </a:lnTo>
                  <a:lnTo>
                    <a:pt x="527" y="11959"/>
                  </a:lnTo>
                  <a:lnTo>
                    <a:pt x="549" y="117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5303;p48">
              <a:extLst>
                <a:ext uri="{FF2B5EF4-FFF2-40B4-BE49-F238E27FC236}">
                  <a16:creationId xmlns:a16="http://schemas.microsoft.com/office/drawing/2014/main" id="{EC63A92C-22F5-2B18-85F0-D35CE7FBEF12}"/>
                </a:ext>
              </a:extLst>
            </p:cNvPr>
            <p:cNvSpPr/>
            <p:nvPr/>
          </p:nvSpPr>
          <p:spPr>
            <a:xfrm>
              <a:off x="3956700" y="3075025"/>
              <a:ext cx="257300" cy="289100"/>
            </a:xfrm>
            <a:custGeom>
              <a:avLst/>
              <a:gdLst/>
              <a:ahLst/>
              <a:cxnLst/>
              <a:rect l="l" t="t" r="r" b="b"/>
              <a:pathLst>
                <a:path w="10292" h="11564" extrusionOk="0">
                  <a:moveTo>
                    <a:pt x="10292" y="4586"/>
                  </a:moveTo>
                  <a:lnTo>
                    <a:pt x="10292" y="4586"/>
                  </a:lnTo>
                  <a:lnTo>
                    <a:pt x="9765" y="5486"/>
                  </a:lnTo>
                  <a:lnTo>
                    <a:pt x="9173" y="6429"/>
                  </a:lnTo>
                  <a:lnTo>
                    <a:pt x="8448" y="7526"/>
                  </a:lnTo>
                  <a:lnTo>
                    <a:pt x="8032" y="8119"/>
                  </a:lnTo>
                  <a:lnTo>
                    <a:pt x="7615" y="8711"/>
                  </a:lnTo>
                  <a:lnTo>
                    <a:pt x="7176" y="9304"/>
                  </a:lnTo>
                  <a:lnTo>
                    <a:pt x="6759" y="9852"/>
                  </a:lnTo>
                  <a:lnTo>
                    <a:pt x="6320" y="10379"/>
                  </a:lnTo>
                  <a:lnTo>
                    <a:pt x="5881" y="10840"/>
                  </a:lnTo>
                  <a:lnTo>
                    <a:pt x="5486" y="11235"/>
                  </a:lnTo>
                  <a:lnTo>
                    <a:pt x="5289" y="11410"/>
                  </a:lnTo>
                  <a:lnTo>
                    <a:pt x="5091" y="11564"/>
                  </a:lnTo>
                  <a:lnTo>
                    <a:pt x="5091" y="11564"/>
                  </a:lnTo>
                  <a:lnTo>
                    <a:pt x="4192" y="10664"/>
                  </a:lnTo>
                  <a:lnTo>
                    <a:pt x="3775" y="10225"/>
                  </a:lnTo>
                  <a:lnTo>
                    <a:pt x="3402" y="9786"/>
                  </a:lnTo>
                  <a:lnTo>
                    <a:pt x="3029" y="9370"/>
                  </a:lnTo>
                  <a:lnTo>
                    <a:pt x="2678" y="8953"/>
                  </a:lnTo>
                  <a:lnTo>
                    <a:pt x="2370" y="8514"/>
                  </a:lnTo>
                  <a:lnTo>
                    <a:pt x="2063" y="8097"/>
                  </a:lnTo>
                  <a:lnTo>
                    <a:pt x="1756" y="7658"/>
                  </a:lnTo>
                  <a:lnTo>
                    <a:pt x="1493" y="7219"/>
                  </a:lnTo>
                  <a:lnTo>
                    <a:pt x="1207" y="6780"/>
                  </a:lnTo>
                  <a:lnTo>
                    <a:pt x="966" y="6320"/>
                  </a:lnTo>
                  <a:lnTo>
                    <a:pt x="703" y="5837"/>
                  </a:lnTo>
                  <a:lnTo>
                    <a:pt x="461" y="5354"/>
                  </a:lnTo>
                  <a:lnTo>
                    <a:pt x="1" y="4323"/>
                  </a:lnTo>
                  <a:lnTo>
                    <a:pt x="1" y="4323"/>
                  </a:lnTo>
                  <a:lnTo>
                    <a:pt x="264" y="4279"/>
                  </a:lnTo>
                  <a:lnTo>
                    <a:pt x="549" y="4213"/>
                  </a:lnTo>
                  <a:lnTo>
                    <a:pt x="900" y="4125"/>
                  </a:lnTo>
                  <a:lnTo>
                    <a:pt x="1295" y="3994"/>
                  </a:lnTo>
                  <a:lnTo>
                    <a:pt x="1690" y="3818"/>
                  </a:lnTo>
                  <a:lnTo>
                    <a:pt x="1866" y="3708"/>
                  </a:lnTo>
                  <a:lnTo>
                    <a:pt x="2041" y="3599"/>
                  </a:lnTo>
                  <a:lnTo>
                    <a:pt x="2217" y="3467"/>
                  </a:lnTo>
                  <a:lnTo>
                    <a:pt x="2370" y="3313"/>
                  </a:lnTo>
                  <a:lnTo>
                    <a:pt x="2370" y="3313"/>
                  </a:lnTo>
                  <a:lnTo>
                    <a:pt x="2502" y="3116"/>
                  </a:lnTo>
                  <a:lnTo>
                    <a:pt x="2612" y="2897"/>
                  </a:lnTo>
                  <a:lnTo>
                    <a:pt x="2700" y="2633"/>
                  </a:lnTo>
                  <a:lnTo>
                    <a:pt x="2787" y="2348"/>
                  </a:lnTo>
                  <a:lnTo>
                    <a:pt x="2787" y="2348"/>
                  </a:lnTo>
                  <a:lnTo>
                    <a:pt x="2853" y="1953"/>
                  </a:lnTo>
                  <a:lnTo>
                    <a:pt x="2875" y="1536"/>
                  </a:lnTo>
                  <a:lnTo>
                    <a:pt x="2897" y="1141"/>
                  </a:lnTo>
                  <a:lnTo>
                    <a:pt x="2897" y="790"/>
                  </a:lnTo>
                  <a:lnTo>
                    <a:pt x="2875" y="220"/>
                  </a:lnTo>
                  <a:lnTo>
                    <a:pt x="2875" y="0"/>
                  </a:lnTo>
                  <a:lnTo>
                    <a:pt x="7505" y="0"/>
                  </a:lnTo>
                  <a:lnTo>
                    <a:pt x="7505" y="0"/>
                  </a:lnTo>
                  <a:lnTo>
                    <a:pt x="7505" y="220"/>
                  </a:lnTo>
                  <a:lnTo>
                    <a:pt x="7505" y="790"/>
                  </a:lnTo>
                  <a:lnTo>
                    <a:pt x="7527" y="1163"/>
                  </a:lnTo>
                  <a:lnTo>
                    <a:pt x="7571" y="1558"/>
                  </a:lnTo>
                  <a:lnTo>
                    <a:pt x="7637" y="1975"/>
                  </a:lnTo>
                  <a:lnTo>
                    <a:pt x="7724" y="2392"/>
                  </a:lnTo>
                  <a:lnTo>
                    <a:pt x="7724" y="2392"/>
                  </a:lnTo>
                  <a:lnTo>
                    <a:pt x="7812" y="2677"/>
                  </a:lnTo>
                  <a:lnTo>
                    <a:pt x="7922" y="2940"/>
                  </a:lnTo>
                  <a:lnTo>
                    <a:pt x="8053" y="3204"/>
                  </a:lnTo>
                  <a:lnTo>
                    <a:pt x="8229" y="3423"/>
                  </a:lnTo>
                  <a:lnTo>
                    <a:pt x="8229" y="3423"/>
                  </a:lnTo>
                  <a:lnTo>
                    <a:pt x="8339" y="3555"/>
                  </a:lnTo>
                  <a:lnTo>
                    <a:pt x="8470" y="3686"/>
                  </a:lnTo>
                  <a:lnTo>
                    <a:pt x="8624" y="3796"/>
                  </a:lnTo>
                  <a:lnTo>
                    <a:pt x="8778" y="3906"/>
                  </a:lnTo>
                  <a:lnTo>
                    <a:pt x="9129" y="4125"/>
                  </a:lnTo>
                  <a:lnTo>
                    <a:pt x="9458" y="4279"/>
                  </a:lnTo>
                  <a:lnTo>
                    <a:pt x="9787" y="4411"/>
                  </a:lnTo>
                  <a:lnTo>
                    <a:pt x="10050" y="4520"/>
                  </a:lnTo>
                  <a:lnTo>
                    <a:pt x="10292" y="4586"/>
                  </a:lnTo>
                  <a:lnTo>
                    <a:pt x="10292" y="4586"/>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5304;p48">
              <a:extLst>
                <a:ext uri="{FF2B5EF4-FFF2-40B4-BE49-F238E27FC236}">
                  <a16:creationId xmlns:a16="http://schemas.microsoft.com/office/drawing/2014/main" id="{2E133B54-A2B8-A3AD-31C3-1E0E9E98F41D}"/>
                </a:ext>
              </a:extLst>
            </p:cNvPr>
            <p:cNvSpPr/>
            <p:nvPr/>
          </p:nvSpPr>
          <p:spPr>
            <a:xfrm>
              <a:off x="4026375" y="3075025"/>
              <a:ext cx="123450" cy="68025"/>
            </a:xfrm>
            <a:custGeom>
              <a:avLst/>
              <a:gdLst/>
              <a:ahLst/>
              <a:cxnLst/>
              <a:rect l="l" t="t" r="r" b="b"/>
              <a:pathLst>
                <a:path w="4938" h="2721" extrusionOk="0">
                  <a:moveTo>
                    <a:pt x="4937" y="2392"/>
                  </a:moveTo>
                  <a:lnTo>
                    <a:pt x="4937" y="2392"/>
                  </a:lnTo>
                  <a:lnTo>
                    <a:pt x="4389" y="2524"/>
                  </a:lnTo>
                  <a:lnTo>
                    <a:pt x="3774" y="2633"/>
                  </a:lnTo>
                  <a:lnTo>
                    <a:pt x="3445" y="2677"/>
                  </a:lnTo>
                  <a:lnTo>
                    <a:pt x="3094" y="2699"/>
                  </a:lnTo>
                  <a:lnTo>
                    <a:pt x="2743" y="2721"/>
                  </a:lnTo>
                  <a:lnTo>
                    <a:pt x="2370" y="2721"/>
                  </a:lnTo>
                  <a:lnTo>
                    <a:pt x="2370" y="2721"/>
                  </a:lnTo>
                  <a:lnTo>
                    <a:pt x="1668" y="2655"/>
                  </a:lnTo>
                  <a:lnTo>
                    <a:pt x="1032" y="2589"/>
                  </a:lnTo>
                  <a:lnTo>
                    <a:pt x="483" y="2480"/>
                  </a:lnTo>
                  <a:lnTo>
                    <a:pt x="0" y="2348"/>
                  </a:lnTo>
                  <a:lnTo>
                    <a:pt x="0" y="2348"/>
                  </a:lnTo>
                  <a:lnTo>
                    <a:pt x="66" y="1953"/>
                  </a:lnTo>
                  <a:lnTo>
                    <a:pt x="88" y="1536"/>
                  </a:lnTo>
                  <a:lnTo>
                    <a:pt x="110" y="1141"/>
                  </a:lnTo>
                  <a:lnTo>
                    <a:pt x="110" y="790"/>
                  </a:lnTo>
                  <a:lnTo>
                    <a:pt x="88" y="220"/>
                  </a:lnTo>
                  <a:lnTo>
                    <a:pt x="88" y="0"/>
                  </a:lnTo>
                  <a:lnTo>
                    <a:pt x="4718" y="0"/>
                  </a:lnTo>
                  <a:lnTo>
                    <a:pt x="4718" y="0"/>
                  </a:lnTo>
                  <a:lnTo>
                    <a:pt x="4718" y="220"/>
                  </a:lnTo>
                  <a:lnTo>
                    <a:pt x="4718" y="790"/>
                  </a:lnTo>
                  <a:lnTo>
                    <a:pt x="4740" y="1163"/>
                  </a:lnTo>
                  <a:lnTo>
                    <a:pt x="4784" y="1558"/>
                  </a:lnTo>
                  <a:lnTo>
                    <a:pt x="4850" y="1975"/>
                  </a:lnTo>
                  <a:lnTo>
                    <a:pt x="4937" y="2392"/>
                  </a:lnTo>
                  <a:lnTo>
                    <a:pt x="4937" y="2392"/>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5305;p48">
              <a:extLst>
                <a:ext uri="{FF2B5EF4-FFF2-40B4-BE49-F238E27FC236}">
                  <a16:creationId xmlns:a16="http://schemas.microsoft.com/office/drawing/2014/main" id="{8AF93AA5-5487-7685-ED9A-47DA24B2C5CF}"/>
                </a:ext>
              </a:extLst>
            </p:cNvPr>
            <p:cNvSpPr/>
            <p:nvPr/>
          </p:nvSpPr>
          <p:spPr>
            <a:xfrm>
              <a:off x="4283650" y="2778250"/>
              <a:ext cx="148125" cy="146475"/>
            </a:xfrm>
            <a:custGeom>
              <a:avLst/>
              <a:gdLst/>
              <a:ahLst/>
              <a:cxnLst/>
              <a:rect l="l" t="t" r="r" b="b"/>
              <a:pathLst>
                <a:path w="5925" h="5859" extrusionOk="0">
                  <a:moveTo>
                    <a:pt x="3160" y="0"/>
                  </a:moveTo>
                  <a:lnTo>
                    <a:pt x="3160" y="0"/>
                  </a:lnTo>
                  <a:lnTo>
                    <a:pt x="3467" y="0"/>
                  </a:lnTo>
                  <a:lnTo>
                    <a:pt x="3752" y="22"/>
                  </a:lnTo>
                  <a:lnTo>
                    <a:pt x="4016" y="66"/>
                  </a:lnTo>
                  <a:lnTo>
                    <a:pt x="4257" y="132"/>
                  </a:lnTo>
                  <a:lnTo>
                    <a:pt x="4498" y="242"/>
                  </a:lnTo>
                  <a:lnTo>
                    <a:pt x="4718" y="351"/>
                  </a:lnTo>
                  <a:lnTo>
                    <a:pt x="4915" y="483"/>
                  </a:lnTo>
                  <a:lnTo>
                    <a:pt x="5091" y="637"/>
                  </a:lnTo>
                  <a:lnTo>
                    <a:pt x="5245" y="790"/>
                  </a:lnTo>
                  <a:lnTo>
                    <a:pt x="5398" y="966"/>
                  </a:lnTo>
                  <a:lnTo>
                    <a:pt x="5530" y="1163"/>
                  </a:lnTo>
                  <a:lnTo>
                    <a:pt x="5618" y="1383"/>
                  </a:lnTo>
                  <a:lnTo>
                    <a:pt x="5727" y="1580"/>
                  </a:lnTo>
                  <a:lnTo>
                    <a:pt x="5793" y="1800"/>
                  </a:lnTo>
                  <a:lnTo>
                    <a:pt x="5859" y="2041"/>
                  </a:lnTo>
                  <a:lnTo>
                    <a:pt x="5881" y="2282"/>
                  </a:lnTo>
                  <a:lnTo>
                    <a:pt x="5925" y="2524"/>
                  </a:lnTo>
                  <a:lnTo>
                    <a:pt x="5925" y="2765"/>
                  </a:lnTo>
                  <a:lnTo>
                    <a:pt x="5903" y="3006"/>
                  </a:lnTo>
                  <a:lnTo>
                    <a:pt x="5881" y="3248"/>
                  </a:lnTo>
                  <a:lnTo>
                    <a:pt x="5837" y="3489"/>
                  </a:lnTo>
                  <a:lnTo>
                    <a:pt x="5771" y="3709"/>
                  </a:lnTo>
                  <a:lnTo>
                    <a:pt x="5705" y="3950"/>
                  </a:lnTo>
                  <a:lnTo>
                    <a:pt x="5596" y="4169"/>
                  </a:lnTo>
                  <a:lnTo>
                    <a:pt x="5486" y="4389"/>
                  </a:lnTo>
                  <a:lnTo>
                    <a:pt x="5354" y="4586"/>
                  </a:lnTo>
                  <a:lnTo>
                    <a:pt x="5223" y="4784"/>
                  </a:lnTo>
                  <a:lnTo>
                    <a:pt x="5047" y="4959"/>
                  </a:lnTo>
                  <a:lnTo>
                    <a:pt x="4871" y="5135"/>
                  </a:lnTo>
                  <a:lnTo>
                    <a:pt x="4674" y="5288"/>
                  </a:lnTo>
                  <a:lnTo>
                    <a:pt x="4477" y="5420"/>
                  </a:lnTo>
                  <a:lnTo>
                    <a:pt x="4235" y="5530"/>
                  </a:lnTo>
                  <a:lnTo>
                    <a:pt x="4235" y="5530"/>
                  </a:lnTo>
                  <a:lnTo>
                    <a:pt x="3906" y="5661"/>
                  </a:lnTo>
                  <a:lnTo>
                    <a:pt x="3577" y="5771"/>
                  </a:lnTo>
                  <a:lnTo>
                    <a:pt x="3248" y="5815"/>
                  </a:lnTo>
                  <a:lnTo>
                    <a:pt x="2919" y="5859"/>
                  </a:lnTo>
                  <a:lnTo>
                    <a:pt x="2611" y="5859"/>
                  </a:lnTo>
                  <a:lnTo>
                    <a:pt x="2326" y="5815"/>
                  </a:lnTo>
                  <a:lnTo>
                    <a:pt x="2041" y="5771"/>
                  </a:lnTo>
                  <a:lnTo>
                    <a:pt x="1756" y="5683"/>
                  </a:lnTo>
                  <a:lnTo>
                    <a:pt x="1492" y="5574"/>
                  </a:lnTo>
                  <a:lnTo>
                    <a:pt x="1251" y="5464"/>
                  </a:lnTo>
                  <a:lnTo>
                    <a:pt x="1032" y="5332"/>
                  </a:lnTo>
                  <a:lnTo>
                    <a:pt x="834" y="5179"/>
                  </a:lnTo>
                  <a:lnTo>
                    <a:pt x="659" y="5025"/>
                  </a:lnTo>
                  <a:lnTo>
                    <a:pt x="505" y="4850"/>
                  </a:lnTo>
                  <a:lnTo>
                    <a:pt x="373" y="4674"/>
                  </a:lnTo>
                  <a:lnTo>
                    <a:pt x="264" y="4498"/>
                  </a:lnTo>
                  <a:lnTo>
                    <a:pt x="264" y="4498"/>
                  </a:lnTo>
                  <a:lnTo>
                    <a:pt x="176" y="4301"/>
                  </a:lnTo>
                  <a:lnTo>
                    <a:pt x="110" y="4038"/>
                  </a:lnTo>
                  <a:lnTo>
                    <a:pt x="44" y="3752"/>
                  </a:lnTo>
                  <a:lnTo>
                    <a:pt x="22" y="3423"/>
                  </a:lnTo>
                  <a:lnTo>
                    <a:pt x="0" y="3072"/>
                  </a:lnTo>
                  <a:lnTo>
                    <a:pt x="22" y="2721"/>
                  </a:lnTo>
                  <a:lnTo>
                    <a:pt x="88" y="2348"/>
                  </a:lnTo>
                  <a:lnTo>
                    <a:pt x="198" y="1975"/>
                  </a:lnTo>
                  <a:lnTo>
                    <a:pt x="329" y="1602"/>
                  </a:lnTo>
                  <a:lnTo>
                    <a:pt x="439" y="1427"/>
                  </a:lnTo>
                  <a:lnTo>
                    <a:pt x="549" y="1273"/>
                  </a:lnTo>
                  <a:lnTo>
                    <a:pt x="659" y="1097"/>
                  </a:lnTo>
                  <a:lnTo>
                    <a:pt x="812" y="944"/>
                  </a:lnTo>
                  <a:lnTo>
                    <a:pt x="966" y="790"/>
                  </a:lnTo>
                  <a:lnTo>
                    <a:pt x="1119" y="659"/>
                  </a:lnTo>
                  <a:lnTo>
                    <a:pt x="1317" y="527"/>
                  </a:lnTo>
                  <a:lnTo>
                    <a:pt x="1514" y="417"/>
                  </a:lnTo>
                  <a:lnTo>
                    <a:pt x="1734" y="307"/>
                  </a:lnTo>
                  <a:lnTo>
                    <a:pt x="1975" y="220"/>
                  </a:lnTo>
                  <a:lnTo>
                    <a:pt x="2238" y="132"/>
                  </a:lnTo>
                  <a:lnTo>
                    <a:pt x="2524" y="88"/>
                  </a:lnTo>
                  <a:lnTo>
                    <a:pt x="2831" y="44"/>
                  </a:lnTo>
                  <a:lnTo>
                    <a:pt x="3160" y="0"/>
                  </a:lnTo>
                  <a:lnTo>
                    <a:pt x="3160"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5306;p48">
              <a:extLst>
                <a:ext uri="{FF2B5EF4-FFF2-40B4-BE49-F238E27FC236}">
                  <a16:creationId xmlns:a16="http://schemas.microsoft.com/office/drawing/2014/main" id="{684399EA-867D-5183-A283-4865765FA5A6}"/>
                </a:ext>
              </a:extLst>
            </p:cNvPr>
            <p:cNvSpPr/>
            <p:nvPr/>
          </p:nvSpPr>
          <p:spPr>
            <a:xfrm>
              <a:off x="4321500" y="2795800"/>
              <a:ext cx="92725" cy="109725"/>
            </a:xfrm>
            <a:custGeom>
              <a:avLst/>
              <a:gdLst/>
              <a:ahLst/>
              <a:cxnLst/>
              <a:rect l="l" t="t" r="r" b="b"/>
              <a:pathLst>
                <a:path w="3709" h="4389" extrusionOk="0">
                  <a:moveTo>
                    <a:pt x="22" y="1471"/>
                  </a:moveTo>
                  <a:lnTo>
                    <a:pt x="22" y="1471"/>
                  </a:lnTo>
                  <a:lnTo>
                    <a:pt x="88" y="1273"/>
                  </a:lnTo>
                  <a:lnTo>
                    <a:pt x="154" y="1098"/>
                  </a:lnTo>
                  <a:lnTo>
                    <a:pt x="264" y="922"/>
                  </a:lnTo>
                  <a:lnTo>
                    <a:pt x="373" y="768"/>
                  </a:lnTo>
                  <a:lnTo>
                    <a:pt x="505" y="615"/>
                  </a:lnTo>
                  <a:lnTo>
                    <a:pt x="637" y="483"/>
                  </a:lnTo>
                  <a:lnTo>
                    <a:pt x="790" y="373"/>
                  </a:lnTo>
                  <a:lnTo>
                    <a:pt x="966" y="264"/>
                  </a:lnTo>
                  <a:lnTo>
                    <a:pt x="1141" y="176"/>
                  </a:lnTo>
                  <a:lnTo>
                    <a:pt x="1317" y="110"/>
                  </a:lnTo>
                  <a:lnTo>
                    <a:pt x="1492" y="44"/>
                  </a:lnTo>
                  <a:lnTo>
                    <a:pt x="1690" y="22"/>
                  </a:lnTo>
                  <a:lnTo>
                    <a:pt x="1887" y="0"/>
                  </a:lnTo>
                  <a:lnTo>
                    <a:pt x="2085" y="22"/>
                  </a:lnTo>
                  <a:lnTo>
                    <a:pt x="2282" y="44"/>
                  </a:lnTo>
                  <a:lnTo>
                    <a:pt x="2480" y="110"/>
                  </a:lnTo>
                  <a:lnTo>
                    <a:pt x="2480" y="110"/>
                  </a:lnTo>
                  <a:lnTo>
                    <a:pt x="2655" y="176"/>
                  </a:lnTo>
                  <a:lnTo>
                    <a:pt x="2853" y="264"/>
                  </a:lnTo>
                  <a:lnTo>
                    <a:pt x="3006" y="373"/>
                  </a:lnTo>
                  <a:lnTo>
                    <a:pt x="3160" y="505"/>
                  </a:lnTo>
                  <a:lnTo>
                    <a:pt x="3292" y="659"/>
                  </a:lnTo>
                  <a:lnTo>
                    <a:pt x="3423" y="812"/>
                  </a:lnTo>
                  <a:lnTo>
                    <a:pt x="3511" y="966"/>
                  </a:lnTo>
                  <a:lnTo>
                    <a:pt x="3599" y="1163"/>
                  </a:lnTo>
                  <a:lnTo>
                    <a:pt x="3599" y="1163"/>
                  </a:lnTo>
                  <a:lnTo>
                    <a:pt x="3643" y="1339"/>
                  </a:lnTo>
                  <a:lnTo>
                    <a:pt x="3687" y="1514"/>
                  </a:lnTo>
                  <a:lnTo>
                    <a:pt x="3709" y="1712"/>
                  </a:lnTo>
                  <a:lnTo>
                    <a:pt x="3709" y="1887"/>
                  </a:lnTo>
                  <a:lnTo>
                    <a:pt x="3687" y="2063"/>
                  </a:lnTo>
                  <a:lnTo>
                    <a:pt x="3643" y="2261"/>
                  </a:lnTo>
                  <a:lnTo>
                    <a:pt x="3599" y="2436"/>
                  </a:lnTo>
                  <a:lnTo>
                    <a:pt x="3533" y="2612"/>
                  </a:lnTo>
                  <a:lnTo>
                    <a:pt x="3533" y="2612"/>
                  </a:lnTo>
                  <a:lnTo>
                    <a:pt x="3511" y="2655"/>
                  </a:lnTo>
                  <a:lnTo>
                    <a:pt x="3467" y="2677"/>
                  </a:lnTo>
                  <a:lnTo>
                    <a:pt x="3445" y="2677"/>
                  </a:lnTo>
                  <a:lnTo>
                    <a:pt x="3401" y="2655"/>
                  </a:lnTo>
                  <a:lnTo>
                    <a:pt x="3357" y="2634"/>
                  </a:lnTo>
                  <a:lnTo>
                    <a:pt x="3336" y="2612"/>
                  </a:lnTo>
                  <a:lnTo>
                    <a:pt x="3336" y="2568"/>
                  </a:lnTo>
                  <a:lnTo>
                    <a:pt x="3336" y="2524"/>
                  </a:lnTo>
                  <a:lnTo>
                    <a:pt x="3336" y="2524"/>
                  </a:lnTo>
                  <a:lnTo>
                    <a:pt x="3379" y="2370"/>
                  </a:lnTo>
                  <a:lnTo>
                    <a:pt x="3401" y="2217"/>
                  </a:lnTo>
                  <a:lnTo>
                    <a:pt x="3401" y="2063"/>
                  </a:lnTo>
                  <a:lnTo>
                    <a:pt x="3379" y="1931"/>
                  </a:lnTo>
                  <a:lnTo>
                    <a:pt x="3357" y="1778"/>
                  </a:lnTo>
                  <a:lnTo>
                    <a:pt x="3314" y="1646"/>
                  </a:lnTo>
                  <a:lnTo>
                    <a:pt x="3248" y="1514"/>
                  </a:lnTo>
                  <a:lnTo>
                    <a:pt x="3182" y="1383"/>
                  </a:lnTo>
                  <a:lnTo>
                    <a:pt x="3094" y="1273"/>
                  </a:lnTo>
                  <a:lnTo>
                    <a:pt x="2984" y="1163"/>
                  </a:lnTo>
                  <a:lnTo>
                    <a:pt x="2897" y="1054"/>
                  </a:lnTo>
                  <a:lnTo>
                    <a:pt x="2765" y="966"/>
                  </a:lnTo>
                  <a:lnTo>
                    <a:pt x="2655" y="900"/>
                  </a:lnTo>
                  <a:lnTo>
                    <a:pt x="2502" y="834"/>
                  </a:lnTo>
                  <a:lnTo>
                    <a:pt x="2370" y="768"/>
                  </a:lnTo>
                  <a:lnTo>
                    <a:pt x="2238" y="746"/>
                  </a:lnTo>
                  <a:lnTo>
                    <a:pt x="2238" y="746"/>
                  </a:lnTo>
                  <a:lnTo>
                    <a:pt x="2107" y="725"/>
                  </a:lnTo>
                  <a:lnTo>
                    <a:pt x="1975" y="725"/>
                  </a:lnTo>
                  <a:lnTo>
                    <a:pt x="1843" y="725"/>
                  </a:lnTo>
                  <a:lnTo>
                    <a:pt x="1712" y="746"/>
                  </a:lnTo>
                  <a:lnTo>
                    <a:pt x="1470" y="834"/>
                  </a:lnTo>
                  <a:lnTo>
                    <a:pt x="1251" y="944"/>
                  </a:lnTo>
                  <a:lnTo>
                    <a:pt x="1251" y="944"/>
                  </a:lnTo>
                  <a:lnTo>
                    <a:pt x="1470" y="966"/>
                  </a:lnTo>
                  <a:lnTo>
                    <a:pt x="1668" y="1010"/>
                  </a:lnTo>
                  <a:lnTo>
                    <a:pt x="1865" y="1076"/>
                  </a:lnTo>
                  <a:lnTo>
                    <a:pt x="2063" y="1163"/>
                  </a:lnTo>
                  <a:lnTo>
                    <a:pt x="2238" y="1273"/>
                  </a:lnTo>
                  <a:lnTo>
                    <a:pt x="2414" y="1405"/>
                  </a:lnTo>
                  <a:lnTo>
                    <a:pt x="2568" y="1580"/>
                  </a:lnTo>
                  <a:lnTo>
                    <a:pt x="2699" y="1778"/>
                  </a:lnTo>
                  <a:lnTo>
                    <a:pt x="2699" y="1778"/>
                  </a:lnTo>
                  <a:lnTo>
                    <a:pt x="2765" y="1931"/>
                  </a:lnTo>
                  <a:lnTo>
                    <a:pt x="2831" y="2107"/>
                  </a:lnTo>
                  <a:lnTo>
                    <a:pt x="2875" y="2282"/>
                  </a:lnTo>
                  <a:lnTo>
                    <a:pt x="2919" y="2458"/>
                  </a:lnTo>
                  <a:lnTo>
                    <a:pt x="2919" y="2634"/>
                  </a:lnTo>
                  <a:lnTo>
                    <a:pt x="2919" y="2809"/>
                  </a:lnTo>
                  <a:lnTo>
                    <a:pt x="2897" y="2985"/>
                  </a:lnTo>
                  <a:lnTo>
                    <a:pt x="2853" y="3160"/>
                  </a:lnTo>
                  <a:lnTo>
                    <a:pt x="2787" y="3336"/>
                  </a:lnTo>
                  <a:lnTo>
                    <a:pt x="2721" y="3489"/>
                  </a:lnTo>
                  <a:lnTo>
                    <a:pt x="2633" y="3643"/>
                  </a:lnTo>
                  <a:lnTo>
                    <a:pt x="2524" y="3775"/>
                  </a:lnTo>
                  <a:lnTo>
                    <a:pt x="2414" y="3906"/>
                  </a:lnTo>
                  <a:lnTo>
                    <a:pt x="2282" y="4038"/>
                  </a:lnTo>
                  <a:lnTo>
                    <a:pt x="2129" y="4126"/>
                  </a:lnTo>
                  <a:lnTo>
                    <a:pt x="1953" y="4213"/>
                  </a:lnTo>
                  <a:lnTo>
                    <a:pt x="1953" y="4213"/>
                  </a:lnTo>
                  <a:lnTo>
                    <a:pt x="1756" y="4301"/>
                  </a:lnTo>
                  <a:lnTo>
                    <a:pt x="1558" y="4345"/>
                  </a:lnTo>
                  <a:lnTo>
                    <a:pt x="1361" y="4389"/>
                  </a:lnTo>
                  <a:lnTo>
                    <a:pt x="1141" y="4389"/>
                  </a:lnTo>
                  <a:lnTo>
                    <a:pt x="944" y="4367"/>
                  </a:lnTo>
                  <a:lnTo>
                    <a:pt x="724" y="4323"/>
                  </a:lnTo>
                  <a:lnTo>
                    <a:pt x="527" y="4257"/>
                  </a:lnTo>
                  <a:lnTo>
                    <a:pt x="351" y="4170"/>
                  </a:lnTo>
                  <a:lnTo>
                    <a:pt x="351" y="4170"/>
                  </a:lnTo>
                  <a:lnTo>
                    <a:pt x="286" y="4104"/>
                  </a:lnTo>
                  <a:lnTo>
                    <a:pt x="242" y="4060"/>
                  </a:lnTo>
                  <a:lnTo>
                    <a:pt x="198" y="3994"/>
                  </a:lnTo>
                  <a:lnTo>
                    <a:pt x="176" y="3950"/>
                  </a:lnTo>
                  <a:lnTo>
                    <a:pt x="176" y="3818"/>
                  </a:lnTo>
                  <a:lnTo>
                    <a:pt x="220" y="3687"/>
                  </a:lnTo>
                  <a:lnTo>
                    <a:pt x="307" y="3599"/>
                  </a:lnTo>
                  <a:lnTo>
                    <a:pt x="417" y="3533"/>
                  </a:lnTo>
                  <a:lnTo>
                    <a:pt x="483" y="3511"/>
                  </a:lnTo>
                  <a:lnTo>
                    <a:pt x="549" y="3511"/>
                  </a:lnTo>
                  <a:lnTo>
                    <a:pt x="615" y="3533"/>
                  </a:lnTo>
                  <a:lnTo>
                    <a:pt x="681" y="3555"/>
                  </a:lnTo>
                  <a:lnTo>
                    <a:pt x="681" y="3555"/>
                  </a:lnTo>
                  <a:lnTo>
                    <a:pt x="812" y="3599"/>
                  </a:lnTo>
                  <a:lnTo>
                    <a:pt x="944" y="3643"/>
                  </a:lnTo>
                  <a:lnTo>
                    <a:pt x="1075" y="3665"/>
                  </a:lnTo>
                  <a:lnTo>
                    <a:pt x="1207" y="3665"/>
                  </a:lnTo>
                  <a:lnTo>
                    <a:pt x="1339" y="3643"/>
                  </a:lnTo>
                  <a:lnTo>
                    <a:pt x="1470" y="3621"/>
                  </a:lnTo>
                  <a:lnTo>
                    <a:pt x="1602" y="3577"/>
                  </a:lnTo>
                  <a:lnTo>
                    <a:pt x="1734" y="3511"/>
                  </a:lnTo>
                  <a:lnTo>
                    <a:pt x="1734" y="3511"/>
                  </a:lnTo>
                  <a:lnTo>
                    <a:pt x="1843" y="3445"/>
                  </a:lnTo>
                  <a:lnTo>
                    <a:pt x="1931" y="3358"/>
                  </a:lnTo>
                  <a:lnTo>
                    <a:pt x="2019" y="3248"/>
                  </a:lnTo>
                  <a:lnTo>
                    <a:pt x="2085" y="3138"/>
                  </a:lnTo>
                  <a:lnTo>
                    <a:pt x="2129" y="3029"/>
                  </a:lnTo>
                  <a:lnTo>
                    <a:pt x="2173" y="2897"/>
                  </a:lnTo>
                  <a:lnTo>
                    <a:pt x="2195" y="2765"/>
                  </a:lnTo>
                  <a:lnTo>
                    <a:pt x="2195" y="2634"/>
                  </a:lnTo>
                  <a:lnTo>
                    <a:pt x="2195" y="2634"/>
                  </a:lnTo>
                  <a:lnTo>
                    <a:pt x="2173" y="2480"/>
                  </a:lnTo>
                  <a:lnTo>
                    <a:pt x="2151" y="2348"/>
                  </a:lnTo>
                  <a:lnTo>
                    <a:pt x="2107" y="2239"/>
                  </a:lnTo>
                  <a:lnTo>
                    <a:pt x="2041" y="2107"/>
                  </a:lnTo>
                  <a:lnTo>
                    <a:pt x="1953" y="1997"/>
                  </a:lnTo>
                  <a:lnTo>
                    <a:pt x="1865" y="1909"/>
                  </a:lnTo>
                  <a:lnTo>
                    <a:pt x="1756" y="1822"/>
                  </a:lnTo>
                  <a:lnTo>
                    <a:pt x="1646" y="1778"/>
                  </a:lnTo>
                  <a:lnTo>
                    <a:pt x="1646" y="1778"/>
                  </a:lnTo>
                  <a:lnTo>
                    <a:pt x="1514" y="1734"/>
                  </a:lnTo>
                  <a:lnTo>
                    <a:pt x="1383" y="1690"/>
                  </a:lnTo>
                  <a:lnTo>
                    <a:pt x="1251" y="1690"/>
                  </a:lnTo>
                  <a:lnTo>
                    <a:pt x="1119" y="1690"/>
                  </a:lnTo>
                  <a:lnTo>
                    <a:pt x="988" y="1690"/>
                  </a:lnTo>
                  <a:lnTo>
                    <a:pt x="856" y="1734"/>
                  </a:lnTo>
                  <a:lnTo>
                    <a:pt x="746" y="1778"/>
                  </a:lnTo>
                  <a:lnTo>
                    <a:pt x="637" y="1844"/>
                  </a:lnTo>
                  <a:lnTo>
                    <a:pt x="637" y="1844"/>
                  </a:lnTo>
                  <a:lnTo>
                    <a:pt x="527" y="1909"/>
                  </a:lnTo>
                  <a:lnTo>
                    <a:pt x="417" y="1931"/>
                  </a:lnTo>
                  <a:lnTo>
                    <a:pt x="286" y="1931"/>
                  </a:lnTo>
                  <a:lnTo>
                    <a:pt x="176" y="1887"/>
                  </a:lnTo>
                  <a:lnTo>
                    <a:pt x="176" y="1887"/>
                  </a:lnTo>
                  <a:lnTo>
                    <a:pt x="88" y="1800"/>
                  </a:lnTo>
                  <a:lnTo>
                    <a:pt x="22" y="1712"/>
                  </a:lnTo>
                  <a:lnTo>
                    <a:pt x="0" y="1580"/>
                  </a:lnTo>
                  <a:lnTo>
                    <a:pt x="22" y="1471"/>
                  </a:lnTo>
                  <a:lnTo>
                    <a:pt x="22" y="147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5307;p48">
              <a:extLst>
                <a:ext uri="{FF2B5EF4-FFF2-40B4-BE49-F238E27FC236}">
                  <a16:creationId xmlns:a16="http://schemas.microsoft.com/office/drawing/2014/main" id="{74DA97A7-64B6-D109-A496-3550D4235572}"/>
                </a:ext>
              </a:extLst>
            </p:cNvPr>
            <p:cNvSpPr/>
            <p:nvPr/>
          </p:nvSpPr>
          <p:spPr>
            <a:xfrm>
              <a:off x="3731250" y="2778250"/>
              <a:ext cx="148125" cy="146475"/>
            </a:xfrm>
            <a:custGeom>
              <a:avLst/>
              <a:gdLst/>
              <a:ahLst/>
              <a:cxnLst/>
              <a:rect l="l" t="t" r="r" b="b"/>
              <a:pathLst>
                <a:path w="5925" h="5859" extrusionOk="0">
                  <a:moveTo>
                    <a:pt x="2765" y="0"/>
                  </a:moveTo>
                  <a:lnTo>
                    <a:pt x="2765" y="0"/>
                  </a:lnTo>
                  <a:lnTo>
                    <a:pt x="2458" y="0"/>
                  </a:lnTo>
                  <a:lnTo>
                    <a:pt x="2173" y="22"/>
                  </a:lnTo>
                  <a:lnTo>
                    <a:pt x="1909" y="66"/>
                  </a:lnTo>
                  <a:lnTo>
                    <a:pt x="1668" y="132"/>
                  </a:lnTo>
                  <a:lnTo>
                    <a:pt x="1427" y="242"/>
                  </a:lnTo>
                  <a:lnTo>
                    <a:pt x="1207" y="351"/>
                  </a:lnTo>
                  <a:lnTo>
                    <a:pt x="1010" y="483"/>
                  </a:lnTo>
                  <a:lnTo>
                    <a:pt x="834" y="637"/>
                  </a:lnTo>
                  <a:lnTo>
                    <a:pt x="681" y="790"/>
                  </a:lnTo>
                  <a:lnTo>
                    <a:pt x="527" y="966"/>
                  </a:lnTo>
                  <a:lnTo>
                    <a:pt x="417" y="1163"/>
                  </a:lnTo>
                  <a:lnTo>
                    <a:pt x="308" y="1383"/>
                  </a:lnTo>
                  <a:lnTo>
                    <a:pt x="198" y="1580"/>
                  </a:lnTo>
                  <a:lnTo>
                    <a:pt x="132" y="1800"/>
                  </a:lnTo>
                  <a:lnTo>
                    <a:pt x="66" y="2041"/>
                  </a:lnTo>
                  <a:lnTo>
                    <a:pt x="44" y="2282"/>
                  </a:lnTo>
                  <a:lnTo>
                    <a:pt x="22" y="2524"/>
                  </a:lnTo>
                  <a:lnTo>
                    <a:pt x="0" y="2765"/>
                  </a:lnTo>
                  <a:lnTo>
                    <a:pt x="22" y="3006"/>
                  </a:lnTo>
                  <a:lnTo>
                    <a:pt x="44" y="3248"/>
                  </a:lnTo>
                  <a:lnTo>
                    <a:pt x="88" y="3489"/>
                  </a:lnTo>
                  <a:lnTo>
                    <a:pt x="154" y="3709"/>
                  </a:lnTo>
                  <a:lnTo>
                    <a:pt x="242" y="3950"/>
                  </a:lnTo>
                  <a:lnTo>
                    <a:pt x="329" y="4169"/>
                  </a:lnTo>
                  <a:lnTo>
                    <a:pt x="439" y="4389"/>
                  </a:lnTo>
                  <a:lnTo>
                    <a:pt x="571" y="4586"/>
                  </a:lnTo>
                  <a:lnTo>
                    <a:pt x="702" y="4784"/>
                  </a:lnTo>
                  <a:lnTo>
                    <a:pt x="878" y="4959"/>
                  </a:lnTo>
                  <a:lnTo>
                    <a:pt x="1054" y="5135"/>
                  </a:lnTo>
                  <a:lnTo>
                    <a:pt x="1251" y="5288"/>
                  </a:lnTo>
                  <a:lnTo>
                    <a:pt x="1449" y="5420"/>
                  </a:lnTo>
                  <a:lnTo>
                    <a:pt x="1690" y="5530"/>
                  </a:lnTo>
                  <a:lnTo>
                    <a:pt x="1690" y="5530"/>
                  </a:lnTo>
                  <a:lnTo>
                    <a:pt x="2019" y="5661"/>
                  </a:lnTo>
                  <a:lnTo>
                    <a:pt x="2348" y="5771"/>
                  </a:lnTo>
                  <a:lnTo>
                    <a:pt x="2677" y="5815"/>
                  </a:lnTo>
                  <a:lnTo>
                    <a:pt x="3006" y="5859"/>
                  </a:lnTo>
                  <a:lnTo>
                    <a:pt x="3314" y="5859"/>
                  </a:lnTo>
                  <a:lnTo>
                    <a:pt x="3621" y="5815"/>
                  </a:lnTo>
                  <a:lnTo>
                    <a:pt x="3906" y="5771"/>
                  </a:lnTo>
                  <a:lnTo>
                    <a:pt x="4169" y="5683"/>
                  </a:lnTo>
                  <a:lnTo>
                    <a:pt x="4433" y="5574"/>
                  </a:lnTo>
                  <a:lnTo>
                    <a:pt x="4674" y="5464"/>
                  </a:lnTo>
                  <a:lnTo>
                    <a:pt x="4893" y="5332"/>
                  </a:lnTo>
                  <a:lnTo>
                    <a:pt x="5091" y="5179"/>
                  </a:lnTo>
                  <a:lnTo>
                    <a:pt x="5266" y="5025"/>
                  </a:lnTo>
                  <a:lnTo>
                    <a:pt x="5420" y="4850"/>
                  </a:lnTo>
                  <a:lnTo>
                    <a:pt x="5552" y="4674"/>
                  </a:lnTo>
                  <a:lnTo>
                    <a:pt x="5661" y="4498"/>
                  </a:lnTo>
                  <a:lnTo>
                    <a:pt x="5661" y="4498"/>
                  </a:lnTo>
                  <a:lnTo>
                    <a:pt x="5749" y="4301"/>
                  </a:lnTo>
                  <a:lnTo>
                    <a:pt x="5815" y="4038"/>
                  </a:lnTo>
                  <a:lnTo>
                    <a:pt x="5881" y="3752"/>
                  </a:lnTo>
                  <a:lnTo>
                    <a:pt x="5903" y="3423"/>
                  </a:lnTo>
                  <a:lnTo>
                    <a:pt x="5925" y="3072"/>
                  </a:lnTo>
                  <a:lnTo>
                    <a:pt x="5903" y="2721"/>
                  </a:lnTo>
                  <a:lnTo>
                    <a:pt x="5837" y="2348"/>
                  </a:lnTo>
                  <a:lnTo>
                    <a:pt x="5727" y="1975"/>
                  </a:lnTo>
                  <a:lnTo>
                    <a:pt x="5596" y="1602"/>
                  </a:lnTo>
                  <a:lnTo>
                    <a:pt x="5486" y="1427"/>
                  </a:lnTo>
                  <a:lnTo>
                    <a:pt x="5376" y="1273"/>
                  </a:lnTo>
                  <a:lnTo>
                    <a:pt x="5266" y="1097"/>
                  </a:lnTo>
                  <a:lnTo>
                    <a:pt x="5135" y="944"/>
                  </a:lnTo>
                  <a:lnTo>
                    <a:pt x="4981" y="790"/>
                  </a:lnTo>
                  <a:lnTo>
                    <a:pt x="4806" y="659"/>
                  </a:lnTo>
                  <a:lnTo>
                    <a:pt x="4608" y="527"/>
                  </a:lnTo>
                  <a:lnTo>
                    <a:pt x="4411" y="417"/>
                  </a:lnTo>
                  <a:lnTo>
                    <a:pt x="4191" y="307"/>
                  </a:lnTo>
                  <a:lnTo>
                    <a:pt x="3950" y="220"/>
                  </a:lnTo>
                  <a:lnTo>
                    <a:pt x="3687" y="132"/>
                  </a:lnTo>
                  <a:lnTo>
                    <a:pt x="3401" y="88"/>
                  </a:lnTo>
                  <a:lnTo>
                    <a:pt x="3094" y="44"/>
                  </a:lnTo>
                  <a:lnTo>
                    <a:pt x="2765" y="0"/>
                  </a:lnTo>
                  <a:lnTo>
                    <a:pt x="2765"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5308;p48">
              <a:extLst>
                <a:ext uri="{FF2B5EF4-FFF2-40B4-BE49-F238E27FC236}">
                  <a16:creationId xmlns:a16="http://schemas.microsoft.com/office/drawing/2014/main" id="{D59A5A37-837B-F388-3995-986EC8390F07}"/>
                </a:ext>
              </a:extLst>
            </p:cNvPr>
            <p:cNvSpPr/>
            <p:nvPr/>
          </p:nvSpPr>
          <p:spPr>
            <a:xfrm>
              <a:off x="3749350" y="2795800"/>
              <a:ext cx="92175" cy="109725"/>
            </a:xfrm>
            <a:custGeom>
              <a:avLst/>
              <a:gdLst/>
              <a:ahLst/>
              <a:cxnLst/>
              <a:rect l="l" t="t" r="r" b="b"/>
              <a:pathLst>
                <a:path w="3687" h="4389" extrusionOk="0">
                  <a:moveTo>
                    <a:pt x="3687" y="1471"/>
                  </a:moveTo>
                  <a:lnTo>
                    <a:pt x="3687" y="1471"/>
                  </a:lnTo>
                  <a:lnTo>
                    <a:pt x="3621" y="1273"/>
                  </a:lnTo>
                  <a:lnTo>
                    <a:pt x="3533" y="1098"/>
                  </a:lnTo>
                  <a:lnTo>
                    <a:pt x="3423" y="922"/>
                  </a:lnTo>
                  <a:lnTo>
                    <a:pt x="3314" y="768"/>
                  </a:lnTo>
                  <a:lnTo>
                    <a:pt x="3182" y="615"/>
                  </a:lnTo>
                  <a:lnTo>
                    <a:pt x="3050" y="483"/>
                  </a:lnTo>
                  <a:lnTo>
                    <a:pt x="2897" y="373"/>
                  </a:lnTo>
                  <a:lnTo>
                    <a:pt x="2721" y="264"/>
                  </a:lnTo>
                  <a:lnTo>
                    <a:pt x="2546" y="176"/>
                  </a:lnTo>
                  <a:lnTo>
                    <a:pt x="2370" y="110"/>
                  </a:lnTo>
                  <a:lnTo>
                    <a:pt x="2195" y="44"/>
                  </a:lnTo>
                  <a:lnTo>
                    <a:pt x="1997" y="22"/>
                  </a:lnTo>
                  <a:lnTo>
                    <a:pt x="1800" y="0"/>
                  </a:lnTo>
                  <a:lnTo>
                    <a:pt x="1602" y="22"/>
                  </a:lnTo>
                  <a:lnTo>
                    <a:pt x="1405" y="44"/>
                  </a:lnTo>
                  <a:lnTo>
                    <a:pt x="1207" y="110"/>
                  </a:lnTo>
                  <a:lnTo>
                    <a:pt x="1207" y="110"/>
                  </a:lnTo>
                  <a:lnTo>
                    <a:pt x="1032" y="176"/>
                  </a:lnTo>
                  <a:lnTo>
                    <a:pt x="856" y="264"/>
                  </a:lnTo>
                  <a:lnTo>
                    <a:pt x="681" y="373"/>
                  </a:lnTo>
                  <a:lnTo>
                    <a:pt x="527" y="505"/>
                  </a:lnTo>
                  <a:lnTo>
                    <a:pt x="395" y="659"/>
                  </a:lnTo>
                  <a:lnTo>
                    <a:pt x="264" y="812"/>
                  </a:lnTo>
                  <a:lnTo>
                    <a:pt x="176" y="966"/>
                  </a:lnTo>
                  <a:lnTo>
                    <a:pt x="88" y="1163"/>
                  </a:lnTo>
                  <a:lnTo>
                    <a:pt x="88" y="1163"/>
                  </a:lnTo>
                  <a:lnTo>
                    <a:pt x="44" y="1339"/>
                  </a:lnTo>
                  <a:lnTo>
                    <a:pt x="0" y="1514"/>
                  </a:lnTo>
                  <a:lnTo>
                    <a:pt x="0" y="1712"/>
                  </a:lnTo>
                  <a:lnTo>
                    <a:pt x="0" y="1887"/>
                  </a:lnTo>
                  <a:lnTo>
                    <a:pt x="0" y="2063"/>
                  </a:lnTo>
                  <a:lnTo>
                    <a:pt x="44" y="2261"/>
                  </a:lnTo>
                  <a:lnTo>
                    <a:pt x="88" y="2436"/>
                  </a:lnTo>
                  <a:lnTo>
                    <a:pt x="154" y="2612"/>
                  </a:lnTo>
                  <a:lnTo>
                    <a:pt x="154" y="2612"/>
                  </a:lnTo>
                  <a:lnTo>
                    <a:pt x="176" y="2655"/>
                  </a:lnTo>
                  <a:lnTo>
                    <a:pt x="220" y="2677"/>
                  </a:lnTo>
                  <a:lnTo>
                    <a:pt x="242" y="2677"/>
                  </a:lnTo>
                  <a:lnTo>
                    <a:pt x="286" y="2655"/>
                  </a:lnTo>
                  <a:lnTo>
                    <a:pt x="330" y="2634"/>
                  </a:lnTo>
                  <a:lnTo>
                    <a:pt x="352" y="2612"/>
                  </a:lnTo>
                  <a:lnTo>
                    <a:pt x="352" y="2568"/>
                  </a:lnTo>
                  <a:lnTo>
                    <a:pt x="352" y="2524"/>
                  </a:lnTo>
                  <a:lnTo>
                    <a:pt x="352" y="2524"/>
                  </a:lnTo>
                  <a:lnTo>
                    <a:pt x="308" y="2370"/>
                  </a:lnTo>
                  <a:lnTo>
                    <a:pt x="286" y="2217"/>
                  </a:lnTo>
                  <a:lnTo>
                    <a:pt x="286" y="2063"/>
                  </a:lnTo>
                  <a:lnTo>
                    <a:pt x="308" y="1931"/>
                  </a:lnTo>
                  <a:lnTo>
                    <a:pt x="330" y="1778"/>
                  </a:lnTo>
                  <a:lnTo>
                    <a:pt x="373" y="1646"/>
                  </a:lnTo>
                  <a:lnTo>
                    <a:pt x="439" y="1514"/>
                  </a:lnTo>
                  <a:lnTo>
                    <a:pt x="505" y="1383"/>
                  </a:lnTo>
                  <a:lnTo>
                    <a:pt x="593" y="1273"/>
                  </a:lnTo>
                  <a:lnTo>
                    <a:pt x="703" y="1163"/>
                  </a:lnTo>
                  <a:lnTo>
                    <a:pt x="812" y="1054"/>
                  </a:lnTo>
                  <a:lnTo>
                    <a:pt x="922" y="966"/>
                  </a:lnTo>
                  <a:lnTo>
                    <a:pt x="1054" y="900"/>
                  </a:lnTo>
                  <a:lnTo>
                    <a:pt x="1185" y="834"/>
                  </a:lnTo>
                  <a:lnTo>
                    <a:pt x="1317" y="768"/>
                  </a:lnTo>
                  <a:lnTo>
                    <a:pt x="1471" y="746"/>
                  </a:lnTo>
                  <a:lnTo>
                    <a:pt x="1471" y="746"/>
                  </a:lnTo>
                  <a:lnTo>
                    <a:pt x="1602" y="725"/>
                  </a:lnTo>
                  <a:lnTo>
                    <a:pt x="1734" y="725"/>
                  </a:lnTo>
                  <a:lnTo>
                    <a:pt x="1844" y="725"/>
                  </a:lnTo>
                  <a:lnTo>
                    <a:pt x="1975" y="746"/>
                  </a:lnTo>
                  <a:lnTo>
                    <a:pt x="2217" y="834"/>
                  </a:lnTo>
                  <a:lnTo>
                    <a:pt x="2436" y="944"/>
                  </a:lnTo>
                  <a:lnTo>
                    <a:pt x="2436" y="944"/>
                  </a:lnTo>
                  <a:lnTo>
                    <a:pt x="2239" y="966"/>
                  </a:lnTo>
                  <a:lnTo>
                    <a:pt x="2019" y="1010"/>
                  </a:lnTo>
                  <a:lnTo>
                    <a:pt x="1822" y="1076"/>
                  </a:lnTo>
                  <a:lnTo>
                    <a:pt x="1624" y="1163"/>
                  </a:lnTo>
                  <a:lnTo>
                    <a:pt x="1449" y="1273"/>
                  </a:lnTo>
                  <a:lnTo>
                    <a:pt x="1273" y="1405"/>
                  </a:lnTo>
                  <a:lnTo>
                    <a:pt x="1119" y="1580"/>
                  </a:lnTo>
                  <a:lnTo>
                    <a:pt x="1010" y="1778"/>
                  </a:lnTo>
                  <a:lnTo>
                    <a:pt x="1010" y="1778"/>
                  </a:lnTo>
                  <a:lnTo>
                    <a:pt x="922" y="1931"/>
                  </a:lnTo>
                  <a:lnTo>
                    <a:pt x="856" y="2107"/>
                  </a:lnTo>
                  <a:lnTo>
                    <a:pt x="812" y="2282"/>
                  </a:lnTo>
                  <a:lnTo>
                    <a:pt x="768" y="2458"/>
                  </a:lnTo>
                  <a:lnTo>
                    <a:pt x="768" y="2634"/>
                  </a:lnTo>
                  <a:lnTo>
                    <a:pt x="768" y="2809"/>
                  </a:lnTo>
                  <a:lnTo>
                    <a:pt x="790" y="2985"/>
                  </a:lnTo>
                  <a:lnTo>
                    <a:pt x="834" y="3160"/>
                  </a:lnTo>
                  <a:lnTo>
                    <a:pt x="900" y="3336"/>
                  </a:lnTo>
                  <a:lnTo>
                    <a:pt x="966" y="3489"/>
                  </a:lnTo>
                  <a:lnTo>
                    <a:pt x="1054" y="3643"/>
                  </a:lnTo>
                  <a:lnTo>
                    <a:pt x="1163" y="3775"/>
                  </a:lnTo>
                  <a:lnTo>
                    <a:pt x="1273" y="3906"/>
                  </a:lnTo>
                  <a:lnTo>
                    <a:pt x="1427" y="4038"/>
                  </a:lnTo>
                  <a:lnTo>
                    <a:pt x="1558" y="4126"/>
                  </a:lnTo>
                  <a:lnTo>
                    <a:pt x="1734" y="4213"/>
                  </a:lnTo>
                  <a:lnTo>
                    <a:pt x="1734" y="4213"/>
                  </a:lnTo>
                  <a:lnTo>
                    <a:pt x="1931" y="4301"/>
                  </a:lnTo>
                  <a:lnTo>
                    <a:pt x="2129" y="4345"/>
                  </a:lnTo>
                  <a:lnTo>
                    <a:pt x="2326" y="4389"/>
                  </a:lnTo>
                  <a:lnTo>
                    <a:pt x="2546" y="4389"/>
                  </a:lnTo>
                  <a:lnTo>
                    <a:pt x="2743" y="4367"/>
                  </a:lnTo>
                  <a:lnTo>
                    <a:pt x="2963" y="4323"/>
                  </a:lnTo>
                  <a:lnTo>
                    <a:pt x="3160" y="4257"/>
                  </a:lnTo>
                  <a:lnTo>
                    <a:pt x="3336" y="4170"/>
                  </a:lnTo>
                  <a:lnTo>
                    <a:pt x="3336" y="4170"/>
                  </a:lnTo>
                  <a:lnTo>
                    <a:pt x="3401" y="4104"/>
                  </a:lnTo>
                  <a:lnTo>
                    <a:pt x="3445" y="4060"/>
                  </a:lnTo>
                  <a:lnTo>
                    <a:pt x="3489" y="3994"/>
                  </a:lnTo>
                  <a:lnTo>
                    <a:pt x="3511" y="3950"/>
                  </a:lnTo>
                  <a:lnTo>
                    <a:pt x="3511" y="3818"/>
                  </a:lnTo>
                  <a:lnTo>
                    <a:pt x="3467" y="3687"/>
                  </a:lnTo>
                  <a:lnTo>
                    <a:pt x="3380" y="3599"/>
                  </a:lnTo>
                  <a:lnTo>
                    <a:pt x="3270" y="3533"/>
                  </a:lnTo>
                  <a:lnTo>
                    <a:pt x="3226" y="3511"/>
                  </a:lnTo>
                  <a:lnTo>
                    <a:pt x="3138" y="3511"/>
                  </a:lnTo>
                  <a:lnTo>
                    <a:pt x="3072" y="3533"/>
                  </a:lnTo>
                  <a:lnTo>
                    <a:pt x="3007" y="3555"/>
                  </a:lnTo>
                  <a:lnTo>
                    <a:pt x="3007" y="3555"/>
                  </a:lnTo>
                  <a:lnTo>
                    <a:pt x="2875" y="3599"/>
                  </a:lnTo>
                  <a:lnTo>
                    <a:pt x="2743" y="3643"/>
                  </a:lnTo>
                  <a:lnTo>
                    <a:pt x="2612" y="3665"/>
                  </a:lnTo>
                  <a:lnTo>
                    <a:pt x="2480" y="3665"/>
                  </a:lnTo>
                  <a:lnTo>
                    <a:pt x="2348" y="3643"/>
                  </a:lnTo>
                  <a:lnTo>
                    <a:pt x="2217" y="3621"/>
                  </a:lnTo>
                  <a:lnTo>
                    <a:pt x="2085" y="3577"/>
                  </a:lnTo>
                  <a:lnTo>
                    <a:pt x="1953" y="3511"/>
                  </a:lnTo>
                  <a:lnTo>
                    <a:pt x="1953" y="3511"/>
                  </a:lnTo>
                  <a:lnTo>
                    <a:pt x="1844" y="3445"/>
                  </a:lnTo>
                  <a:lnTo>
                    <a:pt x="1756" y="3358"/>
                  </a:lnTo>
                  <a:lnTo>
                    <a:pt x="1668" y="3248"/>
                  </a:lnTo>
                  <a:lnTo>
                    <a:pt x="1602" y="3138"/>
                  </a:lnTo>
                  <a:lnTo>
                    <a:pt x="1558" y="3029"/>
                  </a:lnTo>
                  <a:lnTo>
                    <a:pt x="1514" y="2897"/>
                  </a:lnTo>
                  <a:lnTo>
                    <a:pt x="1493" y="2765"/>
                  </a:lnTo>
                  <a:lnTo>
                    <a:pt x="1493" y="2634"/>
                  </a:lnTo>
                  <a:lnTo>
                    <a:pt x="1493" y="2634"/>
                  </a:lnTo>
                  <a:lnTo>
                    <a:pt x="1514" y="2480"/>
                  </a:lnTo>
                  <a:lnTo>
                    <a:pt x="1536" y="2348"/>
                  </a:lnTo>
                  <a:lnTo>
                    <a:pt x="1580" y="2239"/>
                  </a:lnTo>
                  <a:lnTo>
                    <a:pt x="1646" y="2107"/>
                  </a:lnTo>
                  <a:lnTo>
                    <a:pt x="1734" y="1997"/>
                  </a:lnTo>
                  <a:lnTo>
                    <a:pt x="1822" y="1909"/>
                  </a:lnTo>
                  <a:lnTo>
                    <a:pt x="1931" y="1822"/>
                  </a:lnTo>
                  <a:lnTo>
                    <a:pt x="2063" y="1778"/>
                  </a:lnTo>
                  <a:lnTo>
                    <a:pt x="2063" y="1778"/>
                  </a:lnTo>
                  <a:lnTo>
                    <a:pt x="2173" y="1734"/>
                  </a:lnTo>
                  <a:lnTo>
                    <a:pt x="2304" y="1690"/>
                  </a:lnTo>
                  <a:lnTo>
                    <a:pt x="2436" y="1690"/>
                  </a:lnTo>
                  <a:lnTo>
                    <a:pt x="2568" y="1690"/>
                  </a:lnTo>
                  <a:lnTo>
                    <a:pt x="2699" y="1690"/>
                  </a:lnTo>
                  <a:lnTo>
                    <a:pt x="2831" y="1734"/>
                  </a:lnTo>
                  <a:lnTo>
                    <a:pt x="2941" y="1778"/>
                  </a:lnTo>
                  <a:lnTo>
                    <a:pt x="3050" y="1844"/>
                  </a:lnTo>
                  <a:lnTo>
                    <a:pt x="3050" y="1844"/>
                  </a:lnTo>
                  <a:lnTo>
                    <a:pt x="3160" y="1909"/>
                  </a:lnTo>
                  <a:lnTo>
                    <a:pt x="3270" y="1931"/>
                  </a:lnTo>
                  <a:lnTo>
                    <a:pt x="3401" y="1931"/>
                  </a:lnTo>
                  <a:lnTo>
                    <a:pt x="3511" y="1887"/>
                  </a:lnTo>
                  <a:lnTo>
                    <a:pt x="3511" y="1887"/>
                  </a:lnTo>
                  <a:lnTo>
                    <a:pt x="3599" y="1800"/>
                  </a:lnTo>
                  <a:lnTo>
                    <a:pt x="3665" y="1712"/>
                  </a:lnTo>
                  <a:lnTo>
                    <a:pt x="3687" y="1580"/>
                  </a:lnTo>
                  <a:lnTo>
                    <a:pt x="3687" y="1471"/>
                  </a:lnTo>
                  <a:lnTo>
                    <a:pt x="3687" y="147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5309;p48">
              <a:extLst>
                <a:ext uri="{FF2B5EF4-FFF2-40B4-BE49-F238E27FC236}">
                  <a16:creationId xmlns:a16="http://schemas.microsoft.com/office/drawing/2014/main" id="{67BF8F67-AC0A-DDA8-09DC-9E6C5C57E930}"/>
                </a:ext>
              </a:extLst>
            </p:cNvPr>
            <p:cNvSpPr/>
            <p:nvPr/>
          </p:nvSpPr>
          <p:spPr>
            <a:xfrm>
              <a:off x="3831625" y="2658100"/>
              <a:ext cx="511300" cy="437250"/>
            </a:xfrm>
            <a:custGeom>
              <a:avLst/>
              <a:gdLst/>
              <a:ahLst/>
              <a:cxnLst/>
              <a:rect l="l" t="t" r="r" b="b"/>
              <a:pathLst>
                <a:path w="20452" h="17490" extrusionOk="0">
                  <a:moveTo>
                    <a:pt x="20451" y="4982"/>
                  </a:moveTo>
                  <a:lnTo>
                    <a:pt x="20451" y="5508"/>
                  </a:lnTo>
                  <a:lnTo>
                    <a:pt x="20451" y="5508"/>
                  </a:lnTo>
                  <a:lnTo>
                    <a:pt x="20429" y="5640"/>
                  </a:lnTo>
                  <a:lnTo>
                    <a:pt x="20429" y="5640"/>
                  </a:lnTo>
                  <a:lnTo>
                    <a:pt x="20210" y="7110"/>
                  </a:lnTo>
                  <a:lnTo>
                    <a:pt x="20078" y="7769"/>
                  </a:lnTo>
                  <a:lnTo>
                    <a:pt x="19946" y="8405"/>
                  </a:lnTo>
                  <a:lnTo>
                    <a:pt x="19815" y="9019"/>
                  </a:lnTo>
                  <a:lnTo>
                    <a:pt x="19661" y="9590"/>
                  </a:lnTo>
                  <a:lnTo>
                    <a:pt x="19508" y="10116"/>
                  </a:lnTo>
                  <a:lnTo>
                    <a:pt x="19332" y="10643"/>
                  </a:lnTo>
                  <a:lnTo>
                    <a:pt x="19135" y="11148"/>
                  </a:lnTo>
                  <a:lnTo>
                    <a:pt x="18915" y="11630"/>
                  </a:lnTo>
                  <a:lnTo>
                    <a:pt x="18674" y="12091"/>
                  </a:lnTo>
                  <a:lnTo>
                    <a:pt x="18432" y="12552"/>
                  </a:lnTo>
                  <a:lnTo>
                    <a:pt x="18147" y="12991"/>
                  </a:lnTo>
                  <a:lnTo>
                    <a:pt x="17840" y="13430"/>
                  </a:lnTo>
                  <a:lnTo>
                    <a:pt x="17511" y="13869"/>
                  </a:lnTo>
                  <a:lnTo>
                    <a:pt x="17160" y="14307"/>
                  </a:lnTo>
                  <a:lnTo>
                    <a:pt x="17160" y="14307"/>
                  </a:lnTo>
                  <a:lnTo>
                    <a:pt x="16787" y="14724"/>
                  </a:lnTo>
                  <a:lnTo>
                    <a:pt x="16414" y="15119"/>
                  </a:lnTo>
                  <a:lnTo>
                    <a:pt x="16019" y="15470"/>
                  </a:lnTo>
                  <a:lnTo>
                    <a:pt x="15646" y="15799"/>
                  </a:lnTo>
                  <a:lnTo>
                    <a:pt x="15251" y="16085"/>
                  </a:lnTo>
                  <a:lnTo>
                    <a:pt x="14856" y="16348"/>
                  </a:lnTo>
                  <a:lnTo>
                    <a:pt x="14461" y="16589"/>
                  </a:lnTo>
                  <a:lnTo>
                    <a:pt x="14044" y="16787"/>
                  </a:lnTo>
                  <a:lnTo>
                    <a:pt x="13627" y="16962"/>
                  </a:lnTo>
                  <a:lnTo>
                    <a:pt x="13188" y="17094"/>
                  </a:lnTo>
                  <a:lnTo>
                    <a:pt x="12749" y="17226"/>
                  </a:lnTo>
                  <a:lnTo>
                    <a:pt x="12288" y="17335"/>
                  </a:lnTo>
                  <a:lnTo>
                    <a:pt x="11806" y="17401"/>
                  </a:lnTo>
                  <a:lnTo>
                    <a:pt x="11323" y="17445"/>
                  </a:lnTo>
                  <a:lnTo>
                    <a:pt x="10818" y="17489"/>
                  </a:lnTo>
                  <a:lnTo>
                    <a:pt x="10314" y="17489"/>
                  </a:lnTo>
                  <a:lnTo>
                    <a:pt x="10314" y="17489"/>
                  </a:lnTo>
                  <a:lnTo>
                    <a:pt x="9787" y="17489"/>
                  </a:lnTo>
                  <a:lnTo>
                    <a:pt x="9260" y="17445"/>
                  </a:lnTo>
                  <a:lnTo>
                    <a:pt x="8756" y="17379"/>
                  </a:lnTo>
                  <a:lnTo>
                    <a:pt x="8251" y="17313"/>
                  </a:lnTo>
                  <a:lnTo>
                    <a:pt x="7768" y="17204"/>
                  </a:lnTo>
                  <a:lnTo>
                    <a:pt x="7286" y="17072"/>
                  </a:lnTo>
                  <a:lnTo>
                    <a:pt x="6803" y="16919"/>
                  </a:lnTo>
                  <a:lnTo>
                    <a:pt x="6342" y="16721"/>
                  </a:lnTo>
                  <a:lnTo>
                    <a:pt x="5903" y="16502"/>
                  </a:lnTo>
                  <a:lnTo>
                    <a:pt x="5442" y="16260"/>
                  </a:lnTo>
                  <a:lnTo>
                    <a:pt x="5026" y="15997"/>
                  </a:lnTo>
                  <a:lnTo>
                    <a:pt x="4587" y="15690"/>
                  </a:lnTo>
                  <a:lnTo>
                    <a:pt x="4192" y="15361"/>
                  </a:lnTo>
                  <a:lnTo>
                    <a:pt x="3775" y="15010"/>
                  </a:lnTo>
                  <a:lnTo>
                    <a:pt x="3402" y="14615"/>
                  </a:lnTo>
                  <a:lnTo>
                    <a:pt x="3007" y="14198"/>
                  </a:lnTo>
                  <a:lnTo>
                    <a:pt x="3007" y="14198"/>
                  </a:lnTo>
                  <a:lnTo>
                    <a:pt x="2656" y="13737"/>
                  </a:lnTo>
                  <a:lnTo>
                    <a:pt x="2305" y="13276"/>
                  </a:lnTo>
                  <a:lnTo>
                    <a:pt x="1998" y="12815"/>
                  </a:lnTo>
                  <a:lnTo>
                    <a:pt x="1690" y="12333"/>
                  </a:lnTo>
                  <a:lnTo>
                    <a:pt x="1427" y="11828"/>
                  </a:lnTo>
                  <a:lnTo>
                    <a:pt x="1186" y="11323"/>
                  </a:lnTo>
                  <a:lnTo>
                    <a:pt x="966" y="10819"/>
                  </a:lnTo>
                  <a:lnTo>
                    <a:pt x="769" y="10292"/>
                  </a:lnTo>
                  <a:lnTo>
                    <a:pt x="593" y="9743"/>
                  </a:lnTo>
                  <a:lnTo>
                    <a:pt x="440" y="9195"/>
                  </a:lnTo>
                  <a:lnTo>
                    <a:pt x="308" y="8624"/>
                  </a:lnTo>
                  <a:lnTo>
                    <a:pt x="198" y="8054"/>
                  </a:lnTo>
                  <a:lnTo>
                    <a:pt x="110" y="7461"/>
                  </a:lnTo>
                  <a:lnTo>
                    <a:pt x="67" y="6869"/>
                  </a:lnTo>
                  <a:lnTo>
                    <a:pt x="23" y="6254"/>
                  </a:lnTo>
                  <a:lnTo>
                    <a:pt x="1" y="5640"/>
                  </a:lnTo>
                  <a:lnTo>
                    <a:pt x="1" y="4719"/>
                  </a:lnTo>
                  <a:lnTo>
                    <a:pt x="1" y="4719"/>
                  </a:lnTo>
                  <a:lnTo>
                    <a:pt x="198" y="4675"/>
                  </a:lnTo>
                  <a:lnTo>
                    <a:pt x="374" y="4587"/>
                  </a:lnTo>
                  <a:lnTo>
                    <a:pt x="527" y="4499"/>
                  </a:lnTo>
                  <a:lnTo>
                    <a:pt x="681" y="4389"/>
                  </a:lnTo>
                  <a:lnTo>
                    <a:pt x="813" y="4258"/>
                  </a:lnTo>
                  <a:lnTo>
                    <a:pt x="944" y="4104"/>
                  </a:lnTo>
                  <a:lnTo>
                    <a:pt x="1032" y="3951"/>
                  </a:lnTo>
                  <a:lnTo>
                    <a:pt x="1120" y="3775"/>
                  </a:lnTo>
                  <a:lnTo>
                    <a:pt x="1120" y="3775"/>
                  </a:lnTo>
                  <a:lnTo>
                    <a:pt x="1186" y="3578"/>
                  </a:lnTo>
                  <a:lnTo>
                    <a:pt x="1208" y="3380"/>
                  </a:lnTo>
                  <a:lnTo>
                    <a:pt x="1208" y="3161"/>
                  </a:lnTo>
                  <a:lnTo>
                    <a:pt x="1164" y="2963"/>
                  </a:lnTo>
                  <a:lnTo>
                    <a:pt x="1120" y="2766"/>
                  </a:lnTo>
                  <a:lnTo>
                    <a:pt x="1032" y="2568"/>
                  </a:lnTo>
                  <a:lnTo>
                    <a:pt x="922" y="2393"/>
                  </a:lnTo>
                  <a:lnTo>
                    <a:pt x="769" y="2239"/>
                  </a:lnTo>
                  <a:lnTo>
                    <a:pt x="769" y="2239"/>
                  </a:lnTo>
                  <a:lnTo>
                    <a:pt x="922" y="2239"/>
                  </a:lnTo>
                  <a:lnTo>
                    <a:pt x="1098" y="2217"/>
                  </a:lnTo>
                  <a:lnTo>
                    <a:pt x="1273" y="2151"/>
                  </a:lnTo>
                  <a:lnTo>
                    <a:pt x="1449" y="2085"/>
                  </a:lnTo>
                  <a:lnTo>
                    <a:pt x="1625" y="1998"/>
                  </a:lnTo>
                  <a:lnTo>
                    <a:pt x="1778" y="1888"/>
                  </a:lnTo>
                  <a:lnTo>
                    <a:pt x="1910" y="1778"/>
                  </a:lnTo>
                  <a:lnTo>
                    <a:pt x="2019" y="1669"/>
                  </a:lnTo>
                  <a:lnTo>
                    <a:pt x="2019" y="1669"/>
                  </a:lnTo>
                  <a:lnTo>
                    <a:pt x="2085" y="1537"/>
                  </a:lnTo>
                  <a:lnTo>
                    <a:pt x="2151" y="1405"/>
                  </a:lnTo>
                  <a:lnTo>
                    <a:pt x="2173" y="1274"/>
                  </a:lnTo>
                  <a:lnTo>
                    <a:pt x="2195" y="1142"/>
                  </a:lnTo>
                  <a:lnTo>
                    <a:pt x="2195" y="988"/>
                  </a:lnTo>
                  <a:lnTo>
                    <a:pt x="2195" y="857"/>
                  </a:lnTo>
                  <a:lnTo>
                    <a:pt x="2151" y="703"/>
                  </a:lnTo>
                  <a:lnTo>
                    <a:pt x="2107" y="571"/>
                  </a:lnTo>
                  <a:lnTo>
                    <a:pt x="2107" y="571"/>
                  </a:lnTo>
                  <a:lnTo>
                    <a:pt x="2283" y="703"/>
                  </a:lnTo>
                  <a:lnTo>
                    <a:pt x="2480" y="835"/>
                  </a:lnTo>
                  <a:lnTo>
                    <a:pt x="2700" y="944"/>
                  </a:lnTo>
                  <a:lnTo>
                    <a:pt x="2941" y="1032"/>
                  </a:lnTo>
                  <a:lnTo>
                    <a:pt x="3182" y="1098"/>
                  </a:lnTo>
                  <a:lnTo>
                    <a:pt x="3402" y="1120"/>
                  </a:lnTo>
                  <a:lnTo>
                    <a:pt x="3643" y="1120"/>
                  </a:lnTo>
                  <a:lnTo>
                    <a:pt x="3863" y="1098"/>
                  </a:lnTo>
                  <a:lnTo>
                    <a:pt x="3863" y="1098"/>
                  </a:lnTo>
                  <a:lnTo>
                    <a:pt x="4060" y="1032"/>
                  </a:lnTo>
                  <a:lnTo>
                    <a:pt x="4236" y="944"/>
                  </a:lnTo>
                  <a:lnTo>
                    <a:pt x="4433" y="813"/>
                  </a:lnTo>
                  <a:lnTo>
                    <a:pt x="4587" y="681"/>
                  </a:lnTo>
                  <a:lnTo>
                    <a:pt x="4740" y="549"/>
                  </a:lnTo>
                  <a:lnTo>
                    <a:pt x="4872" y="374"/>
                  </a:lnTo>
                  <a:lnTo>
                    <a:pt x="4982" y="198"/>
                  </a:lnTo>
                  <a:lnTo>
                    <a:pt x="5069" y="1"/>
                  </a:lnTo>
                  <a:lnTo>
                    <a:pt x="5069" y="1"/>
                  </a:lnTo>
                  <a:lnTo>
                    <a:pt x="5113" y="220"/>
                  </a:lnTo>
                  <a:lnTo>
                    <a:pt x="5201" y="440"/>
                  </a:lnTo>
                  <a:lnTo>
                    <a:pt x="5333" y="659"/>
                  </a:lnTo>
                  <a:lnTo>
                    <a:pt x="5486" y="857"/>
                  </a:lnTo>
                  <a:lnTo>
                    <a:pt x="5684" y="1010"/>
                  </a:lnTo>
                  <a:lnTo>
                    <a:pt x="5881" y="1142"/>
                  </a:lnTo>
                  <a:lnTo>
                    <a:pt x="6101" y="1252"/>
                  </a:lnTo>
                  <a:lnTo>
                    <a:pt x="6320" y="1296"/>
                  </a:lnTo>
                  <a:lnTo>
                    <a:pt x="6320" y="1296"/>
                  </a:lnTo>
                  <a:lnTo>
                    <a:pt x="6540" y="1317"/>
                  </a:lnTo>
                  <a:lnTo>
                    <a:pt x="6759" y="1274"/>
                  </a:lnTo>
                  <a:lnTo>
                    <a:pt x="6978" y="1208"/>
                  </a:lnTo>
                  <a:lnTo>
                    <a:pt x="7176" y="1098"/>
                  </a:lnTo>
                  <a:lnTo>
                    <a:pt x="7351" y="988"/>
                  </a:lnTo>
                  <a:lnTo>
                    <a:pt x="7505" y="813"/>
                  </a:lnTo>
                  <a:lnTo>
                    <a:pt x="7637" y="637"/>
                  </a:lnTo>
                  <a:lnTo>
                    <a:pt x="7746" y="440"/>
                  </a:lnTo>
                  <a:lnTo>
                    <a:pt x="7746" y="440"/>
                  </a:lnTo>
                  <a:lnTo>
                    <a:pt x="7790" y="571"/>
                  </a:lnTo>
                  <a:lnTo>
                    <a:pt x="7834" y="703"/>
                  </a:lnTo>
                  <a:lnTo>
                    <a:pt x="7922" y="835"/>
                  </a:lnTo>
                  <a:lnTo>
                    <a:pt x="8010" y="944"/>
                  </a:lnTo>
                  <a:lnTo>
                    <a:pt x="8207" y="1186"/>
                  </a:lnTo>
                  <a:lnTo>
                    <a:pt x="8449" y="1383"/>
                  </a:lnTo>
                  <a:lnTo>
                    <a:pt x="8734" y="1537"/>
                  </a:lnTo>
                  <a:lnTo>
                    <a:pt x="9019" y="1669"/>
                  </a:lnTo>
                  <a:lnTo>
                    <a:pt x="9151" y="1712"/>
                  </a:lnTo>
                  <a:lnTo>
                    <a:pt x="9304" y="1734"/>
                  </a:lnTo>
                  <a:lnTo>
                    <a:pt x="9458" y="1756"/>
                  </a:lnTo>
                  <a:lnTo>
                    <a:pt x="9590" y="1756"/>
                  </a:lnTo>
                  <a:lnTo>
                    <a:pt x="9590" y="1756"/>
                  </a:lnTo>
                  <a:lnTo>
                    <a:pt x="9853" y="1712"/>
                  </a:lnTo>
                  <a:lnTo>
                    <a:pt x="10116" y="1625"/>
                  </a:lnTo>
                  <a:lnTo>
                    <a:pt x="10380" y="1515"/>
                  </a:lnTo>
                  <a:lnTo>
                    <a:pt x="10621" y="1361"/>
                  </a:lnTo>
                  <a:lnTo>
                    <a:pt x="10840" y="1186"/>
                  </a:lnTo>
                  <a:lnTo>
                    <a:pt x="11038" y="1010"/>
                  </a:lnTo>
                  <a:lnTo>
                    <a:pt x="11213" y="791"/>
                  </a:lnTo>
                  <a:lnTo>
                    <a:pt x="11367" y="549"/>
                  </a:lnTo>
                  <a:lnTo>
                    <a:pt x="11367" y="549"/>
                  </a:lnTo>
                  <a:lnTo>
                    <a:pt x="11433" y="725"/>
                  </a:lnTo>
                  <a:lnTo>
                    <a:pt x="11521" y="879"/>
                  </a:lnTo>
                  <a:lnTo>
                    <a:pt x="11630" y="1032"/>
                  </a:lnTo>
                  <a:lnTo>
                    <a:pt x="11762" y="1164"/>
                  </a:lnTo>
                  <a:lnTo>
                    <a:pt x="11894" y="1274"/>
                  </a:lnTo>
                  <a:lnTo>
                    <a:pt x="12047" y="1361"/>
                  </a:lnTo>
                  <a:lnTo>
                    <a:pt x="12223" y="1405"/>
                  </a:lnTo>
                  <a:lnTo>
                    <a:pt x="12398" y="1449"/>
                  </a:lnTo>
                  <a:lnTo>
                    <a:pt x="12398" y="1449"/>
                  </a:lnTo>
                  <a:lnTo>
                    <a:pt x="12705" y="1471"/>
                  </a:lnTo>
                  <a:lnTo>
                    <a:pt x="13013" y="1449"/>
                  </a:lnTo>
                  <a:lnTo>
                    <a:pt x="13320" y="1383"/>
                  </a:lnTo>
                  <a:lnTo>
                    <a:pt x="13605" y="1296"/>
                  </a:lnTo>
                  <a:lnTo>
                    <a:pt x="13890" y="1186"/>
                  </a:lnTo>
                  <a:lnTo>
                    <a:pt x="14154" y="1032"/>
                  </a:lnTo>
                  <a:lnTo>
                    <a:pt x="14395" y="857"/>
                  </a:lnTo>
                  <a:lnTo>
                    <a:pt x="14636" y="637"/>
                  </a:lnTo>
                  <a:lnTo>
                    <a:pt x="14636" y="637"/>
                  </a:lnTo>
                  <a:lnTo>
                    <a:pt x="14680" y="857"/>
                  </a:lnTo>
                  <a:lnTo>
                    <a:pt x="14768" y="1054"/>
                  </a:lnTo>
                  <a:lnTo>
                    <a:pt x="14856" y="1230"/>
                  </a:lnTo>
                  <a:lnTo>
                    <a:pt x="14965" y="1383"/>
                  </a:lnTo>
                  <a:lnTo>
                    <a:pt x="15119" y="1537"/>
                  </a:lnTo>
                  <a:lnTo>
                    <a:pt x="15273" y="1647"/>
                  </a:lnTo>
                  <a:lnTo>
                    <a:pt x="15470" y="1734"/>
                  </a:lnTo>
                  <a:lnTo>
                    <a:pt x="15668" y="1800"/>
                  </a:lnTo>
                  <a:lnTo>
                    <a:pt x="15668" y="1800"/>
                  </a:lnTo>
                  <a:lnTo>
                    <a:pt x="15887" y="1844"/>
                  </a:lnTo>
                  <a:lnTo>
                    <a:pt x="16106" y="1844"/>
                  </a:lnTo>
                  <a:lnTo>
                    <a:pt x="16326" y="1822"/>
                  </a:lnTo>
                  <a:lnTo>
                    <a:pt x="16545" y="1756"/>
                  </a:lnTo>
                  <a:lnTo>
                    <a:pt x="16743" y="1669"/>
                  </a:lnTo>
                  <a:lnTo>
                    <a:pt x="16940" y="1559"/>
                  </a:lnTo>
                  <a:lnTo>
                    <a:pt x="17094" y="1427"/>
                  </a:lnTo>
                  <a:lnTo>
                    <a:pt x="17247" y="1274"/>
                  </a:lnTo>
                  <a:lnTo>
                    <a:pt x="17247" y="1274"/>
                  </a:lnTo>
                  <a:lnTo>
                    <a:pt x="17357" y="1405"/>
                  </a:lnTo>
                  <a:lnTo>
                    <a:pt x="17489" y="1493"/>
                  </a:lnTo>
                  <a:lnTo>
                    <a:pt x="17664" y="1559"/>
                  </a:lnTo>
                  <a:lnTo>
                    <a:pt x="17818" y="1603"/>
                  </a:lnTo>
                  <a:lnTo>
                    <a:pt x="18015" y="1625"/>
                  </a:lnTo>
                  <a:lnTo>
                    <a:pt x="18191" y="1625"/>
                  </a:lnTo>
                  <a:lnTo>
                    <a:pt x="18388" y="1603"/>
                  </a:lnTo>
                  <a:lnTo>
                    <a:pt x="18564" y="1581"/>
                  </a:lnTo>
                  <a:lnTo>
                    <a:pt x="18564" y="1581"/>
                  </a:lnTo>
                  <a:lnTo>
                    <a:pt x="18718" y="1515"/>
                  </a:lnTo>
                  <a:lnTo>
                    <a:pt x="18871" y="1449"/>
                  </a:lnTo>
                  <a:lnTo>
                    <a:pt x="19025" y="1361"/>
                  </a:lnTo>
                  <a:lnTo>
                    <a:pt x="19156" y="1252"/>
                  </a:lnTo>
                  <a:lnTo>
                    <a:pt x="19156" y="1252"/>
                  </a:lnTo>
                  <a:lnTo>
                    <a:pt x="19135" y="1471"/>
                  </a:lnTo>
                  <a:lnTo>
                    <a:pt x="19178" y="1690"/>
                  </a:lnTo>
                  <a:lnTo>
                    <a:pt x="19178" y="1690"/>
                  </a:lnTo>
                  <a:lnTo>
                    <a:pt x="19200" y="1822"/>
                  </a:lnTo>
                  <a:lnTo>
                    <a:pt x="19266" y="1976"/>
                  </a:lnTo>
                  <a:lnTo>
                    <a:pt x="19332" y="2107"/>
                  </a:lnTo>
                  <a:lnTo>
                    <a:pt x="19420" y="2239"/>
                  </a:lnTo>
                  <a:lnTo>
                    <a:pt x="19529" y="2349"/>
                  </a:lnTo>
                  <a:lnTo>
                    <a:pt x="19639" y="2437"/>
                  </a:lnTo>
                  <a:lnTo>
                    <a:pt x="19793" y="2524"/>
                  </a:lnTo>
                  <a:lnTo>
                    <a:pt x="19924" y="2590"/>
                  </a:lnTo>
                  <a:lnTo>
                    <a:pt x="19924" y="2590"/>
                  </a:lnTo>
                  <a:lnTo>
                    <a:pt x="19815" y="2612"/>
                  </a:lnTo>
                  <a:lnTo>
                    <a:pt x="19727" y="2656"/>
                  </a:lnTo>
                  <a:lnTo>
                    <a:pt x="19639" y="2722"/>
                  </a:lnTo>
                  <a:lnTo>
                    <a:pt x="19551" y="2766"/>
                  </a:lnTo>
                  <a:lnTo>
                    <a:pt x="19420" y="2941"/>
                  </a:lnTo>
                  <a:lnTo>
                    <a:pt x="19310" y="3117"/>
                  </a:lnTo>
                  <a:lnTo>
                    <a:pt x="19222" y="3336"/>
                  </a:lnTo>
                  <a:lnTo>
                    <a:pt x="19178" y="3556"/>
                  </a:lnTo>
                  <a:lnTo>
                    <a:pt x="19156" y="3775"/>
                  </a:lnTo>
                  <a:lnTo>
                    <a:pt x="19178" y="3994"/>
                  </a:lnTo>
                  <a:lnTo>
                    <a:pt x="19178" y="3994"/>
                  </a:lnTo>
                  <a:lnTo>
                    <a:pt x="19244" y="4214"/>
                  </a:lnTo>
                  <a:lnTo>
                    <a:pt x="19332" y="4411"/>
                  </a:lnTo>
                  <a:lnTo>
                    <a:pt x="19464" y="4587"/>
                  </a:lnTo>
                  <a:lnTo>
                    <a:pt x="19639" y="4740"/>
                  </a:lnTo>
                  <a:lnTo>
                    <a:pt x="19815" y="4850"/>
                  </a:lnTo>
                  <a:lnTo>
                    <a:pt x="20012" y="4938"/>
                  </a:lnTo>
                  <a:lnTo>
                    <a:pt x="20232" y="4982"/>
                  </a:lnTo>
                  <a:lnTo>
                    <a:pt x="20451" y="4982"/>
                  </a:lnTo>
                  <a:lnTo>
                    <a:pt x="20451" y="4982"/>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5310;p48">
              <a:extLst>
                <a:ext uri="{FF2B5EF4-FFF2-40B4-BE49-F238E27FC236}">
                  <a16:creationId xmlns:a16="http://schemas.microsoft.com/office/drawing/2014/main" id="{24F33AC1-9024-446B-AD41-11D0629F038D}"/>
                </a:ext>
              </a:extLst>
            </p:cNvPr>
            <p:cNvSpPr/>
            <p:nvPr/>
          </p:nvSpPr>
          <p:spPr>
            <a:xfrm>
              <a:off x="3831625" y="2785375"/>
              <a:ext cx="511300" cy="309975"/>
            </a:xfrm>
            <a:custGeom>
              <a:avLst/>
              <a:gdLst/>
              <a:ahLst/>
              <a:cxnLst/>
              <a:rect l="l" t="t" r="r" b="b"/>
              <a:pathLst>
                <a:path w="20452" h="12399" extrusionOk="0">
                  <a:moveTo>
                    <a:pt x="20451" y="374"/>
                  </a:moveTo>
                  <a:lnTo>
                    <a:pt x="20451" y="374"/>
                  </a:lnTo>
                  <a:lnTo>
                    <a:pt x="20429" y="549"/>
                  </a:lnTo>
                  <a:lnTo>
                    <a:pt x="20429" y="549"/>
                  </a:lnTo>
                  <a:lnTo>
                    <a:pt x="20210" y="2019"/>
                  </a:lnTo>
                  <a:lnTo>
                    <a:pt x="20078" y="2678"/>
                  </a:lnTo>
                  <a:lnTo>
                    <a:pt x="19946" y="3314"/>
                  </a:lnTo>
                  <a:lnTo>
                    <a:pt x="19815" y="3928"/>
                  </a:lnTo>
                  <a:lnTo>
                    <a:pt x="19661" y="4499"/>
                  </a:lnTo>
                  <a:lnTo>
                    <a:pt x="19508" y="5025"/>
                  </a:lnTo>
                  <a:lnTo>
                    <a:pt x="19332" y="5552"/>
                  </a:lnTo>
                  <a:lnTo>
                    <a:pt x="19135" y="6057"/>
                  </a:lnTo>
                  <a:lnTo>
                    <a:pt x="18915" y="6539"/>
                  </a:lnTo>
                  <a:lnTo>
                    <a:pt x="18674" y="7000"/>
                  </a:lnTo>
                  <a:lnTo>
                    <a:pt x="18432" y="7461"/>
                  </a:lnTo>
                  <a:lnTo>
                    <a:pt x="18147" y="7900"/>
                  </a:lnTo>
                  <a:lnTo>
                    <a:pt x="17840" y="8339"/>
                  </a:lnTo>
                  <a:lnTo>
                    <a:pt x="17511" y="8778"/>
                  </a:lnTo>
                  <a:lnTo>
                    <a:pt x="17160" y="9216"/>
                  </a:lnTo>
                  <a:lnTo>
                    <a:pt x="17160" y="9216"/>
                  </a:lnTo>
                  <a:lnTo>
                    <a:pt x="16787" y="9633"/>
                  </a:lnTo>
                  <a:lnTo>
                    <a:pt x="16414" y="10028"/>
                  </a:lnTo>
                  <a:lnTo>
                    <a:pt x="16019" y="10379"/>
                  </a:lnTo>
                  <a:lnTo>
                    <a:pt x="15646" y="10708"/>
                  </a:lnTo>
                  <a:lnTo>
                    <a:pt x="15251" y="10994"/>
                  </a:lnTo>
                  <a:lnTo>
                    <a:pt x="14856" y="11257"/>
                  </a:lnTo>
                  <a:lnTo>
                    <a:pt x="14461" y="11498"/>
                  </a:lnTo>
                  <a:lnTo>
                    <a:pt x="14044" y="11696"/>
                  </a:lnTo>
                  <a:lnTo>
                    <a:pt x="13605" y="11871"/>
                  </a:lnTo>
                  <a:lnTo>
                    <a:pt x="13188" y="12003"/>
                  </a:lnTo>
                  <a:lnTo>
                    <a:pt x="12749" y="12135"/>
                  </a:lnTo>
                  <a:lnTo>
                    <a:pt x="12288" y="12222"/>
                  </a:lnTo>
                  <a:lnTo>
                    <a:pt x="11806" y="12310"/>
                  </a:lnTo>
                  <a:lnTo>
                    <a:pt x="11323" y="12354"/>
                  </a:lnTo>
                  <a:lnTo>
                    <a:pt x="10818" y="12398"/>
                  </a:lnTo>
                  <a:lnTo>
                    <a:pt x="10314" y="12398"/>
                  </a:lnTo>
                  <a:lnTo>
                    <a:pt x="10314" y="12398"/>
                  </a:lnTo>
                  <a:lnTo>
                    <a:pt x="9787" y="12398"/>
                  </a:lnTo>
                  <a:lnTo>
                    <a:pt x="9260" y="12354"/>
                  </a:lnTo>
                  <a:lnTo>
                    <a:pt x="8756" y="12288"/>
                  </a:lnTo>
                  <a:lnTo>
                    <a:pt x="8251" y="12222"/>
                  </a:lnTo>
                  <a:lnTo>
                    <a:pt x="7768" y="12113"/>
                  </a:lnTo>
                  <a:lnTo>
                    <a:pt x="7286" y="11981"/>
                  </a:lnTo>
                  <a:lnTo>
                    <a:pt x="6803" y="11806"/>
                  </a:lnTo>
                  <a:lnTo>
                    <a:pt x="6342" y="11630"/>
                  </a:lnTo>
                  <a:lnTo>
                    <a:pt x="5903" y="11411"/>
                  </a:lnTo>
                  <a:lnTo>
                    <a:pt x="5442" y="11169"/>
                  </a:lnTo>
                  <a:lnTo>
                    <a:pt x="5026" y="10906"/>
                  </a:lnTo>
                  <a:lnTo>
                    <a:pt x="4587" y="10599"/>
                  </a:lnTo>
                  <a:lnTo>
                    <a:pt x="4192" y="10270"/>
                  </a:lnTo>
                  <a:lnTo>
                    <a:pt x="3775" y="9919"/>
                  </a:lnTo>
                  <a:lnTo>
                    <a:pt x="3402" y="9524"/>
                  </a:lnTo>
                  <a:lnTo>
                    <a:pt x="3007" y="9107"/>
                  </a:lnTo>
                  <a:lnTo>
                    <a:pt x="3007" y="9107"/>
                  </a:lnTo>
                  <a:lnTo>
                    <a:pt x="2656" y="8646"/>
                  </a:lnTo>
                  <a:lnTo>
                    <a:pt x="2305" y="8185"/>
                  </a:lnTo>
                  <a:lnTo>
                    <a:pt x="1998" y="7724"/>
                  </a:lnTo>
                  <a:lnTo>
                    <a:pt x="1690" y="7242"/>
                  </a:lnTo>
                  <a:lnTo>
                    <a:pt x="1427" y="6737"/>
                  </a:lnTo>
                  <a:lnTo>
                    <a:pt x="1186" y="6232"/>
                  </a:lnTo>
                  <a:lnTo>
                    <a:pt x="966" y="5728"/>
                  </a:lnTo>
                  <a:lnTo>
                    <a:pt x="769" y="5201"/>
                  </a:lnTo>
                  <a:lnTo>
                    <a:pt x="593" y="4652"/>
                  </a:lnTo>
                  <a:lnTo>
                    <a:pt x="440" y="4104"/>
                  </a:lnTo>
                  <a:lnTo>
                    <a:pt x="308" y="3533"/>
                  </a:lnTo>
                  <a:lnTo>
                    <a:pt x="198" y="2963"/>
                  </a:lnTo>
                  <a:lnTo>
                    <a:pt x="110" y="2370"/>
                  </a:lnTo>
                  <a:lnTo>
                    <a:pt x="45" y="1778"/>
                  </a:lnTo>
                  <a:lnTo>
                    <a:pt x="23" y="1163"/>
                  </a:lnTo>
                  <a:lnTo>
                    <a:pt x="1" y="549"/>
                  </a:lnTo>
                  <a:lnTo>
                    <a:pt x="1" y="549"/>
                  </a:lnTo>
                  <a:lnTo>
                    <a:pt x="23" y="1"/>
                  </a:lnTo>
                  <a:lnTo>
                    <a:pt x="23" y="1"/>
                  </a:lnTo>
                  <a:lnTo>
                    <a:pt x="45" y="483"/>
                  </a:lnTo>
                  <a:lnTo>
                    <a:pt x="110" y="1032"/>
                  </a:lnTo>
                  <a:lnTo>
                    <a:pt x="220" y="1756"/>
                  </a:lnTo>
                  <a:lnTo>
                    <a:pt x="396" y="2634"/>
                  </a:lnTo>
                  <a:lnTo>
                    <a:pt x="527" y="3094"/>
                  </a:lnTo>
                  <a:lnTo>
                    <a:pt x="659" y="3577"/>
                  </a:lnTo>
                  <a:lnTo>
                    <a:pt x="813" y="4082"/>
                  </a:lnTo>
                  <a:lnTo>
                    <a:pt x="988" y="4608"/>
                  </a:lnTo>
                  <a:lnTo>
                    <a:pt x="1186" y="5135"/>
                  </a:lnTo>
                  <a:lnTo>
                    <a:pt x="1427" y="5662"/>
                  </a:lnTo>
                  <a:lnTo>
                    <a:pt x="1668" y="6210"/>
                  </a:lnTo>
                  <a:lnTo>
                    <a:pt x="1954" y="6737"/>
                  </a:lnTo>
                  <a:lnTo>
                    <a:pt x="2283" y="7263"/>
                  </a:lnTo>
                  <a:lnTo>
                    <a:pt x="2634" y="7768"/>
                  </a:lnTo>
                  <a:lnTo>
                    <a:pt x="3007" y="8251"/>
                  </a:lnTo>
                  <a:lnTo>
                    <a:pt x="3424" y="8734"/>
                  </a:lnTo>
                  <a:lnTo>
                    <a:pt x="3885" y="9172"/>
                  </a:lnTo>
                  <a:lnTo>
                    <a:pt x="4389" y="9611"/>
                  </a:lnTo>
                  <a:lnTo>
                    <a:pt x="4653" y="9809"/>
                  </a:lnTo>
                  <a:lnTo>
                    <a:pt x="4916" y="9984"/>
                  </a:lnTo>
                  <a:lnTo>
                    <a:pt x="5201" y="10182"/>
                  </a:lnTo>
                  <a:lnTo>
                    <a:pt x="5486" y="10335"/>
                  </a:lnTo>
                  <a:lnTo>
                    <a:pt x="5794" y="10511"/>
                  </a:lnTo>
                  <a:lnTo>
                    <a:pt x="6123" y="10665"/>
                  </a:lnTo>
                  <a:lnTo>
                    <a:pt x="6452" y="10796"/>
                  </a:lnTo>
                  <a:lnTo>
                    <a:pt x="6781" y="10928"/>
                  </a:lnTo>
                  <a:lnTo>
                    <a:pt x="7132" y="11038"/>
                  </a:lnTo>
                  <a:lnTo>
                    <a:pt x="7505" y="11147"/>
                  </a:lnTo>
                  <a:lnTo>
                    <a:pt x="7878" y="11235"/>
                  </a:lnTo>
                  <a:lnTo>
                    <a:pt x="8251" y="11301"/>
                  </a:lnTo>
                  <a:lnTo>
                    <a:pt x="8668" y="11367"/>
                  </a:lnTo>
                  <a:lnTo>
                    <a:pt x="9063" y="11411"/>
                  </a:lnTo>
                  <a:lnTo>
                    <a:pt x="9502" y="11433"/>
                  </a:lnTo>
                  <a:lnTo>
                    <a:pt x="9941" y="11454"/>
                  </a:lnTo>
                  <a:lnTo>
                    <a:pt x="9941" y="11454"/>
                  </a:lnTo>
                  <a:lnTo>
                    <a:pt x="10358" y="11454"/>
                  </a:lnTo>
                  <a:lnTo>
                    <a:pt x="10774" y="11433"/>
                  </a:lnTo>
                  <a:lnTo>
                    <a:pt x="11191" y="11411"/>
                  </a:lnTo>
                  <a:lnTo>
                    <a:pt x="11586" y="11345"/>
                  </a:lnTo>
                  <a:lnTo>
                    <a:pt x="11981" y="11279"/>
                  </a:lnTo>
                  <a:lnTo>
                    <a:pt x="12354" y="11213"/>
                  </a:lnTo>
                  <a:lnTo>
                    <a:pt x="12705" y="11125"/>
                  </a:lnTo>
                  <a:lnTo>
                    <a:pt x="13056" y="11016"/>
                  </a:lnTo>
                  <a:lnTo>
                    <a:pt x="13408" y="10884"/>
                  </a:lnTo>
                  <a:lnTo>
                    <a:pt x="13737" y="10752"/>
                  </a:lnTo>
                  <a:lnTo>
                    <a:pt x="14066" y="10621"/>
                  </a:lnTo>
                  <a:lnTo>
                    <a:pt x="14373" y="10467"/>
                  </a:lnTo>
                  <a:lnTo>
                    <a:pt x="14680" y="10292"/>
                  </a:lnTo>
                  <a:lnTo>
                    <a:pt x="14965" y="10116"/>
                  </a:lnTo>
                  <a:lnTo>
                    <a:pt x="15514" y="9743"/>
                  </a:lnTo>
                  <a:lnTo>
                    <a:pt x="16019" y="9326"/>
                  </a:lnTo>
                  <a:lnTo>
                    <a:pt x="16501" y="8865"/>
                  </a:lnTo>
                  <a:lnTo>
                    <a:pt x="16940" y="8404"/>
                  </a:lnTo>
                  <a:lnTo>
                    <a:pt x="17357" y="7900"/>
                  </a:lnTo>
                  <a:lnTo>
                    <a:pt x="17730" y="7395"/>
                  </a:lnTo>
                  <a:lnTo>
                    <a:pt x="18081" y="6869"/>
                  </a:lnTo>
                  <a:lnTo>
                    <a:pt x="18388" y="6342"/>
                  </a:lnTo>
                  <a:lnTo>
                    <a:pt x="18696" y="5793"/>
                  </a:lnTo>
                  <a:lnTo>
                    <a:pt x="18937" y="5267"/>
                  </a:lnTo>
                  <a:lnTo>
                    <a:pt x="19178" y="4718"/>
                  </a:lnTo>
                  <a:lnTo>
                    <a:pt x="19398" y="4192"/>
                  </a:lnTo>
                  <a:lnTo>
                    <a:pt x="19573" y="3687"/>
                  </a:lnTo>
                  <a:lnTo>
                    <a:pt x="19727" y="3182"/>
                  </a:lnTo>
                  <a:lnTo>
                    <a:pt x="19881" y="2721"/>
                  </a:lnTo>
                  <a:lnTo>
                    <a:pt x="20100" y="1844"/>
                  </a:lnTo>
                  <a:lnTo>
                    <a:pt x="20276" y="1098"/>
                  </a:lnTo>
                  <a:lnTo>
                    <a:pt x="20363" y="527"/>
                  </a:lnTo>
                  <a:lnTo>
                    <a:pt x="20429" y="22"/>
                  </a:lnTo>
                  <a:lnTo>
                    <a:pt x="20429" y="22"/>
                  </a:lnTo>
                  <a:lnTo>
                    <a:pt x="20451" y="374"/>
                  </a:lnTo>
                  <a:lnTo>
                    <a:pt x="20451" y="374"/>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5311;p48">
              <a:extLst>
                <a:ext uri="{FF2B5EF4-FFF2-40B4-BE49-F238E27FC236}">
                  <a16:creationId xmlns:a16="http://schemas.microsoft.com/office/drawing/2014/main" id="{B34B6234-AE63-AECA-2880-D3ECFD20DD64}"/>
                </a:ext>
              </a:extLst>
            </p:cNvPr>
            <p:cNvSpPr/>
            <p:nvPr/>
          </p:nvSpPr>
          <p:spPr>
            <a:xfrm>
              <a:off x="4138825" y="2771650"/>
              <a:ext cx="67500" cy="23075"/>
            </a:xfrm>
            <a:custGeom>
              <a:avLst/>
              <a:gdLst/>
              <a:ahLst/>
              <a:cxnLst/>
              <a:rect l="l" t="t" r="r" b="b"/>
              <a:pathLst>
                <a:path w="2700" h="923" extrusionOk="0">
                  <a:moveTo>
                    <a:pt x="1142" y="1"/>
                  </a:moveTo>
                  <a:lnTo>
                    <a:pt x="1142" y="1"/>
                  </a:lnTo>
                  <a:lnTo>
                    <a:pt x="1383" y="1"/>
                  </a:lnTo>
                  <a:lnTo>
                    <a:pt x="1602" y="23"/>
                  </a:lnTo>
                  <a:lnTo>
                    <a:pt x="1822" y="89"/>
                  </a:lnTo>
                  <a:lnTo>
                    <a:pt x="2019" y="155"/>
                  </a:lnTo>
                  <a:lnTo>
                    <a:pt x="2217" y="242"/>
                  </a:lnTo>
                  <a:lnTo>
                    <a:pt x="2370" y="330"/>
                  </a:lnTo>
                  <a:lnTo>
                    <a:pt x="2524" y="440"/>
                  </a:lnTo>
                  <a:lnTo>
                    <a:pt x="2656" y="550"/>
                  </a:lnTo>
                  <a:lnTo>
                    <a:pt x="2656" y="550"/>
                  </a:lnTo>
                  <a:lnTo>
                    <a:pt x="2699" y="615"/>
                  </a:lnTo>
                  <a:lnTo>
                    <a:pt x="2699" y="681"/>
                  </a:lnTo>
                  <a:lnTo>
                    <a:pt x="2699" y="747"/>
                  </a:lnTo>
                  <a:lnTo>
                    <a:pt x="2699" y="791"/>
                  </a:lnTo>
                  <a:lnTo>
                    <a:pt x="2656" y="857"/>
                  </a:lnTo>
                  <a:lnTo>
                    <a:pt x="2612" y="901"/>
                  </a:lnTo>
                  <a:lnTo>
                    <a:pt x="2546" y="923"/>
                  </a:lnTo>
                  <a:lnTo>
                    <a:pt x="2480" y="923"/>
                  </a:lnTo>
                  <a:lnTo>
                    <a:pt x="2480" y="923"/>
                  </a:lnTo>
                  <a:lnTo>
                    <a:pt x="1295" y="857"/>
                  </a:lnTo>
                  <a:lnTo>
                    <a:pt x="659" y="835"/>
                  </a:lnTo>
                  <a:lnTo>
                    <a:pt x="110" y="835"/>
                  </a:lnTo>
                  <a:lnTo>
                    <a:pt x="110" y="835"/>
                  </a:lnTo>
                  <a:lnTo>
                    <a:pt x="44" y="813"/>
                  </a:lnTo>
                  <a:lnTo>
                    <a:pt x="0" y="769"/>
                  </a:lnTo>
                  <a:lnTo>
                    <a:pt x="0" y="703"/>
                  </a:lnTo>
                  <a:lnTo>
                    <a:pt x="22" y="637"/>
                  </a:lnTo>
                  <a:lnTo>
                    <a:pt x="22" y="637"/>
                  </a:lnTo>
                  <a:lnTo>
                    <a:pt x="220" y="418"/>
                  </a:lnTo>
                  <a:lnTo>
                    <a:pt x="330" y="330"/>
                  </a:lnTo>
                  <a:lnTo>
                    <a:pt x="461" y="242"/>
                  </a:lnTo>
                  <a:lnTo>
                    <a:pt x="593" y="177"/>
                  </a:lnTo>
                  <a:lnTo>
                    <a:pt x="768" y="111"/>
                  </a:lnTo>
                  <a:lnTo>
                    <a:pt x="944" y="45"/>
                  </a:lnTo>
                  <a:lnTo>
                    <a:pt x="1142" y="1"/>
                  </a:lnTo>
                  <a:lnTo>
                    <a:pt x="1142"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5312;p48">
              <a:extLst>
                <a:ext uri="{FF2B5EF4-FFF2-40B4-BE49-F238E27FC236}">
                  <a16:creationId xmlns:a16="http://schemas.microsoft.com/office/drawing/2014/main" id="{9D9E6E5C-53CF-ADBF-F6D5-61620053194B}"/>
                </a:ext>
              </a:extLst>
            </p:cNvPr>
            <p:cNvSpPr/>
            <p:nvPr/>
          </p:nvSpPr>
          <p:spPr>
            <a:xfrm>
              <a:off x="3980850" y="2763425"/>
              <a:ext cx="68025" cy="23075"/>
            </a:xfrm>
            <a:custGeom>
              <a:avLst/>
              <a:gdLst/>
              <a:ahLst/>
              <a:cxnLst/>
              <a:rect l="l" t="t" r="r" b="b"/>
              <a:pathLst>
                <a:path w="2721" h="923" extrusionOk="0">
                  <a:moveTo>
                    <a:pt x="1558" y="1"/>
                  </a:moveTo>
                  <a:lnTo>
                    <a:pt x="1558" y="1"/>
                  </a:lnTo>
                  <a:lnTo>
                    <a:pt x="1339" y="1"/>
                  </a:lnTo>
                  <a:lnTo>
                    <a:pt x="1097" y="23"/>
                  </a:lnTo>
                  <a:lnTo>
                    <a:pt x="878" y="89"/>
                  </a:lnTo>
                  <a:lnTo>
                    <a:pt x="680" y="154"/>
                  </a:lnTo>
                  <a:lnTo>
                    <a:pt x="505" y="242"/>
                  </a:lnTo>
                  <a:lnTo>
                    <a:pt x="329" y="352"/>
                  </a:lnTo>
                  <a:lnTo>
                    <a:pt x="176" y="440"/>
                  </a:lnTo>
                  <a:lnTo>
                    <a:pt x="66" y="549"/>
                  </a:lnTo>
                  <a:lnTo>
                    <a:pt x="66" y="549"/>
                  </a:lnTo>
                  <a:lnTo>
                    <a:pt x="22" y="615"/>
                  </a:lnTo>
                  <a:lnTo>
                    <a:pt x="0" y="681"/>
                  </a:lnTo>
                  <a:lnTo>
                    <a:pt x="0" y="747"/>
                  </a:lnTo>
                  <a:lnTo>
                    <a:pt x="22" y="813"/>
                  </a:lnTo>
                  <a:lnTo>
                    <a:pt x="44" y="857"/>
                  </a:lnTo>
                  <a:lnTo>
                    <a:pt x="110" y="900"/>
                  </a:lnTo>
                  <a:lnTo>
                    <a:pt x="154" y="922"/>
                  </a:lnTo>
                  <a:lnTo>
                    <a:pt x="241" y="922"/>
                  </a:lnTo>
                  <a:lnTo>
                    <a:pt x="241" y="922"/>
                  </a:lnTo>
                  <a:lnTo>
                    <a:pt x="1426" y="857"/>
                  </a:lnTo>
                  <a:lnTo>
                    <a:pt x="2063" y="835"/>
                  </a:lnTo>
                  <a:lnTo>
                    <a:pt x="2589" y="835"/>
                  </a:lnTo>
                  <a:lnTo>
                    <a:pt x="2589" y="835"/>
                  </a:lnTo>
                  <a:lnTo>
                    <a:pt x="2655" y="813"/>
                  </a:lnTo>
                  <a:lnTo>
                    <a:pt x="2699" y="769"/>
                  </a:lnTo>
                  <a:lnTo>
                    <a:pt x="2721" y="703"/>
                  </a:lnTo>
                  <a:lnTo>
                    <a:pt x="2699" y="637"/>
                  </a:lnTo>
                  <a:lnTo>
                    <a:pt x="2699" y="637"/>
                  </a:lnTo>
                  <a:lnTo>
                    <a:pt x="2502" y="440"/>
                  </a:lnTo>
                  <a:lnTo>
                    <a:pt x="2370" y="330"/>
                  </a:lnTo>
                  <a:lnTo>
                    <a:pt x="2238" y="242"/>
                  </a:lnTo>
                  <a:lnTo>
                    <a:pt x="2107" y="176"/>
                  </a:lnTo>
                  <a:lnTo>
                    <a:pt x="1931" y="111"/>
                  </a:lnTo>
                  <a:lnTo>
                    <a:pt x="1755" y="45"/>
                  </a:lnTo>
                  <a:lnTo>
                    <a:pt x="1558" y="1"/>
                  </a:lnTo>
                  <a:lnTo>
                    <a:pt x="1558"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5313;p48">
              <a:extLst>
                <a:ext uri="{FF2B5EF4-FFF2-40B4-BE49-F238E27FC236}">
                  <a16:creationId xmlns:a16="http://schemas.microsoft.com/office/drawing/2014/main" id="{F3DD189E-20E0-C969-DF6E-ED107476AFCA}"/>
                </a:ext>
              </a:extLst>
            </p:cNvPr>
            <p:cNvSpPr/>
            <p:nvPr/>
          </p:nvSpPr>
          <p:spPr>
            <a:xfrm>
              <a:off x="4032950" y="2856700"/>
              <a:ext cx="102050" cy="42800"/>
            </a:xfrm>
            <a:custGeom>
              <a:avLst/>
              <a:gdLst/>
              <a:ahLst/>
              <a:cxnLst/>
              <a:rect l="l" t="t" r="r" b="b"/>
              <a:pathLst>
                <a:path w="4082" h="1712" extrusionOk="0">
                  <a:moveTo>
                    <a:pt x="1" y="1712"/>
                  </a:moveTo>
                  <a:lnTo>
                    <a:pt x="1" y="1712"/>
                  </a:lnTo>
                  <a:lnTo>
                    <a:pt x="220" y="1492"/>
                  </a:lnTo>
                  <a:lnTo>
                    <a:pt x="461" y="1317"/>
                  </a:lnTo>
                  <a:lnTo>
                    <a:pt x="681" y="1141"/>
                  </a:lnTo>
                  <a:lnTo>
                    <a:pt x="922" y="987"/>
                  </a:lnTo>
                  <a:lnTo>
                    <a:pt x="1164" y="878"/>
                  </a:lnTo>
                  <a:lnTo>
                    <a:pt x="1427" y="768"/>
                  </a:lnTo>
                  <a:lnTo>
                    <a:pt x="1668" y="702"/>
                  </a:lnTo>
                  <a:lnTo>
                    <a:pt x="1932" y="658"/>
                  </a:lnTo>
                  <a:lnTo>
                    <a:pt x="2173" y="658"/>
                  </a:lnTo>
                  <a:lnTo>
                    <a:pt x="2436" y="680"/>
                  </a:lnTo>
                  <a:lnTo>
                    <a:pt x="2700" y="746"/>
                  </a:lnTo>
                  <a:lnTo>
                    <a:pt x="2985" y="834"/>
                  </a:lnTo>
                  <a:lnTo>
                    <a:pt x="3248" y="966"/>
                  </a:lnTo>
                  <a:lnTo>
                    <a:pt x="3511" y="1141"/>
                  </a:lnTo>
                  <a:lnTo>
                    <a:pt x="3797" y="1360"/>
                  </a:lnTo>
                  <a:lnTo>
                    <a:pt x="4082" y="1624"/>
                  </a:lnTo>
                  <a:lnTo>
                    <a:pt x="4082" y="1624"/>
                  </a:lnTo>
                  <a:lnTo>
                    <a:pt x="4038" y="1426"/>
                  </a:lnTo>
                  <a:lnTo>
                    <a:pt x="3972" y="1273"/>
                  </a:lnTo>
                  <a:lnTo>
                    <a:pt x="3906" y="1097"/>
                  </a:lnTo>
                  <a:lnTo>
                    <a:pt x="3819" y="966"/>
                  </a:lnTo>
                  <a:lnTo>
                    <a:pt x="3731" y="812"/>
                  </a:lnTo>
                  <a:lnTo>
                    <a:pt x="3621" y="680"/>
                  </a:lnTo>
                  <a:lnTo>
                    <a:pt x="3511" y="571"/>
                  </a:lnTo>
                  <a:lnTo>
                    <a:pt x="3402" y="461"/>
                  </a:lnTo>
                  <a:lnTo>
                    <a:pt x="3270" y="351"/>
                  </a:lnTo>
                  <a:lnTo>
                    <a:pt x="3138" y="263"/>
                  </a:lnTo>
                  <a:lnTo>
                    <a:pt x="2853" y="132"/>
                  </a:lnTo>
                  <a:lnTo>
                    <a:pt x="2546" y="44"/>
                  </a:lnTo>
                  <a:lnTo>
                    <a:pt x="2217" y="0"/>
                  </a:lnTo>
                  <a:lnTo>
                    <a:pt x="2063" y="0"/>
                  </a:lnTo>
                  <a:lnTo>
                    <a:pt x="1888" y="0"/>
                  </a:lnTo>
                  <a:lnTo>
                    <a:pt x="1734" y="44"/>
                  </a:lnTo>
                  <a:lnTo>
                    <a:pt x="1580" y="66"/>
                  </a:lnTo>
                  <a:lnTo>
                    <a:pt x="1405" y="132"/>
                  </a:lnTo>
                  <a:lnTo>
                    <a:pt x="1251" y="198"/>
                  </a:lnTo>
                  <a:lnTo>
                    <a:pt x="1098" y="285"/>
                  </a:lnTo>
                  <a:lnTo>
                    <a:pt x="944" y="373"/>
                  </a:lnTo>
                  <a:lnTo>
                    <a:pt x="812" y="483"/>
                  </a:lnTo>
                  <a:lnTo>
                    <a:pt x="659" y="614"/>
                  </a:lnTo>
                  <a:lnTo>
                    <a:pt x="527" y="746"/>
                  </a:lnTo>
                  <a:lnTo>
                    <a:pt x="418" y="922"/>
                  </a:lnTo>
                  <a:lnTo>
                    <a:pt x="286" y="1097"/>
                  </a:lnTo>
                  <a:lnTo>
                    <a:pt x="176" y="1273"/>
                  </a:lnTo>
                  <a:lnTo>
                    <a:pt x="88" y="1492"/>
                  </a:lnTo>
                  <a:lnTo>
                    <a:pt x="1" y="1712"/>
                  </a:lnTo>
                  <a:lnTo>
                    <a:pt x="1" y="1712"/>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5314;p48">
              <a:extLst>
                <a:ext uri="{FF2B5EF4-FFF2-40B4-BE49-F238E27FC236}">
                  <a16:creationId xmlns:a16="http://schemas.microsoft.com/office/drawing/2014/main" id="{942425F9-7B1D-7F81-1C8B-785AEBD89829}"/>
                </a:ext>
              </a:extLst>
            </p:cNvPr>
            <p:cNvSpPr/>
            <p:nvPr/>
          </p:nvSpPr>
          <p:spPr>
            <a:xfrm>
              <a:off x="4169000" y="2885775"/>
              <a:ext cx="87800" cy="66925"/>
            </a:xfrm>
            <a:custGeom>
              <a:avLst/>
              <a:gdLst/>
              <a:ahLst/>
              <a:cxnLst/>
              <a:rect l="l" t="t" r="r" b="b"/>
              <a:pathLst>
                <a:path w="3512" h="2677" extrusionOk="0">
                  <a:moveTo>
                    <a:pt x="3379" y="856"/>
                  </a:moveTo>
                  <a:lnTo>
                    <a:pt x="3379" y="856"/>
                  </a:lnTo>
                  <a:lnTo>
                    <a:pt x="3445" y="965"/>
                  </a:lnTo>
                  <a:lnTo>
                    <a:pt x="3467" y="1075"/>
                  </a:lnTo>
                  <a:lnTo>
                    <a:pt x="3489" y="1207"/>
                  </a:lnTo>
                  <a:lnTo>
                    <a:pt x="3511" y="1338"/>
                  </a:lnTo>
                  <a:lnTo>
                    <a:pt x="3511" y="1338"/>
                  </a:lnTo>
                  <a:lnTo>
                    <a:pt x="3489" y="1470"/>
                  </a:lnTo>
                  <a:lnTo>
                    <a:pt x="3467" y="1602"/>
                  </a:lnTo>
                  <a:lnTo>
                    <a:pt x="3423" y="1733"/>
                  </a:lnTo>
                  <a:lnTo>
                    <a:pt x="3379" y="1843"/>
                  </a:lnTo>
                  <a:lnTo>
                    <a:pt x="3292" y="1975"/>
                  </a:lnTo>
                  <a:lnTo>
                    <a:pt x="3204" y="2085"/>
                  </a:lnTo>
                  <a:lnTo>
                    <a:pt x="3094" y="2172"/>
                  </a:lnTo>
                  <a:lnTo>
                    <a:pt x="2984" y="2282"/>
                  </a:lnTo>
                  <a:lnTo>
                    <a:pt x="2984" y="2282"/>
                  </a:lnTo>
                  <a:lnTo>
                    <a:pt x="2853" y="2370"/>
                  </a:lnTo>
                  <a:lnTo>
                    <a:pt x="2721" y="2458"/>
                  </a:lnTo>
                  <a:lnTo>
                    <a:pt x="2568" y="2523"/>
                  </a:lnTo>
                  <a:lnTo>
                    <a:pt x="2414" y="2567"/>
                  </a:lnTo>
                  <a:lnTo>
                    <a:pt x="2107" y="2655"/>
                  </a:lnTo>
                  <a:lnTo>
                    <a:pt x="1756" y="2677"/>
                  </a:lnTo>
                  <a:lnTo>
                    <a:pt x="1756" y="2677"/>
                  </a:lnTo>
                  <a:lnTo>
                    <a:pt x="1405" y="2655"/>
                  </a:lnTo>
                  <a:lnTo>
                    <a:pt x="1229" y="2611"/>
                  </a:lnTo>
                  <a:lnTo>
                    <a:pt x="1076" y="2567"/>
                  </a:lnTo>
                  <a:lnTo>
                    <a:pt x="922" y="2523"/>
                  </a:lnTo>
                  <a:lnTo>
                    <a:pt x="768" y="2458"/>
                  </a:lnTo>
                  <a:lnTo>
                    <a:pt x="637" y="2370"/>
                  </a:lnTo>
                  <a:lnTo>
                    <a:pt x="505" y="2282"/>
                  </a:lnTo>
                  <a:lnTo>
                    <a:pt x="505" y="2282"/>
                  </a:lnTo>
                  <a:lnTo>
                    <a:pt x="308" y="2085"/>
                  </a:lnTo>
                  <a:lnTo>
                    <a:pt x="308" y="2085"/>
                  </a:lnTo>
                  <a:lnTo>
                    <a:pt x="176" y="1909"/>
                  </a:lnTo>
                  <a:lnTo>
                    <a:pt x="66" y="1733"/>
                  </a:lnTo>
                  <a:lnTo>
                    <a:pt x="22" y="1536"/>
                  </a:lnTo>
                  <a:lnTo>
                    <a:pt x="0" y="1338"/>
                  </a:lnTo>
                  <a:lnTo>
                    <a:pt x="0" y="1338"/>
                  </a:lnTo>
                  <a:lnTo>
                    <a:pt x="0" y="1185"/>
                  </a:lnTo>
                  <a:lnTo>
                    <a:pt x="22" y="1075"/>
                  </a:lnTo>
                  <a:lnTo>
                    <a:pt x="66" y="944"/>
                  </a:lnTo>
                  <a:lnTo>
                    <a:pt x="132" y="812"/>
                  </a:lnTo>
                  <a:lnTo>
                    <a:pt x="198" y="702"/>
                  </a:lnTo>
                  <a:lnTo>
                    <a:pt x="286" y="592"/>
                  </a:lnTo>
                  <a:lnTo>
                    <a:pt x="395" y="483"/>
                  </a:lnTo>
                  <a:lnTo>
                    <a:pt x="505" y="395"/>
                  </a:lnTo>
                  <a:lnTo>
                    <a:pt x="505" y="395"/>
                  </a:lnTo>
                  <a:lnTo>
                    <a:pt x="637" y="307"/>
                  </a:lnTo>
                  <a:lnTo>
                    <a:pt x="768" y="219"/>
                  </a:lnTo>
                  <a:lnTo>
                    <a:pt x="922" y="154"/>
                  </a:lnTo>
                  <a:lnTo>
                    <a:pt x="1076" y="88"/>
                  </a:lnTo>
                  <a:lnTo>
                    <a:pt x="1229" y="44"/>
                  </a:lnTo>
                  <a:lnTo>
                    <a:pt x="1405" y="22"/>
                  </a:lnTo>
                  <a:lnTo>
                    <a:pt x="1756" y="0"/>
                  </a:lnTo>
                  <a:lnTo>
                    <a:pt x="1756" y="0"/>
                  </a:lnTo>
                  <a:lnTo>
                    <a:pt x="2107" y="22"/>
                  </a:lnTo>
                  <a:lnTo>
                    <a:pt x="2260" y="44"/>
                  </a:lnTo>
                  <a:lnTo>
                    <a:pt x="2414" y="88"/>
                  </a:lnTo>
                  <a:lnTo>
                    <a:pt x="2568" y="154"/>
                  </a:lnTo>
                  <a:lnTo>
                    <a:pt x="2721" y="219"/>
                  </a:lnTo>
                  <a:lnTo>
                    <a:pt x="2853" y="307"/>
                  </a:lnTo>
                  <a:lnTo>
                    <a:pt x="2984" y="395"/>
                  </a:lnTo>
                  <a:lnTo>
                    <a:pt x="2984" y="395"/>
                  </a:lnTo>
                  <a:lnTo>
                    <a:pt x="3116" y="505"/>
                  </a:lnTo>
                  <a:lnTo>
                    <a:pt x="3226" y="614"/>
                  </a:lnTo>
                  <a:lnTo>
                    <a:pt x="3314" y="724"/>
                  </a:lnTo>
                  <a:lnTo>
                    <a:pt x="3379" y="856"/>
                  </a:lnTo>
                  <a:lnTo>
                    <a:pt x="3379" y="856"/>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5315;p48">
              <a:extLst>
                <a:ext uri="{FF2B5EF4-FFF2-40B4-BE49-F238E27FC236}">
                  <a16:creationId xmlns:a16="http://schemas.microsoft.com/office/drawing/2014/main" id="{FA31BB05-8026-4ED0-8C3C-4A0367215044}"/>
                </a:ext>
              </a:extLst>
            </p:cNvPr>
            <p:cNvSpPr/>
            <p:nvPr/>
          </p:nvSpPr>
          <p:spPr>
            <a:xfrm>
              <a:off x="3908975" y="2885775"/>
              <a:ext cx="87800" cy="66925"/>
            </a:xfrm>
            <a:custGeom>
              <a:avLst/>
              <a:gdLst/>
              <a:ahLst/>
              <a:cxnLst/>
              <a:rect l="l" t="t" r="r" b="b"/>
              <a:pathLst>
                <a:path w="3512" h="2677" extrusionOk="0">
                  <a:moveTo>
                    <a:pt x="3402" y="856"/>
                  </a:moveTo>
                  <a:lnTo>
                    <a:pt x="3402" y="856"/>
                  </a:lnTo>
                  <a:lnTo>
                    <a:pt x="3446" y="965"/>
                  </a:lnTo>
                  <a:lnTo>
                    <a:pt x="3489" y="1075"/>
                  </a:lnTo>
                  <a:lnTo>
                    <a:pt x="3511" y="1207"/>
                  </a:lnTo>
                  <a:lnTo>
                    <a:pt x="3511" y="1338"/>
                  </a:lnTo>
                  <a:lnTo>
                    <a:pt x="3511" y="1338"/>
                  </a:lnTo>
                  <a:lnTo>
                    <a:pt x="3511" y="1470"/>
                  </a:lnTo>
                  <a:lnTo>
                    <a:pt x="3489" y="1602"/>
                  </a:lnTo>
                  <a:lnTo>
                    <a:pt x="3446" y="1733"/>
                  </a:lnTo>
                  <a:lnTo>
                    <a:pt x="3380" y="1843"/>
                  </a:lnTo>
                  <a:lnTo>
                    <a:pt x="3314" y="1975"/>
                  </a:lnTo>
                  <a:lnTo>
                    <a:pt x="3226" y="2085"/>
                  </a:lnTo>
                  <a:lnTo>
                    <a:pt x="3116" y="2172"/>
                  </a:lnTo>
                  <a:lnTo>
                    <a:pt x="2985" y="2282"/>
                  </a:lnTo>
                  <a:lnTo>
                    <a:pt x="2985" y="2282"/>
                  </a:lnTo>
                  <a:lnTo>
                    <a:pt x="2853" y="2370"/>
                  </a:lnTo>
                  <a:lnTo>
                    <a:pt x="2722" y="2458"/>
                  </a:lnTo>
                  <a:lnTo>
                    <a:pt x="2590" y="2523"/>
                  </a:lnTo>
                  <a:lnTo>
                    <a:pt x="2436" y="2567"/>
                  </a:lnTo>
                  <a:lnTo>
                    <a:pt x="2107" y="2655"/>
                  </a:lnTo>
                  <a:lnTo>
                    <a:pt x="1756" y="2677"/>
                  </a:lnTo>
                  <a:lnTo>
                    <a:pt x="1756" y="2677"/>
                  </a:lnTo>
                  <a:lnTo>
                    <a:pt x="1405" y="2655"/>
                  </a:lnTo>
                  <a:lnTo>
                    <a:pt x="1251" y="2611"/>
                  </a:lnTo>
                  <a:lnTo>
                    <a:pt x="1098" y="2567"/>
                  </a:lnTo>
                  <a:lnTo>
                    <a:pt x="944" y="2523"/>
                  </a:lnTo>
                  <a:lnTo>
                    <a:pt x="791" y="2458"/>
                  </a:lnTo>
                  <a:lnTo>
                    <a:pt x="659" y="2370"/>
                  </a:lnTo>
                  <a:lnTo>
                    <a:pt x="527" y="2282"/>
                  </a:lnTo>
                  <a:lnTo>
                    <a:pt x="527" y="2282"/>
                  </a:lnTo>
                  <a:lnTo>
                    <a:pt x="308" y="2085"/>
                  </a:lnTo>
                  <a:lnTo>
                    <a:pt x="308" y="2085"/>
                  </a:lnTo>
                  <a:lnTo>
                    <a:pt x="176" y="1909"/>
                  </a:lnTo>
                  <a:lnTo>
                    <a:pt x="88" y="1733"/>
                  </a:lnTo>
                  <a:lnTo>
                    <a:pt x="23" y="1536"/>
                  </a:lnTo>
                  <a:lnTo>
                    <a:pt x="1" y="1338"/>
                  </a:lnTo>
                  <a:lnTo>
                    <a:pt x="1" y="1338"/>
                  </a:lnTo>
                  <a:lnTo>
                    <a:pt x="23" y="1185"/>
                  </a:lnTo>
                  <a:lnTo>
                    <a:pt x="45" y="1075"/>
                  </a:lnTo>
                  <a:lnTo>
                    <a:pt x="88" y="944"/>
                  </a:lnTo>
                  <a:lnTo>
                    <a:pt x="132" y="812"/>
                  </a:lnTo>
                  <a:lnTo>
                    <a:pt x="220" y="702"/>
                  </a:lnTo>
                  <a:lnTo>
                    <a:pt x="308" y="592"/>
                  </a:lnTo>
                  <a:lnTo>
                    <a:pt x="396" y="483"/>
                  </a:lnTo>
                  <a:lnTo>
                    <a:pt x="527" y="395"/>
                  </a:lnTo>
                  <a:lnTo>
                    <a:pt x="527" y="395"/>
                  </a:lnTo>
                  <a:lnTo>
                    <a:pt x="659" y="307"/>
                  </a:lnTo>
                  <a:lnTo>
                    <a:pt x="791" y="219"/>
                  </a:lnTo>
                  <a:lnTo>
                    <a:pt x="944" y="154"/>
                  </a:lnTo>
                  <a:lnTo>
                    <a:pt x="1098" y="88"/>
                  </a:lnTo>
                  <a:lnTo>
                    <a:pt x="1251" y="44"/>
                  </a:lnTo>
                  <a:lnTo>
                    <a:pt x="1405" y="22"/>
                  </a:lnTo>
                  <a:lnTo>
                    <a:pt x="1756" y="0"/>
                  </a:lnTo>
                  <a:lnTo>
                    <a:pt x="1756" y="0"/>
                  </a:lnTo>
                  <a:lnTo>
                    <a:pt x="2107" y="22"/>
                  </a:lnTo>
                  <a:lnTo>
                    <a:pt x="2283" y="44"/>
                  </a:lnTo>
                  <a:lnTo>
                    <a:pt x="2436" y="88"/>
                  </a:lnTo>
                  <a:lnTo>
                    <a:pt x="2590" y="154"/>
                  </a:lnTo>
                  <a:lnTo>
                    <a:pt x="2722" y="219"/>
                  </a:lnTo>
                  <a:lnTo>
                    <a:pt x="2853" y="307"/>
                  </a:lnTo>
                  <a:lnTo>
                    <a:pt x="2985" y="395"/>
                  </a:lnTo>
                  <a:lnTo>
                    <a:pt x="2985" y="395"/>
                  </a:lnTo>
                  <a:lnTo>
                    <a:pt x="3116" y="505"/>
                  </a:lnTo>
                  <a:lnTo>
                    <a:pt x="3226" y="614"/>
                  </a:lnTo>
                  <a:lnTo>
                    <a:pt x="3336" y="724"/>
                  </a:lnTo>
                  <a:lnTo>
                    <a:pt x="3402" y="856"/>
                  </a:lnTo>
                  <a:lnTo>
                    <a:pt x="3402" y="856"/>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5316;p48">
              <a:extLst>
                <a:ext uri="{FF2B5EF4-FFF2-40B4-BE49-F238E27FC236}">
                  <a16:creationId xmlns:a16="http://schemas.microsoft.com/office/drawing/2014/main" id="{EBDDAD4F-C974-DCF4-B248-BE7D738CCDD7}"/>
                </a:ext>
              </a:extLst>
            </p:cNvPr>
            <p:cNvSpPr/>
            <p:nvPr/>
          </p:nvSpPr>
          <p:spPr>
            <a:xfrm>
              <a:off x="4133350" y="2809525"/>
              <a:ext cx="37325" cy="49925"/>
            </a:xfrm>
            <a:custGeom>
              <a:avLst/>
              <a:gdLst/>
              <a:ahLst/>
              <a:cxnLst/>
              <a:rect l="l" t="t" r="r" b="b"/>
              <a:pathLst>
                <a:path w="1493" h="1997" extrusionOk="0">
                  <a:moveTo>
                    <a:pt x="1492" y="987"/>
                  </a:moveTo>
                  <a:lnTo>
                    <a:pt x="1492" y="987"/>
                  </a:lnTo>
                  <a:lnTo>
                    <a:pt x="1492" y="1185"/>
                  </a:lnTo>
                  <a:lnTo>
                    <a:pt x="1448" y="1382"/>
                  </a:lnTo>
                  <a:lnTo>
                    <a:pt x="1361" y="1558"/>
                  </a:lnTo>
                  <a:lnTo>
                    <a:pt x="1273" y="1690"/>
                  </a:lnTo>
                  <a:lnTo>
                    <a:pt x="1163" y="1821"/>
                  </a:lnTo>
                  <a:lnTo>
                    <a:pt x="1031" y="1909"/>
                  </a:lnTo>
                  <a:lnTo>
                    <a:pt x="900" y="1975"/>
                  </a:lnTo>
                  <a:lnTo>
                    <a:pt x="746" y="1997"/>
                  </a:lnTo>
                  <a:lnTo>
                    <a:pt x="746" y="1997"/>
                  </a:lnTo>
                  <a:lnTo>
                    <a:pt x="593" y="1975"/>
                  </a:lnTo>
                  <a:lnTo>
                    <a:pt x="461" y="1909"/>
                  </a:lnTo>
                  <a:lnTo>
                    <a:pt x="329" y="1821"/>
                  </a:lnTo>
                  <a:lnTo>
                    <a:pt x="219" y="1690"/>
                  </a:lnTo>
                  <a:lnTo>
                    <a:pt x="132" y="1558"/>
                  </a:lnTo>
                  <a:lnTo>
                    <a:pt x="66" y="1382"/>
                  </a:lnTo>
                  <a:lnTo>
                    <a:pt x="22" y="1185"/>
                  </a:lnTo>
                  <a:lnTo>
                    <a:pt x="0" y="987"/>
                  </a:lnTo>
                  <a:lnTo>
                    <a:pt x="0" y="987"/>
                  </a:lnTo>
                  <a:lnTo>
                    <a:pt x="22" y="790"/>
                  </a:lnTo>
                  <a:lnTo>
                    <a:pt x="66" y="592"/>
                  </a:lnTo>
                  <a:lnTo>
                    <a:pt x="132" y="439"/>
                  </a:lnTo>
                  <a:lnTo>
                    <a:pt x="219" y="285"/>
                  </a:lnTo>
                  <a:lnTo>
                    <a:pt x="329" y="154"/>
                  </a:lnTo>
                  <a:lnTo>
                    <a:pt x="461" y="66"/>
                  </a:lnTo>
                  <a:lnTo>
                    <a:pt x="593" y="22"/>
                  </a:lnTo>
                  <a:lnTo>
                    <a:pt x="746" y="0"/>
                  </a:lnTo>
                  <a:lnTo>
                    <a:pt x="746" y="0"/>
                  </a:lnTo>
                  <a:lnTo>
                    <a:pt x="900" y="22"/>
                  </a:lnTo>
                  <a:lnTo>
                    <a:pt x="1031" y="66"/>
                  </a:lnTo>
                  <a:lnTo>
                    <a:pt x="1163" y="154"/>
                  </a:lnTo>
                  <a:lnTo>
                    <a:pt x="1273" y="285"/>
                  </a:lnTo>
                  <a:lnTo>
                    <a:pt x="1361" y="439"/>
                  </a:lnTo>
                  <a:lnTo>
                    <a:pt x="1448" y="592"/>
                  </a:lnTo>
                  <a:lnTo>
                    <a:pt x="1492" y="790"/>
                  </a:lnTo>
                  <a:lnTo>
                    <a:pt x="1492" y="987"/>
                  </a:lnTo>
                  <a:lnTo>
                    <a:pt x="1492" y="987"/>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5317;p48">
              <a:extLst>
                <a:ext uri="{FF2B5EF4-FFF2-40B4-BE49-F238E27FC236}">
                  <a16:creationId xmlns:a16="http://schemas.microsoft.com/office/drawing/2014/main" id="{BA981654-B5DE-9CE3-7B21-FB801DE37930}"/>
                </a:ext>
              </a:extLst>
            </p:cNvPr>
            <p:cNvSpPr/>
            <p:nvPr/>
          </p:nvSpPr>
          <p:spPr>
            <a:xfrm>
              <a:off x="4009375" y="2809525"/>
              <a:ext cx="37325" cy="49925"/>
            </a:xfrm>
            <a:custGeom>
              <a:avLst/>
              <a:gdLst/>
              <a:ahLst/>
              <a:cxnLst/>
              <a:rect l="l" t="t" r="r" b="b"/>
              <a:pathLst>
                <a:path w="1493" h="1997" extrusionOk="0">
                  <a:moveTo>
                    <a:pt x="1492" y="987"/>
                  </a:moveTo>
                  <a:lnTo>
                    <a:pt x="1492" y="987"/>
                  </a:lnTo>
                  <a:lnTo>
                    <a:pt x="1470" y="1185"/>
                  </a:lnTo>
                  <a:lnTo>
                    <a:pt x="1426" y="1382"/>
                  </a:lnTo>
                  <a:lnTo>
                    <a:pt x="1361" y="1558"/>
                  </a:lnTo>
                  <a:lnTo>
                    <a:pt x="1273" y="1690"/>
                  </a:lnTo>
                  <a:lnTo>
                    <a:pt x="1163" y="1821"/>
                  </a:lnTo>
                  <a:lnTo>
                    <a:pt x="1031" y="1909"/>
                  </a:lnTo>
                  <a:lnTo>
                    <a:pt x="900" y="1975"/>
                  </a:lnTo>
                  <a:lnTo>
                    <a:pt x="746" y="1997"/>
                  </a:lnTo>
                  <a:lnTo>
                    <a:pt x="746" y="1997"/>
                  </a:lnTo>
                  <a:lnTo>
                    <a:pt x="593" y="1975"/>
                  </a:lnTo>
                  <a:lnTo>
                    <a:pt x="461" y="1909"/>
                  </a:lnTo>
                  <a:lnTo>
                    <a:pt x="329" y="1821"/>
                  </a:lnTo>
                  <a:lnTo>
                    <a:pt x="220" y="1690"/>
                  </a:lnTo>
                  <a:lnTo>
                    <a:pt x="132" y="1558"/>
                  </a:lnTo>
                  <a:lnTo>
                    <a:pt x="66" y="1382"/>
                  </a:lnTo>
                  <a:lnTo>
                    <a:pt x="22" y="1185"/>
                  </a:lnTo>
                  <a:lnTo>
                    <a:pt x="0" y="987"/>
                  </a:lnTo>
                  <a:lnTo>
                    <a:pt x="0" y="987"/>
                  </a:lnTo>
                  <a:lnTo>
                    <a:pt x="22" y="790"/>
                  </a:lnTo>
                  <a:lnTo>
                    <a:pt x="66" y="592"/>
                  </a:lnTo>
                  <a:lnTo>
                    <a:pt x="132" y="439"/>
                  </a:lnTo>
                  <a:lnTo>
                    <a:pt x="220" y="285"/>
                  </a:lnTo>
                  <a:lnTo>
                    <a:pt x="329" y="154"/>
                  </a:lnTo>
                  <a:lnTo>
                    <a:pt x="461" y="66"/>
                  </a:lnTo>
                  <a:lnTo>
                    <a:pt x="593" y="22"/>
                  </a:lnTo>
                  <a:lnTo>
                    <a:pt x="746" y="0"/>
                  </a:lnTo>
                  <a:lnTo>
                    <a:pt x="746" y="0"/>
                  </a:lnTo>
                  <a:lnTo>
                    <a:pt x="900" y="22"/>
                  </a:lnTo>
                  <a:lnTo>
                    <a:pt x="1031" y="66"/>
                  </a:lnTo>
                  <a:lnTo>
                    <a:pt x="1163" y="154"/>
                  </a:lnTo>
                  <a:lnTo>
                    <a:pt x="1273" y="285"/>
                  </a:lnTo>
                  <a:lnTo>
                    <a:pt x="1361" y="439"/>
                  </a:lnTo>
                  <a:lnTo>
                    <a:pt x="1426" y="592"/>
                  </a:lnTo>
                  <a:lnTo>
                    <a:pt x="1470" y="790"/>
                  </a:lnTo>
                  <a:lnTo>
                    <a:pt x="1492" y="987"/>
                  </a:lnTo>
                  <a:lnTo>
                    <a:pt x="1492" y="987"/>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5318;p48">
              <a:extLst>
                <a:ext uri="{FF2B5EF4-FFF2-40B4-BE49-F238E27FC236}">
                  <a16:creationId xmlns:a16="http://schemas.microsoft.com/office/drawing/2014/main" id="{44D66E4C-0030-7B8E-E494-AF6CD30B1ED5}"/>
                </a:ext>
              </a:extLst>
            </p:cNvPr>
            <p:cNvSpPr/>
            <p:nvPr/>
          </p:nvSpPr>
          <p:spPr>
            <a:xfrm>
              <a:off x="4066975" y="2935125"/>
              <a:ext cx="38400" cy="59275"/>
            </a:xfrm>
            <a:custGeom>
              <a:avLst/>
              <a:gdLst/>
              <a:ahLst/>
              <a:cxnLst/>
              <a:rect l="l" t="t" r="r" b="b"/>
              <a:pathLst>
                <a:path w="1536" h="2371" extrusionOk="0">
                  <a:moveTo>
                    <a:pt x="790" y="1"/>
                  </a:moveTo>
                  <a:lnTo>
                    <a:pt x="790" y="1"/>
                  </a:lnTo>
                  <a:lnTo>
                    <a:pt x="702" y="1"/>
                  </a:lnTo>
                  <a:lnTo>
                    <a:pt x="614" y="23"/>
                  </a:lnTo>
                  <a:lnTo>
                    <a:pt x="439" y="111"/>
                  </a:lnTo>
                  <a:lnTo>
                    <a:pt x="307" y="220"/>
                  </a:lnTo>
                  <a:lnTo>
                    <a:pt x="198" y="374"/>
                  </a:lnTo>
                  <a:lnTo>
                    <a:pt x="110" y="571"/>
                  </a:lnTo>
                  <a:lnTo>
                    <a:pt x="44" y="769"/>
                  </a:lnTo>
                  <a:lnTo>
                    <a:pt x="22" y="966"/>
                  </a:lnTo>
                  <a:lnTo>
                    <a:pt x="0" y="1186"/>
                  </a:lnTo>
                  <a:lnTo>
                    <a:pt x="22" y="1405"/>
                  </a:lnTo>
                  <a:lnTo>
                    <a:pt x="66" y="1625"/>
                  </a:lnTo>
                  <a:lnTo>
                    <a:pt x="110" y="1822"/>
                  </a:lnTo>
                  <a:lnTo>
                    <a:pt x="198" y="1998"/>
                  </a:lnTo>
                  <a:lnTo>
                    <a:pt x="307" y="2151"/>
                  </a:lnTo>
                  <a:lnTo>
                    <a:pt x="439" y="2261"/>
                  </a:lnTo>
                  <a:lnTo>
                    <a:pt x="592" y="2327"/>
                  </a:lnTo>
                  <a:lnTo>
                    <a:pt x="680" y="2349"/>
                  </a:lnTo>
                  <a:lnTo>
                    <a:pt x="768" y="2371"/>
                  </a:lnTo>
                  <a:lnTo>
                    <a:pt x="768" y="2371"/>
                  </a:lnTo>
                  <a:lnTo>
                    <a:pt x="856" y="2349"/>
                  </a:lnTo>
                  <a:lnTo>
                    <a:pt x="944" y="2327"/>
                  </a:lnTo>
                  <a:lnTo>
                    <a:pt x="1097" y="2261"/>
                  </a:lnTo>
                  <a:lnTo>
                    <a:pt x="1229" y="2151"/>
                  </a:lnTo>
                  <a:lnTo>
                    <a:pt x="1339" y="1976"/>
                  </a:lnTo>
                  <a:lnTo>
                    <a:pt x="1404" y="1800"/>
                  </a:lnTo>
                  <a:lnTo>
                    <a:pt x="1470" y="1603"/>
                  </a:lnTo>
                  <a:lnTo>
                    <a:pt x="1514" y="1383"/>
                  </a:lnTo>
                  <a:lnTo>
                    <a:pt x="1536" y="1164"/>
                  </a:lnTo>
                  <a:lnTo>
                    <a:pt x="1536" y="944"/>
                  </a:lnTo>
                  <a:lnTo>
                    <a:pt x="1492" y="725"/>
                  </a:lnTo>
                  <a:lnTo>
                    <a:pt x="1448" y="527"/>
                  </a:lnTo>
                  <a:lnTo>
                    <a:pt x="1360" y="352"/>
                  </a:lnTo>
                  <a:lnTo>
                    <a:pt x="1273" y="198"/>
                  </a:lnTo>
                  <a:lnTo>
                    <a:pt x="1141" y="89"/>
                  </a:lnTo>
                  <a:lnTo>
                    <a:pt x="1053" y="45"/>
                  </a:lnTo>
                  <a:lnTo>
                    <a:pt x="987" y="23"/>
                  </a:lnTo>
                  <a:lnTo>
                    <a:pt x="900" y="1"/>
                  </a:lnTo>
                  <a:lnTo>
                    <a:pt x="790" y="1"/>
                  </a:lnTo>
                  <a:lnTo>
                    <a:pt x="79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5319;p48">
              <a:extLst>
                <a:ext uri="{FF2B5EF4-FFF2-40B4-BE49-F238E27FC236}">
                  <a16:creationId xmlns:a16="http://schemas.microsoft.com/office/drawing/2014/main" id="{1D0515AF-7E4D-D268-B46E-387705D37367}"/>
                </a:ext>
              </a:extLst>
            </p:cNvPr>
            <p:cNvSpPr/>
            <p:nvPr/>
          </p:nvSpPr>
          <p:spPr>
            <a:xfrm>
              <a:off x="3673100" y="3235750"/>
              <a:ext cx="228225" cy="431725"/>
            </a:xfrm>
            <a:custGeom>
              <a:avLst/>
              <a:gdLst/>
              <a:ahLst/>
              <a:cxnLst/>
              <a:rect l="l" t="t" r="r" b="b"/>
              <a:pathLst>
                <a:path w="9129" h="17269" extrusionOk="0">
                  <a:moveTo>
                    <a:pt x="7571" y="0"/>
                  </a:moveTo>
                  <a:lnTo>
                    <a:pt x="7329" y="22"/>
                  </a:lnTo>
                  <a:lnTo>
                    <a:pt x="7088" y="154"/>
                  </a:lnTo>
                  <a:lnTo>
                    <a:pt x="6846" y="329"/>
                  </a:lnTo>
                  <a:lnTo>
                    <a:pt x="6605" y="571"/>
                  </a:lnTo>
                  <a:lnTo>
                    <a:pt x="6342" y="834"/>
                  </a:lnTo>
                  <a:lnTo>
                    <a:pt x="6057" y="1141"/>
                  </a:lnTo>
                  <a:lnTo>
                    <a:pt x="5771" y="1492"/>
                  </a:lnTo>
                  <a:lnTo>
                    <a:pt x="5486" y="1887"/>
                  </a:lnTo>
                  <a:lnTo>
                    <a:pt x="5201" y="2304"/>
                  </a:lnTo>
                  <a:lnTo>
                    <a:pt x="4608" y="3204"/>
                  </a:lnTo>
                  <a:lnTo>
                    <a:pt x="3994" y="4235"/>
                  </a:lnTo>
                  <a:lnTo>
                    <a:pt x="3402" y="5332"/>
                  </a:lnTo>
                  <a:lnTo>
                    <a:pt x="2809" y="6473"/>
                  </a:lnTo>
                  <a:lnTo>
                    <a:pt x="2261" y="7680"/>
                  </a:lnTo>
                  <a:lnTo>
                    <a:pt x="1734" y="8887"/>
                  </a:lnTo>
                  <a:lnTo>
                    <a:pt x="1273" y="10094"/>
                  </a:lnTo>
                  <a:lnTo>
                    <a:pt x="856" y="11301"/>
                  </a:lnTo>
                  <a:lnTo>
                    <a:pt x="681" y="11871"/>
                  </a:lnTo>
                  <a:lnTo>
                    <a:pt x="505" y="12442"/>
                  </a:lnTo>
                  <a:lnTo>
                    <a:pt x="373" y="13012"/>
                  </a:lnTo>
                  <a:lnTo>
                    <a:pt x="242" y="13539"/>
                  </a:lnTo>
                  <a:lnTo>
                    <a:pt x="154" y="14065"/>
                  </a:lnTo>
                  <a:lnTo>
                    <a:pt x="88" y="14548"/>
                  </a:lnTo>
                  <a:lnTo>
                    <a:pt x="22" y="15031"/>
                  </a:lnTo>
                  <a:lnTo>
                    <a:pt x="0" y="15470"/>
                  </a:lnTo>
                  <a:lnTo>
                    <a:pt x="22" y="15777"/>
                  </a:lnTo>
                  <a:lnTo>
                    <a:pt x="66" y="16040"/>
                  </a:lnTo>
                  <a:lnTo>
                    <a:pt x="176" y="16282"/>
                  </a:lnTo>
                  <a:lnTo>
                    <a:pt x="286" y="16479"/>
                  </a:lnTo>
                  <a:lnTo>
                    <a:pt x="461" y="16676"/>
                  </a:lnTo>
                  <a:lnTo>
                    <a:pt x="637" y="16830"/>
                  </a:lnTo>
                  <a:lnTo>
                    <a:pt x="856" y="16962"/>
                  </a:lnTo>
                  <a:lnTo>
                    <a:pt x="1098" y="17071"/>
                  </a:lnTo>
                  <a:lnTo>
                    <a:pt x="1361" y="17137"/>
                  </a:lnTo>
                  <a:lnTo>
                    <a:pt x="1646" y="17203"/>
                  </a:lnTo>
                  <a:lnTo>
                    <a:pt x="1953" y="17247"/>
                  </a:lnTo>
                  <a:lnTo>
                    <a:pt x="2282" y="17269"/>
                  </a:lnTo>
                  <a:lnTo>
                    <a:pt x="2612" y="17269"/>
                  </a:lnTo>
                  <a:lnTo>
                    <a:pt x="2963" y="17247"/>
                  </a:lnTo>
                  <a:lnTo>
                    <a:pt x="3314" y="17203"/>
                  </a:lnTo>
                  <a:lnTo>
                    <a:pt x="3665" y="17159"/>
                  </a:lnTo>
                  <a:lnTo>
                    <a:pt x="4016" y="17093"/>
                  </a:lnTo>
                  <a:lnTo>
                    <a:pt x="4389" y="17006"/>
                  </a:lnTo>
                  <a:lnTo>
                    <a:pt x="4740" y="16896"/>
                  </a:lnTo>
                  <a:lnTo>
                    <a:pt x="5091" y="16786"/>
                  </a:lnTo>
                  <a:lnTo>
                    <a:pt x="5442" y="16676"/>
                  </a:lnTo>
                  <a:lnTo>
                    <a:pt x="5793" y="16523"/>
                  </a:lnTo>
                  <a:lnTo>
                    <a:pt x="6122" y="16391"/>
                  </a:lnTo>
                  <a:lnTo>
                    <a:pt x="6430" y="16238"/>
                  </a:lnTo>
                  <a:lnTo>
                    <a:pt x="6737" y="16062"/>
                  </a:lnTo>
                  <a:lnTo>
                    <a:pt x="7000" y="15887"/>
                  </a:lnTo>
                  <a:lnTo>
                    <a:pt x="7263" y="15711"/>
                  </a:lnTo>
                  <a:lnTo>
                    <a:pt x="7505" y="15535"/>
                  </a:lnTo>
                  <a:lnTo>
                    <a:pt x="7724" y="15338"/>
                  </a:lnTo>
                  <a:lnTo>
                    <a:pt x="7900" y="15141"/>
                  </a:lnTo>
                  <a:lnTo>
                    <a:pt x="8053" y="14943"/>
                  </a:lnTo>
                  <a:lnTo>
                    <a:pt x="8163" y="14746"/>
                  </a:lnTo>
                  <a:lnTo>
                    <a:pt x="8251" y="14526"/>
                  </a:lnTo>
                  <a:lnTo>
                    <a:pt x="8360" y="14241"/>
                  </a:lnTo>
                  <a:lnTo>
                    <a:pt x="8426" y="13934"/>
                  </a:lnTo>
                  <a:lnTo>
                    <a:pt x="8514" y="13583"/>
                  </a:lnTo>
                  <a:lnTo>
                    <a:pt x="8646" y="12749"/>
                  </a:lnTo>
                  <a:lnTo>
                    <a:pt x="8777" y="11805"/>
                  </a:lnTo>
                  <a:lnTo>
                    <a:pt x="8887" y="10752"/>
                  </a:lnTo>
                  <a:lnTo>
                    <a:pt x="8953" y="9633"/>
                  </a:lnTo>
                  <a:lnTo>
                    <a:pt x="9019" y="8470"/>
                  </a:lnTo>
                  <a:lnTo>
                    <a:pt x="9063" y="7307"/>
                  </a:lnTo>
                  <a:lnTo>
                    <a:pt x="9107" y="6144"/>
                  </a:lnTo>
                  <a:lnTo>
                    <a:pt x="9128" y="5025"/>
                  </a:lnTo>
                  <a:lnTo>
                    <a:pt x="9128" y="3050"/>
                  </a:lnTo>
                  <a:lnTo>
                    <a:pt x="9085" y="1536"/>
                  </a:lnTo>
                  <a:lnTo>
                    <a:pt x="9063" y="1053"/>
                  </a:lnTo>
                  <a:lnTo>
                    <a:pt x="9019" y="768"/>
                  </a:lnTo>
                  <a:lnTo>
                    <a:pt x="8975" y="593"/>
                  </a:lnTo>
                  <a:lnTo>
                    <a:pt x="8909" y="461"/>
                  </a:lnTo>
                  <a:lnTo>
                    <a:pt x="8799" y="351"/>
                  </a:lnTo>
                  <a:lnTo>
                    <a:pt x="8690" y="242"/>
                  </a:lnTo>
                  <a:lnTo>
                    <a:pt x="8536" y="176"/>
                  </a:lnTo>
                  <a:lnTo>
                    <a:pt x="8404" y="110"/>
                  </a:lnTo>
                  <a:lnTo>
                    <a:pt x="8251" y="66"/>
                  </a:lnTo>
                  <a:lnTo>
                    <a:pt x="8097" y="44"/>
                  </a:lnTo>
                  <a:lnTo>
                    <a:pt x="7812"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5320;p48">
              <a:extLst>
                <a:ext uri="{FF2B5EF4-FFF2-40B4-BE49-F238E27FC236}">
                  <a16:creationId xmlns:a16="http://schemas.microsoft.com/office/drawing/2014/main" id="{8E40BA2D-1E43-02A8-3098-C73FF8ACD8D8}"/>
                </a:ext>
              </a:extLst>
            </p:cNvPr>
            <p:cNvSpPr/>
            <p:nvPr/>
          </p:nvSpPr>
          <p:spPr>
            <a:xfrm>
              <a:off x="4283650" y="3225875"/>
              <a:ext cx="275400" cy="445450"/>
            </a:xfrm>
            <a:custGeom>
              <a:avLst/>
              <a:gdLst/>
              <a:ahLst/>
              <a:cxnLst/>
              <a:rect l="l" t="t" r="r" b="b"/>
              <a:pathLst>
                <a:path w="11016" h="17818" extrusionOk="0">
                  <a:moveTo>
                    <a:pt x="1997" y="0"/>
                  </a:moveTo>
                  <a:lnTo>
                    <a:pt x="1865" y="22"/>
                  </a:lnTo>
                  <a:lnTo>
                    <a:pt x="1558" y="154"/>
                  </a:lnTo>
                  <a:lnTo>
                    <a:pt x="1295" y="307"/>
                  </a:lnTo>
                  <a:lnTo>
                    <a:pt x="1075" y="483"/>
                  </a:lnTo>
                  <a:lnTo>
                    <a:pt x="856" y="702"/>
                  </a:lnTo>
                  <a:lnTo>
                    <a:pt x="680" y="944"/>
                  </a:lnTo>
                  <a:lnTo>
                    <a:pt x="527" y="1207"/>
                  </a:lnTo>
                  <a:lnTo>
                    <a:pt x="395" y="1492"/>
                  </a:lnTo>
                  <a:lnTo>
                    <a:pt x="264" y="1822"/>
                  </a:lnTo>
                  <a:lnTo>
                    <a:pt x="176" y="2151"/>
                  </a:lnTo>
                  <a:lnTo>
                    <a:pt x="110" y="2502"/>
                  </a:lnTo>
                  <a:lnTo>
                    <a:pt x="44" y="2875"/>
                  </a:lnTo>
                  <a:lnTo>
                    <a:pt x="22" y="3270"/>
                  </a:lnTo>
                  <a:lnTo>
                    <a:pt x="0" y="3665"/>
                  </a:lnTo>
                  <a:lnTo>
                    <a:pt x="0" y="4082"/>
                  </a:lnTo>
                  <a:lnTo>
                    <a:pt x="0" y="4498"/>
                  </a:lnTo>
                  <a:lnTo>
                    <a:pt x="22" y="4937"/>
                  </a:lnTo>
                  <a:lnTo>
                    <a:pt x="110" y="5837"/>
                  </a:lnTo>
                  <a:lnTo>
                    <a:pt x="220" y="6759"/>
                  </a:lnTo>
                  <a:lnTo>
                    <a:pt x="373" y="7680"/>
                  </a:lnTo>
                  <a:lnTo>
                    <a:pt x="549" y="8602"/>
                  </a:lnTo>
                  <a:lnTo>
                    <a:pt x="944" y="10401"/>
                  </a:lnTo>
                  <a:lnTo>
                    <a:pt x="1295" y="12003"/>
                  </a:lnTo>
                  <a:lnTo>
                    <a:pt x="1624" y="13407"/>
                  </a:lnTo>
                  <a:lnTo>
                    <a:pt x="1756" y="14021"/>
                  </a:lnTo>
                  <a:lnTo>
                    <a:pt x="1909" y="14592"/>
                  </a:lnTo>
                  <a:lnTo>
                    <a:pt x="2063" y="15119"/>
                  </a:lnTo>
                  <a:lnTo>
                    <a:pt x="2216" y="15579"/>
                  </a:lnTo>
                  <a:lnTo>
                    <a:pt x="2414" y="15996"/>
                  </a:lnTo>
                  <a:lnTo>
                    <a:pt x="2611" y="16369"/>
                  </a:lnTo>
                  <a:lnTo>
                    <a:pt x="2831" y="16698"/>
                  </a:lnTo>
                  <a:lnTo>
                    <a:pt x="2962" y="16852"/>
                  </a:lnTo>
                  <a:lnTo>
                    <a:pt x="3116" y="16984"/>
                  </a:lnTo>
                  <a:lnTo>
                    <a:pt x="3248" y="17115"/>
                  </a:lnTo>
                  <a:lnTo>
                    <a:pt x="3423" y="17225"/>
                  </a:lnTo>
                  <a:lnTo>
                    <a:pt x="3577" y="17335"/>
                  </a:lnTo>
                  <a:lnTo>
                    <a:pt x="3774" y="17423"/>
                  </a:lnTo>
                  <a:lnTo>
                    <a:pt x="3950" y="17510"/>
                  </a:lnTo>
                  <a:lnTo>
                    <a:pt x="4169" y="17576"/>
                  </a:lnTo>
                  <a:lnTo>
                    <a:pt x="4389" y="17642"/>
                  </a:lnTo>
                  <a:lnTo>
                    <a:pt x="4630" y="17708"/>
                  </a:lnTo>
                  <a:lnTo>
                    <a:pt x="5135" y="17774"/>
                  </a:lnTo>
                  <a:lnTo>
                    <a:pt x="5727" y="17818"/>
                  </a:lnTo>
                  <a:lnTo>
                    <a:pt x="6034" y="17818"/>
                  </a:lnTo>
                  <a:lnTo>
                    <a:pt x="6342" y="17774"/>
                  </a:lnTo>
                  <a:lnTo>
                    <a:pt x="6627" y="17708"/>
                  </a:lnTo>
                  <a:lnTo>
                    <a:pt x="6912" y="17620"/>
                  </a:lnTo>
                  <a:lnTo>
                    <a:pt x="7197" y="17510"/>
                  </a:lnTo>
                  <a:lnTo>
                    <a:pt x="7461" y="17357"/>
                  </a:lnTo>
                  <a:lnTo>
                    <a:pt x="7702" y="17203"/>
                  </a:lnTo>
                  <a:lnTo>
                    <a:pt x="7965" y="17028"/>
                  </a:lnTo>
                  <a:lnTo>
                    <a:pt x="8207" y="16830"/>
                  </a:lnTo>
                  <a:lnTo>
                    <a:pt x="8426" y="16633"/>
                  </a:lnTo>
                  <a:lnTo>
                    <a:pt x="8646" y="16413"/>
                  </a:lnTo>
                  <a:lnTo>
                    <a:pt x="8865" y="16172"/>
                  </a:lnTo>
                  <a:lnTo>
                    <a:pt x="9260" y="15689"/>
                  </a:lnTo>
                  <a:lnTo>
                    <a:pt x="9611" y="15184"/>
                  </a:lnTo>
                  <a:lnTo>
                    <a:pt x="9940" y="14680"/>
                  </a:lnTo>
                  <a:lnTo>
                    <a:pt x="10225" y="14197"/>
                  </a:lnTo>
                  <a:lnTo>
                    <a:pt x="10445" y="13736"/>
                  </a:lnTo>
                  <a:lnTo>
                    <a:pt x="10642" y="13341"/>
                  </a:lnTo>
                  <a:lnTo>
                    <a:pt x="10928" y="12727"/>
                  </a:lnTo>
                  <a:lnTo>
                    <a:pt x="11015" y="12486"/>
                  </a:lnTo>
                  <a:lnTo>
                    <a:pt x="11015" y="12486"/>
                  </a:lnTo>
                  <a:lnTo>
                    <a:pt x="7746" y="12595"/>
                  </a:lnTo>
                  <a:lnTo>
                    <a:pt x="7527" y="11542"/>
                  </a:lnTo>
                  <a:lnTo>
                    <a:pt x="6978" y="9063"/>
                  </a:lnTo>
                  <a:lnTo>
                    <a:pt x="6649" y="7570"/>
                  </a:lnTo>
                  <a:lnTo>
                    <a:pt x="6298" y="6078"/>
                  </a:lnTo>
                  <a:lnTo>
                    <a:pt x="5947" y="4696"/>
                  </a:lnTo>
                  <a:lnTo>
                    <a:pt x="5618" y="3577"/>
                  </a:lnTo>
                  <a:lnTo>
                    <a:pt x="5464" y="3116"/>
                  </a:lnTo>
                  <a:lnTo>
                    <a:pt x="5266" y="2677"/>
                  </a:lnTo>
                  <a:lnTo>
                    <a:pt x="5047" y="2260"/>
                  </a:lnTo>
                  <a:lnTo>
                    <a:pt x="4806" y="1887"/>
                  </a:lnTo>
                  <a:lnTo>
                    <a:pt x="4542" y="1558"/>
                  </a:lnTo>
                  <a:lnTo>
                    <a:pt x="4279" y="1251"/>
                  </a:lnTo>
                  <a:lnTo>
                    <a:pt x="3994" y="988"/>
                  </a:lnTo>
                  <a:lnTo>
                    <a:pt x="3709" y="746"/>
                  </a:lnTo>
                  <a:lnTo>
                    <a:pt x="3423" y="527"/>
                  </a:lnTo>
                  <a:lnTo>
                    <a:pt x="3160" y="351"/>
                  </a:lnTo>
                  <a:lnTo>
                    <a:pt x="2897" y="220"/>
                  </a:lnTo>
                  <a:lnTo>
                    <a:pt x="2633" y="110"/>
                  </a:lnTo>
                  <a:lnTo>
                    <a:pt x="2392" y="44"/>
                  </a:lnTo>
                  <a:lnTo>
                    <a:pt x="2195"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5321;p48">
              <a:extLst>
                <a:ext uri="{FF2B5EF4-FFF2-40B4-BE49-F238E27FC236}">
                  <a16:creationId xmlns:a16="http://schemas.microsoft.com/office/drawing/2014/main" id="{EAF50217-D3E4-3320-FD5A-C4523FCA5378}"/>
                </a:ext>
              </a:extLst>
            </p:cNvPr>
            <p:cNvSpPr/>
            <p:nvPr/>
          </p:nvSpPr>
          <p:spPr>
            <a:xfrm>
              <a:off x="4107550" y="3886325"/>
              <a:ext cx="251825" cy="607850"/>
            </a:xfrm>
            <a:custGeom>
              <a:avLst/>
              <a:gdLst/>
              <a:ahLst/>
              <a:cxnLst/>
              <a:rect l="l" t="t" r="r" b="b"/>
              <a:pathLst>
                <a:path w="10073" h="24314" extrusionOk="0">
                  <a:moveTo>
                    <a:pt x="8010" y="1"/>
                  </a:moveTo>
                  <a:lnTo>
                    <a:pt x="1" y="198"/>
                  </a:lnTo>
                  <a:lnTo>
                    <a:pt x="505" y="4697"/>
                  </a:lnTo>
                  <a:lnTo>
                    <a:pt x="1142" y="10204"/>
                  </a:lnTo>
                  <a:lnTo>
                    <a:pt x="1515" y="13210"/>
                  </a:lnTo>
                  <a:lnTo>
                    <a:pt x="1910" y="16173"/>
                  </a:lnTo>
                  <a:lnTo>
                    <a:pt x="2283" y="18915"/>
                  </a:lnTo>
                  <a:lnTo>
                    <a:pt x="2634" y="21263"/>
                  </a:lnTo>
                  <a:lnTo>
                    <a:pt x="2809" y="22229"/>
                  </a:lnTo>
                  <a:lnTo>
                    <a:pt x="2963" y="23040"/>
                  </a:lnTo>
                  <a:lnTo>
                    <a:pt x="3095" y="23677"/>
                  </a:lnTo>
                  <a:lnTo>
                    <a:pt x="3226" y="24094"/>
                  </a:lnTo>
                  <a:lnTo>
                    <a:pt x="4170" y="24181"/>
                  </a:lnTo>
                  <a:lnTo>
                    <a:pt x="5026" y="24247"/>
                  </a:lnTo>
                  <a:lnTo>
                    <a:pt x="5794" y="24291"/>
                  </a:lnTo>
                  <a:lnTo>
                    <a:pt x="6496" y="24313"/>
                  </a:lnTo>
                  <a:lnTo>
                    <a:pt x="7681" y="24313"/>
                  </a:lnTo>
                  <a:lnTo>
                    <a:pt x="8602" y="24291"/>
                  </a:lnTo>
                  <a:lnTo>
                    <a:pt x="9260" y="24225"/>
                  </a:lnTo>
                  <a:lnTo>
                    <a:pt x="9721" y="24160"/>
                  </a:lnTo>
                  <a:lnTo>
                    <a:pt x="9985" y="24116"/>
                  </a:lnTo>
                  <a:lnTo>
                    <a:pt x="10072" y="24094"/>
                  </a:lnTo>
                  <a:lnTo>
                    <a:pt x="8405" y="4697"/>
                  </a:lnTo>
                  <a:lnTo>
                    <a:pt x="8010"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5322;p48">
              <a:extLst>
                <a:ext uri="{FF2B5EF4-FFF2-40B4-BE49-F238E27FC236}">
                  <a16:creationId xmlns:a16="http://schemas.microsoft.com/office/drawing/2014/main" id="{8002CB43-2F8F-E38B-73E5-E1D27B608097}"/>
                </a:ext>
              </a:extLst>
            </p:cNvPr>
            <p:cNvSpPr/>
            <p:nvPr/>
          </p:nvSpPr>
          <p:spPr>
            <a:xfrm>
              <a:off x="4107550" y="3886325"/>
              <a:ext cx="210125" cy="117425"/>
            </a:xfrm>
            <a:custGeom>
              <a:avLst/>
              <a:gdLst/>
              <a:ahLst/>
              <a:cxnLst/>
              <a:rect l="l" t="t" r="r" b="b"/>
              <a:pathLst>
                <a:path w="8405" h="4697" extrusionOk="0">
                  <a:moveTo>
                    <a:pt x="505" y="4697"/>
                  </a:moveTo>
                  <a:lnTo>
                    <a:pt x="8405" y="4697"/>
                  </a:lnTo>
                  <a:lnTo>
                    <a:pt x="8010" y="1"/>
                  </a:lnTo>
                  <a:lnTo>
                    <a:pt x="1" y="198"/>
                  </a:lnTo>
                  <a:lnTo>
                    <a:pt x="1" y="198"/>
                  </a:lnTo>
                  <a:lnTo>
                    <a:pt x="505" y="4697"/>
                  </a:lnTo>
                  <a:lnTo>
                    <a:pt x="505" y="4697"/>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5323;p48">
              <a:extLst>
                <a:ext uri="{FF2B5EF4-FFF2-40B4-BE49-F238E27FC236}">
                  <a16:creationId xmlns:a16="http://schemas.microsoft.com/office/drawing/2014/main" id="{B89B3DA6-3EDE-F1D9-8C18-C613093D8840}"/>
                </a:ext>
              </a:extLst>
            </p:cNvPr>
            <p:cNvSpPr/>
            <p:nvPr/>
          </p:nvSpPr>
          <p:spPr>
            <a:xfrm>
              <a:off x="4144850" y="4331225"/>
              <a:ext cx="414750" cy="295150"/>
            </a:xfrm>
            <a:custGeom>
              <a:avLst/>
              <a:gdLst/>
              <a:ahLst/>
              <a:cxnLst/>
              <a:rect l="l" t="t" r="r" b="b"/>
              <a:pathLst>
                <a:path w="16590" h="11806" extrusionOk="0">
                  <a:moveTo>
                    <a:pt x="1" y="0"/>
                  </a:moveTo>
                  <a:lnTo>
                    <a:pt x="264" y="1756"/>
                  </a:lnTo>
                  <a:lnTo>
                    <a:pt x="506" y="3292"/>
                  </a:lnTo>
                  <a:lnTo>
                    <a:pt x="747" y="4652"/>
                  </a:lnTo>
                  <a:lnTo>
                    <a:pt x="966" y="5815"/>
                  </a:lnTo>
                  <a:lnTo>
                    <a:pt x="1317" y="7636"/>
                  </a:lnTo>
                  <a:lnTo>
                    <a:pt x="1581" y="8821"/>
                  </a:lnTo>
                  <a:lnTo>
                    <a:pt x="1647" y="9019"/>
                  </a:lnTo>
                  <a:lnTo>
                    <a:pt x="1668" y="9150"/>
                  </a:lnTo>
                  <a:lnTo>
                    <a:pt x="1734" y="9260"/>
                  </a:lnTo>
                  <a:lnTo>
                    <a:pt x="1800" y="9370"/>
                  </a:lnTo>
                  <a:lnTo>
                    <a:pt x="1888" y="9479"/>
                  </a:lnTo>
                  <a:lnTo>
                    <a:pt x="1998" y="9567"/>
                  </a:lnTo>
                  <a:lnTo>
                    <a:pt x="2107" y="9633"/>
                  </a:lnTo>
                  <a:lnTo>
                    <a:pt x="2239" y="9699"/>
                  </a:lnTo>
                  <a:lnTo>
                    <a:pt x="2349" y="9743"/>
                  </a:lnTo>
                  <a:lnTo>
                    <a:pt x="4170" y="10247"/>
                  </a:lnTo>
                  <a:lnTo>
                    <a:pt x="4280" y="10269"/>
                  </a:lnTo>
                  <a:lnTo>
                    <a:pt x="4367" y="10247"/>
                  </a:lnTo>
                  <a:lnTo>
                    <a:pt x="4455" y="10203"/>
                  </a:lnTo>
                  <a:lnTo>
                    <a:pt x="4521" y="10138"/>
                  </a:lnTo>
                  <a:lnTo>
                    <a:pt x="4828" y="9699"/>
                  </a:lnTo>
                  <a:lnTo>
                    <a:pt x="5091" y="9326"/>
                  </a:lnTo>
                  <a:lnTo>
                    <a:pt x="5355" y="9830"/>
                  </a:lnTo>
                  <a:lnTo>
                    <a:pt x="5772" y="10598"/>
                  </a:lnTo>
                  <a:lnTo>
                    <a:pt x="5816" y="10664"/>
                  </a:lnTo>
                  <a:lnTo>
                    <a:pt x="5903" y="10730"/>
                  </a:lnTo>
                  <a:lnTo>
                    <a:pt x="5991" y="10774"/>
                  </a:lnTo>
                  <a:lnTo>
                    <a:pt x="6079" y="10818"/>
                  </a:lnTo>
                  <a:lnTo>
                    <a:pt x="7571" y="11037"/>
                  </a:lnTo>
                  <a:lnTo>
                    <a:pt x="8756" y="11213"/>
                  </a:lnTo>
                  <a:lnTo>
                    <a:pt x="10094" y="11366"/>
                  </a:lnTo>
                  <a:lnTo>
                    <a:pt x="11586" y="11542"/>
                  </a:lnTo>
                  <a:lnTo>
                    <a:pt x="13122" y="11674"/>
                  </a:lnTo>
                  <a:lnTo>
                    <a:pt x="14636" y="11761"/>
                  </a:lnTo>
                  <a:lnTo>
                    <a:pt x="15382" y="11783"/>
                  </a:lnTo>
                  <a:lnTo>
                    <a:pt x="16107" y="11805"/>
                  </a:lnTo>
                  <a:lnTo>
                    <a:pt x="16260" y="11783"/>
                  </a:lnTo>
                  <a:lnTo>
                    <a:pt x="16392" y="11718"/>
                  </a:lnTo>
                  <a:lnTo>
                    <a:pt x="16480" y="11630"/>
                  </a:lnTo>
                  <a:lnTo>
                    <a:pt x="16545" y="11520"/>
                  </a:lnTo>
                  <a:lnTo>
                    <a:pt x="16589" y="11388"/>
                  </a:lnTo>
                  <a:lnTo>
                    <a:pt x="16589" y="11235"/>
                  </a:lnTo>
                  <a:lnTo>
                    <a:pt x="16545" y="11103"/>
                  </a:lnTo>
                  <a:lnTo>
                    <a:pt x="16458" y="10950"/>
                  </a:lnTo>
                  <a:lnTo>
                    <a:pt x="16436" y="10950"/>
                  </a:lnTo>
                  <a:lnTo>
                    <a:pt x="16260" y="10730"/>
                  </a:lnTo>
                  <a:lnTo>
                    <a:pt x="16085" y="10555"/>
                  </a:lnTo>
                  <a:lnTo>
                    <a:pt x="15909" y="10379"/>
                  </a:lnTo>
                  <a:lnTo>
                    <a:pt x="15712" y="10225"/>
                  </a:lnTo>
                  <a:lnTo>
                    <a:pt x="15514" y="10094"/>
                  </a:lnTo>
                  <a:lnTo>
                    <a:pt x="15317" y="9962"/>
                  </a:lnTo>
                  <a:lnTo>
                    <a:pt x="14900" y="9743"/>
                  </a:lnTo>
                  <a:lnTo>
                    <a:pt x="14439" y="9523"/>
                  </a:lnTo>
                  <a:lnTo>
                    <a:pt x="13934" y="9304"/>
                  </a:lnTo>
                  <a:lnTo>
                    <a:pt x="13386" y="9062"/>
                  </a:lnTo>
                  <a:lnTo>
                    <a:pt x="12793" y="8777"/>
                  </a:lnTo>
                  <a:lnTo>
                    <a:pt x="12069" y="8382"/>
                  </a:lnTo>
                  <a:lnTo>
                    <a:pt x="11411" y="7965"/>
                  </a:lnTo>
                  <a:lnTo>
                    <a:pt x="10840" y="7592"/>
                  </a:lnTo>
                  <a:lnTo>
                    <a:pt x="10336" y="7241"/>
                  </a:lnTo>
                  <a:lnTo>
                    <a:pt x="9612" y="6693"/>
                  </a:lnTo>
                  <a:lnTo>
                    <a:pt x="9370" y="6495"/>
                  </a:lnTo>
                  <a:lnTo>
                    <a:pt x="8624" y="351"/>
                  </a:lnTo>
                  <a:lnTo>
                    <a:pt x="7176" y="286"/>
                  </a:lnTo>
                  <a:lnTo>
                    <a:pt x="3709" y="132"/>
                  </a:lnTo>
                  <a:lnTo>
                    <a:pt x="2436" y="88"/>
                  </a:lnTo>
                  <a:lnTo>
                    <a:pt x="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5324;p48">
              <a:extLst>
                <a:ext uri="{FF2B5EF4-FFF2-40B4-BE49-F238E27FC236}">
                  <a16:creationId xmlns:a16="http://schemas.microsoft.com/office/drawing/2014/main" id="{3C2C51B9-FC06-1392-0BC1-D32D7E0141FC}"/>
                </a:ext>
              </a:extLst>
            </p:cNvPr>
            <p:cNvSpPr/>
            <p:nvPr/>
          </p:nvSpPr>
          <p:spPr>
            <a:xfrm>
              <a:off x="4205750" y="4333425"/>
              <a:ext cx="52675" cy="151975"/>
            </a:xfrm>
            <a:custGeom>
              <a:avLst/>
              <a:gdLst/>
              <a:ahLst/>
              <a:cxnLst/>
              <a:rect l="l" t="t" r="r" b="b"/>
              <a:pathLst>
                <a:path w="2107" h="6079" extrusionOk="0">
                  <a:moveTo>
                    <a:pt x="0" y="0"/>
                  </a:moveTo>
                  <a:lnTo>
                    <a:pt x="1120" y="5990"/>
                  </a:lnTo>
                  <a:lnTo>
                    <a:pt x="2107" y="6078"/>
                  </a:lnTo>
                  <a:lnTo>
                    <a:pt x="1273" y="44"/>
                  </a:lnTo>
                  <a:lnTo>
                    <a:pt x="1273" y="44"/>
                  </a:lnTo>
                  <a:lnTo>
                    <a:pt x="0" y="0"/>
                  </a:lnTo>
                  <a:lnTo>
                    <a:pt x="0"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5325;p48">
              <a:extLst>
                <a:ext uri="{FF2B5EF4-FFF2-40B4-BE49-F238E27FC236}">
                  <a16:creationId xmlns:a16="http://schemas.microsoft.com/office/drawing/2014/main" id="{29DE0CCE-C3C7-91A6-B563-9F8612C4DD1F}"/>
                </a:ext>
              </a:extLst>
            </p:cNvPr>
            <p:cNvSpPr/>
            <p:nvPr/>
          </p:nvSpPr>
          <p:spPr>
            <a:xfrm>
              <a:off x="4278700" y="4576975"/>
              <a:ext cx="280900" cy="49400"/>
            </a:xfrm>
            <a:custGeom>
              <a:avLst/>
              <a:gdLst/>
              <a:ahLst/>
              <a:cxnLst/>
              <a:rect l="l" t="t" r="r" b="b"/>
              <a:pathLst>
                <a:path w="11236" h="1976" extrusionOk="0">
                  <a:moveTo>
                    <a:pt x="6079" y="1032"/>
                  </a:moveTo>
                  <a:lnTo>
                    <a:pt x="6079" y="1032"/>
                  </a:lnTo>
                  <a:lnTo>
                    <a:pt x="5311" y="966"/>
                  </a:lnTo>
                  <a:lnTo>
                    <a:pt x="4543" y="856"/>
                  </a:lnTo>
                  <a:lnTo>
                    <a:pt x="3753" y="746"/>
                  </a:lnTo>
                  <a:lnTo>
                    <a:pt x="2985" y="615"/>
                  </a:lnTo>
                  <a:lnTo>
                    <a:pt x="1449" y="330"/>
                  </a:lnTo>
                  <a:lnTo>
                    <a:pt x="1" y="0"/>
                  </a:lnTo>
                  <a:lnTo>
                    <a:pt x="418" y="768"/>
                  </a:lnTo>
                  <a:lnTo>
                    <a:pt x="418" y="768"/>
                  </a:lnTo>
                  <a:lnTo>
                    <a:pt x="462" y="834"/>
                  </a:lnTo>
                  <a:lnTo>
                    <a:pt x="549" y="900"/>
                  </a:lnTo>
                  <a:lnTo>
                    <a:pt x="637" y="944"/>
                  </a:lnTo>
                  <a:lnTo>
                    <a:pt x="725" y="988"/>
                  </a:lnTo>
                  <a:lnTo>
                    <a:pt x="725" y="988"/>
                  </a:lnTo>
                  <a:lnTo>
                    <a:pt x="2217" y="1207"/>
                  </a:lnTo>
                  <a:lnTo>
                    <a:pt x="3402" y="1383"/>
                  </a:lnTo>
                  <a:lnTo>
                    <a:pt x="4740" y="1536"/>
                  </a:lnTo>
                  <a:lnTo>
                    <a:pt x="6232" y="1712"/>
                  </a:lnTo>
                  <a:lnTo>
                    <a:pt x="7768" y="1844"/>
                  </a:lnTo>
                  <a:lnTo>
                    <a:pt x="9282" y="1931"/>
                  </a:lnTo>
                  <a:lnTo>
                    <a:pt x="10028" y="1953"/>
                  </a:lnTo>
                  <a:lnTo>
                    <a:pt x="10753" y="1975"/>
                  </a:lnTo>
                  <a:lnTo>
                    <a:pt x="10753" y="1975"/>
                  </a:lnTo>
                  <a:lnTo>
                    <a:pt x="10906" y="1953"/>
                  </a:lnTo>
                  <a:lnTo>
                    <a:pt x="11038" y="1888"/>
                  </a:lnTo>
                  <a:lnTo>
                    <a:pt x="11126" y="1800"/>
                  </a:lnTo>
                  <a:lnTo>
                    <a:pt x="11191" y="1690"/>
                  </a:lnTo>
                  <a:lnTo>
                    <a:pt x="11235" y="1558"/>
                  </a:lnTo>
                  <a:lnTo>
                    <a:pt x="11235" y="1405"/>
                  </a:lnTo>
                  <a:lnTo>
                    <a:pt x="11191" y="1273"/>
                  </a:lnTo>
                  <a:lnTo>
                    <a:pt x="11104" y="1120"/>
                  </a:lnTo>
                  <a:lnTo>
                    <a:pt x="11082" y="1120"/>
                  </a:lnTo>
                  <a:lnTo>
                    <a:pt x="11082" y="1120"/>
                  </a:lnTo>
                  <a:lnTo>
                    <a:pt x="10840" y="1141"/>
                  </a:lnTo>
                  <a:lnTo>
                    <a:pt x="10511" y="1163"/>
                  </a:lnTo>
                  <a:lnTo>
                    <a:pt x="10072" y="1185"/>
                  </a:lnTo>
                  <a:lnTo>
                    <a:pt x="9524" y="1185"/>
                  </a:lnTo>
                  <a:lnTo>
                    <a:pt x="8866" y="1185"/>
                  </a:lnTo>
                  <a:lnTo>
                    <a:pt x="8076" y="1163"/>
                  </a:lnTo>
                  <a:lnTo>
                    <a:pt x="7154" y="1098"/>
                  </a:lnTo>
                  <a:lnTo>
                    <a:pt x="6079" y="1032"/>
                  </a:lnTo>
                  <a:lnTo>
                    <a:pt x="6079" y="1032"/>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2" name="Google Shape;5326;p48">
              <a:extLst>
                <a:ext uri="{FF2B5EF4-FFF2-40B4-BE49-F238E27FC236}">
                  <a16:creationId xmlns:a16="http://schemas.microsoft.com/office/drawing/2014/main" id="{9132B4C7-D6B8-C611-395A-3D7BC1721AE6}"/>
                </a:ext>
              </a:extLst>
            </p:cNvPr>
            <p:cNvSpPr/>
            <p:nvPr/>
          </p:nvSpPr>
          <p:spPr>
            <a:xfrm>
              <a:off x="4184350" y="4551750"/>
              <a:ext cx="81225" cy="36225"/>
            </a:xfrm>
            <a:custGeom>
              <a:avLst/>
              <a:gdLst/>
              <a:ahLst/>
              <a:cxnLst/>
              <a:rect l="l" t="t" r="r" b="b"/>
              <a:pathLst>
                <a:path w="3249" h="1449" extrusionOk="0">
                  <a:moveTo>
                    <a:pt x="1" y="0"/>
                  </a:moveTo>
                  <a:lnTo>
                    <a:pt x="1" y="0"/>
                  </a:lnTo>
                  <a:lnTo>
                    <a:pt x="67" y="198"/>
                  </a:lnTo>
                  <a:lnTo>
                    <a:pt x="67" y="198"/>
                  </a:lnTo>
                  <a:lnTo>
                    <a:pt x="88" y="329"/>
                  </a:lnTo>
                  <a:lnTo>
                    <a:pt x="154" y="439"/>
                  </a:lnTo>
                  <a:lnTo>
                    <a:pt x="220" y="549"/>
                  </a:lnTo>
                  <a:lnTo>
                    <a:pt x="308" y="658"/>
                  </a:lnTo>
                  <a:lnTo>
                    <a:pt x="418" y="746"/>
                  </a:lnTo>
                  <a:lnTo>
                    <a:pt x="527" y="812"/>
                  </a:lnTo>
                  <a:lnTo>
                    <a:pt x="659" y="878"/>
                  </a:lnTo>
                  <a:lnTo>
                    <a:pt x="769" y="922"/>
                  </a:lnTo>
                  <a:lnTo>
                    <a:pt x="2590" y="1426"/>
                  </a:lnTo>
                  <a:lnTo>
                    <a:pt x="2590" y="1426"/>
                  </a:lnTo>
                  <a:lnTo>
                    <a:pt x="2700" y="1448"/>
                  </a:lnTo>
                  <a:lnTo>
                    <a:pt x="2787" y="1426"/>
                  </a:lnTo>
                  <a:lnTo>
                    <a:pt x="2875" y="1382"/>
                  </a:lnTo>
                  <a:lnTo>
                    <a:pt x="2941" y="1317"/>
                  </a:lnTo>
                  <a:lnTo>
                    <a:pt x="3248" y="878"/>
                  </a:lnTo>
                  <a:lnTo>
                    <a:pt x="3248" y="878"/>
                  </a:lnTo>
                  <a:lnTo>
                    <a:pt x="2239" y="636"/>
                  </a:lnTo>
                  <a:lnTo>
                    <a:pt x="1361" y="395"/>
                  </a:lnTo>
                  <a:lnTo>
                    <a:pt x="1" y="0"/>
                  </a:lnTo>
                  <a:lnTo>
                    <a:pt x="1"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3" name="Google Shape;5327;p48">
              <a:extLst>
                <a:ext uri="{FF2B5EF4-FFF2-40B4-BE49-F238E27FC236}">
                  <a16:creationId xmlns:a16="http://schemas.microsoft.com/office/drawing/2014/main" id="{7C05F5F7-ECC4-B715-E6D2-66146CC6E6E8}"/>
                </a:ext>
              </a:extLst>
            </p:cNvPr>
            <p:cNvSpPr/>
            <p:nvPr/>
          </p:nvSpPr>
          <p:spPr>
            <a:xfrm>
              <a:off x="3857425" y="3898950"/>
              <a:ext cx="217800" cy="618800"/>
            </a:xfrm>
            <a:custGeom>
              <a:avLst/>
              <a:gdLst/>
              <a:ahLst/>
              <a:cxnLst/>
              <a:rect l="l" t="t" r="r" b="b"/>
              <a:pathLst>
                <a:path w="8712" h="24752" extrusionOk="0">
                  <a:moveTo>
                    <a:pt x="0" y="1"/>
                  </a:moveTo>
                  <a:lnTo>
                    <a:pt x="329" y="4784"/>
                  </a:lnTo>
                  <a:lnTo>
                    <a:pt x="1734" y="24510"/>
                  </a:lnTo>
                  <a:lnTo>
                    <a:pt x="1799" y="24532"/>
                  </a:lnTo>
                  <a:lnTo>
                    <a:pt x="2085" y="24576"/>
                  </a:lnTo>
                  <a:lnTo>
                    <a:pt x="2545" y="24642"/>
                  </a:lnTo>
                  <a:lnTo>
                    <a:pt x="3226" y="24708"/>
                  </a:lnTo>
                  <a:lnTo>
                    <a:pt x="4147" y="24752"/>
                  </a:lnTo>
                  <a:lnTo>
                    <a:pt x="4718" y="24752"/>
                  </a:lnTo>
                  <a:lnTo>
                    <a:pt x="5332" y="24730"/>
                  </a:lnTo>
                  <a:lnTo>
                    <a:pt x="6034" y="24708"/>
                  </a:lnTo>
                  <a:lnTo>
                    <a:pt x="6802" y="24664"/>
                  </a:lnTo>
                  <a:lnTo>
                    <a:pt x="7636" y="24598"/>
                  </a:lnTo>
                  <a:lnTo>
                    <a:pt x="8558" y="24510"/>
                  </a:lnTo>
                  <a:lnTo>
                    <a:pt x="8623" y="24071"/>
                  </a:lnTo>
                  <a:lnTo>
                    <a:pt x="8667" y="23435"/>
                  </a:lnTo>
                  <a:lnTo>
                    <a:pt x="8689" y="22623"/>
                  </a:lnTo>
                  <a:lnTo>
                    <a:pt x="8711" y="21636"/>
                  </a:lnTo>
                  <a:lnTo>
                    <a:pt x="8689" y="19244"/>
                  </a:lnTo>
                  <a:lnTo>
                    <a:pt x="8645" y="16457"/>
                  </a:lnTo>
                  <a:lnTo>
                    <a:pt x="8558" y="13451"/>
                  </a:lnTo>
                  <a:lnTo>
                    <a:pt x="8448" y="10379"/>
                  </a:lnTo>
                  <a:lnTo>
                    <a:pt x="8228" y="4784"/>
                  </a:lnTo>
                  <a:lnTo>
                    <a:pt x="8009" y="220"/>
                  </a:lnTo>
                  <a:lnTo>
                    <a:pt x="0"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4" name="Google Shape;5328;p48">
              <a:extLst>
                <a:ext uri="{FF2B5EF4-FFF2-40B4-BE49-F238E27FC236}">
                  <a16:creationId xmlns:a16="http://schemas.microsoft.com/office/drawing/2014/main" id="{3E8A27FC-6524-897E-FBAF-EDAB1A6D06B2}"/>
                </a:ext>
              </a:extLst>
            </p:cNvPr>
            <p:cNvSpPr/>
            <p:nvPr/>
          </p:nvSpPr>
          <p:spPr>
            <a:xfrm>
              <a:off x="3857425" y="3898950"/>
              <a:ext cx="205725" cy="119625"/>
            </a:xfrm>
            <a:custGeom>
              <a:avLst/>
              <a:gdLst/>
              <a:ahLst/>
              <a:cxnLst/>
              <a:rect l="l" t="t" r="r" b="b"/>
              <a:pathLst>
                <a:path w="8229" h="4785" extrusionOk="0">
                  <a:moveTo>
                    <a:pt x="8228" y="4784"/>
                  </a:moveTo>
                  <a:lnTo>
                    <a:pt x="329" y="4784"/>
                  </a:lnTo>
                  <a:lnTo>
                    <a:pt x="0" y="1"/>
                  </a:lnTo>
                  <a:lnTo>
                    <a:pt x="8009" y="220"/>
                  </a:lnTo>
                  <a:lnTo>
                    <a:pt x="8009" y="220"/>
                  </a:lnTo>
                  <a:lnTo>
                    <a:pt x="8228" y="4784"/>
                  </a:lnTo>
                  <a:lnTo>
                    <a:pt x="8228" y="4784"/>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5" name="Google Shape;5329;p48">
              <a:extLst>
                <a:ext uri="{FF2B5EF4-FFF2-40B4-BE49-F238E27FC236}">
                  <a16:creationId xmlns:a16="http://schemas.microsoft.com/office/drawing/2014/main" id="{C63EE415-2299-B229-C3D3-92D9981A1046}"/>
                </a:ext>
              </a:extLst>
            </p:cNvPr>
            <p:cNvSpPr/>
            <p:nvPr/>
          </p:nvSpPr>
          <p:spPr>
            <a:xfrm>
              <a:off x="3719725" y="4351525"/>
              <a:ext cx="370850" cy="300075"/>
            </a:xfrm>
            <a:custGeom>
              <a:avLst/>
              <a:gdLst/>
              <a:ahLst/>
              <a:cxnLst/>
              <a:rect l="l" t="t" r="r" b="b"/>
              <a:pathLst>
                <a:path w="14834" h="12003" extrusionOk="0">
                  <a:moveTo>
                    <a:pt x="14812" y="0"/>
                  </a:moveTo>
                  <a:lnTo>
                    <a:pt x="12398" y="88"/>
                  </a:lnTo>
                  <a:lnTo>
                    <a:pt x="11125" y="132"/>
                  </a:lnTo>
                  <a:lnTo>
                    <a:pt x="7680" y="307"/>
                  </a:lnTo>
                  <a:lnTo>
                    <a:pt x="6254" y="373"/>
                  </a:lnTo>
                  <a:lnTo>
                    <a:pt x="6474" y="6605"/>
                  </a:lnTo>
                  <a:lnTo>
                    <a:pt x="6254" y="6824"/>
                  </a:lnTo>
                  <a:lnTo>
                    <a:pt x="5991" y="7066"/>
                  </a:lnTo>
                  <a:lnTo>
                    <a:pt x="5618" y="7373"/>
                  </a:lnTo>
                  <a:lnTo>
                    <a:pt x="5179" y="7724"/>
                  </a:lnTo>
                  <a:lnTo>
                    <a:pt x="4652" y="8119"/>
                  </a:lnTo>
                  <a:lnTo>
                    <a:pt x="4060" y="8514"/>
                  </a:lnTo>
                  <a:lnTo>
                    <a:pt x="3402" y="8931"/>
                  </a:lnTo>
                  <a:lnTo>
                    <a:pt x="2853" y="9238"/>
                  </a:lnTo>
                  <a:lnTo>
                    <a:pt x="2348" y="9479"/>
                  </a:lnTo>
                  <a:lnTo>
                    <a:pt x="1888" y="9699"/>
                  </a:lnTo>
                  <a:lnTo>
                    <a:pt x="1449" y="9918"/>
                  </a:lnTo>
                  <a:lnTo>
                    <a:pt x="1076" y="10138"/>
                  </a:lnTo>
                  <a:lnTo>
                    <a:pt x="878" y="10269"/>
                  </a:lnTo>
                  <a:lnTo>
                    <a:pt x="703" y="10401"/>
                  </a:lnTo>
                  <a:lnTo>
                    <a:pt x="549" y="10554"/>
                  </a:lnTo>
                  <a:lnTo>
                    <a:pt x="396" y="10730"/>
                  </a:lnTo>
                  <a:lnTo>
                    <a:pt x="242" y="10927"/>
                  </a:lnTo>
                  <a:lnTo>
                    <a:pt x="88" y="11147"/>
                  </a:lnTo>
                  <a:lnTo>
                    <a:pt x="22" y="11300"/>
                  </a:lnTo>
                  <a:lnTo>
                    <a:pt x="1" y="11432"/>
                  </a:lnTo>
                  <a:lnTo>
                    <a:pt x="22" y="11586"/>
                  </a:lnTo>
                  <a:lnTo>
                    <a:pt x="88" y="11717"/>
                  </a:lnTo>
                  <a:lnTo>
                    <a:pt x="176" y="11827"/>
                  </a:lnTo>
                  <a:lnTo>
                    <a:pt x="286" y="11937"/>
                  </a:lnTo>
                  <a:lnTo>
                    <a:pt x="417" y="11981"/>
                  </a:lnTo>
                  <a:lnTo>
                    <a:pt x="571" y="12003"/>
                  </a:lnTo>
                  <a:lnTo>
                    <a:pt x="1295" y="12003"/>
                  </a:lnTo>
                  <a:lnTo>
                    <a:pt x="2019" y="11981"/>
                  </a:lnTo>
                  <a:lnTo>
                    <a:pt x="3533" y="11871"/>
                  </a:lnTo>
                  <a:lnTo>
                    <a:pt x="5047" y="11739"/>
                  </a:lnTo>
                  <a:lnTo>
                    <a:pt x="6517" y="11586"/>
                  </a:lnTo>
                  <a:lnTo>
                    <a:pt x="7834" y="11410"/>
                  </a:lnTo>
                  <a:lnTo>
                    <a:pt x="8975" y="11235"/>
                  </a:lnTo>
                  <a:lnTo>
                    <a:pt x="10445" y="10993"/>
                  </a:lnTo>
                  <a:lnTo>
                    <a:pt x="10533" y="10971"/>
                  </a:lnTo>
                  <a:lnTo>
                    <a:pt x="10621" y="10927"/>
                  </a:lnTo>
                  <a:lnTo>
                    <a:pt x="10665" y="10862"/>
                  </a:lnTo>
                  <a:lnTo>
                    <a:pt x="10708" y="10774"/>
                  </a:lnTo>
                  <a:lnTo>
                    <a:pt x="11016" y="10006"/>
                  </a:lnTo>
                  <a:lnTo>
                    <a:pt x="11191" y="9479"/>
                  </a:lnTo>
                  <a:lnTo>
                    <a:pt x="11520" y="9874"/>
                  </a:lnTo>
                  <a:lnTo>
                    <a:pt x="11893" y="10313"/>
                  </a:lnTo>
                  <a:lnTo>
                    <a:pt x="11959" y="10401"/>
                  </a:lnTo>
                  <a:lnTo>
                    <a:pt x="12069" y="10445"/>
                  </a:lnTo>
                  <a:lnTo>
                    <a:pt x="12266" y="10445"/>
                  </a:lnTo>
                  <a:lnTo>
                    <a:pt x="14000" y="9918"/>
                  </a:lnTo>
                  <a:lnTo>
                    <a:pt x="14109" y="9874"/>
                  </a:lnTo>
                  <a:lnTo>
                    <a:pt x="14219" y="9808"/>
                  </a:lnTo>
                  <a:lnTo>
                    <a:pt x="14329" y="9743"/>
                  </a:lnTo>
                  <a:lnTo>
                    <a:pt x="14417" y="9655"/>
                  </a:lnTo>
                  <a:lnTo>
                    <a:pt x="14482" y="9545"/>
                  </a:lnTo>
                  <a:lnTo>
                    <a:pt x="14548" y="9435"/>
                  </a:lnTo>
                  <a:lnTo>
                    <a:pt x="14570" y="9304"/>
                  </a:lnTo>
                  <a:lnTo>
                    <a:pt x="14592" y="9194"/>
                  </a:lnTo>
                  <a:lnTo>
                    <a:pt x="14614" y="8975"/>
                  </a:lnTo>
                  <a:lnTo>
                    <a:pt x="14702" y="7768"/>
                  </a:lnTo>
                  <a:lnTo>
                    <a:pt x="14768" y="5925"/>
                  </a:lnTo>
                  <a:lnTo>
                    <a:pt x="14790" y="4740"/>
                  </a:lnTo>
                  <a:lnTo>
                    <a:pt x="14812" y="3357"/>
                  </a:lnTo>
                  <a:lnTo>
                    <a:pt x="14834" y="1777"/>
                  </a:lnTo>
                  <a:lnTo>
                    <a:pt x="1481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6" name="Google Shape;5330;p48">
              <a:extLst>
                <a:ext uri="{FF2B5EF4-FFF2-40B4-BE49-F238E27FC236}">
                  <a16:creationId xmlns:a16="http://schemas.microsoft.com/office/drawing/2014/main" id="{EA9BBC2C-CE5A-6FFB-41EC-73B25C4C5CC3}"/>
                </a:ext>
              </a:extLst>
            </p:cNvPr>
            <p:cNvSpPr/>
            <p:nvPr/>
          </p:nvSpPr>
          <p:spPr>
            <a:xfrm>
              <a:off x="3997850" y="4353700"/>
              <a:ext cx="31825" cy="154725"/>
            </a:xfrm>
            <a:custGeom>
              <a:avLst/>
              <a:gdLst/>
              <a:ahLst/>
              <a:cxnLst/>
              <a:rect l="l" t="t" r="r" b="b"/>
              <a:pathLst>
                <a:path w="1273" h="6189" extrusionOk="0">
                  <a:moveTo>
                    <a:pt x="1273" y="1"/>
                  </a:moveTo>
                  <a:lnTo>
                    <a:pt x="1075" y="6123"/>
                  </a:lnTo>
                  <a:lnTo>
                    <a:pt x="132" y="6189"/>
                  </a:lnTo>
                  <a:lnTo>
                    <a:pt x="0" y="45"/>
                  </a:lnTo>
                  <a:lnTo>
                    <a:pt x="0" y="45"/>
                  </a:lnTo>
                  <a:lnTo>
                    <a:pt x="1273" y="1"/>
                  </a:ln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7" name="Google Shape;5331;p48">
              <a:extLst>
                <a:ext uri="{FF2B5EF4-FFF2-40B4-BE49-F238E27FC236}">
                  <a16:creationId xmlns:a16="http://schemas.microsoft.com/office/drawing/2014/main" id="{5491A95A-73C2-4F3E-BC6B-208B5891E998}"/>
                </a:ext>
              </a:extLst>
            </p:cNvPr>
            <p:cNvSpPr/>
            <p:nvPr/>
          </p:nvSpPr>
          <p:spPr>
            <a:xfrm>
              <a:off x="3719725" y="4601650"/>
              <a:ext cx="275400" cy="49950"/>
            </a:xfrm>
            <a:custGeom>
              <a:avLst/>
              <a:gdLst/>
              <a:ahLst/>
              <a:cxnLst/>
              <a:rect l="l" t="t" r="r" b="b"/>
              <a:pathLst>
                <a:path w="11016" h="1998" extrusionOk="0">
                  <a:moveTo>
                    <a:pt x="5113" y="1054"/>
                  </a:moveTo>
                  <a:lnTo>
                    <a:pt x="5113" y="1054"/>
                  </a:lnTo>
                  <a:lnTo>
                    <a:pt x="5859" y="966"/>
                  </a:lnTo>
                  <a:lnTo>
                    <a:pt x="6605" y="879"/>
                  </a:lnTo>
                  <a:lnTo>
                    <a:pt x="7373" y="769"/>
                  </a:lnTo>
                  <a:lnTo>
                    <a:pt x="8119" y="637"/>
                  </a:lnTo>
                  <a:lnTo>
                    <a:pt x="8865" y="484"/>
                  </a:lnTo>
                  <a:lnTo>
                    <a:pt x="9611" y="330"/>
                  </a:lnTo>
                  <a:lnTo>
                    <a:pt x="11016" y="1"/>
                  </a:lnTo>
                  <a:lnTo>
                    <a:pt x="10708" y="769"/>
                  </a:lnTo>
                  <a:lnTo>
                    <a:pt x="10708" y="769"/>
                  </a:lnTo>
                  <a:lnTo>
                    <a:pt x="10665" y="857"/>
                  </a:lnTo>
                  <a:lnTo>
                    <a:pt x="10621" y="922"/>
                  </a:lnTo>
                  <a:lnTo>
                    <a:pt x="10533" y="966"/>
                  </a:lnTo>
                  <a:lnTo>
                    <a:pt x="10445" y="988"/>
                  </a:lnTo>
                  <a:lnTo>
                    <a:pt x="10445" y="988"/>
                  </a:lnTo>
                  <a:lnTo>
                    <a:pt x="8975" y="1230"/>
                  </a:lnTo>
                  <a:lnTo>
                    <a:pt x="7834" y="1405"/>
                  </a:lnTo>
                  <a:lnTo>
                    <a:pt x="6517" y="1581"/>
                  </a:lnTo>
                  <a:lnTo>
                    <a:pt x="5047" y="1734"/>
                  </a:lnTo>
                  <a:lnTo>
                    <a:pt x="3533" y="1866"/>
                  </a:lnTo>
                  <a:lnTo>
                    <a:pt x="2019" y="1976"/>
                  </a:lnTo>
                  <a:lnTo>
                    <a:pt x="1295" y="1998"/>
                  </a:lnTo>
                  <a:lnTo>
                    <a:pt x="571" y="1998"/>
                  </a:lnTo>
                  <a:lnTo>
                    <a:pt x="571" y="1998"/>
                  </a:lnTo>
                  <a:lnTo>
                    <a:pt x="417" y="1976"/>
                  </a:lnTo>
                  <a:lnTo>
                    <a:pt x="286" y="1932"/>
                  </a:lnTo>
                  <a:lnTo>
                    <a:pt x="176" y="1822"/>
                  </a:lnTo>
                  <a:lnTo>
                    <a:pt x="88" y="1712"/>
                  </a:lnTo>
                  <a:lnTo>
                    <a:pt x="22" y="1581"/>
                  </a:lnTo>
                  <a:lnTo>
                    <a:pt x="1" y="1427"/>
                  </a:lnTo>
                  <a:lnTo>
                    <a:pt x="22" y="1295"/>
                  </a:lnTo>
                  <a:lnTo>
                    <a:pt x="88" y="1142"/>
                  </a:lnTo>
                  <a:lnTo>
                    <a:pt x="88" y="1142"/>
                  </a:lnTo>
                  <a:lnTo>
                    <a:pt x="88" y="1142"/>
                  </a:lnTo>
                  <a:lnTo>
                    <a:pt x="352" y="1164"/>
                  </a:lnTo>
                  <a:lnTo>
                    <a:pt x="703" y="1186"/>
                  </a:lnTo>
                  <a:lnTo>
                    <a:pt x="1120" y="1208"/>
                  </a:lnTo>
                  <a:lnTo>
                    <a:pt x="1668" y="1208"/>
                  </a:lnTo>
                  <a:lnTo>
                    <a:pt x="2326" y="1208"/>
                  </a:lnTo>
                  <a:lnTo>
                    <a:pt x="3116" y="1186"/>
                  </a:lnTo>
                  <a:lnTo>
                    <a:pt x="4038" y="1120"/>
                  </a:lnTo>
                  <a:lnTo>
                    <a:pt x="5113" y="1054"/>
                  </a:lnTo>
                  <a:lnTo>
                    <a:pt x="5113" y="1054"/>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8" name="Google Shape;5332;p48">
              <a:extLst>
                <a:ext uri="{FF2B5EF4-FFF2-40B4-BE49-F238E27FC236}">
                  <a16:creationId xmlns:a16="http://schemas.microsoft.com/office/drawing/2014/main" id="{91EE061E-B0C2-68AC-3CBF-A1BFD69672C4}"/>
                </a:ext>
              </a:extLst>
            </p:cNvPr>
            <p:cNvSpPr/>
            <p:nvPr/>
          </p:nvSpPr>
          <p:spPr>
            <a:xfrm>
              <a:off x="4007725" y="4575875"/>
              <a:ext cx="77375" cy="36775"/>
            </a:xfrm>
            <a:custGeom>
              <a:avLst/>
              <a:gdLst/>
              <a:ahLst/>
              <a:cxnLst/>
              <a:rect l="l" t="t" r="r" b="b"/>
              <a:pathLst>
                <a:path w="3095" h="1471" extrusionOk="0">
                  <a:moveTo>
                    <a:pt x="3094" y="1"/>
                  </a:moveTo>
                  <a:lnTo>
                    <a:pt x="3094" y="1"/>
                  </a:lnTo>
                  <a:lnTo>
                    <a:pt x="3072" y="220"/>
                  </a:lnTo>
                  <a:lnTo>
                    <a:pt x="3072" y="220"/>
                  </a:lnTo>
                  <a:lnTo>
                    <a:pt x="3050" y="330"/>
                  </a:lnTo>
                  <a:lnTo>
                    <a:pt x="3028" y="461"/>
                  </a:lnTo>
                  <a:lnTo>
                    <a:pt x="2962" y="571"/>
                  </a:lnTo>
                  <a:lnTo>
                    <a:pt x="2897" y="681"/>
                  </a:lnTo>
                  <a:lnTo>
                    <a:pt x="2809" y="769"/>
                  </a:lnTo>
                  <a:lnTo>
                    <a:pt x="2699" y="834"/>
                  </a:lnTo>
                  <a:lnTo>
                    <a:pt x="2589" y="900"/>
                  </a:lnTo>
                  <a:lnTo>
                    <a:pt x="2480" y="944"/>
                  </a:lnTo>
                  <a:lnTo>
                    <a:pt x="746" y="1471"/>
                  </a:lnTo>
                  <a:lnTo>
                    <a:pt x="746" y="1471"/>
                  </a:lnTo>
                  <a:lnTo>
                    <a:pt x="637" y="1471"/>
                  </a:lnTo>
                  <a:lnTo>
                    <a:pt x="549" y="1471"/>
                  </a:lnTo>
                  <a:lnTo>
                    <a:pt x="439" y="1427"/>
                  </a:lnTo>
                  <a:lnTo>
                    <a:pt x="373" y="1339"/>
                  </a:lnTo>
                  <a:lnTo>
                    <a:pt x="0" y="900"/>
                  </a:lnTo>
                  <a:lnTo>
                    <a:pt x="0" y="900"/>
                  </a:lnTo>
                  <a:lnTo>
                    <a:pt x="966" y="637"/>
                  </a:lnTo>
                  <a:lnTo>
                    <a:pt x="1800" y="396"/>
                  </a:lnTo>
                  <a:lnTo>
                    <a:pt x="3094" y="1"/>
                  </a:lnTo>
                  <a:lnTo>
                    <a:pt x="3094"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9" name="Google Shape;5333;p48">
              <a:extLst>
                <a:ext uri="{FF2B5EF4-FFF2-40B4-BE49-F238E27FC236}">
                  <a16:creationId xmlns:a16="http://schemas.microsoft.com/office/drawing/2014/main" id="{4EAA6085-6660-EDF9-F681-EFDFC697A0D7}"/>
                </a:ext>
              </a:extLst>
            </p:cNvPr>
            <p:cNvSpPr/>
            <p:nvPr/>
          </p:nvSpPr>
          <p:spPr>
            <a:xfrm>
              <a:off x="3836575" y="3183075"/>
              <a:ext cx="522250" cy="751000"/>
            </a:xfrm>
            <a:custGeom>
              <a:avLst/>
              <a:gdLst/>
              <a:ahLst/>
              <a:cxnLst/>
              <a:rect l="l" t="t" r="r" b="b"/>
              <a:pathLst>
                <a:path w="20890" h="30040" extrusionOk="0">
                  <a:moveTo>
                    <a:pt x="5332" y="1"/>
                  </a:moveTo>
                  <a:lnTo>
                    <a:pt x="5332" y="1"/>
                  </a:lnTo>
                  <a:lnTo>
                    <a:pt x="4740" y="220"/>
                  </a:lnTo>
                  <a:lnTo>
                    <a:pt x="4103" y="440"/>
                  </a:lnTo>
                  <a:lnTo>
                    <a:pt x="3357" y="747"/>
                  </a:lnTo>
                  <a:lnTo>
                    <a:pt x="2568" y="1076"/>
                  </a:lnTo>
                  <a:lnTo>
                    <a:pt x="1821" y="1427"/>
                  </a:lnTo>
                  <a:lnTo>
                    <a:pt x="1492" y="1603"/>
                  </a:lnTo>
                  <a:lnTo>
                    <a:pt x="1207" y="1778"/>
                  </a:lnTo>
                  <a:lnTo>
                    <a:pt x="966" y="1954"/>
                  </a:lnTo>
                  <a:lnTo>
                    <a:pt x="790" y="2129"/>
                  </a:lnTo>
                  <a:lnTo>
                    <a:pt x="790" y="2129"/>
                  </a:lnTo>
                  <a:lnTo>
                    <a:pt x="746" y="2173"/>
                  </a:lnTo>
                  <a:lnTo>
                    <a:pt x="702" y="2283"/>
                  </a:lnTo>
                  <a:lnTo>
                    <a:pt x="637" y="2568"/>
                  </a:lnTo>
                  <a:lnTo>
                    <a:pt x="571" y="3007"/>
                  </a:lnTo>
                  <a:lnTo>
                    <a:pt x="527" y="3555"/>
                  </a:lnTo>
                  <a:lnTo>
                    <a:pt x="417" y="5004"/>
                  </a:lnTo>
                  <a:lnTo>
                    <a:pt x="307" y="6825"/>
                  </a:lnTo>
                  <a:lnTo>
                    <a:pt x="242" y="8953"/>
                  </a:lnTo>
                  <a:lnTo>
                    <a:pt x="154" y="11301"/>
                  </a:lnTo>
                  <a:lnTo>
                    <a:pt x="110" y="13781"/>
                  </a:lnTo>
                  <a:lnTo>
                    <a:pt x="66" y="16348"/>
                  </a:lnTo>
                  <a:lnTo>
                    <a:pt x="0" y="21373"/>
                  </a:lnTo>
                  <a:lnTo>
                    <a:pt x="0" y="25739"/>
                  </a:lnTo>
                  <a:lnTo>
                    <a:pt x="22" y="28833"/>
                  </a:lnTo>
                  <a:lnTo>
                    <a:pt x="44" y="29711"/>
                  </a:lnTo>
                  <a:lnTo>
                    <a:pt x="44" y="29952"/>
                  </a:lnTo>
                  <a:lnTo>
                    <a:pt x="66" y="30040"/>
                  </a:lnTo>
                  <a:lnTo>
                    <a:pt x="66" y="30040"/>
                  </a:lnTo>
                  <a:lnTo>
                    <a:pt x="20889" y="30040"/>
                  </a:lnTo>
                  <a:lnTo>
                    <a:pt x="20889" y="30040"/>
                  </a:lnTo>
                  <a:lnTo>
                    <a:pt x="20736" y="25717"/>
                  </a:lnTo>
                  <a:lnTo>
                    <a:pt x="20385" y="16172"/>
                  </a:lnTo>
                  <a:lnTo>
                    <a:pt x="19990" y="6496"/>
                  </a:lnTo>
                  <a:lnTo>
                    <a:pt x="19836" y="3182"/>
                  </a:lnTo>
                  <a:lnTo>
                    <a:pt x="19770" y="2195"/>
                  </a:lnTo>
                  <a:lnTo>
                    <a:pt x="19748" y="1734"/>
                  </a:lnTo>
                  <a:lnTo>
                    <a:pt x="19748" y="1734"/>
                  </a:lnTo>
                  <a:lnTo>
                    <a:pt x="19704" y="1690"/>
                  </a:lnTo>
                  <a:lnTo>
                    <a:pt x="19661" y="1625"/>
                  </a:lnTo>
                  <a:lnTo>
                    <a:pt x="19485" y="1515"/>
                  </a:lnTo>
                  <a:lnTo>
                    <a:pt x="19244" y="1383"/>
                  </a:lnTo>
                  <a:lnTo>
                    <a:pt x="18915" y="1252"/>
                  </a:lnTo>
                  <a:lnTo>
                    <a:pt x="18125" y="966"/>
                  </a:lnTo>
                  <a:lnTo>
                    <a:pt x="17225" y="703"/>
                  </a:lnTo>
                  <a:lnTo>
                    <a:pt x="16347" y="440"/>
                  </a:lnTo>
                  <a:lnTo>
                    <a:pt x="15579" y="242"/>
                  </a:lnTo>
                  <a:lnTo>
                    <a:pt x="14811" y="45"/>
                  </a:lnTo>
                  <a:lnTo>
                    <a:pt x="9896" y="7242"/>
                  </a:lnTo>
                  <a:lnTo>
                    <a:pt x="533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0" name="Google Shape;5334;p48">
              <a:extLst>
                <a:ext uri="{FF2B5EF4-FFF2-40B4-BE49-F238E27FC236}">
                  <a16:creationId xmlns:a16="http://schemas.microsoft.com/office/drawing/2014/main" id="{235655A1-39E6-2472-FAF6-737AF8F0996A}"/>
                </a:ext>
              </a:extLst>
            </p:cNvPr>
            <p:cNvSpPr/>
            <p:nvPr/>
          </p:nvSpPr>
          <p:spPr>
            <a:xfrm>
              <a:off x="4087800" y="3353675"/>
              <a:ext cx="11000" cy="560675"/>
            </a:xfrm>
            <a:custGeom>
              <a:avLst/>
              <a:gdLst/>
              <a:ahLst/>
              <a:cxnLst/>
              <a:rect l="l" t="t" r="r" b="b"/>
              <a:pathLst>
                <a:path w="440" h="22427" extrusionOk="0">
                  <a:moveTo>
                    <a:pt x="111" y="154"/>
                  </a:moveTo>
                  <a:lnTo>
                    <a:pt x="111" y="154"/>
                  </a:lnTo>
                  <a:lnTo>
                    <a:pt x="45" y="8734"/>
                  </a:lnTo>
                  <a:lnTo>
                    <a:pt x="45" y="8734"/>
                  </a:lnTo>
                  <a:lnTo>
                    <a:pt x="23" y="13035"/>
                  </a:lnTo>
                  <a:lnTo>
                    <a:pt x="1" y="17357"/>
                  </a:lnTo>
                  <a:lnTo>
                    <a:pt x="1" y="17357"/>
                  </a:lnTo>
                  <a:lnTo>
                    <a:pt x="23" y="19859"/>
                  </a:lnTo>
                  <a:lnTo>
                    <a:pt x="23" y="19859"/>
                  </a:lnTo>
                  <a:lnTo>
                    <a:pt x="23" y="21088"/>
                  </a:lnTo>
                  <a:lnTo>
                    <a:pt x="23" y="21088"/>
                  </a:lnTo>
                  <a:lnTo>
                    <a:pt x="23" y="21702"/>
                  </a:lnTo>
                  <a:lnTo>
                    <a:pt x="23" y="21987"/>
                  </a:lnTo>
                  <a:lnTo>
                    <a:pt x="67" y="22294"/>
                  </a:lnTo>
                  <a:lnTo>
                    <a:pt x="67" y="22294"/>
                  </a:lnTo>
                  <a:lnTo>
                    <a:pt x="67" y="22360"/>
                  </a:lnTo>
                  <a:lnTo>
                    <a:pt x="111" y="22382"/>
                  </a:lnTo>
                  <a:lnTo>
                    <a:pt x="133" y="22404"/>
                  </a:lnTo>
                  <a:lnTo>
                    <a:pt x="176" y="22426"/>
                  </a:lnTo>
                  <a:lnTo>
                    <a:pt x="220" y="22404"/>
                  </a:lnTo>
                  <a:lnTo>
                    <a:pt x="264" y="22382"/>
                  </a:lnTo>
                  <a:lnTo>
                    <a:pt x="286" y="22360"/>
                  </a:lnTo>
                  <a:lnTo>
                    <a:pt x="308" y="22294"/>
                  </a:lnTo>
                  <a:lnTo>
                    <a:pt x="308" y="22294"/>
                  </a:lnTo>
                  <a:lnTo>
                    <a:pt x="352" y="21768"/>
                  </a:lnTo>
                  <a:lnTo>
                    <a:pt x="374" y="21241"/>
                  </a:lnTo>
                  <a:lnTo>
                    <a:pt x="374" y="20188"/>
                  </a:lnTo>
                  <a:lnTo>
                    <a:pt x="374" y="20188"/>
                  </a:lnTo>
                  <a:lnTo>
                    <a:pt x="396" y="18059"/>
                  </a:lnTo>
                  <a:lnTo>
                    <a:pt x="396" y="18059"/>
                  </a:lnTo>
                  <a:lnTo>
                    <a:pt x="418" y="13737"/>
                  </a:lnTo>
                  <a:lnTo>
                    <a:pt x="418" y="13737"/>
                  </a:lnTo>
                  <a:lnTo>
                    <a:pt x="440" y="5004"/>
                  </a:lnTo>
                  <a:lnTo>
                    <a:pt x="440" y="5004"/>
                  </a:lnTo>
                  <a:lnTo>
                    <a:pt x="440" y="133"/>
                  </a:lnTo>
                  <a:lnTo>
                    <a:pt x="440" y="133"/>
                  </a:lnTo>
                  <a:lnTo>
                    <a:pt x="418" y="67"/>
                  </a:lnTo>
                  <a:lnTo>
                    <a:pt x="374" y="23"/>
                  </a:lnTo>
                  <a:lnTo>
                    <a:pt x="330" y="1"/>
                  </a:lnTo>
                  <a:lnTo>
                    <a:pt x="264" y="1"/>
                  </a:lnTo>
                  <a:lnTo>
                    <a:pt x="220" y="1"/>
                  </a:lnTo>
                  <a:lnTo>
                    <a:pt x="154" y="45"/>
                  </a:lnTo>
                  <a:lnTo>
                    <a:pt x="133" y="89"/>
                  </a:lnTo>
                  <a:lnTo>
                    <a:pt x="111" y="154"/>
                  </a:lnTo>
                  <a:lnTo>
                    <a:pt x="111" y="154"/>
                  </a:lnTo>
                  <a:close/>
                </a:path>
              </a:pathLst>
            </a:custGeom>
            <a:solidFill>
              <a:srgbClr val="D0D0D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1" name="Google Shape;5335;p48">
              <a:extLst>
                <a:ext uri="{FF2B5EF4-FFF2-40B4-BE49-F238E27FC236}">
                  <a16:creationId xmlns:a16="http://schemas.microsoft.com/office/drawing/2014/main" id="{C2581CF8-3E74-939F-521D-8CCE0799D500}"/>
                </a:ext>
              </a:extLst>
            </p:cNvPr>
            <p:cNvSpPr/>
            <p:nvPr/>
          </p:nvSpPr>
          <p:spPr>
            <a:xfrm>
              <a:off x="3947375" y="3164425"/>
              <a:ext cx="136625" cy="199700"/>
            </a:xfrm>
            <a:custGeom>
              <a:avLst/>
              <a:gdLst/>
              <a:ahLst/>
              <a:cxnLst/>
              <a:rect l="l" t="t" r="r" b="b"/>
              <a:pathLst>
                <a:path w="5465" h="7988" extrusionOk="0">
                  <a:moveTo>
                    <a:pt x="1932" y="1"/>
                  </a:moveTo>
                  <a:lnTo>
                    <a:pt x="5464" y="7988"/>
                  </a:lnTo>
                  <a:lnTo>
                    <a:pt x="2963" y="7549"/>
                  </a:lnTo>
                  <a:lnTo>
                    <a:pt x="2370" y="4916"/>
                  </a:lnTo>
                  <a:lnTo>
                    <a:pt x="374" y="6562"/>
                  </a:lnTo>
                  <a:lnTo>
                    <a:pt x="374" y="6562"/>
                  </a:lnTo>
                  <a:lnTo>
                    <a:pt x="286" y="5772"/>
                  </a:lnTo>
                  <a:lnTo>
                    <a:pt x="110" y="3972"/>
                  </a:lnTo>
                  <a:lnTo>
                    <a:pt x="45" y="2941"/>
                  </a:lnTo>
                  <a:lnTo>
                    <a:pt x="1" y="1998"/>
                  </a:lnTo>
                  <a:lnTo>
                    <a:pt x="1" y="1559"/>
                  </a:lnTo>
                  <a:lnTo>
                    <a:pt x="1" y="1208"/>
                  </a:lnTo>
                  <a:lnTo>
                    <a:pt x="45" y="900"/>
                  </a:lnTo>
                  <a:lnTo>
                    <a:pt x="88" y="681"/>
                  </a:lnTo>
                  <a:lnTo>
                    <a:pt x="88" y="681"/>
                  </a:lnTo>
                  <a:lnTo>
                    <a:pt x="681" y="440"/>
                  </a:lnTo>
                  <a:lnTo>
                    <a:pt x="1295" y="220"/>
                  </a:lnTo>
                  <a:lnTo>
                    <a:pt x="1932" y="1"/>
                  </a:lnTo>
                  <a:lnTo>
                    <a:pt x="193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2" name="Google Shape;5336;p48">
              <a:extLst>
                <a:ext uri="{FF2B5EF4-FFF2-40B4-BE49-F238E27FC236}">
                  <a16:creationId xmlns:a16="http://schemas.microsoft.com/office/drawing/2014/main" id="{CD44AF8F-5D31-58DB-5E7E-05C0623B2015}"/>
                </a:ext>
              </a:extLst>
            </p:cNvPr>
            <p:cNvSpPr/>
            <p:nvPr/>
          </p:nvSpPr>
          <p:spPr>
            <a:xfrm>
              <a:off x="4083975" y="3164425"/>
              <a:ext cx="136600" cy="199700"/>
            </a:xfrm>
            <a:custGeom>
              <a:avLst/>
              <a:gdLst/>
              <a:ahLst/>
              <a:cxnLst/>
              <a:rect l="l" t="t" r="r" b="b"/>
              <a:pathLst>
                <a:path w="5464" h="7988" extrusionOk="0">
                  <a:moveTo>
                    <a:pt x="3533" y="1"/>
                  </a:moveTo>
                  <a:lnTo>
                    <a:pt x="0" y="7988"/>
                  </a:lnTo>
                  <a:lnTo>
                    <a:pt x="2502" y="7549"/>
                  </a:lnTo>
                  <a:lnTo>
                    <a:pt x="3094" y="4916"/>
                  </a:lnTo>
                  <a:lnTo>
                    <a:pt x="5113" y="6562"/>
                  </a:lnTo>
                  <a:lnTo>
                    <a:pt x="5113" y="6562"/>
                  </a:lnTo>
                  <a:lnTo>
                    <a:pt x="5201" y="5772"/>
                  </a:lnTo>
                  <a:lnTo>
                    <a:pt x="5354" y="3972"/>
                  </a:lnTo>
                  <a:lnTo>
                    <a:pt x="5420" y="2941"/>
                  </a:lnTo>
                  <a:lnTo>
                    <a:pt x="5464" y="1998"/>
                  </a:lnTo>
                  <a:lnTo>
                    <a:pt x="5464" y="1559"/>
                  </a:lnTo>
                  <a:lnTo>
                    <a:pt x="5464" y="1208"/>
                  </a:lnTo>
                  <a:lnTo>
                    <a:pt x="5442" y="900"/>
                  </a:lnTo>
                  <a:lnTo>
                    <a:pt x="5398" y="681"/>
                  </a:lnTo>
                  <a:lnTo>
                    <a:pt x="5398" y="681"/>
                  </a:lnTo>
                  <a:lnTo>
                    <a:pt x="4784" y="440"/>
                  </a:lnTo>
                  <a:lnTo>
                    <a:pt x="4191" y="220"/>
                  </a:lnTo>
                  <a:lnTo>
                    <a:pt x="3533" y="1"/>
                  </a:lnTo>
                  <a:lnTo>
                    <a:pt x="353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3" name="Google Shape;5337;p48">
              <a:extLst>
                <a:ext uri="{FF2B5EF4-FFF2-40B4-BE49-F238E27FC236}">
                  <a16:creationId xmlns:a16="http://schemas.microsoft.com/office/drawing/2014/main" id="{701C7310-4478-8929-EB42-FCA5A1A6F98A}"/>
                </a:ext>
              </a:extLst>
            </p:cNvPr>
            <p:cNvSpPr/>
            <p:nvPr/>
          </p:nvSpPr>
          <p:spPr>
            <a:xfrm>
              <a:off x="4229875" y="3206675"/>
              <a:ext cx="178325" cy="246875"/>
            </a:xfrm>
            <a:custGeom>
              <a:avLst/>
              <a:gdLst/>
              <a:ahLst/>
              <a:cxnLst/>
              <a:rect l="l" t="t" r="r" b="b"/>
              <a:pathLst>
                <a:path w="7133" h="9875" extrusionOk="0">
                  <a:moveTo>
                    <a:pt x="3139" y="0"/>
                  </a:moveTo>
                  <a:lnTo>
                    <a:pt x="1" y="7592"/>
                  </a:lnTo>
                  <a:lnTo>
                    <a:pt x="2502" y="9874"/>
                  </a:lnTo>
                  <a:lnTo>
                    <a:pt x="2853" y="9304"/>
                  </a:lnTo>
                  <a:lnTo>
                    <a:pt x="3863" y="7702"/>
                  </a:lnTo>
                  <a:lnTo>
                    <a:pt x="5333" y="5288"/>
                  </a:lnTo>
                  <a:lnTo>
                    <a:pt x="7132" y="2238"/>
                  </a:lnTo>
                  <a:lnTo>
                    <a:pt x="6935" y="1931"/>
                  </a:lnTo>
                  <a:lnTo>
                    <a:pt x="6671" y="1646"/>
                  </a:lnTo>
                  <a:lnTo>
                    <a:pt x="6386" y="1405"/>
                  </a:lnTo>
                  <a:lnTo>
                    <a:pt x="6079" y="1163"/>
                  </a:lnTo>
                  <a:lnTo>
                    <a:pt x="5750" y="966"/>
                  </a:lnTo>
                  <a:lnTo>
                    <a:pt x="5421" y="768"/>
                  </a:lnTo>
                  <a:lnTo>
                    <a:pt x="5092" y="615"/>
                  </a:lnTo>
                  <a:lnTo>
                    <a:pt x="4740" y="483"/>
                  </a:lnTo>
                  <a:lnTo>
                    <a:pt x="4126" y="264"/>
                  </a:lnTo>
                  <a:lnTo>
                    <a:pt x="3621" y="110"/>
                  </a:lnTo>
                  <a:lnTo>
                    <a:pt x="3270" y="22"/>
                  </a:lnTo>
                  <a:lnTo>
                    <a:pt x="3139"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4" name="Google Shape;5338;p48">
              <a:extLst>
                <a:ext uri="{FF2B5EF4-FFF2-40B4-BE49-F238E27FC236}">
                  <a16:creationId xmlns:a16="http://schemas.microsoft.com/office/drawing/2014/main" id="{FC0AE6F9-0BC4-0213-878D-054C10D37DFA}"/>
                </a:ext>
              </a:extLst>
            </p:cNvPr>
            <p:cNvSpPr/>
            <p:nvPr/>
          </p:nvSpPr>
          <p:spPr>
            <a:xfrm>
              <a:off x="3730700" y="3375625"/>
              <a:ext cx="618250" cy="493175"/>
            </a:xfrm>
            <a:custGeom>
              <a:avLst/>
              <a:gdLst/>
              <a:ahLst/>
              <a:cxnLst/>
              <a:rect l="l" t="t" r="r" b="b"/>
              <a:pathLst>
                <a:path w="24730" h="19727" extrusionOk="0">
                  <a:moveTo>
                    <a:pt x="12003" y="2634"/>
                  </a:moveTo>
                  <a:lnTo>
                    <a:pt x="12003" y="2634"/>
                  </a:lnTo>
                  <a:lnTo>
                    <a:pt x="11696" y="2678"/>
                  </a:lnTo>
                  <a:lnTo>
                    <a:pt x="11388" y="2678"/>
                  </a:lnTo>
                  <a:lnTo>
                    <a:pt x="11081" y="2656"/>
                  </a:lnTo>
                  <a:lnTo>
                    <a:pt x="10752" y="2590"/>
                  </a:lnTo>
                  <a:lnTo>
                    <a:pt x="10072" y="2414"/>
                  </a:lnTo>
                  <a:lnTo>
                    <a:pt x="9326" y="2217"/>
                  </a:lnTo>
                  <a:lnTo>
                    <a:pt x="8909" y="2129"/>
                  </a:lnTo>
                  <a:lnTo>
                    <a:pt x="8470" y="2063"/>
                  </a:lnTo>
                  <a:lnTo>
                    <a:pt x="8009" y="2041"/>
                  </a:lnTo>
                  <a:lnTo>
                    <a:pt x="7505" y="2019"/>
                  </a:lnTo>
                  <a:lnTo>
                    <a:pt x="6978" y="2063"/>
                  </a:lnTo>
                  <a:lnTo>
                    <a:pt x="6429" y="2151"/>
                  </a:lnTo>
                  <a:lnTo>
                    <a:pt x="5837" y="2283"/>
                  </a:lnTo>
                  <a:lnTo>
                    <a:pt x="5530" y="2370"/>
                  </a:lnTo>
                  <a:lnTo>
                    <a:pt x="5201" y="2480"/>
                  </a:lnTo>
                  <a:lnTo>
                    <a:pt x="5201" y="2480"/>
                  </a:lnTo>
                  <a:lnTo>
                    <a:pt x="4872" y="2612"/>
                  </a:lnTo>
                  <a:lnTo>
                    <a:pt x="4564" y="2743"/>
                  </a:lnTo>
                  <a:lnTo>
                    <a:pt x="4257" y="2897"/>
                  </a:lnTo>
                  <a:lnTo>
                    <a:pt x="3950" y="3073"/>
                  </a:lnTo>
                  <a:lnTo>
                    <a:pt x="3643" y="3270"/>
                  </a:lnTo>
                  <a:lnTo>
                    <a:pt x="3358" y="3467"/>
                  </a:lnTo>
                  <a:lnTo>
                    <a:pt x="3072" y="3687"/>
                  </a:lnTo>
                  <a:lnTo>
                    <a:pt x="2787" y="3906"/>
                  </a:lnTo>
                  <a:lnTo>
                    <a:pt x="2524" y="4148"/>
                  </a:lnTo>
                  <a:lnTo>
                    <a:pt x="2260" y="4411"/>
                  </a:lnTo>
                  <a:lnTo>
                    <a:pt x="2019" y="4696"/>
                  </a:lnTo>
                  <a:lnTo>
                    <a:pt x="1778" y="4982"/>
                  </a:lnTo>
                  <a:lnTo>
                    <a:pt x="1558" y="5289"/>
                  </a:lnTo>
                  <a:lnTo>
                    <a:pt x="1339" y="5596"/>
                  </a:lnTo>
                  <a:lnTo>
                    <a:pt x="1141" y="5925"/>
                  </a:lnTo>
                  <a:lnTo>
                    <a:pt x="966" y="6276"/>
                  </a:lnTo>
                  <a:lnTo>
                    <a:pt x="790" y="6627"/>
                  </a:lnTo>
                  <a:lnTo>
                    <a:pt x="637" y="7000"/>
                  </a:lnTo>
                  <a:lnTo>
                    <a:pt x="505" y="7395"/>
                  </a:lnTo>
                  <a:lnTo>
                    <a:pt x="373" y="7790"/>
                  </a:lnTo>
                  <a:lnTo>
                    <a:pt x="264" y="8207"/>
                  </a:lnTo>
                  <a:lnTo>
                    <a:pt x="176" y="8624"/>
                  </a:lnTo>
                  <a:lnTo>
                    <a:pt x="110" y="9063"/>
                  </a:lnTo>
                  <a:lnTo>
                    <a:pt x="44" y="9524"/>
                  </a:lnTo>
                  <a:lnTo>
                    <a:pt x="22" y="9984"/>
                  </a:lnTo>
                  <a:lnTo>
                    <a:pt x="0" y="10467"/>
                  </a:lnTo>
                  <a:lnTo>
                    <a:pt x="22" y="10950"/>
                  </a:lnTo>
                  <a:lnTo>
                    <a:pt x="44" y="11476"/>
                  </a:lnTo>
                  <a:lnTo>
                    <a:pt x="88" y="11981"/>
                  </a:lnTo>
                  <a:lnTo>
                    <a:pt x="176" y="12508"/>
                  </a:lnTo>
                  <a:lnTo>
                    <a:pt x="264" y="13056"/>
                  </a:lnTo>
                  <a:lnTo>
                    <a:pt x="395" y="13605"/>
                  </a:lnTo>
                  <a:lnTo>
                    <a:pt x="395" y="13605"/>
                  </a:lnTo>
                  <a:lnTo>
                    <a:pt x="527" y="14153"/>
                  </a:lnTo>
                  <a:lnTo>
                    <a:pt x="703" y="14680"/>
                  </a:lnTo>
                  <a:lnTo>
                    <a:pt x="900" y="15163"/>
                  </a:lnTo>
                  <a:lnTo>
                    <a:pt x="1098" y="15646"/>
                  </a:lnTo>
                  <a:lnTo>
                    <a:pt x="1339" y="16084"/>
                  </a:lnTo>
                  <a:lnTo>
                    <a:pt x="1580" y="16479"/>
                  </a:lnTo>
                  <a:lnTo>
                    <a:pt x="1844" y="16874"/>
                  </a:lnTo>
                  <a:lnTo>
                    <a:pt x="2129" y="17225"/>
                  </a:lnTo>
                  <a:lnTo>
                    <a:pt x="2436" y="17555"/>
                  </a:lnTo>
                  <a:lnTo>
                    <a:pt x="2743" y="17862"/>
                  </a:lnTo>
                  <a:lnTo>
                    <a:pt x="3072" y="18147"/>
                  </a:lnTo>
                  <a:lnTo>
                    <a:pt x="3401" y="18388"/>
                  </a:lnTo>
                  <a:lnTo>
                    <a:pt x="3753" y="18630"/>
                  </a:lnTo>
                  <a:lnTo>
                    <a:pt x="4126" y="18849"/>
                  </a:lnTo>
                  <a:lnTo>
                    <a:pt x="4499" y="19025"/>
                  </a:lnTo>
                  <a:lnTo>
                    <a:pt x="4872" y="19200"/>
                  </a:lnTo>
                  <a:lnTo>
                    <a:pt x="5267" y="19332"/>
                  </a:lnTo>
                  <a:lnTo>
                    <a:pt x="5662" y="19442"/>
                  </a:lnTo>
                  <a:lnTo>
                    <a:pt x="6056" y="19551"/>
                  </a:lnTo>
                  <a:lnTo>
                    <a:pt x="6451" y="19617"/>
                  </a:lnTo>
                  <a:lnTo>
                    <a:pt x="6868" y="19683"/>
                  </a:lnTo>
                  <a:lnTo>
                    <a:pt x="7263" y="19705"/>
                  </a:lnTo>
                  <a:lnTo>
                    <a:pt x="7680" y="19727"/>
                  </a:lnTo>
                  <a:lnTo>
                    <a:pt x="8097" y="19727"/>
                  </a:lnTo>
                  <a:lnTo>
                    <a:pt x="8514" y="19705"/>
                  </a:lnTo>
                  <a:lnTo>
                    <a:pt x="8909" y="19661"/>
                  </a:lnTo>
                  <a:lnTo>
                    <a:pt x="9326" y="19595"/>
                  </a:lnTo>
                  <a:lnTo>
                    <a:pt x="9721" y="19529"/>
                  </a:lnTo>
                  <a:lnTo>
                    <a:pt x="10116" y="19420"/>
                  </a:lnTo>
                  <a:lnTo>
                    <a:pt x="10511" y="19310"/>
                  </a:lnTo>
                  <a:lnTo>
                    <a:pt x="10906" y="19178"/>
                  </a:lnTo>
                  <a:lnTo>
                    <a:pt x="11279" y="19025"/>
                  </a:lnTo>
                  <a:lnTo>
                    <a:pt x="11279" y="19025"/>
                  </a:lnTo>
                  <a:lnTo>
                    <a:pt x="12003" y="18717"/>
                  </a:lnTo>
                  <a:lnTo>
                    <a:pt x="12617" y="18410"/>
                  </a:lnTo>
                  <a:lnTo>
                    <a:pt x="13144" y="18103"/>
                  </a:lnTo>
                  <a:lnTo>
                    <a:pt x="13605" y="17796"/>
                  </a:lnTo>
                  <a:lnTo>
                    <a:pt x="13978" y="17489"/>
                  </a:lnTo>
                  <a:lnTo>
                    <a:pt x="14329" y="17181"/>
                  </a:lnTo>
                  <a:lnTo>
                    <a:pt x="14614" y="16896"/>
                  </a:lnTo>
                  <a:lnTo>
                    <a:pt x="14855" y="16589"/>
                  </a:lnTo>
                  <a:lnTo>
                    <a:pt x="15294" y="15997"/>
                  </a:lnTo>
                  <a:lnTo>
                    <a:pt x="15689" y="15426"/>
                  </a:lnTo>
                  <a:lnTo>
                    <a:pt x="15931" y="15163"/>
                  </a:lnTo>
                  <a:lnTo>
                    <a:pt x="16172" y="14899"/>
                  </a:lnTo>
                  <a:lnTo>
                    <a:pt x="16435" y="14636"/>
                  </a:lnTo>
                  <a:lnTo>
                    <a:pt x="16764" y="14395"/>
                  </a:lnTo>
                  <a:lnTo>
                    <a:pt x="16764" y="14395"/>
                  </a:lnTo>
                  <a:lnTo>
                    <a:pt x="17137" y="14153"/>
                  </a:lnTo>
                  <a:lnTo>
                    <a:pt x="17510" y="13978"/>
                  </a:lnTo>
                  <a:lnTo>
                    <a:pt x="17905" y="13846"/>
                  </a:lnTo>
                  <a:lnTo>
                    <a:pt x="18278" y="13758"/>
                  </a:lnTo>
                  <a:lnTo>
                    <a:pt x="18673" y="13671"/>
                  </a:lnTo>
                  <a:lnTo>
                    <a:pt x="19068" y="13627"/>
                  </a:lnTo>
                  <a:lnTo>
                    <a:pt x="19858" y="13539"/>
                  </a:lnTo>
                  <a:lnTo>
                    <a:pt x="20253" y="13495"/>
                  </a:lnTo>
                  <a:lnTo>
                    <a:pt x="20670" y="13451"/>
                  </a:lnTo>
                  <a:lnTo>
                    <a:pt x="21065" y="13364"/>
                  </a:lnTo>
                  <a:lnTo>
                    <a:pt x="21482" y="13254"/>
                  </a:lnTo>
                  <a:lnTo>
                    <a:pt x="21899" y="13100"/>
                  </a:lnTo>
                  <a:lnTo>
                    <a:pt x="22294" y="12903"/>
                  </a:lnTo>
                  <a:lnTo>
                    <a:pt x="22711" y="12661"/>
                  </a:lnTo>
                  <a:lnTo>
                    <a:pt x="22908" y="12508"/>
                  </a:lnTo>
                  <a:lnTo>
                    <a:pt x="23128" y="12354"/>
                  </a:lnTo>
                  <a:lnTo>
                    <a:pt x="23128" y="12354"/>
                  </a:lnTo>
                  <a:lnTo>
                    <a:pt x="23369" y="12135"/>
                  </a:lnTo>
                  <a:lnTo>
                    <a:pt x="23588" y="11893"/>
                  </a:lnTo>
                  <a:lnTo>
                    <a:pt x="23764" y="11652"/>
                  </a:lnTo>
                  <a:lnTo>
                    <a:pt x="23939" y="11389"/>
                  </a:lnTo>
                  <a:lnTo>
                    <a:pt x="24115" y="11103"/>
                  </a:lnTo>
                  <a:lnTo>
                    <a:pt x="24247" y="10818"/>
                  </a:lnTo>
                  <a:lnTo>
                    <a:pt x="24356" y="10511"/>
                  </a:lnTo>
                  <a:lnTo>
                    <a:pt x="24466" y="10182"/>
                  </a:lnTo>
                  <a:lnTo>
                    <a:pt x="24554" y="9853"/>
                  </a:lnTo>
                  <a:lnTo>
                    <a:pt x="24620" y="9524"/>
                  </a:lnTo>
                  <a:lnTo>
                    <a:pt x="24664" y="9194"/>
                  </a:lnTo>
                  <a:lnTo>
                    <a:pt x="24707" y="8843"/>
                  </a:lnTo>
                  <a:lnTo>
                    <a:pt x="24707" y="8492"/>
                  </a:lnTo>
                  <a:lnTo>
                    <a:pt x="24729" y="8119"/>
                  </a:lnTo>
                  <a:lnTo>
                    <a:pt x="24707" y="7768"/>
                  </a:lnTo>
                  <a:lnTo>
                    <a:pt x="24686" y="7417"/>
                  </a:lnTo>
                  <a:lnTo>
                    <a:pt x="24598" y="6693"/>
                  </a:lnTo>
                  <a:lnTo>
                    <a:pt x="24488" y="5969"/>
                  </a:lnTo>
                  <a:lnTo>
                    <a:pt x="24313" y="5289"/>
                  </a:lnTo>
                  <a:lnTo>
                    <a:pt x="24093" y="4608"/>
                  </a:lnTo>
                  <a:lnTo>
                    <a:pt x="23852" y="3994"/>
                  </a:lnTo>
                  <a:lnTo>
                    <a:pt x="23588" y="3402"/>
                  </a:lnTo>
                  <a:lnTo>
                    <a:pt x="23281" y="2875"/>
                  </a:lnTo>
                  <a:lnTo>
                    <a:pt x="23128" y="2634"/>
                  </a:lnTo>
                  <a:lnTo>
                    <a:pt x="22974" y="2414"/>
                  </a:lnTo>
                  <a:lnTo>
                    <a:pt x="22974" y="2414"/>
                  </a:lnTo>
                  <a:lnTo>
                    <a:pt x="22623" y="1997"/>
                  </a:lnTo>
                  <a:lnTo>
                    <a:pt x="22272" y="1624"/>
                  </a:lnTo>
                  <a:lnTo>
                    <a:pt x="21899" y="1317"/>
                  </a:lnTo>
                  <a:lnTo>
                    <a:pt x="21526" y="1010"/>
                  </a:lnTo>
                  <a:lnTo>
                    <a:pt x="21131" y="769"/>
                  </a:lnTo>
                  <a:lnTo>
                    <a:pt x="20714" y="571"/>
                  </a:lnTo>
                  <a:lnTo>
                    <a:pt x="20297" y="396"/>
                  </a:lnTo>
                  <a:lnTo>
                    <a:pt x="19902" y="242"/>
                  </a:lnTo>
                  <a:lnTo>
                    <a:pt x="19485" y="132"/>
                  </a:lnTo>
                  <a:lnTo>
                    <a:pt x="19068" y="66"/>
                  </a:lnTo>
                  <a:lnTo>
                    <a:pt x="18651" y="1"/>
                  </a:lnTo>
                  <a:lnTo>
                    <a:pt x="18256" y="1"/>
                  </a:lnTo>
                  <a:lnTo>
                    <a:pt x="17861" y="1"/>
                  </a:lnTo>
                  <a:lnTo>
                    <a:pt x="17488" y="44"/>
                  </a:lnTo>
                  <a:lnTo>
                    <a:pt x="17115" y="88"/>
                  </a:lnTo>
                  <a:lnTo>
                    <a:pt x="16786" y="176"/>
                  </a:lnTo>
                  <a:lnTo>
                    <a:pt x="16786" y="176"/>
                  </a:lnTo>
                  <a:lnTo>
                    <a:pt x="16457" y="286"/>
                  </a:lnTo>
                  <a:lnTo>
                    <a:pt x="16172" y="396"/>
                  </a:lnTo>
                  <a:lnTo>
                    <a:pt x="15909" y="549"/>
                  </a:lnTo>
                  <a:lnTo>
                    <a:pt x="15689" y="681"/>
                  </a:lnTo>
                  <a:lnTo>
                    <a:pt x="15228" y="1010"/>
                  </a:lnTo>
                  <a:lnTo>
                    <a:pt x="14790" y="1361"/>
                  </a:lnTo>
                  <a:lnTo>
                    <a:pt x="14548" y="1537"/>
                  </a:lnTo>
                  <a:lnTo>
                    <a:pt x="14285" y="1712"/>
                  </a:lnTo>
                  <a:lnTo>
                    <a:pt x="14000" y="1888"/>
                  </a:lnTo>
                  <a:lnTo>
                    <a:pt x="13692" y="2063"/>
                  </a:lnTo>
                  <a:lnTo>
                    <a:pt x="13341" y="2217"/>
                  </a:lnTo>
                  <a:lnTo>
                    <a:pt x="12946" y="2370"/>
                  </a:lnTo>
                  <a:lnTo>
                    <a:pt x="12486" y="2524"/>
                  </a:lnTo>
                  <a:lnTo>
                    <a:pt x="12003" y="2634"/>
                  </a:lnTo>
                  <a:lnTo>
                    <a:pt x="12003" y="2634"/>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5" name="Google Shape;5339;p48">
              <a:extLst>
                <a:ext uri="{FF2B5EF4-FFF2-40B4-BE49-F238E27FC236}">
                  <a16:creationId xmlns:a16="http://schemas.microsoft.com/office/drawing/2014/main" id="{3CBF1B1F-34BE-94D8-E565-C14796112005}"/>
                </a:ext>
              </a:extLst>
            </p:cNvPr>
            <p:cNvSpPr/>
            <p:nvPr/>
          </p:nvSpPr>
          <p:spPr>
            <a:xfrm>
              <a:off x="3782800" y="3419500"/>
              <a:ext cx="521175" cy="402125"/>
            </a:xfrm>
            <a:custGeom>
              <a:avLst/>
              <a:gdLst/>
              <a:ahLst/>
              <a:cxnLst/>
              <a:rect l="l" t="t" r="r" b="b"/>
              <a:pathLst>
                <a:path w="20847" h="16085" extrusionOk="0">
                  <a:moveTo>
                    <a:pt x="15975" y="1"/>
                  </a:moveTo>
                  <a:lnTo>
                    <a:pt x="15734" y="23"/>
                  </a:lnTo>
                  <a:lnTo>
                    <a:pt x="15317" y="67"/>
                  </a:lnTo>
                  <a:lnTo>
                    <a:pt x="14966" y="133"/>
                  </a:lnTo>
                  <a:lnTo>
                    <a:pt x="14834" y="177"/>
                  </a:lnTo>
                  <a:lnTo>
                    <a:pt x="14680" y="242"/>
                  </a:lnTo>
                  <a:lnTo>
                    <a:pt x="14351" y="440"/>
                  </a:lnTo>
                  <a:lnTo>
                    <a:pt x="14022" y="681"/>
                  </a:lnTo>
                  <a:lnTo>
                    <a:pt x="13649" y="988"/>
                  </a:lnTo>
                  <a:lnTo>
                    <a:pt x="13320" y="1252"/>
                  </a:lnTo>
                  <a:lnTo>
                    <a:pt x="12969" y="1537"/>
                  </a:lnTo>
                  <a:lnTo>
                    <a:pt x="12574" y="1800"/>
                  </a:lnTo>
                  <a:lnTo>
                    <a:pt x="12157" y="2064"/>
                  </a:lnTo>
                  <a:lnTo>
                    <a:pt x="11696" y="2305"/>
                  </a:lnTo>
                  <a:lnTo>
                    <a:pt x="11455" y="2393"/>
                  </a:lnTo>
                  <a:lnTo>
                    <a:pt x="11192" y="2502"/>
                  </a:lnTo>
                  <a:lnTo>
                    <a:pt x="10928" y="2590"/>
                  </a:lnTo>
                  <a:lnTo>
                    <a:pt x="10665" y="2656"/>
                  </a:lnTo>
                  <a:lnTo>
                    <a:pt x="10358" y="2700"/>
                  </a:lnTo>
                  <a:lnTo>
                    <a:pt x="10051" y="2744"/>
                  </a:lnTo>
                  <a:lnTo>
                    <a:pt x="9634" y="2788"/>
                  </a:lnTo>
                  <a:lnTo>
                    <a:pt x="9217" y="2788"/>
                  </a:lnTo>
                  <a:lnTo>
                    <a:pt x="8822" y="2766"/>
                  </a:lnTo>
                  <a:lnTo>
                    <a:pt x="8427" y="2722"/>
                  </a:lnTo>
                  <a:lnTo>
                    <a:pt x="7659" y="2612"/>
                  </a:lnTo>
                  <a:lnTo>
                    <a:pt x="6891" y="2480"/>
                  </a:lnTo>
                  <a:lnTo>
                    <a:pt x="5969" y="2305"/>
                  </a:lnTo>
                  <a:lnTo>
                    <a:pt x="5530" y="2239"/>
                  </a:lnTo>
                  <a:lnTo>
                    <a:pt x="5092" y="2195"/>
                  </a:lnTo>
                  <a:lnTo>
                    <a:pt x="4675" y="2195"/>
                  </a:lnTo>
                  <a:lnTo>
                    <a:pt x="4236" y="2239"/>
                  </a:lnTo>
                  <a:lnTo>
                    <a:pt x="3797" y="2305"/>
                  </a:lnTo>
                  <a:lnTo>
                    <a:pt x="3578" y="2371"/>
                  </a:lnTo>
                  <a:lnTo>
                    <a:pt x="3358" y="2437"/>
                  </a:lnTo>
                  <a:lnTo>
                    <a:pt x="3029" y="2568"/>
                  </a:lnTo>
                  <a:lnTo>
                    <a:pt x="2722" y="2744"/>
                  </a:lnTo>
                  <a:lnTo>
                    <a:pt x="2437" y="2919"/>
                  </a:lnTo>
                  <a:lnTo>
                    <a:pt x="2173" y="3095"/>
                  </a:lnTo>
                  <a:lnTo>
                    <a:pt x="1910" y="3314"/>
                  </a:lnTo>
                  <a:lnTo>
                    <a:pt x="1690" y="3512"/>
                  </a:lnTo>
                  <a:lnTo>
                    <a:pt x="1471" y="3731"/>
                  </a:lnTo>
                  <a:lnTo>
                    <a:pt x="1274" y="3951"/>
                  </a:lnTo>
                  <a:lnTo>
                    <a:pt x="922" y="4368"/>
                  </a:lnTo>
                  <a:lnTo>
                    <a:pt x="659" y="4762"/>
                  </a:lnTo>
                  <a:lnTo>
                    <a:pt x="484" y="5070"/>
                  </a:lnTo>
                  <a:lnTo>
                    <a:pt x="374" y="5289"/>
                  </a:lnTo>
                  <a:lnTo>
                    <a:pt x="242" y="5925"/>
                  </a:lnTo>
                  <a:lnTo>
                    <a:pt x="155" y="6540"/>
                  </a:lnTo>
                  <a:lnTo>
                    <a:pt x="89" y="7132"/>
                  </a:lnTo>
                  <a:lnTo>
                    <a:pt x="23" y="7703"/>
                  </a:lnTo>
                  <a:lnTo>
                    <a:pt x="1" y="8251"/>
                  </a:lnTo>
                  <a:lnTo>
                    <a:pt x="1" y="8778"/>
                  </a:lnTo>
                  <a:lnTo>
                    <a:pt x="23" y="9261"/>
                  </a:lnTo>
                  <a:lnTo>
                    <a:pt x="45" y="9743"/>
                  </a:lnTo>
                  <a:lnTo>
                    <a:pt x="89" y="10182"/>
                  </a:lnTo>
                  <a:lnTo>
                    <a:pt x="155" y="10621"/>
                  </a:lnTo>
                  <a:lnTo>
                    <a:pt x="242" y="11038"/>
                  </a:lnTo>
                  <a:lnTo>
                    <a:pt x="330" y="11411"/>
                  </a:lnTo>
                  <a:lnTo>
                    <a:pt x="440" y="11784"/>
                  </a:lnTo>
                  <a:lnTo>
                    <a:pt x="549" y="12135"/>
                  </a:lnTo>
                  <a:lnTo>
                    <a:pt x="681" y="12464"/>
                  </a:lnTo>
                  <a:lnTo>
                    <a:pt x="813" y="12771"/>
                  </a:lnTo>
                  <a:lnTo>
                    <a:pt x="944" y="13057"/>
                  </a:lnTo>
                  <a:lnTo>
                    <a:pt x="1098" y="13342"/>
                  </a:lnTo>
                  <a:lnTo>
                    <a:pt x="1405" y="13825"/>
                  </a:lnTo>
                  <a:lnTo>
                    <a:pt x="1712" y="14264"/>
                  </a:lnTo>
                  <a:lnTo>
                    <a:pt x="2020" y="14615"/>
                  </a:lnTo>
                  <a:lnTo>
                    <a:pt x="2327" y="14922"/>
                  </a:lnTo>
                  <a:lnTo>
                    <a:pt x="2612" y="15163"/>
                  </a:lnTo>
                  <a:lnTo>
                    <a:pt x="2853" y="15361"/>
                  </a:lnTo>
                  <a:lnTo>
                    <a:pt x="3073" y="15492"/>
                  </a:lnTo>
                  <a:lnTo>
                    <a:pt x="3380" y="15668"/>
                  </a:lnTo>
                  <a:lnTo>
                    <a:pt x="3709" y="15800"/>
                  </a:lnTo>
                  <a:lnTo>
                    <a:pt x="4060" y="15909"/>
                  </a:lnTo>
                  <a:lnTo>
                    <a:pt x="4455" y="15997"/>
                  </a:lnTo>
                  <a:lnTo>
                    <a:pt x="4850" y="16041"/>
                  </a:lnTo>
                  <a:lnTo>
                    <a:pt x="5267" y="16063"/>
                  </a:lnTo>
                  <a:lnTo>
                    <a:pt x="5684" y="16085"/>
                  </a:lnTo>
                  <a:lnTo>
                    <a:pt x="6123" y="16063"/>
                  </a:lnTo>
                  <a:lnTo>
                    <a:pt x="6562" y="16019"/>
                  </a:lnTo>
                  <a:lnTo>
                    <a:pt x="6979" y="15953"/>
                  </a:lnTo>
                  <a:lnTo>
                    <a:pt x="7417" y="15887"/>
                  </a:lnTo>
                  <a:lnTo>
                    <a:pt x="7812" y="15778"/>
                  </a:lnTo>
                  <a:lnTo>
                    <a:pt x="8229" y="15668"/>
                  </a:lnTo>
                  <a:lnTo>
                    <a:pt x="8602" y="15514"/>
                  </a:lnTo>
                  <a:lnTo>
                    <a:pt x="8975" y="15383"/>
                  </a:lnTo>
                  <a:lnTo>
                    <a:pt x="9304" y="15207"/>
                  </a:lnTo>
                  <a:lnTo>
                    <a:pt x="9656" y="14988"/>
                  </a:lnTo>
                  <a:lnTo>
                    <a:pt x="9985" y="14768"/>
                  </a:lnTo>
                  <a:lnTo>
                    <a:pt x="10292" y="14527"/>
                  </a:lnTo>
                  <a:lnTo>
                    <a:pt x="10577" y="14242"/>
                  </a:lnTo>
                  <a:lnTo>
                    <a:pt x="10862" y="13978"/>
                  </a:lnTo>
                  <a:lnTo>
                    <a:pt x="11126" y="13693"/>
                  </a:lnTo>
                  <a:lnTo>
                    <a:pt x="11630" y="13123"/>
                  </a:lnTo>
                  <a:lnTo>
                    <a:pt x="12069" y="12596"/>
                  </a:lnTo>
                  <a:lnTo>
                    <a:pt x="12508" y="12135"/>
                  </a:lnTo>
                  <a:lnTo>
                    <a:pt x="12749" y="11916"/>
                  </a:lnTo>
                  <a:lnTo>
                    <a:pt x="12991" y="11696"/>
                  </a:lnTo>
                  <a:lnTo>
                    <a:pt x="13232" y="11521"/>
                  </a:lnTo>
                  <a:lnTo>
                    <a:pt x="13495" y="11345"/>
                  </a:lnTo>
                  <a:lnTo>
                    <a:pt x="13847" y="11170"/>
                  </a:lnTo>
                  <a:lnTo>
                    <a:pt x="14198" y="10994"/>
                  </a:lnTo>
                  <a:lnTo>
                    <a:pt x="14593" y="10862"/>
                  </a:lnTo>
                  <a:lnTo>
                    <a:pt x="14988" y="10753"/>
                  </a:lnTo>
                  <a:lnTo>
                    <a:pt x="15404" y="10643"/>
                  </a:lnTo>
                  <a:lnTo>
                    <a:pt x="15821" y="10555"/>
                  </a:lnTo>
                  <a:lnTo>
                    <a:pt x="16699" y="10380"/>
                  </a:lnTo>
                  <a:lnTo>
                    <a:pt x="17270" y="10270"/>
                  </a:lnTo>
                  <a:lnTo>
                    <a:pt x="17840" y="10138"/>
                  </a:lnTo>
                  <a:lnTo>
                    <a:pt x="18323" y="10007"/>
                  </a:lnTo>
                  <a:lnTo>
                    <a:pt x="18498" y="9941"/>
                  </a:lnTo>
                  <a:lnTo>
                    <a:pt x="18652" y="9875"/>
                  </a:lnTo>
                  <a:lnTo>
                    <a:pt x="18981" y="9634"/>
                  </a:lnTo>
                  <a:lnTo>
                    <a:pt x="19310" y="9326"/>
                  </a:lnTo>
                  <a:lnTo>
                    <a:pt x="19617" y="8997"/>
                  </a:lnTo>
                  <a:lnTo>
                    <a:pt x="19925" y="8602"/>
                  </a:lnTo>
                  <a:lnTo>
                    <a:pt x="20078" y="8383"/>
                  </a:lnTo>
                  <a:lnTo>
                    <a:pt x="20210" y="8142"/>
                  </a:lnTo>
                  <a:lnTo>
                    <a:pt x="20341" y="7900"/>
                  </a:lnTo>
                  <a:lnTo>
                    <a:pt x="20451" y="7637"/>
                  </a:lnTo>
                  <a:lnTo>
                    <a:pt x="20561" y="7374"/>
                  </a:lnTo>
                  <a:lnTo>
                    <a:pt x="20649" y="7110"/>
                  </a:lnTo>
                  <a:lnTo>
                    <a:pt x="20736" y="6825"/>
                  </a:lnTo>
                  <a:lnTo>
                    <a:pt x="20780" y="6518"/>
                  </a:lnTo>
                  <a:lnTo>
                    <a:pt x="20824" y="6211"/>
                  </a:lnTo>
                  <a:lnTo>
                    <a:pt x="20846" y="5925"/>
                  </a:lnTo>
                  <a:lnTo>
                    <a:pt x="20846" y="5618"/>
                  </a:lnTo>
                  <a:lnTo>
                    <a:pt x="20824" y="5289"/>
                  </a:lnTo>
                  <a:lnTo>
                    <a:pt x="20780" y="4982"/>
                  </a:lnTo>
                  <a:lnTo>
                    <a:pt x="20714" y="4653"/>
                  </a:lnTo>
                  <a:lnTo>
                    <a:pt x="20649" y="4346"/>
                  </a:lnTo>
                  <a:lnTo>
                    <a:pt x="20539" y="4016"/>
                  </a:lnTo>
                  <a:lnTo>
                    <a:pt x="20407" y="3687"/>
                  </a:lnTo>
                  <a:lnTo>
                    <a:pt x="20276" y="3358"/>
                  </a:lnTo>
                  <a:lnTo>
                    <a:pt x="20122" y="3029"/>
                  </a:lnTo>
                  <a:lnTo>
                    <a:pt x="19925" y="2700"/>
                  </a:lnTo>
                  <a:lnTo>
                    <a:pt x="19727" y="2371"/>
                  </a:lnTo>
                  <a:lnTo>
                    <a:pt x="19508" y="2042"/>
                  </a:lnTo>
                  <a:lnTo>
                    <a:pt x="19288" y="1712"/>
                  </a:lnTo>
                  <a:lnTo>
                    <a:pt x="19025" y="1383"/>
                  </a:lnTo>
                  <a:lnTo>
                    <a:pt x="18762" y="1076"/>
                  </a:lnTo>
                  <a:lnTo>
                    <a:pt x="18498" y="835"/>
                  </a:lnTo>
                  <a:lnTo>
                    <a:pt x="18213" y="637"/>
                  </a:lnTo>
                  <a:lnTo>
                    <a:pt x="17928" y="462"/>
                  </a:lnTo>
                  <a:lnTo>
                    <a:pt x="17643" y="308"/>
                  </a:lnTo>
                  <a:lnTo>
                    <a:pt x="17357" y="198"/>
                  </a:lnTo>
                  <a:lnTo>
                    <a:pt x="17072" y="111"/>
                  </a:lnTo>
                  <a:lnTo>
                    <a:pt x="16787" y="67"/>
                  </a:lnTo>
                  <a:lnTo>
                    <a:pt x="16502" y="23"/>
                  </a:lnTo>
                  <a:lnTo>
                    <a:pt x="16238"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5340;p48">
              <a:extLst>
                <a:ext uri="{FF2B5EF4-FFF2-40B4-BE49-F238E27FC236}">
                  <a16:creationId xmlns:a16="http://schemas.microsoft.com/office/drawing/2014/main" id="{9F0B1BC8-4EB6-8DB4-5D33-BB2E78DA7C50}"/>
                </a:ext>
              </a:extLst>
            </p:cNvPr>
            <p:cNvSpPr/>
            <p:nvPr/>
          </p:nvSpPr>
          <p:spPr>
            <a:xfrm>
              <a:off x="3978650" y="3506725"/>
              <a:ext cx="171725" cy="171725"/>
            </a:xfrm>
            <a:custGeom>
              <a:avLst/>
              <a:gdLst/>
              <a:ahLst/>
              <a:cxnLst/>
              <a:rect l="l" t="t" r="r" b="b"/>
              <a:pathLst>
                <a:path w="6869" h="6869" extrusionOk="0">
                  <a:moveTo>
                    <a:pt x="3445" y="1"/>
                  </a:moveTo>
                  <a:lnTo>
                    <a:pt x="3094" y="23"/>
                  </a:lnTo>
                  <a:lnTo>
                    <a:pt x="2743" y="89"/>
                  </a:lnTo>
                  <a:lnTo>
                    <a:pt x="2414" y="176"/>
                  </a:lnTo>
                  <a:lnTo>
                    <a:pt x="2107" y="286"/>
                  </a:lnTo>
                  <a:lnTo>
                    <a:pt x="1800" y="418"/>
                  </a:lnTo>
                  <a:lnTo>
                    <a:pt x="1514" y="593"/>
                  </a:lnTo>
                  <a:lnTo>
                    <a:pt x="1251" y="791"/>
                  </a:lnTo>
                  <a:lnTo>
                    <a:pt x="1010" y="1010"/>
                  </a:lnTo>
                  <a:lnTo>
                    <a:pt x="790" y="1252"/>
                  </a:lnTo>
                  <a:lnTo>
                    <a:pt x="593" y="1515"/>
                  </a:lnTo>
                  <a:lnTo>
                    <a:pt x="417" y="1800"/>
                  </a:lnTo>
                  <a:lnTo>
                    <a:pt x="286" y="2107"/>
                  </a:lnTo>
                  <a:lnTo>
                    <a:pt x="154" y="2414"/>
                  </a:lnTo>
                  <a:lnTo>
                    <a:pt x="66" y="2744"/>
                  </a:lnTo>
                  <a:lnTo>
                    <a:pt x="22" y="3095"/>
                  </a:lnTo>
                  <a:lnTo>
                    <a:pt x="0" y="3446"/>
                  </a:lnTo>
                  <a:lnTo>
                    <a:pt x="22" y="3797"/>
                  </a:lnTo>
                  <a:lnTo>
                    <a:pt x="66" y="4126"/>
                  </a:lnTo>
                  <a:lnTo>
                    <a:pt x="154" y="4455"/>
                  </a:lnTo>
                  <a:lnTo>
                    <a:pt x="286" y="4784"/>
                  </a:lnTo>
                  <a:lnTo>
                    <a:pt x="417" y="5070"/>
                  </a:lnTo>
                  <a:lnTo>
                    <a:pt x="593" y="5355"/>
                  </a:lnTo>
                  <a:lnTo>
                    <a:pt x="790" y="5618"/>
                  </a:lnTo>
                  <a:lnTo>
                    <a:pt x="1010" y="5859"/>
                  </a:lnTo>
                  <a:lnTo>
                    <a:pt x="1251" y="6079"/>
                  </a:lnTo>
                  <a:lnTo>
                    <a:pt x="1514" y="6276"/>
                  </a:lnTo>
                  <a:lnTo>
                    <a:pt x="1800" y="6452"/>
                  </a:lnTo>
                  <a:lnTo>
                    <a:pt x="2107" y="6605"/>
                  </a:lnTo>
                  <a:lnTo>
                    <a:pt x="2414" y="6715"/>
                  </a:lnTo>
                  <a:lnTo>
                    <a:pt x="2743" y="6803"/>
                  </a:lnTo>
                  <a:lnTo>
                    <a:pt x="3094" y="6847"/>
                  </a:lnTo>
                  <a:lnTo>
                    <a:pt x="3445" y="6869"/>
                  </a:lnTo>
                  <a:lnTo>
                    <a:pt x="3796" y="6847"/>
                  </a:lnTo>
                  <a:lnTo>
                    <a:pt x="4125" y="6803"/>
                  </a:lnTo>
                  <a:lnTo>
                    <a:pt x="4455" y="6715"/>
                  </a:lnTo>
                  <a:lnTo>
                    <a:pt x="4784" y="6605"/>
                  </a:lnTo>
                  <a:lnTo>
                    <a:pt x="5069" y="6452"/>
                  </a:lnTo>
                  <a:lnTo>
                    <a:pt x="5354" y="6276"/>
                  </a:lnTo>
                  <a:lnTo>
                    <a:pt x="5618" y="6079"/>
                  </a:lnTo>
                  <a:lnTo>
                    <a:pt x="5859" y="5859"/>
                  </a:lnTo>
                  <a:lnTo>
                    <a:pt x="6078" y="5618"/>
                  </a:lnTo>
                  <a:lnTo>
                    <a:pt x="6276" y="5355"/>
                  </a:lnTo>
                  <a:lnTo>
                    <a:pt x="6451" y="5070"/>
                  </a:lnTo>
                  <a:lnTo>
                    <a:pt x="6605" y="4784"/>
                  </a:lnTo>
                  <a:lnTo>
                    <a:pt x="6715" y="4455"/>
                  </a:lnTo>
                  <a:lnTo>
                    <a:pt x="6802" y="4126"/>
                  </a:lnTo>
                  <a:lnTo>
                    <a:pt x="6846" y="3797"/>
                  </a:lnTo>
                  <a:lnTo>
                    <a:pt x="6868" y="3446"/>
                  </a:lnTo>
                  <a:lnTo>
                    <a:pt x="6846" y="3095"/>
                  </a:lnTo>
                  <a:lnTo>
                    <a:pt x="6802" y="2744"/>
                  </a:lnTo>
                  <a:lnTo>
                    <a:pt x="6715" y="2414"/>
                  </a:lnTo>
                  <a:lnTo>
                    <a:pt x="6605" y="2107"/>
                  </a:lnTo>
                  <a:lnTo>
                    <a:pt x="6451" y="1800"/>
                  </a:lnTo>
                  <a:lnTo>
                    <a:pt x="6276" y="1515"/>
                  </a:lnTo>
                  <a:lnTo>
                    <a:pt x="6078" y="1252"/>
                  </a:lnTo>
                  <a:lnTo>
                    <a:pt x="5859" y="1010"/>
                  </a:lnTo>
                  <a:lnTo>
                    <a:pt x="5618" y="791"/>
                  </a:lnTo>
                  <a:lnTo>
                    <a:pt x="5354" y="593"/>
                  </a:lnTo>
                  <a:lnTo>
                    <a:pt x="5069" y="418"/>
                  </a:lnTo>
                  <a:lnTo>
                    <a:pt x="4784" y="286"/>
                  </a:lnTo>
                  <a:lnTo>
                    <a:pt x="4455" y="176"/>
                  </a:lnTo>
                  <a:lnTo>
                    <a:pt x="4125" y="89"/>
                  </a:lnTo>
                  <a:lnTo>
                    <a:pt x="3796" y="23"/>
                  </a:lnTo>
                  <a:lnTo>
                    <a:pt x="344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5341;p48">
              <a:extLst>
                <a:ext uri="{FF2B5EF4-FFF2-40B4-BE49-F238E27FC236}">
                  <a16:creationId xmlns:a16="http://schemas.microsoft.com/office/drawing/2014/main" id="{0D6365F6-31F3-91DB-6FB2-2F8B964482D6}"/>
                </a:ext>
              </a:extLst>
            </p:cNvPr>
            <p:cNvSpPr/>
            <p:nvPr/>
          </p:nvSpPr>
          <p:spPr>
            <a:xfrm>
              <a:off x="4215625" y="3301025"/>
              <a:ext cx="499200" cy="267725"/>
            </a:xfrm>
            <a:custGeom>
              <a:avLst/>
              <a:gdLst/>
              <a:ahLst/>
              <a:cxnLst/>
              <a:rect l="l" t="t" r="r" b="b"/>
              <a:pathLst>
                <a:path w="19968" h="10709" extrusionOk="0">
                  <a:moveTo>
                    <a:pt x="18651" y="0"/>
                  </a:moveTo>
                  <a:lnTo>
                    <a:pt x="0" y="6715"/>
                  </a:lnTo>
                  <a:lnTo>
                    <a:pt x="44" y="6912"/>
                  </a:lnTo>
                  <a:lnTo>
                    <a:pt x="154" y="7307"/>
                  </a:lnTo>
                  <a:lnTo>
                    <a:pt x="242" y="7592"/>
                  </a:lnTo>
                  <a:lnTo>
                    <a:pt x="439" y="8141"/>
                  </a:lnTo>
                  <a:lnTo>
                    <a:pt x="527" y="8426"/>
                  </a:lnTo>
                  <a:lnTo>
                    <a:pt x="703" y="8975"/>
                  </a:lnTo>
                  <a:lnTo>
                    <a:pt x="812" y="9260"/>
                  </a:lnTo>
                  <a:lnTo>
                    <a:pt x="988" y="9809"/>
                  </a:lnTo>
                  <a:lnTo>
                    <a:pt x="1098" y="10094"/>
                  </a:lnTo>
                  <a:lnTo>
                    <a:pt x="1317" y="10708"/>
                  </a:lnTo>
                  <a:lnTo>
                    <a:pt x="19968" y="3511"/>
                  </a:lnTo>
                  <a:lnTo>
                    <a:pt x="19836" y="3182"/>
                  </a:lnTo>
                  <a:lnTo>
                    <a:pt x="19727" y="2897"/>
                  </a:lnTo>
                  <a:lnTo>
                    <a:pt x="19529" y="2348"/>
                  </a:lnTo>
                  <a:lnTo>
                    <a:pt x="19419" y="2063"/>
                  </a:lnTo>
                  <a:lnTo>
                    <a:pt x="19222" y="1514"/>
                  </a:lnTo>
                  <a:lnTo>
                    <a:pt x="19134" y="1251"/>
                  </a:lnTo>
                  <a:lnTo>
                    <a:pt x="18915" y="703"/>
                  </a:lnTo>
                  <a:lnTo>
                    <a:pt x="18827" y="417"/>
                  </a:lnTo>
                  <a:lnTo>
                    <a:pt x="1865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5342;p48">
              <a:extLst>
                <a:ext uri="{FF2B5EF4-FFF2-40B4-BE49-F238E27FC236}">
                  <a16:creationId xmlns:a16="http://schemas.microsoft.com/office/drawing/2014/main" id="{CA780761-807D-61BA-96F4-3D1062B476D1}"/>
                </a:ext>
              </a:extLst>
            </p:cNvPr>
            <p:cNvSpPr/>
            <p:nvPr/>
          </p:nvSpPr>
          <p:spPr>
            <a:xfrm>
              <a:off x="3929825" y="3311450"/>
              <a:ext cx="758675" cy="285825"/>
            </a:xfrm>
            <a:custGeom>
              <a:avLst/>
              <a:gdLst/>
              <a:ahLst/>
              <a:cxnLst/>
              <a:rect l="l" t="t" r="r" b="b"/>
              <a:pathLst>
                <a:path w="30347" h="11433" extrusionOk="0">
                  <a:moveTo>
                    <a:pt x="30259" y="0"/>
                  </a:moveTo>
                  <a:lnTo>
                    <a:pt x="26858" y="1251"/>
                  </a:lnTo>
                  <a:lnTo>
                    <a:pt x="22228" y="2941"/>
                  </a:lnTo>
                  <a:lnTo>
                    <a:pt x="11586" y="6890"/>
                  </a:lnTo>
                  <a:lnTo>
                    <a:pt x="88" y="11169"/>
                  </a:lnTo>
                  <a:lnTo>
                    <a:pt x="44" y="11213"/>
                  </a:lnTo>
                  <a:lnTo>
                    <a:pt x="22" y="11257"/>
                  </a:lnTo>
                  <a:lnTo>
                    <a:pt x="0" y="11301"/>
                  </a:lnTo>
                  <a:lnTo>
                    <a:pt x="0" y="11345"/>
                  </a:lnTo>
                  <a:lnTo>
                    <a:pt x="22" y="11388"/>
                  </a:lnTo>
                  <a:lnTo>
                    <a:pt x="66" y="11410"/>
                  </a:lnTo>
                  <a:lnTo>
                    <a:pt x="110" y="11432"/>
                  </a:lnTo>
                  <a:lnTo>
                    <a:pt x="154" y="11410"/>
                  </a:lnTo>
                  <a:lnTo>
                    <a:pt x="11674" y="7175"/>
                  </a:lnTo>
                  <a:lnTo>
                    <a:pt x="22535" y="3182"/>
                  </a:lnTo>
                  <a:lnTo>
                    <a:pt x="30347" y="286"/>
                  </a:lnTo>
                  <a:lnTo>
                    <a:pt x="30259"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5343;p48">
              <a:extLst>
                <a:ext uri="{FF2B5EF4-FFF2-40B4-BE49-F238E27FC236}">
                  <a16:creationId xmlns:a16="http://schemas.microsoft.com/office/drawing/2014/main" id="{6FC1C48B-067E-74D9-4CAE-B03A65CA923A}"/>
                </a:ext>
              </a:extLst>
            </p:cNvPr>
            <p:cNvSpPr/>
            <p:nvPr/>
          </p:nvSpPr>
          <p:spPr>
            <a:xfrm>
              <a:off x="3936950" y="3332300"/>
              <a:ext cx="759225" cy="285275"/>
            </a:xfrm>
            <a:custGeom>
              <a:avLst/>
              <a:gdLst/>
              <a:ahLst/>
              <a:cxnLst/>
              <a:rect l="l" t="t" r="r" b="b"/>
              <a:pathLst>
                <a:path w="30369" h="11411" extrusionOk="0">
                  <a:moveTo>
                    <a:pt x="30281" y="0"/>
                  </a:moveTo>
                  <a:lnTo>
                    <a:pt x="26726" y="1295"/>
                  </a:lnTo>
                  <a:lnTo>
                    <a:pt x="22075" y="3006"/>
                  </a:lnTo>
                  <a:lnTo>
                    <a:pt x="11586" y="6890"/>
                  </a:lnTo>
                  <a:lnTo>
                    <a:pt x="67" y="11169"/>
                  </a:lnTo>
                  <a:lnTo>
                    <a:pt x="23" y="11191"/>
                  </a:lnTo>
                  <a:lnTo>
                    <a:pt x="1" y="11235"/>
                  </a:lnTo>
                  <a:lnTo>
                    <a:pt x="1" y="11279"/>
                  </a:lnTo>
                  <a:lnTo>
                    <a:pt x="1" y="11322"/>
                  </a:lnTo>
                  <a:lnTo>
                    <a:pt x="23" y="11366"/>
                  </a:lnTo>
                  <a:lnTo>
                    <a:pt x="45" y="11410"/>
                  </a:lnTo>
                  <a:lnTo>
                    <a:pt x="132" y="11410"/>
                  </a:lnTo>
                  <a:lnTo>
                    <a:pt x="4565" y="9786"/>
                  </a:lnTo>
                  <a:lnTo>
                    <a:pt x="11674" y="7175"/>
                  </a:lnTo>
                  <a:lnTo>
                    <a:pt x="22360" y="3248"/>
                  </a:lnTo>
                  <a:lnTo>
                    <a:pt x="30369" y="263"/>
                  </a:lnTo>
                  <a:lnTo>
                    <a:pt x="30281"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5344;p48">
              <a:extLst>
                <a:ext uri="{FF2B5EF4-FFF2-40B4-BE49-F238E27FC236}">
                  <a16:creationId xmlns:a16="http://schemas.microsoft.com/office/drawing/2014/main" id="{FD29FFA7-2B80-320B-7611-E5C4B00EBBAD}"/>
                </a:ext>
              </a:extLst>
            </p:cNvPr>
            <p:cNvSpPr/>
            <p:nvPr/>
          </p:nvSpPr>
          <p:spPr>
            <a:xfrm>
              <a:off x="3944075" y="3352575"/>
              <a:ext cx="759800" cy="288025"/>
            </a:xfrm>
            <a:custGeom>
              <a:avLst/>
              <a:gdLst/>
              <a:ahLst/>
              <a:cxnLst/>
              <a:rect l="l" t="t" r="r" b="b"/>
              <a:pathLst>
                <a:path w="30392" h="11521" extrusionOk="0">
                  <a:moveTo>
                    <a:pt x="30281" y="1"/>
                  </a:moveTo>
                  <a:lnTo>
                    <a:pt x="21943" y="3073"/>
                  </a:lnTo>
                  <a:lnTo>
                    <a:pt x="11565" y="6913"/>
                  </a:lnTo>
                  <a:lnTo>
                    <a:pt x="7659" y="8383"/>
                  </a:lnTo>
                  <a:lnTo>
                    <a:pt x="4170" y="9721"/>
                  </a:lnTo>
                  <a:lnTo>
                    <a:pt x="89" y="11279"/>
                  </a:lnTo>
                  <a:lnTo>
                    <a:pt x="45" y="11301"/>
                  </a:lnTo>
                  <a:lnTo>
                    <a:pt x="23" y="11345"/>
                  </a:lnTo>
                  <a:lnTo>
                    <a:pt x="1" y="11389"/>
                  </a:lnTo>
                  <a:lnTo>
                    <a:pt x="1" y="11433"/>
                  </a:lnTo>
                  <a:lnTo>
                    <a:pt x="23" y="11477"/>
                  </a:lnTo>
                  <a:lnTo>
                    <a:pt x="67" y="11499"/>
                  </a:lnTo>
                  <a:lnTo>
                    <a:pt x="89" y="11521"/>
                  </a:lnTo>
                  <a:lnTo>
                    <a:pt x="155" y="11521"/>
                  </a:lnTo>
                  <a:lnTo>
                    <a:pt x="4609" y="9831"/>
                  </a:lnTo>
                  <a:lnTo>
                    <a:pt x="7988" y="8559"/>
                  </a:lnTo>
                  <a:lnTo>
                    <a:pt x="11674" y="7198"/>
                  </a:lnTo>
                  <a:lnTo>
                    <a:pt x="22207" y="3314"/>
                  </a:lnTo>
                  <a:lnTo>
                    <a:pt x="30391" y="286"/>
                  </a:lnTo>
                  <a:lnTo>
                    <a:pt x="3028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1" name="Google Shape;5345;p48">
              <a:extLst>
                <a:ext uri="{FF2B5EF4-FFF2-40B4-BE49-F238E27FC236}">
                  <a16:creationId xmlns:a16="http://schemas.microsoft.com/office/drawing/2014/main" id="{B6296D34-C35B-E5E0-7D3B-4D6E69E8EB7C}"/>
                </a:ext>
              </a:extLst>
            </p:cNvPr>
            <p:cNvSpPr/>
            <p:nvPr/>
          </p:nvSpPr>
          <p:spPr>
            <a:xfrm>
              <a:off x="3953400" y="3373425"/>
              <a:ext cx="758150" cy="293500"/>
            </a:xfrm>
            <a:custGeom>
              <a:avLst/>
              <a:gdLst/>
              <a:ahLst/>
              <a:cxnLst/>
              <a:rect l="l" t="t" r="r" b="b"/>
              <a:pathLst>
                <a:path w="30326" h="11740" extrusionOk="0">
                  <a:moveTo>
                    <a:pt x="30216" y="1"/>
                  </a:moveTo>
                  <a:lnTo>
                    <a:pt x="21746" y="3117"/>
                  </a:lnTo>
                  <a:lnTo>
                    <a:pt x="11477" y="6913"/>
                  </a:lnTo>
                  <a:lnTo>
                    <a:pt x="9546" y="7659"/>
                  </a:lnTo>
                  <a:lnTo>
                    <a:pt x="7659" y="8383"/>
                  </a:lnTo>
                  <a:lnTo>
                    <a:pt x="5838" y="9107"/>
                  </a:lnTo>
                  <a:lnTo>
                    <a:pt x="4170" y="9787"/>
                  </a:lnTo>
                  <a:lnTo>
                    <a:pt x="1515" y="10906"/>
                  </a:lnTo>
                  <a:lnTo>
                    <a:pt x="67" y="11499"/>
                  </a:lnTo>
                  <a:lnTo>
                    <a:pt x="23" y="11521"/>
                  </a:lnTo>
                  <a:lnTo>
                    <a:pt x="1" y="11564"/>
                  </a:lnTo>
                  <a:lnTo>
                    <a:pt x="1" y="11608"/>
                  </a:lnTo>
                  <a:lnTo>
                    <a:pt x="1" y="11652"/>
                  </a:lnTo>
                  <a:lnTo>
                    <a:pt x="23" y="11696"/>
                  </a:lnTo>
                  <a:lnTo>
                    <a:pt x="45" y="11718"/>
                  </a:lnTo>
                  <a:lnTo>
                    <a:pt x="89" y="11740"/>
                  </a:lnTo>
                  <a:lnTo>
                    <a:pt x="133" y="11740"/>
                  </a:lnTo>
                  <a:lnTo>
                    <a:pt x="857" y="11455"/>
                  </a:lnTo>
                  <a:lnTo>
                    <a:pt x="1866" y="11038"/>
                  </a:lnTo>
                  <a:lnTo>
                    <a:pt x="4609" y="9919"/>
                  </a:lnTo>
                  <a:lnTo>
                    <a:pt x="7988" y="8580"/>
                  </a:lnTo>
                  <a:lnTo>
                    <a:pt x="9787" y="7878"/>
                  </a:lnTo>
                  <a:lnTo>
                    <a:pt x="11587" y="7198"/>
                  </a:lnTo>
                  <a:lnTo>
                    <a:pt x="22009" y="3358"/>
                  </a:lnTo>
                  <a:lnTo>
                    <a:pt x="30325" y="286"/>
                  </a:lnTo>
                  <a:lnTo>
                    <a:pt x="30216"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2" name="Google Shape;5346;p48">
              <a:extLst>
                <a:ext uri="{FF2B5EF4-FFF2-40B4-BE49-F238E27FC236}">
                  <a16:creationId xmlns:a16="http://schemas.microsoft.com/office/drawing/2014/main" id="{6F9DDD40-EBE1-8347-9FD8-6423B0869C85}"/>
                </a:ext>
              </a:extLst>
            </p:cNvPr>
            <p:cNvSpPr/>
            <p:nvPr/>
          </p:nvSpPr>
          <p:spPr>
            <a:xfrm>
              <a:off x="4681900" y="3194050"/>
              <a:ext cx="237000" cy="194775"/>
            </a:xfrm>
            <a:custGeom>
              <a:avLst/>
              <a:gdLst/>
              <a:ahLst/>
              <a:cxnLst/>
              <a:rect l="l" t="t" r="r" b="b"/>
              <a:pathLst>
                <a:path w="9480" h="7791" extrusionOk="0">
                  <a:moveTo>
                    <a:pt x="0" y="4279"/>
                  </a:moveTo>
                  <a:lnTo>
                    <a:pt x="0" y="4279"/>
                  </a:lnTo>
                  <a:lnTo>
                    <a:pt x="0" y="4257"/>
                  </a:lnTo>
                  <a:lnTo>
                    <a:pt x="44" y="4192"/>
                  </a:lnTo>
                  <a:lnTo>
                    <a:pt x="198" y="4038"/>
                  </a:lnTo>
                  <a:lnTo>
                    <a:pt x="461" y="3819"/>
                  </a:lnTo>
                  <a:lnTo>
                    <a:pt x="812" y="3533"/>
                  </a:lnTo>
                  <a:lnTo>
                    <a:pt x="1756" y="2831"/>
                  </a:lnTo>
                  <a:lnTo>
                    <a:pt x="2875" y="2041"/>
                  </a:lnTo>
                  <a:lnTo>
                    <a:pt x="3489" y="1646"/>
                  </a:lnTo>
                  <a:lnTo>
                    <a:pt x="4104" y="1273"/>
                  </a:lnTo>
                  <a:lnTo>
                    <a:pt x="4696" y="922"/>
                  </a:lnTo>
                  <a:lnTo>
                    <a:pt x="5267" y="615"/>
                  </a:lnTo>
                  <a:lnTo>
                    <a:pt x="5793" y="352"/>
                  </a:lnTo>
                  <a:lnTo>
                    <a:pt x="6276" y="154"/>
                  </a:lnTo>
                  <a:lnTo>
                    <a:pt x="6473" y="88"/>
                  </a:lnTo>
                  <a:lnTo>
                    <a:pt x="6671" y="45"/>
                  </a:lnTo>
                  <a:lnTo>
                    <a:pt x="6846" y="1"/>
                  </a:lnTo>
                  <a:lnTo>
                    <a:pt x="7000" y="1"/>
                  </a:lnTo>
                  <a:lnTo>
                    <a:pt x="7000" y="1"/>
                  </a:lnTo>
                  <a:lnTo>
                    <a:pt x="7132" y="23"/>
                  </a:lnTo>
                  <a:lnTo>
                    <a:pt x="7263" y="88"/>
                  </a:lnTo>
                  <a:lnTo>
                    <a:pt x="7395" y="154"/>
                  </a:lnTo>
                  <a:lnTo>
                    <a:pt x="7527" y="264"/>
                  </a:lnTo>
                  <a:lnTo>
                    <a:pt x="7680" y="396"/>
                  </a:lnTo>
                  <a:lnTo>
                    <a:pt x="7812" y="527"/>
                  </a:lnTo>
                  <a:lnTo>
                    <a:pt x="8053" y="900"/>
                  </a:lnTo>
                  <a:lnTo>
                    <a:pt x="8295" y="1317"/>
                  </a:lnTo>
                  <a:lnTo>
                    <a:pt x="8536" y="1778"/>
                  </a:lnTo>
                  <a:lnTo>
                    <a:pt x="8733" y="2283"/>
                  </a:lnTo>
                  <a:lnTo>
                    <a:pt x="8931" y="2787"/>
                  </a:lnTo>
                  <a:lnTo>
                    <a:pt x="9106" y="3314"/>
                  </a:lnTo>
                  <a:lnTo>
                    <a:pt x="9238" y="3841"/>
                  </a:lnTo>
                  <a:lnTo>
                    <a:pt x="9348" y="4345"/>
                  </a:lnTo>
                  <a:lnTo>
                    <a:pt x="9436" y="4784"/>
                  </a:lnTo>
                  <a:lnTo>
                    <a:pt x="9480" y="5201"/>
                  </a:lnTo>
                  <a:lnTo>
                    <a:pt x="9480" y="5530"/>
                  </a:lnTo>
                  <a:lnTo>
                    <a:pt x="9480" y="5662"/>
                  </a:lnTo>
                  <a:lnTo>
                    <a:pt x="9458" y="5771"/>
                  </a:lnTo>
                  <a:lnTo>
                    <a:pt x="9414" y="5881"/>
                  </a:lnTo>
                  <a:lnTo>
                    <a:pt x="9370" y="5947"/>
                  </a:lnTo>
                  <a:lnTo>
                    <a:pt x="9370" y="5947"/>
                  </a:lnTo>
                  <a:lnTo>
                    <a:pt x="9260" y="6035"/>
                  </a:lnTo>
                  <a:lnTo>
                    <a:pt x="9128" y="6123"/>
                  </a:lnTo>
                  <a:lnTo>
                    <a:pt x="8953" y="6210"/>
                  </a:lnTo>
                  <a:lnTo>
                    <a:pt x="8755" y="6298"/>
                  </a:lnTo>
                  <a:lnTo>
                    <a:pt x="8273" y="6474"/>
                  </a:lnTo>
                  <a:lnTo>
                    <a:pt x="7702" y="6627"/>
                  </a:lnTo>
                  <a:lnTo>
                    <a:pt x="7066" y="6803"/>
                  </a:lnTo>
                  <a:lnTo>
                    <a:pt x="6408" y="6934"/>
                  </a:lnTo>
                  <a:lnTo>
                    <a:pt x="4981" y="7220"/>
                  </a:lnTo>
                  <a:lnTo>
                    <a:pt x="3621" y="7461"/>
                  </a:lnTo>
                  <a:lnTo>
                    <a:pt x="2436" y="7637"/>
                  </a:lnTo>
                  <a:lnTo>
                    <a:pt x="1317" y="7790"/>
                  </a:lnTo>
                  <a:lnTo>
                    <a:pt x="0" y="4279"/>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3" name="Google Shape;5347;p48">
              <a:extLst>
                <a:ext uri="{FF2B5EF4-FFF2-40B4-BE49-F238E27FC236}">
                  <a16:creationId xmlns:a16="http://schemas.microsoft.com/office/drawing/2014/main" id="{27E54D28-9716-3BC0-AC73-EC74C7D8B2F8}"/>
                </a:ext>
              </a:extLst>
            </p:cNvPr>
            <p:cNvSpPr/>
            <p:nvPr/>
          </p:nvSpPr>
          <p:spPr>
            <a:xfrm>
              <a:off x="4737300" y="3292250"/>
              <a:ext cx="25" cy="575"/>
            </a:xfrm>
            <a:custGeom>
              <a:avLst/>
              <a:gdLst/>
              <a:ahLst/>
              <a:cxnLst/>
              <a:rect l="l" t="t" r="r" b="b"/>
              <a:pathLst>
                <a:path w="1" h="23" extrusionOk="0">
                  <a:moveTo>
                    <a:pt x="1" y="0"/>
                  </a:moveTo>
                  <a:lnTo>
                    <a:pt x="1" y="0"/>
                  </a:lnTo>
                  <a:lnTo>
                    <a:pt x="1" y="22"/>
                  </a:lnTo>
                  <a:lnTo>
                    <a:pt x="1"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4" name="Google Shape;5348;p48">
              <a:extLst>
                <a:ext uri="{FF2B5EF4-FFF2-40B4-BE49-F238E27FC236}">
                  <a16:creationId xmlns:a16="http://schemas.microsoft.com/office/drawing/2014/main" id="{4F35D2B1-82FB-32AF-62E3-72A483FB4C39}"/>
                </a:ext>
              </a:extLst>
            </p:cNvPr>
            <p:cNvSpPr/>
            <p:nvPr/>
          </p:nvSpPr>
          <p:spPr>
            <a:xfrm>
              <a:off x="4705475" y="3284575"/>
              <a:ext cx="26925" cy="26900"/>
            </a:xfrm>
            <a:custGeom>
              <a:avLst/>
              <a:gdLst/>
              <a:ahLst/>
              <a:cxnLst/>
              <a:rect l="l" t="t" r="r" b="b"/>
              <a:pathLst>
                <a:path w="1077" h="1076" extrusionOk="0">
                  <a:moveTo>
                    <a:pt x="506" y="0"/>
                  </a:moveTo>
                  <a:lnTo>
                    <a:pt x="396" y="22"/>
                  </a:lnTo>
                  <a:lnTo>
                    <a:pt x="308" y="66"/>
                  </a:lnTo>
                  <a:lnTo>
                    <a:pt x="220" y="110"/>
                  </a:lnTo>
                  <a:lnTo>
                    <a:pt x="133" y="176"/>
                  </a:lnTo>
                  <a:lnTo>
                    <a:pt x="67" y="263"/>
                  </a:lnTo>
                  <a:lnTo>
                    <a:pt x="23" y="373"/>
                  </a:lnTo>
                  <a:lnTo>
                    <a:pt x="1" y="483"/>
                  </a:lnTo>
                  <a:lnTo>
                    <a:pt x="1" y="593"/>
                  </a:lnTo>
                  <a:lnTo>
                    <a:pt x="45" y="746"/>
                  </a:lnTo>
                  <a:lnTo>
                    <a:pt x="89" y="834"/>
                  </a:lnTo>
                  <a:lnTo>
                    <a:pt x="155" y="922"/>
                  </a:lnTo>
                  <a:lnTo>
                    <a:pt x="220" y="966"/>
                  </a:lnTo>
                  <a:lnTo>
                    <a:pt x="286" y="1031"/>
                  </a:lnTo>
                  <a:lnTo>
                    <a:pt x="374" y="1053"/>
                  </a:lnTo>
                  <a:lnTo>
                    <a:pt x="462" y="1075"/>
                  </a:lnTo>
                  <a:lnTo>
                    <a:pt x="637" y="1075"/>
                  </a:lnTo>
                  <a:lnTo>
                    <a:pt x="725" y="1031"/>
                  </a:lnTo>
                  <a:lnTo>
                    <a:pt x="791" y="1009"/>
                  </a:lnTo>
                  <a:lnTo>
                    <a:pt x="879" y="966"/>
                  </a:lnTo>
                  <a:lnTo>
                    <a:pt x="944" y="900"/>
                  </a:lnTo>
                  <a:lnTo>
                    <a:pt x="988" y="834"/>
                  </a:lnTo>
                  <a:lnTo>
                    <a:pt x="1032" y="746"/>
                  </a:lnTo>
                  <a:lnTo>
                    <a:pt x="1076" y="658"/>
                  </a:lnTo>
                  <a:lnTo>
                    <a:pt x="1076" y="549"/>
                  </a:lnTo>
                  <a:lnTo>
                    <a:pt x="1076" y="395"/>
                  </a:lnTo>
                  <a:lnTo>
                    <a:pt x="1032" y="285"/>
                  </a:lnTo>
                  <a:lnTo>
                    <a:pt x="988" y="198"/>
                  </a:lnTo>
                  <a:lnTo>
                    <a:pt x="901" y="110"/>
                  </a:lnTo>
                  <a:lnTo>
                    <a:pt x="813" y="66"/>
                  </a:lnTo>
                  <a:lnTo>
                    <a:pt x="725" y="22"/>
                  </a:lnTo>
                  <a:lnTo>
                    <a:pt x="615"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5" name="Google Shape;5349;p48">
              <a:extLst>
                <a:ext uri="{FF2B5EF4-FFF2-40B4-BE49-F238E27FC236}">
                  <a16:creationId xmlns:a16="http://schemas.microsoft.com/office/drawing/2014/main" id="{8AA35CD7-ECCB-2221-19BB-53F58E587D5D}"/>
                </a:ext>
              </a:extLst>
            </p:cNvPr>
            <p:cNvSpPr/>
            <p:nvPr/>
          </p:nvSpPr>
          <p:spPr>
            <a:xfrm>
              <a:off x="4736750" y="3295000"/>
              <a:ext cx="25" cy="25"/>
            </a:xfrm>
            <a:custGeom>
              <a:avLst/>
              <a:gdLst/>
              <a:ahLst/>
              <a:cxnLst/>
              <a:rect l="l" t="t" r="r" b="b"/>
              <a:pathLst>
                <a:path w="1" h="1" extrusionOk="0">
                  <a:moveTo>
                    <a:pt x="1" y="0"/>
                  </a:moveTo>
                  <a:lnTo>
                    <a:pt x="1" y="0"/>
                  </a:lnTo>
                  <a:lnTo>
                    <a:pt x="1" y="0"/>
                  </a:lnTo>
                  <a:lnTo>
                    <a:pt x="1"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6" name="Google Shape;5350;p48">
              <a:extLst>
                <a:ext uri="{FF2B5EF4-FFF2-40B4-BE49-F238E27FC236}">
                  <a16:creationId xmlns:a16="http://schemas.microsoft.com/office/drawing/2014/main" id="{F908C858-6435-9078-6234-BCC72734965B}"/>
                </a:ext>
              </a:extLst>
            </p:cNvPr>
            <p:cNvSpPr/>
            <p:nvPr/>
          </p:nvSpPr>
          <p:spPr>
            <a:xfrm>
              <a:off x="4736200" y="3297175"/>
              <a:ext cx="25" cy="25"/>
            </a:xfrm>
            <a:custGeom>
              <a:avLst/>
              <a:gdLst/>
              <a:ahLst/>
              <a:cxnLst/>
              <a:rect l="l" t="t" r="r" b="b"/>
              <a:pathLst>
                <a:path w="1" h="1" extrusionOk="0">
                  <a:moveTo>
                    <a:pt x="1" y="1"/>
                  </a:moveTo>
                  <a:lnTo>
                    <a:pt x="1" y="1"/>
                  </a:lnTo>
                  <a:lnTo>
                    <a:pt x="1" y="1"/>
                  </a:lnTo>
                  <a:lnTo>
                    <a:pt x="1"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5351;p48">
              <a:extLst>
                <a:ext uri="{FF2B5EF4-FFF2-40B4-BE49-F238E27FC236}">
                  <a16:creationId xmlns:a16="http://schemas.microsoft.com/office/drawing/2014/main" id="{1837EDBF-588B-0B67-E01F-D0875DF1EFB1}"/>
                </a:ext>
              </a:extLst>
            </p:cNvPr>
            <p:cNvSpPr/>
            <p:nvPr/>
          </p:nvSpPr>
          <p:spPr>
            <a:xfrm>
              <a:off x="4713725" y="3292800"/>
              <a:ext cx="10425" cy="10450"/>
            </a:xfrm>
            <a:custGeom>
              <a:avLst/>
              <a:gdLst/>
              <a:ahLst/>
              <a:cxnLst/>
              <a:rect l="l" t="t" r="r" b="b"/>
              <a:pathLst>
                <a:path w="417" h="418" extrusionOk="0">
                  <a:moveTo>
                    <a:pt x="154" y="0"/>
                  </a:moveTo>
                  <a:lnTo>
                    <a:pt x="88" y="44"/>
                  </a:lnTo>
                  <a:lnTo>
                    <a:pt x="22" y="110"/>
                  </a:lnTo>
                  <a:lnTo>
                    <a:pt x="0" y="176"/>
                  </a:lnTo>
                  <a:lnTo>
                    <a:pt x="22" y="286"/>
                  </a:lnTo>
                  <a:lnTo>
                    <a:pt x="66" y="351"/>
                  </a:lnTo>
                  <a:lnTo>
                    <a:pt x="110" y="395"/>
                  </a:lnTo>
                  <a:lnTo>
                    <a:pt x="176" y="417"/>
                  </a:lnTo>
                  <a:lnTo>
                    <a:pt x="241" y="417"/>
                  </a:lnTo>
                  <a:lnTo>
                    <a:pt x="307" y="395"/>
                  </a:lnTo>
                  <a:lnTo>
                    <a:pt x="373" y="351"/>
                  </a:lnTo>
                  <a:lnTo>
                    <a:pt x="395" y="286"/>
                  </a:lnTo>
                  <a:lnTo>
                    <a:pt x="417" y="220"/>
                  </a:lnTo>
                  <a:lnTo>
                    <a:pt x="417" y="154"/>
                  </a:lnTo>
                  <a:lnTo>
                    <a:pt x="373" y="66"/>
                  </a:lnTo>
                  <a:lnTo>
                    <a:pt x="329" y="22"/>
                  </a:lnTo>
                  <a:lnTo>
                    <a:pt x="241" y="0"/>
                  </a:lnTo>
                  <a:close/>
                </a:path>
              </a:pathLst>
            </a:custGeom>
            <a:solidFill>
              <a:srgbClr val="2C37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8" name="Google Shape;5352;p48">
              <a:extLst>
                <a:ext uri="{FF2B5EF4-FFF2-40B4-BE49-F238E27FC236}">
                  <a16:creationId xmlns:a16="http://schemas.microsoft.com/office/drawing/2014/main" id="{30FDD864-6D7A-25A6-1BBD-A626E1B7F883}"/>
                </a:ext>
              </a:extLst>
            </p:cNvPr>
            <p:cNvSpPr/>
            <p:nvPr/>
          </p:nvSpPr>
          <p:spPr>
            <a:xfrm>
              <a:off x="4791050" y="3258775"/>
              <a:ext cx="25" cy="25"/>
            </a:xfrm>
            <a:custGeom>
              <a:avLst/>
              <a:gdLst/>
              <a:ahLst/>
              <a:cxnLst/>
              <a:rect l="l" t="t" r="r" b="b"/>
              <a:pathLst>
                <a:path w="1" h="1" extrusionOk="0">
                  <a:moveTo>
                    <a:pt x="1" y="1"/>
                  </a:moveTo>
                  <a:lnTo>
                    <a:pt x="1" y="1"/>
                  </a:lnTo>
                  <a:lnTo>
                    <a:pt x="1" y="1"/>
                  </a:lnTo>
                  <a:lnTo>
                    <a:pt x="1"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9" name="Google Shape;5353;p48">
              <a:extLst>
                <a:ext uri="{FF2B5EF4-FFF2-40B4-BE49-F238E27FC236}">
                  <a16:creationId xmlns:a16="http://schemas.microsoft.com/office/drawing/2014/main" id="{7F19EF7F-5FE9-D069-913B-54AC741B3AD5}"/>
                </a:ext>
              </a:extLst>
            </p:cNvPr>
            <p:cNvSpPr/>
            <p:nvPr/>
          </p:nvSpPr>
          <p:spPr>
            <a:xfrm>
              <a:off x="4759250" y="3250550"/>
              <a:ext cx="26900" cy="26900"/>
            </a:xfrm>
            <a:custGeom>
              <a:avLst/>
              <a:gdLst/>
              <a:ahLst/>
              <a:cxnLst/>
              <a:rect l="l" t="t" r="r" b="b"/>
              <a:pathLst>
                <a:path w="1076" h="1076" extrusionOk="0">
                  <a:moveTo>
                    <a:pt x="615" y="1"/>
                  </a:moveTo>
                  <a:lnTo>
                    <a:pt x="505" y="23"/>
                  </a:lnTo>
                  <a:lnTo>
                    <a:pt x="395" y="23"/>
                  </a:lnTo>
                  <a:lnTo>
                    <a:pt x="286" y="67"/>
                  </a:lnTo>
                  <a:lnTo>
                    <a:pt x="198" y="132"/>
                  </a:lnTo>
                  <a:lnTo>
                    <a:pt x="132" y="198"/>
                  </a:lnTo>
                  <a:lnTo>
                    <a:pt x="66" y="286"/>
                  </a:lnTo>
                  <a:lnTo>
                    <a:pt x="22" y="374"/>
                  </a:lnTo>
                  <a:lnTo>
                    <a:pt x="0" y="483"/>
                  </a:lnTo>
                  <a:lnTo>
                    <a:pt x="0" y="615"/>
                  </a:lnTo>
                  <a:lnTo>
                    <a:pt x="44" y="747"/>
                  </a:lnTo>
                  <a:lnTo>
                    <a:pt x="88" y="835"/>
                  </a:lnTo>
                  <a:lnTo>
                    <a:pt x="132" y="922"/>
                  </a:lnTo>
                  <a:lnTo>
                    <a:pt x="198" y="988"/>
                  </a:lnTo>
                  <a:lnTo>
                    <a:pt x="286" y="1032"/>
                  </a:lnTo>
                  <a:lnTo>
                    <a:pt x="373" y="1054"/>
                  </a:lnTo>
                  <a:lnTo>
                    <a:pt x="439" y="1076"/>
                  </a:lnTo>
                  <a:lnTo>
                    <a:pt x="615" y="1076"/>
                  </a:lnTo>
                  <a:lnTo>
                    <a:pt x="702" y="1054"/>
                  </a:lnTo>
                  <a:lnTo>
                    <a:pt x="790" y="1010"/>
                  </a:lnTo>
                  <a:lnTo>
                    <a:pt x="856" y="966"/>
                  </a:lnTo>
                  <a:lnTo>
                    <a:pt x="922" y="900"/>
                  </a:lnTo>
                  <a:lnTo>
                    <a:pt x="988" y="835"/>
                  </a:lnTo>
                  <a:lnTo>
                    <a:pt x="1032" y="747"/>
                  </a:lnTo>
                  <a:lnTo>
                    <a:pt x="1054" y="659"/>
                  </a:lnTo>
                  <a:lnTo>
                    <a:pt x="1075" y="549"/>
                  </a:lnTo>
                  <a:lnTo>
                    <a:pt x="1054" y="418"/>
                  </a:lnTo>
                  <a:lnTo>
                    <a:pt x="1032" y="286"/>
                  </a:lnTo>
                  <a:lnTo>
                    <a:pt x="966" y="198"/>
                  </a:lnTo>
                  <a:lnTo>
                    <a:pt x="900" y="110"/>
                  </a:lnTo>
                  <a:lnTo>
                    <a:pt x="812" y="67"/>
                  </a:lnTo>
                  <a:lnTo>
                    <a:pt x="724" y="23"/>
                  </a:lnTo>
                  <a:lnTo>
                    <a:pt x="615"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0" name="Google Shape;5354;p48">
              <a:extLst>
                <a:ext uri="{FF2B5EF4-FFF2-40B4-BE49-F238E27FC236}">
                  <a16:creationId xmlns:a16="http://schemas.microsoft.com/office/drawing/2014/main" id="{1676AAFB-C4D1-1C3A-6686-51E7A4C8B21C}"/>
                </a:ext>
              </a:extLst>
            </p:cNvPr>
            <p:cNvSpPr/>
            <p:nvPr/>
          </p:nvSpPr>
          <p:spPr>
            <a:xfrm>
              <a:off x="4790525" y="3260975"/>
              <a:ext cx="0" cy="25"/>
            </a:xfrm>
            <a:custGeom>
              <a:avLst/>
              <a:gdLst/>
              <a:ahLst/>
              <a:cxnLst/>
              <a:rect l="l" t="t" r="r" b="b"/>
              <a:pathLst>
                <a:path h="1" extrusionOk="0">
                  <a:moveTo>
                    <a:pt x="0" y="1"/>
                  </a:moveTo>
                  <a:lnTo>
                    <a:pt x="0" y="1"/>
                  </a:lnTo>
                  <a:lnTo>
                    <a:pt x="0" y="1"/>
                  </a:lnTo>
                  <a:lnTo>
                    <a:pt x="0"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5355;p48">
              <a:extLst>
                <a:ext uri="{FF2B5EF4-FFF2-40B4-BE49-F238E27FC236}">
                  <a16:creationId xmlns:a16="http://schemas.microsoft.com/office/drawing/2014/main" id="{1C4D8445-D54A-444B-088E-4C2A5EA761A1}"/>
                </a:ext>
              </a:extLst>
            </p:cNvPr>
            <p:cNvSpPr/>
            <p:nvPr/>
          </p:nvSpPr>
          <p:spPr>
            <a:xfrm>
              <a:off x="4789425" y="3263175"/>
              <a:ext cx="575" cy="575"/>
            </a:xfrm>
            <a:custGeom>
              <a:avLst/>
              <a:gdLst/>
              <a:ahLst/>
              <a:cxnLst/>
              <a:rect l="l" t="t" r="r" b="b"/>
              <a:pathLst>
                <a:path w="23" h="23" extrusionOk="0">
                  <a:moveTo>
                    <a:pt x="0" y="22"/>
                  </a:moveTo>
                  <a:lnTo>
                    <a:pt x="22" y="0"/>
                  </a:lnTo>
                  <a:lnTo>
                    <a:pt x="0" y="22"/>
                  </a:lnTo>
                  <a:lnTo>
                    <a:pt x="0" y="22"/>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5356;p48">
              <a:extLst>
                <a:ext uri="{FF2B5EF4-FFF2-40B4-BE49-F238E27FC236}">
                  <a16:creationId xmlns:a16="http://schemas.microsoft.com/office/drawing/2014/main" id="{9AD2C4B0-1004-01DE-B7FD-9CB85F5E6A75}"/>
                </a:ext>
              </a:extLst>
            </p:cNvPr>
            <p:cNvSpPr/>
            <p:nvPr/>
          </p:nvSpPr>
          <p:spPr>
            <a:xfrm>
              <a:off x="4767475" y="3258775"/>
              <a:ext cx="10450" cy="10450"/>
            </a:xfrm>
            <a:custGeom>
              <a:avLst/>
              <a:gdLst/>
              <a:ahLst/>
              <a:cxnLst/>
              <a:rect l="l" t="t" r="r" b="b"/>
              <a:pathLst>
                <a:path w="418" h="418" extrusionOk="0">
                  <a:moveTo>
                    <a:pt x="242" y="1"/>
                  </a:moveTo>
                  <a:lnTo>
                    <a:pt x="154" y="23"/>
                  </a:lnTo>
                  <a:lnTo>
                    <a:pt x="66" y="45"/>
                  </a:lnTo>
                  <a:lnTo>
                    <a:pt x="22" y="111"/>
                  </a:lnTo>
                  <a:lnTo>
                    <a:pt x="0" y="198"/>
                  </a:lnTo>
                  <a:lnTo>
                    <a:pt x="0" y="286"/>
                  </a:lnTo>
                  <a:lnTo>
                    <a:pt x="44" y="352"/>
                  </a:lnTo>
                  <a:lnTo>
                    <a:pt x="110" y="396"/>
                  </a:lnTo>
                  <a:lnTo>
                    <a:pt x="176" y="418"/>
                  </a:lnTo>
                  <a:lnTo>
                    <a:pt x="242" y="418"/>
                  </a:lnTo>
                  <a:lnTo>
                    <a:pt x="308" y="396"/>
                  </a:lnTo>
                  <a:lnTo>
                    <a:pt x="352" y="352"/>
                  </a:lnTo>
                  <a:lnTo>
                    <a:pt x="395" y="308"/>
                  </a:lnTo>
                  <a:lnTo>
                    <a:pt x="417" y="220"/>
                  </a:lnTo>
                  <a:lnTo>
                    <a:pt x="417" y="154"/>
                  </a:lnTo>
                  <a:lnTo>
                    <a:pt x="373" y="89"/>
                  </a:lnTo>
                  <a:lnTo>
                    <a:pt x="308" y="23"/>
                  </a:lnTo>
                  <a:lnTo>
                    <a:pt x="242" y="1"/>
                  </a:lnTo>
                  <a:close/>
                </a:path>
              </a:pathLst>
            </a:custGeom>
            <a:solidFill>
              <a:srgbClr val="2C37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5357;p48">
              <a:extLst>
                <a:ext uri="{FF2B5EF4-FFF2-40B4-BE49-F238E27FC236}">
                  <a16:creationId xmlns:a16="http://schemas.microsoft.com/office/drawing/2014/main" id="{BBD0E42E-48C5-09E9-3A08-72110D41E007}"/>
                </a:ext>
              </a:extLst>
            </p:cNvPr>
            <p:cNvSpPr/>
            <p:nvPr/>
          </p:nvSpPr>
          <p:spPr>
            <a:xfrm>
              <a:off x="4851950" y="3224225"/>
              <a:ext cx="25" cy="575"/>
            </a:xfrm>
            <a:custGeom>
              <a:avLst/>
              <a:gdLst/>
              <a:ahLst/>
              <a:cxnLst/>
              <a:rect l="l" t="t" r="r" b="b"/>
              <a:pathLst>
                <a:path w="1" h="23" extrusionOk="0">
                  <a:moveTo>
                    <a:pt x="1" y="0"/>
                  </a:moveTo>
                  <a:lnTo>
                    <a:pt x="1" y="0"/>
                  </a:lnTo>
                  <a:lnTo>
                    <a:pt x="1" y="22"/>
                  </a:lnTo>
                  <a:lnTo>
                    <a:pt x="1"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5358;p48">
              <a:extLst>
                <a:ext uri="{FF2B5EF4-FFF2-40B4-BE49-F238E27FC236}">
                  <a16:creationId xmlns:a16="http://schemas.microsoft.com/office/drawing/2014/main" id="{61CA08C7-8BFF-7AC3-63F5-794234A9A4D8}"/>
                </a:ext>
              </a:extLst>
            </p:cNvPr>
            <p:cNvSpPr/>
            <p:nvPr/>
          </p:nvSpPr>
          <p:spPr>
            <a:xfrm>
              <a:off x="4820125" y="3216550"/>
              <a:ext cx="27450" cy="26900"/>
            </a:xfrm>
            <a:custGeom>
              <a:avLst/>
              <a:gdLst/>
              <a:ahLst/>
              <a:cxnLst/>
              <a:rect l="l" t="t" r="r" b="b"/>
              <a:pathLst>
                <a:path w="1098" h="1076" extrusionOk="0">
                  <a:moveTo>
                    <a:pt x="528" y="0"/>
                  </a:moveTo>
                  <a:lnTo>
                    <a:pt x="418" y="22"/>
                  </a:lnTo>
                  <a:lnTo>
                    <a:pt x="308" y="44"/>
                  </a:lnTo>
                  <a:lnTo>
                    <a:pt x="220" y="110"/>
                  </a:lnTo>
                  <a:lnTo>
                    <a:pt x="133" y="176"/>
                  </a:lnTo>
                  <a:lnTo>
                    <a:pt x="67" y="264"/>
                  </a:lnTo>
                  <a:lnTo>
                    <a:pt x="23" y="351"/>
                  </a:lnTo>
                  <a:lnTo>
                    <a:pt x="1" y="461"/>
                  </a:lnTo>
                  <a:lnTo>
                    <a:pt x="23" y="593"/>
                  </a:lnTo>
                  <a:lnTo>
                    <a:pt x="45" y="724"/>
                  </a:lnTo>
                  <a:lnTo>
                    <a:pt x="111" y="834"/>
                  </a:lnTo>
                  <a:lnTo>
                    <a:pt x="154" y="900"/>
                  </a:lnTo>
                  <a:lnTo>
                    <a:pt x="220" y="966"/>
                  </a:lnTo>
                  <a:lnTo>
                    <a:pt x="308" y="1010"/>
                  </a:lnTo>
                  <a:lnTo>
                    <a:pt x="374" y="1054"/>
                  </a:lnTo>
                  <a:lnTo>
                    <a:pt x="462" y="1054"/>
                  </a:lnTo>
                  <a:lnTo>
                    <a:pt x="549" y="1075"/>
                  </a:lnTo>
                  <a:lnTo>
                    <a:pt x="637" y="1054"/>
                  </a:lnTo>
                  <a:lnTo>
                    <a:pt x="725" y="1032"/>
                  </a:lnTo>
                  <a:lnTo>
                    <a:pt x="813" y="1010"/>
                  </a:lnTo>
                  <a:lnTo>
                    <a:pt x="879" y="944"/>
                  </a:lnTo>
                  <a:lnTo>
                    <a:pt x="944" y="900"/>
                  </a:lnTo>
                  <a:lnTo>
                    <a:pt x="1010" y="812"/>
                  </a:lnTo>
                  <a:lnTo>
                    <a:pt x="1054" y="746"/>
                  </a:lnTo>
                  <a:lnTo>
                    <a:pt x="1076" y="659"/>
                  </a:lnTo>
                  <a:lnTo>
                    <a:pt x="1098" y="549"/>
                  </a:lnTo>
                  <a:lnTo>
                    <a:pt x="1076" y="395"/>
                  </a:lnTo>
                  <a:lnTo>
                    <a:pt x="1054" y="286"/>
                  </a:lnTo>
                  <a:lnTo>
                    <a:pt x="988" y="176"/>
                  </a:lnTo>
                  <a:lnTo>
                    <a:pt x="922" y="110"/>
                  </a:lnTo>
                  <a:lnTo>
                    <a:pt x="835" y="44"/>
                  </a:lnTo>
                  <a:lnTo>
                    <a:pt x="725" y="22"/>
                  </a:lnTo>
                  <a:lnTo>
                    <a:pt x="637"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5359;p48">
              <a:extLst>
                <a:ext uri="{FF2B5EF4-FFF2-40B4-BE49-F238E27FC236}">
                  <a16:creationId xmlns:a16="http://schemas.microsoft.com/office/drawing/2014/main" id="{03516BAD-C294-AA87-6D65-9EC38CC2E98B}"/>
                </a:ext>
              </a:extLst>
            </p:cNvPr>
            <p:cNvSpPr/>
            <p:nvPr/>
          </p:nvSpPr>
          <p:spPr>
            <a:xfrm>
              <a:off x="4851950" y="3226425"/>
              <a:ext cx="25" cy="575"/>
            </a:xfrm>
            <a:custGeom>
              <a:avLst/>
              <a:gdLst/>
              <a:ahLst/>
              <a:cxnLst/>
              <a:rect l="l" t="t" r="r" b="b"/>
              <a:pathLst>
                <a:path w="1" h="23" extrusionOk="0">
                  <a:moveTo>
                    <a:pt x="1" y="22"/>
                  </a:moveTo>
                  <a:lnTo>
                    <a:pt x="1" y="22"/>
                  </a:lnTo>
                  <a:lnTo>
                    <a:pt x="1" y="0"/>
                  </a:lnTo>
                  <a:lnTo>
                    <a:pt x="1" y="22"/>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5360;p48">
              <a:extLst>
                <a:ext uri="{FF2B5EF4-FFF2-40B4-BE49-F238E27FC236}">
                  <a16:creationId xmlns:a16="http://schemas.microsoft.com/office/drawing/2014/main" id="{11267988-D3E3-9E02-C87A-184CDAA841EB}"/>
                </a:ext>
              </a:extLst>
            </p:cNvPr>
            <p:cNvSpPr/>
            <p:nvPr/>
          </p:nvSpPr>
          <p:spPr>
            <a:xfrm>
              <a:off x="4850850" y="3229150"/>
              <a:ext cx="25" cy="25"/>
            </a:xfrm>
            <a:custGeom>
              <a:avLst/>
              <a:gdLst/>
              <a:ahLst/>
              <a:cxnLst/>
              <a:rect l="l" t="t" r="r" b="b"/>
              <a:pathLst>
                <a:path w="1" h="1" extrusionOk="0">
                  <a:moveTo>
                    <a:pt x="1" y="1"/>
                  </a:moveTo>
                  <a:lnTo>
                    <a:pt x="1" y="1"/>
                  </a:lnTo>
                  <a:lnTo>
                    <a:pt x="1" y="1"/>
                  </a:lnTo>
                  <a:lnTo>
                    <a:pt x="1"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5361;p48">
              <a:extLst>
                <a:ext uri="{FF2B5EF4-FFF2-40B4-BE49-F238E27FC236}">
                  <a16:creationId xmlns:a16="http://schemas.microsoft.com/office/drawing/2014/main" id="{2786A1D9-4594-3CC2-74AA-2CE1E43B6B9E}"/>
                </a:ext>
              </a:extLst>
            </p:cNvPr>
            <p:cNvSpPr/>
            <p:nvPr/>
          </p:nvSpPr>
          <p:spPr>
            <a:xfrm>
              <a:off x="4828375" y="3224775"/>
              <a:ext cx="10975" cy="10450"/>
            </a:xfrm>
            <a:custGeom>
              <a:avLst/>
              <a:gdLst/>
              <a:ahLst/>
              <a:cxnLst/>
              <a:rect l="l" t="t" r="r" b="b"/>
              <a:pathLst>
                <a:path w="439" h="418" extrusionOk="0">
                  <a:moveTo>
                    <a:pt x="176" y="0"/>
                  </a:moveTo>
                  <a:lnTo>
                    <a:pt x="88" y="44"/>
                  </a:lnTo>
                  <a:lnTo>
                    <a:pt x="44" y="88"/>
                  </a:lnTo>
                  <a:lnTo>
                    <a:pt x="0" y="176"/>
                  </a:lnTo>
                  <a:lnTo>
                    <a:pt x="22" y="286"/>
                  </a:lnTo>
                  <a:lnTo>
                    <a:pt x="66" y="351"/>
                  </a:lnTo>
                  <a:lnTo>
                    <a:pt x="132" y="395"/>
                  </a:lnTo>
                  <a:lnTo>
                    <a:pt x="198" y="417"/>
                  </a:lnTo>
                  <a:lnTo>
                    <a:pt x="263" y="417"/>
                  </a:lnTo>
                  <a:lnTo>
                    <a:pt x="329" y="373"/>
                  </a:lnTo>
                  <a:lnTo>
                    <a:pt x="373" y="351"/>
                  </a:lnTo>
                  <a:lnTo>
                    <a:pt x="417" y="286"/>
                  </a:lnTo>
                  <a:lnTo>
                    <a:pt x="439" y="198"/>
                  </a:lnTo>
                  <a:lnTo>
                    <a:pt x="417" y="154"/>
                  </a:lnTo>
                  <a:lnTo>
                    <a:pt x="395" y="66"/>
                  </a:lnTo>
                  <a:lnTo>
                    <a:pt x="329" y="22"/>
                  </a:lnTo>
                  <a:lnTo>
                    <a:pt x="241" y="0"/>
                  </a:lnTo>
                  <a:close/>
                </a:path>
              </a:pathLst>
            </a:custGeom>
            <a:solidFill>
              <a:srgbClr val="2C37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5362;p48">
              <a:extLst>
                <a:ext uri="{FF2B5EF4-FFF2-40B4-BE49-F238E27FC236}">
                  <a16:creationId xmlns:a16="http://schemas.microsoft.com/office/drawing/2014/main" id="{E89ED024-0F48-2230-113C-BDF851AC90E5}"/>
                </a:ext>
              </a:extLst>
            </p:cNvPr>
            <p:cNvSpPr/>
            <p:nvPr/>
          </p:nvSpPr>
          <p:spPr>
            <a:xfrm>
              <a:off x="4756500" y="3351500"/>
              <a:ext cx="575" cy="25"/>
            </a:xfrm>
            <a:custGeom>
              <a:avLst/>
              <a:gdLst/>
              <a:ahLst/>
              <a:cxnLst/>
              <a:rect l="l" t="t" r="r" b="b"/>
              <a:pathLst>
                <a:path w="23" h="1" extrusionOk="0">
                  <a:moveTo>
                    <a:pt x="23" y="0"/>
                  </a:moveTo>
                  <a:lnTo>
                    <a:pt x="23" y="0"/>
                  </a:lnTo>
                  <a:lnTo>
                    <a:pt x="1" y="0"/>
                  </a:lnTo>
                  <a:lnTo>
                    <a:pt x="23"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5363;p48">
              <a:extLst>
                <a:ext uri="{FF2B5EF4-FFF2-40B4-BE49-F238E27FC236}">
                  <a16:creationId xmlns:a16="http://schemas.microsoft.com/office/drawing/2014/main" id="{AC5A47C7-9A73-3C64-34C0-09EE6BE61E32}"/>
                </a:ext>
              </a:extLst>
            </p:cNvPr>
            <p:cNvSpPr/>
            <p:nvPr/>
          </p:nvSpPr>
          <p:spPr>
            <a:xfrm>
              <a:off x="4726325" y="3347100"/>
              <a:ext cx="27450" cy="26900"/>
            </a:xfrm>
            <a:custGeom>
              <a:avLst/>
              <a:gdLst/>
              <a:ahLst/>
              <a:cxnLst/>
              <a:rect l="l" t="t" r="r" b="b"/>
              <a:pathLst>
                <a:path w="1098" h="1076" extrusionOk="0">
                  <a:moveTo>
                    <a:pt x="483" y="1"/>
                  </a:moveTo>
                  <a:lnTo>
                    <a:pt x="396" y="23"/>
                  </a:lnTo>
                  <a:lnTo>
                    <a:pt x="308" y="44"/>
                  </a:lnTo>
                  <a:lnTo>
                    <a:pt x="242" y="88"/>
                  </a:lnTo>
                  <a:lnTo>
                    <a:pt x="176" y="154"/>
                  </a:lnTo>
                  <a:lnTo>
                    <a:pt x="110" y="198"/>
                  </a:lnTo>
                  <a:lnTo>
                    <a:pt x="67" y="286"/>
                  </a:lnTo>
                  <a:lnTo>
                    <a:pt x="23" y="352"/>
                  </a:lnTo>
                  <a:lnTo>
                    <a:pt x="1" y="439"/>
                  </a:lnTo>
                  <a:lnTo>
                    <a:pt x="1" y="527"/>
                  </a:lnTo>
                  <a:lnTo>
                    <a:pt x="1" y="637"/>
                  </a:lnTo>
                  <a:lnTo>
                    <a:pt x="45" y="725"/>
                  </a:lnTo>
                  <a:lnTo>
                    <a:pt x="110" y="856"/>
                  </a:lnTo>
                  <a:lnTo>
                    <a:pt x="198" y="944"/>
                  </a:lnTo>
                  <a:lnTo>
                    <a:pt x="286" y="1010"/>
                  </a:lnTo>
                  <a:lnTo>
                    <a:pt x="396" y="1054"/>
                  </a:lnTo>
                  <a:lnTo>
                    <a:pt x="483" y="1076"/>
                  </a:lnTo>
                  <a:lnTo>
                    <a:pt x="593" y="1076"/>
                  </a:lnTo>
                  <a:lnTo>
                    <a:pt x="703" y="1032"/>
                  </a:lnTo>
                  <a:lnTo>
                    <a:pt x="791" y="988"/>
                  </a:lnTo>
                  <a:lnTo>
                    <a:pt x="900" y="944"/>
                  </a:lnTo>
                  <a:lnTo>
                    <a:pt x="966" y="856"/>
                  </a:lnTo>
                  <a:lnTo>
                    <a:pt x="1032" y="769"/>
                  </a:lnTo>
                  <a:lnTo>
                    <a:pt x="1076" y="681"/>
                  </a:lnTo>
                  <a:lnTo>
                    <a:pt x="1098" y="593"/>
                  </a:lnTo>
                  <a:lnTo>
                    <a:pt x="1098" y="483"/>
                  </a:lnTo>
                  <a:lnTo>
                    <a:pt x="1076" y="374"/>
                  </a:lnTo>
                  <a:lnTo>
                    <a:pt x="1010" y="264"/>
                  </a:lnTo>
                  <a:lnTo>
                    <a:pt x="922" y="154"/>
                  </a:lnTo>
                  <a:lnTo>
                    <a:pt x="835" y="88"/>
                  </a:lnTo>
                  <a:lnTo>
                    <a:pt x="747" y="44"/>
                  </a:lnTo>
                  <a:lnTo>
                    <a:pt x="659"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5364;p48">
              <a:extLst>
                <a:ext uri="{FF2B5EF4-FFF2-40B4-BE49-F238E27FC236}">
                  <a16:creationId xmlns:a16="http://schemas.microsoft.com/office/drawing/2014/main" id="{9E51906A-1FDC-D488-83D0-16869FA48E4B}"/>
                </a:ext>
              </a:extLst>
            </p:cNvPr>
            <p:cNvSpPr/>
            <p:nvPr/>
          </p:nvSpPr>
          <p:spPr>
            <a:xfrm>
              <a:off x="4754850" y="3349850"/>
              <a:ext cx="25" cy="575"/>
            </a:xfrm>
            <a:custGeom>
              <a:avLst/>
              <a:gdLst/>
              <a:ahLst/>
              <a:cxnLst/>
              <a:rect l="l" t="t" r="r" b="b"/>
              <a:pathLst>
                <a:path w="1" h="23" extrusionOk="0">
                  <a:moveTo>
                    <a:pt x="1" y="0"/>
                  </a:moveTo>
                  <a:lnTo>
                    <a:pt x="1" y="0"/>
                  </a:lnTo>
                  <a:lnTo>
                    <a:pt x="1" y="22"/>
                  </a:lnTo>
                  <a:lnTo>
                    <a:pt x="1"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5365;p48">
              <a:extLst>
                <a:ext uri="{FF2B5EF4-FFF2-40B4-BE49-F238E27FC236}">
                  <a16:creationId xmlns:a16="http://schemas.microsoft.com/office/drawing/2014/main" id="{45F79A34-8269-15F1-18B8-82DAB14B4ACD}"/>
                </a:ext>
              </a:extLst>
            </p:cNvPr>
            <p:cNvSpPr/>
            <p:nvPr/>
          </p:nvSpPr>
          <p:spPr>
            <a:xfrm>
              <a:off x="4752650" y="3348750"/>
              <a:ext cx="25" cy="575"/>
            </a:xfrm>
            <a:custGeom>
              <a:avLst/>
              <a:gdLst/>
              <a:ahLst/>
              <a:cxnLst/>
              <a:rect l="l" t="t" r="r" b="b"/>
              <a:pathLst>
                <a:path w="1" h="23" extrusionOk="0">
                  <a:moveTo>
                    <a:pt x="1" y="0"/>
                  </a:moveTo>
                  <a:lnTo>
                    <a:pt x="1" y="22"/>
                  </a:lnTo>
                  <a:lnTo>
                    <a:pt x="1" y="0"/>
                  </a:lnTo>
                  <a:lnTo>
                    <a:pt x="1"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5366;p48">
              <a:extLst>
                <a:ext uri="{FF2B5EF4-FFF2-40B4-BE49-F238E27FC236}">
                  <a16:creationId xmlns:a16="http://schemas.microsoft.com/office/drawing/2014/main" id="{C82F58A3-EB08-E3B3-034F-476C35C4E009}"/>
                </a:ext>
              </a:extLst>
            </p:cNvPr>
            <p:cNvSpPr/>
            <p:nvPr/>
          </p:nvSpPr>
          <p:spPr>
            <a:xfrm>
              <a:off x="4734550" y="3355325"/>
              <a:ext cx="11000" cy="10450"/>
            </a:xfrm>
            <a:custGeom>
              <a:avLst/>
              <a:gdLst/>
              <a:ahLst/>
              <a:cxnLst/>
              <a:rect l="l" t="t" r="r" b="b"/>
              <a:pathLst>
                <a:path w="440" h="418" extrusionOk="0">
                  <a:moveTo>
                    <a:pt x="154" y="1"/>
                  </a:moveTo>
                  <a:lnTo>
                    <a:pt x="89" y="23"/>
                  </a:lnTo>
                  <a:lnTo>
                    <a:pt x="45" y="88"/>
                  </a:lnTo>
                  <a:lnTo>
                    <a:pt x="1" y="132"/>
                  </a:lnTo>
                  <a:lnTo>
                    <a:pt x="1" y="198"/>
                  </a:lnTo>
                  <a:lnTo>
                    <a:pt x="23" y="286"/>
                  </a:lnTo>
                  <a:lnTo>
                    <a:pt x="67" y="374"/>
                  </a:lnTo>
                  <a:lnTo>
                    <a:pt x="154" y="418"/>
                  </a:lnTo>
                  <a:lnTo>
                    <a:pt x="242" y="418"/>
                  </a:lnTo>
                  <a:lnTo>
                    <a:pt x="308" y="374"/>
                  </a:lnTo>
                  <a:lnTo>
                    <a:pt x="374" y="330"/>
                  </a:lnTo>
                  <a:lnTo>
                    <a:pt x="418" y="264"/>
                  </a:lnTo>
                  <a:lnTo>
                    <a:pt x="440" y="176"/>
                  </a:lnTo>
                  <a:lnTo>
                    <a:pt x="396" y="88"/>
                  </a:lnTo>
                  <a:lnTo>
                    <a:pt x="352" y="45"/>
                  </a:lnTo>
                  <a:lnTo>
                    <a:pt x="286" y="23"/>
                  </a:lnTo>
                  <a:lnTo>
                    <a:pt x="220" y="1"/>
                  </a:lnTo>
                  <a:close/>
                </a:path>
              </a:pathLst>
            </a:custGeom>
            <a:solidFill>
              <a:srgbClr val="2C37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3" name="Google Shape;5367;p48">
              <a:extLst>
                <a:ext uri="{FF2B5EF4-FFF2-40B4-BE49-F238E27FC236}">
                  <a16:creationId xmlns:a16="http://schemas.microsoft.com/office/drawing/2014/main" id="{F54E84A6-D455-8014-56EB-E4E433633F28}"/>
                </a:ext>
              </a:extLst>
            </p:cNvPr>
            <p:cNvSpPr/>
            <p:nvPr/>
          </p:nvSpPr>
          <p:spPr>
            <a:xfrm>
              <a:off x="4818500" y="3338325"/>
              <a:ext cx="550" cy="575"/>
            </a:xfrm>
            <a:custGeom>
              <a:avLst/>
              <a:gdLst/>
              <a:ahLst/>
              <a:cxnLst/>
              <a:rect l="l" t="t" r="r" b="b"/>
              <a:pathLst>
                <a:path w="22" h="23" extrusionOk="0">
                  <a:moveTo>
                    <a:pt x="22" y="22"/>
                  </a:moveTo>
                  <a:lnTo>
                    <a:pt x="22" y="22"/>
                  </a:lnTo>
                  <a:lnTo>
                    <a:pt x="0" y="0"/>
                  </a:lnTo>
                  <a:lnTo>
                    <a:pt x="22" y="22"/>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4" name="Google Shape;5368;p48">
              <a:extLst>
                <a:ext uri="{FF2B5EF4-FFF2-40B4-BE49-F238E27FC236}">
                  <a16:creationId xmlns:a16="http://schemas.microsoft.com/office/drawing/2014/main" id="{797A2737-49B8-E85A-598C-19A843F7D9FE}"/>
                </a:ext>
              </a:extLst>
            </p:cNvPr>
            <p:cNvSpPr/>
            <p:nvPr/>
          </p:nvSpPr>
          <p:spPr>
            <a:xfrm>
              <a:off x="4788325" y="3333925"/>
              <a:ext cx="27450" cy="26925"/>
            </a:xfrm>
            <a:custGeom>
              <a:avLst/>
              <a:gdLst/>
              <a:ahLst/>
              <a:cxnLst/>
              <a:rect l="l" t="t" r="r" b="b"/>
              <a:pathLst>
                <a:path w="1098" h="1077" extrusionOk="0">
                  <a:moveTo>
                    <a:pt x="483" y="1"/>
                  </a:moveTo>
                  <a:lnTo>
                    <a:pt x="395" y="23"/>
                  </a:lnTo>
                  <a:lnTo>
                    <a:pt x="307" y="67"/>
                  </a:lnTo>
                  <a:lnTo>
                    <a:pt x="242" y="111"/>
                  </a:lnTo>
                  <a:lnTo>
                    <a:pt x="176" y="155"/>
                  </a:lnTo>
                  <a:lnTo>
                    <a:pt x="110" y="220"/>
                  </a:lnTo>
                  <a:lnTo>
                    <a:pt x="66" y="286"/>
                  </a:lnTo>
                  <a:lnTo>
                    <a:pt x="22" y="374"/>
                  </a:lnTo>
                  <a:lnTo>
                    <a:pt x="0" y="462"/>
                  </a:lnTo>
                  <a:lnTo>
                    <a:pt x="0" y="550"/>
                  </a:lnTo>
                  <a:lnTo>
                    <a:pt x="22" y="637"/>
                  </a:lnTo>
                  <a:lnTo>
                    <a:pt x="44" y="747"/>
                  </a:lnTo>
                  <a:lnTo>
                    <a:pt x="110" y="879"/>
                  </a:lnTo>
                  <a:lnTo>
                    <a:pt x="198" y="966"/>
                  </a:lnTo>
                  <a:lnTo>
                    <a:pt x="285" y="1032"/>
                  </a:lnTo>
                  <a:lnTo>
                    <a:pt x="395" y="1076"/>
                  </a:lnTo>
                  <a:lnTo>
                    <a:pt x="593" y="1076"/>
                  </a:lnTo>
                  <a:lnTo>
                    <a:pt x="702" y="1054"/>
                  </a:lnTo>
                  <a:lnTo>
                    <a:pt x="812" y="1010"/>
                  </a:lnTo>
                  <a:lnTo>
                    <a:pt x="900" y="944"/>
                  </a:lnTo>
                  <a:lnTo>
                    <a:pt x="966" y="879"/>
                  </a:lnTo>
                  <a:lnTo>
                    <a:pt x="1032" y="791"/>
                  </a:lnTo>
                  <a:lnTo>
                    <a:pt x="1075" y="703"/>
                  </a:lnTo>
                  <a:lnTo>
                    <a:pt x="1097" y="593"/>
                  </a:lnTo>
                  <a:lnTo>
                    <a:pt x="1097" y="484"/>
                  </a:lnTo>
                  <a:lnTo>
                    <a:pt x="1075" y="374"/>
                  </a:lnTo>
                  <a:lnTo>
                    <a:pt x="1010" y="264"/>
                  </a:lnTo>
                  <a:lnTo>
                    <a:pt x="922" y="155"/>
                  </a:lnTo>
                  <a:lnTo>
                    <a:pt x="834" y="89"/>
                  </a:lnTo>
                  <a:lnTo>
                    <a:pt x="746" y="45"/>
                  </a:lnTo>
                  <a:lnTo>
                    <a:pt x="659" y="23"/>
                  </a:lnTo>
                  <a:lnTo>
                    <a:pt x="571"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5" name="Google Shape;5369;p48">
              <a:extLst>
                <a:ext uri="{FF2B5EF4-FFF2-40B4-BE49-F238E27FC236}">
                  <a16:creationId xmlns:a16="http://schemas.microsoft.com/office/drawing/2014/main" id="{9FEAA502-9BD3-6E18-BCC1-9DD1C0032FDB}"/>
                </a:ext>
              </a:extLst>
            </p:cNvPr>
            <p:cNvSpPr/>
            <p:nvPr/>
          </p:nvSpPr>
          <p:spPr>
            <a:xfrm>
              <a:off x="4816850" y="3337225"/>
              <a:ext cx="25" cy="25"/>
            </a:xfrm>
            <a:custGeom>
              <a:avLst/>
              <a:gdLst/>
              <a:ahLst/>
              <a:cxnLst/>
              <a:rect l="l" t="t" r="r" b="b"/>
              <a:pathLst>
                <a:path w="1" h="1" extrusionOk="0">
                  <a:moveTo>
                    <a:pt x="0" y="1"/>
                  </a:moveTo>
                  <a:lnTo>
                    <a:pt x="0" y="1"/>
                  </a:lnTo>
                  <a:lnTo>
                    <a:pt x="0" y="1"/>
                  </a:lnTo>
                  <a:lnTo>
                    <a:pt x="0"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6" name="Google Shape;5370;p48">
              <a:extLst>
                <a:ext uri="{FF2B5EF4-FFF2-40B4-BE49-F238E27FC236}">
                  <a16:creationId xmlns:a16="http://schemas.microsoft.com/office/drawing/2014/main" id="{1F7A681F-C1F2-D553-54B5-6AB36336C1BF}"/>
                </a:ext>
              </a:extLst>
            </p:cNvPr>
            <p:cNvSpPr/>
            <p:nvPr/>
          </p:nvSpPr>
          <p:spPr>
            <a:xfrm>
              <a:off x="4814650" y="3336125"/>
              <a:ext cx="25" cy="25"/>
            </a:xfrm>
            <a:custGeom>
              <a:avLst/>
              <a:gdLst/>
              <a:ahLst/>
              <a:cxnLst/>
              <a:rect l="l" t="t" r="r" b="b"/>
              <a:pathLst>
                <a:path w="1" h="1" extrusionOk="0">
                  <a:moveTo>
                    <a:pt x="0" y="1"/>
                  </a:moveTo>
                  <a:lnTo>
                    <a:pt x="0" y="1"/>
                  </a:lnTo>
                  <a:lnTo>
                    <a:pt x="0" y="1"/>
                  </a:lnTo>
                  <a:lnTo>
                    <a:pt x="0"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7" name="Google Shape;5371;p48">
              <a:extLst>
                <a:ext uri="{FF2B5EF4-FFF2-40B4-BE49-F238E27FC236}">
                  <a16:creationId xmlns:a16="http://schemas.microsoft.com/office/drawing/2014/main" id="{C8A318D1-0C64-1D41-7CFC-85D654C1AD3B}"/>
                </a:ext>
              </a:extLst>
            </p:cNvPr>
            <p:cNvSpPr/>
            <p:nvPr/>
          </p:nvSpPr>
          <p:spPr>
            <a:xfrm>
              <a:off x="4796550" y="3342175"/>
              <a:ext cx="11000" cy="10425"/>
            </a:xfrm>
            <a:custGeom>
              <a:avLst/>
              <a:gdLst/>
              <a:ahLst/>
              <a:cxnLst/>
              <a:rect l="l" t="t" r="r" b="b"/>
              <a:pathLst>
                <a:path w="440" h="417" extrusionOk="0">
                  <a:moveTo>
                    <a:pt x="220" y="0"/>
                  </a:moveTo>
                  <a:lnTo>
                    <a:pt x="154" y="22"/>
                  </a:lnTo>
                  <a:lnTo>
                    <a:pt x="88" y="44"/>
                  </a:lnTo>
                  <a:lnTo>
                    <a:pt x="44" y="88"/>
                  </a:lnTo>
                  <a:lnTo>
                    <a:pt x="22" y="154"/>
                  </a:lnTo>
                  <a:lnTo>
                    <a:pt x="0" y="220"/>
                  </a:lnTo>
                  <a:lnTo>
                    <a:pt x="22" y="285"/>
                  </a:lnTo>
                  <a:lnTo>
                    <a:pt x="88" y="373"/>
                  </a:lnTo>
                  <a:lnTo>
                    <a:pt x="154" y="417"/>
                  </a:lnTo>
                  <a:lnTo>
                    <a:pt x="242" y="417"/>
                  </a:lnTo>
                  <a:lnTo>
                    <a:pt x="308" y="395"/>
                  </a:lnTo>
                  <a:lnTo>
                    <a:pt x="373" y="351"/>
                  </a:lnTo>
                  <a:lnTo>
                    <a:pt x="417" y="263"/>
                  </a:lnTo>
                  <a:lnTo>
                    <a:pt x="439" y="198"/>
                  </a:lnTo>
                  <a:lnTo>
                    <a:pt x="395" y="110"/>
                  </a:lnTo>
                  <a:lnTo>
                    <a:pt x="351" y="66"/>
                  </a:lnTo>
                  <a:lnTo>
                    <a:pt x="286" y="22"/>
                  </a:lnTo>
                  <a:lnTo>
                    <a:pt x="220" y="0"/>
                  </a:lnTo>
                  <a:close/>
                </a:path>
              </a:pathLst>
            </a:custGeom>
            <a:solidFill>
              <a:srgbClr val="2C37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8" name="Google Shape;5372;p48">
              <a:extLst>
                <a:ext uri="{FF2B5EF4-FFF2-40B4-BE49-F238E27FC236}">
                  <a16:creationId xmlns:a16="http://schemas.microsoft.com/office/drawing/2014/main" id="{BECF26BB-42DB-94A6-F381-257CB907EC92}"/>
                </a:ext>
              </a:extLst>
            </p:cNvPr>
            <p:cNvSpPr/>
            <p:nvPr/>
          </p:nvSpPr>
          <p:spPr>
            <a:xfrm>
              <a:off x="4886500" y="3320775"/>
              <a:ext cx="575" cy="25"/>
            </a:xfrm>
            <a:custGeom>
              <a:avLst/>
              <a:gdLst/>
              <a:ahLst/>
              <a:cxnLst/>
              <a:rect l="l" t="t" r="r" b="b"/>
              <a:pathLst>
                <a:path w="23" h="1" extrusionOk="0">
                  <a:moveTo>
                    <a:pt x="23" y="0"/>
                  </a:moveTo>
                  <a:lnTo>
                    <a:pt x="23" y="0"/>
                  </a:lnTo>
                  <a:lnTo>
                    <a:pt x="1" y="0"/>
                  </a:lnTo>
                  <a:lnTo>
                    <a:pt x="23"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9" name="Google Shape;5373;p48">
              <a:extLst>
                <a:ext uri="{FF2B5EF4-FFF2-40B4-BE49-F238E27FC236}">
                  <a16:creationId xmlns:a16="http://schemas.microsoft.com/office/drawing/2014/main" id="{B2443460-4D2C-2E96-2DA5-E64762C9EFF0}"/>
                </a:ext>
              </a:extLst>
            </p:cNvPr>
            <p:cNvSpPr/>
            <p:nvPr/>
          </p:nvSpPr>
          <p:spPr>
            <a:xfrm>
              <a:off x="4856350" y="3316375"/>
              <a:ext cx="27450" cy="26900"/>
            </a:xfrm>
            <a:custGeom>
              <a:avLst/>
              <a:gdLst/>
              <a:ahLst/>
              <a:cxnLst/>
              <a:rect l="l" t="t" r="r" b="b"/>
              <a:pathLst>
                <a:path w="1098" h="1076" extrusionOk="0">
                  <a:moveTo>
                    <a:pt x="483" y="1"/>
                  </a:moveTo>
                  <a:lnTo>
                    <a:pt x="395" y="23"/>
                  </a:lnTo>
                  <a:lnTo>
                    <a:pt x="307" y="45"/>
                  </a:lnTo>
                  <a:lnTo>
                    <a:pt x="241" y="89"/>
                  </a:lnTo>
                  <a:lnTo>
                    <a:pt x="176" y="132"/>
                  </a:lnTo>
                  <a:lnTo>
                    <a:pt x="110" y="198"/>
                  </a:lnTo>
                  <a:lnTo>
                    <a:pt x="66" y="264"/>
                  </a:lnTo>
                  <a:lnTo>
                    <a:pt x="22" y="352"/>
                  </a:lnTo>
                  <a:lnTo>
                    <a:pt x="0" y="440"/>
                  </a:lnTo>
                  <a:lnTo>
                    <a:pt x="0" y="527"/>
                  </a:lnTo>
                  <a:lnTo>
                    <a:pt x="0" y="637"/>
                  </a:lnTo>
                  <a:lnTo>
                    <a:pt x="44" y="725"/>
                  </a:lnTo>
                  <a:lnTo>
                    <a:pt x="110" y="857"/>
                  </a:lnTo>
                  <a:lnTo>
                    <a:pt x="198" y="944"/>
                  </a:lnTo>
                  <a:lnTo>
                    <a:pt x="285" y="1010"/>
                  </a:lnTo>
                  <a:lnTo>
                    <a:pt x="395" y="1054"/>
                  </a:lnTo>
                  <a:lnTo>
                    <a:pt x="483" y="1076"/>
                  </a:lnTo>
                  <a:lnTo>
                    <a:pt x="593" y="1054"/>
                  </a:lnTo>
                  <a:lnTo>
                    <a:pt x="702" y="1032"/>
                  </a:lnTo>
                  <a:lnTo>
                    <a:pt x="790" y="988"/>
                  </a:lnTo>
                  <a:lnTo>
                    <a:pt x="900" y="922"/>
                  </a:lnTo>
                  <a:lnTo>
                    <a:pt x="966" y="857"/>
                  </a:lnTo>
                  <a:lnTo>
                    <a:pt x="1031" y="769"/>
                  </a:lnTo>
                  <a:lnTo>
                    <a:pt x="1075" y="681"/>
                  </a:lnTo>
                  <a:lnTo>
                    <a:pt x="1097" y="571"/>
                  </a:lnTo>
                  <a:lnTo>
                    <a:pt x="1097" y="462"/>
                  </a:lnTo>
                  <a:lnTo>
                    <a:pt x="1075" y="374"/>
                  </a:lnTo>
                  <a:lnTo>
                    <a:pt x="1009" y="264"/>
                  </a:lnTo>
                  <a:lnTo>
                    <a:pt x="922" y="132"/>
                  </a:lnTo>
                  <a:lnTo>
                    <a:pt x="834" y="67"/>
                  </a:lnTo>
                  <a:lnTo>
                    <a:pt x="746" y="23"/>
                  </a:lnTo>
                  <a:lnTo>
                    <a:pt x="658"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0" name="Google Shape;5374;p48">
              <a:extLst>
                <a:ext uri="{FF2B5EF4-FFF2-40B4-BE49-F238E27FC236}">
                  <a16:creationId xmlns:a16="http://schemas.microsoft.com/office/drawing/2014/main" id="{1EF9BE05-F360-BF8A-E722-D0493E90C326}"/>
                </a:ext>
              </a:extLst>
            </p:cNvPr>
            <p:cNvSpPr/>
            <p:nvPr/>
          </p:nvSpPr>
          <p:spPr>
            <a:xfrm>
              <a:off x="4884875" y="3319125"/>
              <a:ext cx="25" cy="25"/>
            </a:xfrm>
            <a:custGeom>
              <a:avLst/>
              <a:gdLst/>
              <a:ahLst/>
              <a:cxnLst/>
              <a:rect l="l" t="t" r="r" b="b"/>
              <a:pathLst>
                <a:path w="1" h="1" extrusionOk="0">
                  <a:moveTo>
                    <a:pt x="0" y="1"/>
                  </a:moveTo>
                  <a:lnTo>
                    <a:pt x="0" y="1"/>
                  </a:lnTo>
                  <a:lnTo>
                    <a:pt x="0" y="1"/>
                  </a:lnTo>
                  <a:lnTo>
                    <a:pt x="0"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1" name="Google Shape;5375;p48">
              <a:extLst>
                <a:ext uri="{FF2B5EF4-FFF2-40B4-BE49-F238E27FC236}">
                  <a16:creationId xmlns:a16="http://schemas.microsoft.com/office/drawing/2014/main" id="{D1B307B3-7773-7E68-DE12-FD1BD66D59F4}"/>
                </a:ext>
              </a:extLst>
            </p:cNvPr>
            <p:cNvSpPr/>
            <p:nvPr/>
          </p:nvSpPr>
          <p:spPr>
            <a:xfrm>
              <a:off x="4882675" y="3318025"/>
              <a:ext cx="25" cy="25"/>
            </a:xfrm>
            <a:custGeom>
              <a:avLst/>
              <a:gdLst/>
              <a:ahLst/>
              <a:cxnLst/>
              <a:rect l="l" t="t" r="r" b="b"/>
              <a:pathLst>
                <a:path w="1" h="1" extrusionOk="0">
                  <a:moveTo>
                    <a:pt x="0" y="1"/>
                  </a:moveTo>
                  <a:lnTo>
                    <a:pt x="0" y="1"/>
                  </a:lnTo>
                  <a:lnTo>
                    <a:pt x="0" y="1"/>
                  </a:lnTo>
                  <a:lnTo>
                    <a:pt x="0"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2" name="Google Shape;5376;p48">
              <a:extLst>
                <a:ext uri="{FF2B5EF4-FFF2-40B4-BE49-F238E27FC236}">
                  <a16:creationId xmlns:a16="http://schemas.microsoft.com/office/drawing/2014/main" id="{82A941BC-1C55-F09E-D9EB-8EEEF46F9341}"/>
                </a:ext>
              </a:extLst>
            </p:cNvPr>
            <p:cNvSpPr/>
            <p:nvPr/>
          </p:nvSpPr>
          <p:spPr>
            <a:xfrm>
              <a:off x="4864575" y="3324050"/>
              <a:ext cx="11000" cy="10450"/>
            </a:xfrm>
            <a:custGeom>
              <a:avLst/>
              <a:gdLst/>
              <a:ahLst/>
              <a:cxnLst/>
              <a:rect l="l" t="t" r="r" b="b"/>
              <a:pathLst>
                <a:path w="440" h="418" extrusionOk="0">
                  <a:moveTo>
                    <a:pt x="220" y="1"/>
                  </a:moveTo>
                  <a:lnTo>
                    <a:pt x="154" y="23"/>
                  </a:lnTo>
                  <a:lnTo>
                    <a:pt x="88" y="45"/>
                  </a:lnTo>
                  <a:lnTo>
                    <a:pt x="44" y="89"/>
                  </a:lnTo>
                  <a:lnTo>
                    <a:pt x="0" y="155"/>
                  </a:lnTo>
                  <a:lnTo>
                    <a:pt x="0" y="220"/>
                  </a:lnTo>
                  <a:lnTo>
                    <a:pt x="22" y="308"/>
                  </a:lnTo>
                  <a:lnTo>
                    <a:pt x="66" y="374"/>
                  </a:lnTo>
                  <a:lnTo>
                    <a:pt x="154" y="418"/>
                  </a:lnTo>
                  <a:lnTo>
                    <a:pt x="242" y="418"/>
                  </a:lnTo>
                  <a:lnTo>
                    <a:pt x="307" y="396"/>
                  </a:lnTo>
                  <a:lnTo>
                    <a:pt x="373" y="352"/>
                  </a:lnTo>
                  <a:lnTo>
                    <a:pt x="417" y="286"/>
                  </a:lnTo>
                  <a:lnTo>
                    <a:pt x="439" y="198"/>
                  </a:lnTo>
                  <a:lnTo>
                    <a:pt x="395" y="111"/>
                  </a:lnTo>
                  <a:lnTo>
                    <a:pt x="351" y="67"/>
                  </a:lnTo>
                  <a:lnTo>
                    <a:pt x="285" y="23"/>
                  </a:lnTo>
                  <a:lnTo>
                    <a:pt x="220" y="1"/>
                  </a:lnTo>
                  <a:close/>
                </a:path>
              </a:pathLst>
            </a:custGeom>
            <a:solidFill>
              <a:srgbClr val="2C37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3" name="Google Shape;5377;p48">
              <a:extLst>
                <a:ext uri="{FF2B5EF4-FFF2-40B4-BE49-F238E27FC236}">
                  <a16:creationId xmlns:a16="http://schemas.microsoft.com/office/drawing/2014/main" id="{8BCD9C16-270B-D8BC-6707-DDED8D26DF0B}"/>
                </a:ext>
              </a:extLst>
            </p:cNvPr>
            <p:cNvSpPr/>
            <p:nvPr/>
          </p:nvSpPr>
          <p:spPr>
            <a:xfrm>
              <a:off x="3914475" y="3578600"/>
              <a:ext cx="63100" cy="104800"/>
            </a:xfrm>
            <a:custGeom>
              <a:avLst/>
              <a:gdLst/>
              <a:ahLst/>
              <a:cxnLst/>
              <a:rect l="l" t="t" r="r" b="b"/>
              <a:pathLst>
                <a:path w="2524" h="4192" extrusionOk="0">
                  <a:moveTo>
                    <a:pt x="614" y="0"/>
                  </a:moveTo>
                  <a:lnTo>
                    <a:pt x="483" y="44"/>
                  </a:lnTo>
                  <a:lnTo>
                    <a:pt x="461" y="44"/>
                  </a:lnTo>
                  <a:lnTo>
                    <a:pt x="329" y="110"/>
                  </a:lnTo>
                  <a:lnTo>
                    <a:pt x="220" y="198"/>
                  </a:lnTo>
                  <a:lnTo>
                    <a:pt x="110" y="307"/>
                  </a:lnTo>
                  <a:lnTo>
                    <a:pt x="44" y="417"/>
                  </a:lnTo>
                  <a:lnTo>
                    <a:pt x="0" y="549"/>
                  </a:lnTo>
                  <a:lnTo>
                    <a:pt x="0" y="680"/>
                  </a:lnTo>
                  <a:lnTo>
                    <a:pt x="0" y="834"/>
                  </a:lnTo>
                  <a:lnTo>
                    <a:pt x="44" y="966"/>
                  </a:lnTo>
                  <a:lnTo>
                    <a:pt x="1185" y="3774"/>
                  </a:lnTo>
                  <a:lnTo>
                    <a:pt x="1251" y="3884"/>
                  </a:lnTo>
                  <a:lnTo>
                    <a:pt x="1339" y="3994"/>
                  </a:lnTo>
                  <a:lnTo>
                    <a:pt x="1448" y="4082"/>
                  </a:lnTo>
                  <a:lnTo>
                    <a:pt x="1580" y="4147"/>
                  </a:lnTo>
                  <a:lnTo>
                    <a:pt x="1712" y="4191"/>
                  </a:lnTo>
                  <a:lnTo>
                    <a:pt x="1843" y="4191"/>
                  </a:lnTo>
                  <a:lnTo>
                    <a:pt x="1997" y="4169"/>
                  </a:lnTo>
                  <a:lnTo>
                    <a:pt x="2128" y="4125"/>
                  </a:lnTo>
                  <a:lnTo>
                    <a:pt x="2238" y="4060"/>
                  </a:lnTo>
                  <a:lnTo>
                    <a:pt x="2326" y="3972"/>
                  </a:lnTo>
                  <a:lnTo>
                    <a:pt x="2414" y="3862"/>
                  </a:lnTo>
                  <a:lnTo>
                    <a:pt x="2480" y="3752"/>
                  </a:lnTo>
                  <a:lnTo>
                    <a:pt x="2502" y="3643"/>
                  </a:lnTo>
                  <a:lnTo>
                    <a:pt x="2523" y="3511"/>
                  </a:lnTo>
                  <a:lnTo>
                    <a:pt x="2502" y="3379"/>
                  </a:lnTo>
                  <a:lnTo>
                    <a:pt x="2480" y="3248"/>
                  </a:lnTo>
                  <a:lnTo>
                    <a:pt x="1361" y="439"/>
                  </a:lnTo>
                  <a:lnTo>
                    <a:pt x="1295" y="307"/>
                  </a:lnTo>
                  <a:lnTo>
                    <a:pt x="1207" y="220"/>
                  </a:lnTo>
                  <a:lnTo>
                    <a:pt x="1097" y="132"/>
                  </a:lnTo>
                  <a:lnTo>
                    <a:pt x="987" y="66"/>
                  </a:lnTo>
                  <a:lnTo>
                    <a:pt x="878" y="22"/>
                  </a:lnTo>
                  <a:lnTo>
                    <a:pt x="746" y="0"/>
                  </a:lnTo>
                  <a:close/>
                </a:path>
              </a:pathLst>
            </a:custGeom>
            <a:solidFill>
              <a:srgbClr val="FDB4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4" name="Google Shape;5378;p48">
              <a:extLst>
                <a:ext uri="{FF2B5EF4-FFF2-40B4-BE49-F238E27FC236}">
                  <a16:creationId xmlns:a16="http://schemas.microsoft.com/office/drawing/2014/main" id="{50631F6C-59CE-48C3-A547-067BF921C24E}"/>
                </a:ext>
              </a:extLst>
            </p:cNvPr>
            <p:cNvSpPr/>
            <p:nvPr/>
          </p:nvSpPr>
          <p:spPr>
            <a:xfrm>
              <a:off x="3965475" y="3567625"/>
              <a:ext cx="314900" cy="162400"/>
            </a:xfrm>
            <a:custGeom>
              <a:avLst/>
              <a:gdLst/>
              <a:ahLst/>
              <a:cxnLst/>
              <a:rect l="l" t="t" r="r" b="b"/>
              <a:pathLst>
                <a:path w="12596" h="6496" extrusionOk="0">
                  <a:moveTo>
                    <a:pt x="12574" y="5552"/>
                  </a:moveTo>
                  <a:lnTo>
                    <a:pt x="12574" y="5552"/>
                  </a:lnTo>
                  <a:lnTo>
                    <a:pt x="12530" y="5618"/>
                  </a:lnTo>
                  <a:lnTo>
                    <a:pt x="12464" y="5640"/>
                  </a:lnTo>
                  <a:lnTo>
                    <a:pt x="12376" y="5662"/>
                  </a:lnTo>
                  <a:lnTo>
                    <a:pt x="12310" y="5640"/>
                  </a:lnTo>
                  <a:lnTo>
                    <a:pt x="12201" y="5618"/>
                  </a:lnTo>
                  <a:lnTo>
                    <a:pt x="12091" y="5574"/>
                  </a:lnTo>
                  <a:lnTo>
                    <a:pt x="11872" y="5442"/>
                  </a:lnTo>
                  <a:lnTo>
                    <a:pt x="11608" y="5245"/>
                  </a:lnTo>
                  <a:lnTo>
                    <a:pt x="11323" y="5025"/>
                  </a:lnTo>
                  <a:lnTo>
                    <a:pt x="11038" y="4762"/>
                  </a:lnTo>
                  <a:lnTo>
                    <a:pt x="10752" y="4477"/>
                  </a:lnTo>
                  <a:lnTo>
                    <a:pt x="10182" y="3906"/>
                  </a:lnTo>
                  <a:lnTo>
                    <a:pt x="9699" y="3358"/>
                  </a:lnTo>
                  <a:lnTo>
                    <a:pt x="9173" y="2765"/>
                  </a:lnTo>
                  <a:lnTo>
                    <a:pt x="9173" y="2765"/>
                  </a:lnTo>
                  <a:lnTo>
                    <a:pt x="10072" y="4191"/>
                  </a:lnTo>
                  <a:lnTo>
                    <a:pt x="10731" y="5201"/>
                  </a:lnTo>
                  <a:lnTo>
                    <a:pt x="11147" y="5837"/>
                  </a:lnTo>
                  <a:lnTo>
                    <a:pt x="11147" y="5837"/>
                  </a:lnTo>
                  <a:lnTo>
                    <a:pt x="11191" y="5903"/>
                  </a:lnTo>
                  <a:lnTo>
                    <a:pt x="11213" y="5991"/>
                  </a:lnTo>
                  <a:lnTo>
                    <a:pt x="11235" y="6057"/>
                  </a:lnTo>
                  <a:lnTo>
                    <a:pt x="11213" y="6144"/>
                  </a:lnTo>
                  <a:lnTo>
                    <a:pt x="11213" y="6210"/>
                  </a:lnTo>
                  <a:lnTo>
                    <a:pt x="11169" y="6276"/>
                  </a:lnTo>
                  <a:lnTo>
                    <a:pt x="11082" y="6386"/>
                  </a:lnTo>
                  <a:lnTo>
                    <a:pt x="10972" y="6451"/>
                  </a:lnTo>
                  <a:lnTo>
                    <a:pt x="10840" y="6495"/>
                  </a:lnTo>
                  <a:lnTo>
                    <a:pt x="10752" y="6495"/>
                  </a:lnTo>
                  <a:lnTo>
                    <a:pt x="10687" y="6473"/>
                  </a:lnTo>
                  <a:lnTo>
                    <a:pt x="10599" y="6451"/>
                  </a:lnTo>
                  <a:lnTo>
                    <a:pt x="10533" y="6408"/>
                  </a:lnTo>
                  <a:lnTo>
                    <a:pt x="10533" y="6408"/>
                  </a:lnTo>
                  <a:lnTo>
                    <a:pt x="10358" y="6276"/>
                  </a:lnTo>
                  <a:lnTo>
                    <a:pt x="10160" y="6057"/>
                  </a:lnTo>
                  <a:lnTo>
                    <a:pt x="9655" y="5552"/>
                  </a:lnTo>
                  <a:lnTo>
                    <a:pt x="8997" y="4850"/>
                  </a:lnTo>
                  <a:lnTo>
                    <a:pt x="8997" y="4850"/>
                  </a:lnTo>
                  <a:lnTo>
                    <a:pt x="9063" y="5047"/>
                  </a:lnTo>
                  <a:lnTo>
                    <a:pt x="9107" y="5223"/>
                  </a:lnTo>
                  <a:lnTo>
                    <a:pt x="9129" y="5420"/>
                  </a:lnTo>
                  <a:lnTo>
                    <a:pt x="9129" y="5596"/>
                  </a:lnTo>
                  <a:lnTo>
                    <a:pt x="9107" y="5684"/>
                  </a:lnTo>
                  <a:lnTo>
                    <a:pt x="9063" y="5749"/>
                  </a:lnTo>
                  <a:lnTo>
                    <a:pt x="9019" y="5815"/>
                  </a:lnTo>
                  <a:lnTo>
                    <a:pt x="8953" y="5859"/>
                  </a:lnTo>
                  <a:lnTo>
                    <a:pt x="8865" y="5903"/>
                  </a:lnTo>
                  <a:lnTo>
                    <a:pt x="8756" y="5903"/>
                  </a:lnTo>
                  <a:lnTo>
                    <a:pt x="8756" y="5903"/>
                  </a:lnTo>
                  <a:lnTo>
                    <a:pt x="8536" y="5881"/>
                  </a:lnTo>
                  <a:lnTo>
                    <a:pt x="8339" y="5837"/>
                  </a:lnTo>
                  <a:lnTo>
                    <a:pt x="8185" y="5749"/>
                  </a:lnTo>
                  <a:lnTo>
                    <a:pt x="8054" y="5662"/>
                  </a:lnTo>
                  <a:lnTo>
                    <a:pt x="7966" y="5596"/>
                  </a:lnTo>
                  <a:lnTo>
                    <a:pt x="7900" y="5508"/>
                  </a:lnTo>
                  <a:lnTo>
                    <a:pt x="7812" y="5420"/>
                  </a:lnTo>
                  <a:lnTo>
                    <a:pt x="7812" y="5420"/>
                  </a:lnTo>
                  <a:lnTo>
                    <a:pt x="7834" y="5530"/>
                  </a:lnTo>
                  <a:lnTo>
                    <a:pt x="7834" y="5618"/>
                  </a:lnTo>
                  <a:lnTo>
                    <a:pt x="7812" y="5727"/>
                  </a:lnTo>
                  <a:lnTo>
                    <a:pt x="7768" y="5815"/>
                  </a:lnTo>
                  <a:lnTo>
                    <a:pt x="7659" y="5903"/>
                  </a:lnTo>
                  <a:lnTo>
                    <a:pt x="7593" y="5925"/>
                  </a:lnTo>
                  <a:lnTo>
                    <a:pt x="7527" y="5947"/>
                  </a:lnTo>
                  <a:lnTo>
                    <a:pt x="7308" y="5947"/>
                  </a:lnTo>
                  <a:lnTo>
                    <a:pt x="7308" y="5947"/>
                  </a:lnTo>
                  <a:lnTo>
                    <a:pt x="7176" y="5925"/>
                  </a:lnTo>
                  <a:lnTo>
                    <a:pt x="6978" y="5837"/>
                  </a:lnTo>
                  <a:lnTo>
                    <a:pt x="6759" y="5727"/>
                  </a:lnTo>
                  <a:lnTo>
                    <a:pt x="6496" y="5574"/>
                  </a:lnTo>
                  <a:lnTo>
                    <a:pt x="5925" y="5201"/>
                  </a:lnTo>
                  <a:lnTo>
                    <a:pt x="5355" y="4762"/>
                  </a:lnTo>
                  <a:lnTo>
                    <a:pt x="4323" y="3972"/>
                  </a:lnTo>
                  <a:lnTo>
                    <a:pt x="3885" y="3621"/>
                  </a:lnTo>
                  <a:lnTo>
                    <a:pt x="2283" y="3775"/>
                  </a:lnTo>
                  <a:lnTo>
                    <a:pt x="1" y="3994"/>
                  </a:lnTo>
                  <a:lnTo>
                    <a:pt x="462" y="0"/>
                  </a:lnTo>
                  <a:lnTo>
                    <a:pt x="462" y="0"/>
                  </a:lnTo>
                  <a:lnTo>
                    <a:pt x="2283" y="88"/>
                  </a:lnTo>
                  <a:lnTo>
                    <a:pt x="2283" y="88"/>
                  </a:lnTo>
                  <a:lnTo>
                    <a:pt x="4148" y="198"/>
                  </a:lnTo>
                  <a:lnTo>
                    <a:pt x="6101" y="351"/>
                  </a:lnTo>
                  <a:lnTo>
                    <a:pt x="7000" y="439"/>
                  </a:lnTo>
                  <a:lnTo>
                    <a:pt x="7790" y="549"/>
                  </a:lnTo>
                  <a:lnTo>
                    <a:pt x="8405" y="659"/>
                  </a:lnTo>
                  <a:lnTo>
                    <a:pt x="8624" y="703"/>
                  </a:lnTo>
                  <a:lnTo>
                    <a:pt x="8800" y="768"/>
                  </a:lnTo>
                  <a:lnTo>
                    <a:pt x="8800" y="768"/>
                  </a:lnTo>
                  <a:lnTo>
                    <a:pt x="9041" y="900"/>
                  </a:lnTo>
                  <a:lnTo>
                    <a:pt x="9304" y="1098"/>
                  </a:lnTo>
                  <a:lnTo>
                    <a:pt x="9590" y="1361"/>
                  </a:lnTo>
                  <a:lnTo>
                    <a:pt x="9919" y="1646"/>
                  </a:lnTo>
                  <a:lnTo>
                    <a:pt x="10248" y="1997"/>
                  </a:lnTo>
                  <a:lnTo>
                    <a:pt x="10577" y="2370"/>
                  </a:lnTo>
                  <a:lnTo>
                    <a:pt x="10906" y="2765"/>
                  </a:lnTo>
                  <a:lnTo>
                    <a:pt x="11235" y="3160"/>
                  </a:lnTo>
                  <a:lnTo>
                    <a:pt x="11542" y="3577"/>
                  </a:lnTo>
                  <a:lnTo>
                    <a:pt x="11828" y="3972"/>
                  </a:lnTo>
                  <a:lnTo>
                    <a:pt x="12069" y="4345"/>
                  </a:lnTo>
                  <a:lnTo>
                    <a:pt x="12288" y="4674"/>
                  </a:lnTo>
                  <a:lnTo>
                    <a:pt x="12442" y="4981"/>
                  </a:lnTo>
                  <a:lnTo>
                    <a:pt x="12552" y="5245"/>
                  </a:lnTo>
                  <a:lnTo>
                    <a:pt x="12596" y="5442"/>
                  </a:lnTo>
                  <a:lnTo>
                    <a:pt x="12596" y="5508"/>
                  </a:lnTo>
                  <a:lnTo>
                    <a:pt x="12574" y="5552"/>
                  </a:lnTo>
                  <a:lnTo>
                    <a:pt x="12574" y="5552"/>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5" name="Google Shape;5379;p48">
              <a:extLst>
                <a:ext uri="{FF2B5EF4-FFF2-40B4-BE49-F238E27FC236}">
                  <a16:creationId xmlns:a16="http://schemas.microsoft.com/office/drawing/2014/main" id="{EE753A12-4D1C-A114-724C-75CA3B97E305}"/>
                </a:ext>
              </a:extLst>
            </p:cNvPr>
            <p:cNvSpPr/>
            <p:nvPr/>
          </p:nvSpPr>
          <p:spPr>
            <a:xfrm>
              <a:off x="3965475" y="3567625"/>
              <a:ext cx="57075" cy="99850"/>
            </a:xfrm>
            <a:custGeom>
              <a:avLst/>
              <a:gdLst/>
              <a:ahLst/>
              <a:cxnLst/>
              <a:rect l="l" t="t" r="r" b="b"/>
              <a:pathLst>
                <a:path w="2283" h="3994" extrusionOk="0">
                  <a:moveTo>
                    <a:pt x="462" y="0"/>
                  </a:moveTo>
                  <a:lnTo>
                    <a:pt x="1" y="3994"/>
                  </a:lnTo>
                  <a:lnTo>
                    <a:pt x="1" y="3994"/>
                  </a:lnTo>
                  <a:lnTo>
                    <a:pt x="2283" y="3775"/>
                  </a:lnTo>
                  <a:lnTo>
                    <a:pt x="2283" y="88"/>
                  </a:lnTo>
                  <a:lnTo>
                    <a:pt x="462"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6" name="Google Shape;5380;p48">
              <a:extLst>
                <a:ext uri="{FF2B5EF4-FFF2-40B4-BE49-F238E27FC236}">
                  <a16:creationId xmlns:a16="http://schemas.microsoft.com/office/drawing/2014/main" id="{46DDA14C-4E90-4FDF-D588-D274773D63C6}"/>
                </a:ext>
              </a:extLst>
            </p:cNvPr>
            <p:cNvSpPr/>
            <p:nvPr/>
          </p:nvSpPr>
          <p:spPr>
            <a:xfrm>
              <a:off x="4167900" y="3652100"/>
              <a:ext cx="19225" cy="30750"/>
            </a:xfrm>
            <a:custGeom>
              <a:avLst/>
              <a:gdLst/>
              <a:ahLst/>
              <a:cxnLst/>
              <a:rect l="l" t="t" r="r" b="b"/>
              <a:pathLst>
                <a:path w="769" h="1230" extrusionOk="0">
                  <a:moveTo>
                    <a:pt x="0" y="1"/>
                  </a:moveTo>
                  <a:lnTo>
                    <a:pt x="0" y="1"/>
                  </a:lnTo>
                  <a:lnTo>
                    <a:pt x="0" y="1"/>
                  </a:lnTo>
                  <a:lnTo>
                    <a:pt x="22" y="22"/>
                  </a:lnTo>
                  <a:lnTo>
                    <a:pt x="110" y="132"/>
                  </a:lnTo>
                  <a:lnTo>
                    <a:pt x="373" y="571"/>
                  </a:lnTo>
                  <a:lnTo>
                    <a:pt x="768" y="1229"/>
                  </a:lnTo>
                  <a:lnTo>
                    <a:pt x="768" y="1229"/>
                  </a:lnTo>
                  <a:lnTo>
                    <a:pt x="681" y="1185"/>
                  </a:lnTo>
                  <a:lnTo>
                    <a:pt x="571" y="1142"/>
                  </a:lnTo>
                  <a:lnTo>
                    <a:pt x="439" y="1032"/>
                  </a:lnTo>
                  <a:lnTo>
                    <a:pt x="308" y="878"/>
                  </a:lnTo>
                  <a:lnTo>
                    <a:pt x="198" y="659"/>
                  </a:lnTo>
                  <a:lnTo>
                    <a:pt x="132" y="527"/>
                  </a:lnTo>
                  <a:lnTo>
                    <a:pt x="88" y="374"/>
                  </a:lnTo>
                  <a:lnTo>
                    <a:pt x="44" y="198"/>
                  </a:lnTo>
                  <a:lnTo>
                    <a:pt x="0" y="1"/>
                  </a:lnTo>
                  <a:lnTo>
                    <a:pt x="0"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7" name="Google Shape;5381;p48">
              <a:extLst>
                <a:ext uri="{FF2B5EF4-FFF2-40B4-BE49-F238E27FC236}">
                  <a16:creationId xmlns:a16="http://schemas.microsoft.com/office/drawing/2014/main" id="{FB65A197-6530-E7C5-10E6-CE0E429F7A9B}"/>
                </a:ext>
              </a:extLst>
            </p:cNvPr>
            <p:cNvSpPr/>
            <p:nvPr/>
          </p:nvSpPr>
          <p:spPr>
            <a:xfrm>
              <a:off x="4141575" y="3676250"/>
              <a:ext cx="15375" cy="21950"/>
            </a:xfrm>
            <a:custGeom>
              <a:avLst/>
              <a:gdLst/>
              <a:ahLst/>
              <a:cxnLst/>
              <a:rect l="l" t="t" r="r" b="b"/>
              <a:pathLst>
                <a:path w="615" h="878" extrusionOk="0">
                  <a:moveTo>
                    <a:pt x="0" y="0"/>
                  </a:moveTo>
                  <a:lnTo>
                    <a:pt x="0" y="0"/>
                  </a:lnTo>
                  <a:lnTo>
                    <a:pt x="44" y="22"/>
                  </a:lnTo>
                  <a:lnTo>
                    <a:pt x="110" y="110"/>
                  </a:lnTo>
                  <a:lnTo>
                    <a:pt x="307" y="417"/>
                  </a:lnTo>
                  <a:lnTo>
                    <a:pt x="615" y="878"/>
                  </a:lnTo>
                  <a:lnTo>
                    <a:pt x="615" y="878"/>
                  </a:lnTo>
                  <a:lnTo>
                    <a:pt x="527" y="856"/>
                  </a:lnTo>
                  <a:lnTo>
                    <a:pt x="439" y="812"/>
                  </a:lnTo>
                  <a:lnTo>
                    <a:pt x="329" y="746"/>
                  </a:lnTo>
                  <a:lnTo>
                    <a:pt x="220" y="636"/>
                  </a:lnTo>
                  <a:lnTo>
                    <a:pt x="110" y="461"/>
                  </a:lnTo>
                  <a:lnTo>
                    <a:pt x="44" y="263"/>
                  </a:lnTo>
                  <a:lnTo>
                    <a:pt x="22" y="132"/>
                  </a:lnTo>
                  <a:lnTo>
                    <a:pt x="0" y="0"/>
                  </a:lnTo>
                  <a:lnTo>
                    <a:pt x="0"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8" name="Google Shape;5382;p48">
              <a:extLst>
                <a:ext uri="{FF2B5EF4-FFF2-40B4-BE49-F238E27FC236}">
                  <a16:creationId xmlns:a16="http://schemas.microsoft.com/office/drawing/2014/main" id="{CA98A9D8-BCE3-B888-7A94-8A893FE549BB}"/>
                </a:ext>
              </a:extLst>
            </p:cNvPr>
            <p:cNvSpPr/>
            <p:nvPr/>
          </p:nvSpPr>
          <p:spPr>
            <a:xfrm>
              <a:off x="3672550" y="3540200"/>
              <a:ext cx="320925" cy="187075"/>
            </a:xfrm>
            <a:custGeom>
              <a:avLst/>
              <a:gdLst/>
              <a:ahLst/>
              <a:cxnLst/>
              <a:rect l="l" t="t" r="r" b="b"/>
              <a:pathLst>
                <a:path w="12837" h="7483" extrusionOk="0">
                  <a:moveTo>
                    <a:pt x="7834" y="0"/>
                  </a:moveTo>
                  <a:lnTo>
                    <a:pt x="6934" y="22"/>
                  </a:lnTo>
                  <a:lnTo>
                    <a:pt x="5947" y="44"/>
                  </a:lnTo>
                  <a:lnTo>
                    <a:pt x="4916" y="132"/>
                  </a:lnTo>
                  <a:lnTo>
                    <a:pt x="4389" y="198"/>
                  </a:lnTo>
                  <a:lnTo>
                    <a:pt x="3862" y="264"/>
                  </a:lnTo>
                  <a:lnTo>
                    <a:pt x="3336" y="373"/>
                  </a:lnTo>
                  <a:lnTo>
                    <a:pt x="2809" y="483"/>
                  </a:lnTo>
                  <a:lnTo>
                    <a:pt x="2326" y="615"/>
                  </a:lnTo>
                  <a:lnTo>
                    <a:pt x="1909" y="790"/>
                  </a:lnTo>
                  <a:lnTo>
                    <a:pt x="1515" y="988"/>
                  </a:lnTo>
                  <a:lnTo>
                    <a:pt x="1185" y="1229"/>
                  </a:lnTo>
                  <a:lnTo>
                    <a:pt x="878" y="1492"/>
                  </a:lnTo>
                  <a:lnTo>
                    <a:pt x="637" y="1800"/>
                  </a:lnTo>
                  <a:lnTo>
                    <a:pt x="439" y="2107"/>
                  </a:lnTo>
                  <a:lnTo>
                    <a:pt x="264" y="2436"/>
                  </a:lnTo>
                  <a:lnTo>
                    <a:pt x="154" y="2765"/>
                  </a:lnTo>
                  <a:lnTo>
                    <a:pt x="66" y="3116"/>
                  </a:lnTo>
                  <a:lnTo>
                    <a:pt x="22" y="3489"/>
                  </a:lnTo>
                  <a:lnTo>
                    <a:pt x="1" y="3840"/>
                  </a:lnTo>
                  <a:lnTo>
                    <a:pt x="44" y="4213"/>
                  </a:lnTo>
                  <a:lnTo>
                    <a:pt x="88" y="4564"/>
                  </a:lnTo>
                  <a:lnTo>
                    <a:pt x="198" y="4937"/>
                  </a:lnTo>
                  <a:lnTo>
                    <a:pt x="308" y="5266"/>
                  </a:lnTo>
                  <a:lnTo>
                    <a:pt x="417" y="5464"/>
                  </a:lnTo>
                  <a:lnTo>
                    <a:pt x="527" y="5640"/>
                  </a:lnTo>
                  <a:lnTo>
                    <a:pt x="681" y="5815"/>
                  </a:lnTo>
                  <a:lnTo>
                    <a:pt x="856" y="5969"/>
                  </a:lnTo>
                  <a:lnTo>
                    <a:pt x="1054" y="6122"/>
                  </a:lnTo>
                  <a:lnTo>
                    <a:pt x="1273" y="6254"/>
                  </a:lnTo>
                  <a:lnTo>
                    <a:pt x="1515" y="6386"/>
                  </a:lnTo>
                  <a:lnTo>
                    <a:pt x="1778" y="6495"/>
                  </a:lnTo>
                  <a:lnTo>
                    <a:pt x="2063" y="6605"/>
                  </a:lnTo>
                  <a:lnTo>
                    <a:pt x="2348" y="6715"/>
                  </a:lnTo>
                  <a:lnTo>
                    <a:pt x="2963" y="6890"/>
                  </a:lnTo>
                  <a:lnTo>
                    <a:pt x="3599" y="7044"/>
                  </a:lnTo>
                  <a:lnTo>
                    <a:pt x="4279" y="7154"/>
                  </a:lnTo>
                  <a:lnTo>
                    <a:pt x="4959" y="7263"/>
                  </a:lnTo>
                  <a:lnTo>
                    <a:pt x="5618" y="7329"/>
                  </a:lnTo>
                  <a:lnTo>
                    <a:pt x="6254" y="7395"/>
                  </a:lnTo>
                  <a:lnTo>
                    <a:pt x="6868" y="7439"/>
                  </a:lnTo>
                  <a:lnTo>
                    <a:pt x="7900" y="7483"/>
                  </a:lnTo>
                  <a:lnTo>
                    <a:pt x="8843" y="7483"/>
                  </a:lnTo>
                  <a:lnTo>
                    <a:pt x="9063" y="7439"/>
                  </a:lnTo>
                  <a:lnTo>
                    <a:pt x="9282" y="7417"/>
                  </a:lnTo>
                  <a:lnTo>
                    <a:pt x="9458" y="7373"/>
                  </a:lnTo>
                  <a:lnTo>
                    <a:pt x="9809" y="7241"/>
                  </a:lnTo>
                  <a:lnTo>
                    <a:pt x="10072" y="7088"/>
                  </a:lnTo>
                  <a:lnTo>
                    <a:pt x="10291" y="6956"/>
                  </a:lnTo>
                  <a:lnTo>
                    <a:pt x="10445" y="6824"/>
                  </a:lnTo>
                  <a:lnTo>
                    <a:pt x="10577" y="6715"/>
                  </a:lnTo>
                  <a:lnTo>
                    <a:pt x="12837" y="6715"/>
                  </a:lnTo>
                  <a:lnTo>
                    <a:pt x="12815" y="724"/>
                  </a:lnTo>
                  <a:lnTo>
                    <a:pt x="10906" y="768"/>
                  </a:lnTo>
                  <a:lnTo>
                    <a:pt x="10840" y="681"/>
                  </a:lnTo>
                  <a:lnTo>
                    <a:pt x="10752" y="593"/>
                  </a:lnTo>
                  <a:lnTo>
                    <a:pt x="10621" y="483"/>
                  </a:lnTo>
                  <a:lnTo>
                    <a:pt x="10467" y="395"/>
                  </a:lnTo>
                  <a:lnTo>
                    <a:pt x="10248" y="286"/>
                  </a:lnTo>
                  <a:lnTo>
                    <a:pt x="10006" y="198"/>
                  </a:lnTo>
                  <a:lnTo>
                    <a:pt x="9699" y="132"/>
                  </a:lnTo>
                  <a:lnTo>
                    <a:pt x="9260" y="66"/>
                  </a:lnTo>
                  <a:lnTo>
                    <a:pt x="8624" y="44"/>
                  </a:lnTo>
                  <a:lnTo>
                    <a:pt x="783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9" name="Google Shape;5383;p48">
              <a:extLst>
                <a:ext uri="{FF2B5EF4-FFF2-40B4-BE49-F238E27FC236}">
                  <a16:creationId xmlns:a16="http://schemas.microsoft.com/office/drawing/2014/main" id="{2C257E0F-225D-5305-73FB-7EC182E1672A}"/>
                </a:ext>
              </a:extLst>
            </p:cNvPr>
            <p:cNvSpPr/>
            <p:nvPr/>
          </p:nvSpPr>
          <p:spPr>
            <a:xfrm>
              <a:off x="4450950" y="3394275"/>
              <a:ext cx="165700" cy="194225"/>
            </a:xfrm>
            <a:custGeom>
              <a:avLst/>
              <a:gdLst/>
              <a:ahLst/>
              <a:cxnLst/>
              <a:rect l="l" t="t" r="r" b="b"/>
              <a:pathLst>
                <a:path w="6628" h="7769" extrusionOk="0">
                  <a:moveTo>
                    <a:pt x="6342" y="4236"/>
                  </a:moveTo>
                  <a:lnTo>
                    <a:pt x="6342" y="4236"/>
                  </a:lnTo>
                  <a:lnTo>
                    <a:pt x="6276" y="4389"/>
                  </a:lnTo>
                  <a:lnTo>
                    <a:pt x="6210" y="4521"/>
                  </a:lnTo>
                  <a:lnTo>
                    <a:pt x="5991" y="4828"/>
                  </a:lnTo>
                  <a:lnTo>
                    <a:pt x="5750" y="5113"/>
                  </a:lnTo>
                  <a:lnTo>
                    <a:pt x="5442" y="5398"/>
                  </a:lnTo>
                  <a:lnTo>
                    <a:pt x="5113" y="5662"/>
                  </a:lnTo>
                  <a:lnTo>
                    <a:pt x="4740" y="5925"/>
                  </a:lnTo>
                  <a:lnTo>
                    <a:pt x="4345" y="6166"/>
                  </a:lnTo>
                  <a:lnTo>
                    <a:pt x="3928" y="6386"/>
                  </a:lnTo>
                  <a:lnTo>
                    <a:pt x="3928" y="6386"/>
                  </a:lnTo>
                  <a:lnTo>
                    <a:pt x="3533" y="6605"/>
                  </a:lnTo>
                  <a:lnTo>
                    <a:pt x="3138" y="6847"/>
                  </a:lnTo>
                  <a:lnTo>
                    <a:pt x="2765" y="7110"/>
                  </a:lnTo>
                  <a:lnTo>
                    <a:pt x="2392" y="7373"/>
                  </a:lnTo>
                  <a:lnTo>
                    <a:pt x="2392" y="7373"/>
                  </a:lnTo>
                  <a:lnTo>
                    <a:pt x="2217" y="7527"/>
                  </a:lnTo>
                  <a:lnTo>
                    <a:pt x="2063" y="7615"/>
                  </a:lnTo>
                  <a:lnTo>
                    <a:pt x="1844" y="7746"/>
                  </a:lnTo>
                  <a:lnTo>
                    <a:pt x="1712" y="7768"/>
                  </a:lnTo>
                  <a:lnTo>
                    <a:pt x="1668" y="7768"/>
                  </a:lnTo>
                  <a:lnTo>
                    <a:pt x="1668" y="7768"/>
                  </a:lnTo>
                  <a:lnTo>
                    <a:pt x="1449" y="7746"/>
                  </a:lnTo>
                  <a:lnTo>
                    <a:pt x="1208" y="7702"/>
                  </a:lnTo>
                  <a:lnTo>
                    <a:pt x="944" y="7593"/>
                  </a:lnTo>
                  <a:lnTo>
                    <a:pt x="791" y="7527"/>
                  </a:lnTo>
                  <a:lnTo>
                    <a:pt x="659" y="7439"/>
                  </a:lnTo>
                  <a:lnTo>
                    <a:pt x="527" y="7307"/>
                  </a:lnTo>
                  <a:lnTo>
                    <a:pt x="396" y="7176"/>
                  </a:lnTo>
                  <a:lnTo>
                    <a:pt x="264" y="7022"/>
                  </a:lnTo>
                  <a:lnTo>
                    <a:pt x="176" y="6825"/>
                  </a:lnTo>
                  <a:lnTo>
                    <a:pt x="88" y="6605"/>
                  </a:lnTo>
                  <a:lnTo>
                    <a:pt x="23" y="6364"/>
                  </a:lnTo>
                  <a:lnTo>
                    <a:pt x="23" y="6364"/>
                  </a:lnTo>
                  <a:lnTo>
                    <a:pt x="1" y="6166"/>
                  </a:lnTo>
                  <a:lnTo>
                    <a:pt x="1" y="5969"/>
                  </a:lnTo>
                  <a:lnTo>
                    <a:pt x="23" y="5771"/>
                  </a:lnTo>
                  <a:lnTo>
                    <a:pt x="45" y="5574"/>
                  </a:lnTo>
                  <a:lnTo>
                    <a:pt x="110" y="5398"/>
                  </a:lnTo>
                  <a:lnTo>
                    <a:pt x="154" y="5201"/>
                  </a:lnTo>
                  <a:lnTo>
                    <a:pt x="308" y="4850"/>
                  </a:lnTo>
                  <a:lnTo>
                    <a:pt x="483" y="4543"/>
                  </a:lnTo>
                  <a:lnTo>
                    <a:pt x="681" y="4257"/>
                  </a:lnTo>
                  <a:lnTo>
                    <a:pt x="856" y="4016"/>
                  </a:lnTo>
                  <a:lnTo>
                    <a:pt x="1032" y="3819"/>
                  </a:lnTo>
                  <a:lnTo>
                    <a:pt x="1032" y="3819"/>
                  </a:lnTo>
                  <a:lnTo>
                    <a:pt x="703" y="3270"/>
                  </a:lnTo>
                  <a:lnTo>
                    <a:pt x="396" y="2678"/>
                  </a:lnTo>
                  <a:lnTo>
                    <a:pt x="264" y="2414"/>
                  </a:lnTo>
                  <a:lnTo>
                    <a:pt x="176" y="2195"/>
                  </a:lnTo>
                  <a:lnTo>
                    <a:pt x="110" y="1997"/>
                  </a:lnTo>
                  <a:lnTo>
                    <a:pt x="110" y="1932"/>
                  </a:lnTo>
                  <a:lnTo>
                    <a:pt x="110" y="1866"/>
                  </a:lnTo>
                  <a:lnTo>
                    <a:pt x="110" y="1866"/>
                  </a:lnTo>
                  <a:lnTo>
                    <a:pt x="176" y="1712"/>
                  </a:lnTo>
                  <a:lnTo>
                    <a:pt x="242" y="1602"/>
                  </a:lnTo>
                  <a:lnTo>
                    <a:pt x="286" y="1559"/>
                  </a:lnTo>
                  <a:lnTo>
                    <a:pt x="330" y="1559"/>
                  </a:lnTo>
                  <a:lnTo>
                    <a:pt x="374" y="1559"/>
                  </a:lnTo>
                  <a:lnTo>
                    <a:pt x="461" y="1580"/>
                  </a:lnTo>
                  <a:lnTo>
                    <a:pt x="615" y="1690"/>
                  </a:lnTo>
                  <a:lnTo>
                    <a:pt x="835" y="1888"/>
                  </a:lnTo>
                  <a:lnTo>
                    <a:pt x="1120" y="2195"/>
                  </a:lnTo>
                  <a:lnTo>
                    <a:pt x="1471" y="2612"/>
                  </a:lnTo>
                  <a:lnTo>
                    <a:pt x="1471" y="2612"/>
                  </a:lnTo>
                  <a:lnTo>
                    <a:pt x="1976" y="3270"/>
                  </a:lnTo>
                  <a:lnTo>
                    <a:pt x="2327" y="3709"/>
                  </a:lnTo>
                  <a:lnTo>
                    <a:pt x="2590" y="4104"/>
                  </a:lnTo>
                  <a:lnTo>
                    <a:pt x="2590" y="4104"/>
                  </a:lnTo>
                  <a:lnTo>
                    <a:pt x="2349" y="3555"/>
                  </a:lnTo>
                  <a:lnTo>
                    <a:pt x="2151" y="3094"/>
                  </a:lnTo>
                  <a:lnTo>
                    <a:pt x="1976" y="2590"/>
                  </a:lnTo>
                  <a:lnTo>
                    <a:pt x="1844" y="2063"/>
                  </a:lnTo>
                  <a:lnTo>
                    <a:pt x="1778" y="1822"/>
                  </a:lnTo>
                  <a:lnTo>
                    <a:pt x="1756" y="1580"/>
                  </a:lnTo>
                  <a:lnTo>
                    <a:pt x="1734" y="1383"/>
                  </a:lnTo>
                  <a:lnTo>
                    <a:pt x="1756" y="1207"/>
                  </a:lnTo>
                  <a:lnTo>
                    <a:pt x="1822" y="1054"/>
                  </a:lnTo>
                  <a:lnTo>
                    <a:pt x="1844" y="988"/>
                  </a:lnTo>
                  <a:lnTo>
                    <a:pt x="1888" y="944"/>
                  </a:lnTo>
                  <a:lnTo>
                    <a:pt x="1888" y="944"/>
                  </a:lnTo>
                  <a:lnTo>
                    <a:pt x="1954" y="900"/>
                  </a:lnTo>
                  <a:lnTo>
                    <a:pt x="2019" y="900"/>
                  </a:lnTo>
                  <a:lnTo>
                    <a:pt x="2085" y="900"/>
                  </a:lnTo>
                  <a:lnTo>
                    <a:pt x="2151" y="922"/>
                  </a:lnTo>
                  <a:lnTo>
                    <a:pt x="2283" y="1010"/>
                  </a:lnTo>
                  <a:lnTo>
                    <a:pt x="2436" y="1164"/>
                  </a:lnTo>
                  <a:lnTo>
                    <a:pt x="2590" y="1361"/>
                  </a:lnTo>
                  <a:lnTo>
                    <a:pt x="2743" y="1580"/>
                  </a:lnTo>
                  <a:lnTo>
                    <a:pt x="3029" y="2107"/>
                  </a:lnTo>
                  <a:lnTo>
                    <a:pt x="3314" y="2656"/>
                  </a:lnTo>
                  <a:lnTo>
                    <a:pt x="3533" y="3160"/>
                  </a:lnTo>
                  <a:lnTo>
                    <a:pt x="3731" y="3643"/>
                  </a:lnTo>
                  <a:lnTo>
                    <a:pt x="3972" y="3489"/>
                  </a:lnTo>
                  <a:lnTo>
                    <a:pt x="3972" y="3489"/>
                  </a:lnTo>
                  <a:lnTo>
                    <a:pt x="3841" y="3116"/>
                  </a:lnTo>
                  <a:lnTo>
                    <a:pt x="3709" y="2743"/>
                  </a:lnTo>
                  <a:lnTo>
                    <a:pt x="3555" y="2283"/>
                  </a:lnTo>
                  <a:lnTo>
                    <a:pt x="3424" y="1800"/>
                  </a:lnTo>
                  <a:lnTo>
                    <a:pt x="3336" y="1339"/>
                  </a:lnTo>
                  <a:lnTo>
                    <a:pt x="3292" y="1142"/>
                  </a:lnTo>
                  <a:lnTo>
                    <a:pt x="3292" y="944"/>
                  </a:lnTo>
                  <a:lnTo>
                    <a:pt x="3292" y="791"/>
                  </a:lnTo>
                  <a:lnTo>
                    <a:pt x="3336" y="659"/>
                  </a:lnTo>
                  <a:lnTo>
                    <a:pt x="3336" y="659"/>
                  </a:lnTo>
                  <a:lnTo>
                    <a:pt x="3380" y="571"/>
                  </a:lnTo>
                  <a:lnTo>
                    <a:pt x="3424" y="505"/>
                  </a:lnTo>
                  <a:lnTo>
                    <a:pt x="3468" y="461"/>
                  </a:lnTo>
                  <a:lnTo>
                    <a:pt x="3533" y="461"/>
                  </a:lnTo>
                  <a:lnTo>
                    <a:pt x="3577" y="483"/>
                  </a:lnTo>
                  <a:lnTo>
                    <a:pt x="3643" y="505"/>
                  </a:lnTo>
                  <a:lnTo>
                    <a:pt x="3775" y="659"/>
                  </a:lnTo>
                  <a:lnTo>
                    <a:pt x="3906" y="856"/>
                  </a:lnTo>
                  <a:lnTo>
                    <a:pt x="4038" y="1142"/>
                  </a:lnTo>
                  <a:lnTo>
                    <a:pt x="4345" y="1800"/>
                  </a:lnTo>
                  <a:lnTo>
                    <a:pt x="4345" y="1800"/>
                  </a:lnTo>
                  <a:lnTo>
                    <a:pt x="4894" y="3029"/>
                  </a:lnTo>
                  <a:lnTo>
                    <a:pt x="5091" y="3446"/>
                  </a:lnTo>
                  <a:lnTo>
                    <a:pt x="5091" y="3446"/>
                  </a:lnTo>
                  <a:lnTo>
                    <a:pt x="5135" y="3314"/>
                  </a:lnTo>
                  <a:lnTo>
                    <a:pt x="5289" y="2985"/>
                  </a:lnTo>
                  <a:lnTo>
                    <a:pt x="5464" y="2568"/>
                  </a:lnTo>
                  <a:lnTo>
                    <a:pt x="5530" y="2348"/>
                  </a:lnTo>
                  <a:lnTo>
                    <a:pt x="5552" y="2129"/>
                  </a:lnTo>
                  <a:lnTo>
                    <a:pt x="5552" y="2129"/>
                  </a:lnTo>
                  <a:lnTo>
                    <a:pt x="5552" y="2041"/>
                  </a:lnTo>
                  <a:lnTo>
                    <a:pt x="5530" y="1932"/>
                  </a:lnTo>
                  <a:lnTo>
                    <a:pt x="5486" y="1800"/>
                  </a:lnTo>
                  <a:lnTo>
                    <a:pt x="5442" y="1668"/>
                  </a:lnTo>
                  <a:lnTo>
                    <a:pt x="5267" y="1383"/>
                  </a:lnTo>
                  <a:lnTo>
                    <a:pt x="5091" y="1098"/>
                  </a:lnTo>
                  <a:lnTo>
                    <a:pt x="4916" y="834"/>
                  </a:lnTo>
                  <a:lnTo>
                    <a:pt x="4762" y="571"/>
                  </a:lnTo>
                  <a:lnTo>
                    <a:pt x="4718" y="439"/>
                  </a:lnTo>
                  <a:lnTo>
                    <a:pt x="4674" y="330"/>
                  </a:lnTo>
                  <a:lnTo>
                    <a:pt x="4652" y="242"/>
                  </a:lnTo>
                  <a:lnTo>
                    <a:pt x="4674" y="154"/>
                  </a:lnTo>
                  <a:lnTo>
                    <a:pt x="4674" y="154"/>
                  </a:lnTo>
                  <a:lnTo>
                    <a:pt x="4696" y="88"/>
                  </a:lnTo>
                  <a:lnTo>
                    <a:pt x="4762" y="23"/>
                  </a:lnTo>
                  <a:lnTo>
                    <a:pt x="4828" y="1"/>
                  </a:lnTo>
                  <a:lnTo>
                    <a:pt x="4916" y="1"/>
                  </a:lnTo>
                  <a:lnTo>
                    <a:pt x="5004" y="1"/>
                  </a:lnTo>
                  <a:lnTo>
                    <a:pt x="5113" y="23"/>
                  </a:lnTo>
                  <a:lnTo>
                    <a:pt x="5223" y="66"/>
                  </a:lnTo>
                  <a:lnTo>
                    <a:pt x="5355" y="132"/>
                  </a:lnTo>
                  <a:lnTo>
                    <a:pt x="5486" y="220"/>
                  </a:lnTo>
                  <a:lnTo>
                    <a:pt x="5596" y="330"/>
                  </a:lnTo>
                  <a:lnTo>
                    <a:pt x="5728" y="439"/>
                  </a:lnTo>
                  <a:lnTo>
                    <a:pt x="5859" y="571"/>
                  </a:lnTo>
                  <a:lnTo>
                    <a:pt x="5969" y="747"/>
                  </a:lnTo>
                  <a:lnTo>
                    <a:pt x="6079" y="922"/>
                  </a:lnTo>
                  <a:lnTo>
                    <a:pt x="6188" y="1098"/>
                  </a:lnTo>
                  <a:lnTo>
                    <a:pt x="6276" y="1317"/>
                  </a:lnTo>
                  <a:lnTo>
                    <a:pt x="6276" y="1317"/>
                  </a:lnTo>
                  <a:lnTo>
                    <a:pt x="6430" y="1734"/>
                  </a:lnTo>
                  <a:lnTo>
                    <a:pt x="6540" y="2129"/>
                  </a:lnTo>
                  <a:lnTo>
                    <a:pt x="6605" y="2502"/>
                  </a:lnTo>
                  <a:lnTo>
                    <a:pt x="6627" y="2853"/>
                  </a:lnTo>
                  <a:lnTo>
                    <a:pt x="6605" y="3182"/>
                  </a:lnTo>
                  <a:lnTo>
                    <a:pt x="6561" y="3533"/>
                  </a:lnTo>
                  <a:lnTo>
                    <a:pt x="6474" y="3884"/>
                  </a:lnTo>
                  <a:lnTo>
                    <a:pt x="6342" y="4236"/>
                  </a:lnTo>
                  <a:lnTo>
                    <a:pt x="6342" y="4236"/>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10" name="Google Shape;5384;p48">
            <a:extLst>
              <a:ext uri="{FF2B5EF4-FFF2-40B4-BE49-F238E27FC236}">
                <a16:creationId xmlns:a16="http://schemas.microsoft.com/office/drawing/2014/main" id="{8FC68639-4A19-2CFF-1D4E-99E19EB32694}"/>
              </a:ext>
            </a:extLst>
          </p:cNvPr>
          <p:cNvGrpSpPr/>
          <p:nvPr/>
        </p:nvGrpSpPr>
        <p:grpSpPr>
          <a:xfrm>
            <a:off x="9191078" y="4002461"/>
            <a:ext cx="1568167" cy="2777592"/>
            <a:chOff x="5479450" y="2603800"/>
            <a:chExt cx="1176125" cy="2083194"/>
          </a:xfrm>
        </p:grpSpPr>
        <p:sp>
          <p:nvSpPr>
            <p:cNvPr id="2411" name="Google Shape;5385;p48">
              <a:extLst>
                <a:ext uri="{FF2B5EF4-FFF2-40B4-BE49-F238E27FC236}">
                  <a16:creationId xmlns:a16="http://schemas.microsoft.com/office/drawing/2014/main" id="{F0615169-41D4-5ED9-3273-59B4F6B81F5D}"/>
                </a:ext>
              </a:extLst>
            </p:cNvPr>
            <p:cNvSpPr/>
            <p:nvPr/>
          </p:nvSpPr>
          <p:spPr>
            <a:xfrm>
              <a:off x="5479450" y="4588774"/>
              <a:ext cx="1109150" cy="98220"/>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2" name="Google Shape;5386;p48">
              <a:extLst>
                <a:ext uri="{FF2B5EF4-FFF2-40B4-BE49-F238E27FC236}">
                  <a16:creationId xmlns:a16="http://schemas.microsoft.com/office/drawing/2014/main" id="{6889FC4B-D5A9-EE8B-D2D9-C978390D0272}"/>
                </a:ext>
              </a:extLst>
            </p:cNvPr>
            <p:cNvSpPr/>
            <p:nvPr/>
          </p:nvSpPr>
          <p:spPr>
            <a:xfrm>
              <a:off x="5578200" y="3467225"/>
              <a:ext cx="296800" cy="489900"/>
            </a:xfrm>
            <a:custGeom>
              <a:avLst/>
              <a:gdLst/>
              <a:ahLst/>
              <a:cxnLst/>
              <a:rect l="l" t="t" r="r" b="b"/>
              <a:pathLst>
                <a:path w="11872" h="19596" extrusionOk="0">
                  <a:moveTo>
                    <a:pt x="2809" y="506"/>
                  </a:moveTo>
                  <a:lnTo>
                    <a:pt x="2809" y="506"/>
                  </a:lnTo>
                  <a:lnTo>
                    <a:pt x="2699" y="725"/>
                  </a:lnTo>
                  <a:lnTo>
                    <a:pt x="2414" y="1361"/>
                  </a:lnTo>
                  <a:lnTo>
                    <a:pt x="1997" y="2371"/>
                  </a:lnTo>
                  <a:lnTo>
                    <a:pt x="1756" y="2985"/>
                  </a:lnTo>
                  <a:lnTo>
                    <a:pt x="1492" y="3665"/>
                  </a:lnTo>
                  <a:lnTo>
                    <a:pt x="1251" y="4411"/>
                  </a:lnTo>
                  <a:lnTo>
                    <a:pt x="1010" y="5223"/>
                  </a:lnTo>
                  <a:lnTo>
                    <a:pt x="768" y="6079"/>
                  </a:lnTo>
                  <a:lnTo>
                    <a:pt x="549" y="6957"/>
                  </a:lnTo>
                  <a:lnTo>
                    <a:pt x="351" y="7900"/>
                  </a:lnTo>
                  <a:lnTo>
                    <a:pt x="198" y="8844"/>
                  </a:lnTo>
                  <a:lnTo>
                    <a:pt x="66" y="9831"/>
                  </a:lnTo>
                  <a:lnTo>
                    <a:pt x="0" y="10819"/>
                  </a:lnTo>
                  <a:lnTo>
                    <a:pt x="0" y="10819"/>
                  </a:lnTo>
                  <a:lnTo>
                    <a:pt x="0" y="11301"/>
                  </a:lnTo>
                  <a:lnTo>
                    <a:pt x="22" y="11784"/>
                  </a:lnTo>
                  <a:lnTo>
                    <a:pt x="110" y="12267"/>
                  </a:lnTo>
                  <a:lnTo>
                    <a:pt x="220" y="12706"/>
                  </a:lnTo>
                  <a:lnTo>
                    <a:pt x="351" y="13166"/>
                  </a:lnTo>
                  <a:lnTo>
                    <a:pt x="527" y="13605"/>
                  </a:lnTo>
                  <a:lnTo>
                    <a:pt x="724" y="14022"/>
                  </a:lnTo>
                  <a:lnTo>
                    <a:pt x="966" y="14439"/>
                  </a:lnTo>
                  <a:lnTo>
                    <a:pt x="1207" y="14834"/>
                  </a:lnTo>
                  <a:lnTo>
                    <a:pt x="1470" y="15229"/>
                  </a:lnTo>
                  <a:lnTo>
                    <a:pt x="1756" y="15580"/>
                  </a:lnTo>
                  <a:lnTo>
                    <a:pt x="2063" y="15953"/>
                  </a:lnTo>
                  <a:lnTo>
                    <a:pt x="2370" y="16282"/>
                  </a:lnTo>
                  <a:lnTo>
                    <a:pt x="2699" y="16611"/>
                  </a:lnTo>
                  <a:lnTo>
                    <a:pt x="3028" y="16941"/>
                  </a:lnTo>
                  <a:lnTo>
                    <a:pt x="3357" y="17226"/>
                  </a:lnTo>
                  <a:lnTo>
                    <a:pt x="4038" y="17774"/>
                  </a:lnTo>
                  <a:lnTo>
                    <a:pt x="4696" y="18257"/>
                  </a:lnTo>
                  <a:lnTo>
                    <a:pt x="5332" y="18674"/>
                  </a:lnTo>
                  <a:lnTo>
                    <a:pt x="5903" y="19003"/>
                  </a:lnTo>
                  <a:lnTo>
                    <a:pt x="6429" y="19288"/>
                  </a:lnTo>
                  <a:lnTo>
                    <a:pt x="6824" y="19464"/>
                  </a:lnTo>
                  <a:lnTo>
                    <a:pt x="7131" y="19574"/>
                  </a:lnTo>
                  <a:lnTo>
                    <a:pt x="7241" y="19596"/>
                  </a:lnTo>
                  <a:lnTo>
                    <a:pt x="7307" y="19596"/>
                  </a:lnTo>
                  <a:lnTo>
                    <a:pt x="7307" y="19596"/>
                  </a:lnTo>
                  <a:lnTo>
                    <a:pt x="7351" y="19574"/>
                  </a:lnTo>
                  <a:lnTo>
                    <a:pt x="7439" y="19530"/>
                  </a:lnTo>
                  <a:lnTo>
                    <a:pt x="7636" y="19354"/>
                  </a:lnTo>
                  <a:lnTo>
                    <a:pt x="7899" y="19069"/>
                  </a:lnTo>
                  <a:lnTo>
                    <a:pt x="8229" y="18696"/>
                  </a:lnTo>
                  <a:lnTo>
                    <a:pt x="8975" y="17818"/>
                  </a:lnTo>
                  <a:lnTo>
                    <a:pt x="9765" y="16787"/>
                  </a:lnTo>
                  <a:lnTo>
                    <a:pt x="11235" y="14900"/>
                  </a:lnTo>
                  <a:lnTo>
                    <a:pt x="11871" y="14044"/>
                  </a:lnTo>
                  <a:lnTo>
                    <a:pt x="11125" y="1"/>
                  </a:lnTo>
                  <a:lnTo>
                    <a:pt x="2809" y="506"/>
                  </a:lnTo>
                  <a:close/>
                </a:path>
              </a:pathLst>
            </a:custGeom>
            <a:solidFill>
              <a:srgbClr val="D06C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3" name="Google Shape;5387;p48">
              <a:extLst>
                <a:ext uri="{FF2B5EF4-FFF2-40B4-BE49-F238E27FC236}">
                  <a16:creationId xmlns:a16="http://schemas.microsoft.com/office/drawing/2014/main" id="{E1FA2B01-9A6A-3020-62FD-2A9051A4BDAF}"/>
                </a:ext>
              </a:extLst>
            </p:cNvPr>
            <p:cNvSpPr/>
            <p:nvPr/>
          </p:nvSpPr>
          <p:spPr>
            <a:xfrm>
              <a:off x="5672550" y="3794725"/>
              <a:ext cx="734000" cy="856875"/>
            </a:xfrm>
            <a:custGeom>
              <a:avLst/>
              <a:gdLst/>
              <a:ahLst/>
              <a:cxnLst/>
              <a:rect l="l" t="t" r="r" b="b"/>
              <a:pathLst>
                <a:path w="29360" h="34275" extrusionOk="0">
                  <a:moveTo>
                    <a:pt x="28174" y="29184"/>
                  </a:moveTo>
                  <a:lnTo>
                    <a:pt x="28174" y="29184"/>
                  </a:lnTo>
                  <a:lnTo>
                    <a:pt x="27757" y="29316"/>
                  </a:lnTo>
                  <a:lnTo>
                    <a:pt x="27143" y="29557"/>
                  </a:lnTo>
                  <a:lnTo>
                    <a:pt x="26134" y="29952"/>
                  </a:lnTo>
                  <a:lnTo>
                    <a:pt x="24664" y="30566"/>
                  </a:lnTo>
                  <a:lnTo>
                    <a:pt x="22645" y="31422"/>
                  </a:lnTo>
                  <a:lnTo>
                    <a:pt x="19990" y="32563"/>
                  </a:lnTo>
                  <a:lnTo>
                    <a:pt x="16655" y="34033"/>
                  </a:lnTo>
                  <a:lnTo>
                    <a:pt x="16655" y="34033"/>
                  </a:lnTo>
                  <a:lnTo>
                    <a:pt x="17093" y="32826"/>
                  </a:lnTo>
                  <a:lnTo>
                    <a:pt x="17466" y="31642"/>
                  </a:lnTo>
                  <a:lnTo>
                    <a:pt x="17796" y="30457"/>
                  </a:lnTo>
                  <a:lnTo>
                    <a:pt x="18081" y="29272"/>
                  </a:lnTo>
                  <a:lnTo>
                    <a:pt x="18300" y="28109"/>
                  </a:lnTo>
                  <a:lnTo>
                    <a:pt x="18498" y="26968"/>
                  </a:lnTo>
                  <a:lnTo>
                    <a:pt x="18651" y="25827"/>
                  </a:lnTo>
                  <a:lnTo>
                    <a:pt x="18761" y="24686"/>
                  </a:lnTo>
                  <a:lnTo>
                    <a:pt x="18827" y="23589"/>
                  </a:lnTo>
                  <a:lnTo>
                    <a:pt x="18871" y="22513"/>
                  </a:lnTo>
                  <a:lnTo>
                    <a:pt x="18893" y="21438"/>
                  </a:lnTo>
                  <a:lnTo>
                    <a:pt x="18871" y="20407"/>
                  </a:lnTo>
                  <a:lnTo>
                    <a:pt x="18849" y="19420"/>
                  </a:lnTo>
                  <a:lnTo>
                    <a:pt x="18783" y="18432"/>
                  </a:lnTo>
                  <a:lnTo>
                    <a:pt x="18695" y="17489"/>
                  </a:lnTo>
                  <a:lnTo>
                    <a:pt x="18607" y="16589"/>
                  </a:lnTo>
                  <a:lnTo>
                    <a:pt x="18498" y="15711"/>
                  </a:lnTo>
                  <a:lnTo>
                    <a:pt x="18366" y="14899"/>
                  </a:lnTo>
                  <a:lnTo>
                    <a:pt x="18256" y="14110"/>
                  </a:lnTo>
                  <a:lnTo>
                    <a:pt x="18103" y="13364"/>
                  </a:lnTo>
                  <a:lnTo>
                    <a:pt x="17818" y="12025"/>
                  </a:lnTo>
                  <a:lnTo>
                    <a:pt x="17554" y="10884"/>
                  </a:lnTo>
                  <a:lnTo>
                    <a:pt x="17291" y="9962"/>
                  </a:lnTo>
                  <a:lnTo>
                    <a:pt x="17093" y="9282"/>
                  </a:lnTo>
                  <a:lnTo>
                    <a:pt x="16896" y="8712"/>
                  </a:lnTo>
                  <a:lnTo>
                    <a:pt x="12859" y="8668"/>
                  </a:lnTo>
                  <a:lnTo>
                    <a:pt x="12859" y="8668"/>
                  </a:lnTo>
                  <a:lnTo>
                    <a:pt x="12771" y="8909"/>
                  </a:lnTo>
                  <a:lnTo>
                    <a:pt x="12551" y="9589"/>
                  </a:lnTo>
                  <a:lnTo>
                    <a:pt x="12244" y="10643"/>
                  </a:lnTo>
                  <a:lnTo>
                    <a:pt x="11893" y="12025"/>
                  </a:lnTo>
                  <a:lnTo>
                    <a:pt x="11718" y="12815"/>
                  </a:lnTo>
                  <a:lnTo>
                    <a:pt x="11520" y="13671"/>
                  </a:lnTo>
                  <a:lnTo>
                    <a:pt x="11366" y="14548"/>
                  </a:lnTo>
                  <a:lnTo>
                    <a:pt x="11191" y="15492"/>
                  </a:lnTo>
                  <a:lnTo>
                    <a:pt x="11059" y="16457"/>
                  </a:lnTo>
                  <a:lnTo>
                    <a:pt x="10950" y="17467"/>
                  </a:lnTo>
                  <a:lnTo>
                    <a:pt x="10862" y="18476"/>
                  </a:lnTo>
                  <a:lnTo>
                    <a:pt x="10818" y="19507"/>
                  </a:lnTo>
                  <a:lnTo>
                    <a:pt x="10818" y="19507"/>
                  </a:lnTo>
                  <a:lnTo>
                    <a:pt x="10796" y="20034"/>
                  </a:lnTo>
                  <a:lnTo>
                    <a:pt x="10818" y="20583"/>
                  </a:lnTo>
                  <a:lnTo>
                    <a:pt x="10862" y="21724"/>
                  </a:lnTo>
                  <a:lnTo>
                    <a:pt x="10950" y="22908"/>
                  </a:lnTo>
                  <a:lnTo>
                    <a:pt x="11081" y="24137"/>
                  </a:lnTo>
                  <a:lnTo>
                    <a:pt x="11257" y="25366"/>
                  </a:lnTo>
                  <a:lnTo>
                    <a:pt x="11432" y="26595"/>
                  </a:lnTo>
                  <a:lnTo>
                    <a:pt x="11652" y="27802"/>
                  </a:lnTo>
                  <a:lnTo>
                    <a:pt x="11849" y="28965"/>
                  </a:lnTo>
                  <a:lnTo>
                    <a:pt x="12266" y="31049"/>
                  </a:lnTo>
                  <a:lnTo>
                    <a:pt x="12639" y="32739"/>
                  </a:lnTo>
                  <a:lnTo>
                    <a:pt x="12902" y="33880"/>
                  </a:lnTo>
                  <a:lnTo>
                    <a:pt x="13012" y="34275"/>
                  </a:lnTo>
                  <a:lnTo>
                    <a:pt x="1690" y="29250"/>
                  </a:lnTo>
                  <a:lnTo>
                    <a:pt x="1690" y="29250"/>
                  </a:lnTo>
                  <a:lnTo>
                    <a:pt x="1646" y="29140"/>
                  </a:lnTo>
                  <a:lnTo>
                    <a:pt x="1492" y="28789"/>
                  </a:lnTo>
                  <a:lnTo>
                    <a:pt x="1383" y="28482"/>
                  </a:lnTo>
                  <a:lnTo>
                    <a:pt x="1273" y="28087"/>
                  </a:lnTo>
                  <a:lnTo>
                    <a:pt x="1141" y="27604"/>
                  </a:lnTo>
                  <a:lnTo>
                    <a:pt x="1010" y="27012"/>
                  </a:lnTo>
                  <a:lnTo>
                    <a:pt x="878" y="26310"/>
                  </a:lnTo>
                  <a:lnTo>
                    <a:pt x="746" y="25476"/>
                  </a:lnTo>
                  <a:lnTo>
                    <a:pt x="593" y="24510"/>
                  </a:lnTo>
                  <a:lnTo>
                    <a:pt x="461" y="23413"/>
                  </a:lnTo>
                  <a:lnTo>
                    <a:pt x="329" y="22162"/>
                  </a:lnTo>
                  <a:lnTo>
                    <a:pt x="220" y="20758"/>
                  </a:lnTo>
                  <a:lnTo>
                    <a:pt x="110" y="19200"/>
                  </a:lnTo>
                  <a:lnTo>
                    <a:pt x="22" y="17467"/>
                  </a:lnTo>
                  <a:lnTo>
                    <a:pt x="22" y="17467"/>
                  </a:lnTo>
                  <a:lnTo>
                    <a:pt x="0" y="16392"/>
                  </a:lnTo>
                  <a:lnTo>
                    <a:pt x="0" y="15382"/>
                  </a:lnTo>
                  <a:lnTo>
                    <a:pt x="44" y="14395"/>
                  </a:lnTo>
                  <a:lnTo>
                    <a:pt x="110" y="13473"/>
                  </a:lnTo>
                  <a:lnTo>
                    <a:pt x="220" y="12574"/>
                  </a:lnTo>
                  <a:lnTo>
                    <a:pt x="329" y="11718"/>
                  </a:lnTo>
                  <a:lnTo>
                    <a:pt x="461" y="10906"/>
                  </a:lnTo>
                  <a:lnTo>
                    <a:pt x="637" y="10116"/>
                  </a:lnTo>
                  <a:lnTo>
                    <a:pt x="790" y="9392"/>
                  </a:lnTo>
                  <a:lnTo>
                    <a:pt x="988" y="8690"/>
                  </a:lnTo>
                  <a:lnTo>
                    <a:pt x="1185" y="8053"/>
                  </a:lnTo>
                  <a:lnTo>
                    <a:pt x="1405" y="7439"/>
                  </a:lnTo>
                  <a:lnTo>
                    <a:pt x="1602" y="6847"/>
                  </a:lnTo>
                  <a:lnTo>
                    <a:pt x="1822" y="6320"/>
                  </a:lnTo>
                  <a:lnTo>
                    <a:pt x="2041" y="5837"/>
                  </a:lnTo>
                  <a:lnTo>
                    <a:pt x="2260" y="5376"/>
                  </a:lnTo>
                  <a:lnTo>
                    <a:pt x="2260" y="5376"/>
                  </a:lnTo>
                  <a:lnTo>
                    <a:pt x="2546" y="4806"/>
                  </a:lnTo>
                  <a:lnTo>
                    <a:pt x="2809" y="4323"/>
                  </a:lnTo>
                  <a:lnTo>
                    <a:pt x="3072" y="3906"/>
                  </a:lnTo>
                  <a:lnTo>
                    <a:pt x="3292" y="3577"/>
                  </a:lnTo>
                  <a:lnTo>
                    <a:pt x="3599" y="3138"/>
                  </a:lnTo>
                  <a:lnTo>
                    <a:pt x="3731" y="2985"/>
                  </a:lnTo>
                  <a:lnTo>
                    <a:pt x="3731" y="2985"/>
                  </a:lnTo>
                  <a:lnTo>
                    <a:pt x="4235" y="2699"/>
                  </a:lnTo>
                  <a:lnTo>
                    <a:pt x="4828" y="2414"/>
                  </a:lnTo>
                  <a:lnTo>
                    <a:pt x="5640" y="2041"/>
                  </a:lnTo>
                  <a:lnTo>
                    <a:pt x="6649" y="1624"/>
                  </a:lnTo>
                  <a:lnTo>
                    <a:pt x="7219" y="1427"/>
                  </a:lnTo>
                  <a:lnTo>
                    <a:pt x="7834" y="1207"/>
                  </a:lnTo>
                  <a:lnTo>
                    <a:pt x="8470" y="1010"/>
                  </a:lnTo>
                  <a:lnTo>
                    <a:pt x="9172" y="812"/>
                  </a:lnTo>
                  <a:lnTo>
                    <a:pt x="9896" y="615"/>
                  </a:lnTo>
                  <a:lnTo>
                    <a:pt x="10642" y="461"/>
                  </a:lnTo>
                  <a:lnTo>
                    <a:pt x="11432" y="308"/>
                  </a:lnTo>
                  <a:lnTo>
                    <a:pt x="12244" y="176"/>
                  </a:lnTo>
                  <a:lnTo>
                    <a:pt x="13100" y="88"/>
                  </a:lnTo>
                  <a:lnTo>
                    <a:pt x="13978" y="23"/>
                  </a:lnTo>
                  <a:lnTo>
                    <a:pt x="14855" y="1"/>
                  </a:lnTo>
                  <a:lnTo>
                    <a:pt x="15777" y="1"/>
                  </a:lnTo>
                  <a:lnTo>
                    <a:pt x="16698" y="44"/>
                  </a:lnTo>
                  <a:lnTo>
                    <a:pt x="17664" y="132"/>
                  </a:lnTo>
                  <a:lnTo>
                    <a:pt x="18607" y="286"/>
                  </a:lnTo>
                  <a:lnTo>
                    <a:pt x="19595" y="483"/>
                  </a:lnTo>
                  <a:lnTo>
                    <a:pt x="20078" y="593"/>
                  </a:lnTo>
                  <a:lnTo>
                    <a:pt x="20582" y="747"/>
                  </a:lnTo>
                  <a:lnTo>
                    <a:pt x="21065" y="878"/>
                  </a:lnTo>
                  <a:lnTo>
                    <a:pt x="21570" y="1054"/>
                  </a:lnTo>
                  <a:lnTo>
                    <a:pt x="22074" y="1229"/>
                  </a:lnTo>
                  <a:lnTo>
                    <a:pt x="22557" y="1427"/>
                  </a:lnTo>
                  <a:lnTo>
                    <a:pt x="23062" y="1646"/>
                  </a:lnTo>
                  <a:lnTo>
                    <a:pt x="23566" y="1866"/>
                  </a:lnTo>
                  <a:lnTo>
                    <a:pt x="24071" y="2129"/>
                  </a:lnTo>
                  <a:lnTo>
                    <a:pt x="24576" y="2392"/>
                  </a:lnTo>
                  <a:lnTo>
                    <a:pt x="25058" y="2678"/>
                  </a:lnTo>
                  <a:lnTo>
                    <a:pt x="25563" y="2985"/>
                  </a:lnTo>
                  <a:lnTo>
                    <a:pt x="25563" y="2985"/>
                  </a:lnTo>
                  <a:lnTo>
                    <a:pt x="25870" y="3577"/>
                  </a:lnTo>
                  <a:lnTo>
                    <a:pt x="26156" y="4192"/>
                  </a:lnTo>
                  <a:lnTo>
                    <a:pt x="26441" y="4784"/>
                  </a:lnTo>
                  <a:lnTo>
                    <a:pt x="26704" y="5376"/>
                  </a:lnTo>
                  <a:lnTo>
                    <a:pt x="26704" y="5376"/>
                  </a:lnTo>
                  <a:lnTo>
                    <a:pt x="27143" y="6474"/>
                  </a:lnTo>
                  <a:lnTo>
                    <a:pt x="27516" y="7571"/>
                  </a:lnTo>
                  <a:lnTo>
                    <a:pt x="27867" y="8668"/>
                  </a:lnTo>
                  <a:lnTo>
                    <a:pt x="28174" y="9765"/>
                  </a:lnTo>
                  <a:lnTo>
                    <a:pt x="28438" y="10840"/>
                  </a:lnTo>
                  <a:lnTo>
                    <a:pt x="28657" y="11915"/>
                  </a:lnTo>
                  <a:lnTo>
                    <a:pt x="28855" y="12990"/>
                  </a:lnTo>
                  <a:lnTo>
                    <a:pt x="29008" y="14044"/>
                  </a:lnTo>
                  <a:lnTo>
                    <a:pt x="29140" y="15075"/>
                  </a:lnTo>
                  <a:lnTo>
                    <a:pt x="29228" y="16084"/>
                  </a:lnTo>
                  <a:lnTo>
                    <a:pt x="29293" y="17072"/>
                  </a:lnTo>
                  <a:lnTo>
                    <a:pt x="29337" y="18059"/>
                  </a:lnTo>
                  <a:lnTo>
                    <a:pt x="29359" y="19003"/>
                  </a:lnTo>
                  <a:lnTo>
                    <a:pt x="29337" y="19924"/>
                  </a:lnTo>
                  <a:lnTo>
                    <a:pt x="29315" y="20802"/>
                  </a:lnTo>
                  <a:lnTo>
                    <a:pt x="29293" y="21680"/>
                  </a:lnTo>
                  <a:lnTo>
                    <a:pt x="29228" y="22492"/>
                  </a:lnTo>
                  <a:lnTo>
                    <a:pt x="29162" y="23281"/>
                  </a:lnTo>
                  <a:lnTo>
                    <a:pt x="29008" y="24730"/>
                  </a:lnTo>
                  <a:lnTo>
                    <a:pt x="28833" y="26024"/>
                  </a:lnTo>
                  <a:lnTo>
                    <a:pt x="28635" y="27099"/>
                  </a:lnTo>
                  <a:lnTo>
                    <a:pt x="28460" y="27999"/>
                  </a:lnTo>
                  <a:lnTo>
                    <a:pt x="28306" y="28635"/>
                  </a:lnTo>
                  <a:lnTo>
                    <a:pt x="28174" y="29184"/>
                  </a:lnTo>
                  <a:lnTo>
                    <a:pt x="28174" y="29184"/>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4" name="Google Shape;5388;p48">
              <a:extLst>
                <a:ext uri="{FF2B5EF4-FFF2-40B4-BE49-F238E27FC236}">
                  <a16:creationId xmlns:a16="http://schemas.microsoft.com/office/drawing/2014/main" id="{D9626F1E-CB67-3EBA-8E41-8839BDA6020E}"/>
                </a:ext>
              </a:extLst>
            </p:cNvPr>
            <p:cNvSpPr/>
            <p:nvPr/>
          </p:nvSpPr>
          <p:spPr>
            <a:xfrm>
              <a:off x="5729050" y="3794725"/>
              <a:ext cx="611125" cy="134425"/>
            </a:xfrm>
            <a:custGeom>
              <a:avLst/>
              <a:gdLst/>
              <a:ahLst/>
              <a:cxnLst/>
              <a:rect l="l" t="t" r="r" b="b"/>
              <a:pathLst>
                <a:path w="24445" h="5377" extrusionOk="0">
                  <a:moveTo>
                    <a:pt x="24444" y="5376"/>
                  </a:moveTo>
                  <a:lnTo>
                    <a:pt x="0" y="5376"/>
                  </a:lnTo>
                  <a:lnTo>
                    <a:pt x="0" y="5376"/>
                  </a:lnTo>
                  <a:lnTo>
                    <a:pt x="286" y="4806"/>
                  </a:lnTo>
                  <a:lnTo>
                    <a:pt x="549" y="4323"/>
                  </a:lnTo>
                  <a:lnTo>
                    <a:pt x="812" y="3906"/>
                  </a:lnTo>
                  <a:lnTo>
                    <a:pt x="1032" y="3577"/>
                  </a:lnTo>
                  <a:lnTo>
                    <a:pt x="1339" y="3138"/>
                  </a:lnTo>
                  <a:lnTo>
                    <a:pt x="1471" y="2985"/>
                  </a:lnTo>
                  <a:lnTo>
                    <a:pt x="1471" y="2985"/>
                  </a:lnTo>
                  <a:lnTo>
                    <a:pt x="1975" y="2699"/>
                  </a:lnTo>
                  <a:lnTo>
                    <a:pt x="2568" y="2414"/>
                  </a:lnTo>
                  <a:lnTo>
                    <a:pt x="3380" y="2041"/>
                  </a:lnTo>
                  <a:lnTo>
                    <a:pt x="4389" y="1624"/>
                  </a:lnTo>
                  <a:lnTo>
                    <a:pt x="4959" y="1427"/>
                  </a:lnTo>
                  <a:lnTo>
                    <a:pt x="5574" y="1207"/>
                  </a:lnTo>
                  <a:lnTo>
                    <a:pt x="6210" y="1010"/>
                  </a:lnTo>
                  <a:lnTo>
                    <a:pt x="6912" y="812"/>
                  </a:lnTo>
                  <a:lnTo>
                    <a:pt x="7636" y="615"/>
                  </a:lnTo>
                  <a:lnTo>
                    <a:pt x="8382" y="461"/>
                  </a:lnTo>
                  <a:lnTo>
                    <a:pt x="9172" y="308"/>
                  </a:lnTo>
                  <a:lnTo>
                    <a:pt x="9984" y="176"/>
                  </a:lnTo>
                  <a:lnTo>
                    <a:pt x="10840" y="88"/>
                  </a:lnTo>
                  <a:lnTo>
                    <a:pt x="11718" y="23"/>
                  </a:lnTo>
                  <a:lnTo>
                    <a:pt x="12595" y="1"/>
                  </a:lnTo>
                  <a:lnTo>
                    <a:pt x="13517" y="1"/>
                  </a:lnTo>
                  <a:lnTo>
                    <a:pt x="14438" y="44"/>
                  </a:lnTo>
                  <a:lnTo>
                    <a:pt x="15404" y="132"/>
                  </a:lnTo>
                  <a:lnTo>
                    <a:pt x="16347" y="286"/>
                  </a:lnTo>
                  <a:lnTo>
                    <a:pt x="17335" y="483"/>
                  </a:lnTo>
                  <a:lnTo>
                    <a:pt x="17818" y="593"/>
                  </a:lnTo>
                  <a:lnTo>
                    <a:pt x="18322" y="747"/>
                  </a:lnTo>
                  <a:lnTo>
                    <a:pt x="18805" y="878"/>
                  </a:lnTo>
                  <a:lnTo>
                    <a:pt x="19310" y="1054"/>
                  </a:lnTo>
                  <a:lnTo>
                    <a:pt x="19814" y="1229"/>
                  </a:lnTo>
                  <a:lnTo>
                    <a:pt x="20297" y="1427"/>
                  </a:lnTo>
                  <a:lnTo>
                    <a:pt x="20802" y="1646"/>
                  </a:lnTo>
                  <a:lnTo>
                    <a:pt x="21306" y="1866"/>
                  </a:lnTo>
                  <a:lnTo>
                    <a:pt x="21811" y="2129"/>
                  </a:lnTo>
                  <a:lnTo>
                    <a:pt x="22316" y="2392"/>
                  </a:lnTo>
                  <a:lnTo>
                    <a:pt x="22798" y="2678"/>
                  </a:lnTo>
                  <a:lnTo>
                    <a:pt x="23303" y="2985"/>
                  </a:lnTo>
                  <a:lnTo>
                    <a:pt x="23303" y="2985"/>
                  </a:lnTo>
                  <a:lnTo>
                    <a:pt x="23610" y="3577"/>
                  </a:lnTo>
                  <a:lnTo>
                    <a:pt x="23896" y="4192"/>
                  </a:lnTo>
                  <a:lnTo>
                    <a:pt x="24181" y="4784"/>
                  </a:lnTo>
                  <a:lnTo>
                    <a:pt x="24444" y="5376"/>
                  </a:lnTo>
                  <a:lnTo>
                    <a:pt x="24444" y="5376"/>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5" name="Google Shape;5389;p48">
              <a:extLst>
                <a:ext uri="{FF2B5EF4-FFF2-40B4-BE49-F238E27FC236}">
                  <a16:creationId xmlns:a16="http://schemas.microsoft.com/office/drawing/2014/main" id="{AD14A6C6-3E8F-E9C8-7FC4-A2940FBE03F2}"/>
                </a:ext>
              </a:extLst>
            </p:cNvPr>
            <p:cNvSpPr/>
            <p:nvPr/>
          </p:nvSpPr>
          <p:spPr>
            <a:xfrm>
              <a:off x="5587525" y="4525950"/>
              <a:ext cx="410350" cy="125650"/>
            </a:xfrm>
            <a:custGeom>
              <a:avLst/>
              <a:gdLst/>
              <a:ahLst/>
              <a:cxnLst/>
              <a:rect l="l" t="t" r="r" b="b"/>
              <a:pathLst>
                <a:path w="16414" h="5026" extrusionOk="0">
                  <a:moveTo>
                    <a:pt x="16413" y="5026"/>
                  </a:moveTo>
                  <a:lnTo>
                    <a:pt x="1448" y="5026"/>
                  </a:lnTo>
                  <a:lnTo>
                    <a:pt x="1448" y="5026"/>
                  </a:lnTo>
                  <a:lnTo>
                    <a:pt x="1185" y="5004"/>
                  </a:lnTo>
                  <a:lnTo>
                    <a:pt x="944" y="4938"/>
                  </a:lnTo>
                  <a:lnTo>
                    <a:pt x="724" y="4850"/>
                  </a:lnTo>
                  <a:lnTo>
                    <a:pt x="549" y="4718"/>
                  </a:lnTo>
                  <a:lnTo>
                    <a:pt x="373" y="4565"/>
                  </a:lnTo>
                  <a:lnTo>
                    <a:pt x="242" y="4367"/>
                  </a:lnTo>
                  <a:lnTo>
                    <a:pt x="132" y="4170"/>
                  </a:lnTo>
                  <a:lnTo>
                    <a:pt x="66" y="3972"/>
                  </a:lnTo>
                  <a:lnTo>
                    <a:pt x="22" y="3753"/>
                  </a:lnTo>
                  <a:lnTo>
                    <a:pt x="0" y="3512"/>
                  </a:lnTo>
                  <a:lnTo>
                    <a:pt x="22" y="3292"/>
                  </a:lnTo>
                  <a:lnTo>
                    <a:pt x="88" y="3073"/>
                  </a:lnTo>
                  <a:lnTo>
                    <a:pt x="198" y="2875"/>
                  </a:lnTo>
                  <a:lnTo>
                    <a:pt x="329" y="2678"/>
                  </a:lnTo>
                  <a:lnTo>
                    <a:pt x="505" y="2502"/>
                  </a:lnTo>
                  <a:lnTo>
                    <a:pt x="724" y="2349"/>
                  </a:lnTo>
                  <a:lnTo>
                    <a:pt x="724" y="2349"/>
                  </a:lnTo>
                  <a:lnTo>
                    <a:pt x="1032" y="2173"/>
                  </a:lnTo>
                  <a:lnTo>
                    <a:pt x="1032" y="2173"/>
                  </a:lnTo>
                  <a:lnTo>
                    <a:pt x="1734" y="1844"/>
                  </a:lnTo>
                  <a:lnTo>
                    <a:pt x="2436" y="1493"/>
                  </a:lnTo>
                  <a:lnTo>
                    <a:pt x="3730" y="769"/>
                  </a:lnTo>
                  <a:lnTo>
                    <a:pt x="4718" y="220"/>
                  </a:lnTo>
                  <a:lnTo>
                    <a:pt x="5091" y="1"/>
                  </a:lnTo>
                  <a:lnTo>
                    <a:pt x="5091" y="1"/>
                  </a:lnTo>
                  <a:lnTo>
                    <a:pt x="5398" y="1"/>
                  </a:lnTo>
                  <a:lnTo>
                    <a:pt x="5749" y="1"/>
                  </a:lnTo>
                  <a:lnTo>
                    <a:pt x="6210" y="23"/>
                  </a:lnTo>
                  <a:lnTo>
                    <a:pt x="6780" y="67"/>
                  </a:lnTo>
                  <a:lnTo>
                    <a:pt x="7439" y="154"/>
                  </a:lnTo>
                  <a:lnTo>
                    <a:pt x="8185" y="286"/>
                  </a:lnTo>
                  <a:lnTo>
                    <a:pt x="8997" y="484"/>
                  </a:lnTo>
                  <a:lnTo>
                    <a:pt x="9435" y="593"/>
                  </a:lnTo>
                  <a:lnTo>
                    <a:pt x="9874" y="725"/>
                  </a:lnTo>
                  <a:lnTo>
                    <a:pt x="10313" y="879"/>
                  </a:lnTo>
                  <a:lnTo>
                    <a:pt x="10774" y="1054"/>
                  </a:lnTo>
                  <a:lnTo>
                    <a:pt x="11257" y="1252"/>
                  </a:lnTo>
                  <a:lnTo>
                    <a:pt x="11717" y="1449"/>
                  </a:lnTo>
                  <a:lnTo>
                    <a:pt x="12200" y="1690"/>
                  </a:lnTo>
                  <a:lnTo>
                    <a:pt x="12683" y="1954"/>
                  </a:lnTo>
                  <a:lnTo>
                    <a:pt x="13166" y="2239"/>
                  </a:lnTo>
                  <a:lnTo>
                    <a:pt x="13626" y="2546"/>
                  </a:lnTo>
                  <a:lnTo>
                    <a:pt x="14109" y="2897"/>
                  </a:lnTo>
                  <a:lnTo>
                    <a:pt x="14592" y="3248"/>
                  </a:lnTo>
                  <a:lnTo>
                    <a:pt x="15053" y="3643"/>
                  </a:lnTo>
                  <a:lnTo>
                    <a:pt x="15513" y="4082"/>
                  </a:lnTo>
                  <a:lnTo>
                    <a:pt x="15974" y="4543"/>
                  </a:lnTo>
                  <a:lnTo>
                    <a:pt x="16413" y="5026"/>
                  </a:lnTo>
                  <a:lnTo>
                    <a:pt x="16413" y="5026"/>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6" name="Google Shape;5390;p48">
              <a:extLst>
                <a:ext uri="{FF2B5EF4-FFF2-40B4-BE49-F238E27FC236}">
                  <a16:creationId xmlns:a16="http://schemas.microsoft.com/office/drawing/2014/main" id="{F72838B8-2D96-8ABE-CC30-07C50E5C524A}"/>
                </a:ext>
              </a:extLst>
            </p:cNvPr>
            <p:cNvSpPr/>
            <p:nvPr/>
          </p:nvSpPr>
          <p:spPr>
            <a:xfrm>
              <a:off x="6088900" y="4519375"/>
              <a:ext cx="410350" cy="126200"/>
            </a:xfrm>
            <a:custGeom>
              <a:avLst/>
              <a:gdLst/>
              <a:ahLst/>
              <a:cxnLst/>
              <a:rect l="l" t="t" r="r" b="b"/>
              <a:pathLst>
                <a:path w="16414" h="5048" extrusionOk="0">
                  <a:moveTo>
                    <a:pt x="1" y="5047"/>
                  </a:moveTo>
                  <a:lnTo>
                    <a:pt x="14965" y="5047"/>
                  </a:lnTo>
                  <a:lnTo>
                    <a:pt x="14965" y="5047"/>
                  </a:lnTo>
                  <a:lnTo>
                    <a:pt x="15229" y="5025"/>
                  </a:lnTo>
                  <a:lnTo>
                    <a:pt x="15470" y="4959"/>
                  </a:lnTo>
                  <a:lnTo>
                    <a:pt x="15689" y="4872"/>
                  </a:lnTo>
                  <a:lnTo>
                    <a:pt x="15887" y="4740"/>
                  </a:lnTo>
                  <a:lnTo>
                    <a:pt x="16040" y="4565"/>
                  </a:lnTo>
                  <a:lnTo>
                    <a:pt x="16172" y="4389"/>
                  </a:lnTo>
                  <a:lnTo>
                    <a:pt x="16282" y="4192"/>
                  </a:lnTo>
                  <a:lnTo>
                    <a:pt x="16370" y="3972"/>
                  </a:lnTo>
                  <a:lnTo>
                    <a:pt x="16413" y="3753"/>
                  </a:lnTo>
                  <a:lnTo>
                    <a:pt x="16413" y="3533"/>
                  </a:lnTo>
                  <a:lnTo>
                    <a:pt x="16391" y="3314"/>
                  </a:lnTo>
                  <a:lnTo>
                    <a:pt x="16326" y="3094"/>
                  </a:lnTo>
                  <a:lnTo>
                    <a:pt x="16238" y="2875"/>
                  </a:lnTo>
                  <a:lnTo>
                    <a:pt x="16084" y="2677"/>
                  </a:lnTo>
                  <a:lnTo>
                    <a:pt x="15909" y="2502"/>
                  </a:lnTo>
                  <a:lnTo>
                    <a:pt x="15711" y="2348"/>
                  </a:lnTo>
                  <a:lnTo>
                    <a:pt x="15711" y="2348"/>
                  </a:lnTo>
                  <a:lnTo>
                    <a:pt x="15382" y="2173"/>
                  </a:lnTo>
                  <a:lnTo>
                    <a:pt x="15382" y="2173"/>
                  </a:lnTo>
                  <a:lnTo>
                    <a:pt x="14702" y="1844"/>
                  </a:lnTo>
                  <a:lnTo>
                    <a:pt x="14000" y="1493"/>
                  </a:lnTo>
                  <a:lnTo>
                    <a:pt x="12683" y="790"/>
                  </a:lnTo>
                  <a:lnTo>
                    <a:pt x="11718" y="242"/>
                  </a:lnTo>
                  <a:lnTo>
                    <a:pt x="11323" y="22"/>
                  </a:lnTo>
                  <a:lnTo>
                    <a:pt x="11323" y="22"/>
                  </a:lnTo>
                  <a:lnTo>
                    <a:pt x="11038" y="1"/>
                  </a:lnTo>
                  <a:lnTo>
                    <a:pt x="10686" y="22"/>
                  </a:lnTo>
                  <a:lnTo>
                    <a:pt x="10204" y="44"/>
                  </a:lnTo>
                  <a:lnTo>
                    <a:pt x="9633" y="88"/>
                  </a:lnTo>
                  <a:lnTo>
                    <a:pt x="8975" y="176"/>
                  </a:lnTo>
                  <a:lnTo>
                    <a:pt x="8229" y="308"/>
                  </a:lnTo>
                  <a:lnTo>
                    <a:pt x="7417" y="483"/>
                  </a:lnTo>
                  <a:lnTo>
                    <a:pt x="6978" y="615"/>
                  </a:lnTo>
                  <a:lnTo>
                    <a:pt x="6539" y="747"/>
                  </a:lnTo>
                  <a:lnTo>
                    <a:pt x="6101" y="900"/>
                  </a:lnTo>
                  <a:lnTo>
                    <a:pt x="5640" y="1054"/>
                  </a:lnTo>
                  <a:lnTo>
                    <a:pt x="5179" y="1251"/>
                  </a:lnTo>
                  <a:lnTo>
                    <a:pt x="4696" y="1471"/>
                  </a:lnTo>
                  <a:lnTo>
                    <a:pt x="4213" y="1712"/>
                  </a:lnTo>
                  <a:lnTo>
                    <a:pt x="3753" y="1975"/>
                  </a:lnTo>
                  <a:lnTo>
                    <a:pt x="3270" y="2261"/>
                  </a:lnTo>
                  <a:lnTo>
                    <a:pt x="2787" y="2568"/>
                  </a:lnTo>
                  <a:lnTo>
                    <a:pt x="2305" y="2897"/>
                  </a:lnTo>
                  <a:lnTo>
                    <a:pt x="1844" y="3270"/>
                  </a:lnTo>
                  <a:lnTo>
                    <a:pt x="1361" y="3665"/>
                  </a:lnTo>
                  <a:lnTo>
                    <a:pt x="900" y="4082"/>
                  </a:lnTo>
                  <a:lnTo>
                    <a:pt x="461" y="4543"/>
                  </a:lnTo>
                  <a:lnTo>
                    <a:pt x="1" y="5047"/>
                  </a:lnTo>
                  <a:lnTo>
                    <a:pt x="1" y="5047"/>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7" name="Google Shape;5391;p48">
              <a:extLst>
                <a:ext uri="{FF2B5EF4-FFF2-40B4-BE49-F238E27FC236}">
                  <a16:creationId xmlns:a16="http://schemas.microsoft.com/office/drawing/2014/main" id="{9C273055-F1F9-7859-AB8E-7E8BB0138AC7}"/>
                </a:ext>
              </a:extLst>
            </p:cNvPr>
            <p:cNvSpPr/>
            <p:nvPr/>
          </p:nvSpPr>
          <p:spPr>
            <a:xfrm>
              <a:off x="6267725" y="3508925"/>
              <a:ext cx="343975" cy="319300"/>
            </a:xfrm>
            <a:custGeom>
              <a:avLst/>
              <a:gdLst/>
              <a:ahLst/>
              <a:cxnLst/>
              <a:rect l="l" t="t" r="r" b="b"/>
              <a:pathLst>
                <a:path w="13759" h="12772" extrusionOk="0">
                  <a:moveTo>
                    <a:pt x="1" y="4235"/>
                  </a:moveTo>
                  <a:lnTo>
                    <a:pt x="1" y="4235"/>
                  </a:lnTo>
                  <a:lnTo>
                    <a:pt x="23" y="4345"/>
                  </a:lnTo>
                  <a:lnTo>
                    <a:pt x="67" y="4608"/>
                  </a:lnTo>
                  <a:lnTo>
                    <a:pt x="286" y="5464"/>
                  </a:lnTo>
                  <a:lnTo>
                    <a:pt x="462" y="6057"/>
                  </a:lnTo>
                  <a:lnTo>
                    <a:pt x="659" y="6693"/>
                  </a:lnTo>
                  <a:lnTo>
                    <a:pt x="878" y="7395"/>
                  </a:lnTo>
                  <a:lnTo>
                    <a:pt x="1142" y="8119"/>
                  </a:lnTo>
                  <a:lnTo>
                    <a:pt x="1427" y="8843"/>
                  </a:lnTo>
                  <a:lnTo>
                    <a:pt x="1734" y="9567"/>
                  </a:lnTo>
                  <a:lnTo>
                    <a:pt x="2063" y="10248"/>
                  </a:lnTo>
                  <a:lnTo>
                    <a:pt x="2392" y="10906"/>
                  </a:lnTo>
                  <a:lnTo>
                    <a:pt x="2590" y="11191"/>
                  </a:lnTo>
                  <a:lnTo>
                    <a:pt x="2766" y="11476"/>
                  </a:lnTo>
                  <a:lnTo>
                    <a:pt x="2963" y="11718"/>
                  </a:lnTo>
                  <a:lnTo>
                    <a:pt x="3139" y="11937"/>
                  </a:lnTo>
                  <a:lnTo>
                    <a:pt x="3336" y="12135"/>
                  </a:lnTo>
                  <a:lnTo>
                    <a:pt x="3533" y="12310"/>
                  </a:lnTo>
                  <a:lnTo>
                    <a:pt x="3731" y="12442"/>
                  </a:lnTo>
                  <a:lnTo>
                    <a:pt x="3928" y="12552"/>
                  </a:lnTo>
                  <a:lnTo>
                    <a:pt x="3928" y="12552"/>
                  </a:lnTo>
                  <a:lnTo>
                    <a:pt x="4148" y="12617"/>
                  </a:lnTo>
                  <a:lnTo>
                    <a:pt x="4389" y="12683"/>
                  </a:lnTo>
                  <a:lnTo>
                    <a:pt x="4653" y="12727"/>
                  </a:lnTo>
                  <a:lnTo>
                    <a:pt x="4916" y="12771"/>
                  </a:lnTo>
                  <a:lnTo>
                    <a:pt x="5223" y="12771"/>
                  </a:lnTo>
                  <a:lnTo>
                    <a:pt x="5530" y="12771"/>
                  </a:lnTo>
                  <a:lnTo>
                    <a:pt x="6189" y="12749"/>
                  </a:lnTo>
                  <a:lnTo>
                    <a:pt x="6891" y="12661"/>
                  </a:lnTo>
                  <a:lnTo>
                    <a:pt x="7615" y="12508"/>
                  </a:lnTo>
                  <a:lnTo>
                    <a:pt x="8361" y="12310"/>
                  </a:lnTo>
                  <a:lnTo>
                    <a:pt x="9107" y="12091"/>
                  </a:lnTo>
                  <a:lnTo>
                    <a:pt x="9853" y="11784"/>
                  </a:lnTo>
                  <a:lnTo>
                    <a:pt x="10577" y="11455"/>
                  </a:lnTo>
                  <a:lnTo>
                    <a:pt x="10928" y="11279"/>
                  </a:lnTo>
                  <a:lnTo>
                    <a:pt x="11257" y="11082"/>
                  </a:lnTo>
                  <a:lnTo>
                    <a:pt x="11586" y="10884"/>
                  </a:lnTo>
                  <a:lnTo>
                    <a:pt x="11915" y="10687"/>
                  </a:lnTo>
                  <a:lnTo>
                    <a:pt x="12201" y="10467"/>
                  </a:lnTo>
                  <a:lnTo>
                    <a:pt x="12486" y="10226"/>
                  </a:lnTo>
                  <a:lnTo>
                    <a:pt x="12749" y="9984"/>
                  </a:lnTo>
                  <a:lnTo>
                    <a:pt x="12991" y="9743"/>
                  </a:lnTo>
                  <a:lnTo>
                    <a:pt x="13232" y="9480"/>
                  </a:lnTo>
                  <a:lnTo>
                    <a:pt x="13429" y="9216"/>
                  </a:lnTo>
                  <a:lnTo>
                    <a:pt x="13605" y="8953"/>
                  </a:lnTo>
                  <a:lnTo>
                    <a:pt x="13759" y="8668"/>
                  </a:lnTo>
                  <a:lnTo>
                    <a:pt x="13759" y="8668"/>
                  </a:lnTo>
                  <a:lnTo>
                    <a:pt x="13715" y="8470"/>
                  </a:lnTo>
                  <a:lnTo>
                    <a:pt x="13649" y="8295"/>
                  </a:lnTo>
                  <a:lnTo>
                    <a:pt x="13561" y="8119"/>
                  </a:lnTo>
                  <a:lnTo>
                    <a:pt x="13451" y="7966"/>
                  </a:lnTo>
                  <a:lnTo>
                    <a:pt x="13342" y="7790"/>
                  </a:lnTo>
                  <a:lnTo>
                    <a:pt x="13188" y="7637"/>
                  </a:lnTo>
                  <a:lnTo>
                    <a:pt x="12881" y="7307"/>
                  </a:lnTo>
                  <a:lnTo>
                    <a:pt x="12508" y="7022"/>
                  </a:lnTo>
                  <a:lnTo>
                    <a:pt x="12113" y="6759"/>
                  </a:lnTo>
                  <a:lnTo>
                    <a:pt x="11696" y="6496"/>
                  </a:lnTo>
                  <a:lnTo>
                    <a:pt x="11257" y="6276"/>
                  </a:lnTo>
                  <a:lnTo>
                    <a:pt x="10818" y="6057"/>
                  </a:lnTo>
                  <a:lnTo>
                    <a:pt x="10379" y="5881"/>
                  </a:lnTo>
                  <a:lnTo>
                    <a:pt x="9963" y="5728"/>
                  </a:lnTo>
                  <a:lnTo>
                    <a:pt x="9590" y="5618"/>
                  </a:lnTo>
                  <a:lnTo>
                    <a:pt x="9238" y="5508"/>
                  </a:lnTo>
                  <a:lnTo>
                    <a:pt x="8931" y="5464"/>
                  </a:lnTo>
                  <a:lnTo>
                    <a:pt x="8690" y="5420"/>
                  </a:lnTo>
                  <a:lnTo>
                    <a:pt x="8536" y="5442"/>
                  </a:lnTo>
                  <a:lnTo>
                    <a:pt x="8536" y="5442"/>
                  </a:lnTo>
                  <a:lnTo>
                    <a:pt x="8251" y="4521"/>
                  </a:lnTo>
                  <a:lnTo>
                    <a:pt x="7922" y="3577"/>
                  </a:lnTo>
                  <a:lnTo>
                    <a:pt x="7571" y="2656"/>
                  </a:lnTo>
                  <a:lnTo>
                    <a:pt x="7264" y="1822"/>
                  </a:lnTo>
                  <a:lnTo>
                    <a:pt x="6715" y="505"/>
                  </a:lnTo>
                  <a:lnTo>
                    <a:pt x="6496" y="1"/>
                  </a:lnTo>
                  <a:lnTo>
                    <a:pt x="6496" y="1"/>
                  </a:lnTo>
                  <a:lnTo>
                    <a:pt x="5596" y="396"/>
                  </a:lnTo>
                  <a:lnTo>
                    <a:pt x="4674" y="856"/>
                  </a:lnTo>
                  <a:lnTo>
                    <a:pt x="3577" y="1427"/>
                  </a:lnTo>
                  <a:lnTo>
                    <a:pt x="3007" y="1734"/>
                  </a:lnTo>
                  <a:lnTo>
                    <a:pt x="2436" y="2085"/>
                  </a:lnTo>
                  <a:lnTo>
                    <a:pt x="1888" y="2436"/>
                  </a:lnTo>
                  <a:lnTo>
                    <a:pt x="1383" y="2787"/>
                  </a:lnTo>
                  <a:lnTo>
                    <a:pt x="922" y="3160"/>
                  </a:lnTo>
                  <a:lnTo>
                    <a:pt x="527" y="3533"/>
                  </a:lnTo>
                  <a:lnTo>
                    <a:pt x="352" y="3709"/>
                  </a:lnTo>
                  <a:lnTo>
                    <a:pt x="220" y="3884"/>
                  </a:lnTo>
                  <a:lnTo>
                    <a:pt x="89" y="4060"/>
                  </a:lnTo>
                  <a:lnTo>
                    <a:pt x="1" y="4235"/>
                  </a:lnTo>
                  <a:lnTo>
                    <a:pt x="1" y="4235"/>
                  </a:lnTo>
                  <a:close/>
                </a:path>
              </a:pathLst>
            </a:custGeom>
            <a:solidFill>
              <a:srgbClr val="CD5B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8" name="Google Shape;5392;p48">
              <a:extLst>
                <a:ext uri="{FF2B5EF4-FFF2-40B4-BE49-F238E27FC236}">
                  <a16:creationId xmlns:a16="http://schemas.microsoft.com/office/drawing/2014/main" id="{4A3EE4DB-26EC-A65A-1EC1-27D72B5EE076}"/>
                </a:ext>
              </a:extLst>
            </p:cNvPr>
            <p:cNvSpPr/>
            <p:nvPr/>
          </p:nvSpPr>
          <p:spPr>
            <a:xfrm>
              <a:off x="6405975" y="3661425"/>
              <a:ext cx="249600" cy="984150"/>
            </a:xfrm>
            <a:custGeom>
              <a:avLst/>
              <a:gdLst/>
              <a:ahLst/>
              <a:cxnLst/>
              <a:rect l="l" t="t" r="r" b="b"/>
              <a:pathLst>
                <a:path w="9984" h="39366" extrusionOk="0">
                  <a:moveTo>
                    <a:pt x="8931" y="6561"/>
                  </a:moveTo>
                  <a:lnTo>
                    <a:pt x="8887" y="6561"/>
                  </a:lnTo>
                  <a:lnTo>
                    <a:pt x="8887" y="6561"/>
                  </a:lnTo>
                  <a:lnTo>
                    <a:pt x="8689" y="6539"/>
                  </a:lnTo>
                  <a:lnTo>
                    <a:pt x="8514" y="6496"/>
                  </a:lnTo>
                  <a:lnTo>
                    <a:pt x="8338" y="6430"/>
                  </a:lnTo>
                  <a:lnTo>
                    <a:pt x="8163" y="6320"/>
                  </a:lnTo>
                  <a:lnTo>
                    <a:pt x="8031" y="6188"/>
                  </a:lnTo>
                  <a:lnTo>
                    <a:pt x="7921" y="6013"/>
                  </a:lnTo>
                  <a:lnTo>
                    <a:pt x="7834" y="5837"/>
                  </a:lnTo>
                  <a:lnTo>
                    <a:pt x="7790" y="5640"/>
                  </a:lnTo>
                  <a:lnTo>
                    <a:pt x="7790" y="5640"/>
                  </a:lnTo>
                  <a:lnTo>
                    <a:pt x="7702" y="5311"/>
                  </a:lnTo>
                  <a:lnTo>
                    <a:pt x="7614" y="4982"/>
                  </a:lnTo>
                  <a:lnTo>
                    <a:pt x="7483" y="4696"/>
                  </a:lnTo>
                  <a:lnTo>
                    <a:pt x="7351" y="4433"/>
                  </a:lnTo>
                  <a:lnTo>
                    <a:pt x="7197" y="4192"/>
                  </a:lnTo>
                  <a:lnTo>
                    <a:pt x="7044" y="3972"/>
                  </a:lnTo>
                  <a:lnTo>
                    <a:pt x="6868" y="3775"/>
                  </a:lnTo>
                  <a:lnTo>
                    <a:pt x="6671" y="3577"/>
                  </a:lnTo>
                  <a:lnTo>
                    <a:pt x="6495" y="3424"/>
                  </a:lnTo>
                  <a:lnTo>
                    <a:pt x="6298" y="3292"/>
                  </a:lnTo>
                  <a:lnTo>
                    <a:pt x="6078" y="3160"/>
                  </a:lnTo>
                  <a:lnTo>
                    <a:pt x="5881" y="3051"/>
                  </a:lnTo>
                  <a:lnTo>
                    <a:pt x="5486" y="2875"/>
                  </a:lnTo>
                  <a:lnTo>
                    <a:pt x="5135" y="2765"/>
                  </a:lnTo>
                  <a:lnTo>
                    <a:pt x="5135" y="2765"/>
                  </a:lnTo>
                  <a:lnTo>
                    <a:pt x="4915" y="2721"/>
                  </a:lnTo>
                  <a:lnTo>
                    <a:pt x="4718" y="2699"/>
                  </a:lnTo>
                  <a:lnTo>
                    <a:pt x="4520" y="2699"/>
                  </a:lnTo>
                  <a:lnTo>
                    <a:pt x="4323" y="2721"/>
                  </a:lnTo>
                  <a:lnTo>
                    <a:pt x="4147" y="2743"/>
                  </a:lnTo>
                  <a:lnTo>
                    <a:pt x="3950" y="2809"/>
                  </a:lnTo>
                  <a:lnTo>
                    <a:pt x="3774" y="2919"/>
                  </a:lnTo>
                  <a:lnTo>
                    <a:pt x="3599" y="3051"/>
                  </a:lnTo>
                  <a:lnTo>
                    <a:pt x="3423" y="3204"/>
                  </a:lnTo>
                  <a:lnTo>
                    <a:pt x="3270" y="3424"/>
                  </a:lnTo>
                  <a:lnTo>
                    <a:pt x="3116" y="3665"/>
                  </a:lnTo>
                  <a:lnTo>
                    <a:pt x="2984" y="3950"/>
                  </a:lnTo>
                  <a:lnTo>
                    <a:pt x="2875" y="4279"/>
                  </a:lnTo>
                  <a:lnTo>
                    <a:pt x="2765" y="4674"/>
                  </a:lnTo>
                  <a:lnTo>
                    <a:pt x="2677" y="5113"/>
                  </a:lnTo>
                  <a:lnTo>
                    <a:pt x="2589" y="5596"/>
                  </a:lnTo>
                  <a:lnTo>
                    <a:pt x="2589" y="5596"/>
                  </a:lnTo>
                  <a:lnTo>
                    <a:pt x="2546" y="6298"/>
                  </a:lnTo>
                  <a:lnTo>
                    <a:pt x="2502" y="7439"/>
                  </a:lnTo>
                  <a:lnTo>
                    <a:pt x="2480" y="8975"/>
                  </a:lnTo>
                  <a:lnTo>
                    <a:pt x="2458" y="10840"/>
                  </a:lnTo>
                  <a:lnTo>
                    <a:pt x="2458" y="15338"/>
                  </a:lnTo>
                  <a:lnTo>
                    <a:pt x="2480" y="20473"/>
                  </a:lnTo>
                  <a:lnTo>
                    <a:pt x="2567" y="30764"/>
                  </a:lnTo>
                  <a:lnTo>
                    <a:pt x="2655" y="38005"/>
                  </a:lnTo>
                  <a:lnTo>
                    <a:pt x="2655" y="38027"/>
                  </a:lnTo>
                  <a:lnTo>
                    <a:pt x="2655" y="38027"/>
                  </a:lnTo>
                  <a:lnTo>
                    <a:pt x="2655" y="38158"/>
                  </a:lnTo>
                  <a:lnTo>
                    <a:pt x="2633" y="38290"/>
                  </a:lnTo>
                  <a:lnTo>
                    <a:pt x="2567" y="38553"/>
                  </a:lnTo>
                  <a:lnTo>
                    <a:pt x="2436" y="38773"/>
                  </a:lnTo>
                  <a:lnTo>
                    <a:pt x="2282" y="38970"/>
                  </a:lnTo>
                  <a:lnTo>
                    <a:pt x="2085" y="39124"/>
                  </a:lnTo>
                  <a:lnTo>
                    <a:pt x="1843" y="39256"/>
                  </a:lnTo>
                  <a:lnTo>
                    <a:pt x="1602" y="39321"/>
                  </a:lnTo>
                  <a:lnTo>
                    <a:pt x="1470" y="39343"/>
                  </a:lnTo>
                  <a:lnTo>
                    <a:pt x="1339" y="39365"/>
                  </a:lnTo>
                  <a:lnTo>
                    <a:pt x="1339" y="39365"/>
                  </a:lnTo>
                  <a:lnTo>
                    <a:pt x="1207" y="39343"/>
                  </a:lnTo>
                  <a:lnTo>
                    <a:pt x="1075" y="39321"/>
                  </a:lnTo>
                  <a:lnTo>
                    <a:pt x="812" y="39256"/>
                  </a:lnTo>
                  <a:lnTo>
                    <a:pt x="593" y="39124"/>
                  </a:lnTo>
                  <a:lnTo>
                    <a:pt x="395" y="38970"/>
                  </a:lnTo>
                  <a:lnTo>
                    <a:pt x="242" y="38773"/>
                  </a:lnTo>
                  <a:lnTo>
                    <a:pt x="110" y="38553"/>
                  </a:lnTo>
                  <a:lnTo>
                    <a:pt x="66" y="38422"/>
                  </a:lnTo>
                  <a:lnTo>
                    <a:pt x="22" y="38290"/>
                  </a:lnTo>
                  <a:lnTo>
                    <a:pt x="22" y="38158"/>
                  </a:lnTo>
                  <a:lnTo>
                    <a:pt x="0" y="38027"/>
                  </a:lnTo>
                  <a:lnTo>
                    <a:pt x="0" y="38027"/>
                  </a:lnTo>
                  <a:lnTo>
                    <a:pt x="44" y="30347"/>
                  </a:lnTo>
                  <a:lnTo>
                    <a:pt x="110" y="19354"/>
                  </a:lnTo>
                  <a:lnTo>
                    <a:pt x="176" y="13890"/>
                  </a:lnTo>
                  <a:lnTo>
                    <a:pt x="220" y="9107"/>
                  </a:lnTo>
                  <a:lnTo>
                    <a:pt x="285" y="5552"/>
                  </a:lnTo>
                  <a:lnTo>
                    <a:pt x="329" y="4389"/>
                  </a:lnTo>
                  <a:lnTo>
                    <a:pt x="351" y="3731"/>
                  </a:lnTo>
                  <a:lnTo>
                    <a:pt x="351" y="3731"/>
                  </a:lnTo>
                  <a:lnTo>
                    <a:pt x="395" y="3380"/>
                  </a:lnTo>
                  <a:lnTo>
                    <a:pt x="461" y="3051"/>
                  </a:lnTo>
                  <a:lnTo>
                    <a:pt x="527" y="2765"/>
                  </a:lnTo>
                  <a:lnTo>
                    <a:pt x="593" y="2480"/>
                  </a:lnTo>
                  <a:lnTo>
                    <a:pt x="702" y="2217"/>
                  </a:lnTo>
                  <a:lnTo>
                    <a:pt x="790" y="1975"/>
                  </a:lnTo>
                  <a:lnTo>
                    <a:pt x="900" y="1756"/>
                  </a:lnTo>
                  <a:lnTo>
                    <a:pt x="1032" y="1537"/>
                  </a:lnTo>
                  <a:lnTo>
                    <a:pt x="1163" y="1361"/>
                  </a:lnTo>
                  <a:lnTo>
                    <a:pt x="1295" y="1185"/>
                  </a:lnTo>
                  <a:lnTo>
                    <a:pt x="1448" y="1010"/>
                  </a:lnTo>
                  <a:lnTo>
                    <a:pt x="1602" y="878"/>
                  </a:lnTo>
                  <a:lnTo>
                    <a:pt x="1756" y="747"/>
                  </a:lnTo>
                  <a:lnTo>
                    <a:pt x="1909" y="615"/>
                  </a:lnTo>
                  <a:lnTo>
                    <a:pt x="2260" y="417"/>
                  </a:lnTo>
                  <a:lnTo>
                    <a:pt x="2611" y="264"/>
                  </a:lnTo>
                  <a:lnTo>
                    <a:pt x="2962" y="154"/>
                  </a:lnTo>
                  <a:lnTo>
                    <a:pt x="3314" y="66"/>
                  </a:lnTo>
                  <a:lnTo>
                    <a:pt x="3665" y="23"/>
                  </a:lnTo>
                  <a:lnTo>
                    <a:pt x="4016" y="1"/>
                  </a:lnTo>
                  <a:lnTo>
                    <a:pt x="4345" y="23"/>
                  </a:lnTo>
                  <a:lnTo>
                    <a:pt x="4630" y="23"/>
                  </a:lnTo>
                  <a:lnTo>
                    <a:pt x="4915" y="44"/>
                  </a:lnTo>
                  <a:lnTo>
                    <a:pt x="4915" y="44"/>
                  </a:lnTo>
                  <a:lnTo>
                    <a:pt x="5201" y="88"/>
                  </a:lnTo>
                  <a:lnTo>
                    <a:pt x="5486" y="154"/>
                  </a:lnTo>
                  <a:lnTo>
                    <a:pt x="5749" y="220"/>
                  </a:lnTo>
                  <a:lnTo>
                    <a:pt x="5991" y="308"/>
                  </a:lnTo>
                  <a:lnTo>
                    <a:pt x="6232" y="396"/>
                  </a:lnTo>
                  <a:lnTo>
                    <a:pt x="6473" y="505"/>
                  </a:lnTo>
                  <a:lnTo>
                    <a:pt x="6715" y="637"/>
                  </a:lnTo>
                  <a:lnTo>
                    <a:pt x="6934" y="769"/>
                  </a:lnTo>
                  <a:lnTo>
                    <a:pt x="7329" y="1032"/>
                  </a:lnTo>
                  <a:lnTo>
                    <a:pt x="7724" y="1361"/>
                  </a:lnTo>
                  <a:lnTo>
                    <a:pt x="8075" y="1712"/>
                  </a:lnTo>
                  <a:lnTo>
                    <a:pt x="8382" y="2063"/>
                  </a:lnTo>
                  <a:lnTo>
                    <a:pt x="8667" y="2458"/>
                  </a:lnTo>
                  <a:lnTo>
                    <a:pt x="8931" y="2853"/>
                  </a:lnTo>
                  <a:lnTo>
                    <a:pt x="9150" y="3248"/>
                  </a:lnTo>
                  <a:lnTo>
                    <a:pt x="9348" y="3643"/>
                  </a:lnTo>
                  <a:lnTo>
                    <a:pt x="9545" y="4038"/>
                  </a:lnTo>
                  <a:lnTo>
                    <a:pt x="9699" y="4433"/>
                  </a:lnTo>
                  <a:lnTo>
                    <a:pt x="9830" y="4784"/>
                  </a:lnTo>
                  <a:lnTo>
                    <a:pt x="9940" y="5135"/>
                  </a:lnTo>
                  <a:lnTo>
                    <a:pt x="9940" y="5135"/>
                  </a:lnTo>
                  <a:lnTo>
                    <a:pt x="9984" y="5289"/>
                  </a:lnTo>
                  <a:lnTo>
                    <a:pt x="9984" y="5289"/>
                  </a:lnTo>
                  <a:lnTo>
                    <a:pt x="9984" y="5398"/>
                  </a:lnTo>
                  <a:lnTo>
                    <a:pt x="9984" y="5530"/>
                  </a:lnTo>
                  <a:lnTo>
                    <a:pt x="9962" y="5749"/>
                  </a:lnTo>
                  <a:lnTo>
                    <a:pt x="9874" y="5969"/>
                  </a:lnTo>
                  <a:lnTo>
                    <a:pt x="9743" y="6166"/>
                  </a:lnTo>
                  <a:lnTo>
                    <a:pt x="9589" y="6320"/>
                  </a:lnTo>
                  <a:lnTo>
                    <a:pt x="9392" y="6452"/>
                  </a:lnTo>
                  <a:lnTo>
                    <a:pt x="9172" y="6517"/>
                  </a:lnTo>
                  <a:lnTo>
                    <a:pt x="9062" y="6539"/>
                  </a:lnTo>
                  <a:lnTo>
                    <a:pt x="8931" y="6561"/>
                  </a:lnTo>
                  <a:lnTo>
                    <a:pt x="8931" y="656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9" name="Google Shape;5393;p48">
              <a:extLst>
                <a:ext uri="{FF2B5EF4-FFF2-40B4-BE49-F238E27FC236}">
                  <a16:creationId xmlns:a16="http://schemas.microsoft.com/office/drawing/2014/main" id="{95C321B4-C5D4-759E-9231-FD88DC9C0A04}"/>
                </a:ext>
              </a:extLst>
            </p:cNvPr>
            <p:cNvSpPr/>
            <p:nvPr/>
          </p:nvSpPr>
          <p:spPr>
            <a:xfrm>
              <a:off x="6436700" y="3694900"/>
              <a:ext cx="218875" cy="950675"/>
            </a:xfrm>
            <a:custGeom>
              <a:avLst/>
              <a:gdLst/>
              <a:ahLst/>
              <a:cxnLst/>
              <a:rect l="l" t="t" r="r" b="b"/>
              <a:pathLst>
                <a:path w="8755" h="38027" extrusionOk="0">
                  <a:moveTo>
                    <a:pt x="7702" y="5222"/>
                  </a:moveTo>
                  <a:lnTo>
                    <a:pt x="7658" y="5222"/>
                  </a:lnTo>
                  <a:lnTo>
                    <a:pt x="7658" y="5222"/>
                  </a:lnTo>
                  <a:lnTo>
                    <a:pt x="7460" y="5200"/>
                  </a:lnTo>
                  <a:lnTo>
                    <a:pt x="7285" y="5157"/>
                  </a:lnTo>
                  <a:lnTo>
                    <a:pt x="7109" y="5091"/>
                  </a:lnTo>
                  <a:lnTo>
                    <a:pt x="6934" y="4981"/>
                  </a:lnTo>
                  <a:lnTo>
                    <a:pt x="6802" y="4849"/>
                  </a:lnTo>
                  <a:lnTo>
                    <a:pt x="6692" y="4674"/>
                  </a:lnTo>
                  <a:lnTo>
                    <a:pt x="6605" y="4498"/>
                  </a:lnTo>
                  <a:lnTo>
                    <a:pt x="6561" y="4301"/>
                  </a:lnTo>
                  <a:lnTo>
                    <a:pt x="6561" y="4301"/>
                  </a:lnTo>
                  <a:lnTo>
                    <a:pt x="6473" y="3972"/>
                  </a:lnTo>
                  <a:lnTo>
                    <a:pt x="6385" y="3643"/>
                  </a:lnTo>
                  <a:lnTo>
                    <a:pt x="6254" y="3357"/>
                  </a:lnTo>
                  <a:lnTo>
                    <a:pt x="6122" y="3094"/>
                  </a:lnTo>
                  <a:lnTo>
                    <a:pt x="5968" y="2853"/>
                  </a:lnTo>
                  <a:lnTo>
                    <a:pt x="5815" y="2633"/>
                  </a:lnTo>
                  <a:lnTo>
                    <a:pt x="5639" y="2436"/>
                  </a:lnTo>
                  <a:lnTo>
                    <a:pt x="5442" y="2238"/>
                  </a:lnTo>
                  <a:lnTo>
                    <a:pt x="5266" y="2085"/>
                  </a:lnTo>
                  <a:lnTo>
                    <a:pt x="5069" y="1953"/>
                  </a:lnTo>
                  <a:lnTo>
                    <a:pt x="4849" y="1821"/>
                  </a:lnTo>
                  <a:lnTo>
                    <a:pt x="4652" y="1712"/>
                  </a:lnTo>
                  <a:lnTo>
                    <a:pt x="4257" y="1536"/>
                  </a:lnTo>
                  <a:lnTo>
                    <a:pt x="3906" y="1426"/>
                  </a:lnTo>
                  <a:lnTo>
                    <a:pt x="3906" y="1426"/>
                  </a:lnTo>
                  <a:lnTo>
                    <a:pt x="3686" y="1382"/>
                  </a:lnTo>
                  <a:lnTo>
                    <a:pt x="3489" y="1360"/>
                  </a:lnTo>
                  <a:lnTo>
                    <a:pt x="3291" y="1360"/>
                  </a:lnTo>
                  <a:lnTo>
                    <a:pt x="3094" y="1382"/>
                  </a:lnTo>
                  <a:lnTo>
                    <a:pt x="2918" y="1404"/>
                  </a:lnTo>
                  <a:lnTo>
                    <a:pt x="2721" y="1470"/>
                  </a:lnTo>
                  <a:lnTo>
                    <a:pt x="2545" y="1580"/>
                  </a:lnTo>
                  <a:lnTo>
                    <a:pt x="2370" y="1712"/>
                  </a:lnTo>
                  <a:lnTo>
                    <a:pt x="2194" y="1865"/>
                  </a:lnTo>
                  <a:lnTo>
                    <a:pt x="2041" y="2085"/>
                  </a:lnTo>
                  <a:lnTo>
                    <a:pt x="1887" y="2326"/>
                  </a:lnTo>
                  <a:lnTo>
                    <a:pt x="1755" y="2611"/>
                  </a:lnTo>
                  <a:lnTo>
                    <a:pt x="1646" y="2940"/>
                  </a:lnTo>
                  <a:lnTo>
                    <a:pt x="1536" y="3335"/>
                  </a:lnTo>
                  <a:lnTo>
                    <a:pt x="1448" y="3774"/>
                  </a:lnTo>
                  <a:lnTo>
                    <a:pt x="1360" y="4257"/>
                  </a:lnTo>
                  <a:lnTo>
                    <a:pt x="1360" y="4257"/>
                  </a:lnTo>
                  <a:lnTo>
                    <a:pt x="1317" y="4959"/>
                  </a:lnTo>
                  <a:lnTo>
                    <a:pt x="1273" y="6100"/>
                  </a:lnTo>
                  <a:lnTo>
                    <a:pt x="1251" y="7636"/>
                  </a:lnTo>
                  <a:lnTo>
                    <a:pt x="1229" y="9501"/>
                  </a:lnTo>
                  <a:lnTo>
                    <a:pt x="1229" y="13999"/>
                  </a:lnTo>
                  <a:lnTo>
                    <a:pt x="1251" y="19134"/>
                  </a:lnTo>
                  <a:lnTo>
                    <a:pt x="1338" y="29425"/>
                  </a:lnTo>
                  <a:lnTo>
                    <a:pt x="1426" y="36666"/>
                  </a:lnTo>
                  <a:lnTo>
                    <a:pt x="1426" y="36688"/>
                  </a:lnTo>
                  <a:lnTo>
                    <a:pt x="1426" y="36688"/>
                  </a:lnTo>
                  <a:lnTo>
                    <a:pt x="1426" y="36819"/>
                  </a:lnTo>
                  <a:lnTo>
                    <a:pt x="1404" y="36951"/>
                  </a:lnTo>
                  <a:lnTo>
                    <a:pt x="1338" y="37214"/>
                  </a:lnTo>
                  <a:lnTo>
                    <a:pt x="1207" y="37434"/>
                  </a:lnTo>
                  <a:lnTo>
                    <a:pt x="1053" y="37631"/>
                  </a:lnTo>
                  <a:lnTo>
                    <a:pt x="856" y="37785"/>
                  </a:lnTo>
                  <a:lnTo>
                    <a:pt x="614" y="37917"/>
                  </a:lnTo>
                  <a:lnTo>
                    <a:pt x="373" y="37982"/>
                  </a:lnTo>
                  <a:lnTo>
                    <a:pt x="241" y="38004"/>
                  </a:lnTo>
                  <a:lnTo>
                    <a:pt x="110" y="38026"/>
                  </a:lnTo>
                  <a:lnTo>
                    <a:pt x="110" y="38026"/>
                  </a:lnTo>
                  <a:lnTo>
                    <a:pt x="132" y="37829"/>
                  </a:lnTo>
                  <a:lnTo>
                    <a:pt x="176" y="37544"/>
                  </a:lnTo>
                  <a:lnTo>
                    <a:pt x="197" y="36578"/>
                  </a:lnTo>
                  <a:lnTo>
                    <a:pt x="241" y="35218"/>
                  </a:lnTo>
                  <a:lnTo>
                    <a:pt x="241" y="33506"/>
                  </a:lnTo>
                  <a:lnTo>
                    <a:pt x="219" y="29293"/>
                  </a:lnTo>
                  <a:lnTo>
                    <a:pt x="176" y="24444"/>
                  </a:lnTo>
                  <a:lnTo>
                    <a:pt x="44" y="14767"/>
                  </a:lnTo>
                  <a:lnTo>
                    <a:pt x="0" y="10927"/>
                  </a:lnTo>
                  <a:lnTo>
                    <a:pt x="0" y="8426"/>
                  </a:lnTo>
                  <a:lnTo>
                    <a:pt x="0" y="8426"/>
                  </a:lnTo>
                  <a:lnTo>
                    <a:pt x="0" y="6780"/>
                  </a:lnTo>
                  <a:lnTo>
                    <a:pt x="0" y="5244"/>
                  </a:lnTo>
                  <a:lnTo>
                    <a:pt x="22" y="4542"/>
                  </a:lnTo>
                  <a:lnTo>
                    <a:pt x="44" y="3862"/>
                  </a:lnTo>
                  <a:lnTo>
                    <a:pt x="110" y="3226"/>
                  </a:lnTo>
                  <a:lnTo>
                    <a:pt x="219" y="2655"/>
                  </a:lnTo>
                  <a:lnTo>
                    <a:pt x="307" y="2370"/>
                  </a:lnTo>
                  <a:lnTo>
                    <a:pt x="373" y="2107"/>
                  </a:lnTo>
                  <a:lnTo>
                    <a:pt x="483" y="1865"/>
                  </a:lnTo>
                  <a:lnTo>
                    <a:pt x="592" y="1624"/>
                  </a:lnTo>
                  <a:lnTo>
                    <a:pt x="724" y="1404"/>
                  </a:lnTo>
                  <a:lnTo>
                    <a:pt x="856" y="1185"/>
                  </a:lnTo>
                  <a:lnTo>
                    <a:pt x="1009" y="987"/>
                  </a:lnTo>
                  <a:lnTo>
                    <a:pt x="1207" y="812"/>
                  </a:lnTo>
                  <a:lnTo>
                    <a:pt x="1404" y="658"/>
                  </a:lnTo>
                  <a:lnTo>
                    <a:pt x="1624" y="505"/>
                  </a:lnTo>
                  <a:lnTo>
                    <a:pt x="1865" y="395"/>
                  </a:lnTo>
                  <a:lnTo>
                    <a:pt x="2128" y="285"/>
                  </a:lnTo>
                  <a:lnTo>
                    <a:pt x="2414" y="176"/>
                  </a:lnTo>
                  <a:lnTo>
                    <a:pt x="2721" y="110"/>
                  </a:lnTo>
                  <a:lnTo>
                    <a:pt x="3050" y="44"/>
                  </a:lnTo>
                  <a:lnTo>
                    <a:pt x="3423" y="0"/>
                  </a:lnTo>
                  <a:lnTo>
                    <a:pt x="3423" y="0"/>
                  </a:lnTo>
                  <a:lnTo>
                    <a:pt x="3774" y="0"/>
                  </a:lnTo>
                  <a:lnTo>
                    <a:pt x="4103" y="0"/>
                  </a:lnTo>
                  <a:lnTo>
                    <a:pt x="4410" y="44"/>
                  </a:lnTo>
                  <a:lnTo>
                    <a:pt x="4696" y="88"/>
                  </a:lnTo>
                  <a:lnTo>
                    <a:pt x="4959" y="154"/>
                  </a:lnTo>
                  <a:lnTo>
                    <a:pt x="5200" y="241"/>
                  </a:lnTo>
                  <a:lnTo>
                    <a:pt x="5398" y="351"/>
                  </a:lnTo>
                  <a:lnTo>
                    <a:pt x="5595" y="483"/>
                  </a:lnTo>
                  <a:lnTo>
                    <a:pt x="5771" y="614"/>
                  </a:lnTo>
                  <a:lnTo>
                    <a:pt x="5924" y="768"/>
                  </a:lnTo>
                  <a:lnTo>
                    <a:pt x="6078" y="922"/>
                  </a:lnTo>
                  <a:lnTo>
                    <a:pt x="6210" y="1097"/>
                  </a:lnTo>
                  <a:lnTo>
                    <a:pt x="6319" y="1273"/>
                  </a:lnTo>
                  <a:lnTo>
                    <a:pt x="6429" y="1448"/>
                  </a:lnTo>
                  <a:lnTo>
                    <a:pt x="6583" y="1843"/>
                  </a:lnTo>
                  <a:lnTo>
                    <a:pt x="6736" y="2238"/>
                  </a:lnTo>
                  <a:lnTo>
                    <a:pt x="6846" y="2611"/>
                  </a:lnTo>
                  <a:lnTo>
                    <a:pt x="7065" y="3335"/>
                  </a:lnTo>
                  <a:lnTo>
                    <a:pt x="7175" y="3643"/>
                  </a:lnTo>
                  <a:lnTo>
                    <a:pt x="7241" y="3774"/>
                  </a:lnTo>
                  <a:lnTo>
                    <a:pt x="7329" y="3884"/>
                  </a:lnTo>
                  <a:lnTo>
                    <a:pt x="7395" y="3994"/>
                  </a:lnTo>
                  <a:lnTo>
                    <a:pt x="7482" y="4081"/>
                  </a:lnTo>
                  <a:lnTo>
                    <a:pt x="7592" y="4147"/>
                  </a:lnTo>
                  <a:lnTo>
                    <a:pt x="7702" y="4191"/>
                  </a:lnTo>
                  <a:lnTo>
                    <a:pt x="7702" y="4191"/>
                  </a:lnTo>
                  <a:lnTo>
                    <a:pt x="7899" y="4257"/>
                  </a:lnTo>
                  <a:lnTo>
                    <a:pt x="8053" y="4257"/>
                  </a:lnTo>
                  <a:lnTo>
                    <a:pt x="8206" y="4257"/>
                  </a:lnTo>
                  <a:lnTo>
                    <a:pt x="8360" y="4235"/>
                  </a:lnTo>
                  <a:lnTo>
                    <a:pt x="8470" y="4191"/>
                  </a:lnTo>
                  <a:lnTo>
                    <a:pt x="8579" y="4125"/>
                  </a:lnTo>
                  <a:lnTo>
                    <a:pt x="8667" y="4037"/>
                  </a:lnTo>
                  <a:lnTo>
                    <a:pt x="8755" y="3950"/>
                  </a:lnTo>
                  <a:lnTo>
                    <a:pt x="8755" y="3950"/>
                  </a:lnTo>
                  <a:lnTo>
                    <a:pt x="8755" y="4059"/>
                  </a:lnTo>
                  <a:lnTo>
                    <a:pt x="8755" y="4191"/>
                  </a:lnTo>
                  <a:lnTo>
                    <a:pt x="8733" y="4410"/>
                  </a:lnTo>
                  <a:lnTo>
                    <a:pt x="8645" y="4630"/>
                  </a:lnTo>
                  <a:lnTo>
                    <a:pt x="8514" y="4827"/>
                  </a:lnTo>
                  <a:lnTo>
                    <a:pt x="8360" y="4981"/>
                  </a:lnTo>
                  <a:lnTo>
                    <a:pt x="8163" y="5113"/>
                  </a:lnTo>
                  <a:lnTo>
                    <a:pt x="7943" y="5178"/>
                  </a:lnTo>
                  <a:lnTo>
                    <a:pt x="7833" y="5200"/>
                  </a:lnTo>
                  <a:lnTo>
                    <a:pt x="7702" y="5222"/>
                  </a:lnTo>
                  <a:lnTo>
                    <a:pt x="7702" y="5222"/>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0" name="Google Shape;5394;p48">
              <a:extLst>
                <a:ext uri="{FF2B5EF4-FFF2-40B4-BE49-F238E27FC236}">
                  <a16:creationId xmlns:a16="http://schemas.microsoft.com/office/drawing/2014/main" id="{BC764C95-896F-CC70-BBF0-0D3756A514A9}"/>
                </a:ext>
              </a:extLst>
            </p:cNvPr>
            <p:cNvSpPr/>
            <p:nvPr/>
          </p:nvSpPr>
          <p:spPr>
            <a:xfrm>
              <a:off x="6402125" y="3610950"/>
              <a:ext cx="246875" cy="172275"/>
            </a:xfrm>
            <a:custGeom>
              <a:avLst/>
              <a:gdLst/>
              <a:ahLst/>
              <a:cxnLst/>
              <a:rect l="l" t="t" r="r" b="b"/>
              <a:pathLst>
                <a:path w="9875" h="6891" extrusionOk="0">
                  <a:moveTo>
                    <a:pt x="3665" y="111"/>
                  </a:moveTo>
                  <a:lnTo>
                    <a:pt x="3665" y="111"/>
                  </a:lnTo>
                  <a:lnTo>
                    <a:pt x="3819" y="45"/>
                  </a:lnTo>
                  <a:lnTo>
                    <a:pt x="3994" y="23"/>
                  </a:lnTo>
                  <a:lnTo>
                    <a:pt x="4192" y="1"/>
                  </a:lnTo>
                  <a:lnTo>
                    <a:pt x="4301" y="23"/>
                  </a:lnTo>
                  <a:lnTo>
                    <a:pt x="4433" y="45"/>
                  </a:lnTo>
                  <a:lnTo>
                    <a:pt x="4543" y="89"/>
                  </a:lnTo>
                  <a:lnTo>
                    <a:pt x="4652" y="154"/>
                  </a:lnTo>
                  <a:lnTo>
                    <a:pt x="4762" y="242"/>
                  </a:lnTo>
                  <a:lnTo>
                    <a:pt x="4850" y="374"/>
                  </a:lnTo>
                  <a:lnTo>
                    <a:pt x="4938" y="506"/>
                  </a:lnTo>
                  <a:lnTo>
                    <a:pt x="5025" y="703"/>
                  </a:lnTo>
                  <a:lnTo>
                    <a:pt x="5025" y="703"/>
                  </a:lnTo>
                  <a:lnTo>
                    <a:pt x="5267" y="637"/>
                  </a:lnTo>
                  <a:lnTo>
                    <a:pt x="5377" y="615"/>
                  </a:lnTo>
                  <a:lnTo>
                    <a:pt x="5464" y="615"/>
                  </a:lnTo>
                  <a:lnTo>
                    <a:pt x="5552" y="637"/>
                  </a:lnTo>
                  <a:lnTo>
                    <a:pt x="5640" y="659"/>
                  </a:lnTo>
                  <a:lnTo>
                    <a:pt x="5793" y="747"/>
                  </a:lnTo>
                  <a:lnTo>
                    <a:pt x="5903" y="879"/>
                  </a:lnTo>
                  <a:lnTo>
                    <a:pt x="6035" y="1032"/>
                  </a:lnTo>
                  <a:lnTo>
                    <a:pt x="6276" y="1405"/>
                  </a:lnTo>
                  <a:lnTo>
                    <a:pt x="6276" y="1405"/>
                  </a:lnTo>
                  <a:lnTo>
                    <a:pt x="6430" y="1361"/>
                  </a:lnTo>
                  <a:lnTo>
                    <a:pt x="6539" y="1361"/>
                  </a:lnTo>
                  <a:lnTo>
                    <a:pt x="6671" y="1361"/>
                  </a:lnTo>
                  <a:lnTo>
                    <a:pt x="6759" y="1383"/>
                  </a:lnTo>
                  <a:lnTo>
                    <a:pt x="6869" y="1405"/>
                  </a:lnTo>
                  <a:lnTo>
                    <a:pt x="6934" y="1449"/>
                  </a:lnTo>
                  <a:lnTo>
                    <a:pt x="7066" y="1581"/>
                  </a:lnTo>
                  <a:lnTo>
                    <a:pt x="7198" y="1734"/>
                  </a:lnTo>
                  <a:lnTo>
                    <a:pt x="7286" y="1910"/>
                  </a:lnTo>
                  <a:lnTo>
                    <a:pt x="7395" y="2085"/>
                  </a:lnTo>
                  <a:lnTo>
                    <a:pt x="7527" y="2261"/>
                  </a:lnTo>
                  <a:lnTo>
                    <a:pt x="7527" y="2261"/>
                  </a:lnTo>
                  <a:lnTo>
                    <a:pt x="7680" y="2239"/>
                  </a:lnTo>
                  <a:lnTo>
                    <a:pt x="7834" y="2261"/>
                  </a:lnTo>
                  <a:lnTo>
                    <a:pt x="7988" y="2327"/>
                  </a:lnTo>
                  <a:lnTo>
                    <a:pt x="8141" y="2393"/>
                  </a:lnTo>
                  <a:lnTo>
                    <a:pt x="8295" y="2502"/>
                  </a:lnTo>
                  <a:lnTo>
                    <a:pt x="8448" y="2612"/>
                  </a:lnTo>
                  <a:lnTo>
                    <a:pt x="8580" y="2766"/>
                  </a:lnTo>
                  <a:lnTo>
                    <a:pt x="8734" y="2919"/>
                  </a:lnTo>
                  <a:lnTo>
                    <a:pt x="8865" y="3095"/>
                  </a:lnTo>
                  <a:lnTo>
                    <a:pt x="8997" y="3292"/>
                  </a:lnTo>
                  <a:lnTo>
                    <a:pt x="9129" y="3512"/>
                  </a:lnTo>
                  <a:lnTo>
                    <a:pt x="9238" y="3731"/>
                  </a:lnTo>
                  <a:lnTo>
                    <a:pt x="9348" y="3972"/>
                  </a:lnTo>
                  <a:lnTo>
                    <a:pt x="9436" y="4236"/>
                  </a:lnTo>
                  <a:lnTo>
                    <a:pt x="9524" y="4477"/>
                  </a:lnTo>
                  <a:lnTo>
                    <a:pt x="9589" y="4762"/>
                  </a:lnTo>
                  <a:lnTo>
                    <a:pt x="9589" y="4762"/>
                  </a:lnTo>
                  <a:lnTo>
                    <a:pt x="9787" y="5684"/>
                  </a:lnTo>
                  <a:lnTo>
                    <a:pt x="9853" y="6057"/>
                  </a:lnTo>
                  <a:lnTo>
                    <a:pt x="9875" y="6364"/>
                  </a:lnTo>
                  <a:lnTo>
                    <a:pt x="9853" y="6584"/>
                  </a:lnTo>
                  <a:lnTo>
                    <a:pt x="9831" y="6671"/>
                  </a:lnTo>
                  <a:lnTo>
                    <a:pt x="9809" y="6759"/>
                  </a:lnTo>
                  <a:lnTo>
                    <a:pt x="9743" y="6803"/>
                  </a:lnTo>
                  <a:lnTo>
                    <a:pt x="9677" y="6847"/>
                  </a:lnTo>
                  <a:lnTo>
                    <a:pt x="9611" y="6891"/>
                  </a:lnTo>
                  <a:lnTo>
                    <a:pt x="9524" y="6891"/>
                  </a:lnTo>
                  <a:lnTo>
                    <a:pt x="9524" y="6891"/>
                  </a:lnTo>
                  <a:lnTo>
                    <a:pt x="9458" y="6891"/>
                  </a:lnTo>
                  <a:lnTo>
                    <a:pt x="9414" y="6869"/>
                  </a:lnTo>
                  <a:lnTo>
                    <a:pt x="9282" y="6781"/>
                  </a:lnTo>
                  <a:lnTo>
                    <a:pt x="9151" y="6649"/>
                  </a:lnTo>
                  <a:lnTo>
                    <a:pt x="9019" y="6474"/>
                  </a:lnTo>
                  <a:lnTo>
                    <a:pt x="8712" y="6035"/>
                  </a:lnTo>
                  <a:lnTo>
                    <a:pt x="8427" y="5530"/>
                  </a:lnTo>
                  <a:lnTo>
                    <a:pt x="8163" y="5026"/>
                  </a:lnTo>
                  <a:lnTo>
                    <a:pt x="7966" y="4565"/>
                  </a:lnTo>
                  <a:lnTo>
                    <a:pt x="7768" y="4126"/>
                  </a:lnTo>
                  <a:lnTo>
                    <a:pt x="7768" y="4126"/>
                  </a:lnTo>
                  <a:lnTo>
                    <a:pt x="7659" y="4367"/>
                  </a:lnTo>
                  <a:lnTo>
                    <a:pt x="7527" y="4609"/>
                  </a:lnTo>
                  <a:lnTo>
                    <a:pt x="7351" y="4872"/>
                  </a:lnTo>
                  <a:lnTo>
                    <a:pt x="7132" y="5135"/>
                  </a:lnTo>
                  <a:lnTo>
                    <a:pt x="7022" y="5245"/>
                  </a:lnTo>
                  <a:lnTo>
                    <a:pt x="6891" y="5333"/>
                  </a:lnTo>
                  <a:lnTo>
                    <a:pt x="6759" y="5399"/>
                  </a:lnTo>
                  <a:lnTo>
                    <a:pt x="6605" y="5443"/>
                  </a:lnTo>
                  <a:lnTo>
                    <a:pt x="6474" y="5443"/>
                  </a:lnTo>
                  <a:lnTo>
                    <a:pt x="6320" y="5421"/>
                  </a:lnTo>
                  <a:lnTo>
                    <a:pt x="6320" y="5421"/>
                  </a:lnTo>
                  <a:lnTo>
                    <a:pt x="6035" y="5552"/>
                  </a:lnTo>
                  <a:lnTo>
                    <a:pt x="5771" y="5640"/>
                  </a:lnTo>
                  <a:lnTo>
                    <a:pt x="5508" y="5662"/>
                  </a:lnTo>
                  <a:lnTo>
                    <a:pt x="5289" y="5640"/>
                  </a:lnTo>
                  <a:lnTo>
                    <a:pt x="5179" y="5618"/>
                  </a:lnTo>
                  <a:lnTo>
                    <a:pt x="5091" y="5574"/>
                  </a:lnTo>
                  <a:lnTo>
                    <a:pt x="5003" y="5530"/>
                  </a:lnTo>
                  <a:lnTo>
                    <a:pt x="4938" y="5486"/>
                  </a:lnTo>
                  <a:lnTo>
                    <a:pt x="4894" y="5399"/>
                  </a:lnTo>
                  <a:lnTo>
                    <a:pt x="4828" y="5333"/>
                  </a:lnTo>
                  <a:lnTo>
                    <a:pt x="4806" y="5245"/>
                  </a:lnTo>
                  <a:lnTo>
                    <a:pt x="4784" y="5135"/>
                  </a:lnTo>
                  <a:lnTo>
                    <a:pt x="4784" y="5135"/>
                  </a:lnTo>
                  <a:lnTo>
                    <a:pt x="4609" y="5311"/>
                  </a:lnTo>
                  <a:lnTo>
                    <a:pt x="4433" y="5465"/>
                  </a:lnTo>
                  <a:lnTo>
                    <a:pt x="4257" y="5552"/>
                  </a:lnTo>
                  <a:lnTo>
                    <a:pt x="4082" y="5618"/>
                  </a:lnTo>
                  <a:lnTo>
                    <a:pt x="3928" y="5618"/>
                  </a:lnTo>
                  <a:lnTo>
                    <a:pt x="3862" y="5618"/>
                  </a:lnTo>
                  <a:lnTo>
                    <a:pt x="3797" y="5596"/>
                  </a:lnTo>
                  <a:lnTo>
                    <a:pt x="3753" y="5552"/>
                  </a:lnTo>
                  <a:lnTo>
                    <a:pt x="3709" y="5508"/>
                  </a:lnTo>
                  <a:lnTo>
                    <a:pt x="3665" y="5443"/>
                  </a:lnTo>
                  <a:lnTo>
                    <a:pt x="3621" y="5377"/>
                  </a:lnTo>
                  <a:lnTo>
                    <a:pt x="3621" y="5377"/>
                  </a:lnTo>
                  <a:lnTo>
                    <a:pt x="3599" y="5267"/>
                  </a:lnTo>
                  <a:lnTo>
                    <a:pt x="3577" y="5092"/>
                  </a:lnTo>
                  <a:lnTo>
                    <a:pt x="3577" y="4631"/>
                  </a:lnTo>
                  <a:lnTo>
                    <a:pt x="3577" y="4060"/>
                  </a:lnTo>
                  <a:lnTo>
                    <a:pt x="3599" y="3424"/>
                  </a:lnTo>
                  <a:lnTo>
                    <a:pt x="3665" y="2283"/>
                  </a:lnTo>
                  <a:lnTo>
                    <a:pt x="3709" y="1778"/>
                  </a:lnTo>
                  <a:lnTo>
                    <a:pt x="3709" y="1778"/>
                  </a:lnTo>
                  <a:lnTo>
                    <a:pt x="3336" y="2151"/>
                  </a:lnTo>
                  <a:lnTo>
                    <a:pt x="2524" y="2963"/>
                  </a:lnTo>
                  <a:lnTo>
                    <a:pt x="2041" y="3424"/>
                  </a:lnTo>
                  <a:lnTo>
                    <a:pt x="1580" y="3841"/>
                  </a:lnTo>
                  <a:lnTo>
                    <a:pt x="1207" y="4148"/>
                  </a:lnTo>
                  <a:lnTo>
                    <a:pt x="1054" y="4258"/>
                  </a:lnTo>
                  <a:lnTo>
                    <a:pt x="922" y="4324"/>
                  </a:lnTo>
                  <a:lnTo>
                    <a:pt x="922" y="4324"/>
                  </a:lnTo>
                  <a:lnTo>
                    <a:pt x="725" y="4389"/>
                  </a:lnTo>
                  <a:lnTo>
                    <a:pt x="527" y="4411"/>
                  </a:lnTo>
                  <a:lnTo>
                    <a:pt x="418" y="4389"/>
                  </a:lnTo>
                  <a:lnTo>
                    <a:pt x="330" y="4367"/>
                  </a:lnTo>
                  <a:lnTo>
                    <a:pt x="242" y="4324"/>
                  </a:lnTo>
                  <a:lnTo>
                    <a:pt x="176" y="4280"/>
                  </a:lnTo>
                  <a:lnTo>
                    <a:pt x="110" y="4192"/>
                  </a:lnTo>
                  <a:lnTo>
                    <a:pt x="66" y="4104"/>
                  </a:lnTo>
                  <a:lnTo>
                    <a:pt x="23" y="3994"/>
                  </a:lnTo>
                  <a:lnTo>
                    <a:pt x="1" y="3885"/>
                  </a:lnTo>
                  <a:lnTo>
                    <a:pt x="23" y="3753"/>
                  </a:lnTo>
                  <a:lnTo>
                    <a:pt x="45" y="3577"/>
                  </a:lnTo>
                  <a:lnTo>
                    <a:pt x="88" y="3402"/>
                  </a:lnTo>
                  <a:lnTo>
                    <a:pt x="176" y="3204"/>
                  </a:lnTo>
                  <a:lnTo>
                    <a:pt x="176" y="3204"/>
                  </a:lnTo>
                  <a:lnTo>
                    <a:pt x="264" y="3007"/>
                  </a:lnTo>
                  <a:lnTo>
                    <a:pt x="396" y="2788"/>
                  </a:lnTo>
                  <a:lnTo>
                    <a:pt x="505" y="2590"/>
                  </a:lnTo>
                  <a:lnTo>
                    <a:pt x="659" y="2393"/>
                  </a:lnTo>
                  <a:lnTo>
                    <a:pt x="813" y="2195"/>
                  </a:lnTo>
                  <a:lnTo>
                    <a:pt x="988" y="1998"/>
                  </a:lnTo>
                  <a:lnTo>
                    <a:pt x="1405" y="1603"/>
                  </a:lnTo>
                  <a:lnTo>
                    <a:pt x="1866" y="1208"/>
                  </a:lnTo>
                  <a:lnTo>
                    <a:pt x="2392" y="835"/>
                  </a:lnTo>
                  <a:lnTo>
                    <a:pt x="2985" y="462"/>
                  </a:lnTo>
                  <a:lnTo>
                    <a:pt x="3665" y="111"/>
                  </a:lnTo>
                  <a:lnTo>
                    <a:pt x="3665" y="111"/>
                  </a:lnTo>
                  <a:close/>
                </a:path>
              </a:pathLst>
            </a:custGeom>
            <a:solidFill>
              <a:srgbClr val="D06C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1" name="Google Shape;5395;p48">
              <a:extLst>
                <a:ext uri="{FF2B5EF4-FFF2-40B4-BE49-F238E27FC236}">
                  <a16:creationId xmlns:a16="http://schemas.microsoft.com/office/drawing/2014/main" id="{F29C1A8E-6D5C-488F-3D46-7508343C24DD}"/>
                </a:ext>
              </a:extLst>
            </p:cNvPr>
            <p:cNvSpPr/>
            <p:nvPr/>
          </p:nvSpPr>
          <p:spPr>
            <a:xfrm>
              <a:off x="6521175" y="3627425"/>
              <a:ext cx="16475" cy="111925"/>
            </a:xfrm>
            <a:custGeom>
              <a:avLst/>
              <a:gdLst/>
              <a:ahLst/>
              <a:cxnLst/>
              <a:rect l="l" t="t" r="r" b="b"/>
              <a:pathLst>
                <a:path w="659" h="4477" extrusionOk="0">
                  <a:moveTo>
                    <a:pt x="351" y="110"/>
                  </a:moveTo>
                  <a:lnTo>
                    <a:pt x="351" y="110"/>
                  </a:lnTo>
                  <a:lnTo>
                    <a:pt x="329" y="44"/>
                  </a:lnTo>
                  <a:lnTo>
                    <a:pt x="285" y="0"/>
                  </a:lnTo>
                  <a:lnTo>
                    <a:pt x="220" y="0"/>
                  </a:lnTo>
                  <a:lnTo>
                    <a:pt x="154" y="0"/>
                  </a:lnTo>
                  <a:lnTo>
                    <a:pt x="88" y="22"/>
                  </a:lnTo>
                  <a:lnTo>
                    <a:pt x="44" y="66"/>
                  </a:lnTo>
                  <a:lnTo>
                    <a:pt x="0" y="132"/>
                  </a:lnTo>
                  <a:lnTo>
                    <a:pt x="22" y="198"/>
                  </a:lnTo>
                  <a:lnTo>
                    <a:pt x="22" y="198"/>
                  </a:lnTo>
                  <a:lnTo>
                    <a:pt x="110" y="702"/>
                  </a:lnTo>
                  <a:lnTo>
                    <a:pt x="198" y="1207"/>
                  </a:lnTo>
                  <a:lnTo>
                    <a:pt x="220" y="1734"/>
                  </a:lnTo>
                  <a:lnTo>
                    <a:pt x="241" y="2238"/>
                  </a:lnTo>
                  <a:lnTo>
                    <a:pt x="241" y="2238"/>
                  </a:lnTo>
                  <a:lnTo>
                    <a:pt x="198" y="2765"/>
                  </a:lnTo>
                  <a:lnTo>
                    <a:pt x="132" y="3292"/>
                  </a:lnTo>
                  <a:lnTo>
                    <a:pt x="66" y="3818"/>
                  </a:lnTo>
                  <a:lnTo>
                    <a:pt x="0" y="4345"/>
                  </a:lnTo>
                  <a:lnTo>
                    <a:pt x="0" y="4345"/>
                  </a:lnTo>
                  <a:lnTo>
                    <a:pt x="22" y="4389"/>
                  </a:lnTo>
                  <a:lnTo>
                    <a:pt x="44" y="4433"/>
                  </a:lnTo>
                  <a:lnTo>
                    <a:pt x="66" y="4454"/>
                  </a:lnTo>
                  <a:lnTo>
                    <a:pt x="110" y="4476"/>
                  </a:lnTo>
                  <a:lnTo>
                    <a:pt x="198" y="4454"/>
                  </a:lnTo>
                  <a:lnTo>
                    <a:pt x="241" y="4433"/>
                  </a:lnTo>
                  <a:lnTo>
                    <a:pt x="263" y="4411"/>
                  </a:lnTo>
                  <a:lnTo>
                    <a:pt x="263" y="4411"/>
                  </a:lnTo>
                  <a:lnTo>
                    <a:pt x="373" y="4147"/>
                  </a:lnTo>
                  <a:lnTo>
                    <a:pt x="461" y="3906"/>
                  </a:lnTo>
                  <a:lnTo>
                    <a:pt x="527" y="3621"/>
                  </a:lnTo>
                  <a:lnTo>
                    <a:pt x="593" y="3357"/>
                  </a:lnTo>
                  <a:lnTo>
                    <a:pt x="615" y="3072"/>
                  </a:lnTo>
                  <a:lnTo>
                    <a:pt x="636" y="2787"/>
                  </a:lnTo>
                  <a:lnTo>
                    <a:pt x="658" y="2238"/>
                  </a:lnTo>
                  <a:lnTo>
                    <a:pt x="658" y="2238"/>
                  </a:lnTo>
                  <a:lnTo>
                    <a:pt x="636" y="1712"/>
                  </a:lnTo>
                  <a:lnTo>
                    <a:pt x="571" y="1163"/>
                  </a:lnTo>
                  <a:lnTo>
                    <a:pt x="483" y="636"/>
                  </a:lnTo>
                  <a:lnTo>
                    <a:pt x="351" y="110"/>
                  </a:lnTo>
                  <a:lnTo>
                    <a:pt x="351" y="110"/>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2" name="Google Shape;5396;p48">
              <a:extLst>
                <a:ext uri="{FF2B5EF4-FFF2-40B4-BE49-F238E27FC236}">
                  <a16:creationId xmlns:a16="http://schemas.microsoft.com/office/drawing/2014/main" id="{F0BA60B4-607B-3236-A7F7-046E3799CDD0}"/>
                </a:ext>
              </a:extLst>
            </p:cNvPr>
            <p:cNvSpPr/>
            <p:nvPr/>
          </p:nvSpPr>
          <p:spPr>
            <a:xfrm>
              <a:off x="6476775" y="3646075"/>
              <a:ext cx="16500" cy="93275"/>
            </a:xfrm>
            <a:custGeom>
              <a:avLst/>
              <a:gdLst/>
              <a:ahLst/>
              <a:cxnLst/>
              <a:rect l="l" t="t" r="r" b="b"/>
              <a:pathLst>
                <a:path w="660" h="3731" extrusionOk="0">
                  <a:moveTo>
                    <a:pt x="330" y="110"/>
                  </a:moveTo>
                  <a:lnTo>
                    <a:pt x="330" y="110"/>
                  </a:lnTo>
                  <a:lnTo>
                    <a:pt x="308" y="44"/>
                  </a:lnTo>
                  <a:lnTo>
                    <a:pt x="242" y="22"/>
                  </a:lnTo>
                  <a:lnTo>
                    <a:pt x="176" y="0"/>
                  </a:lnTo>
                  <a:lnTo>
                    <a:pt x="132" y="22"/>
                  </a:lnTo>
                  <a:lnTo>
                    <a:pt x="67" y="44"/>
                  </a:lnTo>
                  <a:lnTo>
                    <a:pt x="23" y="88"/>
                  </a:lnTo>
                  <a:lnTo>
                    <a:pt x="1" y="154"/>
                  </a:lnTo>
                  <a:lnTo>
                    <a:pt x="23" y="242"/>
                  </a:lnTo>
                  <a:lnTo>
                    <a:pt x="23" y="242"/>
                  </a:lnTo>
                  <a:lnTo>
                    <a:pt x="132" y="637"/>
                  </a:lnTo>
                  <a:lnTo>
                    <a:pt x="220" y="1031"/>
                  </a:lnTo>
                  <a:lnTo>
                    <a:pt x="264" y="1448"/>
                  </a:lnTo>
                  <a:lnTo>
                    <a:pt x="286" y="1865"/>
                  </a:lnTo>
                  <a:lnTo>
                    <a:pt x="286" y="1865"/>
                  </a:lnTo>
                  <a:lnTo>
                    <a:pt x="286" y="2304"/>
                  </a:lnTo>
                  <a:lnTo>
                    <a:pt x="242" y="2721"/>
                  </a:lnTo>
                  <a:lnTo>
                    <a:pt x="176" y="3138"/>
                  </a:lnTo>
                  <a:lnTo>
                    <a:pt x="89" y="3555"/>
                  </a:lnTo>
                  <a:lnTo>
                    <a:pt x="89" y="3555"/>
                  </a:lnTo>
                  <a:lnTo>
                    <a:pt x="89" y="3599"/>
                  </a:lnTo>
                  <a:lnTo>
                    <a:pt x="111" y="3643"/>
                  </a:lnTo>
                  <a:lnTo>
                    <a:pt x="132" y="3687"/>
                  </a:lnTo>
                  <a:lnTo>
                    <a:pt x="176" y="3708"/>
                  </a:lnTo>
                  <a:lnTo>
                    <a:pt x="220" y="3730"/>
                  </a:lnTo>
                  <a:lnTo>
                    <a:pt x="264" y="3708"/>
                  </a:lnTo>
                  <a:lnTo>
                    <a:pt x="286" y="3687"/>
                  </a:lnTo>
                  <a:lnTo>
                    <a:pt x="330" y="3665"/>
                  </a:lnTo>
                  <a:lnTo>
                    <a:pt x="330" y="3665"/>
                  </a:lnTo>
                  <a:lnTo>
                    <a:pt x="396" y="3445"/>
                  </a:lnTo>
                  <a:lnTo>
                    <a:pt x="484" y="3226"/>
                  </a:lnTo>
                  <a:lnTo>
                    <a:pt x="571" y="2787"/>
                  </a:lnTo>
                  <a:lnTo>
                    <a:pt x="637" y="2348"/>
                  </a:lnTo>
                  <a:lnTo>
                    <a:pt x="659" y="1887"/>
                  </a:lnTo>
                  <a:lnTo>
                    <a:pt x="637" y="1426"/>
                  </a:lnTo>
                  <a:lnTo>
                    <a:pt x="571" y="988"/>
                  </a:lnTo>
                  <a:lnTo>
                    <a:pt x="462" y="549"/>
                  </a:lnTo>
                  <a:lnTo>
                    <a:pt x="330" y="110"/>
                  </a:lnTo>
                  <a:lnTo>
                    <a:pt x="330" y="110"/>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3" name="Google Shape;5397;p48">
              <a:extLst>
                <a:ext uri="{FF2B5EF4-FFF2-40B4-BE49-F238E27FC236}">
                  <a16:creationId xmlns:a16="http://schemas.microsoft.com/office/drawing/2014/main" id="{17FE97AF-A488-041D-B374-00122C573216}"/>
                </a:ext>
              </a:extLst>
            </p:cNvPr>
            <p:cNvSpPr/>
            <p:nvPr/>
          </p:nvSpPr>
          <p:spPr>
            <a:xfrm>
              <a:off x="6512450" y="3673500"/>
              <a:ext cx="10425" cy="42800"/>
            </a:xfrm>
            <a:custGeom>
              <a:avLst/>
              <a:gdLst/>
              <a:ahLst/>
              <a:cxnLst/>
              <a:rect l="l" t="t" r="r" b="b"/>
              <a:pathLst>
                <a:path w="417" h="1712" extrusionOk="0">
                  <a:moveTo>
                    <a:pt x="198" y="66"/>
                  </a:moveTo>
                  <a:lnTo>
                    <a:pt x="198" y="66"/>
                  </a:lnTo>
                  <a:lnTo>
                    <a:pt x="176" y="22"/>
                  </a:lnTo>
                  <a:lnTo>
                    <a:pt x="132" y="0"/>
                  </a:lnTo>
                  <a:lnTo>
                    <a:pt x="88" y="0"/>
                  </a:lnTo>
                  <a:lnTo>
                    <a:pt x="66" y="22"/>
                  </a:lnTo>
                  <a:lnTo>
                    <a:pt x="22" y="44"/>
                  </a:lnTo>
                  <a:lnTo>
                    <a:pt x="0" y="88"/>
                  </a:lnTo>
                  <a:lnTo>
                    <a:pt x="0" y="110"/>
                  </a:lnTo>
                  <a:lnTo>
                    <a:pt x="0" y="154"/>
                  </a:lnTo>
                  <a:lnTo>
                    <a:pt x="0" y="154"/>
                  </a:lnTo>
                  <a:lnTo>
                    <a:pt x="66" y="329"/>
                  </a:lnTo>
                  <a:lnTo>
                    <a:pt x="110" y="505"/>
                  </a:lnTo>
                  <a:lnTo>
                    <a:pt x="176" y="856"/>
                  </a:lnTo>
                  <a:lnTo>
                    <a:pt x="198" y="1032"/>
                  </a:lnTo>
                  <a:lnTo>
                    <a:pt x="198" y="1207"/>
                  </a:lnTo>
                  <a:lnTo>
                    <a:pt x="176" y="1383"/>
                  </a:lnTo>
                  <a:lnTo>
                    <a:pt x="154" y="1558"/>
                  </a:lnTo>
                  <a:lnTo>
                    <a:pt x="154" y="1558"/>
                  </a:lnTo>
                  <a:lnTo>
                    <a:pt x="154" y="1624"/>
                  </a:lnTo>
                  <a:lnTo>
                    <a:pt x="154" y="1668"/>
                  </a:lnTo>
                  <a:lnTo>
                    <a:pt x="198" y="1690"/>
                  </a:lnTo>
                  <a:lnTo>
                    <a:pt x="241" y="1712"/>
                  </a:lnTo>
                  <a:lnTo>
                    <a:pt x="285" y="1712"/>
                  </a:lnTo>
                  <a:lnTo>
                    <a:pt x="329" y="1712"/>
                  </a:lnTo>
                  <a:lnTo>
                    <a:pt x="351" y="1690"/>
                  </a:lnTo>
                  <a:lnTo>
                    <a:pt x="373" y="1624"/>
                  </a:lnTo>
                  <a:lnTo>
                    <a:pt x="373" y="1624"/>
                  </a:lnTo>
                  <a:lnTo>
                    <a:pt x="417" y="1427"/>
                  </a:lnTo>
                  <a:lnTo>
                    <a:pt x="417" y="1229"/>
                  </a:lnTo>
                  <a:lnTo>
                    <a:pt x="417" y="1032"/>
                  </a:lnTo>
                  <a:lnTo>
                    <a:pt x="395" y="834"/>
                  </a:lnTo>
                  <a:lnTo>
                    <a:pt x="373" y="637"/>
                  </a:lnTo>
                  <a:lnTo>
                    <a:pt x="329" y="439"/>
                  </a:lnTo>
                  <a:lnTo>
                    <a:pt x="263" y="242"/>
                  </a:lnTo>
                  <a:lnTo>
                    <a:pt x="198" y="66"/>
                  </a:lnTo>
                  <a:lnTo>
                    <a:pt x="198" y="66"/>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4" name="Google Shape;5398;p48">
              <a:extLst>
                <a:ext uri="{FF2B5EF4-FFF2-40B4-BE49-F238E27FC236}">
                  <a16:creationId xmlns:a16="http://schemas.microsoft.com/office/drawing/2014/main" id="{D5B2FA3A-0F53-ED32-B1DF-19F6B685C3D9}"/>
                </a:ext>
              </a:extLst>
            </p:cNvPr>
            <p:cNvSpPr/>
            <p:nvPr/>
          </p:nvSpPr>
          <p:spPr>
            <a:xfrm>
              <a:off x="5600125" y="3196250"/>
              <a:ext cx="874450" cy="673100"/>
            </a:xfrm>
            <a:custGeom>
              <a:avLst/>
              <a:gdLst/>
              <a:ahLst/>
              <a:cxnLst/>
              <a:rect l="l" t="t" r="r" b="b"/>
              <a:pathLst>
                <a:path w="34978" h="26924" extrusionOk="0">
                  <a:moveTo>
                    <a:pt x="29886" y="15404"/>
                  </a:moveTo>
                  <a:lnTo>
                    <a:pt x="27890" y="16457"/>
                  </a:lnTo>
                  <a:lnTo>
                    <a:pt x="28460" y="26924"/>
                  </a:lnTo>
                  <a:lnTo>
                    <a:pt x="6628" y="26924"/>
                  </a:lnTo>
                  <a:lnTo>
                    <a:pt x="6628" y="16084"/>
                  </a:lnTo>
                  <a:lnTo>
                    <a:pt x="4609" y="15075"/>
                  </a:lnTo>
                  <a:lnTo>
                    <a:pt x="1" y="12771"/>
                  </a:lnTo>
                  <a:lnTo>
                    <a:pt x="1" y="12771"/>
                  </a:lnTo>
                  <a:lnTo>
                    <a:pt x="67" y="12617"/>
                  </a:lnTo>
                  <a:lnTo>
                    <a:pt x="286" y="12157"/>
                  </a:lnTo>
                  <a:lnTo>
                    <a:pt x="681" y="11432"/>
                  </a:lnTo>
                  <a:lnTo>
                    <a:pt x="944" y="10972"/>
                  </a:lnTo>
                  <a:lnTo>
                    <a:pt x="1252" y="10489"/>
                  </a:lnTo>
                  <a:lnTo>
                    <a:pt x="1603" y="9918"/>
                  </a:lnTo>
                  <a:lnTo>
                    <a:pt x="1998" y="9326"/>
                  </a:lnTo>
                  <a:lnTo>
                    <a:pt x="2458" y="8690"/>
                  </a:lnTo>
                  <a:lnTo>
                    <a:pt x="2963" y="8009"/>
                  </a:lnTo>
                  <a:lnTo>
                    <a:pt x="3534" y="7307"/>
                  </a:lnTo>
                  <a:lnTo>
                    <a:pt x="4148" y="6561"/>
                  </a:lnTo>
                  <a:lnTo>
                    <a:pt x="4828" y="5815"/>
                  </a:lnTo>
                  <a:lnTo>
                    <a:pt x="5552" y="5025"/>
                  </a:lnTo>
                  <a:lnTo>
                    <a:pt x="5552" y="5025"/>
                  </a:lnTo>
                  <a:lnTo>
                    <a:pt x="6211" y="4367"/>
                  </a:lnTo>
                  <a:lnTo>
                    <a:pt x="6869" y="3753"/>
                  </a:lnTo>
                  <a:lnTo>
                    <a:pt x="7527" y="3204"/>
                  </a:lnTo>
                  <a:lnTo>
                    <a:pt x="8185" y="2677"/>
                  </a:lnTo>
                  <a:lnTo>
                    <a:pt x="8866" y="2195"/>
                  </a:lnTo>
                  <a:lnTo>
                    <a:pt x="9546" y="1778"/>
                  </a:lnTo>
                  <a:lnTo>
                    <a:pt x="10248" y="1405"/>
                  </a:lnTo>
                  <a:lnTo>
                    <a:pt x="10599" y="1229"/>
                  </a:lnTo>
                  <a:lnTo>
                    <a:pt x="10972" y="1054"/>
                  </a:lnTo>
                  <a:lnTo>
                    <a:pt x="10972" y="1054"/>
                  </a:lnTo>
                  <a:lnTo>
                    <a:pt x="11367" y="900"/>
                  </a:lnTo>
                  <a:lnTo>
                    <a:pt x="11762" y="746"/>
                  </a:lnTo>
                  <a:lnTo>
                    <a:pt x="12179" y="615"/>
                  </a:lnTo>
                  <a:lnTo>
                    <a:pt x="12618" y="505"/>
                  </a:lnTo>
                  <a:lnTo>
                    <a:pt x="12618" y="505"/>
                  </a:lnTo>
                  <a:lnTo>
                    <a:pt x="13057" y="395"/>
                  </a:lnTo>
                  <a:lnTo>
                    <a:pt x="13495" y="308"/>
                  </a:lnTo>
                  <a:lnTo>
                    <a:pt x="13956" y="220"/>
                  </a:lnTo>
                  <a:lnTo>
                    <a:pt x="14439" y="154"/>
                  </a:lnTo>
                  <a:lnTo>
                    <a:pt x="14922" y="88"/>
                  </a:lnTo>
                  <a:lnTo>
                    <a:pt x="15426" y="44"/>
                  </a:lnTo>
                  <a:lnTo>
                    <a:pt x="15953" y="22"/>
                  </a:lnTo>
                  <a:lnTo>
                    <a:pt x="16480" y="0"/>
                  </a:lnTo>
                  <a:lnTo>
                    <a:pt x="17621" y="0"/>
                  </a:lnTo>
                  <a:lnTo>
                    <a:pt x="18806" y="44"/>
                  </a:lnTo>
                  <a:lnTo>
                    <a:pt x="20078" y="154"/>
                  </a:lnTo>
                  <a:lnTo>
                    <a:pt x="21439" y="308"/>
                  </a:lnTo>
                  <a:lnTo>
                    <a:pt x="21439" y="308"/>
                  </a:lnTo>
                  <a:lnTo>
                    <a:pt x="21856" y="373"/>
                  </a:lnTo>
                  <a:lnTo>
                    <a:pt x="22272" y="439"/>
                  </a:lnTo>
                  <a:lnTo>
                    <a:pt x="22667" y="527"/>
                  </a:lnTo>
                  <a:lnTo>
                    <a:pt x="23062" y="637"/>
                  </a:lnTo>
                  <a:lnTo>
                    <a:pt x="23062" y="637"/>
                  </a:lnTo>
                  <a:lnTo>
                    <a:pt x="23479" y="768"/>
                  </a:lnTo>
                  <a:lnTo>
                    <a:pt x="23874" y="900"/>
                  </a:lnTo>
                  <a:lnTo>
                    <a:pt x="24269" y="1032"/>
                  </a:lnTo>
                  <a:lnTo>
                    <a:pt x="24664" y="1185"/>
                  </a:lnTo>
                  <a:lnTo>
                    <a:pt x="24664" y="1185"/>
                  </a:lnTo>
                  <a:lnTo>
                    <a:pt x="25300" y="1492"/>
                  </a:lnTo>
                  <a:lnTo>
                    <a:pt x="25915" y="1800"/>
                  </a:lnTo>
                  <a:lnTo>
                    <a:pt x="26507" y="2151"/>
                  </a:lnTo>
                  <a:lnTo>
                    <a:pt x="27078" y="2524"/>
                  </a:lnTo>
                  <a:lnTo>
                    <a:pt x="27648" y="2919"/>
                  </a:lnTo>
                  <a:lnTo>
                    <a:pt x="28175" y="3336"/>
                  </a:lnTo>
                  <a:lnTo>
                    <a:pt x="28680" y="3775"/>
                  </a:lnTo>
                  <a:lnTo>
                    <a:pt x="29184" y="4213"/>
                  </a:lnTo>
                  <a:lnTo>
                    <a:pt x="29667" y="4674"/>
                  </a:lnTo>
                  <a:lnTo>
                    <a:pt x="30106" y="5157"/>
                  </a:lnTo>
                  <a:lnTo>
                    <a:pt x="30545" y="5640"/>
                  </a:lnTo>
                  <a:lnTo>
                    <a:pt x="30962" y="6122"/>
                  </a:lnTo>
                  <a:lnTo>
                    <a:pt x="31357" y="6605"/>
                  </a:lnTo>
                  <a:lnTo>
                    <a:pt x="31730" y="7088"/>
                  </a:lnTo>
                  <a:lnTo>
                    <a:pt x="32081" y="7549"/>
                  </a:lnTo>
                  <a:lnTo>
                    <a:pt x="32410" y="8031"/>
                  </a:lnTo>
                  <a:lnTo>
                    <a:pt x="33002" y="8953"/>
                  </a:lnTo>
                  <a:lnTo>
                    <a:pt x="33529" y="9809"/>
                  </a:lnTo>
                  <a:lnTo>
                    <a:pt x="33968" y="10599"/>
                  </a:lnTo>
                  <a:lnTo>
                    <a:pt x="34319" y="11279"/>
                  </a:lnTo>
                  <a:lnTo>
                    <a:pt x="34604" y="11849"/>
                  </a:lnTo>
                  <a:lnTo>
                    <a:pt x="34801" y="12288"/>
                  </a:lnTo>
                  <a:lnTo>
                    <a:pt x="34977" y="12661"/>
                  </a:lnTo>
                  <a:lnTo>
                    <a:pt x="29886" y="15404"/>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5" name="Google Shape;5399;p48">
              <a:extLst>
                <a:ext uri="{FF2B5EF4-FFF2-40B4-BE49-F238E27FC236}">
                  <a16:creationId xmlns:a16="http://schemas.microsoft.com/office/drawing/2014/main" id="{BCBF5B27-8535-77FE-1F1E-1DC1B99218FD}"/>
                </a:ext>
              </a:extLst>
            </p:cNvPr>
            <p:cNvSpPr/>
            <p:nvPr/>
          </p:nvSpPr>
          <p:spPr>
            <a:xfrm>
              <a:off x="5874425" y="3196250"/>
              <a:ext cx="342325" cy="175550"/>
            </a:xfrm>
            <a:custGeom>
              <a:avLst/>
              <a:gdLst/>
              <a:ahLst/>
              <a:cxnLst/>
              <a:rect l="l" t="t" r="r" b="b"/>
              <a:pathLst>
                <a:path w="13693" h="7022" extrusionOk="0">
                  <a:moveTo>
                    <a:pt x="13692" y="1185"/>
                  </a:moveTo>
                  <a:lnTo>
                    <a:pt x="13692" y="1185"/>
                  </a:lnTo>
                  <a:lnTo>
                    <a:pt x="13604" y="1602"/>
                  </a:lnTo>
                  <a:lnTo>
                    <a:pt x="13495" y="2041"/>
                  </a:lnTo>
                  <a:lnTo>
                    <a:pt x="13363" y="2502"/>
                  </a:lnTo>
                  <a:lnTo>
                    <a:pt x="13166" y="2985"/>
                  </a:lnTo>
                  <a:lnTo>
                    <a:pt x="12946" y="3467"/>
                  </a:lnTo>
                  <a:lnTo>
                    <a:pt x="12661" y="3950"/>
                  </a:lnTo>
                  <a:lnTo>
                    <a:pt x="12332" y="4411"/>
                  </a:lnTo>
                  <a:lnTo>
                    <a:pt x="12156" y="4652"/>
                  </a:lnTo>
                  <a:lnTo>
                    <a:pt x="11959" y="4872"/>
                  </a:lnTo>
                  <a:lnTo>
                    <a:pt x="11739" y="5091"/>
                  </a:lnTo>
                  <a:lnTo>
                    <a:pt x="11520" y="5310"/>
                  </a:lnTo>
                  <a:lnTo>
                    <a:pt x="11278" y="5508"/>
                  </a:lnTo>
                  <a:lnTo>
                    <a:pt x="11015" y="5705"/>
                  </a:lnTo>
                  <a:lnTo>
                    <a:pt x="10752" y="5881"/>
                  </a:lnTo>
                  <a:lnTo>
                    <a:pt x="10467" y="6057"/>
                  </a:lnTo>
                  <a:lnTo>
                    <a:pt x="10159" y="6232"/>
                  </a:lnTo>
                  <a:lnTo>
                    <a:pt x="9830" y="6386"/>
                  </a:lnTo>
                  <a:lnTo>
                    <a:pt x="9479" y="6517"/>
                  </a:lnTo>
                  <a:lnTo>
                    <a:pt x="9128" y="6649"/>
                  </a:lnTo>
                  <a:lnTo>
                    <a:pt x="8733" y="6759"/>
                  </a:lnTo>
                  <a:lnTo>
                    <a:pt x="8338" y="6846"/>
                  </a:lnTo>
                  <a:lnTo>
                    <a:pt x="7921" y="6912"/>
                  </a:lnTo>
                  <a:lnTo>
                    <a:pt x="7482" y="6978"/>
                  </a:lnTo>
                  <a:lnTo>
                    <a:pt x="7022" y="7000"/>
                  </a:lnTo>
                  <a:lnTo>
                    <a:pt x="6539" y="7022"/>
                  </a:lnTo>
                  <a:lnTo>
                    <a:pt x="6539" y="7022"/>
                  </a:lnTo>
                  <a:lnTo>
                    <a:pt x="6078" y="7022"/>
                  </a:lnTo>
                  <a:lnTo>
                    <a:pt x="5639" y="6978"/>
                  </a:lnTo>
                  <a:lnTo>
                    <a:pt x="5222" y="6934"/>
                  </a:lnTo>
                  <a:lnTo>
                    <a:pt x="4827" y="6868"/>
                  </a:lnTo>
                  <a:lnTo>
                    <a:pt x="4432" y="6759"/>
                  </a:lnTo>
                  <a:lnTo>
                    <a:pt x="4081" y="6649"/>
                  </a:lnTo>
                  <a:lnTo>
                    <a:pt x="3752" y="6539"/>
                  </a:lnTo>
                  <a:lnTo>
                    <a:pt x="3423" y="6386"/>
                  </a:lnTo>
                  <a:lnTo>
                    <a:pt x="3138" y="6232"/>
                  </a:lnTo>
                  <a:lnTo>
                    <a:pt x="2853" y="6057"/>
                  </a:lnTo>
                  <a:lnTo>
                    <a:pt x="2589" y="5859"/>
                  </a:lnTo>
                  <a:lnTo>
                    <a:pt x="2326" y="5662"/>
                  </a:lnTo>
                  <a:lnTo>
                    <a:pt x="2107" y="5464"/>
                  </a:lnTo>
                  <a:lnTo>
                    <a:pt x="1887" y="5245"/>
                  </a:lnTo>
                  <a:lnTo>
                    <a:pt x="1690" y="5003"/>
                  </a:lnTo>
                  <a:lnTo>
                    <a:pt x="1492" y="4784"/>
                  </a:lnTo>
                  <a:lnTo>
                    <a:pt x="1317" y="4542"/>
                  </a:lnTo>
                  <a:lnTo>
                    <a:pt x="1163" y="4301"/>
                  </a:lnTo>
                  <a:lnTo>
                    <a:pt x="878" y="3796"/>
                  </a:lnTo>
                  <a:lnTo>
                    <a:pt x="636" y="3292"/>
                  </a:lnTo>
                  <a:lnTo>
                    <a:pt x="439" y="2809"/>
                  </a:lnTo>
                  <a:lnTo>
                    <a:pt x="285" y="2326"/>
                  </a:lnTo>
                  <a:lnTo>
                    <a:pt x="154" y="1866"/>
                  </a:lnTo>
                  <a:lnTo>
                    <a:pt x="66" y="1449"/>
                  </a:lnTo>
                  <a:lnTo>
                    <a:pt x="0" y="1054"/>
                  </a:lnTo>
                  <a:lnTo>
                    <a:pt x="0" y="1054"/>
                  </a:lnTo>
                  <a:lnTo>
                    <a:pt x="395" y="900"/>
                  </a:lnTo>
                  <a:lnTo>
                    <a:pt x="790" y="746"/>
                  </a:lnTo>
                  <a:lnTo>
                    <a:pt x="1207" y="615"/>
                  </a:lnTo>
                  <a:lnTo>
                    <a:pt x="1646" y="505"/>
                  </a:lnTo>
                  <a:lnTo>
                    <a:pt x="1646" y="505"/>
                  </a:lnTo>
                  <a:lnTo>
                    <a:pt x="2085" y="395"/>
                  </a:lnTo>
                  <a:lnTo>
                    <a:pt x="2523" y="308"/>
                  </a:lnTo>
                  <a:lnTo>
                    <a:pt x="2984" y="220"/>
                  </a:lnTo>
                  <a:lnTo>
                    <a:pt x="3467" y="154"/>
                  </a:lnTo>
                  <a:lnTo>
                    <a:pt x="3950" y="88"/>
                  </a:lnTo>
                  <a:lnTo>
                    <a:pt x="4454" y="44"/>
                  </a:lnTo>
                  <a:lnTo>
                    <a:pt x="4981" y="22"/>
                  </a:lnTo>
                  <a:lnTo>
                    <a:pt x="5508" y="0"/>
                  </a:lnTo>
                  <a:lnTo>
                    <a:pt x="6649" y="0"/>
                  </a:lnTo>
                  <a:lnTo>
                    <a:pt x="7834" y="44"/>
                  </a:lnTo>
                  <a:lnTo>
                    <a:pt x="9106" y="154"/>
                  </a:lnTo>
                  <a:lnTo>
                    <a:pt x="10467" y="308"/>
                  </a:lnTo>
                  <a:lnTo>
                    <a:pt x="10467" y="308"/>
                  </a:lnTo>
                  <a:lnTo>
                    <a:pt x="10884" y="373"/>
                  </a:lnTo>
                  <a:lnTo>
                    <a:pt x="11300" y="439"/>
                  </a:lnTo>
                  <a:lnTo>
                    <a:pt x="11695" y="527"/>
                  </a:lnTo>
                  <a:lnTo>
                    <a:pt x="12090" y="637"/>
                  </a:lnTo>
                  <a:lnTo>
                    <a:pt x="12090" y="637"/>
                  </a:lnTo>
                  <a:lnTo>
                    <a:pt x="12507" y="768"/>
                  </a:lnTo>
                  <a:lnTo>
                    <a:pt x="12902" y="900"/>
                  </a:lnTo>
                  <a:lnTo>
                    <a:pt x="13297" y="1032"/>
                  </a:lnTo>
                  <a:lnTo>
                    <a:pt x="13692" y="1185"/>
                  </a:lnTo>
                  <a:lnTo>
                    <a:pt x="13692" y="1185"/>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6" name="Google Shape;5400;p48">
              <a:extLst>
                <a:ext uri="{FF2B5EF4-FFF2-40B4-BE49-F238E27FC236}">
                  <a16:creationId xmlns:a16="http://schemas.microsoft.com/office/drawing/2014/main" id="{E6BDD12C-A89F-BDA9-E1D9-FDAC684FB5D3}"/>
                </a:ext>
              </a:extLst>
            </p:cNvPr>
            <p:cNvSpPr/>
            <p:nvPr/>
          </p:nvSpPr>
          <p:spPr>
            <a:xfrm>
              <a:off x="5915550" y="3196250"/>
              <a:ext cx="261150" cy="134975"/>
            </a:xfrm>
            <a:custGeom>
              <a:avLst/>
              <a:gdLst/>
              <a:ahLst/>
              <a:cxnLst/>
              <a:rect l="l" t="t" r="r" b="b"/>
              <a:pathLst>
                <a:path w="10446" h="5399" extrusionOk="0">
                  <a:moveTo>
                    <a:pt x="10445" y="637"/>
                  </a:moveTo>
                  <a:lnTo>
                    <a:pt x="10445" y="637"/>
                  </a:lnTo>
                  <a:lnTo>
                    <a:pt x="10401" y="1010"/>
                  </a:lnTo>
                  <a:lnTo>
                    <a:pt x="10336" y="1383"/>
                  </a:lnTo>
                  <a:lnTo>
                    <a:pt x="10226" y="1800"/>
                  </a:lnTo>
                  <a:lnTo>
                    <a:pt x="10072" y="2195"/>
                  </a:lnTo>
                  <a:lnTo>
                    <a:pt x="9897" y="2612"/>
                  </a:lnTo>
                  <a:lnTo>
                    <a:pt x="9677" y="3028"/>
                  </a:lnTo>
                  <a:lnTo>
                    <a:pt x="9392" y="3423"/>
                  </a:lnTo>
                  <a:lnTo>
                    <a:pt x="9085" y="3796"/>
                  </a:lnTo>
                  <a:lnTo>
                    <a:pt x="8909" y="3972"/>
                  </a:lnTo>
                  <a:lnTo>
                    <a:pt x="8712" y="4148"/>
                  </a:lnTo>
                  <a:lnTo>
                    <a:pt x="8514" y="4323"/>
                  </a:lnTo>
                  <a:lnTo>
                    <a:pt x="8295" y="4477"/>
                  </a:lnTo>
                  <a:lnTo>
                    <a:pt x="8076" y="4608"/>
                  </a:lnTo>
                  <a:lnTo>
                    <a:pt x="7834" y="4762"/>
                  </a:lnTo>
                  <a:lnTo>
                    <a:pt x="7571" y="4872"/>
                  </a:lnTo>
                  <a:lnTo>
                    <a:pt x="7308" y="5003"/>
                  </a:lnTo>
                  <a:lnTo>
                    <a:pt x="7022" y="5091"/>
                  </a:lnTo>
                  <a:lnTo>
                    <a:pt x="6715" y="5179"/>
                  </a:lnTo>
                  <a:lnTo>
                    <a:pt x="6408" y="5267"/>
                  </a:lnTo>
                  <a:lnTo>
                    <a:pt x="6079" y="5310"/>
                  </a:lnTo>
                  <a:lnTo>
                    <a:pt x="5728" y="5354"/>
                  </a:lnTo>
                  <a:lnTo>
                    <a:pt x="5355" y="5398"/>
                  </a:lnTo>
                  <a:lnTo>
                    <a:pt x="4982" y="5398"/>
                  </a:lnTo>
                  <a:lnTo>
                    <a:pt x="4587" y="5398"/>
                  </a:lnTo>
                  <a:lnTo>
                    <a:pt x="4587" y="5398"/>
                  </a:lnTo>
                  <a:lnTo>
                    <a:pt x="4236" y="5354"/>
                  </a:lnTo>
                  <a:lnTo>
                    <a:pt x="3907" y="5310"/>
                  </a:lnTo>
                  <a:lnTo>
                    <a:pt x="3577" y="5245"/>
                  </a:lnTo>
                  <a:lnTo>
                    <a:pt x="3270" y="5179"/>
                  </a:lnTo>
                  <a:lnTo>
                    <a:pt x="2985" y="5069"/>
                  </a:lnTo>
                  <a:lnTo>
                    <a:pt x="2722" y="4959"/>
                  </a:lnTo>
                  <a:lnTo>
                    <a:pt x="2480" y="4850"/>
                  </a:lnTo>
                  <a:lnTo>
                    <a:pt x="2239" y="4718"/>
                  </a:lnTo>
                  <a:lnTo>
                    <a:pt x="2019" y="4564"/>
                  </a:lnTo>
                  <a:lnTo>
                    <a:pt x="1822" y="4411"/>
                  </a:lnTo>
                  <a:lnTo>
                    <a:pt x="1625" y="4257"/>
                  </a:lnTo>
                  <a:lnTo>
                    <a:pt x="1449" y="4082"/>
                  </a:lnTo>
                  <a:lnTo>
                    <a:pt x="1295" y="3884"/>
                  </a:lnTo>
                  <a:lnTo>
                    <a:pt x="1142" y="3709"/>
                  </a:lnTo>
                  <a:lnTo>
                    <a:pt x="878" y="3314"/>
                  </a:lnTo>
                  <a:lnTo>
                    <a:pt x="637" y="2919"/>
                  </a:lnTo>
                  <a:lnTo>
                    <a:pt x="462" y="2524"/>
                  </a:lnTo>
                  <a:lnTo>
                    <a:pt x="308" y="2129"/>
                  </a:lnTo>
                  <a:lnTo>
                    <a:pt x="198" y="1734"/>
                  </a:lnTo>
                  <a:lnTo>
                    <a:pt x="110" y="1383"/>
                  </a:lnTo>
                  <a:lnTo>
                    <a:pt x="67" y="1054"/>
                  </a:lnTo>
                  <a:lnTo>
                    <a:pt x="1" y="505"/>
                  </a:lnTo>
                  <a:lnTo>
                    <a:pt x="1" y="505"/>
                  </a:lnTo>
                  <a:lnTo>
                    <a:pt x="440" y="395"/>
                  </a:lnTo>
                  <a:lnTo>
                    <a:pt x="878" y="308"/>
                  </a:lnTo>
                  <a:lnTo>
                    <a:pt x="1339" y="220"/>
                  </a:lnTo>
                  <a:lnTo>
                    <a:pt x="1822" y="154"/>
                  </a:lnTo>
                  <a:lnTo>
                    <a:pt x="2305" y="88"/>
                  </a:lnTo>
                  <a:lnTo>
                    <a:pt x="2809" y="44"/>
                  </a:lnTo>
                  <a:lnTo>
                    <a:pt x="3336" y="22"/>
                  </a:lnTo>
                  <a:lnTo>
                    <a:pt x="3863" y="0"/>
                  </a:lnTo>
                  <a:lnTo>
                    <a:pt x="5004" y="0"/>
                  </a:lnTo>
                  <a:lnTo>
                    <a:pt x="6189" y="44"/>
                  </a:lnTo>
                  <a:lnTo>
                    <a:pt x="7461" y="154"/>
                  </a:lnTo>
                  <a:lnTo>
                    <a:pt x="8822" y="308"/>
                  </a:lnTo>
                  <a:lnTo>
                    <a:pt x="8822" y="308"/>
                  </a:lnTo>
                  <a:lnTo>
                    <a:pt x="9239" y="373"/>
                  </a:lnTo>
                  <a:lnTo>
                    <a:pt x="9655" y="439"/>
                  </a:lnTo>
                  <a:lnTo>
                    <a:pt x="10050" y="527"/>
                  </a:lnTo>
                  <a:lnTo>
                    <a:pt x="10445" y="637"/>
                  </a:lnTo>
                  <a:lnTo>
                    <a:pt x="10445" y="637"/>
                  </a:lnTo>
                  <a:close/>
                </a:path>
              </a:pathLst>
            </a:custGeom>
            <a:solidFill>
              <a:srgbClr val="D06C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7" name="Google Shape;5401;p48">
              <a:extLst>
                <a:ext uri="{FF2B5EF4-FFF2-40B4-BE49-F238E27FC236}">
                  <a16:creationId xmlns:a16="http://schemas.microsoft.com/office/drawing/2014/main" id="{6F31F9C9-899B-8D8B-C5B5-44930820F8E9}"/>
                </a:ext>
              </a:extLst>
            </p:cNvPr>
            <p:cNvSpPr/>
            <p:nvPr/>
          </p:nvSpPr>
          <p:spPr>
            <a:xfrm>
              <a:off x="5715325" y="3389350"/>
              <a:ext cx="85600" cy="209025"/>
            </a:xfrm>
            <a:custGeom>
              <a:avLst/>
              <a:gdLst/>
              <a:ahLst/>
              <a:cxnLst/>
              <a:rect l="l" t="t" r="r" b="b"/>
              <a:pathLst>
                <a:path w="3424" h="8361" extrusionOk="0">
                  <a:moveTo>
                    <a:pt x="2020" y="8360"/>
                  </a:moveTo>
                  <a:lnTo>
                    <a:pt x="1" y="7351"/>
                  </a:lnTo>
                  <a:lnTo>
                    <a:pt x="1" y="7351"/>
                  </a:lnTo>
                  <a:lnTo>
                    <a:pt x="440" y="6210"/>
                  </a:lnTo>
                  <a:lnTo>
                    <a:pt x="988" y="4959"/>
                  </a:lnTo>
                  <a:lnTo>
                    <a:pt x="1537" y="3686"/>
                  </a:lnTo>
                  <a:lnTo>
                    <a:pt x="2085" y="2480"/>
                  </a:lnTo>
                  <a:lnTo>
                    <a:pt x="2590" y="1404"/>
                  </a:lnTo>
                  <a:lnTo>
                    <a:pt x="3007" y="593"/>
                  </a:lnTo>
                  <a:lnTo>
                    <a:pt x="3182" y="307"/>
                  </a:lnTo>
                  <a:lnTo>
                    <a:pt x="3292" y="88"/>
                  </a:lnTo>
                  <a:lnTo>
                    <a:pt x="3380" y="0"/>
                  </a:lnTo>
                  <a:lnTo>
                    <a:pt x="3402" y="0"/>
                  </a:lnTo>
                  <a:lnTo>
                    <a:pt x="3424" y="22"/>
                  </a:lnTo>
                  <a:lnTo>
                    <a:pt x="3424" y="22"/>
                  </a:lnTo>
                  <a:lnTo>
                    <a:pt x="3424" y="198"/>
                  </a:lnTo>
                  <a:lnTo>
                    <a:pt x="3380" y="527"/>
                  </a:lnTo>
                  <a:lnTo>
                    <a:pt x="3226" y="1558"/>
                  </a:lnTo>
                  <a:lnTo>
                    <a:pt x="3007" y="2897"/>
                  </a:lnTo>
                  <a:lnTo>
                    <a:pt x="2744" y="4389"/>
                  </a:lnTo>
                  <a:lnTo>
                    <a:pt x="2239" y="7131"/>
                  </a:lnTo>
                  <a:lnTo>
                    <a:pt x="2020" y="8360"/>
                  </a:lnTo>
                  <a:lnTo>
                    <a:pt x="2020" y="836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8" name="Google Shape;5402;p48">
              <a:extLst>
                <a:ext uri="{FF2B5EF4-FFF2-40B4-BE49-F238E27FC236}">
                  <a16:creationId xmlns:a16="http://schemas.microsoft.com/office/drawing/2014/main" id="{2082951D-4F17-A43B-DBDE-4D04EC65F2E6}"/>
                </a:ext>
              </a:extLst>
            </p:cNvPr>
            <p:cNvSpPr/>
            <p:nvPr/>
          </p:nvSpPr>
          <p:spPr>
            <a:xfrm>
              <a:off x="6271025" y="3405800"/>
              <a:ext cx="76275" cy="201900"/>
            </a:xfrm>
            <a:custGeom>
              <a:avLst/>
              <a:gdLst/>
              <a:ahLst/>
              <a:cxnLst/>
              <a:rect l="l" t="t" r="r" b="b"/>
              <a:pathLst>
                <a:path w="3051" h="8076" extrusionOk="0">
                  <a:moveTo>
                    <a:pt x="3050" y="7022"/>
                  </a:moveTo>
                  <a:lnTo>
                    <a:pt x="1054" y="8075"/>
                  </a:lnTo>
                  <a:lnTo>
                    <a:pt x="1054" y="8075"/>
                  </a:lnTo>
                  <a:lnTo>
                    <a:pt x="834" y="6824"/>
                  </a:lnTo>
                  <a:lnTo>
                    <a:pt x="417" y="4038"/>
                  </a:lnTo>
                  <a:lnTo>
                    <a:pt x="220" y="2568"/>
                  </a:lnTo>
                  <a:lnTo>
                    <a:pt x="66" y="1273"/>
                  </a:lnTo>
                  <a:lnTo>
                    <a:pt x="22" y="746"/>
                  </a:lnTo>
                  <a:lnTo>
                    <a:pt x="0" y="351"/>
                  </a:lnTo>
                  <a:lnTo>
                    <a:pt x="0" y="88"/>
                  </a:lnTo>
                  <a:lnTo>
                    <a:pt x="22" y="22"/>
                  </a:lnTo>
                  <a:lnTo>
                    <a:pt x="44" y="0"/>
                  </a:lnTo>
                  <a:lnTo>
                    <a:pt x="44" y="0"/>
                  </a:lnTo>
                  <a:lnTo>
                    <a:pt x="88" y="22"/>
                  </a:lnTo>
                  <a:lnTo>
                    <a:pt x="132" y="66"/>
                  </a:lnTo>
                  <a:lnTo>
                    <a:pt x="242" y="220"/>
                  </a:lnTo>
                  <a:lnTo>
                    <a:pt x="395" y="439"/>
                  </a:lnTo>
                  <a:lnTo>
                    <a:pt x="571" y="768"/>
                  </a:lnTo>
                  <a:lnTo>
                    <a:pt x="1010" y="1580"/>
                  </a:lnTo>
                  <a:lnTo>
                    <a:pt x="1471" y="2612"/>
                  </a:lnTo>
                  <a:lnTo>
                    <a:pt x="1953" y="3731"/>
                  </a:lnTo>
                  <a:lnTo>
                    <a:pt x="2414" y="4894"/>
                  </a:lnTo>
                  <a:lnTo>
                    <a:pt x="2612" y="5464"/>
                  </a:lnTo>
                  <a:lnTo>
                    <a:pt x="2787" y="6013"/>
                  </a:lnTo>
                  <a:lnTo>
                    <a:pt x="2941" y="6539"/>
                  </a:lnTo>
                  <a:lnTo>
                    <a:pt x="3050" y="7022"/>
                  </a:lnTo>
                  <a:lnTo>
                    <a:pt x="3050" y="7022"/>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9" name="Google Shape;5403;p48">
              <a:extLst>
                <a:ext uri="{FF2B5EF4-FFF2-40B4-BE49-F238E27FC236}">
                  <a16:creationId xmlns:a16="http://schemas.microsoft.com/office/drawing/2014/main" id="{069AEF3B-0F62-9F3A-A527-90A148A9F7F9}"/>
                </a:ext>
              </a:extLst>
            </p:cNvPr>
            <p:cNvSpPr/>
            <p:nvPr/>
          </p:nvSpPr>
          <p:spPr>
            <a:xfrm>
              <a:off x="6247975" y="2934025"/>
              <a:ext cx="147600" cy="146500"/>
            </a:xfrm>
            <a:custGeom>
              <a:avLst/>
              <a:gdLst/>
              <a:ahLst/>
              <a:cxnLst/>
              <a:rect l="l" t="t" r="r" b="b"/>
              <a:pathLst>
                <a:path w="5904" h="5860" extrusionOk="0">
                  <a:moveTo>
                    <a:pt x="3139" y="1"/>
                  </a:moveTo>
                  <a:lnTo>
                    <a:pt x="3139" y="1"/>
                  </a:lnTo>
                  <a:lnTo>
                    <a:pt x="3446" y="1"/>
                  </a:lnTo>
                  <a:lnTo>
                    <a:pt x="3731" y="23"/>
                  </a:lnTo>
                  <a:lnTo>
                    <a:pt x="3994" y="67"/>
                  </a:lnTo>
                  <a:lnTo>
                    <a:pt x="4258" y="155"/>
                  </a:lnTo>
                  <a:lnTo>
                    <a:pt x="4477" y="242"/>
                  </a:lnTo>
                  <a:lnTo>
                    <a:pt x="4697" y="352"/>
                  </a:lnTo>
                  <a:lnTo>
                    <a:pt x="4894" y="484"/>
                  </a:lnTo>
                  <a:lnTo>
                    <a:pt x="5070" y="637"/>
                  </a:lnTo>
                  <a:lnTo>
                    <a:pt x="5245" y="791"/>
                  </a:lnTo>
                  <a:lnTo>
                    <a:pt x="5377" y="988"/>
                  </a:lnTo>
                  <a:lnTo>
                    <a:pt x="5508" y="1164"/>
                  </a:lnTo>
                  <a:lnTo>
                    <a:pt x="5618" y="1383"/>
                  </a:lnTo>
                  <a:lnTo>
                    <a:pt x="5706" y="1581"/>
                  </a:lnTo>
                  <a:lnTo>
                    <a:pt x="5794" y="1822"/>
                  </a:lnTo>
                  <a:lnTo>
                    <a:pt x="5838" y="2042"/>
                  </a:lnTo>
                  <a:lnTo>
                    <a:pt x="5881" y="2283"/>
                  </a:lnTo>
                  <a:lnTo>
                    <a:pt x="5903" y="2524"/>
                  </a:lnTo>
                  <a:lnTo>
                    <a:pt x="5903" y="2766"/>
                  </a:lnTo>
                  <a:lnTo>
                    <a:pt x="5903" y="3007"/>
                  </a:lnTo>
                  <a:lnTo>
                    <a:pt x="5881" y="3248"/>
                  </a:lnTo>
                  <a:lnTo>
                    <a:pt x="5816" y="3490"/>
                  </a:lnTo>
                  <a:lnTo>
                    <a:pt x="5772" y="3709"/>
                  </a:lnTo>
                  <a:lnTo>
                    <a:pt x="5684" y="3951"/>
                  </a:lnTo>
                  <a:lnTo>
                    <a:pt x="5596" y="4170"/>
                  </a:lnTo>
                  <a:lnTo>
                    <a:pt x="5486" y="4389"/>
                  </a:lnTo>
                  <a:lnTo>
                    <a:pt x="5355" y="4587"/>
                  </a:lnTo>
                  <a:lnTo>
                    <a:pt x="5201" y="4784"/>
                  </a:lnTo>
                  <a:lnTo>
                    <a:pt x="5048" y="4960"/>
                  </a:lnTo>
                  <a:lnTo>
                    <a:pt x="4872" y="5135"/>
                  </a:lnTo>
                  <a:lnTo>
                    <a:pt x="4675" y="5289"/>
                  </a:lnTo>
                  <a:lnTo>
                    <a:pt x="4455" y="5421"/>
                  </a:lnTo>
                  <a:lnTo>
                    <a:pt x="4236" y="5530"/>
                  </a:lnTo>
                  <a:lnTo>
                    <a:pt x="4236" y="5530"/>
                  </a:lnTo>
                  <a:lnTo>
                    <a:pt x="3907" y="5662"/>
                  </a:lnTo>
                  <a:lnTo>
                    <a:pt x="3556" y="5772"/>
                  </a:lnTo>
                  <a:lnTo>
                    <a:pt x="3226" y="5838"/>
                  </a:lnTo>
                  <a:lnTo>
                    <a:pt x="2919" y="5860"/>
                  </a:lnTo>
                  <a:lnTo>
                    <a:pt x="2612" y="5860"/>
                  </a:lnTo>
                  <a:lnTo>
                    <a:pt x="2305" y="5816"/>
                  </a:lnTo>
                  <a:lnTo>
                    <a:pt x="2020" y="5772"/>
                  </a:lnTo>
                  <a:lnTo>
                    <a:pt x="1756" y="5684"/>
                  </a:lnTo>
                  <a:lnTo>
                    <a:pt x="1493" y="5596"/>
                  </a:lnTo>
                  <a:lnTo>
                    <a:pt x="1252" y="5465"/>
                  </a:lnTo>
                  <a:lnTo>
                    <a:pt x="1032" y="5333"/>
                  </a:lnTo>
                  <a:lnTo>
                    <a:pt x="835" y="5179"/>
                  </a:lnTo>
                  <a:lnTo>
                    <a:pt x="659" y="5026"/>
                  </a:lnTo>
                  <a:lnTo>
                    <a:pt x="506" y="4850"/>
                  </a:lnTo>
                  <a:lnTo>
                    <a:pt x="374" y="4675"/>
                  </a:lnTo>
                  <a:lnTo>
                    <a:pt x="264" y="4499"/>
                  </a:lnTo>
                  <a:lnTo>
                    <a:pt x="264" y="4499"/>
                  </a:lnTo>
                  <a:lnTo>
                    <a:pt x="176" y="4302"/>
                  </a:lnTo>
                  <a:lnTo>
                    <a:pt x="111" y="4038"/>
                  </a:lnTo>
                  <a:lnTo>
                    <a:pt x="45" y="3753"/>
                  </a:lnTo>
                  <a:lnTo>
                    <a:pt x="1" y="3424"/>
                  </a:lnTo>
                  <a:lnTo>
                    <a:pt x="1" y="3073"/>
                  </a:lnTo>
                  <a:lnTo>
                    <a:pt x="23" y="2722"/>
                  </a:lnTo>
                  <a:lnTo>
                    <a:pt x="89" y="2349"/>
                  </a:lnTo>
                  <a:lnTo>
                    <a:pt x="176" y="1976"/>
                  </a:lnTo>
                  <a:lnTo>
                    <a:pt x="242" y="1800"/>
                  </a:lnTo>
                  <a:lnTo>
                    <a:pt x="330" y="1625"/>
                  </a:lnTo>
                  <a:lnTo>
                    <a:pt x="418" y="1449"/>
                  </a:lnTo>
                  <a:lnTo>
                    <a:pt x="527" y="1274"/>
                  </a:lnTo>
                  <a:lnTo>
                    <a:pt x="659" y="1098"/>
                  </a:lnTo>
                  <a:lnTo>
                    <a:pt x="791" y="944"/>
                  </a:lnTo>
                  <a:lnTo>
                    <a:pt x="944" y="813"/>
                  </a:lnTo>
                  <a:lnTo>
                    <a:pt x="1120" y="659"/>
                  </a:lnTo>
                  <a:lnTo>
                    <a:pt x="1295" y="528"/>
                  </a:lnTo>
                  <a:lnTo>
                    <a:pt x="1515" y="418"/>
                  </a:lnTo>
                  <a:lnTo>
                    <a:pt x="1734" y="308"/>
                  </a:lnTo>
                  <a:lnTo>
                    <a:pt x="1976" y="220"/>
                  </a:lnTo>
                  <a:lnTo>
                    <a:pt x="2239" y="155"/>
                  </a:lnTo>
                  <a:lnTo>
                    <a:pt x="2524" y="89"/>
                  </a:lnTo>
                  <a:lnTo>
                    <a:pt x="2831" y="45"/>
                  </a:lnTo>
                  <a:lnTo>
                    <a:pt x="3139" y="1"/>
                  </a:lnTo>
                  <a:lnTo>
                    <a:pt x="3139" y="1"/>
                  </a:lnTo>
                  <a:close/>
                </a:path>
              </a:pathLst>
            </a:custGeom>
            <a:solidFill>
              <a:srgbClr val="CD5B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0" name="Google Shape;5404;p48">
              <a:extLst>
                <a:ext uri="{FF2B5EF4-FFF2-40B4-BE49-F238E27FC236}">
                  <a16:creationId xmlns:a16="http://schemas.microsoft.com/office/drawing/2014/main" id="{BF4EBF1F-B755-84DF-1D5A-1FEB6A0AD16C}"/>
                </a:ext>
              </a:extLst>
            </p:cNvPr>
            <p:cNvSpPr/>
            <p:nvPr/>
          </p:nvSpPr>
          <p:spPr>
            <a:xfrm>
              <a:off x="6285825" y="2952150"/>
              <a:ext cx="92200" cy="109175"/>
            </a:xfrm>
            <a:custGeom>
              <a:avLst/>
              <a:gdLst/>
              <a:ahLst/>
              <a:cxnLst/>
              <a:rect l="l" t="t" r="r" b="b"/>
              <a:pathLst>
                <a:path w="3688" h="4367" extrusionOk="0">
                  <a:moveTo>
                    <a:pt x="1" y="1448"/>
                  </a:moveTo>
                  <a:lnTo>
                    <a:pt x="1" y="1448"/>
                  </a:lnTo>
                  <a:lnTo>
                    <a:pt x="67" y="1251"/>
                  </a:lnTo>
                  <a:lnTo>
                    <a:pt x="154" y="1075"/>
                  </a:lnTo>
                  <a:lnTo>
                    <a:pt x="242" y="900"/>
                  </a:lnTo>
                  <a:lnTo>
                    <a:pt x="374" y="746"/>
                  </a:lnTo>
                  <a:lnTo>
                    <a:pt x="484" y="592"/>
                  </a:lnTo>
                  <a:lnTo>
                    <a:pt x="637" y="461"/>
                  </a:lnTo>
                  <a:lnTo>
                    <a:pt x="791" y="351"/>
                  </a:lnTo>
                  <a:lnTo>
                    <a:pt x="944" y="241"/>
                  </a:lnTo>
                  <a:lnTo>
                    <a:pt x="1120" y="154"/>
                  </a:lnTo>
                  <a:lnTo>
                    <a:pt x="1317" y="88"/>
                  </a:lnTo>
                  <a:lnTo>
                    <a:pt x="1493" y="44"/>
                  </a:lnTo>
                  <a:lnTo>
                    <a:pt x="1690" y="0"/>
                  </a:lnTo>
                  <a:lnTo>
                    <a:pt x="1888" y="0"/>
                  </a:lnTo>
                  <a:lnTo>
                    <a:pt x="2085" y="0"/>
                  </a:lnTo>
                  <a:lnTo>
                    <a:pt x="2283" y="44"/>
                  </a:lnTo>
                  <a:lnTo>
                    <a:pt x="2480" y="88"/>
                  </a:lnTo>
                  <a:lnTo>
                    <a:pt x="2480" y="88"/>
                  </a:lnTo>
                  <a:lnTo>
                    <a:pt x="2656" y="154"/>
                  </a:lnTo>
                  <a:lnTo>
                    <a:pt x="2831" y="263"/>
                  </a:lnTo>
                  <a:lnTo>
                    <a:pt x="3007" y="373"/>
                  </a:lnTo>
                  <a:lnTo>
                    <a:pt x="3161" y="483"/>
                  </a:lnTo>
                  <a:lnTo>
                    <a:pt x="3292" y="636"/>
                  </a:lnTo>
                  <a:lnTo>
                    <a:pt x="3402" y="790"/>
                  </a:lnTo>
                  <a:lnTo>
                    <a:pt x="3512" y="966"/>
                  </a:lnTo>
                  <a:lnTo>
                    <a:pt x="3577" y="1141"/>
                  </a:lnTo>
                  <a:lnTo>
                    <a:pt x="3577" y="1141"/>
                  </a:lnTo>
                  <a:lnTo>
                    <a:pt x="3643" y="1317"/>
                  </a:lnTo>
                  <a:lnTo>
                    <a:pt x="3665" y="1492"/>
                  </a:lnTo>
                  <a:lnTo>
                    <a:pt x="3687" y="1690"/>
                  </a:lnTo>
                  <a:lnTo>
                    <a:pt x="3687" y="1865"/>
                  </a:lnTo>
                  <a:lnTo>
                    <a:pt x="3665" y="2063"/>
                  </a:lnTo>
                  <a:lnTo>
                    <a:pt x="3643" y="2238"/>
                  </a:lnTo>
                  <a:lnTo>
                    <a:pt x="3599" y="2414"/>
                  </a:lnTo>
                  <a:lnTo>
                    <a:pt x="3534" y="2589"/>
                  </a:lnTo>
                  <a:lnTo>
                    <a:pt x="3534" y="2589"/>
                  </a:lnTo>
                  <a:lnTo>
                    <a:pt x="3512" y="2633"/>
                  </a:lnTo>
                  <a:lnTo>
                    <a:pt x="3468" y="2655"/>
                  </a:lnTo>
                  <a:lnTo>
                    <a:pt x="3424" y="2655"/>
                  </a:lnTo>
                  <a:lnTo>
                    <a:pt x="3380" y="2633"/>
                  </a:lnTo>
                  <a:lnTo>
                    <a:pt x="3358" y="2611"/>
                  </a:lnTo>
                  <a:lnTo>
                    <a:pt x="3336" y="2589"/>
                  </a:lnTo>
                  <a:lnTo>
                    <a:pt x="3314" y="2545"/>
                  </a:lnTo>
                  <a:lnTo>
                    <a:pt x="3336" y="2501"/>
                  </a:lnTo>
                  <a:lnTo>
                    <a:pt x="3336" y="2501"/>
                  </a:lnTo>
                  <a:lnTo>
                    <a:pt x="3358" y="2348"/>
                  </a:lnTo>
                  <a:lnTo>
                    <a:pt x="3380" y="2194"/>
                  </a:lnTo>
                  <a:lnTo>
                    <a:pt x="3380" y="2063"/>
                  </a:lnTo>
                  <a:lnTo>
                    <a:pt x="3380" y="1909"/>
                  </a:lnTo>
                  <a:lnTo>
                    <a:pt x="3336" y="1777"/>
                  </a:lnTo>
                  <a:lnTo>
                    <a:pt x="3292" y="1624"/>
                  </a:lnTo>
                  <a:lnTo>
                    <a:pt x="3248" y="1492"/>
                  </a:lnTo>
                  <a:lnTo>
                    <a:pt x="3161" y="1382"/>
                  </a:lnTo>
                  <a:lnTo>
                    <a:pt x="3073" y="1251"/>
                  </a:lnTo>
                  <a:lnTo>
                    <a:pt x="2985" y="1141"/>
                  </a:lnTo>
                  <a:lnTo>
                    <a:pt x="2875" y="1053"/>
                  </a:lnTo>
                  <a:lnTo>
                    <a:pt x="2766" y="944"/>
                  </a:lnTo>
                  <a:lnTo>
                    <a:pt x="2634" y="878"/>
                  </a:lnTo>
                  <a:lnTo>
                    <a:pt x="2502" y="812"/>
                  </a:lnTo>
                  <a:lnTo>
                    <a:pt x="2371" y="768"/>
                  </a:lnTo>
                  <a:lnTo>
                    <a:pt x="2217" y="724"/>
                  </a:lnTo>
                  <a:lnTo>
                    <a:pt x="2217" y="724"/>
                  </a:lnTo>
                  <a:lnTo>
                    <a:pt x="2085" y="702"/>
                  </a:lnTo>
                  <a:lnTo>
                    <a:pt x="1954" y="702"/>
                  </a:lnTo>
                  <a:lnTo>
                    <a:pt x="1822" y="702"/>
                  </a:lnTo>
                  <a:lnTo>
                    <a:pt x="1690" y="724"/>
                  </a:lnTo>
                  <a:lnTo>
                    <a:pt x="1449" y="812"/>
                  </a:lnTo>
                  <a:lnTo>
                    <a:pt x="1230" y="922"/>
                  </a:lnTo>
                  <a:lnTo>
                    <a:pt x="1230" y="922"/>
                  </a:lnTo>
                  <a:lnTo>
                    <a:pt x="1449" y="944"/>
                  </a:lnTo>
                  <a:lnTo>
                    <a:pt x="1668" y="987"/>
                  </a:lnTo>
                  <a:lnTo>
                    <a:pt x="1866" y="1053"/>
                  </a:lnTo>
                  <a:lnTo>
                    <a:pt x="2063" y="1141"/>
                  </a:lnTo>
                  <a:lnTo>
                    <a:pt x="2239" y="1251"/>
                  </a:lnTo>
                  <a:lnTo>
                    <a:pt x="2393" y="1404"/>
                  </a:lnTo>
                  <a:lnTo>
                    <a:pt x="2546" y="1558"/>
                  </a:lnTo>
                  <a:lnTo>
                    <a:pt x="2678" y="1755"/>
                  </a:lnTo>
                  <a:lnTo>
                    <a:pt x="2678" y="1755"/>
                  </a:lnTo>
                  <a:lnTo>
                    <a:pt x="2766" y="1909"/>
                  </a:lnTo>
                  <a:lnTo>
                    <a:pt x="2831" y="2085"/>
                  </a:lnTo>
                  <a:lnTo>
                    <a:pt x="2875" y="2260"/>
                  </a:lnTo>
                  <a:lnTo>
                    <a:pt x="2897" y="2436"/>
                  </a:lnTo>
                  <a:lnTo>
                    <a:pt x="2919" y="2611"/>
                  </a:lnTo>
                  <a:lnTo>
                    <a:pt x="2919" y="2787"/>
                  </a:lnTo>
                  <a:lnTo>
                    <a:pt x="2875" y="2962"/>
                  </a:lnTo>
                  <a:lnTo>
                    <a:pt x="2853" y="3138"/>
                  </a:lnTo>
                  <a:lnTo>
                    <a:pt x="2788" y="3313"/>
                  </a:lnTo>
                  <a:lnTo>
                    <a:pt x="2722" y="3467"/>
                  </a:lnTo>
                  <a:lnTo>
                    <a:pt x="2634" y="3621"/>
                  </a:lnTo>
                  <a:lnTo>
                    <a:pt x="2524" y="3752"/>
                  </a:lnTo>
                  <a:lnTo>
                    <a:pt x="2393" y="3884"/>
                  </a:lnTo>
                  <a:lnTo>
                    <a:pt x="2261" y="4015"/>
                  </a:lnTo>
                  <a:lnTo>
                    <a:pt x="2107" y="4103"/>
                  </a:lnTo>
                  <a:lnTo>
                    <a:pt x="1954" y="4191"/>
                  </a:lnTo>
                  <a:lnTo>
                    <a:pt x="1954" y="4191"/>
                  </a:lnTo>
                  <a:lnTo>
                    <a:pt x="1756" y="4279"/>
                  </a:lnTo>
                  <a:lnTo>
                    <a:pt x="1559" y="4323"/>
                  </a:lnTo>
                  <a:lnTo>
                    <a:pt x="1339" y="4367"/>
                  </a:lnTo>
                  <a:lnTo>
                    <a:pt x="1142" y="4367"/>
                  </a:lnTo>
                  <a:lnTo>
                    <a:pt x="922" y="4345"/>
                  </a:lnTo>
                  <a:lnTo>
                    <a:pt x="725" y="4301"/>
                  </a:lnTo>
                  <a:lnTo>
                    <a:pt x="527" y="4235"/>
                  </a:lnTo>
                  <a:lnTo>
                    <a:pt x="330" y="4147"/>
                  </a:lnTo>
                  <a:lnTo>
                    <a:pt x="330" y="4147"/>
                  </a:lnTo>
                  <a:lnTo>
                    <a:pt x="286" y="4103"/>
                  </a:lnTo>
                  <a:lnTo>
                    <a:pt x="220" y="4037"/>
                  </a:lnTo>
                  <a:lnTo>
                    <a:pt x="198" y="3972"/>
                  </a:lnTo>
                  <a:lnTo>
                    <a:pt x="176" y="3928"/>
                  </a:lnTo>
                  <a:lnTo>
                    <a:pt x="176" y="3796"/>
                  </a:lnTo>
                  <a:lnTo>
                    <a:pt x="220" y="3686"/>
                  </a:lnTo>
                  <a:lnTo>
                    <a:pt x="286" y="3577"/>
                  </a:lnTo>
                  <a:lnTo>
                    <a:pt x="396" y="3511"/>
                  </a:lnTo>
                  <a:lnTo>
                    <a:pt x="462" y="3489"/>
                  </a:lnTo>
                  <a:lnTo>
                    <a:pt x="527" y="3489"/>
                  </a:lnTo>
                  <a:lnTo>
                    <a:pt x="593" y="3511"/>
                  </a:lnTo>
                  <a:lnTo>
                    <a:pt x="681" y="3533"/>
                  </a:lnTo>
                  <a:lnTo>
                    <a:pt x="681" y="3533"/>
                  </a:lnTo>
                  <a:lnTo>
                    <a:pt x="813" y="3599"/>
                  </a:lnTo>
                  <a:lnTo>
                    <a:pt x="922" y="3621"/>
                  </a:lnTo>
                  <a:lnTo>
                    <a:pt x="1076" y="3642"/>
                  </a:lnTo>
                  <a:lnTo>
                    <a:pt x="1208" y="3642"/>
                  </a:lnTo>
                  <a:lnTo>
                    <a:pt x="1339" y="3642"/>
                  </a:lnTo>
                  <a:lnTo>
                    <a:pt x="1471" y="3599"/>
                  </a:lnTo>
                  <a:lnTo>
                    <a:pt x="1603" y="3555"/>
                  </a:lnTo>
                  <a:lnTo>
                    <a:pt x="1712" y="3511"/>
                  </a:lnTo>
                  <a:lnTo>
                    <a:pt x="1712" y="3511"/>
                  </a:lnTo>
                  <a:lnTo>
                    <a:pt x="1822" y="3423"/>
                  </a:lnTo>
                  <a:lnTo>
                    <a:pt x="1932" y="3335"/>
                  </a:lnTo>
                  <a:lnTo>
                    <a:pt x="2020" y="3226"/>
                  </a:lnTo>
                  <a:lnTo>
                    <a:pt x="2085" y="3116"/>
                  </a:lnTo>
                  <a:lnTo>
                    <a:pt x="2129" y="3006"/>
                  </a:lnTo>
                  <a:lnTo>
                    <a:pt x="2173" y="2874"/>
                  </a:lnTo>
                  <a:lnTo>
                    <a:pt x="2173" y="2743"/>
                  </a:lnTo>
                  <a:lnTo>
                    <a:pt x="2195" y="2611"/>
                  </a:lnTo>
                  <a:lnTo>
                    <a:pt x="2195" y="2611"/>
                  </a:lnTo>
                  <a:lnTo>
                    <a:pt x="2173" y="2480"/>
                  </a:lnTo>
                  <a:lnTo>
                    <a:pt x="2151" y="2348"/>
                  </a:lnTo>
                  <a:lnTo>
                    <a:pt x="2085" y="2216"/>
                  </a:lnTo>
                  <a:lnTo>
                    <a:pt x="2020" y="2085"/>
                  </a:lnTo>
                  <a:lnTo>
                    <a:pt x="1954" y="1997"/>
                  </a:lnTo>
                  <a:lnTo>
                    <a:pt x="1844" y="1887"/>
                  </a:lnTo>
                  <a:lnTo>
                    <a:pt x="1756" y="1821"/>
                  </a:lnTo>
                  <a:lnTo>
                    <a:pt x="1625" y="1755"/>
                  </a:lnTo>
                  <a:lnTo>
                    <a:pt x="1625" y="1755"/>
                  </a:lnTo>
                  <a:lnTo>
                    <a:pt x="1515" y="1712"/>
                  </a:lnTo>
                  <a:lnTo>
                    <a:pt x="1383" y="1668"/>
                  </a:lnTo>
                  <a:lnTo>
                    <a:pt x="1252" y="1668"/>
                  </a:lnTo>
                  <a:lnTo>
                    <a:pt x="1120" y="1668"/>
                  </a:lnTo>
                  <a:lnTo>
                    <a:pt x="988" y="1668"/>
                  </a:lnTo>
                  <a:lnTo>
                    <a:pt x="857" y="1712"/>
                  </a:lnTo>
                  <a:lnTo>
                    <a:pt x="725" y="1755"/>
                  </a:lnTo>
                  <a:lnTo>
                    <a:pt x="615" y="1821"/>
                  </a:lnTo>
                  <a:lnTo>
                    <a:pt x="615" y="1821"/>
                  </a:lnTo>
                  <a:lnTo>
                    <a:pt x="506" y="1887"/>
                  </a:lnTo>
                  <a:lnTo>
                    <a:pt x="396" y="1909"/>
                  </a:lnTo>
                  <a:lnTo>
                    <a:pt x="286" y="1909"/>
                  </a:lnTo>
                  <a:lnTo>
                    <a:pt x="176" y="1865"/>
                  </a:lnTo>
                  <a:lnTo>
                    <a:pt x="176" y="1865"/>
                  </a:lnTo>
                  <a:lnTo>
                    <a:pt x="67" y="1799"/>
                  </a:lnTo>
                  <a:lnTo>
                    <a:pt x="23" y="1690"/>
                  </a:lnTo>
                  <a:lnTo>
                    <a:pt x="1" y="1558"/>
                  </a:lnTo>
                  <a:lnTo>
                    <a:pt x="1" y="1448"/>
                  </a:lnTo>
                  <a:lnTo>
                    <a:pt x="1" y="1448"/>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1" name="Google Shape;5405;p48">
              <a:extLst>
                <a:ext uri="{FF2B5EF4-FFF2-40B4-BE49-F238E27FC236}">
                  <a16:creationId xmlns:a16="http://schemas.microsoft.com/office/drawing/2014/main" id="{4B86C042-B25A-5F19-0B81-AA13EDE544A6}"/>
                </a:ext>
              </a:extLst>
            </p:cNvPr>
            <p:cNvSpPr/>
            <p:nvPr/>
          </p:nvSpPr>
          <p:spPr>
            <a:xfrm>
              <a:off x="5695575" y="2934025"/>
              <a:ext cx="147600" cy="146500"/>
            </a:xfrm>
            <a:custGeom>
              <a:avLst/>
              <a:gdLst/>
              <a:ahLst/>
              <a:cxnLst/>
              <a:rect l="l" t="t" r="r" b="b"/>
              <a:pathLst>
                <a:path w="5904" h="5860" extrusionOk="0">
                  <a:moveTo>
                    <a:pt x="2766" y="1"/>
                  </a:moveTo>
                  <a:lnTo>
                    <a:pt x="2766" y="1"/>
                  </a:lnTo>
                  <a:lnTo>
                    <a:pt x="2458" y="1"/>
                  </a:lnTo>
                  <a:lnTo>
                    <a:pt x="2173" y="23"/>
                  </a:lnTo>
                  <a:lnTo>
                    <a:pt x="1910" y="67"/>
                  </a:lnTo>
                  <a:lnTo>
                    <a:pt x="1647" y="155"/>
                  </a:lnTo>
                  <a:lnTo>
                    <a:pt x="1427" y="242"/>
                  </a:lnTo>
                  <a:lnTo>
                    <a:pt x="1208" y="352"/>
                  </a:lnTo>
                  <a:lnTo>
                    <a:pt x="1010" y="484"/>
                  </a:lnTo>
                  <a:lnTo>
                    <a:pt x="835" y="637"/>
                  </a:lnTo>
                  <a:lnTo>
                    <a:pt x="659" y="791"/>
                  </a:lnTo>
                  <a:lnTo>
                    <a:pt x="528" y="988"/>
                  </a:lnTo>
                  <a:lnTo>
                    <a:pt x="396" y="1164"/>
                  </a:lnTo>
                  <a:lnTo>
                    <a:pt x="286" y="1383"/>
                  </a:lnTo>
                  <a:lnTo>
                    <a:pt x="198" y="1581"/>
                  </a:lnTo>
                  <a:lnTo>
                    <a:pt x="133" y="1822"/>
                  </a:lnTo>
                  <a:lnTo>
                    <a:pt x="67" y="2042"/>
                  </a:lnTo>
                  <a:lnTo>
                    <a:pt x="23" y="2283"/>
                  </a:lnTo>
                  <a:lnTo>
                    <a:pt x="1" y="2524"/>
                  </a:lnTo>
                  <a:lnTo>
                    <a:pt x="1" y="2766"/>
                  </a:lnTo>
                  <a:lnTo>
                    <a:pt x="1" y="3007"/>
                  </a:lnTo>
                  <a:lnTo>
                    <a:pt x="45" y="3248"/>
                  </a:lnTo>
                  <a:lnTo>
                    <a:pt x="89" y="3490"/>
                  </a:lnTo>
                  <a:lnTo>
                    <a:pt x="154" y="3709"/>
                  </a:lnTo>
                  <a:lnTo>
                    <a:pt x="220" y="3951"/>
                  </a:lnTo>
                  <a:lnTo>
                    <a:pt x="308" y="4170"/>
                  </a:lnTo>
                  <a:lnTo>
                    <a:pt x="440" y="4389"/>
                  </a:lnTo>
                  <a:lnTo>
                    <a:pt x="549" y="4587"/>
                  </a:lnTo>
                  <a:lnTo>
                    <a:pt x="703" y="4784"/>
                  </a:lnTo>
                  <a:lnTo>
                    <a:pt x="857" y="4960"/>
                  </a:lnTo>
                  <a:lnTo>
                    <a:pt x="1032" y="5135"/>
                  </a:lnTo>
                  <a:lnTo>
                    <a:pt x="1230" y="5289"/>
                  </a:lnTo>
                  <a:lnTo>
                    <a:pt x="1449" y="5421"/>
                  </a:lnTo>
                  <a:lnTo>
                    <a:pt x="1669" y="5530"/>
                  </a:lnTo>
                  <a:lnTo>
                    <a:pt x="1669" y="5530"/>
                  </a:lnTo>
                  <a:lnTo>
                    <a:pt x="2020" y="5662"/>
                  </a:lnTo>
                  <a:lnTo>
                    <a:pt x="2349" y="5772"/>
                  </a:lnTo>
                  <a:lnTo>
                    <a:pt x="2678" y="5838"/>
                  </a:lnTo>
                  <a:lnTo>
                    <a:pt x="2985" y="5860"/>
                  </a:lnTo>
                  <a:lnTo>
                    <a:pt x="3292" y="5860"/>
                  </a:lnTo>
                  <a:lnTo>
                    <a:pt x="3599" y="5816"/>
                  </a:lnTo>
                  <a:lnTo>
                    <a:pt x="3885" y="5772"/>
                  </a:lnTo>
                  <a:lnTo>
                    <a:pt x="4170" y="5684"/>
                  </a:lnTo>
                  <a:lnTo>
                    <a:pt x="4411" y="5596"/>
                  </a:lnTo>
                  <a:lnTo>
                    <a:pt x="4653" y="5465"/>
                  </a:lnTo>
                  <a:lnTo>
                    <a:pt x="4872" y="5333"/>
                  </a:lnTo>
                  <a:lnTo>
                    <a:pt x="5070" y="5179"/>
                  </a:lnTo>
                  <a:lnTo>
                    <a:pt x="5267" y="5026"/>
                  </a:lnTo>
                  <a:lnTo>
                    <a:pt x="5421" y="4850"/>
                  </a:lnTo>
                  <a:lnTo>
                    <a:pt x="5552" y="4675"/>
                  </a:lnTo>
                  <a:lnTo>
                    <a:pt x="5640" y="4499"/>
                  </a:lnTo>
                  <a:lnTo>
                    <a:pt x="5640" y="4499"/>
                  </a:lnTo>
                  <a:lnTo>
                    <a:pt x="5728" y="4302"/>
                  </a:lnTo>
                  <a:lnTo>
                    <a:pt x="5816" y="4038"/>
                  </a:lnTo>
                  <a:lnTo>
                    <a:pt x="5860" y="3753"/>
                  </a:lnTo>
                  <a:lnTo>
                    <a:pt x="5903" y="3424"/>
                  </a:lnTo>
                  <a:lnTo>
                    <a:pt x="5903" y="3073"/>
                  </a:lnTo>
                  <a:lnTo>
                    <a:pt x="5881" y="2722"/>
                  </a:lnTo>
                  <a:lnTo>
                    <a:pt x="5838" y="2349"/>
                  </a:lnTo>
                  <a:lnTo>
                    <a:pt x="5728" y="1976"/>
                  </a:lnTo>
                  <a:lnTo>
                    <a:pt x="5662" y="1800"/>
                  </a:lnTo>
                  <a:lnTo>
                    <a:pt x="5574" y="1625"/>
                  </a:lnTo>
                  <a:lnTo>
                    <a:pt x="5486" y="1449"/>
                  </a:lnTo>
                  <a:lnTo>
                    <a:pt x="5377" y="1274"/>
                  </a:lnTo>
                  <a:lnTo>
                    <a:pt x="5245" y="1098"/>
                  </a:lnTo>
                  <a:lnTo>
                    <a:pt x="5113" y="944"/>
                  </a:lnTo>
                  <a:lnTo>
                    <a:pt x="4960" y="813"/>
                  </a:lnTo>
                  <a:lnTo>
                    <a:pt x="4784" y="659"/>
                  </a:lnTo>
                  <a:lnTo>
                    <a:pt x="4609" y="528"/>
                  </a:lnTo>
                  <a:lnTo>
                    <a:pt x="4411" y="418"/>
                  </a:lnTo>
                  <a:lnTo>
                    <a:pt x="4170" y="308"/>
                  </a:lnTo>
                  <a:lnTo>
                    <a:pt x="3929" y="220"/>
                  </a:lnTo>
                  <a:lnTo>
                    <a:pt x="3665" y="155"/>
                  </a:lnTo>
                  <a:lnTo>
                    <a:pt x="3402" y="89"/>
                  </a:lnTo>
                  <a:lnTo>
                    <a:pt x="3095" y="45"/>
                  </a:lnTo>
                  <a:lnTo>
                    <a:pt x="2766" y="1"/>
                  </a:lnTo>
                  <a:lnTo>
                    <a:pt x="2766" y="1"/>
                  </a:lnTo>
                  <a:close/>
                </a:path>
              </a:pathLst>
            </a:custGeom>
            <a:solidFill>
              <a:srgbClr val="CD5B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2" name="Google Shape;5406;p48">
              <a:extLst>
                <a:ext uri="{FF2B5EF4-FFF2-40B4-BE49-F238E27FC236}">
                  <a16:creationId xmlns:a16="http://schemas.microsoft.com/office/drawing/2014/main" id="{37828F89-0490-B2C5-60B5-C6D6C3F640AD}"/>
                </a:ext>
              </a:extLst>
            </p:cNvPr>
            <p:cNvSpPr/>
            <p:nvPr/>
          </p:nvSpPr>
          <p:spPr>
            <a:xfrm>
              <a:off x="5713150" y="2952150"/>
              <a:ext cx="92725" cy="109175"/>
            </a:xfrm>
            <a:custGeom>
              <a:avLst/>
              <a:gdLst/>
              <a:ahLst/>
              <a:cxnLst/>
              <a:rect l="l" t="t" r="r" b="b"/>
              <a:pathLst>
                <a:path w="3709" h="4367" extrusionOk="0">
                  <a:moveTo>
                    <a:pt x="3686" y="1448"/>
                  </a:moveTo>
                  <a:lnTo>
                    <a:pt x="3686" y="1448"/>
                  </a:lnTo>
                  <a:lnTo>
                    <a:pt x="3621" y="1251"/>
                  </a:lnTo>
                  <a:lnTo>
                    <a:pt x="3533" y="1075"/>
                  </a:lnTo>
                  <a:lnTo>
                    <a:pt x="3445" y="900"/>
                  </a:lnTo>
                  <a:lnTo>
                    <a:pt x="3335" y="746"/>
                  </a:lnTo>
                  <a:lnTo>
                    <a:pt x="3204" y="592"/>
                  </a:lnTo>
                  <a:lnTo>
                    <a:pt x="3050" y="461"/>
                  </a:lnTo>
                  <a:lnTo>
                    <a:pt x="2896" y="351"/>
                  </a:lnTo>
                  <a:lnTo>
                    <a:pt x="2743" y="241"/>
                  </a:lnTo>
                  <a:lnTo>
                    <a:pt x="2567" y="154"/>
                  </a:lnTo>
                  <a:lnTo>
                    <a:pt x="2392" y="88"/>
                  </a:lnTo>
                  <a:lnTo>
                    <a:pt x="2194" y="44"/>
                  </a:lnTo>
                  <a:lnTo>
                    <a:pt x="1997" y="0"/>
                  </a:lnTo>
                  <a:lnTo>
                    <a:pt x="1821" y="0"/>
                  </a:lnTo>
                  <a:lnTo>
                    <a:pt x="1624" y="0"/>
                  </a:lnTo>
                  <a:lnTo>
                    <a:pt x="1426" y="44"/>
                  </a:lnTo>
                  <a:lnTo>
                    <a:pt x="1229" y="88"/>
                  </a:lnTo>
                  <a:lnTo>
                    <a:pt x="1229" y="88"/>
                  </a:lnTo>
                  <a:lnTo>
                    <a:pt x="1031" y="154"/>
                  </a:lnTo>
                  <a:lnTo>
                    <a:pt x="856" y="263"/>
                  </a:lnTo>
                  <a:lnTo>
                    <a:pt x="702" y="373"/>
                  </a:lnTo>
                  <a:lnTo>
                    <a:pt x="549" y="483"/>
                  </a:lnTo>
                  <a:lnTo>
                    <a:pt x="395" y="636"/>
                  </a:lnTo>
                  <a:lnTo>
                    <a:pt x="285" y="790"/>
                  </a:lnTo>
                  <a:lnTo>
                    <a:pt x="176" y="966"/>
                  </a:lnTo>
                  <a:lnTo>
                    <a:pt x="110" y="1141"/>
                  </a:lnTo>
                  <a:lnTo>
                    <a:pt x="110" y="1141"/>
                  </a:lnTo>
                  <a:lnTo>
                    <a:pt x="44" y="1317"/>
                  </a:lnTo>
                  <a:lnTo>
                    <a:pt x="22" y="1492"/>
                  </a:lnTo>
                  <a:lnTo>
                    <a:pt x="0" y="1690"/>
                  </a:lnTo>
                  <a:lnTo>
                    <a:pt x="0" y="1865"/>
                  </a:lnTo>
                  <a:lnTo>
                    <a:pt x="22" y="2063"/>
                  </a:lnTo>
                  <a:lnTo>
                    <a:pt x="44" y="2238"/>
                  </a:lnTo>
                  <a:lnTo>
                    <a:pt x="110" y="2414"/>
                  </a:lnTo>
                  <a:lnTo>
                    <a:pt x="176" y="2589"/>
                  </a:lnTo>
                  <a:lnTo>
                    <a:pt x="176" y="2589"/>
                  </a:lnTo>
                  <a:lnTo>
                    <a:pt x="198" y="2633"/>
                  </a:lnTo>
                  <a:lnTo>
                    <a:pt x="219" y="2655"/>
                  </a:lnTo>
                  <a:lnTo>
                    <a:pt x="263" y="2655"/>
                  </a:lnTo>
                  <a:lnTo>
                    <a:pt x="307" y="2633"/>
                  </a:lnTo>
                  <a:lnTo>
                    <a:pt x="329" y="2611"/>
                  </a:lnTo>
                  <a:lnTo>
                    <a:pt x="351" y="2589"/>
                  </a:lnTo>
                  <a:lnTo>
                    <a:pt x="373" y="2545"/>
                  </a:lnTo>
                  <a:lnTo>
                    <a:pt x="373" y="2501"/>
                  </a:lnTo>
                  <a:lnTo>
                    <a:pt x="373" y="2501"/>
                  </a:lnTo>
                  <a:lnTo>
                    <a:pt x="329" y="2348"/>
                  </a:lnTo>
                  <a:lnTo>
                    <a:pt x="307" y="2194"/>
                  </a:lnTo>
                  <a:lnTo>
                    <a:pt x="307" y="2063"/>
                  </a:lnTo>
                  <a:lnTo>
                    <a:pt x="307" y="1909"/>
                  </a:lnTo>
                  <a:lnTo>
                    <a:pt x="351" y="1777"/>
                  </a:lnTo>
                  <a:lnTo>
                    <a:pt x="395" y="1624"/>
                  </a:lnTo>
                  <a:lnTo>
                    <a:pt x="461" y="1492"/>
                  </a:lnTo>
                  <a:lnTo>
                    <a:pt x="527" y="1382"/>
                  </a:lnTo>
                  <a:lnTo>
                    <a:pt x="614" y="1251"/>
                  </a:lnTo>
                  <a:lnTo>
                    <a:pt x="702" y="1141"/>
                  </a:lnTo>
                  <a:lnTo>
                    <a:pt x="812" y="1053"/>
                  </a:lnTo>
                  <a:lnTo>
                    <a:pt x="922" y="944"/>
                  </a:lnTo>
                  <a:lnTo>
                    <a:pt x="1053" y="878"/>
                  </a:lnTo>
                  <a:lnTo>
                    <a:pt x="1185" y="812"/>
                  </a:lnTo>
                  <a:lnTo>
                    <a:pt x="1339" y="768"/>
                  </a:lnTo>
                  <a:lnTo>
                    <a:pt x="1470" y="724"/>
                  </a:lnTo>
                  <a:lnTo>
                    <a:pt x="1470" y="724"/>
                  </a:lnTo>
                  <a:lnTo>
                    <a:pt x="1602" y="702"/>
                  </a:lnTo>
                  <a:lnTo>
                    <a:pt x="1733" y="702"/>
                  </a:lnTo>
                  <a:lnTo>
                    <a:pt x="1865" y="702"/>
                  </a:lnTo>
                  <a:lnTo>
                    <a:pt x="1997" y="724"/>
                  </a:lnTo>
                  <a:lnTo>
                    <a:pt x="2238" y="812"/>
                  </a:lnTo>
                  <a:lnTo>
                    <a:pt x="2458" y="922"/>
                  </a:lnTo>
                  <a:lnTo>
                    <a:pt x="2458" y="922"/>
                  </a:lnTo>
                  <a:lnTo>
                    <a:pt x="2238" y="944"/>
                  </a:lnTo>
                  <a:lnTo>
                    <a:pt x="2041" y="987"/>
                  </a:lnTo>
                  <a:lnTo>
                    <a:pt x="1821" y="1053"/>
                  </a:lnTo>
                  <a:lnTo>
                    <a:pt x="1646" y="1141"/>
                  </a:lnTo>
                  <a:lnTo>
                    <a:pt x="1448" y="1251"/>
                  </a:lnTo>
                  <a:lnTo>
                    <a:pt x="1295" y="1404"/>
                  </a:lnTo>
                  <a:lnTo>
                    <a:pt x="1141" y="1558"/>
                  </a:lnTo>
                  <a:lnTo>
                    <a:pt x="1009" y="1755"/>
                  </a:lnTo>
                  <a:lnTo>
                    <a:pt x="1009" y="1755"/>
                  </a:lnTo>
                  <a:lnTo>
                    <a:pt x="922" y="1909"/>
                  </a:lnTo>
                  <a:lnTo>
                    <a:pt x="856" y="2085"/>
                  </a:lnTo>
                  <a:lnTo>
                    <a:pt x="812" y="2260"/>
                  </a:lnTo>
                  <a:lnTo>
                    <a:pt x="790" y="2436"/>
                  </a:lnTo>
                  <a:lnTo>
                    <a:pt x="768" y="2611"/>
                  </a:lnTo>
                  <a:lnTo>
                    <a:pt x="790" y="2787"/>
                  </a:lnTo>
                  <a:lnTo>
                    <a:pt x="812" y="2962"/>
                  </a:lnTo>
                  <a:lnTo>
                    <a:pt x="856" y="3138"/>
                  </a:lnTo>
                  <a:lnTo>
                    <a:pt x="900" y="3313"/>
                  </a:lnTo>
                  <a:lnTo>
                    <a:pt x="987" y="3467"/>
                  </a:lnTo>
                  <a:lnTo>
                    <a:pt x="1075" y="3621"/>
                  </a:lnTo>
                  <a:lnTo>
                    <a:pt x="1163" y="3752"/>
                  </a:lnTo>
                  <a:lnTo>
                    <a:pt x="1295" y="3884"/>
                  </a:lnTo>
                  <a:lnTo>
                    <a:pt x="1426" y="4015"/>
                  </a:lnTo>
                  <a:lnTo>
                    <a:pt x="1580" y="4103"/>
                  </a:lnTo>
                  <a:lnTo>
                    <a:pt x="1733" y="4191"/>
                  </a:lnTo>
                  <a:lnTo>
                    <a:pt x="1733" y="4191"/>
                  </a:lnTo>
                  <a:lnTo>
                    <a:pt x="1931" y="4279"/>
                  </a:lnTo>
                  <a:lnTo>
                    <a:pt x="2150" y="4323"/>
                  </a:lnTo>
                  <a:lnTo>
                    <a:pt x="2348" y="4367"/>
                  </a:lnTo>
                  <a:lnTo>
                    <a:pt x="2567" y="4367"/>
                  </a:lnTo>
                  <a:lnTo>
                    <a:pt x="2765" y="4345"/>
                  </a:lnTo>
                  <a:lnTo>
                    <a:pt x="2962" y="4301"/>
                  </a:lnTo>
                  <a:lnTo>
                    <a:pt x="3160" y="4235"/>
                  </a:lnTo>
                  <a:lnTo>
                    <a:pt x="3357" y="4147"/>
                  </a:lnTo>
                  <a:lnTo>
                    <a:pt x="3357" y="4147"/>
                  </a:lnTo>
                  <a:lnTo>
                    <a:pt x="3423" y="4103"/>
                  </a:lnTo>
                  <a:lnTo>
                    <a:pt x="3467" y="4037"/>
                  </a:lnTo>
                  <a:lnTo>
                    <a:pt x="3489" y="3972"/>
                  </a:lnTo>
                  <a:lnTo>
                    <a:pt x="3511" y="3928"/>
                  </a:lnTo>
                  <a:lnTo>
                    <a:pt x="3511" y="3796"/>
                  </a:lnTo>
                  <a:lnTo>
                    <a:pt x="3467" y="3686"/>
                  </a:lnTo>
                  <a:lnTo>
                    <a:pt x="3401" y="3577"/>
                  </a:lnTo>
                  <a:lnTo>
                    <a:pt x="3291" y="3511"/>
                  </a:lnTo>
                  <a:lnTo>
                    <a:pt x="3226" y="3489"/>
                  </a:lnTo>
                  <a:lnTo>
                    <a:pt x="3160" y="3489"/>
                  </a:lnTo>
                  <a:lnTo>
                    <a:pt x="3094" y="3511"/>
                  </a:lnTo>
                  <a:lnTo>
                    <a:pt x="3006" y="3533"/>
                  </a:lnTo>
                  <a:lnTo>
                    <a:pt x="3006" y="3533"/>
                  </a:lnTo>
                  <a:lnTo>
                    <a:pt x="2896" y="3599"/>
                  </a:lnTo>
                  <a:lnTo>
                    <a:pt x="2765" y="3621"/>
                  </a:lnTo>
                  <a:lnTo>
                    <a:pt x="2633" y="3642"/>
                  </a:lnTo>
                  <a:lnTo>
                    <a:pt x="2501" y="3642"/>
                  </a:lnTo>
                  <a:lnTo>
                    <a:pt x="2348" y="3642"/>
                  </a:lnTo>
                  <a:lnTo>
                    <a:pt x="2216" y="3599"/>
                  </a:lnTo>
                  <a:lnTo>
                    <a:pt x="2107" y="3555"/>
                  </a:lnTo>
                  <a:lnTo>
                    <a:pt x="1975" y="3511"/>
                  </a:lnTo>
                  <a:lnTo>
                    <a:pt x="1975" y="3511"/>
                  </a:lnTo>
                  <a:lnTo>
                    <a:pt x="1865" y="3423"/>
                  </a:lnTo>
                  <a:lnTo>
                    <a:pt x="1755" y="3335"/>
                  </a:lnTo>
                  <a:lnTo>
                    <a:pt x="1690" y="3226"/>
                  </a:lnTo>
                  <a:lnTo>
                    <a:pt x="1624" y="3116"/>
                  </a:lnTo>
                  <a:lnTo>
                    <a:pt x="1558" y="3006"/>
                  </a:lnTo>
                  <a:lnTo>
                    <a:pt x="1536" y="2874"/>
                  </a:lnTo>
                  <a:lnTo>
                    <a:pt x="1514" y="2743"/>
                  </a:lnTo>
                  <a:lnTo>
                    <a:pt x="1514" y="2611"/>
                  </a:lnTo>
                  <a:lnTo>
                    <a:pt x="1514" y="2611"/>
                  </a:lnTo>
                  <a:lnTo>
                    <a:pt x="1514" y="2480"/>
                  </a:lnTo>
                  <a:lnTo>
                    <a:pt x="1558" y="2348"/>
                  </a:lnTo>
                  <a:lnTo>
                    <a:pt x="1602" y="2216"/>
                  </a:lnTo>
                  <a:lnTo>
                    <a:pt x="1668" y="2085"/>
                  </a:lnTo>
                  <a:lnTo>
                    <a:pt x="1733" y="1997"/>
                  </a:lnTo>
                  <a:lnTo>
                    <a:pt x="1843" y="1887"/>
                  </a:lnTo>
                  <a:lnTo>
                    <a:pt x="1953" y="1821"/>
                  </a:lnTo>
                  <a:lnTo>
                    <a:pt x="2063" y="1755"/>
                  </a:lnTo>
                  <a:lnTo>
                    <a:pt x="2063" y="1755"/>
                  </a:lnTo>
                  <a:lnTo>
                    <a:pt x="2172" y="1712"/>
                  </a:lnTo>
                  <a:lnTo>
                    <a:pt x="2304" y="1668"/>
                  </a:lnTo>
                  <a:lnTo>
                    <a:pt x="2436" y="1668"/>
                  </a:lnTo>
                  <a:lnTo>
                    <a:pt x="2567" y="1668"/>
                  </a:lnTo>
                  <a:lnTo>
                    <a:pt x="2699" y="1668"/>
                  </a:lnTo>
                  <a:lnTo>
                    <a:pt x="2831" y="1712"/>
                  </a:lnTo>
                  <a:lnTo>
                    <a:pt x="2962" y="1755"/>
                  </a:lnTo>
                  <a:lnTo>
                    <a:pt x="3072" y="1821"/>
                  </a:lnTo>
                  <a:lnTo>
                    <a:pt x="3072" y="1821"/>
                  </a:lnTo>
                  <a:lnTo>
                    <a:pt x="3182" y="1887"/>
                  </a:lnTo>
                  <a:lnTo>
                    <a:pt x="3291" y="1909"/>
                  </a:lnTo>
                  <a:lnTo>
                    <a:pt x="3401" y="1909"/>
                  </a:lnTo>
                  <a:lnTo>
                    <a:pt x="3533" y="1865"/>
                  </a:lnTo>
                  <a:lnTo>
                    <a:pt x="3533" y="1865"/>
                  </a:lnTo>
                  <a:lnTo>
                    <a:pt x="3621" y="1799"/>
                  </a:lnTo>
                  <a:lnTo>
                    <a:pt x="3664" y="1690"/>
                  </a:lnTo>
                  <a:lnTo>
                    <a:pt x="3708" y="1558"/>
                  </a:lnTo>
                  <a:lnTo>
                    <a:pt x="3686" y="1448"/>
                  </a:lnTo>
                  <a:lnTo>
                    <a:pt x="3686" y="1448"/>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3" name="Google Shape;5407;p48">
              <a:extLst>
                <a:ext uri="{FF2B5EF4-FFF2-40B4-BE49-F238E27FC236}">
                  <a16:creationId xmlns:a16="http://schemas.microsoft.com/office/drawing/2014/main" id="{B9E1FB0A-3D6B-87CB-31A2-C0C024C57AAF}"/>
                </a:ext>
              </a:extLst>
            </p:cNvPr>
            <p:cNvSpPr/>
            <p:nvPr/>
          </p:nvSpPr>
          <p:spPr>
            <a:xfrm>
              <a:off x="5790475" y="2603800"/>
              <a:ext cx="513475" cy="647325"/>
            </a:xfrm>
            <a:custGeom>
              <a:avLst/>
              <a:gdLst/>
              <a:ahLst/>
              <a:cxnLst/>
              <a:rect l="l" t="t" r="r" b="b"/>
              <a:pathLst>
                <a:path w="20539" h="25893" extrusionOk="0">
                  <a:moveTo>
                    <a:pt x="20429" y="13539"/>
                  </a:moveTo>
                  <a:lnTo>
                    <a:pt x="20429" y="13539"/>
                  </a:lnTo>
                  <a:lnTo>
                    <a:pt x="20451" y="13824"/>
                  </a:lnTo>
                  <a:lnTo>
                    <a:pt x="20495" y="14110"/>
                  </a:lnTo>
                  <a:lnTo>
                    <a:pt x="20495" y="14110"/>
                  </a:lnTo>
                  <a:lnTo>
                    <a:pt x="20517" y="14263"/>
                  </a:lnTo>
                  <a:lnTo>
                    <a:pt x="20539" y="14439"/>
                  </a:lnTo>
                  <a:lnTo>
                    <a:pt x="20539" y="14768"/>
                  </a:lnTo>
                  <a:lnTo>
                    <a:pt x="20495" y="15097"/>
                  </a:lnTo>
                  <a:lnTo>
                    <a:pt x="20429" y="15426"/>
                  </a:lnTo>
                  <a:lnTo>
                    <a:pt x="20429" y="15426"/>
                  </a:lnTo>
                  <a:lnTo>
                    <a:pt x="20298" y="16150"/>
                  </a:lnTo>
                  <a:lnTo>
                    <a:pt x="20144" y="16852"/>
                  </a:lnTo>
                  <a:lnTo>
                    <a:pt x="20144" y="16852"/>
                  </a:lnTo>
                  <a:lnTo>
                    <a:pt x="20012" y="17467"/>
                  </a:lnTo>
                  <a:lnTo>
                    <a:pt x="19859" y="18081"/>
                  </a:lnTo>
                  <a:lnTo>
                    <a:pt x="19661" y="18674"/>
                  </a:lnTo>
                  <a:lnTo>
                    <a:pt x="19442" y="19266"/>
                  </a:lnTo>
                  <a:lnTo>
                    <a:pt x="19442" y="19266"/>
                  </a:lnTo>
                  <a:lnTo>
                    <a:pt x="19420" y="19310"/>
                  </a:lnTo>
                  <a:lnTo>
                    <a:pt x="19420" y="19310"/>
                  </a:lnTo>
                  <a:lnTo>
                    <a:pt x="19244" y="19771"/>
                  </a:lnTo>
                  <a:lnTo>
                    <a:pt x="19025" y="20232"/>
                  </a:lnTo>
                  <a:lnTo>
                    <a:pt x="18784" y="20670"/>
                  </a:lnTo>
                  <a:lnTo>
                    <a:pt x="18542" y="21109"/>
                  </a:lnTo>
                  <a:lnTo>
                    <a:pt x="18279" y="21526"/>
                  </a:lnTo>
                  <a:lnTo>
                    <a:pt x="17994" y="21921"/>
                  </a:lnTo>
                  <a:lnTo>
                    <a:pt x="17686" y="22316"/>
                  </a:lnTo>
                  <a:lnTo>
                    <a:pt x="17357" y="22711"/>
                  </a:lnTo>
                  <a:lnTo>
                    <a:pt x="17357" y="22711"/>
                  </a:lnTo>
                  <a:lnTo>
                    <a:pt x="16984" y="23150"/>
                  </a:lnTo>
                  <a:lnTo>
                    <a:pt x="16611" y="23523"/>
                  </a:lnTo>
                  <a:lnTo>
                    <a:pt x="16238" y="23874"/>
                  </a:lnTo>
                  <a:lnTo>
                    <a:pt x="15843" y="24203"/>
                  </a:lnTo>
                  <a:lnTo>
                    <a:pt x="15470" y="24488"/>
                  </a:lnTo>
                  <a:lnTo>
                    <a:pt x="15075" y="24752"/>
                  </a:lnTo>
                  <a:lnTo>
                    <a:pt x="14658" y="24993"/>
                  </a:lnTo>
                  <a:lnTo>
                    <a:pt x="14242" y="25190"/>
                  </a:lnTo>
                  <a:lnTo>
                    <a:pt x="13825" y="25366"/>
                  </a:lnTo>
                  <a:lnTo>
                    <a:pt x="13386" y="25520"/>
                  </a:lnTo>
                  <a:lnTo>
                    <a:pt x="12947" y="25629"/>
                  </a:lnTo>
                  <a:lnTo>
                    <a:pt x="12486" y="25739"/>
                  </a:lnTo>
                  <a:lnTo>
                    <a:pt x="12025" y="25805"/>
                  </a:lnTo>
                  <a:lnTo>
                    <a:pt x="11543" y="25849"/>
                  </a:lnTo>
                  <a:lnTo>
                    <a:pt x="11038" y="25893"/>
                  </a:lnTo>
                  <a:lnTo>
                    <a:pt x="10533" y="25893"/>
                  </a:lnTo>
                  <a:lnTo>
                    <a:pt x="10533" y="25893"/>
                  </a:lnTo>
                  <a:lnTo>
                    <a:pt x="10007" y="25893"/>
                  </a:lnTo>
                  <a:lnTo>
                    <a:pt x="9480" y="25849"/>
                  </a:lnTo>
                  <a:lnTo>
                    <a:pt x="8975" y="25805"/>
                  </a:lnTo>
                  <a:lnTo>
                    <a:pt x="8471" y="25717"/>
                  </a:lnTo>
                  <a:lnTo>
                    <a:pt x="7988" y="25607"/>
                  </a:lnTo>
                  <a:lnTo>
                    <a:pt x="7505" y="25476"/>
                  </a:lnTo>
                  <a:lnTo>
                    <a:pt x="7022" y="25322"/>
                  </a:lnTo>
                  <a:lnTo>
                    <a:pt x="6562" y="25125"/>
                  </a:lnTo>
                  <a:lnTo>
                    <a:pt x="6101" y="24927"/>
                  </a:lnTo>
                  <a:lnTo>
                    <a:pt x="5662" y="24686"/>
                  </a:lnTo>
                  <a:lnTo>
                    <a:pt x="5223" y="24401"/>
                  </a:lnTo>
                  <a:lnTo>
                    <a:pt x="4806" y="24115"/>
                  </a:lnTo>
                  <a:lnTo>
                    <a:pt x="4389" y="23786"/>
                  </a:lnTo>
                  <a:lnTo>
                    <a:pt x="3994" y="23413"/>
                  </a:lnTo>
                  <a:lnTo>
                    <a:pt x="3599" y="23018"/>
                  </a:lnTo>
                  <a:lnTo>
                    <a:pt x="3226" y="22601"/>
                  </a:lnTo>
                  <a:lnTo>
                    <a:pt x="3226" y="22601"/>
                  </a:lnTo>
                  <a:lnTo>
                    <a:pt x="2919" y="22228"/>
                  </a:lnTo>
                  <a:lnTo>
                    <a:pt x="2634" y="21855"/>
                  </a:lnTo>
                  <a:lnTo>
                    <a:pt x="2371" y="21460"/>
                  </a:lnTo>
                  <a:lnTo>
                    <a:pt x="2129" y="21065"/>
                  </a:lnTo>
                  <a:lnTo>
                    <a:pt x="1888" y="20670"/>
                  </a:lnTo>
                  <a:lnTo>
                    <a:pt x="1669" y="20253"/>
                  </a:lnTo>
                  <a:lnTo>
                    <a:pt x="1449" y="19837"/>
                  </a:lnTo>
                  <a:lnTo>
                    <a:pt x="1274" y="19420"/>
                  </a:lnTo>
                  <a:lnTo>
                    <a:pt x="1274" y="19420"/>
                  </a:lnTo>
                  <a:lnTo>
                    <a:pt x="1098" y="19025"/>
                  </a:lnTo>
                  <a:lnTo>
                    <a:pt x="944" y="18608"/>
                  </a:lnTo>
                  <a:lnTo>
                    <a:pt x="813" y="18191"/>
                  </a:lnTo>
                  <a:lnTo>
                    <a:pt x="703" y="17796"/>
                  </a:lnTo>
                  <a:lnTo>
                    <a:pt x="593" y="17357"/>
                  </a:lnTo>
                  <a:lnTo>
                    <a:pt x="506" y="16940"/>
                  </a:lnTo>
                  <a:lnTo>
                    <a:pt x="418" y="16523"/>
                  </a:lnTo>
                  <a:lnTo>
                    <a:pt x="352" y="16084"/>
                  </a:lnTo>
                  <a:lnTo>
                    <a:pt x="352" y="16084"/>
                  </a:lnTo>
                  <a:lnTo>
                    <a:pt x="264" y="15273"/>
                  </a:lnTo>
                  <a:lnTo>
                    <a:pt x="220" y="14439"/>
                  </a:lnTo>
                  <a:lnTo>
                    <a:pt x="220" y="14439"/>
                  </a:lnTo>
                  <a:lnTo>
                    <a:pt x="220" y="14241"/>
                  </a:lnTo>
                  <a:lnTo>
                    <a:pt x="198" y="14044"/>
                  </a:lnTo>
                  <a:lnTo>
                    <a:pt x="198" y="14044"/>
                  </a:lnTo>
                  <a:lnTo>
                    <a:pt x="155" y="13846"/>
                  </a:lnTo>
                  <a:lnTo>
                    <a:pt x="89" y="13671"/>
                  </a:lnTo>
                  <a:lnTo>
                    <a:pt x="89" y="13671"/>
                  </a:lnTo>
                  <a:lnTo>
                    <a:pt x="45" y="13539"/>
                  </a:lnTo>
                  <a:lnTo>
                    <a:pt x="23" y="13385"/>
                  </a:lnTo>
                  <a:lnTo>
                    <a:pt x="1" y="13056"/>
                  </a:lnTo>
                  <a:lnTo>
                    <a:pt x="1" y="12442"/>
                  </a:lnTo>
                  <a:lnTo>
                    <a:pt x="1" y="12442"/>
                  </a:lnTo>
                  <a:lnTo>
                    <a:pt x="1" y="11740"/>
                  </a:lnTo>
                  <a:lnTo>
                    <a:pt x="1" y="11016"/>
                  </a:lnTo>
                  <a:lnTo>
                    <a:pt x="45" y="10314"/>
                  </a:lnTo>
                  <a:lnTo>
                    <a:pt x="111" y="9611"/>
                  </a:lnTo>
                  <a:lnTo>
                    <a:pt x="111" y="9611"/>
                  </a:lnTo>
                  <a:lnTo>
                    <a:pt x="198" y="8909"/>
                  </a:lnTo>
                  <a:lnTo>
                    <a:pt x="330" y="8207"/>
                  </a:lnTo>
                  <a:lnTo>
                    <a:pt x="330" y="8207"/>
                  </a:lnTo>
                  <a:lnTo>
                    <a:pt x="484" y="7527"/>
                  </a:lnTo>
                  <a:lnTo>
                    <a:pt x="681" y="6847"/>
                  </a:lnTo>
                  <a:lnTo>
                    <a:pt x="923" y="6188"/>
                  </a:lnTo>
                  <a:lnTo>
                    <a:pt x="1208" y="5530"/>
                  </a:lnTo>
                  <a:lnTo>
                    <a:pt x="1537" y="4916"/>
                  </a:lnTo>
                  <a:lnTo>
                    <a:pt x="1734" y="4630"/>
                  </a:lnTo>
                  <a:lnTo>
                    <a:pt x="1910" y="4323"/>
                  </a:lnTo>
                  <a:lnTo>
                    <a:pt x="2129" y="4060"/>
                  </a:lnTo>
                  <a:lnTo>
                    <a:pt x="2349" y="3775"/>
                  </a:lnTo>
                  <a:lnTo>
                    <a:pt x="2568" y="3511"/>
                  </a:lnTo>
                  <a:lnTo>
                    <a:pt x="2810" y="3248"/>
                  </a:lnTo>
                  <a:lnTo>
                    <a:pt x="2810" y="3248"/>
                  </a:lnTo>
                  <a:lnTo>
                    <a:pt x="3161" y="2919"/>
                  </a:lnTo>
                  <a:lnTo>
                    <a:pt x="3534" y="2590"/>
                  </a:lnTo>
                  <a:lnTo>
                    <a:pt x="3929" y="2283"/>
                  </a:lnTo>
                  <a:lnTo>
                    <a:pt x="4324" y="1975"/>
                  </a:lnTo>
                  <a:lnTo>
                    <a:pt x="4719" y="1712"/>
                  </a:lnTo>
                  <a:lnTo>
                    <a:pt x="5135" y="1449"/>
                  </a:lnTo>
                  <a:lnTo>
                    <a:pt x="5552" y="1207"/>
                  </a:lnTo>
                  <a:lnTo>
                    <a:pt x="5991" y="1010"/>
                  </a:lnTo>
                  <a:lnTo>
                    <a:pt x="6430" y="812"/>
                  </a:lnTo>
                  <a:lnTo>
                    <a:pt x="6891" y="637"/>
                  </a:lnTo>
                  <a:lnTo>
                    <a:pt x="7330" y="483"/>
                  </a:lnTo>
                  <a:lnTo>
                    <a:pt x="7812" y="352"/>
                  </a:lnTo>
                  <a:lnTo>
                    <a:pt x="8273" y="220"/>
                  </a:lnTo>
                  <a:lnTo>
                    <a:pt x="8756" y="132"/>
                  </a:lnTo>
                  <a:lnTo>
                    <a:pt x="9261" y="66"/>
                  </a:lnTo>
                  <a:lnTo>
                    <a:pt x="9743" y="23"/>
                  </a:lnTo>
                  <a:lnTo>
                    <a:pt x="9743" y="23"/>
                  </a:lnTo>
                  <a:lnTo>
                    <a:pt x="10116" y="1"/>
                  </a:lnTo>
                  <a:lnTo>
                    <a:pt x="10489" y="1"/>
                  </a:lnTo>
                  <a:lnTo>
                    <a:pt x="10862" y="23"/>
                  </a:lnTo>
                  <a:lnTo>
                    <a:pt x="11235" y="44"/>
                  </a:lnTo>
                  <a:lnTo>
                    <a:pt x="12025" y="154"/>
                  </a:lnTo>
                  <a:lnTo>
                    <a:pt x="12793" y="286"/>
                  </a:lnTo>
                  <a:lnTo>
                    <a:pt x="13561" y="483"/>
                  </a:lnTo>
                  <a:lnTo>
                    <a:pt x="14307" y="725"/>
                  </a:lnTo>
                  <a:lnTo>
                    <a:pt x="15031" y="1010"/>
                  </a:lnTo>
                  <a:lnTo>
                    <a:pt x="15361" y="1164"/>
                  </a:lnTo>
                  <a:lnTo>
                    <a:pt x="15690" y="1317"/>
                  </a:lnTo>
                  <a:lnTo>
                    <a:pt x="15690" y="1317"/>
                  </a:lnTo>
                  <a:lnTo>
                    <a:pt x="16063" y="1559"/>
                  </a:lnTo>
                  <a:lnTo>
                    <a:pt x="16436" y="1800"/>
                  </a:lnTo>
                  <a:lnTo>
                    <a:pt x="16787" y="2063"/>
                  </a:lnTo>
                  <a:lnTo>
                    <a:pt x="17138" y="2370"/>
                  </a:lnTo>
                  <a:lnTo>
                    <a:pt x="17445" y="2678"/>
                  </a:lnTo>
                  <a:lnTo>
                    <a:pt x="17752" y="3007"/>
                  </a:lnTo>
                  <a:lnTo>
                    <a:pt x="18038" y="3358"/>
                  </a:lnTo>
                  <a:lnTo>
                    <a:pt x="18301" y="3709"/>
                  </a:lnTo>
                  <a:lnTo>
                    <a:pt x="18564" y="4104"/>
                  </a:lnTo>
                  <a:lnTo>
                    <a:pt x="18784" y="4477"/>
                  </a:lnTo>
                  <a:lnTo>
                    <a:pt x="19003" y="4894"/>
                  </a:lnTo>
                  <a:lnTo>
                    <a:pt x="19200" y="5289"/>
                  </a:lnTo>
                  <a:lnTo>
                    <a:pt x="19376" y="5706"/>
                  </a:lnTo>
                  <a:lnTo>
                    <a:pt x="19552" y="6144"/>
                  </a:lnTo>
                  <a:lnTo>
                    <a:pt x="19683" y="6561"/>
                  </a:lnTo>
                  <a:lnTo>
                    <a:pt x="19815" y="7000"/>
                  </a:lnTo>
                  <a:lnTo>
                    <a:pt x="19815" y="7000"/>
                  </a:lnTo>
                  <a:lnTo>
                    <a:pt x="19990" y="7680"/>
                  </a:lnTo>
                  <a:lnTo>
                    <a:pt x="20122" y="8383"/>
                  </a:lnTo>
                  <a:lnTo>
                    <a:pt x="20232" y="9063"/>
                  </a:lnTo>
                  <a:lnTo>
                    <a:pt x="20320" y="9765"/>
                  </a:lnTo>
                  <a:lnTo>
                    <a:pt x="20363" y="10467"/>
                  </a:lnTo>
                  <a:lnTo>
                    <a:pt x="20407" y="11147"/>
                  </a:lnTo>
                  <a:lnTo>
                    <a:pt x="20451" y="12552"/>
                  </a:lnTo>
                  <a:lnTo>
                    <a:pt x="20451" y="12552"/>
                  </a:lnTo>
                  <a:lnTo>
                    <a:pt x="20429" y="13034"/>
                  </a:lnTo>
                  <a:lnTo>
                    <a:pt x="20429" y="13539"/>
                  </a:lnTo>
                  <a:lnTo>
                    <a:pt x="20429" y="13539"/>
                  </a:lnTo>
                  <a:close/>
                </a:path>
              </a:pathLst>
            </a:custGeom>
            <a:solidFill>
              <a:srgbClr val="D06C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4" name="Google Shape;5408;p48">
              <a:extLst>
                <a:ext uri="{FF2B5EF4-FFF2-40B4-BE49-F238E27FC236}">
                  <a16:creationId xmlns:a16="http://schemas.microsoft.com/office/drawing/2014/main" id="{04B92C41-21B7-6288-1414-1D36618CF54E}"/>
                </a:ext>
              </a:extLst>
            </p:cNvPr>
            <p:cNvSpPr/>
            <p:nvPr/>
          </p:nvSpPr>
          <p:spPr>
            <a:xfrm>
              <a:off x="6078475" y="2639450"/>
              <a:ext cx="105350" cy="57625"/>
            </a:xfrm>
            <a:custGeom>
              <a:avLst/>
              <a:gdLst/>
              <a:ahLst/>
              <a:cxnLst/>
              <a:rect l="l" t="t" r="r" b="b"/>
              <a:pathLst>
                <a:path w="4214" h="2305" extrusionOk="0">
                  <a:moveTo>
                    <a:pt x="4192" y="1756"/>
                  </a:moveTo>
                  <a:lnTo>
                    <a:pt x="4192" y="1756"/>
                  </a:lnTo>
                  <a:lnTo>
                    <a:pt x="4148" y="1866"/>
                  </a:lnTo>
                  <a:lnTo>
                    <a:pt x="4082" y="1954"/>
                  </a:lnTo>
                  <a:lnTo>
                    <a:pt x="4016" y="2020"/>
                  </a:lnTo>
                  <a:lnTo>
                    <a:pt x="3906" y="2085"/>
                  </a:lnTo>
                  <a:lnTo>
                    <a:pt x="3797" y="2151"/>
                  </a:lnTo>
                  <a:lnTo>
                    <a:pt x="3665" y="2195"/>
                  </a:lnTo>
                  <a:lnTo>
                    <a:pt x="3380" y="2283"/>
                  </a:lnTo>
                  <a:lnTo>
                    <a:pt x="3029" y="2305"/>
                  </a:lnTo>
                  <a:lnTo>
                    <a:pt x="2656" y="2283"/>
                  </a:lnTo>
                  <a:lnTo>
                    <a:pt x="2239" y="2239"/>
                  </a:lnTo>
                  <a:lnTo>
                    <a:pt x="1822" y="2129"/>
                  </a:lnTo>
                  <a:lnTo>
                    <a:pt x="1822" y="2129"/>
                  </a:lnTo>
                  <a:lnTo>
                    <a:pt x="1405" y="1976"/>
                  </a:lnTo>
                  <a:lnTo>
                    <a:pt x="1032" y="1800"/>
                  </a:lnTo>
                  <a:lnTo>
                    <a:pt x="703" y="1625"/>
                  </a:lnTo>
                  <a:lnTo>
                    <a:pt x="440" y="1405"/>
                  </a:lnTo>
                  <a:lnTo>
                    <a:pt x="220" y="1186"/>
                  </a:lnTo>
                  <a:lnTo>
                    <a:pt x="132" y="1076"/>
                  </a:lnTo>
                  <a:lnTo>
                    <a:pt x="66" y="966"/>
                  </a:lnTo>
                  <a:lnTo>
                    <a:pt x="23" y="857"/>
                  </a:lnTo>
                  <a:lnTo>
                    <a:pt x="1" y="747"/>
                  </a:lnTo>
                  <a:lnTo>
                    <a:pt x="1" y="637"/>
                  </a:lnTo>
                  <a:lnTo>
                    <a:pt x="23" y="527"/>
                  </a:lnTo>
                  <a:lnTo>
                    <a:pt x="23" y="527"/>
                  </a:lnTo>
                  <a:lnTo>
                    <a:pt x="66" y="440"/>
                  </a:lnTo>
                  <a:lnTo>
                    <a:pt x="132" y="352"/>
                  </a:lnTo>
                  <a:lnTo>
                    <a:pt x="198" y="264"/>
                  </a:lnTo>
                  <a:lnTo>
                    <a:pt x="308" y="198"/>
                  </a:lnTo>
                  <a:lnTo>
                    <a:pt x="418" y="154"/>
                  </a:lnTo>
                  <a:lnTo>
                    <a:pt x="549" y="89"/>
                  </a:lnTo>
                  <a:lnTo>
                    <a:pt x="834" y="23"/>
                  </a:lnTo>
                  <a:lnTo>
                    <a:pt x="1186" y="1"/>
                  </a:lnTo>
                  <a:lnTo>
                    <a:pt x="1559" y="1"/>
                  </a:lnTo>
                  <a:lnTo>
                    <a:pt x="1975" y="67"/>
                  </a:lnTo>
                  <a:lnTo>
                    <a:pt x="2392" y="176"/>
                  </a:lnTo>
                  <a:lnTo>
                    <a:pt x="2392" y="176"/>
                  </a:lnTo>
                  <a:lnTo>
                    <a:pt x="2809" y="308"/>
                  </a:lnTo>
                  <a:lnTo>
                    <a:pt x="3182" y="484"/>
                  </a:lnTo>
                  <a:lnTo>
                    <a:pt x="3511" y="681"/>
                  </a:lnTo>
                  <a:lnTo>
                    <a:pt x="3797" y="901"/>
                  </a:lnTo>
                  <a:lnTo>
                    <a:pt x="3994" y="1120"/>
                  </a:lnTo>
                  <a:lnTo>
                    <a:pt x="4082" y="1230"/>
                  </a:lnTo>
                  <a:lnTo>
                    <a:pt x="4148" y="1339"/>
                  </a:lnTo>
                  <a:lnTo>
                    <a:pt x="4192" y="1449"/>
                  </a:lnTo>
                  <a:lnTo>
                    <a:pt x="4214" y="1559"/>
                  </a:lnTo>
                  <a:lnTo>
                    <a:pt x="4214" y="1668"/>
                  </a:lnTo>
                  <a:lnTo>
                    <a:pt x="4192" y="1756"/>
                  </a:lnTo>
                  <a:lnTo>
                    <a:pt x="4192" y="1756"/>
                  </a:lnTo>
                  <a:close/>
                </a:path>
              </a:pathLst>
            </a:custGeom>
            <a:solidFill>
              <a:srgbClr val="CD5B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5" name="Google Shape;5409;p48">
              <a:extLst>
                <a:ext uri="{FF2B5EF4-FFF2-40B4-BE49-F238E27FC236}">
                  <a16:creationId xmlns:a16="http://schemas.microsoft.com/office/drawing/2014/main" id="{D031156F-6860-FDBC-B3A7-F6C1EED1D36E}"/>
                </a:ext>
              </a:extLst>
            </p:cNvPr>
            <p:cNvSpPr/>
            <p:nvPr/>
          </p:nvSpPr>
          <p:spPr>
            <a:xfrm>
              <a:off x="6126750" y="2716800"/>
              <a:ext cx="60375" cy="29650"/>
            </a:xfrm>
            <a:custGeom>
              <a:avLst/>
              <a:gdLst/>
              <a:ahLst/>
              <a:cxnLst/>
              <a:rect l="l" t="t" r="r" b="b"/>
              <a:pathLst>
                <a:path w="2415" h="1186" extrusionOk="0">
                  <a:moveTo>
                    <a:pt x="2414" y="769"/>
                  </a:moveTo>
                  <a:lnTo>
                    <a:pt x="2414" y="769"/>
                  </a:lnTo>
                  <a:lnTo>
                    <a:pt x="2370" y="878"/>
                  </a:lnTo>
                  <a:lnTo>
                    <a:pt x="2283" y="966"/>
                  </a:lnTo>
                  <a:lnTo>
                    <a:pt x="2173" y="1054"/>
                  </a:lnTo>
                  <a:lnTo>
                    <a:pt x="1997" y="1120"/>
                  </a:lnTo>
                  <a:lnTo>
                    <a:pt x="1822" y="1164"/>
                  </a:lnTo>
                  <a:lnTo>
                    <a:pt x="1602" y="1186"/>
                  </a:lnTo>
                  <a:lnTo>
                    <a:pt x="1361" y="1186"/>
                  </a:lnTo>
                  <a:lnTo>
                    <a:pt x="1120" y="1164"/>
                  </a:lnTo>
                  <a:lnTo>
                    <a:pt x="1120" y="1164"/>
                  </a:lnTo>
                  <a:lnTo>
                    <a:pt x="878" y="1120"/>
                  </a:lnTo>
                  <a:lnTo>
                    <a:pt x="659" y="1054"/>
                  </a:lnTo>
                  <a:lnTo>
                    <a:pt x="461" y="966"/>
                  </a:lnTo>
                  <a:lnTo>
                    <a:pt x="286" y="856"/>
                  </a:lnTo>
                  <a:lnTo>
                    <a:pt x="154" y="769"/>
                  </a:lnTo>
                  <a:lnTo>
                    <a:pt x="66" y="659"/>
                  </a:lnTo>
                  <a:lnTo>
                    <a:pt x="1" y="527"/>
                  </a:lnTo>
                  <a:lnTo>
                    <a:pt x="1" y="418"/>
                  </a:lnTo>
                  <a:lnTo>
                    <a:pt x="1" y="418"/>
                  </a:lnTo>
                  <a:lnTo>
                    <a:pt x="44" y="308"/>
                  </a:lnTo>
                  <a:lnTo>
                    <a:pt x="132" y="198"/>
                  </a:lnTo>
                  <a:lnTo>
                    <a:pt x="242" y="132"/>
                  </a:lnTo>
                  <a:lnTo>
                    <a:pt x="417" y="67"/>
                  </a:lnTo>
                  <a:lnTo>
                    <a:pt x="593" y="23"/>
                  </a:lnTo>
                  <a:lnTo>
                    <a:pt x="812" y="1"/>
                  </a:lnTo>
                  <a:lnTo>
                    <a:pt x="1054" y="1"/>
                  </a:lnTo>
                  <a:lnTo>
                    <a:pt x="1295" y="23"/>
                  </a:lnTo>
                  <a:lnTo>
                    <a:pt x="1295" y="23"/>
                  </a:lnTo>
                  <a:lnTo>
                    <a:pt x="1537" y="67"/>
                  </a:lnTo>
                  <a:lnTo>
                    <a:pt x="1756" y="132"/>
                  </a:lnTo>
                  <a:lnTo>
                    <a:pt x="1953" y="220"/>
                  </a:lnTo>
                  <a:lnTo>
                    <a:pt x="2129" y="308"/>
                  </a:lnTo>
                  <a:lnTo>
                    <a:pt x="2261" y="418"/>
                  </a:lnTo>
                  <a:lnTo>
                    <a:pt x="2348" y="527"/>
                  </a:lnTo>
                  <a:lnTo>
                    <a:pt x="2414" y="659"/>
                  </a:lnTo>
                  <a:lnTo>
                    <a:pt x="2414" y="769"/>
                  </a:lnTo>
                  <a:lnTo>
                    <a:pt x="2414" y="769"/>
                  </a:lnTo>
                  <a:close/>
                </a:path>
              </a:pathLst>
            </a:custGeom>
            <a:solidFill>
              <a:srgbClr val="CD5B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6" name="Google Shape;5410;p48">
              <a:extLst>
                <a:ext uri="{FF2B5EF4-FFF2-40B4-BE49-F238E27FC236}">
                  <a16:creationId xmlns:a16="http://schemas.microsoft.com/office/drawing/2014/main" id="{88446F5D-6E3A-EA16-0C04-4E9FA038CFC0}"/>
                </a:ext>
              </a:extLst>
            </p:cNvPr>
            <p:cNvSpPr/>
            <p:nvPr/>
          </p:nvSpPr>
          <p:spPr>
            <a:xfrm>
              <a:off x="5972050" y="2630125"/>
              <a:ext cx="59825" cy="31300"/>
            </a:xfrm>
            <a:custGeom>
              <a:avLst/>
              <a:gdLst/>
              <a:ahLst/>
              <a:cxnLst/>
              <a:rect l="l" t="t" r="r" b="b"/>
              <a:pathLst>
                <a:path w="2393" h="1252" extrusionOk="0">
                  <a:moveTo>
                    <a:pt x="2393" y="374"/>
                  </a:moveTo>
                  <a:lnTo>
                    <a:pt x="2393" y="374"/>
                  </a:lnTo>
                  <a:lnTo>
                    <a:pt x="2393" y="484"/>
                  </a:lnTo>
                  <a:lnTo>
                    <a:pt x="2349" y="615"/>
                  </a:lnTo>
                  <a:lnTo>
                    <a:pt x="2261" y="725"/>
                  </a:lnTo>
                  <a:lnTo>
                    <a:pt x="2129" y="835"/>
                  </a:lnTo>
                  <a:lnTo>
                    <a:pt x="1954" y="944"/>
                  </a:lnTo>
                  <a:lnTo>
                    <a:pt x="1778" y="1032"/>
                  </a:lnTo>
                  <a:lnTo>
                    <a:pt x="1559" y="1120"/>
                  </a:lnTo>
                  <a:lnTo>
                    <a:pt x="1317" y="1186"/>
                  </a:lnTo>
                  <a:lnTo>
                    <a:pt x="1317" y="1186"/>
                  </a:lnTo>
                  <a:lnTo>
                    <a:pt x="1076" y="1230"/>
                  </a:lnTo>
                  <a:lnTo>
                    <a:pt x="835" y="1252"/>
                  </a:lnTo>
                  <a:lnTo>
                    <a:pt x="637" y="1230"/>
                  </a:lnTo>
                  <a:lnTo>
                    <a:pt x="440" y="1208"/>
                  </a:lnTo>
                  <a:lnTo>
                    <a:pt x="264" y="1142"/>
                  </a:lnTo>
                  <a:lnTo>
                    <a:pt x="132" y="1076"/>
                  </a:lnTo>
                  <a:lnTo>
                    <a:pt x="45" y="988"/>
                  </a:lnTo>
                  <a:lnTo>
                    <a:pt x="1" y="879"/>
                  </a:lnTo>
                  <a:lnTo>
                    <a:pt x="1" y="879"/>
                  </a:lnTo>
                  <a:lnTo>
                    <a:pt x="1" y="769"/>
                  </a:lnTo>
                  <a:lnTo>
                    <a:pt x="45" y="637"/>
                  </a:lnTo>
                  <a:lnTo>
                    <a:pt x="132" y="527"/>
                  </a:lnTo>
                  <a:lnTo>
                    <a:pt x="264" y="418"/>
                  </a:lnTo>
                  <a:lnTo>
                    <a:pt x="418" y="308"/>
                  </a:lnTo>
                  <a:lnTo>
                    <a:pt x="615" y="220"/>
                  </a:lnTo>
                  <a:lnTo>
                    <a:pt x="835" y="132"/>
                  </a:lnTo>
                  <a:lnTo>
                    <a:pt x="1076" y="67"/>
                  </a:lnTo>
                  <a:lnTo>
                    <a:pt x="1076" y="67"/>
                  </a:lnTo>
                  <a:lnTo>
                    <a:pt x="1317" y="23"/>
                  </a:lnTo>
                  <a:lnTo>
                    <a:pt x="1559" y="1"/>
                  </a:lnTo>
                  <a:lnTo>
                    <a:pt x="1756" y="23"/>
                  </a:lnTo>
                  <a:lnTo>
                    <a:pt x="1954" y="45"/>
                  </a:lnTo>
                  <a:lnTo>
                    <a:pt x="2129" y="111"/>
                  </a:lnTo>
                  <a:lnTo>
                    <a:pt x="2261" y="176"/>
                  </a:lnTo>
                  <a:lnTo>
                    <a:pt x="2349" y="264"/>
                  </a:lnTo>
                  <a:lnTo>
                    <a:pt x="2393" y="374"/>
                  </a:lnTo>
                  <a:lnTo>
                    <a:pt x="2393" y="374"/>
                  </a:lnTo>
                  <a:close/>
                </a:path>
              </a:pathLst>
            </a:custGeom>
            <a:solidFill>
              <a:srgbClr val="CD5B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7" name="Google Shape;5411;p48">
              <a:extLst>
                <a:ext uri="{FF2B5EF4-FFF2-40B4-BE49-F238E27FC236}">
                  <a16:creationId xmlns:a16="http://schemas.microsoft.com/office/drawing/2014/main" id="{1B9EEFE6-860C-3965-6D6C-D132027F3D53}"/>
                </a:ext>
              </a:extLst>
            </p:cNvPr>
            <p:cNvSpPr/>
            <p:nvPr/>
          </p:nvSpPr>
          <p:spPr>
            <a:xfrm>
              <a:off x="5822300" y="3066800"/>
              <a:ext cx="453675" cy="184325"/>
            </a:xfrm>
            <a:custGeom>
              <a:avLst/>
              <a:gdLst/>
              <a:ahLst/>
              <a:cxnLst/>
              <a:rect l="l" t="t" r="r" b="b"/>
              <a:pathLst>
                <a:path w="18147" h="7373" extrusionOk="0">
                  <a:moveTo>
                    <a:pt x="18147" y="790"/>
                  </a:moveTo>
                  <a:lnTo>
                    <a:pt x="18147" y="790"/>
                  </a:lnTo>
                  <a:lnTo>
                    <a:pt x="17971" y="1251"/>
                  </a:lnTo>
                  <a:lnTo>
                    <a:pt x="17752" y="1712"/>
                  </a:lnTo>
                  <a:lnTo>
                    <a:pt x="17511" y="2150"/>
                  </a:lnTo>
                  <a:lnTo>
                    <a:pt x="17269" y="2589"/>
                  </a:lnTo>
                  <a:lnTo>
                    <a:pt x="17006" y="3006"/>
                  </a:lnTo>
                  <a:lnTo>
                    <a:pt x="16721" y="3401"/>
                  </a:lnTo>
                  <a:lnTo>
                    <a:pt x="16413" y="3796"/>
                  </a:lnTo>
                  <a:lnTo>
                    <a:pt x="16084" y="4191"/>
                  </a:lnTo>
                  <a:lnTo>
                    <a:pt x="16084" y="4191"/>
                  </a:lnTo>
                  <a:lnTo>
                    <a:pt x="15711" y="4630"/>
                  </a:lnTo>
                  <a:lnTo>
                    <a:pt x="15338" y="5003"/>
                  </a:lnTo>
                  <a:lnTo>
                    <a:pt x="14965" y="5354"/>
                  </a:lnTo>
                  <a:lnTo>
                    <a:pt x="14570" y="5683"/>
                  </a:lnTo>
                  <a:lnTo>
                    <a:pt x="14197" y="5968"/>
                  </a:lnTo>
                  <a:lnTo>
                    <a:pt x="13802" y="6232"/>
                  </a:lnTo>
                  <a:lnTo>
                    <a:pt x="13385" y="6473"/>
                  </a:lnTo>
                  <a:lnTo>
                    <a:pt x="12969" y="6670"/>
                  </a:lnTo>
                  <a:lnTo>
                    <a:pt x="12552" y="6846"/>
                  </a:lnTo>
                  <a:lnTo>
                    <a:pt x="12113" y="7000"/>
                  </a:lnTo>
                  <a:lnTo>
                    <a:pt x="11674" y="7109"/>
                  </a:lnTo>
                  <a:lnTo>
                    <a:pt x="11213" y="7219"/>
                  </a:lnTo>
                  <a:lnTo>
                    <a:pt x="10752" y="7285"/>
                  </a:lnTo>
                  <a:lnTo>
                    <a:pt x="10270" y="7329"/>
                  </a:lnTo>
                  <a:lnTo>
                    <a:pt x="9765" y="7373"/>
                  </a:lnTo>
                  <a:lnTo>
                    <a:pt x="9260" y="7373"/>
                  </a:lnTo>
                  <a:lnTo>
                    <a:pt x="9260" y="7373"/>
                  </a:lnTo>
                  <a:lnTo>
                    <a:pt x="8734" y="7373"/>
                  </a:lnTo>
                  <a:lnTo>
                    <a:pt x="8207" y="7329"/>
                  </a:lnTo>
                  <a:lnTo>
                    <a:pt x="7702" y="7285"/>
                  </a:lnTo>
                  <a:lnTo>
                    <a:pt x="7198" y="7197"/>
                  </a:lnTo>
                  <a:lnTo>
                    <a:pt x="6715" y="7087"/>
                  </a:lnTo>
                  <a:lnTo>
                    <a:pt x="6232" y="6956"/>
                  </a:lnTo>
                  <a:lnTo>
                    <a:pt x="5749" y="6802"/>
                  </a:lnTo>
                  <a:lnTo>
                    <a:pt x="5289" y="6605"/>
                  </a:lnTo>
                  <a:lnTo>
                    <a:pt x="4828" y="6407"/>
                  </a:lnTo>
                  <a:lnTo>
                    <a:pt x="4389" y="6166"/>
                  </a:lnTo>
                  <a:lnTo>
                    <a:pt x="3950" y="5881"/>
                  </a:lnTo>
                  <a:lnTo>
                    <a:pt x="3533" y="5595"/>
                  </a:lnTo>
                  <a:lnTo>
                    <a:pt x="3116" y="5266"/>
                  </a:lnTo>
                  <a:lnTo>
                    <a:pt x="2721" y="4893"/>
                  </a:lnTo>
                  <a:lnTo>
                    <a:pt x="2326" y="4498"/>
                  </a:lnTo>
                  <a:lnTo>
                    <a:pt x="1953" y="4081"/>
                  </a:lnTo>
                  <a:lnTo>
                    <a:pt x="1953" y="4081"/>
                  </a:lnTo>
                  <a:lnTo>
                    <a:pt x="1646" y="3708"/>
                  </a:lnTo>
                  <a:lnTo>
                    <a:pt x="1361" y="3335"/>
                  </a:lnTo>
                  <a:lnTo>
                    <a:pt x="1098" y="2940"/>
                  </a:lnTo>
                  <a:lnTo>
                    <a:pt x="856" y="2545"/>
                  </a:lnTo>
                  <a:lnTo>
                    <a:pt x="615" y="2150"/>
                  </a:lnTo>
                  <a:lnTo>
                    <a:pt x="396" y="1733"/>
                  </a:lnTo>
                  <a:lnTo>
                    <a:pt x="176" y="1317"/>
                  </a:lnTo>
                  <a:lnTo>
                    <a:pt x="1" y="900"/>
                  </a:lnTo>
                  <a:lnTo>
                    <a:pt x="1" y="900"/>
                  </a:lnTo>
                  <a:lnTo>
                    <a:pt x="791" y="1185"/>
                  </a:lnTo>
                  <a:lnTo>
                    <a:pt x="1295" y="1382"/>
                  </a:lnTo>
                  <a:lnTo>
                    <a:pt x="1844" y="1624"/>
                  </a:lnTo>
                  <a:lnTo>
                    <a:pt x="1844" y="1624"/>
                  </a:lnTo>
                  <a:lnTo>
                    <a:pt x="2085" y="1712"/>
                  </a:lnTo>
                  <a:lnTo>
                    <a:pt x="2305" y="1799"/>
                  </a:lnTo>
                  <a:lnTo>
                    <a:pt x="2546" y="1843"/>
                  </a:lnTo>
                  <a:lnTo>
                    <a:pt x="2787" y="1909"/>
                  </a:lnTo>
                  <a:lnTo>
                    <a:pt x="3051" y="1931"/>
                  </a:lnTo>
                  <a:lnTo>
                    <a:pt x="3292" y="1953"/>
                  </a:lnTo>
                  <a:lnTo>
                    <a:pt x="3533" y="1953"/>
                  </a:lnTo>
                  <a:lnTo>
                    <a:pt x="3775" y="1931"/>
                  </a:lnTo>
                  <a:lnTo>
                    <a:pt x="4016" y="1887"/>
                  </a:lnTo>
                  <a:lnTo>
                    <a:pt x="4257" y="1843"/>
                  </a:lnTo>
                  <a:lnTo>
                    <a:pt x="4499" y="1777"/>
                  </a:lnTo>
                  <a:lnTo>
                    <a:pt x="4718" y="1712"/>
                  </a:lnTo>
                  <a:lnTo>
                    <a:pt x="4960" y="1602"/>
                  </a:lnTo>
                  <a:lnTo>
                    <a:pt x="5179" y="1492"/>
                  </a:lnTo>
                  <a:lnTo>
                    <a:pt x="5376" y="1360"/>
                  </a:lnTo>
                  <a:lnTo>
                    <a:pt x="5596" y="1229"/>
                  </a:lnTo>
                  <a:lnTo>
                    <a:pt x="5596" y="1229"/>
                  </a:lnTo>
                  <a:lnTo>
                    <a:pt x="5815" y="1053"/>
                  </a:lnTo>
                  <a:lnTo>
                    <a:pt x="6057" y="900"/>
                  </a:lnTo>
                  <a:lnTo>
                    <a:pt x="6539" y="636"/>
                  </a:lnTo>
                  <a:lnTo>
                    <a:pt x="7000" y="417"/>
                  </a:lnTo>
                  <a:lnTo>
                    <a:pt x="7461" y="263"/>
                  </a:lnTo>
                  <a:lnTo>
                    <a:pt x="7878" y="154"/>
                  </a:lnTo>
                  <a:lnTo>
                    <a:pt x="8251" y="66"/>
                  </a:lnTo>
                  <a:lnTo>
                    <a:pt x="8558" y="22"/>
                  </a:lnTo>
                  <a:lnTo>
                    <a:pt x="8799" y="0"/>
                  </a:lnTo>
                  <a:lnTo>
                    <a:pt x="8799" y="0"/>
                  </a:lnTo>
                  <a:lnTo>
                    <a:pt x="9348" y="22"/>
                  </a:lnTo>
                  <a:lnTo>
                    <a:pt x="9875" y="88"/>
                  </a:lnTo>
                  <a:lnTo>
                    <a:pt x="10335" y="176"/>
                  </a:lnTo>
                  <a:lnTo>
                    <a:pt x="10796" y="307"/>
                  </a:lnTo>
                  <a:lnTo>
                    <a:pt x="11191" y="461"/>
                  </a:lnTo>
                  <a:lnTo>
                    <a:pt x="11564" y="636"/>
                  </a:lnTo>
                  <a:lnTo>
                    <a:pt x="11915" y="834"/>
                  </a:lnTo>
                  <a:lnTo>
                    <a:pt x="12222" y="1053"/>
                  </a:lnTo>
                  <a:lnTo>
                    <a:pt x="12222" y="1053"/>
                  </a:lnTo>
                  <a:lnTo>
                    <a:pt x="12420" y="1207"/>
                  </a:lnTo>
                  <a:lnTo>
                    <a:pt x="12639" y="1338"/>
                  </a:lnTo>
                  <a:lnTo>
                    <a:pt x="12859" y="1448"/>
                  </a:lnTo>
                  <a:lnTo>
                    <a:pt x="13100" y="1536"/>
                  </a:lnTo>
                  <a:lnTo>
                    <a:pt x="13320" y="1624"/>
                  </a:lnTo>
                  <a:lnTo>
                    <a:pt x="13561" y="1690"/>
                  </a:lnTo>
                  <a:lnTo>
                    <a:pt x="13802" y="1755"/>
                  </a:lnTo>
                  <a:lnTo>
                    <a:pt x="14066" y="1799"/>
                  </a:lnTo>
                  <a:lnTo>
                    <a:pt x="14307" y="1799"/>
                  </a:lnTo>
                  <a:lnTo>
                    <a:pt x="14548" y="1821"/>
                  </a:lnTo>
                  <a:lnTo>
                    <a:pt x="14790" y="1799"/>
                  </a:lnTo>
                  <a:lnTo>
                    <a:pt x="15053" y="1777"/>
                  </a:lnTo>
                  <a:lnTo>
                    <a:pt x="15294" y="1733"/>
                  </a:lnTo>
                  <a:lnTo>
                    <a:pt x="15536" y="1668"/>
                  </a:lnTo>
                  <a:lnTo>
                    <a:pt x="15777" y="1580"/>
                  </a:lnTo>
                  <a:lnTo>
                    <a:pt x="16018" y="1492"/>
                  </a:lnTo>
                  <a:lnTo>
                    <a:pt x="16018" y="1492"/>
                  </a:lnTo>
                  <a:lnTo>
                    <a:pt x="16567" y="1251"/>
                  </a:lnTo>
                  <a:lnTo>
                    <a:pt x="17138" y="1053"/>
                  </a:lnTo>
                  <a:lnTo>
                    <a:pt x="17664" y="878"/>
                  </a:lnTo>
                  <a:lnTo>
                    <a:pt x="17927" y="834"/>
                  </a:lnTo>
                  <a:lnTo>
                    <a:pt x="18147" y="790"/>
                  </a:lnTo>
                  <a:lnTo>
                    <a:pt x="18147" y="79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8" name="Google Shape;5412;p48">
              <a:extLst>
                <a:ext uri="{FF2B5EF4-FFF2-40B4-BE49-F238E27FC236}">
                  <a16:creationId xmlns:a16="http://schemas.microsoft.com/office/drawing/2014/main" id="{2507A561-98D4-B199-571A-3889AF43D731}"/>
                </a:ext>
              </a:extLst>
            </p:cNvPr>
            <p:cNvSpPr/>
            <p:nvPr/>
          </p:nvSpPr>
          <p:spPr>
            <a:xfrm>
              <a:off x="6102075" y="2923625"/>
              <a:ext cx="68050" cy="23050"/>
            </a:xfrm>
            <a:custGeom>
              <a:avLst/>
              <a:gdLst/>
              <a:ahLst/>
              <a:cxnLst/>
              <a:rect l="l" t="t" r="r" b="b"/>
              <a:pathLst>
                <a:path w="2722" h="922" extrusionOk="0">
                  <a:moveTo>
                    <a:pt x="1141" y="0"/>
                  </a:moveTo>
                  <a:lnTo>
                    <a:pt x="1141" y="0"/>
                  </a:lnTo>
                  <a:lnTo>
                    <a:pt x="1383" y="0"/>
                  </a:lnTo>
                  <a:lnTo>
                    <a:pt x="1624" y="22"/>
                  </a:lnTo>
                  <a:lnTo>
                    <a:pt x="1821" y="66"/>
                  </a:lnTo>
                  <a:lnTo>
                    <a:pt x="2041" y="154"/>
                  </a:lnTo>
                  <a:lnTo>
                    <a:pt x="2216" y="241"/>
                  </a:lnTo>
                  <a:lnTo>
                    <a:pt x="2392" y="329"/>
                  </a:lnTo>
                  <a:lnTo>
                    <a:pt x="2545" y="439"/>
                  </a:lnTo>
                  <a:lnTo>
                    <a:pt x="2655" y="549"/>
                  </a:lnTo>
                  <a:lnTo>
                    <a:pt x="2655" y="549"/>
                  </a:lnTo>
                  <a:lnTo>
                    <a:pt x="2699" y="614"/>
                  </a:lnTo>
                  <a:lnTo>
                    <a:pt x="2721" y="680"/>
                  </a:lnTo>
                  <a:lnTo>
                    <a:pt x="2721" y="724"/>
                  </a:lnTo>
                  <a:lnTo>
                    <a:pt x="2699" y="790"/>
                  </a:lnTo>
                  <a:lnTo>
                    <a:pt x="2655" y="856"/>
                  </a:lnTo>
                  <a:lnTo>
                    <a:pt x="2611" y="900"/>
                  </a:lnTo>
                  <a:lnTo>
                    <a:pt x="2545" y="922"/>
                  </a:lnTo>
                  <a:lnTo>
                    <a:pt x="2480" y="922"/>
                  </a:lnTo>
                  <a:lnTo>
                    <a:pt x="2480" y="922"/>
                  </a:lnTo>
                  <a:lnTo>
                    <a:pt x="1295" y="856"/>
                  </a:lnTo>
                  <a:lnTo>
                    <a:pt x="658" y="834"/>
                  </a:lnTo>
                  <a:lnTo>
                    <a:pt x="132" y="834"/>
                  </a:lnTo>
                  <a:lnTo>
                    <a:pt x="132" y="834"/>
                  </a:lnTo>
                  <a:lnTo>
                    <a:pt x="66" y="812"/>
                  </a:lnTo>
                  <a:lnTo>
                    <a:pt x="22" y="746"/>
                  </a:lnTo>
                  <a:lnTo>
                    <a:pt x="0" y="680"/>
                  </a:lnTo>
                  <a:lnTo>
                    <a:pt x="22" y="614"/>
                  </a:lnTo>
                  <a:lnTo>
                    <a:pt x="22" y="614"/>
                  </a:lnTo>
                  <a:lnTo>
                    <a:pt x="220" y="417"/>
                  </a:lnTo>
                  <a:lnTo>
                    <a:pt x="329" y="329"/>
                  </a:lnTo>
                  <a:lnTo>
                    <a:pt x="461" y="241"/>
                  </a:lnTo>
                  <a:lnTo>
                    <a:pt x="615" y="176"/>
                  </a:lnTo>
                  <a:lnTo>
                    <a:pt x="768" y="110"/>
                  </a:lnTo>
                  <a:lnTo>
                    <a:pt x="944" y="44"/>
                  </a:lnTo>
                  <a:lnTo>
                    <a:pt x="1141" y="0"/>
                  </a:lnTo>
                  <a:lnTo>
                    <a:pt x="1141"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9" name="Google Shape;5413;p48">
              <a:extLst>
                <a:ext uri="{FF2B5EF4-FFF2-40B4-BE49-F238E27FC236}">
                  <a16:creationId xmlns:a16="http://schemas.microsoft.com/office/drawing/2014/main" id="{04CC807B-1EDF-7F1D-3396-31830EAEFA06}"/>
                </a:ext>
              </a:extLst>
            </p:cNvPr>
            <p:cNvSpPr/>
            <p:nvPr/>
          </p:nvSpPr>
          <p:spPr>
            <a:xfrm>
              <a:off x="5925975" y="2919225"/>
              <a:ext cx="68050" cy="23075"/>
            </a:xfrm>
            <a:custGeom>
              <a:avLst/>
              <a:gdLst/>
              <a:ahLst/>
              <a:cxnLst/>
              <a:rect l="l" t="t" r="r" b="b"/>
              <a:pathLst>
                <a:path w="2722" h="923" extrusionOk="0">
                  <a:moveTo>
                    <a:pt x="1581" y="0"/>
                  </a:moveTo>
                  <a:lnTo>
                    <a:pt x="1581" y="0"/>
                  </a:lnTo>
                  <a:lnTo>
                    <a:pt x="1339" y="0"/>
                  </a:lnTo>
                  <a:lnTo>
                    <a:pt x="1120" y="44"/>
                  </a:lnTo>
                  <a:lnTo>
                    <a:pt x="900" y="88"/>
                  </a:lnTo>
                  <a:lnTo>
                    <a:pt x="703" y="154"/>
                  </a:lnTo>
                  <a:lnTo>
                    <a:pt x="505" y="242"/>
                  </a:lnTo>
                  <a:lnTo>
                    <a:pt x="330" y="352"/>
                  </a:lnTo>
                  <a:lnTo>
                    <a:pt x="198" y="461"/>
                  </a:lnTo>
                  <a:lnTo>
                    <a:pt x="67" y="571"/>
                  </a:lnTo>
                  <a:lnTo>
                    <a:pt x="67" y="571"/>
                  </a:lnTo>
                  <a:lnTo>
                    <a:pt x="23" y="615"/>
                  </a:lnTo>
                  <a:lnTo>
                    <a:pt x="1" y="681"/>
                  </a:lnTo>
                  <a:lnTo>
                    <a:pt x="1" y="747"/>
                  </a:lnTo>
                  <a:lnTo>
                    <a:pt x="23" y="812"/>
                  </a:lnTo>
                  <a:lnTo>
                    <a:pt x="67" y="856"/>
                  </a:lnTo>
                  <a:lnTo>
                    <a:pt x="110" y="900"/>
                  </a:lnTo>
                  <a:lnTo>
                    <a:pt x="176" y="922"/>
                  </a:lnTo>
                  <a:lnTo>
                    <a:pt x="242" y="922"/>
                  </a:lnTo>
                  <a:lnTo>
                    <a:pt x="242" y="922"/>
                  </a:lnTo>
                  <a:lnTo>
                    <a:pt x="1427" y="856"/>
                  </a:lnTo>
                  <a:lnTo>
                    <a:pt x="2063" y="834"/>
                  </a:lnTo>
                  <a:lnTo>
                    <a:pt x="2590" y="834"/>
                  </a:lnTo>
                  <a:lnTo>
                    <a:pt x="2590" y="834"/>
                  </a:lnTo>
                  <a:lnTo>
                    <a:pt x="2656" y="812"/>
                  </a:lnTo>
                  <a:lnTo>
                    <a:pt x="2722" y="768"/>
                  </a:lnTo>
                  <a:lnTo>
                    <a:pt x="2722" y="703"/>
                  </a:lnTo>
                  <a:lnTo>
                    <a:pt x="2700" y="637"/>
                  </a:lnTo>
                  <a:lnTo>
                    <a:pt x="2700" y="637"/>
                  </a:lnTo>
                  <a:lnTo>
                    <a:pt x="2502" y="439"/>
                  </a:lnTo>
                  <a:lnTo>
                    <a:pt x="2392" y="352"/>
                  </a:lnTo>
                  <a:lnTo>
                    <a:pt x="2261" y="264"/>
                  </a:lnTo>
                  <a:lnTo>
                    <a:pt x="2107" y="176"/>
                  </a:lnTo>
                  <a:lnTo>
                    <a:pt x="1954" y="110"/>
                  </a:lnTo>
                  <a:lnTo>
                    <a:pt x="1778" y="44"/>
                  </a:lnTo>
                  <a:lnTo>
                    <a:pt x="1581" y="0"/>
                  </a:lnTo>
                  <a:lnTo>
                    <a:pt x="1581"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0" name="Google Shape;5414;p48">
              <a:extLst>
                <a:ext uri="{FF2B5EF4-FFF2-40B4-BE49-F238E27FC236}">
                  <a16:creationId xmlns:a16="http://schemas.microsoft.com/office/drawing/2014/main" id="{65CDC8FA-5B2A-383B-31A2-87F0687008E4}"/>
                </a:ext>
              </a:extLst>
            </p:cNvPr>
            <p:cNvSpPr/>
            <p:nvPr/>
          </p:nvSpPr>
          <p:spPr>
            <a:xfrm>
              <a:off x="5996200" y="3019600"/>
              <a:ext cx="102050" cy="42825"/>
            </a:xfrm>
            <a:custGeom>
              <a:avLst/>
              <a:gdLst/>
              <a:ahLst/>
              <a:cxnLst/>
              <a:rect l="l" t="t" r="r" b="b"/>
              <a:pathLst>
                <a:path w="4082" h="1713" extrusionOk="0">
                  <a:moveTo>
                    <a:pt x="0" y="1712"/>
                  </a:moveTo>
                  <a:lnTo>
                    <a:pt x="0" y="1712"/>
                  </a:lnTo>
                  <a:lnTo>
                    <a:pt x="220" y="1515"/>
                  </a:lnTo>
                  <a:lnTo>
                    <a:pt x="461" y="1317"/>
                  </a:lnTo>
                  <a:lnTo>
                    <a:pt x="702" y="1142"/>
                  </a:lnTo>
                  <a:lnTo>
                    <a:pt x="922" y="1010"/>
                  </a:lnTo>
                  <a:lnTo>
                    <a:pt x="1185" y="879"/>
                  </a:lnTo>
                  <a:lnTo>
                    <a:pt x="1427" y="791"/>
                  </a:lnTo>
                  <a:lnTo>
                    <a:pt x="1668" y="725"/>
                  </a:lnTo>
                  <a:lnTo>
                    <a:pt x="1931" y="681"/>
                  </a:lnTo>
                  <a:lnTo>
                    <a:pt x="2195" y="659"/>
                  </a:lnTo>
                  <a:lnTo>
                    <a:pt x="2436" y="703"/>
                  </a:lnTo>
                  <a:lnTo>
                    <a:pt x="2721" y="747"/>
                  </a:lnTo>
                  <a:lnTo>
                    <a:pt x="2984" y="857"/>
                  </a:lnTo>
                  <a:lnTo>
                    <a:pt x="3248" y="988"/>
                  </a:lnTo>
                  <a:lnTo>
                    <a:pt x="3533" y="1142"/>
                  </a:lnTo>
                  <a:lnTo>
                    <a:pt x="3796" y="1361"/>
                  </a:lnTo>
                  <a:lnTo>
                    <a:pt x="4082" y="1625"/>
                  </a:lnTo>
                  <a:lnTo>
                    <a:pt x="4082" y="1625"/>
                  </a:lnTo>
                  <a:lnTo>
                    <a:pt x="4038" y="1449"/>
                  </a:lnTo>
                  <a:lnTo>
                    <a:pt x="3972" y="1274"/>
                  </a:lnTo>
                  <a:lnTo>
                    <a:pt x="3906" y="1120"/>
                  </a:lnTo>
                  <a:lnTo>
                    <a:pt x="3840" y="966"/>
                  </a:lnTo>
                  <a:lnTo>
                    <a:pt x="3731" y="835"/>
                  </a:lnTo>
                  <a:lnTo>
                    <a:pt x="3643" y="703"/>
                  </a:lnTo>
                  <a:lnTo>
                    <a:pt x="3533" y="571"/>
                  </a:lnTo>
                  <a:lnTo>
                    <a:pt x="3401" y="462"/>
                  </a:lnTo>
                  <a:lnTo>
                    <a:pt x="3270" y="374"/>
                  </a:lnTo>
                  <a:lnTo>
                    <a:pt x="3138" y="286"/>
                  </a:lnTo>
                  <a:lnTo>
                    <a:pt x="2853" y="133"/>
                  </a:lnTo>
                  <a:lnTo>
                    <a:pt x="2546" y="45"/>
                  </a:lnTo>
                  <a:lnTo>
                    <a:pt x="2216" y="1"/>
                  </a:lnTo>
                  <a:lnTo>
                    <a:pt x="2063" y="1"/>
                  </a:lnTo>
                  <a:lnTo>
                    <a:pt x="1909" y="23"/>
                  </a:lnTo>
                  <a:lnTo>
                    <a:pt x="1734" y="45"/>
                  </a:lnTo>
                  <a:lnTo>
                    <a:pt x="1580" y="89"/>
                  </a:lnTo>
                  <a:lnTo>
                    <a:pt x="1427" y="133"/>
                  </a:lnTo>
                  <a:lnTo>
                    <a:pt x="1251" y="198"/>
                  </a:lnTo>
                  <a:lnTo>
                    <a:pt x="1097" y="286"/>
                  </a:lnTo>
                  <a:lnTo>
                    <a:pt x="966" y="374"/>
                  </a:lnTo>
                  <a:lnTo>
                    <a:pt x="812" y="484"/>
                  </a:lnTo>
                  <a:lnTo>
                    <a:pt x="681" y="615"/>
                  </a:lnTo>
                  <a:lnTo>
                    <a:pt x="549" y="769"/>
                  </a:lnTo>
                  <a:lnTo>
                    <a:pt x="417" y="923"/>
                  </a:lnTo>
                  <a:lnTo>
                    <a:pt x="286" y="1098"/>
                  </a:lnTo>
                  <a:lnTo>
                    <a:pt x="176" y="1296"/>
                  </a:lnTo>
                  <a:lnTo>
                    <a:pt x="88" y="1493"/>
                  </a:lnTo>
                  <a:lnTo>
                    <a:pt x="0" y="1712"/>
                  </a:lnTo>
                  <a:lnTo>
                    <a:pt x="0" y="1712"/>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1" name="Google Shape;5415;p48">
              <a:extLst>
                <a:ext uri="{FF2B5EF4-FFF2-40B4-BE49-F238E27FC236}">
                  <a16:creationId xmlns:a16="http://schemas.microsoft.com/office/drawing/2014/main" id="{C01FAC37-4D4D-52CE-E2B7-DC12FC8C7685}"/>
                </a:ext>
              </a:extLst>
            </p:cNvPr>
            <p:cNvSpPr/>
            <p:nvPr/>
          </p:nvSpPr>
          <p:spPr>
            <a:xfrm>
              <a:off x="5970425" y="3124925"/>
              <a:ext cx="158000" cy="56525"/>
            </a:xfrm>
            <a:custGeom>
              <a:avLst/>
              <a:gdLst/>
              <a:ahLst/>
              <a:cxnLst/>
              <a:rect l="l" t="t" r="r" b="b"/>
              <a:pathLst>
                <a:path w="6320" h="2261" extrusionOk="0">
                  <a:moveTo>
                    <a:pt x="0" y="89"/>
                  </a:moveTo>
                  <a:lnTo>
                    <a:pt x="0" y="89"/>
                  </a:lnTo>
                  <a:lnTo>
                    <a:pt x="22" y="176"/>
                  </a:lnTo>
                  <a:lnTo>
                    <a:pt x="88" y="440"/>
                  </a:lnTo>
                  <a:lnTo>
                    <a:pt x="154" y="615"/>
                  </a:lnTo>
                  <a:lnTo>
                    <a:pt x="241" y="791"/>
                  </a:lnTo>
                  <a:lnTo>
                    <a:pt x="351" y="1010"/>
                  </a:lnTo>
                  <a:lnTo>
                    <a:pt x="483" y="1208"/>
                  </a:lnTo>
                  <a:lnTo>
                    <a:pt x="658" y="1427"/>
                  </a:lnTo>
                  <a:lnTo>
                    <a:pt x="878" y="1625"/>
                  </a:lnTo>
                  <a:lnTo>
                    <a:pt x="1141" y="1800"/>
                  </a:lnTo>
                  <a:lnTo>
                    <a:pt x="1426" y="1976"/>
                  </a:lnTo>
                  <a:lnTo>
                    <a:pt x="1777" y="2107"/>
                  </a:lnTo>
                  <a:lnTo>
                    <a:pt x="2172" y="2195"/>
                  </a:lnTo>
                  <a:lnTo>
                    <a:pt x="2392" y="2239"/>
                  </a:lnTo>
                  <a:lnTo>
                    <a:pt x="2633" y="2261"/>
                  </a:lnTo>
                  <a:lnTo>
                    <a:pt x="2874" y="2261"/>
                  </a:lnTo>
                  <a:lnTo>
                    <a:pt x="3138" y="2261"/>
                  </a:lnTo>
                  <a:lnTo>
                    <a:pt x="3138" y="2261"/>
                  </a:lnTo>
                  <a:lnTo>
                    <a:pt x="3642" y="2217"/>
                  </a:lnTo>
                  <a:lnTo>
                    <a:pt x="4103" y="2129"/>
                  </a:lnTo>
                  <a:lnTo>
                    <a:pt x="4498" y="1998"/>
                  </a:lnTo>
                  <a:lnTo>
                    <a:pt x="4849" y="1844"/>
                  </a:lnTo>
                  <a:lnTo>
                    <a:pt x="5156" y="1690"/>
                  </a:lnTo>
                  <a:lnTo>
                    <a:pt x="5420" y="1493"/>
                  </a:lnTo>
                  <a:lnTo>
                    <a:pt x="5639" y="1295"/>
                  </a:lnTo>
                  <a:lnTo>
                    <a:pt x="5815" y="1076"/>
                  </a:lnTo>
                  <a:lnTo>
                    <a:pt x="5968" y="879"/>
                  </a:lnTo>
                  <a:lnTo>
                    <a:pt x="6078" y="681"/>
                  </a:lnTo>
                  <a:lnTo>
                    <a:pt x="6166" y="506"/>
                  </a:lnTo>
                  <a:lnTo>
                    <a:pt x="6232" y="330"/>
                  </a:lnTo>
                  <a:lnTo>
                    <a:pt x="6319" y="89"/>
                  </a:lnTo>
                  <a:lnTo>
                    <a:pt x="6319" y="1"/>
                  </a:lnTo>
                  <a:lnTo>
                    <a:pt x="0" y="89"/>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2" name="Google Shape;5416;p48">
              <a:extLst>
                <a:ext uri="{FF2B5EF4-FFF2-40B4-BE49-F238E27FC236}">
                  <a16:creationId xmlns:a16="http://schemas.microsoft.com/office/drawing/2014/main" id="{13A9B308-E650-6A03-496D-021FAD24F13F}"/>
                </a:ext>
              </a:extLst>
            </p:cNvPr>
            <p:cNvSpPr/>
            <p:nvPr/>
          </p:nvSpPr>
          <p:spPr>
            <a:xfrm>
              <a:off x="5970425" y="3124925"/>
              <a:ext cx="158000" cy="29100"/>
            </a:xfrm>
            <a:custGeom>
              <a:avLst/>
              <a:gdLst/>
              <a:ahLst/>
              <a:cxnLst/>
              <a:rect l="l" t="t" r="r" b="b"/>
              <a:pathLst>
                <a:path w="6320" h="1164" extrusionOk="0">
                  <a:moveTo>
                    <a:pt x="0" y="89"/>
                  </a:moveTo>
                  <a:lnTo>
                    <a:pt x="0" y="89"/>
                  </a:lnTo>
                  <a:lnTo>
                    <a:pt x="44" y="133"/>
                  </a:lnTo>
                  <a:lnTo>
                    <a:pt x="154" y="242"/>
                  </a:lnTo>
                  <a:lnTo>
                    <a:pt x="373" y="396"/>
                  </a:lnTo>
                  <a:lnTo>
                    <a:pt x="702" y="593"/>
                  </a:lnTo>
                  <a:lnTo>
                    <a:pt x="900" y="681"/>
                  </a:lnTo>
                  <a:lnTo>
                    <a:pt x="1119" y="769"/>
                  </a:lnTo>
                  <a:lnTo>
                    <a:pt x="1382" y="879"/>
                  </a:lnTo>
                  <a:lnTo>
                    <a:pt x="1668" y="944"/>
                  </a:lnTo>
                  <a:lnTo>
                    <a:pt x="1975" y="1032"/>
                  </a:lnTo>
                  <a:lnTo>
                    <a:pt x="2326" y="1076"/>
                  </a:lnTo>
                  <a:lnTo>
                    <a:pt x="2699" y="1120"/>
                  </a:lnTo>
                  <a:lnTo>
                    <a:pt x="3116" y="1164"/>
                  </a:lnTo>
                  <a:lnTo>
                    <a:pt x="3116" y="1164"/>
                  </a:lnTo>
                  <a:lnTo>
                    <a:pt x="3511" y="1164"/>
                  </a:lnTo>
                  <a:lnTo>
                    <a:pt x="3906" y="1120"/>
                  </a:lnTo>
                  <a:lnTo>
                    <a:pt x="4257" y="1076"/>
                  </a:lnTo>
                  <a:lnTo>
                    <a:pt x="4564" y="1010"/>
                  </a:lnTo>
                  <a:lnTo>
                    <a:pt x="4871" y="922"/>
                  </a:lnTo>
                  <a:lnTo>
                    <a:pt x="5135" y="835"/>
                  </a:lnTo>
                  <a:lnTo>
                    <a:pt x="5376" y="725"/>
                  </a:lnTo>
                  <a:lnTo>
                    <a:pt x="5573" y="615"/>
                  </a:lnTo>
                  <a:lnTo>
                    <a:pt x="5749" y="506"/>
                  </a:lnTo>
                  <a:lnTo>
                    <a:pt x="5903" y="396"/>
                  </a:lnTo>
                  <a:lnTo>
                    <a:pt x="6144" y="198"/>
                  </a:lnTo>
                  <a:lnTo>
                    <a:pt x="6276" y="45"/>
                  </a:lnTo>
                  <a:lnTo>
                    <a:pt x="6319" y="1"/>
                  </a:lnTo>
                  <a:lnTo>
                    <a:pt x="0" y="89"/>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3" name="Google Shape;5417;p48">
              <a:extLst>
                <a:ext uri="{FF2B5EF4-FFF2-40B4-BE49-F238E27FC236}">
                  <a16:creationId xmlns:a16="http://schemas.microsoft.com/office/drawing/2014/main" id="{019C6DA5-FAFC-04AC-5BD9-C5E663E1AF33}"/>
                </a:ext>
              </a:extLst>
            </p:cNvPr>
            <p:cNvSpPr/>
            <p:nvPr/>
          </p:nvSpPr>
          <p:spPr>
            <a:xfrm>
              <a:off x="5970425" y="3098050"/>
              <a:ext cx="158000" cy="29100"/>
            </a:xfrm>
            <a:custGeom>
              <a:avLst/>
              <a:gdLst/>
              <a:ahLst/>
              <a:cxnLst/>
              <a:rect l="l" t="t" r="r" b="b"/>
              <a:pathLst>
                <a:path w="6320" h="1164" extrusionOk="0">
                  <a:moveTo>
                    <a:pt x="0" y="1164"/>
                  </a:moveTo>
                  <a:lnTo>
                    <a:pt x="0" y="1164"/>
                  </a:lnTo>
                  <a:lnTo>
                    <a:pt x="197" y="988"/>
                  </a:lnTo>
                  <a:lnTo>
                    <a:pt x="461" y="835"/>
                  </a:lnTo>
                  <a:lnTo>
                    <a:pt x="812" y="637"/>
                  </a:lnTo>
                  <a:lnTo>
                    <a:pt x="1251" y="440"/>
                  </a:lnTo>
                  <a:lnTo>
                    <a:pt x="1492" y="352"/>
                  </a:lnTo>
                  <a:lnTo>
                    <a:pt x="1777" y="264"/>
                  </a:lnTo>
                  <a:lnTo>
                    <a:pt x="2085" y="176"/>
                  </a:lnTo>
                  <a:lnTo>
                    <a:pt x="2392" y="110"/>
                  </a:lnTo>
                  <a:lnTo>
                    <a:pt x="2721" y="45"/>
                  </a:lnTo>
                  <a:lnTo>
                    <a:pt x="3094" y="23"/>
                  </a:lnTo>
                  <a:lnTo>
                    <a:pt x="3094" y="23"/>
                  </a:lnTo>
                  <a:lnTo>
                    <a:pt x="3445" y="1"/>
                  </a:lnTo>
                  <a:lnTo>
                    <a:pt x="3796" y="23"/>
                  </a:lnTo>
                  <a:lnTo>
                    <a:pt x="4125" y="67"/>
                  </a:lnTo>
                  <a:lnTo>
                    <a:pt x="4432" y="110"/>
                  </a:lnTo>
                  <a:lnTo>
                    <a:pt x="4718" y="198"/>
                  </a:lnTo>
                  <a:lnTo>
                    <a:pt x="4981" y="286"/>
                  </a:lnTo>
                  <a:lnTo>
                    <a:pt x="5222" y="374"/>
                  </a:lnTo>
                  <a:lnTo>
                    <a:pt x="5442" y="483"/>
                  </a:lnTo>
                  <a:lnTo>
                    <a:pt x="5815" y="703"/>
                  </a:lnTo>
                  <a:lnTo>
                    <a:pt x="6100" y="878"/>
                  </a:lnTo>
                  <a:lnTo>
                    <a:pt x="6319" y="1076"/>
                  </a:lnTo>
                  <a:lnTo>
                    <a:pt x="0" y="1164"/>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4" name="Google Shape;5418;p48">
              <a:extLst>
                <a:ext uri="{FF2B5EF4-FFF2-40B4-BE49-F238E27FC236}">
                  <a16:creationId xmlns:a16="http://schemas.microsoft.com/office/drawing/2014/main" id="{D23D036F-7A39-7F63-5FC8-B08BB1A3302E}"/>
                </a:ext>
              </a:extLst>
            </p:cNvPr>
            <p:cNvSpPr/>
            <p:nvPr/>
          </p:nvSpPr>
          <p:spPr>
            <a:xfrm>
              <a:off x="5783900" y="2882475"/>
              <a:ext cx="529375" cy="162950"/>
            </a:xfrm>
            <a:custGeom>
              <a:avLst/>
              <a:gdLst/>
              <a:ahLst/>
              <a:cxnLst/>
              <a:rect l="l" t="t" r="r" b="b"/>
              <a:pathLst>
                <a:path w="21175" h="6518" extrusionOk="0">
                  <a:moveTo>
                    <a:pt x="21109" y="1800"/>
                  </a:moveTo>
                  <a:lnTo>
                    <a:pt x="21109" y="1800"/>
                  </a:lnTo>
                  <a:lnTo>
                    <a:pt x="21065" y="1756"/>
                  </a:lnTo>
                  <a:lnTo>
                    <a:pt x="20999" y="1734"/>
                  </a:lnTo>
                  <a:lnTo>
                    <a:pt x="20890" y="1690"/>
                  </a:lnTo>
                  <a:lnTo>
                    <a:pt x="20758" y="1712"/>
                  </a:lnTo>
                  <a:lnTo>
                    <a:pt x="20714" y="1734"/>
                  </a:lnTo>
                  <a:lnTo>
                    <a:pt x="20648" y="1778"/>
                  </a:lnTo>
                  <a:lnTo>
                    <a:pt x="19683" y="2611"/>
                  </a:lnTo>
                  <a:lnTo>
                    <a:pt x="19683" y="2611"/>
                  </a:lnTo>
                  <a:lnTo>
                    <a:pt x="19507" y="2743"/>
                  </a:lnTo>
                  <a:lnTo>
                    <a:pt x="19288" y="2853"/>
                  </a:lnTo>
                  <a:lnTo>
                    <a:pt x="19069" y="2919"/>
                  </a:lnTo>
                  <a:lnTo>
                    <a:pt x="18827" y="2941"/>
                  </a:lnTo>
                  <a:lnTo>
                    <a:pt x="18213" y="2941"/>
                  </a:lnTo>
                  <a:lnTo>
                    <a:pt x="18213" y="2941"/>
                  </a:lnTo>
                  <a:lnTo>
                    <a:pt x="18169" y="2633"/>
                  </a:lnTo>
                  <a:lnTo>
                    <a:pt x="18103" y="2348"/>
                  </a:lnTo>
                  <a:lnTo>
                    <a:pt x="18015" y="2063"/>
                  </a:lnTo>
                  <a:lnTo>
                    <a:pt x="17884" y="1778"/>
                  </a:lnTo>
                  <a:lnTo>
                    <a:pt x="17730" y="1536"/>
                  </a:lnTo>
                  <a:lnTo>
                    <a:pt x="17576" y="1295"/>
                  </a:lnTo>
                  <a:lnTo>
                    <a:pt x="17379" y="1054"/>
                  </a:lnTo>
                  <a:lnTo>
                    <a:pt x="17181" y="856"/>
                  </a:lnTo>
                  <a:lnTo>
                    <a:pt x="16940" y="659"/>
                  </a:lnTo>
                  <a:lnTo>
                    <a:pt x="16699" y="505"/>
                  </a:lnTo>
                  <a:lnTo>
                    <a:pt x="16435" y="351"/>
                  </a:lnTo>
                  <a:lnTo>
                    <a:pt x="16172" y="220"/>
                  </a:lnTo>
                  <a:lnTo>
                    <a:pt x="15887" y="132"/>
                  </a:lnTo>
                  <a:lnTo>
                    <a:pt x="15602" y="66"/>
                  </a:lnTo>
                  <a:lnTo>
                    <a:pt x="15294" y="22"/>
                  </a:lnTo>
                  <a:lnTo>
                    <a:pt x="14965" y="0"/>
                  </a:lnTo>
                  <a:lnTo>
                    <a:pt x="13890" y="0"/>
                  </a:lnTo>
                  <a:lnTo>
                    <a:pt x="13890" y="0"/>
                  </a:lnTo>
                  <a:lnTo>
                    <a:pt x="13583" y="22"/>
                  </a:lnTo>
                  <a:lnTo>
                    <a:pt x="13276" y="66"/>
                  </a:lnTo>
                  <a:lnTo>
                    <a:pt x="12990" y="132"/>
                  </a:lnTo>
                  <a:lnTo>
                    <a:pt x="12705" y="220"/>
                  </a:lnTo>
                  <a:lnTo>
                    <a:pt x="12420" y="351"/>
                  </a:lnTo>
                  <a:lnTo>
                    <a:pt x="12179" y="505"/>
                  </a:lnTo>
                  <a:lnTo>
                    <a:pt x="11937" y="659"/>
                  </a:lnTo>
                  <a:lnTo>
                    <a:pt x="11696" y="856"/>
                  </a:lnTo>
                  <a:lnTo>
                    <a:pt x="11498" y="1054"/>
                  </a:lnTo>
                  <a:lnTo>
                    <a:pt x="11301" y="1295"/>
                  </a:lnTo>
                  <a:lnTo>
                    <a:pt x="11147" y="1536"/>
                  </a:lnTo>
                  <a:lnTo>
                    <a:pt x="10994" y="1778"/>
                  </a:lnTo>
                  <a:lnTo>
                    <a:pt x="10862" y="2063"/>
                  </a:lnTo>
                  <a:lnTo>
                    <a:pt x="10774" y="2348"/>
                  </a:lnTo>
                  <a:lnTo>
                    <a:pt x="10708" y="2633"/>
                  </a:lnTo>
                  <a:lnTo>
                    <a:pt x="10665" y="2941"/>
                  </a:lnTo>
                  <a:lnTo>
                    <a:pt x="10489" y="2941"/>
                  </a:lnTo>
                  <a:lnTo>
                    <a:pt x="10489" y="2941"/>
                  </a:lnTo>
                  <a:lnTo>
                    <a:pt x="10445" y="2633"/>
                  </a:lnTo>
                  <a:lnTo>
                    <a:pt x="10357" y="2348"/>
                  </a:lnTo>
                  <a:lnTo>
                    <a:pt x="10270" y="2063"/>
                  </a:lnTo>
                  <a:lnTo>
                    <a:pt x="10138" y="1778"/>
                  </a:lnTo>
                  <a:lnTo>
                    <a:pt x="10006" y="1536"/>
                  </a:lnTo>
                  <a:lnTo>
                    <a:pt x="9831" y="1295"/>
                  </a:lnTo>
                  <a:lnTo>
                    <a:pt x="9633" y="1054"/>
                  </a:lnTo>
                  <a:lnTo>
                    <a:pt x="9436" y="856"/>
                  </a:lnTo>
                  <a:lnTo>
                    <a:pt x="9194" y="659"/>
                  </a:lnTo>
                  <a:lnTo>
                    <a:pt x="8953" y="505"/>
                  </a:lnTo>
                  <a:lnTo>
                    <a:pt x="8712" y="351"/>
                  </a:lnTo>
                  <a:lnTo>
                    <a:pt x="8426" y="220"/>
                  </a:lnTo>
                  <a:lnTo>
                    <a:pt x="8141" y="132"/>
                  </a:lnTo>
                  <a:lnTo>
                    <a:pt x="7856" y="66"/>
                  </a:lnTo>
                  <a:lnTo>
                    <a:pt x="7549" y="22"/>
                  </a:lnTo>
                  <a:lnTo>
                    <a:pt x="7242" y="0"/>
                  </a:lnTo>
                  <a:lnTo>
                    <a:pt x="6166" y="0"/>
                  </a:lnTo>
                  <a:lnTo>
                    <a:pt x="6166" y="0"/>
                  </a:lnTo>
                  <a:lnTo>
                    <a:pt x="5837" y="22"/>
                  </a:lnTo>
                  <a:lnTo>
                    <a:pt x="5552" y="66"/>
                  </a:lnTo>
                  <a:lnTo>
                    <a:pt x="5245" y="132"/>
                  </a:lnTo>
                  <a:lnTo>
                    <a:pt x="4960" y="220"/>
                  </a:lnTo>
                  <a:lnTo>
                    <a:pt x="4696" y="351"/>
                  </a:lnTo>
                  <a:lnTo>
                    <a:pt x="4433" y="505"/>
                  </a:lnTo>
                  <a:lnTo>
                    <a:pt x="4192" y="659"/>
                  </a:lnTo>
                  <a:lnTo>
                    <a:pt x="3972" y="856"/>
                  </a:lnTo>
                  <a:lnTo>
                    <a:pt x="3753" y="1054"/>
                  </a:lnTo>
                  <a:lnTo>
                    <a:pt x="3577" y="1295"/>
                  </a:lnTo>
                  <a:lnTo>
                    <a:pt x="3402" y="1536"/>
                  </a:lnTo>
                  <a:lnTo>
                    <a:pt x="3248" y="1778"/>
                  </a:lnTo>
                  <a:lnTo>
                    <a:pt x="3138" y="2063"/>
                  </a:lnTo>
                  <a:lnTo>
                    <a:pt x="3029" y="2348"/>
                  </a:lnTo>
                  <a:lnTo>
                    <a:pt x="2963" y="2633"/>
                  </a:lnTo>
                  <a:lnTo>
                    <a:pt x="2919" y="2941"/>
                  </a:lnTo>
                  <a:lnTo>
                    <a:pt x="2370" y="2941"/>
                  </a:lnTo>
                  <a:lnTo>
                    <a:pt x="2370" y="2941"/>
                  </a:lnTo>
                  <a:lnTo>
                    <a:pt x="2129" y="2919"/>
                  </a:lnTo>
                  <a:lnTo>
                    <a:pt x="1910" y="2853"/>
                  </a:lnTo>
                  <a:lnTo>
                    <a:pt x="1690" y="2743"/>
                  </a:lnTo>
                  <a:lnTo>
                    <a:pt x="1493" y="2611"/>
                  </a:lnTo>
                  <a:lnTo>
                    <a:pt x="527" y="1778"/>
                  </a:lnTo>
                  <a:lnTo>
                    <a:pt x="527" y="1778"/>
                  </a:lnTo>
                  <a:lnTo>
                    <a:pt x="418" y="1712"/>
                  </a:lnTo>
                  <a:lnTo>
                    <a:pt x="308" y="1690"/>
                  </a:lnTo>
                  <a:lnTo>
                    <a:pt x="176" y="1734"/>
                  </a:lnTo>
                  <a:lnTo>
                    <a:pt x="88" y="1800"/>
                  </a:lnTo>
                  <a:lnTo>
                    <a:pt x="88" y="1800"/>
                  </a:lnTo>
                  <a:lnTo>
                    <a:pt x="23" y="1909"/>
                  </a:lnTo>
                  <a:lnTo>
                    <a:pt x="1" y="2041"/>
                  </a:lnTo>
                  <a:lnTo>
                    <a:pt x="45" y="2151"/>
                  </a:lnTo>
                  <a:lnTo>
                    <a:pt x="66" y="2217"/>
                  </a:lnTo>
                  <a:lnTo>
                    <a:pt x="110" y="2260"/>
                  </a:lnTo>
                  <a:lnTo>
                    <a:pt x="1076" y="3094"/>
                  </a:lnTo>
                  <a:lnTo>
                    <a:pt x="1076" y="3094"/>
                  </a:lnTo>
                  <a:lnTo>
                    <a:pt x="1207" y="3204"/>
                  </a:lnTo>
                  <a:lnTo>
                    <a:pt x="1361" y="3314"/>
                  </a:lnTo>
                  <a:lnTo>
                    <a:pt x="1515" y="3379"/>
                  </a:lnTo>
                  <a:lnTo>
                    <a:pt x="1668" y="3467"/>
                  </a:lnTo>
                  <a:lnTo>
                    <a:pt x="1844" y="3511"/>
                  </a:lnTo>
                  <a:lnTo>
                    <a:pt x="2019" y="3555"/>
                  </a:lnTo>
                  <a:lnTo>
                    <a:pt x="2195" y="3577"/>
                  </a:lnTo>
                  <a:lnTo>
                    <a:pt x="2370" y="3577"/>
                  </a:lnTo>
                  <a:lnTo>
                    <a:pt x="2919" y="3577"/>
                  </a:lnTo>
                  <a:lnTo>
                    <a:pt x="2919" y="3577"/>
                  </a:lnTo>
                  <a:lnTo>
                    <a:pt x="2963" y="3884"/>
                  </a:lnTo>
                  <a:lnTo>
                    <a:pt x="3029" y="4191"/>
                  </a:lnTo>
                  <a:lnTo>
                    <a:pt x="3138" y="4455"/>
                  </a:lnTo>
                  <a:lnTo>
                    <a:pt x="3248" y="4740"/>
                  </a:lnTo>
                  <a:lnTo>
                    <a:pt x="3402" y="5003"/>
                  </a:lnTo>
                  <a:lnTo>
                    <a:pt x="3577" y="5245"/>
                  </a:lnTo>
                  <a:lnTo>
                    <a:pt x="3753" y="5464"/>
                  </a:lnTo>
                  <a:lnTo>
                    <a:pt x="3972" y="5661"/>
                  </a:lnTo>
                  <a:lnTo>
                    <a:pt x="4192" y="5859"/>
                  </a:lnTo>
                  <a:lnTo>
                    <a:pt x="4433" y="6035"/>
                  </a:lnTo>
                  <a:lnTo>
                    <a:pt x="4696" y="6166"/>
                  </a:lnTo>
                  <a:lnTo>
                    <a:pt x="4960" y="6298"/>
                  </a:lnTo>
                  <a:lnTo>
                    <a:pt x="5245" y="6386"/>
                  </a:lnTo>
                  <a:lnTo>
                    <a:pt x="5552" y="6473"/>
                  </a:lnTo>
                  <a:lnTo>
                    <a:pt x="5837" y="6517"/>
                  </a:lnTo>
                  <a:lnTo>
                    <a:pt x="6166" y="6517"/>
                  </a:lnTo>
                  <a:lnTo>
                    <a:pt x="7242" y="6517"/>
                  </a:lnTo>
                  <a:lnTo>
                    <a:pt x="7242" y="6517"/>
                  </a:lnTo>
                  <a:lnTo>
                    <a:pt x="7549" y="6517"/>
                  </a:lnTo>
                  <a:lnTo>
                    <a:pt x="7856" y="6473"/>
                  </a:lnTo>
                  <a:lnTo>
                    <a:pt x="8141" y="6386"/>
                  </a:lnTo>
                  <a:lnTo>
                    <a:pt x="8426" y="6298"/>
                  </a:lnTo>
                  <a:lnTo>
                    <a:pt x="8712" y="6166"/>
                  </a:lnTo>
                  <a:lnTo>
                    <a:pt x="8953" y="6035"/>
                  </a:lnTo>
                  <a:lnTo>
                    <a:pt x="9194" y="5859"/>
                  </a:lnTo>
                  <a:lnTo>
                    <a:pt x="9436" y="5661"/>
                  </a:lnTo>
                  <a:lnTo>
                    <a:pt x="9633" y="5464"/>
                  </a:lnTo>
                  <a:lnTo>
                    <a:pt x="9831" y="5245"/>
                  </a:lnTo>
                  <a:lnTo>
                    <a:pt x="10006" y="5003"/>
                  </a:lnTo>
                  <a:lnTo>
                    <a:pt x="10138" y="4740"/>
                  </a:lnTo>
                  <a:lnTo>
                    <a:pt x="10270" y="4455"/>
                  </a:lnTo>
                  <a:lnTo>
                    <a:pt x="10357" y="4191"/>
                  </a:lnTo>
                  <a:lnTo>
                    <a:pt x="10445" y="3884"/>
                  </a:lnTo>
                  <a:lnTo>
                    <a:pt x="10489" y="3577"/>
                  </a:lnTo>
                  <a:lnTo>
                    <a:pt x="10665" y="3577"/>
                  </a:lnTo>
                  <a:lnTo>
                    <a:pt x="10665" y="3577"/>
                  </a:lnTo>
                  <a:lnTo>
                    <a:pt x="10708" y="3884"/>
                  </a:lnTo>
                  <a:lnTo>
                    <a:pt x="10774" y="4191"/>
                  </a:lnTo>
                  <a:lnTo>
                    <a:pt x="10862" y="4455"/>
                  </a:lnTo>
                  <a:lnTo>
                    <a:pt x="10994" y="4740"/>
                  </a:lnTo>
                  <a:lnTo>
                    <a:pt x="11147" y="5003"/>
                  </a:lnTo>
                  <a:lnTo>
                    <a:pt x="11301" y="5245"/>
                  </a:lnTo>
                  <a:lnTo>
                    <a:pt x="11498" y="5464"/>
                  </a:lnTo>
                  <a:lnTo>
                    <a:pt x="11696" y="5661"/>
                  </a:lnTo>
                  <a:lnTo>
                    <a:pt x="11937" y="5859"/>
                  </a:lnTo>
                  <a:lnTo>
                    <a:pt x="12179" y="6035"/>
                  </a:lnTo>
                  <a:lnTo>
                    <a:pt x="12420" y="6166"/>
                  </a:lnTo>
                  <a:lnTo>
                    <a:pt x="12705" y="6298"/>
                  </a:lnTo>
                  <a:lnTo>
                    <a:pt x="12990" y="6386"/>
                  </a:lnTo>
                  <a:lnTo>
                    <a:pt x="13276" y="6473"/>
                  </a:lnTo>
                  <a:lnTo>
                    <a:pt x="13583" y="6517"/>
                  </a:lnTo>
                  <a:lnTo>
                    <a:pt x="13890" y="6517"/>
                  </a:lnTo>
                  <a:lnTo>
                    <a:pt x="14965" y="6517"/>
                  </a:lnTo>
                  <a:lnTo>
                    <a:pt x="14965" y="6517"/>
                  </a:lnTo>
                  <a:lnTo>
                    <a:pt x="15294" y="6517"/>
                  </a:lnTo>
                  <a:lnTo>
                    <a:pt x="15602" y="6473"/>
                  </a:lnTo>
                  <a:lnTo>
                    <a:pt x="15887" y="6386"/>
                  </a:lnTo>
                  <a:lnTo>
                    <a:pt x="16172" y="6298"/>
                  </a:lnTo>
                  <a:lnTo>
                    <a:pt x="16435" y="6166"/>
                  </a:lnTo>
                  <a:lnTo>
                    <a:pt x="16699" y="6035"/>
                  </a:lnTo>
                  <a:lnTo>
                    <a:pt x="16940" y="5859"/>
                  </a:lnTo>
                  <a:lnTo>
                    <a:pt x="17181" y="5661"/>
                  </a:lnTo>
                  <a:lnTo>
                    <a:pt x="17379" y="5464"/>
                  </a:lnTo>
                  <a:lnTo>
                    <a:pt x="17576" y="5245"/>
                  </a:lnTo>
                  <a:lnTo>
                    <a:pt x="17730" y="5003"/>
                  </a:lnTo>
                  <a:lnTo>
                    <a:pt x="17884" y="4740"/>
                  </a:lnTo>
                  <a:lnTo>
                    <a:pt x="18015" y="4455"/>
                  </a:lnTo>
                  <a:lnTo>
                    <a:pt x="18103" y="4191"/>
                  </a:lnTo>
                  <a:lnTo>
                    <a:pt x="18169" y="3884"/>
                  </a:lnTo>
                  <a:lnTo>
                    <a:pt x="18213" y="3577"/>
                  </a:lnTo>
                  <a:lnTo>
                    <a:pt x="18827" y="3577"/>
                  </a:lnTo>
                  <a:lnTo>
                    <a:pt x="18827" y="3577"/>
                  </a:lnTo>
                  <a:lnTo>
                    <a:pt x="19003" y="3577"/>
                  </a:lnTo>
                  <a:lnTo>
                    <a:pt x="19178" y="3555"/>
                  </a:lnTo>
                  <a:lnTo>
                    <a:pt x="19354" y="3511"/>
                  </a:lnTo>
                  <a:lnTo>
                    <a:pt x="19507" y="3467"/>
                  </a:lnTo>
                  <a:lnTo>
                    <a:pt x="19683" y="3379"/>
                  </a:lnTo>
                  <a:lnTo>
                    <a:pt x="19836" y="3314"/>
                  </a:lnTo>
                  <a:lnTo>
                    <a:pt x="19968" y="3204"/>
                  </a:lnTo>
                  <a:lnTo>
                    <a:pt x="20122" y="3094"/>
                  </a:lnTo>
                  <a:lnTo>
                    <a:pt x="21087" y="2260"/>
                  </a:lnTo>
                  <a:lnTo>
                    <a:pt x="21087" y="2260"/>
                  </a:lnTo>
                  <a:lnTo>
                    <a:pt x="21153" y="2151"/>
                  </a:lnTo>
                  <a:lnTo>
                    <a:pt x="21175" y="2041"/>
                  </a:lnTo>
                  <a:lnTo>
                    <a:pt x="21175" y="1909"/>
                  </a:lnTo>
                  <a:lnTo>
                    <a:pt x="21153" y="1865"/>
                  </a:lnTo>
                  <a:lnTo>
                    <a:pt x="21109" y="1800"/>
                  </a:lnTo>
                  <a:lnTo>
                    <a:pt x="21109" y="1800"/>
                  </a:lnTo>
                  <a:close/>
                  <a:moveTo>
                    <a:pt x="7242" y="5881"/>
                  </a:moveTo>
                  <a:lnTo>
                    <a:pt x="6166" y="5881"/>
                  </a:lnTo>
                  <a:lnTo>
                    <a:pt x="6166" y="5881"/>
                  </a:lnTo>
                  <a:lnTo>
                    <a:pt x="5903" y="5859"/>
                  </a:lnTo>
                  <a:lnTo>
                    <a:pt x="5640" y="5837"/>
                  </a:lnTo>
                  <a:lnTo>
                    <a:pt x="5376" y="5771"/>
                  </a:lnTo>
                  <a:lnTo>
                    <a:pt x="5135" y="5683"/>
                  </a:lnTo>
                  <a:lnTo>
                    <a:pt x="4916" y="5574"/>
                  </a:lnTo>
                  <a:lnTo>
                    <a:pt x="4696" y="5442"/>
                  </a:lnTo>
                  <a:lnTo>
                    <a:pt x="4499" y="5288"/>
                  </a:lnTo>
                  <a:lnTo>
                    <a:pt x="4301" y="5113"/>
                  </a:lnTo>
                  <a:lnTo>
                    <a:pt x="4148" y="4915"/>
                  </a:lnTo>
                  <a:lnTo>
                    <a:pt x="3994" y="4718"/>
                  </a:lnTo>
                  <a:lnTo>
                    <a:pt x="3862" y="4499"/>
                  </a:lnTo>
                  <a:lnTo>
                    <a:pt x="3753" y="4279"/>
                  </a:lnTo>
                  <a:lnTo>
                    <a:pt x="3665" y="4038"/>
                  </a:lnTo>
                  <a:lnTo>
                    <a:pt x="3599" y="3796"/>
                  </a:lnTo>
                  <a:lnTo>
                    <a:pt x="3555" y="3533"/>
                  </a:lnTo>
                  <a:lnTo>
                    <a:pt x="3533" y="3270"/>
                  </a:lnTo>
                  <a:lnTo>
                    <a:pt x="3533" y="3270"/>
                  </a:lnTo>
                  <a:lnTo>
                    <a:pt x="3555" y="2985"/>
                  </a:lnTo>
                  <a:lnTo>
                    <a:pt x="3599" y="2743"/>
                  </a:lnTo>
                  <a:lnTo>
                    <a:pt x="3665" y="2480"/>
                  </a:lnTo>
                  <a:lnTo>
                    <a:pt x="3753" y="2238"/>
                  </a:lnTo>
                  <a:lnTo>
                    <a:pt x="3862" y="2019"/>
                  </a:lnTo>
                  <a:lnTo>
                    <a:pt x="3994" y="1800"/>
                  </a:lnTo>
                  <a:lnTo>
                    <a:pt x="4148" y="1602"/>
                  </a:lnTo>
                  <a:lnTo>
                    <a:pt x="4301" y="1405"/>
                  </a:lnTo>
                  <a:lnTo>
                    <a:pt x="4499" y="1251"/>
                  </a:lnTo>
                  <a:lnTo>
                    <a:pt x="4696" y="1097"/>
                  </a:lnTo>
                  <a:lnTo>
                    <a:pt x="4916" y="966"/>
                  </a:lnTo>
                  <a:lnTo>
                    <a:pt x="5135" y="856"/>
                  </a:lnTo>
                  <a:lnTo>
                    <a:pt x="5376" y="768"/>
                  </a:lnTo>
                  <a:lnTo>
                    <a:pt x="5640" y="703"/>
                  </a:lnTo>
                  <a:lnTo>
                    <a:pt x="5903" y="659"/>
                  </a:lnTo>
                  <a:lnTo>
                    <a:pt x="6166" y="637"/>
                  </a:lnTo>
                  <a:lnTo>
                    <a:pt x="7242" y="637"/>
                  </a:lnTo>
                  <a:lnTo>
                    <a:pt x="7242" y="637"/>
                  </a:lnTo>
                  <a:lnTo>
                    <a:pt x="7505" y="659"/>
                  </a:lnTo>
                  <a:lnTo>
                    <a:pt x="7768" y="703"/>
                  </a:lnTo>
                  <a:lnTo>
                    <a:pt x="8010" y="768"/>
                  </a:lnTo>
                  <a:lnTo>
                    <a:pt x="8251" y="856"/>
                  </a:lnTo>
                  <a:lnTo>
                    <a:pt x="8492" y="966"/>
                  </a:lnTo>
                  <a:lnTo>
                    <a:pt x="8690" y="1097"/>
                  </a:lnTo>
                  <a:lnTo>
                    <a:pt x="8909" y="1251"/>
                  </a:lnTo>
                  <a:lnTo>
                    <a:pt x="9085" y="1405"/>
                  </a:lnTo>
                  <a:lnTo>
                    <a:pt x="9260" y="1602"/>
                  </a:lnTo>
                  <a:lnTo>
                    <a:pt x="9414" y="1800"/>
                  </a:lnTo>
                  <a:lnTo>
                    <a:pt x="9546" y="2019"/>
                  </a:lnTo>
                  <a:lnTo>
                    <a:pt x="9655" y="2238"/>
                  </a:lnTo>
                  <a:lnTo>
                    <a:pt x="9743" y="2480"/>
                  </a:lnTo>
                  <a:lnTo>
                    <a:pt x="9809" y="2743"/>
                  </a:lnTo>
                  <a:lnTo>
                    <a:pt x="9831" y="2985"/>
                  </a:lnTo>
                  <a:lnTo>
                    <a:pt x="9853" y="3270"/>
                  </a:lnTo>
                  <a:lnTo>
                    <a:pt x="9853" y="3270"/>
                  </a:lnTo>
                  <a:lnTo>
                    <a:pt x="9831" y="3533"/>
                  </a:lnTo>
                  <a:lnTo>
                    <a:pt x="9809" y="3796"/>
                  </a:lnTo>
                  <a:lnTo>
                    <a:pt x="9743" y="4038"/>
                  </a:lnTo>
                  <a:lnTo>
                    <a:pt x="9655" y="4279"/>
                  </a:lnTo>
                  <a:lnTo>
                    <a:pt x="9546" y="4499"/>
                  </a:lnTo>
                  <a:lnTo>
                    <a:pt x="9414" y="4718"/>
                  </a:lnTo>
                  <a:lnTo>
                    <a:pt x="9260" y="4915"/>
                  </a:lnTo>
                  <a:lnTo>
                    <a:pt x="9085" y="5113"/>
                  </a:lnTo>
                  <a:lnTo>
                    <a:pt x="8909" y="5288"/>
                  </a:lnTo>
                  <a:lnTo>
                    <a:pt x="8690" y="5442"/>
                  </a:lnTo>
                  <a:lnTo>
                    <a:pt x="8492" y="5574"/>
                  </a:lnTo>
                  <a:lnTo>
                    <a:pt x="8251" y="5683"/>
                  </a:lnTo>
                  <a:lnTo>
                    <a:pt x="8010" y="5771"/>
                  </a:lnTo>
                  <a:lnTo>
                    <a:pt x="7768" y="5837"/>
                  </a:lnTo>
                  <a:lnTo>
                    <a:pt x="7505" y="5859"/>
                  </a:lnTo>
                  <a:lnTo>
                    <a:pt x="7242" y="5881"/>
                  </a:lnTo>
                  <a:lnTo>
                    <a:pt x="7242" y="5881"/>
                  </a:lnTo>
                  <a:close/>
                  <a:moveTo>
                    <a:pt x="14965" y="5881"/>
                  </a:moveTo>
                  <a:lnTo>
                    <a:pt x="13890" y="5881"/>
                  </a:lnTo>
                  <a:lnTo>
                    <a:pt x="13890" y="5881"/>
                  </a:lnTo>
                  <a:lnTo>
                    <a:pt x="13627" y="5859"/>
                  </a:lnTo>
                  <a:lnTo>
                    <a:pt x="13364" y="5837"/>
                  </a:lnTo>
                  <a:lnTo>
                    <a:pt x="13122" y="5771"/>
                  </a:lnTo>
                  <a:lnTo>
                    <a:pt x="12881" y="5683"/>
                  </a:lnTo>
                  <a:lnTo>
                    <a:pt x="12661" y="5574"/>
                  </a:lnTo>
                  <a:lnTo>
                    <a:pt x="12442" y="5442"/>
                  </a:lnTo>
                  <a:lnTo>
                    <a:pt x="12244" y="5288"/>
                  </a:lnTo>
                  <a:lnTo>
                    <a:pt x="12047" y="5113"/>
                  </a:lnTo>
                  <a:lnTo>
                    <a:pt x="11871" y="4915"/>
                  </a:lnTo>
                  <a:lnTo>
                    <a:pt x="11718" y="4718"/>
                  </a:lnTo>
                  <a:lnTo>
                    <a:pt x="11608" y="4499"/>
                  </a:lnTo>
                  <a:lnTo>
                    <a:pt x="11476" y="4279"/>
                  </a:lnTo>
                  <a:lnTo>
                    <a:pt x="11389" y="4038"/>
                  </a:lnTo>
                  <a:lnTo>
                    <a:pt x="11345" y="3796"/>
                  </a:lnTo>
                  <a:lnTo>
                    <a:pt x="11301" y="3533"/>
                  </a:lnTo>
                  <a:lnTo>
                    <a:pt x="11279" y="3270"/>
                  </a:lnTo>
                  <a:lnTo>
                    <a:pt x="11279" y="3270"/>
                  </a:lnTo>
                  <a:lnTo>
                    <a:pt x="11301" y="2985"/>
                  </a:lnTo>
                  <a:lnTo>
                    <a:pt x="11345" y="2743"/>
                  </a:lnTo>
                  <a:lnTo>
                    <a:pt x="11389" y="2480"/>
                  </a:lnTo>
                  <a:lnTo>
                    <a:pt x="11476" y="2238"/>
                  </a:lnTo>
                  <a:lnTo>
                    <a:pt x="11608" y="2019"/>
                  </a:lnTo>
                  <a:lnTo>
                    <a:pt x="11718" y="1800"/>
                  </a:lnTo>
                  <a:lnTo>
                    <a:pt x="11871" y="1602"/>
                  </a:lnTo>
                  <a:lnTo>
                    <a:pt x="12047" y="1405"/>
                  </a:lnTo>
                  <a:lnTo>
                    <a:pt x="12244" y="1251"/>
                  </a:lnTo>
                  <a:lnTo>
                    <a:pt x="12442" y="1097"/>
                  </a:lnTo>
                  <a:lnTo>
                    <a:pt x="12661" y="966"/>
                  </a:lnTo>
                  <a:lnTo>
                    <a:pt x="12881" y="856"/>
                  </a:lnTo>
                  <a:lnTo>
                    <a:pt x="13122" y="768"/>
                  </a:lnTo>
                  <a:lnTo>
                    <a:pt x="13364" y="703"/>
                  </a:lnTo>
                  <a:lnTo>
                    <a:pt x="13627" y="659"/>
                  </a:lnTo>
                  <a:lnTo>
                    <a:pt x="13890" y="637"/>
                  </a:lnTo>
                  <a:lnTo>
                    <a:pt x="14965" y="637"/>
                  </a:lnTo>
                  <a:lnTo>
                    <a:pt x="14965" y="637"/>
                  </a:lnTo>
                  <a:lnTo>
                    <a:pt x="15251" y="659"/>
                  </a:lnTo>
                  <a:lnTo>
                    <a:pt x="15492" y="703"/>
                  </a:lnTo>
                  <a:lnTo>
                    <a:pt x="15755" y="768"/>
                  </a:lnTo>
                  <a:lnTo>
                    <a:pt x="15997" y="856"/>
                  </a:lnTo>
                  <a:lnTo>
                    <a:pt x="16216" y="966"/>
                  </a:lnTo>
                  <a:lnTo>
                    <a:pt x="16435" y="1097"/>
                  </a:lnTo>
                  <a:lnTo>
                    <a:pt x="16633" y="1251"/>
                  </a:lnTo>
                  <a:lnTo>
                    <a:pt x="16830" y="1405"/>
                  </a:lnTo>
                  <a:lnTo>
                    <a:pt x="17006" y="1602"/>
                  </a:lnTo>
                  <a:lnTo>
                    <a:pt x="17138" y="1800"/>
                  </a:lnTo>
                  <a:lnTo>
                    <a:pt x="17269" y="2019"/>
                  </a:lnTo>
                  <a:lnTo>
                    <a:pt x="17379" y="2238"/>
                  </a:lnTo>
                  <a:lnTo>
                    <a:pt x="17467" y="2480"/>
                  </a:lnTo>
                  <a:lnTo>
                    <a:pt x="17533" y="2743"/>
                  </a:lnTo>
                  <a:lnTo>
                    <a:pt x="17576" y="2985"/>
                  </a:lnTo>
                  <a:lnTo>
                    <a:pt x="17598" y="3270"/>
                  </a:lnTo>
                  <a:lnTo>
                    <a:pt x="17598" y="3270"/>
                  </a:lnTo>
                  <a:lnTo>
                    <a:pt x="17576" y="3533"/>
                  </a:lnTo>
                  <a:lnTo>
                    <a:pt x="17533" y="3796"/>
                  </a:lnTo>
                  <a:lnTo>
                    <a:pt x="17467" y="4038"/>
                  </a:lnTo>
                  <a:lnTo>
                    <a:pt x="17379" y="4279"/>
                  </a:lnTo>
                  <a:lnTo>
                    <a:pt x="17269" y="4499"/>
                  </a:lnTo>
                  <a:lnTo>
                    <a:pt x="17138" y="4718"/>
                  </a:lnTo>
                  <a:lnTo>
                    <a:pt x="17006" y="4915"/>
                  </a:lnTo>
                  <a:lnTo>
                    <a:pt x="16830" y="5113"/>
                  </a:lnTo>
                  <a:lnTo>
                    <a:pt x="16633" y="5288"/>
                  </a:lnTo>
                  <a:lnTo>
                    <a:pt x="16435" y="5442"/>
                  </a:lnTo>
                  <a:lnTo>
                    <a:pt x="16216" y="5574"/>
                  </a:lnTo>
                  <a:lnTo>
                    <a:pt x="15997" y="5683"/>
                  </a:lnTo>
                  <a:lnTo>
                    <a:pt x="15755" y="5771"/>
                  </a:lnTo>
                  <a:lnTo>
                    <a:pt x="15492" y="5837"/>
                  </a:lnTo>
                  <a:lnTo>
                    <a:pt x="15251" y="5859"/>
                  </a:lnTo>
                  <a:lnTo>
                    <a:pt x="14965" y="5881"/>
                  </a:lnTo>
                  <a:lnTo>
                    <a:pt x="14965" y="588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5" name="Google Shape;5419;p48">
              <a:extLst>
                <a:ext uri="{FF2B5EF4-FFF2-40B4-BE49-F238E27FC236}">
                  <a16:creationId xmlns:a16="http://schemas.microsoft.com/office/drawing/2014/main" id="{25DAEBFD-08E0-D413-8E86-058C5371608E}"/>
                </a:ext>
              </a:extLst>
            </p:cNvPr>
            <p:cNvSpPr/>
            <p:nvPr/>
          </p:nvSpPr>
          <p:spPr>
            <a:xfrm>
              <a:off x="6120175" y="2974075"/>
              <a:ext cx="52125" cy="35675"/>
            </a:xfrm>
            <a:custGeom>
              <a:avLst/>
              <a:gdLst/>
              <a:ahLst/>
              <a:cxnLst/>
              <a:rect l="l" t="t" r="r" b="b"/>
              <a:pathLst>
                <a:path w="2085" h="1427" extrusionOk="0">
                  <a:moveTo>
                    <a:pt x="746" y="89"/>
                  </a:moveTo>
                  <a:lnTo>
                    <a:pt x="746" y="89"/>
                  </a:lnTo>
                  <a:lnTo>
                    <a:pt x="549" y="198"/>
                  </a:lnTo>
                  <a:lnTo>
                    <a:pt x="373" y="308"/>
                  </a:lnTo>
                  <a:lnTo>
                    <a:pt x="220" y="440"/>
                  </a:lnTo>
                  <a:lnTo>
                    <a:pt x="110" y="593"/>
                  </a:lnTo>
                  <a:lnTo>
                    <a:pt x="44" y="769"/>
                  </a:lnTo>
                  <a:lnTo>
                    <a:pt x="0" y="922"/>
                  </a:lnTo>
                  <a:lnTo>
                    <a:pt x="0" y="1098"/>
                  </a:lnTo>
                  <a:lnTo>
                    <a:pt x="22" y="1251"/>
                  </a:lnTo>
                  <a:lnTo>
                    <a:pt x="22" y="1251"/>
                  </a:lnTo>
                  <a:lnTo>
                    <a:pt x="66" y="1317"/>
                  </a:lnTo>
                  <a:lnTo>
                    <a:pt x="110" y="1361"/>
                  </a:lnTo>
                  <a:lnTo>
                    <a:pt x="154" y="1405"/>
                  </a:lnTo>
                  <a:lnTo>
                    <a:pt x="198" y="1427"/>
                  </a:lnTo>
                  <a:lnTo>
                    <a:pt x="307" y="1427"/>
                  </a:lnTo>
                  <a:lnTo>
                    <a:pt x="439" y="1405"/>
                  </a:lnTo>
                  <a:lnTo>
                    <a:pt x="746" y="1251"/>
                  </a:lnTo>
                  <a:lnTo>
                    <a:pt x="922" y="1142"/>
                  </a:lnTo>
                  <a:lnTo>
                    <a:pt x="1119" y="1054"/>
                  </a:lnTo>
                  <a:lnTo>
                    <a:pt x="1119" y="1054"/>
                  </a:lnTo>
                  <a:lnTo>
                    <a:pt x="1339" y="988"/>
                  </a:lnTo>
                  <a:lnTo>
                    <a:pt x="1536" y="922"/>
                  </a:lnTo>
                  <a:lnTo>
                    <a:pt x="1865" y="835"/>
                  </a:lnTo>
                  <a:lnTo>
                    <a:pt x="1975" y="769"/>
                  </a:lnTo>
                  <a:lnTo>
                    <a:pt x="2063" y="703"/>
                  </a:lnTo>
                  <a:lnTo>
                    <a:pt x="2085" y="637"/>
                  </a:lnTo>
                  <a:lnTo>
                    <a:pt x="2085" y="593"/>
                  </a:lnTo>
                  <a:lnTo>
                    <a:pt x="2085" y="527"/>
                  </a:lnTo>
                  <a:lnTo>
                    <a:pt x="2063" y="462"/>
                  </a:lnTo>
                  <a:lnTo>
                    <a:pt x="2063" y="462"/>
                  </a:lnTo>
                  <a:lnTo>
                    <a:pt x="1975" y="308"/>
                  </a:lnTo>
                  <a:lnTo>
                    <a:pt x="1865" y="198"/>
                  </a:lnTo>
                  <a:lnTo>
                    <a:pt x="1712" y="89"/>
                  </a:lnTo>
                  <a:lnTo>
                    <a:pt x="1558" y="45"/>
                  </a:lnTo>
                  <a:lnTo>
                    <a:pt x="1361" y="1"/>
                  </a:lnTo>
                  <a:lnTo>
                    <a:pt x="1163" y="1"/>
                  </a:lnTo>
                  <a:lnTo>
                    <a:pt x="966" y="23"/>
                  </a:lnTo>
                  <a:lnTo>
                    <a:pt x="746" y="89"/>
                  </a:lnTo>
                  <a:lnTo>
                    <a:pt x="746" y="89"/>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6" name="Google Shape;5420;p48">
              <a:extLst>
                <a:ext uri="{FF2B5EF4-FFF2-40B4-BE49-F238E27FC236}">
                  <a16:creationId xmlns:a16="http://schemas.microsoft.com/office/drawing/2014/main" id="{1B57E566-0B0E-6756-F91B-D2D33FEB5EB4}"/>
                </a:ext>
              </a:extLst>
            </p:cNvPr>
            <p:cNvSpPr/>
            <p:nvPr/>
          </p:nvSpPr>
          <p:spPr>
            <a:xfrm>
              <a:off x="5937500" y="2977375"/>
              <a:ext cx="53225" cy="34575"/>
            </a:xfrm>
            <a:custGeom>
              <a:avLst/>
              <a:gdLst/>
              <a:ahLst/>
              <a:cxnLst/>
              <a:rect l="l" t="t" r="r" b="b"/>
              <a:pathLst>
                <a:path w="2129" h="1383" extrusionOk="0">
                  <a:moveTo>
                    <a:pt x="1317" y="88"/>
                  </a:moveTo>
                  <a:lnTo>
                    <a:pt x="1317" y="88"/>
                  </a:lnTo>
                  <a:lnTo>
                    <a:pt x="1098" y="22"/>
                  </a:lnTo>
                  <a:lnTo>
                    <a:pt x="900" y="0"/>
                  </a:lnTo>
                  <a:lnTo>
                    <a:pt x="703" y="22"/>
                  </a:lnTo>
                  <a:lnTo>
                    <a:pt x="505" y="66"/>
                  </a:lnTo>
                  <a:lnTo>
                    <a:pt x="352" y="132"/>
                  </a:lnTo>
                  <a:lnTo>
                    <a:pt x="198" y="242"/>
                  </a:lnTo>
                  <a:lnTo>
                    <a:pt x="88" y="373"/>
                  </a:lnTo>
                  <a:lnTo>
                    <a:pt x="22" y="505"/>
                  </a:lnTo>
                  <a:lnTo>
                    <a:pt x="22" y="505"/>
                  </a:lnTo>
                  <a:lnTo>
                    <a:pt x="0" y="593"/>
                  </a:lnTo>
                  <a:lnTo>
                    <a:pt x="0" y="659"/>
                  </a:lnTo>
                  <a:lnTo>
                    <a:pt x="22" y="703"/>
                  </a:lnTo>
                  <a:lnTo>
                    <a:pt x="44" y="746"/>
                  </a:lnTo>
                  <a:lnTo>
                    <a:pt x="110" y="834"/>
                  </a:lnTo>
                  <a:lnTo>
                    <a:pt x="242" y="878"/>
                  </a:lnTo>
                  <a:lnTo>
                    <a:pt x="571" y="966"/>
                  </a:lnTo>
                  <a:lnTo>
                    <a:pt x="790" y="1010"/>
                  </a:lnTo>
                  <a:lnTo>
                    <a:pt x="988" y="1054"/>
                  </a:lnTo>
                  <a:lnTo>
                    <a:pt x="988" y="1054"/>
                  </a:lnTo>
                  <a:lnTo>
                    <a:pt x="1207" y="1141"/>
                  </a:lnTo>
                  <a:lnTo>
                    <a:pt x="1383" y="1229"/>
                  </a:lnTo>
                  <a:lnTo>
                    <a:pt x="1712" y="1361"/>
                  </a:lnTo>
                  <a:lnTo>
                    <a:pt x="1844" y="1383"/>
                  </a:lnTo>
                  <a:lnTo>
                    <a:pt x="1953" y="1383"/>
                  </a:lnTo>
                  <a:lnTo>
                    <a:pt x="1997" y="1361"/>
                  </a:lnTo>
                  <a:lnTo>
                    <a:pt x="2041" y="1317"/>
                  </a:lnTo>
                  <a:lnTo>
                    <a:pt x="2063" y="1273"/>
                  </a:lnTo>
                  <a:lnTo>
                    <a:pt x="2107" y="1185"/>
                  </a:lnTo>
                  <a:lnTo>
                    <a:pt x="2107" y="1185"/>
                  </a:lnTo>
                  <a:lnTo>
                    <a:pt x="2129" y="1032"/>
                  </a:lnTo>
                  <a:lnTo>
                    <a:pt x="2107" y="856"/>
                  </a:lnTo>
                  <a:lnTo>
                    <a:pt x="2063" y="703"/>
                  </a:lnTo>
                  <a:lnTo>
                    <a:pt x="1975" y="549"/>
                  </a:lnTo>
                  <a:lnTo>
                    <a:pt x="1844" y="395"/>
                  </a:lnTo>
                  <a:lnTo>
                    <a:pt x="1690" y="264"/>
                  </a:lnTo>
                  <a:lnTo>
                    <a:pt x="1514" y="154"/>
                  </a:lnTo>
                  <a:lnTo>
                    <a:pt x="1317" y="88"/>
                  </a:lnTo>
                  <a:lnTo>
                    <a:pt x="1317" y="88"/>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7" name="Google Shape;5421;p48">
              <a:extLst>
                <a:ext uri="{FF2B5EF4-FFF2-40B4-BE49-F238E27FC236}">
                  <a16:creationId xmlns:a16="http://schemas.microsoft.com/office/drawing/2014/main" id="{7443F70D-B906-E292-9AB4-067D33A0E4FF}"/>
                </a:ext>
              </a:extLst>
            </p:cNvPr>
            <p:cNvSpPr/>
            <p:nvPr/>
          </p:nvSpPr>
          <p:spPr>
            <a:xfrm>
              <a:off x="5717525" y="2657550"/>
              <a:ext cx="179400" cy="284200"/>
            </a:xfrm>
            <a:custGeom>
              <a:avLst/>
              <a:gdLst/>
              <a:ahLst/>
              <a:cxnLst/>
              <a:rect l="l" t="t" r="r" b="b"/>
              <a:pathLst>
                <a:path w="7176" h="11368" extrusionOk="0">
                  <a:moveTo>
                    <a:pt x="5991" y="901"/>
                  </a:moveTo>
                  <a:lnTo>
                    <a:pt x="5991" y="901"/>
                  </a:lnTo>
                  <a:lnTo>
                    <a:pt x="6232" y="1010"/>
                  </a:lnTo>
                  <a:lnTo>
                    <a:pt x="6452" y="1164"/>
                  </a:lnTo>
                  <a:lnTo>
                    <a:pt x="6649" y="1339"/>
                  </a:lnTo>
                  <a:lnTo>
                    <a:pt x="6825" y="1559"/>
                  </a:lnTo>
                  <a:lnTo>
                    <a:pt x="6956" y="1778"/>
                  </a:lnTo>
                  <a:lnTo>
                    <a:pt x="7066" y="2020"/>
                  </a:lnTo>
                  <a:lnTo>
                    <a:pt x="7132" y="2261"/>
                  </a:lnTo>
                  <a:lnTo>
                    <a:pt x="7176" y="2524"/>
                  </a:lnTo>
                  <a:lnTo>
                    <a:pt x="7176" y="2524"/>
                  </a:lnTo>
                  <a:lnTo>
                    <a:pt x="7176" y="2788"/>
                  </a:lnTo>
                  <a:lnTo>
                    <a:pt x="7132" y="3051"/>
                  </a:lnTo>
                  <a:lnTo>
                    <a:pt x="7044" y="3314"/>
                  </a:lnTo>
                  <a:lnTo>
                    <a:pt x="6934" y="3556"/>
                  </a:lnTo>
                  <a:lnTo>
                    <a:pt x="6781" y="3775"/>
                  </a:lnTo>
                  <a:lnTo>
                    <a:pt x="6605" y="3973"/>
                  </a:lnTo>
                  <a:lnTo>
                    <a:pt x="6408" y="4148"/>
                  </a:lnTo>
                  <a:lnTo>
                    <a:pt x="6188" y="4280"/>
                  </a:lnTo>
                  <a:lnTo>
                    <a:pt x="6188" y="4280"/>
                  </a:lnTo>
                  <a:lnTo>
                    <a:pt x="6342" y="4389"/>
                  </a:lnTo>
                  <a:lnTo>
                    <a:pt x="6474" y="4499"/>
                  </a:lnTo>
                  <a:lnTo>
                    <a:pt x="6583" y="4653"/>
                  </a:lnTo>
                  <a:lnTo>
                    <a:pt x="6671" y="4806"/>
                  </a:lnTo>
                  <a:lnTo>
                    <a:pt x="6715" y="4982"/>
                  </a:lnTo>
                  <a:lnTo>
                    <a:pt x="6737" y="5157"/>
                  </a:lnTo>
                  <a:lnTo>
                    <a:pt x="6737" y="5355"/>
                  </a:lnTo>
                  <a:lnTo>
                    <a:pt x="6715" y="5530"/>
                  </a:lnTo>
                  <a:lnTo>
                    <a:pt x="6715" y="5530"/>
                  </a:lnTo>
                  <a:lnTo>
                    <a:pt x="6671" y="5728"/>
                  </a:lnTo>
                  <a:lnTo>
                    <a:pt x="6583" y="5882"/>
                  </a:lnTo>
                  <a:lnTo>
                    <a:pt x="6452" y="6035"/>
                  </a:lnTo>
                  <a:lnTo>
                    <a:pt x="6320" y="6189"/>
                  </a:lnTo>
                  <a:lnTo>
                    <a:pt x="6166" y="6298"/>
                  </a:lnTo>
                  <a:lnTo>
                    <a:pt x="5991" y="6386"/>
                  </a:lnTo>
                  <a:lnTo>
                    <a:pt x="5815" y="6430"/>
                  </a:lnTo>
                  <a:lnTo>
                    <a:pt x="5640" y="6474"/>
                  </a:lnTo>
                  <a:lnTo>
                    <a:pt x="5640" y="6474"/>
                  </a:lnTo>
                  <a:lnTo>
                    <a:pt x="5771" y="6628"/>
                  </a:lnTo>
                  <a:lnTo>
                    <a:pt x="5881" y="6803"/>
                  </a:lnTo>
                  <a:lnTo>
                    <a:pt x="5969" y="7001"/>
                  </a:lnTo>
                  <a:lnTo>
                    <a:pt x="6035" y="7220"/>
                  </a:lnTo>
                  <a:lnTo>
                    <a:pt x="6057" y="7417"/>
                  </a:lnTo>
                  <a:lnTo>
                    <a:pt x="6057" y="7637"/>
                  </a:lnTo>
                  <a:lnTo>
                    <a:pt x="6013" y="7834"/>
                  </a:lnTo>
                  <a:lnTo>
                    <a:pt x="5947" y="8032"/>
                  </a:lnTo>
                  <a:lnTo>
                    <a:pt x="5947" y="8032"/>
                  </a:lnTo>
                  <a:lnTo>
                    <a:pt x="5837" y="8185"/>
                  </a:lnTo>
                  <a:lnTo>
                    <a:pt x="5684" y="8339"/>
                  </a:lnTo>
                  <a:lnTo>
                    <a:pt x="5530" y="8449"/>
                  </a:lnTo>
                  <a:lnTo>
                    <a:pt x="5355" y="8559"/>
                  </a:lnTo>
                  <a:lnTo>
                    <a:pt x="5157" y="8624"/>
                  </a:lnTo>
                  <a:lnTo>
                    <a:pt x="4982" y="8668"/>
                  </a:lnTo>
                  <a:lnTo>
                    <a:pt x="4762" y="8668"/>
                  </a:lnTo>
                  <a:lnTo>
                    <a:pt x="4565" y="8624"/>
                  </a:lnTo>
                  <a:lnTo>
                    <a:pt x="4565" y="8624"/>
                  </a:lnTo>
                  <a:lnTo>
                    <a:pt x="4630" y="8756"/>
                  </a:lnTo>
                  <a:lnTo>
                    <a:pt x="4674" y="8888"/>
                  </a:lnTo>
                  <a:lnTo>
                    <a:pt x="4696" y="9019"/>
                  </a:lnTo>
                  <a:lnTo>
                    <a:pt x="4696" y="9151"/>
                  </a:lnTo>
                  <a:lnTo>
                    <a:pt x="4696" y="9305"/>
                  </a:lnTo>
                  <a:lnTo>
                    <a:pt x="4674" y="9436"/>
                  </a:lnTo>
                  <a:lnTo>
                    <a:pt x="4630" y="9568"/>
                  </a:lnTo>
                  <a:lnTo>
                    <a:pt x="4587" y="9700"/>
                  </a:lnTo>
                  <a:lnTo>
                    <a:pt x="4587" y="9700"/>
                  </a:lnTo>
                  <a:lnTo>
                    <a:pt x="4499" y="9809"/>
                  </a:lnTo>
                  <a:lnTo>
                    <a:pt x="4411" y="9919"/>
                  </a:lnTo>
                  <a:lnTo>
                    <a:pt x="4323" y="10029"/>
                  </a:lnTo>
                  <a:lnTo>
                    <a:pt x="4214" y="10116"/>
                  </a:lnTo>
                  <a:lnTo>
                    <a:pt x="4104" y="10182"/>
                  </a:lnTo>
                  <a:lnTo>
                    <a:pt x="3972" y="10248"/>
                  </a:lnTo>
                  <a:lnTo>
                    <a:pt x="3841" y="10292"/>
                  </a:lnTo>
                  <a:lnTo>
                    <a:pt x="3709" y="10314"/>
                  </a:lnTo>
                  <a:lnTo>
                    <a:pt x="3709" y="10314"/>
                  </a:lnTo>
                  <a:lnTo>
                    <a:pt x="3731" y="10402"/>
                  </a:lnTo>
                  <a:lnTo>
                    <a:pt x="3753" y="10489"/>
                  </a:lnTo>
                  <a:lnTo>
                    <a:pt x="3753" y="10555"/>
                  </a:lnTo>
                  <a:lnTo>
                    <a:pt x="3731" y="10643"/>
                  </a:lnTo>
                  <a:lnTo>
                    <a:pt x="3687" y="10797"/>
                  </a:lnTo>
                  <a:lnTo>
                    <a:pt x="3577" y="10928"/>
                  </a:lnTo>
                  <a:lnTo>
                    <a:pt x="3446" y="11060"/>
                  </a:lnTo>
                  <a:lnTo>
                    <a:pt x="3292" y="11170"/>
                  </a:lnTo>
                  <a:lnTo>
                    <a:pt x="3138" y="11257"/>
                  </a:lnTo>
                  <a:lnTo>
                    <a:pt x="2963" y="11323"/>
                  </a:lnTo>
                  <a:lnTo>
                    <a:pt x="2963" y="11323"/>
                  </a:lnTo>
                  <a:lnTo>
                    <a:pt x="2787" y="11367"/>
                  </a:lnTo>
                  <a:lnTo>
                    <a:pt x="2634" y="11345"/>
                  </a:lnTo>
                  <a:lnTo>
                    <a:pt x="2458" y="11323"/>
                  </a:lnTo>
                  <a:lnTo>
                    <a:pt x="2305" y="11257"/>
                  </a:lnTo>
                  <a:lnTo>
                    <a:pt x="2151" y="11192"/>
                  </a:lnTo>
                  <a:lnTo>
                    <a:pt x="2019" y="11082"/>
                  </a:lnTo>
                  <a:lnTo>
                    <a:pt x="1888" y="10972"/>
                  </a:lnTo>
                  <a:lnTo>
                    <a:pt x="1778" y="10819"/>
                  </a:lnTo>
                  <a:lnTo>
                    <a:pt x="1778" y="10819"/>
                  </a:lnTo>
                  <a:lnTo>
                    <a:pt x="1690" y="10687"/>
                  </a:lnTo>
                  <a:lnTo>
                    <a:pt x="1624" y="10533"/>
                  </a:lnTo>
                  <a:lnTo>
                    <a:pt x="1580" y="10358"/>
                  </a:lnTo>
                  <a:lnTo>
                    <a:pt x="1558" y="10204"/>
                  </a:lnTo>
                  <a:lnTo>
                    <a:pt x="1537" y="10029"/>
                  </a:lnTo>
                  <a:lnTo>
                    <a:pt x="1537" y="9853"/>
                  </a:lnTo>
                  <a:lnTo>
                    <a:pt x="1558" y="9502"/>
                  </a:lnTo>
                  <a:lnTo>
                    <a:pt x="1558" y="9502"/>
                  </a:lnTo>
                  <a:lnTo>
                    <a:pt x="1405" y="9502"/>
                  </a:lnTo>
                  <a:lnTo>
                    <a:pt x="1251" y="9458"/>
                  </a:lnTo>
                  <a:lnTo>
                    <a:pt x="1098" y="9370"/>
                  </a:lnTo>
                  <a:lnTo>
                    <a:pt x="944" y="9283"/>
                  </a:lnTo>
                  <a:lnTo>
                    <a:pt x="812" y="9173"/>
                  </a:lnTo>
                  <a:lnTo>
                    <a:pt x="703" y="9019"/>
                  </a:lnTo>
                  <a:lnTo>
                    <a:pt x="615" y="8888"/>
                  </a:lnTo>
                  <a:lnTo>
                    <a:pt x="549" y="8712"/>
                  </a:lnTo>
                  <a:lnTo>
                    <a:pt x="549" y="8712"/>
                  </a:lnTo>
                  <a:lnTo>
                    <a:pt x="505" y="8559"/>
                  </a:lnTo>
                  <a:lnTo>
                    <a:pt x="505" y="8405"/>
                  </a:lnTo>
                  <a:lnTo>
                    <a:pt x="527" y="8229"/>
                  </a:lnTo>
                  <a:lnTo>
                    <a:pt x="549" y="8076"/>
                  </a:lnTo>
                  <a:lnTo>
                    <a:pt x="615" y="7922"/>
                  </a:lnTo>
                  <a:lnTo>
                    <a:pt x="703" y="7769"/>
                  </a:lnTo>
                  <a:lnTo>
                    <a:pt x="812" y="7637"/>
                  </a:lnTo>
                  <a:lnTo>
                    <a:pt x="944" y="7549"/>
                  </a:lnTo>
                  <a:lnTo>
                    <a:pt x="944" y="7549"/>
                  </a:lnTo>
                  <a:lnTo>
                    <a:pt x="769" y="7439"/>
                  </a:lnTo>
                  <a:lnTo>
                    <a:pt x="593" y="7330"/>
                  </a:lnTo>
                  <a:lnTo>
                    <a:pt x="439" y="7198"/>
                  </a:lnTo>
                  <a:lnTo>
                    <a:pt x="308" y="7044"/>
                  </a:lnTo>
                  <a:lnTo>
                    <a:pt x="176" y="6891"/>
                  </a:lnTo>
                  <a:lnTo>
                    <a:pt x="88" y="6693"/>
                  </a:lnTo>
                  <a:lnTo>
                    <a:pt x="23" y="6518"/>
                  </a:lnTo>
                  <a:lnTo>
                    <a:pt x="1" y="6320"/>
                  </a:lnTo>
                  <a:lnTo>
                    <a:pt x="1" y="6320"/>
                  </a:lnTo>
                  <a:lnTo>
                    <a:pt x="1" y="6123"/>
                  </a:lnTo>
                  <a:lnTo>
                    <a:pt x="44" y="5947"/>
                  </a:lnTo>
                  <a:lnTo>
                    <a:pt x="88" y="5750"/>
                  </a:lnTo>
                  <a:lnTo>
                    <a:pt x="176" y="5574"/>
                  </a:lnTo>
                  <a:lnTo>
                    <a:pt x="286" y="5421"/>
                  </a:lnTo>
                  <a:lnTo>
                    <a:pt x="417" y="5267"/>
                  </a:lnTo>
                  <a:lnTo>
                    <a:pt x="549" y="5135"/>
                  </a:lnTo>
                  <a:lnTo>
                    <a:pt x="725" y="5026"/>
                  </a:lnTo>
                  <a:lnTo>
                    <a:pt x="725" y="5026"/>
                  </a:lnTo>
                  <a:lnTo>
                    <a:pt x="615" y="4872"/>
                  </a:lnTo>
                  <a:lnTo>
                    <a:pt x="549" y="4675"/>
                  </a:lnTo>
                  <a:lnTo>
                    <a:pt x="505" y="4455"/>
                  </a:lnTo>
                  <a:lnTo>
                    <a:pt x="505" y="4236"/>
                  </a:lnTo>
                  <a:lnTo>
                    <a:pt x="549" y="4016"/>
                  </a:lnTo>
                  <a:lnTo>
                    <a:pt x="593" y="3819"/>
                  </a:lnTo>
                  <a:lnTo>
                    <a:pt x="681" y="3621"/>
                  </a:lnTo>
                  <a:lnTo>
                    <a:pt x="791" y="3446"/>
                  </a:lnTo>
                  <a:lnTo>
                    <a:pt x="791" y="3446"/>
                  </a:lnTo>
                  <a:lnTo>
                    <a:pt x="922" y="3314"/>
                  </a:lnTo>
                  <a:lnTo>
                    <a:pt x="1076" y="3205"/>
                  </a:lnTo>
                  <a:lnTo>
                    <a:pt x="1251" y="3117"/>
                  </a:lnTo>
                  <a:lnTo>
                    <a:pt x="1427" y="3051"/>
                  </a:lnTo>
                  <a:lnTo>
                    <a:pt x="1602" y="3007"/>
                  </a:lnTo>
                  <a:lnTo>
                    <a:pt x="1800" y="3007"/>
                  </a:lnTo>
                  <a:lnTo>
                    <a:pt x="1997" y="3029"/>
                  </a:lnTo>
                  <a:lnTo>
                    <a:pt x="2173" y="3095"/>
                  </a:lnTo>
                  <a:lnTo>
                    <a:pt x="2173" y="3095"/>
                  </a:lnTo>
                  <a:lnTo>
                    <a:pt x="2085" y="2897"/>
                  </a:lnTo>
                  <a:lnTo>
                    <a:pt x="2019" y="2678"/>
                  </a:lnTo>
                  <a:lnTo>
                    <a:pt x="1997" y="2459"/>
                  </a:lnTo>
                  <a:lnTo>
                    <a:pt x="1975" y="2217"/>
                  </a:lnTo>
                  <a:lnTo>
                    <a:pt x="1997" y="2020"/>
                  </a:lnTo>
                  <a:lnTo>
                    <a:pt x="2041" y="1800"/>
                  </a:lnTo>
                  <a:lnTo>
                    <a:pt x="2129" y="1603"/>
                  </a:lnTo>
                  <a:lnTo>
                    <a:pt x="2261" y="1449"/>
                  </a:lnTo>
                  <a:lnTo>
                    <a:pt x="2261" y="1449"/>
                  </a:lnTo>
                  <a:lnTo>
                    <a:pt x="2414" y="1318"/>
                  </a:lnTo>
                  <a:lnTo>
                    <a:pt x="2612" y="1208"/>
                  </a:lnTo>
                  <a:lnTo>
                    <a:pt x="2809" y="1120"/>
                  </a:lnTo>
                  <a:lnTo>
                    <a:pt x="3007" y="1076"/>
                  </a:lnTo>
                  <a:lnTo>
                    <a:pt x="3226" y="1054"/>
                  </a:lnTo>
                  <a:lnTo>
                    <a:pt x="3446" y="1054"/>
                  </a:lnTo>
                  <a:lnTo>
                    <a:pt x="3643" y="1098"/>
                  </a:lnTo>
                  <a:lnTo>
                    <a:pt x="3841" y="1164"/>
                  </a:lnTo>
                  <a:lnTo>
                    <a:pt x="3841" y="1164"/>
                  </a:lnTo>
                  <a:lnTo>
                    <a:pt x="3841" y="1076"/>
                  </a:lnTo>
                  <a:lnTo>
                    <a:pt x="3841" y="966"/>
                  </a:lnTo>
                  <a:lnTo>
                    <a:pt x="3862" y="879"/>
                  </a:lnTo>
                  <a:lnTo>
                    <a:pt x="3906" y="769"/>
                  </a:lnTo>
                  <a:lnTo>
                    <a:pt x="4038" y="593"/>
                  </a:lnTo>
                  <a:lnTo>
                    <a:pt x="4214" y="396"/>
                  </a:lnTo>
                  <a:lnTo>
                    <a:pt x="4411" y="242"/>
                  </a:lnTo>
                  <a:lnTo>
                    <a:pt x="4608" y="133"/>
                  </a:lnTo>
                  <a:lnTo>
                    <a:pt x="4828" y="45"/>
                  </a:lnTo>
                  <a:lnTo>
                    <a:pt x="5047" y="1"/>
                  </a:lnTo>
                  <a:lnTo>
                    <a:pt x="5047" y="1"/>
                  </a:lnTo>
                  <a:lnTo>
                    <a:pt x="5223" y="23"/>
                  </a:lnTo>
                  <a:lnTo>
                    <a:pt x="5420" y="67"/>
                  </a:lnTo>
                  <a:lnTo>
                    <a:pt x="5574" y="177"/>
                  </a:lnTo>
                  <a:lnTo>
                    <a:pt x="5728" y="308"/>
                  </a:lnTo>
                  <a:lnTo>
                    <a:pt x="5837" y="462"/>
                  </a:lnTo>
                  <a:lnTo>
                    <a:pt x="5925" y="637"/>
                  </a:lnTo>
                  <a:lnTo>
                    <a:pt x="5969" y="813"/>
                  </a:lnTo>
                  <a:lnTo>
                    <a:pt x="5969" y="101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8" name="Google Shape;5422;p48">
              <a:extLst>
                <a:ext uri="{FF2B5EF4-FFF2-40B4-BE49-F238E27FC236}">
                  <a16:creationId xmlns:a16="http://schemas.microsoft.com/office/drawing/2014/main" id="{632B47C6-7E81-7B9E-4D0C-43CBF509F855}"/>
                </a:ext>
              </a:extLst>
            </p:cNvPr>
            <p:cNvSpPr/>
            <p:nvPr/>
          </p:nvSpPr>
          <p:spPr>
            <a:xfrm>
              <a:off x="5717525" y="2657550"/>
              <a:ext cx="179400" cy="284200"/>
            </a:xfrm>
            <a:custGeom>
              <a:avLst/>
              <a:gdLst/>
              <a:ahLst/>
              <a:cxnLst/>
              <a:rect l="l" t="t" r="r" b="b"/>
              <a:pathLst>
                <a:path w="7176" h="11368" fill="none" extrusionOk="0">
                  <a:moveTo>
                    <a:pt x="5991" y="901"/>
                  </a:moveTo>
                  <a:lnTo>
                    <a:pt x="5991" y="901"/>
                  </a:lnTo>
                  <a:lnTo>
                    <a:pt x="6232" y="1010"/>
                  </a:lnTo>
                  <a:lnTo>
                    <a:pt x="6452" y="1164"/>
                  </a:lnTo>
                  <a:lnTo>
                    <a:pt x="6649" y="1339"/>
                  </a:lnTo>
                  <a:lnTo>
                    <a:pt x="6825" y="1559"/>
                  </a:lnTo>
                  <a:lnTo>
                    <a:pt x="6956" y="1778"/>
                  </a:lnTo>
                  <a:lnTo>
                    <a:pt x="7066" y="2020"/>
                  </a:lnTo>
                  <a:lnTo>
                    <a:pt x="7132" y="2261"/>
                  </a:lnTo>
                  <a:lnTo>
                    <a:pt x="7176" y="2524"/>
                  </a:lnTo>
                  <a:lnTo>
                    <a:pt x="7176" y="2524"/>
                  </a:lnTo>
                  <a:lnTo>
                    <a:pt x="7176" y="2788"/>
                  </a:lnTo>
                  <a:lnTo>
                    <a:pt x="7132" y="3051"/>
                  </a:lnTo>
                  <a:lnTo>
                    <a:pt x="7044" y="3314"/>
                  </a:lnTo>
                  <a:lnTo>
                    <a:pt x="6934" y="3556"/>
                  </a:lnTo>
                  <a:lnTo>
                    <a:pt x="6781" y="3775"/>
                  </a:lnTo>
                  <a:lnTo>
                    <a:pt x="6605" y="3973"/>
                  </a:lnTo>
                  <a:lnTo>
                    <a:pt x="6408" y="4148"/>
                  </a:lnTo>
                  <a:lnTo>
                    <a:pt x="6188" y="4280"/>
                  </a:lnTo>
                  <a:lnTo>
                    <a:pt x="6188" y="4280"/>
                  </a:lnTo>
                  <a:lnTo>
                    <a:pt x="6342" y="4389"/>
                  </a:lnTo>
                  <a:lnTo>
                    <a:pt x="6474" y="4499"/>
                  </a:lnTo>
                  <a:lnTo>
                    <a:pt x="6583" y="4653"/>
                  </a:lnTo>
                  <a:lnTo>
                    <a:pt x="6671" y="4806"/>
                  </a:lnTo>
                  <a:lnTo>
                    <a:pt x="6715" y="4982"/>
                  </a:lnTo>
                  <a:lnTo>
                    <a:pt x="6737" y="5157"/>
                  </a:lnTo>
                  <a:lnTo>
                    <a:pt x="6737" y="5355"/>
                  </a:lnTo>
                  <a:lnTo>
                    <a:pt x="6715" y="5530"/>
                  </a:lnTo>
                  <a:lnTo>
                    <a:pt x="6715" y="5530"/>
                  </a:lnTo>
                  <a:lnTo>
                    <a:pt x="6671" y="5728"/>
                  </a:lnTo>
                  <a:lnTo>
                    <a:pt x="6583" y="5882"/>
                  </a:lnTo>
                  <a:lnTo>
                    <a:pt x="6452" y="6035"/>
                  </a:lnTo>
                  <a:lnTo>
                    <a:pt x="6320" y="6189"/>
                  </a:lnTo>
                  <a:lnTo>
                    <a:pt x="6166" y="6298"/>
                  </a:lnTo>
                  <a:lnTo>
                    <a:pt x="5991" y="6386"/>
                  </a:lnTo>
                  <a:lnTo>
                    <a:pt x="5815" y="6430"/>
                  </a:lnTo>
                  <a:lnTo>
                    <a:pt x="5640" y="6474"/>
                  </a:lnTo>
                  <a:lnTo>
                    <a:pt x="5640" y="6474"/>
                  </a:lnTo>
                  <a:lnTo>
                    <a:pt x="5771" y="6628"/>
                  </a:lnTo>
                  <a:lnTo>
                    <a:pt x="5881" y="6803"/>
                  </a:lnTo>
                  <a:lnTo>
                    <a:pt x="5969" y="7001"/>
                  </a:lnTo>
                  <a:lnTo>
                    <a:pt x="6035" y="7220"/>
                  </a:lnTo>
                  <a:lnTo>
                    <a:pt x="6057" y="7417"/>
                  </a:lnTo>
                  <a:lnTo>
                    <a:pt x="6057" y="7637"/>
                  </a:lnTo>
                  <a:lnTo>
                    <a:pt x="6013" y="7834"/>
                  </a:lnTo>
                  <a:lnTo>
                    <a:pt x="5947" y="8032"/>
                  </a:lnTo>
                  <a:lnTo>
                    <a:pt x="5947" y="8032"/>
                  </a:lnTo>
                  <a:lnTo>
                    <a:pt x="5837" y="8185"/>
                  </a:lnTo>
                  <a:lnTo>
                    <a:pt x="5684" y="8339"/>
                  </a:lnTo>
                  <a:lnTo>
                    <a:pt x="5530" y="8449"/>
                  </a:lnTo>
                  <a:lnTo>
                    <a:pt x="5355" y="8559"/>
                  </a:lnTo>
                  <a:lnTo>
                    <a:pt x="5157" y="8624"/>
                  </a:lnTo>
                  <a:lnTo>
                    <a:pt x="4982" y="8668"/>
                  </a:lnTo>
                  <a:lnTo>
                    <a:pt x="4762" y="8668"/>
                  </a:lnTo>
                  <a:lnTo>
                    <a:pt x="4565" y="8624"/>
                  </a:lnTo>
                  <a:lnTo>
                    <a:pt x="4565" y="8624"/>
                  </a:lnTo>
                  <a:lnTo>
                    <a:pt x="4630" y="8756"/>
                  </a:lnTo>
                  <a:lnTo>
                    <a:pt x="4674" y="8888"/>
                  </a:lnTo>
                  <a:lnTo>
                    <a:pt x="4696" y="9019"/>
                  </a:lnTo>
                  <a:lnTo>
                    <a:pt x="4696" y="9151"/>
                  </a:lnTo>
                  <a:lnTo>
                    <a:pt x="4696" y="9305"/>
                  </a:lnTo>
                  <a:lnTo>
                    <a:pt x="4674" y="9436"/>
                  </a:lnTo>
                  <a:lnTo>
                    <a:pt x="4630" y="9568"/>
                  </a:lnTo>
                  <a:lnTo>
                    <a:pt x="4587" y="9700"/>
                  </a:lnTo>
                  <a:lnTo>
                    <a:pt x="4587" y="9700"/>
                  </a:lnTo>
                  <a:lnTo>
                    <a:pt x="4499" y="9809"/>
                  </a:lnTo>
                  <a:lnTo>
                    <a:pt x="4411" y="9919"/>
                  </a:lnTo>
                  <a:lnTo>
                    <a:pt x="4323" y="10029"/>
                  </a:lnTo>
                  <a:lnTo>
                    <a:pt x="4214" y="10116"/>
                  </a:lnTo>
                  <a:lnTo>
                    <a:pt x="4104" y="10182"/>
                  </a:lnTo>
                  <a:lnTo>
                    <a:pt x="3972" y="10248"/>
                  </a:lnTo>
                  <a:lnTo>
                    <a:pt x="3841" y="10292"/>
                  </a:lnTo>
                  <a:lnTo>
                    <a:pt x="3709" y="10314"/>
                  </a:lnTo>
                  <a:lnTo>
                    <a:pt x="3709" y="10314"/>
                  </a:lnTo>
                  <a:lnTo>
                    <a:pt x="3731" y="10402"/>
                  </a:lnTo>
                  <a:lnTo>
                    <a:pt x="3753" y="10489"/>
                  </a:lnTo>
                  <a:lnTo>
                    <a:pt x="3753" y="10555"/>
                  </a:lnTo>
                  <a:lnTo>
                    <a:pt x="3731" y="10643"/>
                  </a:lnTo>
                  <a:lnTo>
                    <a:pt x="3687" y="10797"/>
                  </a:lnTo>
                  <a:lnTo>
                    <a:pt x="3577" y="10928"/>
                  </a:lnTo>
                  <a:lnTo>
                    <a:pt x="3446" y="11060"/>
                  </a:lnTo>
                  <a:lnTo>
                    <a:pt x="3292" y="11170"/>
                  </a:lnTo>
                  <a:lnTo>
                    <a:pt x="3138" y="11257"/>
                  </a:lnTo>
                  <a:lnTo>
                    <a:pt x="2963" y="11323"/>
                  </a:lnTo>
                  <a:lnTo>
                    <a:pt x="2963" y="11323"/>
                  </a:lnTo>
                  <a:lnTo>
                    <a:pt x="2787" y="11367"/>
                  </a:lnTo>
                  <a:lnTo>
                    <a:pt x="2634" y="11345"/>
                  </a:lnTo>
                  <a:lnTo>
                    <a:pt x="2458" y="11323"/>
                  </a:lnTo>
                  <a:lnTo>
                    <a:pt x="2305" y="11257"/>
                  </a:lnTo>
                  <a:lnTo>
                    <a:pt x="2151" y="11192"/>
                  </a:lnTo>
                  <a:lnTo>
                    <a:pt x="2019" y="11082"/>
                  </a:lnTo>
                  <a:lnTo>
                    <a:pt x="1888" y="10972"/>
                  </a:lnTo>
                  <a:lnTo>
                    <a:pt x="1778" y="10819"/>
                  </a:lnTo>
                  <a:lnTo>
                    <a:pt x="1778" y="10819"/>
                  </a:lnTo>
                  <a:lnTo>
                    <a:pt x="1690" y="10687"/>
                  </a:lnTo>
                  <a:lnTo>
                    <a:pt x="1624" y="10533"/>
                  </a:lnTo>
                  <a:lnTo>
                    <a:pt x="1580" y="10358"/>
                  </a:lnTo>
                  <a:lnTo>
                    <a:pt x="1558" y="10204"/>
                  </a:lnTo>
                  <a:lnTo>
                    <a:pt x="1537" y="10029"/>
                  </a:lnTo>
                  <a:lnTo>
                    <a:pt x="1537" y="9853"/>
                  </a:lnTo>
                  <a:lnTo>
                    <a:pt x="1558" y="9502"/>
                  </a:lnTo>
                  <a:lnTo>
                    <a:pt x="1558" y="9502"/>
                  </a:lnTo>
                  <a:lnTo>
                    <a:pt x="1405" y="9502"/>
                  </a:lnTo>
                  <a:lnTo>
                    <a:pt x="1251" y="9458"/>
                  </a:lnTo>
                  <a:lnTo>
                    <a:pt x="1098" y="9370"/>
                  </a:lnTo>
                  <a:lnTo>
                    <a:pt x="944" y="9283"/>
                  </a:lnTo>
                  <a:lnTo>
                    <a:pt x="812" y="9173"/>
                  </a:lnTo>
                  <a:lnTo>
                    <a:pt x="703" y="9019"/>
                  </a:lnTo>
                  <a:lnTo>
                    <a:pt x="615" y="8888"/>
                  </a:lnTo>
                  <a:lnTo>
                    <a:pt x="549" y="8712"/>
                  </a:lnTo>
                  <a:lnTo>
                    <a:pt x="549" y="8712"/>
                  </a:lnTo>
                  <a:lnTo>
                    <a:pt x="505" y="8559"/>
                  </a:lnTo>
                  <a:lnTo>
                    <a:pt x="505" y="8405"/>
                  </a:lnTo>
                  <a:lnTo>
                    <a:pt x="527" y="8229"/>
                  </a:lnTo>
                  <a:lnTo>
                    <a:pt x="549" y="8076"/>
                  </a:lnTo>
                  <a:lnTo>
                    <a:pt x="615" y="7922"/>
                  </a:lnTo>
                  <a:lnTo>
                    <a:pt x="703" y="7769"/>
                  </a:lnTo>
                  <a:lnTo>
                    <a:pt x="812" y="7637"/>
                  </a:lnTo>
                  <a:lnTo>
                    <a:pt x="944" y="7549"/>
                  </a:lnTo>
                  <a:lnTo>
                    <a:pt x="944" y="7549"/>
                  </a:lnTo>
                  <a:lnTo>
                    <a:pt x="769" y="7439"/>
                  </a:lnTo>
                  <a:lnTo>
                    <a:pt x="593" y="7330"/>
                  </a:lnTo>
                  <a:lnTo>
                    <a:pt x="439" y="7198"/>
                  </a:lnTo>
                  <a:lnTo>
                    <a:pt x="308" y="7044"/>
                  </a:lnTo>
                  <a:lnTo>
                    <a:pt x="176" y="6891"/>
                  </a:lnTo>
                  <a:lnTo>
                    <a:pt x="88" y="6693"/>
                  </a:lnTo>
                  <a:lnTo>
                    <a:pt x="23" y="6518"/>
                  </a:lnTo>
                  <a:lnTo>
                    <a:pt x="1" y="6320"/>
                  </a:lnTo>
                  <a:lnTo>
                    <a:pt x="1" y="6320"/>
                  </a:lnTo>
                  <a:lnTo>
                    <a:pt x="1" y="6123"/>
                  </a:lnTo>
                  <a:lnTo>
                    <a:pt x="44" y="5947"/>
                  </a:lnTo>
                  <a:lnTo>
                    <a:pt x="88" y="5750"/>
                  </a:lnTo>
                  <a:lnTo>
                    <a:pt x="176" y="5574"/>
                  </a:lnTo>
                  <a:lnTo>
                    <a:pt x="286" y="5421"/>
                  </a:lnTo>
                  <a:lnTo>
                    <a:pt x="417" y="5267"/>
                  </a:lnTo>
                  <a:lnTo>
                    <a:pt x="549" y="5135"/>
                  </a:lnTo>
                  <a:lnTo>
                    <a:pt x="725" y="5026"/>
                  </a:lnTo>
                  <a:lnTo>
                    <a:pt x="725" y="5026"/>
                  </a:lnTo>
                  <a:lnTo>
                    <a:pt x="615" y="4872"/>
                  </a:lnTo>
                  <a:lnTo>
                    <a:pt x="549" y="4675"/>
                  </a:lnTo>
                  <a:lnTo>
                    <a:pt x="505" y="4455"/>
                  </a:lnTo>
                  <a:lnTo>
                    <a:pt x="505" y="4236"/>
                  </a:lnTo>
                  <a:lnTo>
                    <a:pt x="549" y="4016"/>
                  </a:lnTo>
                  <a:lnTo>
                    <a:pt x="593" y="3819"/>
                  </a:lnTo>
                  <a:lnTo>
                    <a:pt x="681" y="3621"/>
                  </a:lnTo>
                  <a:lnTo>
                    <a:pt x="791" y="3446"/>
                  </a:lnTo>
                  <a:lnTo>
                    <a:pt x="791" y="3446"/>
                  </a:lnTo>
                  <a:lnTo>
                    <a:pt x="922" y="3314"/>
                  </a:lnTo>
                  <a:lnTo>
                    <a:pt x="1076" y="3205"/>
                  </a:lnTo>
                  <a:lnTo>
                    <a:pt x="1251" y="3117"/>
                  </a:lnTo>
                  <a:lnTo>
                    <a:pt x="1427" y="3051"/>
                  </a:lnTo>
                  <a:lnTo>
                    <a:pt x="1602" y="3007"/>
                  </a:lnTo>
                  <a:lnTo>
                    <a:pt x="1800" y="3007"/>
                  </a:lnTo>
                  <a:lnTo>
                    <a:pt x="1997" y="3029"/>
                  </a:lnTo>
                  <a:lnTo>
                    <a:pt x="2173" y="3095"/>
                  </a:lnTo>
                  <a:lnTo>
                    <a:pt x="2173" y="3095"/>
                  </a:lnTo>
                  <a:lnTo>
                    <a:pt x="2085" y="2897"/>
                  </a:lnTo>
                  <a:lnTo>
                    <a:pt x="2019" y="2678"/>
                  </a:lnTo>
                  <a:lnTo>
                    <a:pt x="1997" y="2459"/>
                  </a:lnTo>
                  <a:lnTo>
                    <a:pt x="1975" y="2217"/>
                  </a:lnTo>
                  <a:lnTo>
                    <a:pt x="1997" y="2020"/>
                  </a:lnTo>
                  <a:lnTo>
                    <a:pt x="2041" y="1800"/>
                  </a:lnTo>
                  <a:lnTo>
                    <a:pt x="2129" y="1603"/>
                  </a:lnTo>
                  <a:lnTo>
                    <a:pt x="2261" y="1449"/>
                  </a:lnTo>
                  <a:lnTo>
                    <a:pt x="2261" y="1449"/>
                  </a:lnTo>
                  <a:lnTo>
                    <a:pt x="2414" y="1318"/>
                  </a:lnTo>
                  <a:lnTo>
                    <a:pt x="2612" y="1208"/>
                  </a:lnTo>
                  <a:lnTo>
                    <a:pt x="2809" y="1120"/>
                  </a:lnTo>
                  <a:lnTo>
                    <a:pt x="3007" y="1076"/>
                  </a:lnTo>
                  <a:lnTo>
                    <a:pt x="3226" y="1054"/>
                  </a:lnTo>
                  <a:lnTo>
                    <a:pt x="3446" y="1054"/>
                  </a:lnTo>
                  <a:lnTo>
                    <a:pt x="3643" y="1098"/>
                  </a:lnTo>
                  <a:lnTo>
                    <a:pt x="3841" y="1164"/>
                  </a:lnTo>
                  <a:lnTo>
                    <a:pt x="3841" y="1164"/>
                  </a:lnTo>
                  <a:lnTo>
                    <a:pt x="3841" y="1076"/>
                  </a:lnTo>
                  <a:lnTo>
                    <a:pt x="3841" y="966"/>
                  </a:lnTo>
                  <a:lnTo>
                    <a:pt x="3862" y="879"/>
                  </a:lnTo>
                  <a:lnTo>
                    <a:pt x="3906" y="769"/>
                  </a:lnTo>
                  <a:lnTo>
                    <a:pt x="4038" y="593"/>
                  </a:lnTo>
                  <a:lnTo>
                    <a:pt x="4214" y="396"/>
                  </a:lnTo>
                  <a:lnTo>
                    <a:pt x="4411" y="242"/>
                  </a:lnTo>
                  <a:lnTo>
                    <a:pt x="4608" y="133"/>
                  </a:lnTo>
                  <a:lnTo>
                    <a:pt x="4828" y="45"/>
                  </a:lnTo>
                  <a:lnTo>
                    <a:pt x="5047" y="1"/>
                  </a:lnTo>
                  <a:lnTo>
                    <a:pt x="5047" y="1"/>
                  </a:lnTo>
                  <a:lnTo>
                    <a:pt x="5223" y="23"/>
                  </a:lnTo>
                  <a:lnTo>
                    <a:pt x="5420" y="67"/>
                  </a:lnTo>
                  <a:lnTo>
                    <a:pt x="5574" y="177"/>
                  </a:lnTo>
                  <a:lnTo>
                    <a:pt x="5728" y="308"/>
                  </a:lnTo>
                  <a:lnTo>
                    <a:pt x="5837" y="462"/>
                  </a:lnTo>
                  <a:lnTo>
                    <a:pt x="5925" y="637"/>
                  </a:lnTo>
                  <a:lnTo>
                    <a:pt x="5969" y="813"/>
                  </a:lnTo>
                  <a:lnTo>
                    <a:pt x="5969" y="101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9" name="Google Shape;5423;p48">
              <a:extLst>
                <a:ext uri="{FF2B5EF4-FFF2-40B4-BE49-F238E27FC236}">
                  <a16:creationId xmlns:a16="http://schemas.microsoft.com/office/drawing/2014/main" id="{E743F732-540E-B2AB-6670-14414CD2D535}"/>
                </a:ext>
              </a:extLst>
            </p:cNvPr>
            <p:cNvSpPr/>
            <p:nvPr/>
          </p:nvSpPr>
          <p:spPr>
            <a:xfrm>
              <a:off x="6201900" y="2655925"/>
              <a:ext cx="179400" cy="284175"/>
            </a:xfrm>
            <a:custGeom>
              <a:avLst/>
              <a:gdLst/>
              <a:ahLst/>
              <a:cxnLst/>
              <a:rect l="l" t="t" r="r" b="b"/>
              <a:pathLst>
                <a:path w="7176" h="11367" extrusionOk="0">
                  <a:moveTo>
                    <a:pt x="1186" y="900"/>
                  </a:moveTo>
                  <a:lnTo>
                    <a:pt x="1186" y="900"/>
                  </a:lnTo>
                  <a:lnTo>
                    <a:pt x="944" y="1031"/>
                  </a:lnTo>
                  <a:lnTo>
                    <a:pt x="725" y="1163"/>
                  </a:lnTo>
                  <a:lnTo>
                    <a:pt x="527" y="1361"/>
                  </a:lnTo>
                  <a:lnTo>
                    <a:pt x="374" y="1558"/>
                  </a:lnTo>
                  <a:lnTo>
                    <a:pt x="220" y="1777"/>
                  </a:lnTo>
                  <a:lnTo>
                    <a:pt x="110" y="2019"/>
                  </a:lnTo>
                  <a:lnTo>
                    <a:pt x="45" y="2282"/>
                  </a:lnTo>
                  <a:lnTo>
                    <a:pt x="1" y="2545"/>
                  </a:lnTo>
                  <a:lnTo>
                    <a:pt x="1" y="2545"/>
                  </a:lnTo>
                  <a:lnTo>
                    <a:pt x="23" y="2809"/>
                  </a:lnTo>
                  <a:lnTo>
                    <a:pt x="67" y="3072"/>
                  </a:lnTo>
                  <a:lnTo>
                    <a:pt x="132" y="3313"/>
                  </a:lnTo>
                  <a:lnTo>
                    <a:pt x="264" y="3555"/>
                  </a:lnTo>
                  <a:lnTo>
                    <a:pt x="396" y="3774"/>
                  </a:lnTo>
                  <a:lnTo>
                    <a:pt x="571" y="3972"/>
                  </a:lnTo>
                  <a:lnTo>
                    <a:pt x="769" y="4147"/>
                  </a:lnTo>
                  <a:lnTo>
                    <a:pt x="1010" y="4279"/>
                  </a:lnTo>
                  <a:lnTo>
                    <a:pt x="1010" y="4279"/>
                  </a:lnTo>
                  <a:lnTo>
                    <a:pt x="834" y="4389"/>
                  </a:lnTo>
                  <a:lnTo>
                    <a:pt x="703" y="4520"/>
                  </a:lnTo>
                  <a:lnTo>
                    <a:pt x="615" y="4652"/>
                  </a:lnTo>
                  <a:lnTo>
                    <a:pt x="527" y="4827"/>
                  </a:lnTo>
                  <a:lnTo>
                    <a:pt x="461" y="4981"/>
                  </a:lnTo>
                  <a:lnTo>
                    <a:pt x="440" y="5179"/>
                  </a:lnTo>
                  <a:lnTo>
                    <a:pt x="440" y="5354"/>
                  </a:lnTo>
                  <a:lnTo>
                    <a:pt x="461" y="5552"/>
                  </a:lnTo>
                  <a:lnTo>
                    <a:pt x="461" y="5552"/>
                  </a:lnTo>
                  <a:lnTo>
                    <a:pt x="527" y="5727"/>
                  </a:lnTo>
                  <a:lnTo>
                    <a:pt x="615" y="5903"/>
                  </a:lnTo>
                  <a:lnTo>
                    <a:pt x="725" y="6056"/>
                  </a:lnTo>
                  <a:lnTo>
                    <a:pt x="856" y="6188"/>
                  </a:lnTo>
                  <a:lnTo>
                    <a:pt x="1010" y="6298"/>
                  </a:lnTo>
                  <a:lnTo>
                    <a:pt x="1186" y="6385"/>
                  </a:lnTo>
                  <a:lnTo>
                    <a:pt x="1361" y="6451"/>
                  </a:lnTo>
                  <a:lnTo>
                    <a:pt x="1559" y="6473"/>
                  </a:lnTo>
                  <a:lnTo>
                    <a:pt x="1559" y="6473"/>
                  </a:lnTo>
                  <a:lnTo>
                    <a:pt x="1427" y="6627"/>
                  </a:lnTo>
                  <a:lnTo>
                    <a:pt x="1317" y="6802"/>
                  </a:lnTo>
                  <a:lnTo>
                    <a:pt x="1229" y="7000"/>
                  </a:lnTo>
                  <a:lnTo>
                    <a:pt x="1164" y="7219"/>
                  </a:lnTo>
                  <a:lnTo>
                    <a:pt x="1120" y="7439"/>
                  </a:lnTo>
                  <a:lnTo>
                    <a:pt x="1120" y="7636"/>
                  </a:lnTo>
                  <a:lnTo>
                    <a:pt x="1164" y="7856"/>
                  </a:lnTo>
                  <a:lnTo>
                    <a:pt x="1251" y="8031"/>
                  </a:lnTo>
                  <a:lnTo>
                    <a:pt x="1251" y="8031"/>
                  </a:lnTo>
                  <a:lnTo>
                    <a:pt x="1361" y="8207"/>
                  </a:lnTo>
                  <a:lnTo>
                    <a:pt x="1493" y="8338"/>
                  </a:lnTo>
                  <a:lnTo>
                    <a:pt x="1646" y="8470"/>
                  </a:lnTo>
                  <a:lnTo>
                    <a:pt x="1822" y="8558"/>
                  </a:lnTo>
                  <a:lnTo>
                    <a:pt x="2019" y="8624"/>
                  </a:lnTo>
                  <a:lnTo>
                    <a:pt x="2217" y="8667"/>
                  </a:lnTo>
                  <a:lnTo>
                    <a:pt x="2414" y="8667"/>
                  </a:lnTo>
                  <a:lnTo>
                    <a:pt x="2612" y="8645"/>
                  </a:lnTo>
                  <a:lnTo>
                    <a:pt x="2612" y="8645"/>
                  </a:lnTo>
                  <a:lnTo>
                    <a:pt x="2546" y="8755"/>
                  </a:lnTo>
                  <a:lnTo>
                    <a:pt x="2502" y="8887"/>
                  </a:lnTo>
                  <a:lnTo>
                    <a:pt x="2480" y="9018"/>
                  </a:lnTo>
                  <a:lnTo>
                    <a:pt x="2480" y="9172"/>
                  </a:lnTo>
                  <a:lnTo>
                    <a:pt x="2480" y="9304"/>
                  </a:lnTo>
                  <a:lnTo>
                    <a:pt x="2524" y="9435"/>
                  </a:lnTo>
                  <a:lnTo>
                    <a:pt x="2546" y="9567"/>
                  </a:lnTo>
                  <a:lnTo>
                    <a:pt x="2612" y="9699"/>
                  </a:lnTo>
                  <a:lnTo>
                    <a:pt x="2612" y="9699"/>
                  </a:lnTo>
                  <a:lnTo>
                    <a:pt x="2678" y="9808"/>
                  </a:lnTo>
                  <a:lnTo>
                    <a:pt x="2765" y="9918"/>
                  </a:lnTo>
                  <a:lnTo>
                    <a:pt x="2853" y="10028"/>
                  </a:lnTo>
                  <a:lnTo>
                    <a:pt x="2963" y="10116"/>
                  </a:lnTo>
                  <a:lnTo>
                    <a:pt x="3095" y="10181"/>
                  </a:lnTo>
                  <a:lnTo>
                    <a:pt x="3204" y="10247"/>
                  </a:lnTo>
                  <a:lnTo>
                    <a:pt x="3336" y="10291"/>
                  </a:lnTo>
                  <a:lnTo>
                    <a:pt x="3468" y="10335"/>
                  </a:lnTo>
                  <a:lnTo>
                    <a:pt x="3468" y="10335"/>
                  </a:lnTo>
                  <a:lnTo>
                    <a:pt x="3446" y="10401"/>
                  </a:lnTo>
                  <a:lnTo>
                    <a:pt x="3424" y="10489"/>
                  </a:lnTo>
                  <a:lnTo>
                    <a:pt x="3424" y="10554"/>
                  </a:lnTo>
                  <a:lnTo>
                    <a:pt x="3446" y="10642"/>
                  </a:lnTo>
                  <a:lnTo>
                    <a:pt x="3511" y="10796"/>
                  </a:lnTo>
                  <a:lnTo>
                    <a:pt x="3599" y="10927"/>
                  </a:lnTo>
                  <a:lnTo>
                    <a:pt x="3731" y="11059"/>
                  </a:lnTo>
                  <a:lnTo>
                    <a:pt x="3884" y="11191"/>
                  </a:lnTo>
                  <a:lnTo>
                    <a:pt x="4060" y="11279"/>
                  </a:lnTo>
                  <a:lnTo>
                    <a:pt x="4214" y="11322"/>
                  </a:lnTo>
                  <a:lnTo>
                    <a:pt x="4214" y="11322"/>
                  </a:lnTo>
                  <a:lnTo>
                    <a:pt x="4389" y="11366"/>
                  </a:lnTo>
                  <a:lnTo>
                    <a:pt x="4565" y="11366"/>
                  </a:lnTo>
                  <a:lnTo>
                    <a:pt x="4718" y="11322"/>
                  </a:lnTo>
                  <a:lnTo>
                    <a:pt x="4872" y="11279"/>
                  </a:lnTo>
                  <a:lnTo>
                    <a:pt x="5025" y="11191"/>
                  </a:lnTo>
                  <a:lnTo>
                    <a:pt x="5179" y="11081"/>
                  </a:lnTo>
                  <a:lnTo>
                    <a:pt x="5289" y="10971"/>
                  </a:lnTo>
                  <a:lnTo>
                    <a:pt x="5399" y="10840"/>
                  </a:lnTo>
                  <a:lnTo>
                    <a:pt x="5399" y="10840"/>
                  </a:lnTo>
                  <a:lnTo>
                    <a:pt x="5486" y="10686"/>
                  </a:lnTo>
                  <a:lnTo>
                    <a:pt x="5552" y="10532"/>
                  </a:lnTo>
                  <a:lnTo>
                    <a:pt x="5596" y="10357"/>
                  </a:lnTo>
                  <a:lnTo>
                    <a:pt x="5640" y="10203"/>
                  </a:lnTo>
                  <a:lnTo>
                    <a:pt x="5640" y="10028"/>
                  </a:lnTo>
                  <a:lnTo>
                    <a:pt x="5640" y="9852"/>
                  </a:lnTo>
                  <a:lnTo>
                    <a:pt x="5618" y="9523"/>
                  </a:lnTo>
                  <a:lnTo>
                    <a:pt x="5618" y="9523"/>
                  </a:lnTo>
                  <a:lnTo>
                    <a:pt x="5772" y="9501"/>
                  </a:lnTo>
                  <a:lnTo>
                    <a:pt x="5947" y="9457"/>
                  </a:lnTo>
                  <a:lnTo>
                    <a:pt x="6101" y="9391"/>
                  </a:lnTo>
                  <a:lnTo>
                    <a:pt x="6232" y="9282"/>
                  </a:lnTo>
                  <a:lnTo>
                    <a:pt x="6364" y="9172"/>
                  </a:lnTo>
                  <a:lnTo>
                    <a:pt x="6474" y="9040"/>
                  </a:lnTo>
                  <a:lnTo>
                    <a:pt x="6561" y="8887"/>
                  </a:lnTo>
                  <a:lnTo>
                    <a:pt x="6627" y="8733"/>
                  </a:lnTo>
                  <a:lnTo>
                    <a:pt x="6627" y="8733"/>
                  </a:lnTo>
                  <a:lnTo>
                    <a:pt x="6671" y="8558"/>
                  </a:lnTo>
                  <a:lnTo>
                    <a:pt x="6671" y="8404"/>
                  </a:lnTo>
                  <a:lnTo>
                    <a:pt x="6671" y="8229"/>
                  </a:lnTo>
                  <a:lnTo>
                    <a:pt x="6627" y="8075"/>
                  </a:lnTo>
                  <a:lnTo>
                    <a:pt x="6561" y="7921"/>
                  </a:lnTo>
                  <a:lnTo>
                    <a:pt x="6474" y="7768"/>
                  </a:lnTo>
                  <a:lnTo>
                    <a:pt x="6364" y="7658"/>
                  </a:lnTo>
                  <a:lnTo>
                    <a:pt x="6232" y="7548"/>
                  </a:lnTo>
                  <a:lnTo>
                    <a:pt x="6232" y="7548"/>
                  </a:lnTo>
                  <a:lnTo>
                    <a:pt x="6408" y="7461"/>
                  </a:lnTo>
                  <a:lnTo>
                    <a:pt x="6583" y="7351"/>
                  </a:lnTo>
                  <a:lnTo>
                    <a:pt x="6737" y="7197"/>
                  </a:lnTo>
                  <a:lnTo>
                    <a:pt x="6891" y="7044"/>
                  </a:lnTo>
                  <a:lnTo>
                    <a:pt x="7000" y="6890"/>
                  </a:lnTo>
                  <a:lnTo>
                    <a:pt x="7088" y="6715"/>
                  </a:lnTo>
                  <a:lnTo>
                    <a:pt x="7154" y="6517"/>
                  </a:lnTo>
                  <a:lnTo>
                    <a:pt x="7176" y="6320"/>
                  </a:lnTo>
                  <a:lnTo>
                    <a:pt x="7176" y="6320"/>
                  </a:lnTo>
                  <a:lnTo>
                    <a:pt x="7176" y="6144"/>
                  </a:lnTo>
                  <a:lnTo>
                    <a:pt x="7154" y="5947"/>
                  </a:lnTo>
                  <a:lnTo>
                    <a:pt x="7088" y="5749"/>
                  </a:lnTo>
                  <a:lnTo>
                    <a:pt x="7000" y="5574"/>
                  </a:lnTo>
                  <a:lnTo>
                    <a:pt x="6913" y="5420"/>
                  </a:lnTo>
                  <a:lnTo>
                    <a:pt x="6781" y="5266"/>
                  </a:lnTo>
                  <a:lnTo>
                    <a:pt x="6627" y="5135"/>
                  </a:lnTo>
                  <a:lnTo>
                    <a:pt x="6474" y="5025"/>
                  </a:lnTo>
                  <a:lnTo>
                    <a:pt x="6474" y="5025"/>
                  </a:lnTo>
                  <a:lnTo>
                    <a:pt x="6561" y="4871"/>
                  </a:lnTo>
                  <a:lnTo>
                    <a:pt x="6627" y="4674"/>
                  </a:lnTo>
                  <a:lnTo>
                    <a:pt x="6671" y="4476"/>
                  </a:lnTo>
                  <a:lnTo>
                    <a:pt x="6671" y="4257"/>
                  </a:lnTo>
                  <a:lnTo>
                    <a:pt x="6649" y="4038"/>
                  </a:lnTo>
                  <a:lnTo>
                    <a:pt x="6583" y="3818"/>
                  </a:lnTo>
                  <a:lnTo>
                    <a:pt x="6496" y="3621"/>
                  </a:lnTo>
                  <a:lnTo>
                    <a:pt x="6386" y="3467"/>
                  </a:lnTo>
                  <a:lnTo>
                    <a:pt x="6386" y="3467"/>
                  </a:lnTo>
                  <a:lnTo>
                    <a:pt x="6254" y="3313"/>
                  </a:lnTo>
                  <a:lnTo>
                    <a:pt x="6101" y="3204"/>
                  </a:lnTo>
                  <a:lnTo>
                    <a:pt x="5947" y="3116"/>
                  </a:lnTo>
                  <a:lnTo>
                    <a:pt x="5750" y="3050"/>
                  </a:lnTo>
                  <a:lnTo>
                    <a:pt x="5574" y="3006"/>
                  </a:lnTo>
                  <a:lnTo>
                    <a:pt x="5377" y="3006"/>
                  </a:lnTo>
                  <a:lnTo>
                    <a:pt x="5201" y="3028"/>
                  </a:lnTo>
                  <a:lnTo>
                    <a:pt x="5004" y="3094"/>
                  </a:lnTo>
                  <a:lnTo>
                    <a:pt x="5004" y="3094"/>
                  </a:lnTo>
                  <a:lnTo>
                    <a:pt x="5091" y="2897"/>
                  </a:lnTo>
                  <a:lnTo>
                    <a:pt x="5157" y="2677"/>
                  </a:lnTo>
                  <a:lnTo>
                    <a:pt x="5201" y="2458"/>
                  </a:lnTo>
                  <a:lnTo>
                    <a:pt x="5223" y="2238"/>
                  </a:lnTo>
                  <a:lnTo>
                    <a:pt x="5201" y="2019"/>
                  </a:lnTo>
                  <a:lnTo>
                    <a:pt x="5157" y="1799"/>
                  </a:lnTo>
                  <a:lnTo>
                    <a:pt x="5069" y="1624"/>
                  </a:lnTo>
                  <a:lnTo>
                    <a:pt x="4938" y="1448"/>
                  </a:lnTo>
                  <a:lnTo>
                    <a:pt x="4938" y="1448"/>
                  </a:lnTo>
                  <a:lnTo>
                    <a:pt x="4762" y="1317"/>
                  </a:lnTo>
                  <a:lnTo>
                    <a:pt x="4587" y="1207"/>
                  </a:lnTo>
                  <a:lnTo>
                    <a:pt x="4389" y="1119"/>
                  </a:lnTo>
                  <a:lnTo>
                    <a:pt x="4170" y="1075"/>
                  </a:lnTo>
                  <a:lnTo>
                    <a:pt x="3972" y="1053"/>
                  </a:lnTo>
                  <a:lnTo>
                    <a:pt x="3753" y="1053"/>
                  </a:lnTo>
                  <a:lnTo>
                    <a:pt x="3533" y="1097"/>
                  </a:lnTo>
                  <a:lnTo>
                    <a:pt x="3336" y="1185"/>
                  </a:lnTo>
                  <a:lnTo>
                    <a:pt x="3336" y="1185"/>
                  </a:lnTo>
                  <a:lnTo>
                    <a:pt x="3358" y="1075"/>
                  </a:lnTo>
                  <a:lnTo>
                    <a:pt x="3336" y="988"/>
                  </a:lnTo>
                  <a:lnTo>
                    <a:pt x="3314" y="878"/>
                  </a:lnTo>
                  <a:lnTo>
                    <a:pt x="3270" y="790"/>
                  </a:lnTo>
                  <a:lnTo>
                    <a:pt x="3138" y="593"/>
                  </a:lnTo>
                  <a:lnTo>
                    <a:pt x="2985" y="417"/>
                  </a:lnTo>
                  <a:lnTo>
                    <a:pt x="2787" y="263"/>
                  </a:lnTo>
                  <a:lnTo>
                    <a:pt x="2568" y="132"/>
                  </a:lnTo>
                  <a:lnTo>
                    <a:pt x="2349" y="44"/>
                  </a:lnTo>
                  <a:lnTo>
                    <a:pt x="2151" y="0"/>
                  </a:lnTo>
                  <a:lnTo>
                    <a:pt x="2151" y="0"/>
                  </a:lnTo>
                  <a:lnTo>
                    <a:pt x="1954" y="22"/>
                  </a:lnTo>
                  <a:lnTo>
                    <a:pt x="1778" y="88"/>
                  </a:lnTo>
                  <a:lnTo>
                    <a:pt x="1602" y="176"/>
                  </a:lnTo>
                  <a:lnTo>
                    <a:pt x="1449" y="307"/>
                  </a:lnTo>
                  <a:lnTo>
                    <a:pt x="1339" y="461"/>
                  </a:lnTo>
                  <a:lnTo>
                    <a:pt x="1251" y="636"/>
                  </a:lnTo>
                  <a:lnTo>
                    <a:pt x="1208" y="812"/>
                  </a:lnTo>
                  <a:lnTo>
                    <a:pt x="1208" y="1009"/>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0" name="Google Shape;5424;p48">
              <a:extLst>
                <a:ext uri="{FF2B5EF4-FFF2-40B4-BE49-F238E27FC236}">
                  <a16:creationId xmlns:a16="http://schemas.microsoft.com/office/drawing/2014/main" id="{0A783B43-B7EE-3379-F095-FA882B426B2E}"/>
                </a:ext>
              </a:extLst>
            </p:cNvPr>
            <p:cNvSpPr/>
            <p:nvPr/>
          </p:nvSpPr>
          <p:spPr>
            <a:xfrm>
              <a:off x="6201900" y="2655925"/>
              <a:ext cx="179400" cy="284175"/>
            </a:xfrm>
            <a:custGeom>
              <a:avLst/>
              <a:gdLst/>
              <a:ahLst/>
              <a:cxnLst/>
              <a:rect l="l" t="t" r="r" b="b"/>
              <a:pathLst>
                <a:path w="7176" h="11367" fill="none" extrusionOk="0">
                  <a:moveTo>
                    <a:pt x="1186" y="900"/>
                  </a:moveTo>
                  <a:lnTo>
                    <a:pt x="1186" y="900"/>
                  </a:lnTo>
                  <a:lnTo>
                    <a:pt x="944" y="1031"/>
                  </a:lnTo>
                  <a:lnTo>
                    <a:pt x="725" y="1163"/>
                  </a:lnTo>
                  <a:lnTo>
                    <a:pt x="527" y="1361"/>
                  </a:lnTo>
                  <a:lnTo>
                    <a:pt x="374" y="1558"/>
                  </a:lnTo>
                  <a:lnTo>
                    <a:pt x="220" y="1777"/>
                  </a:lnTo>
                  <a:lnTo>
                    <a:pt x="110" y="2019"/>
                  </a:lnTo>
                  <a:lnTo>
                    <a:pt x="45" y="2282"/>
                  </a:lnTo>
                  <a:lnTo>
                    <a:pt x="1" y="2545"/>
                  </a:lnTo>
                  <a:lnTo>
                    <a:pt x="1" y="2545"/>
                  </a:lnTo>
                  <a:lnTo>
                    <a:pt x="23" y="2809"/>
                  </a:lnTo>
                  <a:lnTo>
                    <a:pt x="67" y="3072"/>
                  </a:lnTo>
                  <a:lnTo>
                    <a:pt x="132" y="3313"/>
                  </a:lnTo>
                  <a:lnTo>
                    <a:pt x="264" y="3555"/>
                  </a:lnTo>
                  <a:lnTo>
                    <a:pt x="396" y="3774"/>
                  </a:lnTo>
                  <a:lnTo>
                    <a:pt x="571" y="3972"/>
                  </a:lnTo>
                  <a:lnTo>
                    <a:pt x="769" y="4147"/>
                  </a:lnTo>
                  <a:lnTo>
                    <a:pt x="1010" y="4279"/>
                  </a:lnTo>
                  <a:lnTo>
                    <a:pt x="1010" y="4279"/>
                  </a:lnTo>
                  <a:lnTo>
                    <a:pt x="834" y="4389"/>
                  </a:lnTo>
                  <a:lnTo>
                    <a:pt x="703" y="4520"/>
                  </a:lnTo>
                  <a:lnTo>
                    <a:pt x="615" y="4652"/>
                  </a:lnTo>
                  <a:lnTo>
                    <a:pt x="527" y="4827"/>
                  </a:lnTo>
                  <a:lnTo>
                    <a:pt x="461" y="4981"/>
                  </a:lnTo>
                  <a:lnTo>
                    <a:pt x="440" y="5179"/>
                  </a:lnTo>
                  <a:lnTo>
                    <a:pt x="440" y="5354"/>
                  </a:lnTo>
                  <a:lnTo>
                    <a:pt x="461" y="5552"/>
                  </a:lnTo>
                  <a:lnTo>
                    <a:pt x="461" y="5552"/>
                  </a:lnTo>
                  <a:lnTo>
                    <a:pt x="527" y="5727"/>
                  </a:lnTo>
                  <a:lnTo>
                    <a:pt x="615" y="5903"/>
                  </a:lnTo>
                  <a:lnTo>
                    <a:pt x="725" y="6056"/>
                  </a:lnTo>
                  <a:lnTo>
                    <a:pt x="856" y="6188"/>
                  </a:lnTo>
                  <a:lnTo>
                    <a:pt x="1010" y="6298"/>
                  </a:lnTo>
                  <a:lnTo>
                    <a:pt x="1186" y="6385"/>
                  </a:lnTo>
                  <a:lnTo>
                    <a:pt x="1361" y="6451"/>
                  </a:lnTo>
                  <a:lnTo>
                    <a:pt x="1559" y="6473"/>
                  </a:lnTo>
                  <a:lnTo>
                    <a:pt x="1559" y="6473"/>
                  </a:lnTo>
                  <a:lnTo>
                    <a:pt x="1427" y="6627"/>
                  </a:lnTo>
                  <a:lnTo>
                    <a:pt x="1317" y="6802"/>
                  </a:lnTo>
                  <a:lnTo>
                    <a:pt x="1229" y="7000"/>
                  </a:lnTo>
                  <a:lnTo>
                    <a:pt x="1164" y="7219"/>
                  </a:lnTo>
                  <a:lnTo>
                    <a:pt x="1120" y="7439"/>
                  </a:lnTo>
                  <a:lnTo>
                    <a:pt x="1120" y="7636"/>
                  </a:lnTo>
                  <a:lnTo>
                    <a:pt x="1164" y="7856"/>
                  </a:lnTo>
                  <a:lnTo>
                    <a:pt x="1251" y="8031"/>
                  </a:lnTo>
                  <a:lnTo>
                    <a:pt x="1251" y="8031"/>
                  </a:lnTo>
                  <a:lnTo>
                    <a:pt x="1361" y="8207"/>
                  </a:lnTo>
                  <a:lnTo>
                    <a:pt x="1493" y="8338"/>
                  </a:lnTo>
                  <a:lnTo>
                    <a:pt x="1646" y="8470"/>
                  </a:lnTo>
                  <a:lnTo>
                    <a:pt x="1822" y="8558"/>
                  </a:lnTo>
                  <a:lnTo>
                    <a:pt x="2019" y="8624"/>
                  </a:lnTo>
                  <a:lnTo>
                    <a:pt x="2217" y="8667"/>
                  </a:lnTo>
                  <a:lnTo>
                    <a:pt x="2414" y="8667"/>
                  </a:lnTo>
                  <a:lnTo>
                    <a:pt x="2612" y="8645"/>
                  </a:lnTo>
                  <a:lnTo>
                    <a:pt x="2612" y="8645"/>
                  </a:lnTo>
                  <a:lnTo>
                    <a:pt x="2546" y="8755"/>
                  </a:lnTo>
                  <a:lnTo>
                    <a:pt x="2502" y="8887"/>
                  </a:lnTo>
                  <a:lnTo>
                    <a:pt x="2480" y="9018"/>
                  </a:lnTo>
                  <a:lnTo>
                    <a:pt x="2480" y="9172"/>
                  </a:lnTo>
                  <a:lnTo>
                    <a:pt x="2480" y="9304"/>
                  </a:lnTo>
                  <a:lnTo>
                    <a:pt x="2524" y="9435"/>
                  </a:lnTo>
                  <a:lnTo>
                    <a:pt x="2546" y="9567"/>
                  </a:lnTo>
                  <a:lnTo>
                    <a:pt x="2612" y="9699"/>
                  </a:lnTo>
                  <a:lnTo>
                    <a:pt x="2612" y="9699"/>
                  </a:lnTo>
                  <a:lnTo>
                    <a:pt x="2678" y="9808"/>
                  </a:lnTo>
                  <a:lnTo>
                    <a:pt x="2765" y="9918"/>
                  </a:lnTo>
                  <a:lnTo>
                    <a:pt x="2853" y="10028"/>
                  </a:lnTo>
                  <a:lnTo>
                    <a:pt x="2963" y="10116"/>
                  </a:lnTo>
                  <a:lnTo>
                    <a:pt x="3095" y="10181"/>
                  </a:lnTo>
                  <a:lnTo>
                    <a:pt x="3204" y="10247"/>
                  </a:lnTo>
                  <a:lnTo>
                    <a:pt x="3336" y="10291"/>
                  </a:lnTo>
                  <a:lnTo>
                    <a:pt x="3468" y="10335"/>
                  </a:lnTo>
                  <a:lnTo>
                    <a:pt x="3468" y="10335"/>
                  </a:lnTo>
                  <a:lnTo>
                    <a:pt x="3446" y="10401"/>
                  </a:lnTo>
                  <a:lnTo>
                    <a:pt x="3424" y="10489"/>
                  </a:lnTo>
                  <a:lnTo>
                    <a:pt x="3424" y="10554"/>
                  </a:lnTo>
                  <a:lnTo>
                    <a:pt x="3446" y="10642"/>
                  </a:lnTo>
                  <a:lnTo>
                    <a:pt x="3511" y="10796"/>
                  </a:lnTo>
                  <a:lnTo>
                    <a:pt x="3599" y="10927"/>
                  </a:lnTo>
                  <a:lnTo>
                    <a:pt x="3731" y="11059"/>
                  </a:lnTo>
                  <a:lnTo>
                    <a:pt x="3884" y="11191"/>
                  </a:lnTo>
                  <a:lnTo>
                    <a:pt x="4060" y="11279"/>
                  </a:lnTo>
                  <a:lnTo>
                    <a:pt x="4214" y="11322"/>
                  </a:lnTo>
                  <a:lnTo>
                    <a:pt x="4214" y="11322"/>
                  </a:lnTo>
                  <a:lnTo>
                    <a:pt x="4389" y="11366"/>
                  </a:lnTo>
                  <a:lnTo>
                    <a:pt x="4565" y="11366"/>
                  </a:lnTo>
                  <a:lnTo>
                    <a:pt x="4718" y="11322"/>
                  </a:lnTo>
                  <a:lnTo>
                    <a:pt x="4872" y="11279"/>
                  </a:lnTo>
                  <a:lnTo>
                    <a:pt x="5025" y="11191"/>
                  </a:lnTo>
                  <a:lnTo>
                    <a:pt x="5179" y="11081"/>
                  </a:lnTo>
                  <a:lnTo>
                    <a:pt x="5289" y="10971"/>
                  </a:lnTo>
                  <a:lnTo>
                    <a:pt x="5399" y="10840"/>
                  </a:lnTo>
                  <a:lnTo>
                    <a:pt x="5399" y="10840"/>
                  </a:lnTo>
                  <a:lnTo>
                    <a:pt x="5486" y="10686"/>
                  </a:lnTo>
                  <a:lnTo>
                    <a:pt x="5552" y="10532"/>
                  </a:lnTo>
                  <a:lnTo>
                    <a:pt x="5596" y="10357"/>
                  </a:lnTo>
                  <a:lnTo>
                    <a:pt x="5640" y="10203"/>
                  </a:lnTo>
                  <a:lnTo>
                    <a:pt x="5640" y="10028"/>
                  </a:lnTo>
                  <a:lnTo>
                    <a:pt x="5640" y="9852"/>
                  </a:lnTo>
                  <a:lnTo>
                    <a:pt x="5618" y="9523"/>
                  </a:lnTo>
                  <a:lnTo>
                    <a:pt x="5618" y="9523"/>
                  </a:lnTo>
                  <a:lnTo>
                    <a:pt x="5772" y="9501"/>
                  </a:lnTo>
                  <a:lnTo>
                    <a:pt x="5947" y="9457"/>
                  </a:lnTo>
                  <a:lnTo>
                    <a:pt x="6101" y="9391"/>
                  </a:lnTo>
                  <a:lnTo>
                    <a:pt x="6232" y="9282"/>
                  </a:lnTo>
                  <a:lnTo>
                    <a:pt x="6364" y="9172"/>
                  </a:lnTo>
                  <a:lnTo>
                    <a:pt x="6474" y="9040"/>
                  </a:lnTo>
                  <a:lnTo>
                    <a:pt x="6561" y="8887"/>
                  </a:lnTo>
                  <a:lnTo>
                    <a:pt x="6627" y="8733"/>
                  </a:lnTo>
                  <a:lnTo>
                    <a:pt x="6627" y="8733"/>
                  </a:lnTo>
                  <a:lnTo>
                    <a:pt x="6671" y="8558"/>
                  </a:lnTo>
                  <a:lnTo>
                    <a:pt x="6671" y="8404"/>
                  </a:lnTo>
                  <a:lnTo>
                    <a:pt x="6671" y="8229"/>
                  </a:lnTo>
                  <a:lnTo>
                    <a:pt x="6627" y="8075"/>
                  </a:lnTo>
                  <a:lnTo>
                    <a:pt x="6561" y="7921"/>
                  </a:lnTo>
                  <a:lnTo>
                    <a:pt x="6474" y="7768"/>
                  </a:lnTo>
                  <a:lnTo>
                    <a:pt x="6364" y="7658"/>
                  </a:lnTo>
                  <a:lnTo>
                    <a:pt x="6232" y="7548"/>
                  </a:lnTo>
                  <a:lnTo>
                    <a:pt x="6232" y="7548"/>
                  </a:lnTo>
                  <a:lnTo>
                    <a:pt x="6408" y="7461"/>
                  </a:lnTo>
                  <a:lnTo>
                    <a:pt x="6583" y="7351"/>
                  </a:lnTo>
                  <a:lnTo>
                    <a:pt x="6737" y="7197"/>
                  </a:lnTo>
                  <a:lnTo>
                    <a:pt x="6891" y="7044"/>
                  </a:lnTo>
                  <a:lnTo>
                    <a:pt x="7000" y="6890"/>
                  </a:lnTo>
                  <a:lnTo>
                    <a:pt x="7088" y="6715"/>
                  </a:lnTo>
                  <a:lnTo>
                    <a:pt x="7154" y="6517"/>
                  </a:lnTo>
                  <a:lnTo>
                    <a:pt x="7176" y="6320"/>
                  </a:lnTo>
                  <a:lnTo>
                    <a:pt x="7176" y="6320"/>
                  </a:lnTo>
                  <a:lnTo>
                    <a:pt x="7176" y="6144"/>
                  </a:lnTo>
                  <a:lnTo>
                    <a:pt x="7154" y="5947"/>
                  </a:lnTo>
                  <a:lnTo>
                    <a:pt x="7088" y="5749"/>
                  </a:lnTo>
                  <a:lnTo>
                    <a:pt x="7000" y="5574"/>
                  </a:lnTo>
                  <a:lnTo>
                    <a:pt x="6913" y="5420"/>
                  </a:lnTo>
                  <a:lnTo>
                    <a:pt x="6781" y="5266"/>
                  </a:lnTo>
                  <a:lnTo>
                    <a:pt x="6627" y="5135"/>
                  </a:lnTo>
                  <a:lnTo>
                    <a:pt x="6474" y="5025"/>
                  </a:lnTo>
                  <a:lnTo>
                    <a:pt x="6474" y="5025"/>
                  </a:lnTo>
                  <a:lnTo>
                    <a:pt x="6561" y="4871"/>
                  </a:lnTo>
                  <a:lnTo>
                    <a:pt x="6627" y="4674"/>
                  </a:lnTo>
                  <a:lnTo>
                    <a:pt x="6671" y="4476"/>
                  </a:lnTo>
                  <a:lnTo>
                    <a:pt x="6671" y="4257"/>
                  </a:lnTo>
                  <a:lnTo>
                    <a:pt x="6649" y="4038"/>
                  </a:lnTo>
                  <a:lnTo>
                    <a:pt x="6583" y="3818"/>
                  </a:lnTo>
                  <a:lnTo>
                    <a:pt x="6496" y="3621"/>
                  </a:lnTo>
                  <a:lnTo>
                    <a:pt x="6386" y="3467"/>
                  </a:lnTo>
                  <a:lnTo>
                    <a:pt x="6386" y="3467"/>
                  </a:lnTo>
                  <a:lnTo>
                    <a:pt x="6254" y="3313"/>
                  </a:lnTo>
                  <a:lnTo>
                    <a:pt x="6101" y="3204"/>
                  </a:lnTo>
                  <a:lnTo>
                    <a:pt x="5947" y="3116"/>
                  </a:lnTo>
                  <a:lnTo>
                    <a:pt x="5750" y="3050"/>
                  </a:lnTo>
                  <a:lnTo>
                    <a:pt x="5574" y="3006"/>
                  </a:lnTo>
                  <a:lnTo>
                    <a:pt x="5377" y="3006"/>
                  </a:lnTo>
                  <a:lnTo>
                    <a:pt x="5201" y="3028"/>
                  </a:lnTo>
                  <a:lnTo>
                    <a:pt x="5004" y="3094"/>
                  </a:lnTo>
                  <a:lnTo>
                    <a:pt x="5004" y="3094"/>
                  </a:lnTo>
                  <a:lnTo>
                    <a:pt x="5091" y="2897"/>
                  </a:lnTo>
                  <a:lnTo>
                    <a:pt x="5157" y="2677"/>
                  </a:lnTo>
                  <a:lnTo>
                    <a:pt x="5201" y="2458"/>
                  </a:lnTo>
                  <a:lnTo>
                    <a:pt x="5223" y="2238"/>
                  </a:lnTo>
                  <a:lnTo>
                    <a:pt x="5201" y="2019"/>
                  </a:lnTo>
                  <a:lnTo>
                    <a:pt x="5157" y="1799"/>
                  </a:lnTo>
                  <a:lnTo>
                    <a:pt x="5069" y="1624"/>
                  </a:lnTo>
                  <a:lnTo>
                    <a:pt x="4938" y="1448"/>
                  </a:lnTo>
                  <a:lnTo>
                    <a:pt x="4938" y="1448"/>
                  </a:lnTo>
                  <a:lnTo>
                    <a:pt x="4762" y="1317"/>
                  </a:lnTo>
                  <a:lnTo>
                    <a:pt x="4587" y="1207"/>
                  </a:lnTo>
                  <a:lnTo>
                    <a:pt x="4389" y="1119"/>
                  </a:lnTo>
                  <a:lnTo>
                    <a:pt x="4170" y="1075"/>
                  </a:lnTo>
                  <a:lnTo>
                    <a:pt x="3972" y="1053"/>
                  </a:lnTo>
                  <a:lnTo>
                    <a:pt x="3753" y="1053"/>
                  </a:lnTo>
                  <a:lnTo>
                    <a:pt x="3533" y="1097"/>
                  </a:lnTo>
                  <a:lnTo>
                    <a:pt x="3336" y="1185"/>
                  </a:lnTo>
                  <a:lnTo>
                    <a:pt x="3336" y="1185"/>
                  </a:lnTo>
                  <a:lnTo>
                    <a:pt x="3358" y="1075"/>
                  </a:lnTo>
                  <a:lnTo>
                    <a:pt x="3336" y="988"/>
                  </a:lnTo>
                  <a:lnTo>
                    <a:pt x="3314" y="878"/>
                  </a:lnTo>
                  <a:lnTo>
                    <a:pt x="3270" y="790"/>
                  </a:lnTo>
                  <a:lnTo>
                    <a:pt x="3138" y="593"/>
                  </a:lnTo>
                  <a:lnTo>
                    <a:pt x="2985" y="417"/>
                  </a:lnTo>
                  <a:lnTo>
                    <a:pt x="2787" y="263"/>
                  </a:lnTo>
                  <a:lnTo>
                    <a:pt x="2568" y="132"/>
                  </a:lnTo>
                  <a:lnTo>
                    <a:pt x="2349" y="44"/>
                  </a:lnTo>
                  <a:lnTo>
                    <a:pt x="2151" y="0"/>
                  </a:lnTo>
                  <a:lnTo>
                    <a:pt x="2151" y="0"/>
                  </a:lnTo>
                  <a:lnTo>
                    <a:pt x="1954" y="22"/>
                  </a:lnTo>
                  <a:lnTo>
                    <a:pt x="1778" y="88"/>
                  </a:lnTo>
                  <a:lnTo>
                    <a:pt x="1602" y="176"/>
                  </a:lnTo>
                  <a:lnTo>
                    <a:pt x="1449" y="307"/>
                  </a:lnTo>
                  <a:lnTo>
                    <a:pt x="1339" y="461"/>
                  </a:lnTo>
                  <a:lnTo>
                    <a:pt x="1251" y="636"/>
                  </a:lnTo>
                  <a:lnTo>
                    <a:pt x="1208" y="812"/>
                  </a:lnTo>
                  <a:lnTo>
                    <a:pt x="1208" y="100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51" name="Google Shape;5505;p48">
            <a:extLst>
              <a:ext uri="{FF2B5EF4-FFF2-40B4-BE49-F238E27FC236}">
                <a16:creationId xmlns:a16="http://schemas.microsoft.com/office/drawing/2014/main" id="{3860809B-2A11-E9E5-032A-3FA2C215591A}"/>
              </a:ext>
            </a:extLst>
          </p:cNvPr>
          <p:cNvGrpSpPr/>
          <p:nvPr/>
        </p:nvGrpSpPr>
        <p:grpSpPr>
          <a:xfrm>
            <a:off x="6272972" y="3628654"/>
            <a:ext cx="1165899" cy="3173993"/>
            <a:chOff x="7865459" y="2276600"/>
            <a:chExt cx="874424" cy="2380495"/>
          </a:xfrm>
        </p:grpSpPr>
        <p:sp>
          <p:nvSpPr>
            <p:cNvPr id="2452" name="Google Shape;5506;p48">
              <a:extLst>
                <a:ext uri="{FF2B5EF4-FFF2-40B4-BE49-F238E27FC236}">
                  <a16:creationId xmlns:a16="http://schemas.microsoft.com/office/drawing/2014/main" id="{17913A0F-CBE0-6E0A-5498-6EAB6581EBFB}"/>
                </a:ext>
              </a:extLst>
            </p:cNvPr>
            <p:cNvSpPr/>
            <p:nvPr/>
          </p:nvSpPr>
          <p:spPr>
            <a:xfrm>
              <a:off x="7865459" y="4558875"/>
              <a:ext cx="874424" cy="98220"/>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3" name="Google Shape;5507;p48">
              <a:extLst>
                <a:ext uri="{FF2B5EF4-FFF2-40B4-BE49-F238E27FC236}">
                  <a16:creationId xmlns:a16="http://schemas.microsoft.com/office/drawing/2014/main" id="{EC716557-9896-B650-1B70-29DF21A3AAA4}"/>
                </a:ext>
              </a:extLst>
            </p:cNvPr>
            <p:cNvSpPr/>
            <p:nvPr/>
          </p:nvSpPr>
          <p:spPr>
            <a:xfrm>
              <a:off x="8520950" y="3148275"/>
              <a:ext cx="120150" cy="718075"/>
            </a:xfrm>
            <a:custGeom>
              <a:avLst/>
              <a:gdLst/>
              <a:ahLst/>
              <a:cxnLst/>
              <a:rect l="l" t="t" r="r" b="b"/>
              <a:pathLst>
                <a:path w="4806" h="28723" extrusionOk="0">
                  <a:moveTo>
                    <a:pt x="1" y="0"/>
                  </a:moveTo>
                  <a:lnTo>
                    <a:pt x="1" y="0"/>
                  </a:lnTo>
                  <a:lnTo>
                    <a:pt x="132" y="66"/>
                  </a:lnTo>
                  <a:lnTo>
                    <a:pt x="505" y="242"/>
                  </a:lnTo>
                  <a:lnTo>
                    <a:pt x="1054" y="549"/>
                  </a:lnTo>
                  <a:lnTo>
                    <a:pt x="1361" y="768"/>
                  </a:lnTo>
                  <a:lnTo>
                    <a:pt x="1668" y="988"/>
                  </a:lnTo>
                  <a:lnTo>
                    <a:pt x="2019" y="1251"/>
                  </a:lnTo>
                  <a:lnTo>
                    <a:pt x="2348" y="1536"/>
                  </a:lnTo>
                  <a:lnTo>
                    <a:pt x="2677" y="1843"/>
                  </a:lnTo>
                  <a:lnTo>
                    <a:pt x="2985" y="2194"/>
                  </a:lnTo>
                  <a:lnTo>
                    <a:pt x="3248" y="2567"/>
                  </a:lnTo>
                  <a:lnTo>
                    <a:pt x="3511" y="2984"/>
                  </a:lnTo>
                  <a:lnTo>
                    <a:pt x="3621" y="3182"/>
                  </a:lnTo>
                  <a:lnTo>
                    <a:pt x="3709" y="3401"/>
                  </a:lnTo>
                  <a:lnTo>
                    <a:pt x="3797" y="3643"/>
                  </a:lnTo>
                  <a:lnTo>
                    <a:pt x="3862" y="3862"/>
                  </a:lnTo>
                  <a:lnTo>
                    <a:pt x="3862" y="3862"/>
                  </a:lnTo>
                  <a:lnTo>
                    <a:pt x="3972" y="4389"/>
                  </a:lnTo>
                  <a:lnTo>
                    <a:pt x="4082" y="4959"/>
                  </a:lnTo>
                  <a:lnTo>
                    <a:pt x="4148" y="5617"/>
                  </a:lnTo>
                  <a:lnTo>
                    <a:pt x="4213" y="6298"/>
                  </a:lnTo>
                  <a:lnTo>
                    <a:pt x="4257" y="7044"/>
                  </a:lnTo>
                  <a:lnTo>
                    <a:pt x="4301" y="7790"/>
                  </a:lnTo>
                  <a:lnTo>
                    <a:pt x="4345" y="9326"/>
                  </a:lnTo>
                  <a:lnTo>
                    <a:pt x="4345" y="10840"/>
                  </a:lnTo>
                  <a:lnTo>
                    <a:pt x="4345" y="12200"/>
                  </a:lnTo>
                  <a:lnTo>
                    <a:pt x="4323" y="14197"/>
                  </a:lnTo>
                  <a:lnTo>
                    <a:pt x="4323" y="14197"/>
                  </a:lnTo>
                  <a:lnTo>
                    <a:pt x="4499" y="14658"/>
                  </a:lnTo>
                  <a:lnTo>
                    <a:pt x="4630" y="15097"/>
                  </a:lnTo>
                  <a:lnTo>
                    <a:pt x="4718" y="15535"/>
                  </a:lnTo>
                  <a:lnTo>
                    <a:pt x="4762" y="15974"/>
                  </a:lnTo>
                  <a:lnTo>
                    <a:pt x="4806" y="16391"/>
                  </a:lnTo>
                  <a:lnTo>
                    <a:pt x="4784" y="16830"/>
                  </a:lnTo>
                  <a:lnTo>
                    <a:pt x="4762" y="17291"/>
                  </a:lnTo>
                  <a:lnTo>
                    <a:pt x="4718" y="17752"/>
                  </a:lnTo>
                  <a:lnTo>
                    <a:pt x="4652" y="18234"/>
                  </a:lnTo>
                  <a:lnTo>
                    <a:pt x="4565" y="18739"/>
                  </a:lnTo>
                  <a:lnTo>
                    <a:pt x="4345" y="19836"/>
                  </a:lnTo>
                  <a:lnTo>
                    <a:pt x="4104" y="21065"/>
                  </a:lnTo>
                  <a:lnTo>
                    <a:pt x="3862" y="22469"/>
                  </a:lnTo>
                  <a:lnTo>
                    <a:pt x="3862" y="22469"/>
                  </a:lnTo>
                  <a:lnTo>
                    <a:pt x="3950" y="22776"/>
                  </a:lnTo>
                  <a:lnTo>
                    <a:pt x="4038" y="23106"/>
                  </a:lnTo>
                  <a:lnTo>
                    <a:pt x="4104" y="23391"/>
                  </a:lnTo>
                  <a:lnTo>
                    <a:pt x="4148" y="23698"/>
                  </a:lnTo>
                  <a:lnTo>
                    <a:pt x="4170" y="23961"/>
                  </a:lnTo>
                  <a:lnTo>
                    <a:pt x="4192" y="24225"/>
                  </a:lnTo>
                  <a:lnTo>
                    <a:pt x="4192" y="24488"/>
                  </a:lnTo>
                  <a:lnTo>
                    <a:pt x="4170" y="24751"/>
                  </a:lnTo>
                  <a:lnTo>
                    <a:pt x="4148" y="24971"/>
                  </a:lnTo>
                  <a:lnTo>
                    <a:pt x="4104" y="25212"/>
                  </a:lnTo>
                  <a:lnTo>
                    <a:pt x="4038" y="25431"/>
                  </a:lnTo>
                  <a:lnTo>
                    <a:pt x="3972" y="25651"/>
                  </a:lnTo>
                  <a:lnTo>
                    <a:pt x="3884" y="25848"/>
                  </a:lnTo>
                  <a:lnTo>
                    <a:pt x="3775" y="26046"/>
                  </a:lnTo>
                  <a:lnTo>
                    <a:pt x="3665" y="26243"/>
                  </a:lnTo>
                  <a:lnTo>
                    <a:pt x="3533" y="26419"/>
                  </a:lnTo>
                  <a:lnTo>
                    <a:pt x="3402" y="26594"/>
                  </a:lnTo>
                  <a:lnTo>
                    <a:pt x="3248" y="26770"/>
                  </a:lnTo>
                  <a:lnTo>
                    <a:pt x="2919" y="27077"/>
                  </a:lnTo>
                  <a:lnTo>
                    <a:pt x="2524" y="27384"/>
                  </a:lnTo>
                  <a:lnTo>
                    <a:pt x="2107" y="27670"/>
                  </a:lnTo>
                  <a:lnTo>
                    <a:pt x="1646" y="27955"/>
                  </a:lnTo>
                  <a:lnTo>
                    <a:pt x="1163" y="28218"/>
                  </a:lnTo>
                  <a:lnTo>
                    <a:pt x="615" y="28481"/>
                  </a:lnTo>
                  <a:lnTo>
                    <a:pt x="66" y="28723"/>
                  </a:lnTo>
                  <a:lnTo>
                    <a:pt x="66" y="28723"/>
                  </a:lnTo>
                  <a:lnTo>
                    <a:pt x="44" y="19902"/>
                  </a:lnTo>
                  <a:lnTo>
                    <a:pt x="22" y="10511"/>
                  </a:lnTo>
                  <a:lnTo>
                    <a:pt x="1" y="0"/>
                  </a:lnTo>
                  <a:lnTo>
                    <a:pt x="1"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4" name="Google Shape;5508;p48">
              <a:extLst>
                <a:ext uri="{FF2B5EF4-FFF2-40B4-BE49-F238E27FC236}">
                  <a16:creationId xmlns:a16="http://schemas.microsoft.com/office/drawing/2014/main" id="{EC9C9ABA-A133-0996-EBF4-8F125FAE48BF}"/>
                </a:ext>
              </a:extLst>
            </p:cNvPr>
            <p:cNvSpPr/>
            <p:nvPr/>
          </p:nvSpPr>
          <p:spPr>
            <a:xfrm>
              <a:off x="8500100" y="3121925"/>
              <a:ext cx="153075" cy="317100"/>
            </a:xfrm>
            <a:custGeom>
              <a:avLst/>
              <a:gdLst/>
              <a:ahLst/>
              <a:cxnLst/>
              <a:rect l="l" t="t" r="r" b="b"/>
              <a:pathLst>
                <a:path w="6123" h="12684" extrusionOk="0">
                  <a:moveTo>
                    <a:pt x="1756" y="12684"/>
                  </a:moveTo>
                  <a:lnTo>
                    <a:pt x="1756" y="12684"/>
                  </a:lnTo>
                  <a:lnTo>
                    <a:pt x="1822" y="12662"/>
                  </a:lnTo>
                  <a:lnTo>
                    <a:pt x="1976" y="12618"/>
                  </a:lnTo>
                  <a:lnTo>
                    <a:pt x="2480" y="12486"/>
                  </a:lnTo>
                  <a:lnTo>
                    <a:pt x="3950" y="12223"/>
                  </a:lnTo>
                  <a:lnTo>
                    <a:pt x="5399" y="11960"/>
                  </a:lnTo>
                  <a:lnTo>
                    <a:pt x="5881" y="11850"/>
                  </a:lnTo>
                  <a:lnTo>
                    <a:pt x="6013" y="11806"/>
                  </a:lnTo>
                  <a:lnTo>
                    <a:pt x="6079" y="11762"/>
                  </a:lnTo>
                  <a:lnTo>
                    <a:pt x="6079" y="11762"/>
                  </a:lnTo>
                  <a:lnTo>
                    <a:pt x="6101" y="11630"/>
                  </a:lnTo>
                  <a:lnTo>
                    <a:pt x="6101" y="11301"/>
                  </a:lnTo>
                  <a:lnTo>
                    <a:pt x="6123" y="10841"/>
                  </a:lnTo>
                  <a:lnTo>
                    <a:pt x="6101" y="10226"/>
                  </a:lnTo>
                  <a:lnTo>
                    <a:pt x="6057" y="9480"/>
                  </a:lnTo>
                  <a:lnTo>
                    <a:pt x="5991" y="8668"/>
                  </a:lnTo>
                  <a:lnTo>
                    <a:pt x="5837" y="7769"/>
                  </a:lnTo>
                  <a:lnTo>
                    <a:pt x="5750" y="7308"/>
                  </a:lnTo>
                  <a:lnTo>
                    <a:pt x="5640" y="6825"/>
                  </a:lnTo>
                  <a:lnTo>
                    <a:pt x="5508" y="6342"/>
                  </a:lnTo>
                  <a:lnTo>
                    <a:pt x="5377" y="5838"/>
                  </a:lnTo>
                  <a:lnTo>
                    <a:pt x="5201" y="5355"/>
                  </a:lnTo>
                  <a:lnTo>
                    <a:pt x="5004" y="4850"/>
                  </a:lnTo>
                  <a:lnTo>
                    <a:pt x="4784" y="4368"/>
                  </a:lnTo>
                  <a:lnTo>
                    <a:pt x="4543" y="3885"/>
                  </a:lnTo>
                  <a:lnTo>
                    <a:pt x="4279" y="3402"/>
                  </a:lnTo>
                  <a:lnTo>
                    <a:pt x="3972" y="2941"/>
                  </a:lnTo>
                  <a:lnTo>
                    <a:pt x="3643" y="2502"/>
                  </a:lnTo>
                  <a:lnTo>
                    <a:pt x="3292" y="2064"/>
                  </a:lnTo>
                  <a:lnTo>
                    <a:pt x="2897" y="1669"/>
                  </a:lnTo>
                  <a:lnTo>
                    <a:pt x="2458" y="1274"/>
                  </a:lnTo>
                  <a:lnTo>
                    <a:pt x="1997" y="923"/>
                  </a:lnTo>
                  <a:lnTo>
                    <a:pt x="1493" y="571"/>
                  </a:lnTo>
                  <a:lnTo>
                    <a:pt x="966" y="286"/>
                  </a:lnTo>
                  <a:lnTo>
                    <a:pt x="396" y="1"/>
                  </a:lnTo>
                  <a:lnTo>
                    <a:pt x="396" y="1"/>
                  </a:lnTo>
                  <a:lnTo>
                    <a:pt x="264" y="747"/>
                  </a:lnTo>
                  <a:lnTo>
                    <a:pt x="176" y="1471"/>
                  </a:lnTo>
                  <a:lnTo>
                    <a:pt x="110" y="2173"/>
                  </a:lnTo>
                  <a:lnTo>
                    <a:pt x="45" y="2853"/>
                  </a:lnTo>
                  <a:lnTo>
                    <a:pt x="23" y="3512"/>
                  </a:lnTo>
                  <a:lnTo>
                    <a:pt x="1" y="4148"/>
                  </a:lnTo>
                  <a:lnTo>
                    <a:pt x="1" y="4762"/>
                  </a:lnTo>
                  <a:lnTo>
                    <a:pt x="23" y="5355"/>
                  </a:lnTo>
                  <a:lnTo>
                    <a:pt x="45" y="5947"/>
                  </a:lnTo>
                  <a:lnTo>
                    <a:pt x="88" y="6496"/>
                  </a:lnTo>
                  <a:lnTo>
                    <a:pt x="154" y="7023"/>
                  </a:lnTo>
                  <a:lnTo>
                    <a:pt x="220" y="7527"/>
                  </a:lnTo>
                  <a:lnTo>
                    <a:pt x="374" y="8493"/>
                  </a:lnTo>
                  <a:lnTo>
                    <a:pt x="549" y="9348"/>
                  </a:lnTo>
                  <a:lnTo>
                    <a:pt x="747" y="10116"/>
                  </a:lnTo>
                  <a:lnTo>
                    <a:pt x="966" y="10797"/>
                  </a:lnTo>
                  <a:lnTo>
                    <a:pt x="1164" y="11367"/>
                  </a:lnTo>
                  <a:lnTo>
                    <a:pt x="1361" y="11828"/>
                  </a:lnTo>
                  <a:lnTo>
                    <a:pt x="1515" y="12201"/>
                  </a:lnTo>
                  <a:lnTo>
                    <a:pt x="1646" y="12486"/>
                  </a:lnTo>
                  <a:lnTo>
                    <a:pt x="1756" y="12684"/>
                  </a:lnTo>
                  <a:lnTo>
                    <a:pt x="1756" y="12684"/>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5" name="Google Shape;5509;p48">
              <a:extLst>
                <a:ext uri="{FF2B5EF4-FFF2-40B4-BE49-F238E27FC236}">
                  <a16:creationId xmlns:a16="http://schemas.microsoft.com/office/drawing/2014/main" id="{B49671F9-256C-47C4-02CA-6ED4C8540126}"/>
                </a:ext>
              </a:extLst>
            </p:cNvPr>
            <p:cNvSpPr/>
            <p:nvPr/>
          </p:nvSpPr>
          <p:spPr>
            <a:xfrm>
              <a:off x="8006950" y="3148275"/>
              <a:ext cx="120150" cy="718075"/>
            </a:xfrm>
            <a:custGeom>
              <a:avLst/>
              <a:gdLst/>
              <a:ahLst/>
              <a:cxnLst/>
              <a:rect l="l" t="t" r="r" b="b"/>
              <a:pathLst>
                <a:path w="4806" h="28723" extrusionOk="0">
                  <a:moveTo>
                    <a:pt x="4806" y="0"/>
                  </a:moveTo>
                  <a:lnTo>
                    <a:pt x="4806" y="0"/>
                  </a:lnTo>
                  <a:lnTo>
                    <a:pt x="4652" y="66"/>
                  </a:lnTo>
                  <a:lnTo>
                    <a:pt x="4279" y="242"/>
                  </a:lnTo>
                  <a:lnTo>
                    <a:pt x="3753" y="549"/>
                  </a:lnTo>
                  <a:lnTo>
                    <a:pt x="3445" y="768"/>
                  </a:lnTo>
                  <a:lnTo>
                    <a:pt x="3116" y="988"/>
                  </a:lnTo>
                  <a:lnTo>
                    <a:pt x="2787" y="1251"/>
                  </a:lnTo>
                  <a:lnTo>
                    <a:pt x="2436" y="1536"/>
                  </a:lnTo>
                  <a:lnTo>
                    <a:pt x="2129" y="1843"/>
                  </a:lnTo>
                  <a:lnTo>
                    <a:pt x="1822" y="2194"/>
                  </a:lnTo>
                  <a:lnTo>
                    <a:pt x="1536" y="2567"/>
                  </a:lnTo>
                  <a:lnTo>
                    <a:pt x="1295" y="2984"/>
                  </a:lnTo>
                  <a:lnTo>
                    <a:pt x="1185" y="3182"/>
                  </a:lnTo>
                  <a:lnTo>
                    <a:pt x="1076" y="3401"/>
                  </a:lnTo>
                  <a:lnTo>
                    <a:pt x="1010" y="3643"/>
                  </a:lnTo>
                  <a:lnTo>
                    <a:pt x="922" y="3862"/>
                  </a:lnTo>
                  <a:lnTo>
                    <a:pt x="922" y="3862"/>
                  </a:lnTo>
                  <a:lnTo>
                    <a:pt x="812" y="4389"/>
                  </a:lnTo>
                  <a:lnTo>
                    <a:pt x="725" y="4959"/>
                  </a:lnTo>
                  <a:lnTo>
                    <a:pt x="637" y="5617"/>
                  </a:lnTo>
                  <a:lnTo>
                    <a:pt x="571" y="6298"/>
                  </a:lnTo>
                  <a:lnTo>
                    <a:pt x="527" y="7044"/>
                  </a:lnTo>
                  <a:lnTo>
                    <a:pt x="483" y="7790"/>
                  </a:lnTo>
                  <a:lnTo>
                    <a:pt x="439" y="9326"/>
                  </a:lnTo>
                  <a:lnTo>
                    <a:pt x="439" y="10840"/>
                  </a:lnTo>
                  <a:lnTo>
                    <a:pt x="439" y="12200"/>
                  </a:lnTo>
                  <a:lnTo>
                    <a:pt x="461" y="14197"/>
                  </a:lnTo>
                  <a:lnTo>
                    <a:pt x="461" y="14197"/>
                  </a:lnTo>
                  <a:lnTo>
                    <a:pt x="308" y="14658"/>
                  </a:lnTo>
                  <a:lnTo>
                    <a:pt x="176" y="15097"/>
                  </a:lnTo>
                  <a:lnTo>
                    <a:pt x="88" y="15535"/>
                  </a:lnTo>
                  <a:lnTo>
                    <a:pt x="22" y="15974"/>
                  </a:lnTo>
                  <a:lnTo>
                    <a:pt x="1" y="16391"/>
                  </a:lnTo>
                  <a:lnTo>
                    <a:pt x="1" y="16830"/>
                  </a:lnTo>
                  <a:lnTo>
                    <a:pt x="22" y="17291"/>
                  </a:lnTo>
                  <a:lnTo>
                    <a:pt x="66" y="17752"/>
                  </a:lnTo>
                  <a:lnTo>
                    <a:pt x="132" y="18234"/>
                  </a:lnTo>
                  <a:lnTo>
                    <a:pt x="220" y="18739"/>
                  </a:lnTo>
                  <a:lnTo>
                    <a:pt x="439" y="19836"/>
                  </a:lnTo>
                  <a:lnTo>
                    <a:pt x="681" y="21065"/>
                  </a:lnTo>
                  <a:lnTo>
                    <a:pt x="922" y="22469"/>
                  </a:lnTo>
                  <a:lnTo>
                    <a:pt x="922" y="22469"/>
                  </a:lnTo>
                  <a:lnTo>
                    <a:pt x="834" y="22776"/>
                  </a:lnTo>
                  <a:lnTo>
                    <a:pt x="747" y="23106"/>
                  </a:lnTo>
                  <a:lnTo>
                    <a:pt x="681" y="23391"/>
                  </a:lnTo>
                  <a:lnTo>
                    <a:pt x="637" y="23698"/>
                  </a:lnTo>
                  <a:lnTo>
                    <a:pt x="615" y="23961"/>
                  </a:lnTo>
                  <a:lnTo>
                    <a:pt x="593" y="24225"/>
                  </a:lnTo>
                  <a:lnTo>
                    <a:pt x="593" y="24488"/>
                  </a:lnTo>
                  <a:lnTo>
                    <a:pt x="615" y="24751"/>
                  </a:lnTo>
                  <a:lnTo>
                    <a:pt x="637" y="24971"/>
                  </a:lnTo>
                  <a:lnTo>
                    <a:pt x="703" y="25212"/>
                  </a:lnTo>
                  <a:lnTo>
                    <a:pt x="747" y="25431"/>
                  </a:lnTo>
                  <a:lnTo>
                    <a:pt x="834" y="25651"/>
                  </a:lnTo>
                  <a:lnTo>
                    <a:pt x="922" y="25848"/>
                  </a:lnTo>
                  <a:lnTo>
                    <a:pt x="1010" y="26046"/>
                  </a:lnTo>
                  <a:lnTo>
                    <a:pt x="1120" y="26243"/>
                  </a:lnTo>
                  <a:lnTo>
                    <a:pt x="1251" y="26419"/>
                  </a:lnTo>
                  <a:lnTo>
                    <a:pt x="1405" y="26594"/>
                  </a:lnTo>
                  <a:lnTo>
                    <a:pt x="1536" y="26770"/>
                  </a:lnTo>
                  <a:lnTo>
                    <a:pt x="1888" y="27077"/>
                  </a:lnTo>
                  <a:lnTo>
                    <a:pt x="2261" y="27384"/>
                  </a:lnTo>
                  <a:lnTo>
                    <a:pt x="2677" y="27670"/>
                  </a:lnTo>
                  <a:lnTo>
                    <a:pt x="3138" y="27955"/>
                  </a:lnTo>
                  <a:lnTo>
                    <a:pt x="3643" y="28218"/>
                  </a:lnTo>
                  <a:lnTo>
                    <a:pt x="4170" y="28481"/>
                  </a:lnTo>
                  <a:lnTo>
                    <a:pt x="4718" y="28723"/>
                  </a:lnTo>
                  <a:lnTo>
                    <a:pt x="4718" y="28723"/>
                  </a:lnTo>
                  <a:lnTo>
                    <a:pt x="4740" y="19902"/>
                  </a:lnTo>
                  <a:lnTo>
                    <a:pt x="4762" y="10511"/>
                  </a:lnTo>
                  <a:lnTo>
                    <a:pt x="4806" y="0"/>
                  </a:lnTo>
                  <a:lnTo>
                    <a:pt x="4806"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6" name="Google Shape;5510;p48">
              <a:extLst>
                <a:ext uri="{FF2B5EF4-FFF2-40B4-BE49-F238E27FC236}">
                  <a16:creationId xmlns:a16="http://schemas.microsoft.com/office/drawing/2014/main" id="{322AE269-87F4-B53C-A926-AF8B283B97CB}"/>
                </a:ext>
              </a:extLst>
            </p:cNvPr>
            <p:cNvSpPr/>
            <p:nvPr/>
          </p:nvSpPr>
          <p:spPr>
            <a:xfrm>
              <a:off x="7985550" y="3129075"/>
              <a:ext cx="153075" cy="317075"/>
            </a:xfrm>
            <a:custGeom>
              <a:avLst/>
              <a:gdLst/>
              <a:ahLst/>
              <a:cxnLst/>
              <a:rect l="l" t="t" r="r" b="b"/>
              <a:pathLst>
                <a:path w="6123" h="12683" extrusionOk="0">
                  <a:moveTo>
                    <a:pt x="4367" y="12683"/>
                  </a:moveTo>
                  <a:lnTo>
                    <a:pt x="4367" y="12683"/>
                  </a:lnTo>
                  <a:lnTo>
                    <a:pt x="4280" y="12639"/>
                  </a:lnTo>
                  <a:lnTo>
                    <a:pt x="4148" y="12595"/>
                  </a:lnTo>
                  <a:lnTo>
                    <a:pt x="3643" y="12485"/>
                  </a:lnTo>
                  <a:lnTo>
                    <a:pt x="2173" y="12200"/>
                  </a:lnTo>
                  <a:lnTo>
                    <a:pt x="725" y="11937"/>
                  </a:lnTo>
                  <a:lnTo>
                    <a:pt x="242" y="11827"/>
                  </a:lnTo>
                  <a:lnTo>
                    <a:pt x="110" y="11783"/>
                  </a:lnTo>
                  <a:lnTo>
                    <a:pt x="45" y="11739"/>
                  </a:lnTo>
                  <a:lnTo>
                    <a:pt x="45" y="11739"/>
                  </a:lnTo>
                  <a:lnTo>
                    <a:pt x="23" y="11608"/>
                  </a:lnTo>
                  <a:lnTo>
                    <a:pt x="1" y="11301"/>
                  </a:lnTo>
                  <a:lnTo>
                    <a:pt x="1" y="10818"/>
                  </a:lnTo>
                  <a:lnTo>
                    <a:pt x="1" y="10203"/>
                  </a:lnTo>
                  <a:lnTo>
                    <a:pt x="45" y="9479"/>
                  </a:lnTo>
                  <a:lnTo>
                    <a:pt x="132" y="8646"/>
                  </a:lnTo>
                  <a:lnTo>
                    <a:pt x="264" y="7746"/>
                  </a:lnTo>
                  <a:lnTo>
                    <a:pt x="374" y="7285"/>
                  </a:lnTo>
                  <a:lnTo>
                    <a:pt x="484" y="6802"/>
                  </a:lnTo>
                  <a:lnTo>
                    <a:pt x="593" y="6320"/>
                  </a:lnTo>
                  <a:lnTo>
                    <a:pt x="747" y="5837"/>
                  </a:lnTo>
                  <a:lnTo>
                    <a:pt x="922" y="5332"/>
                  </a:lnTo>
                  <a:lnTo>
                    <a:pt x="1120" y="4850"/>
                  </a:lnTo>
                  <a:lnTo>
                    <a:pt x="1339" y="4345"/>
                  </a:lnTo>
                  <a:lnTo>
                    <a:pt x="1581" y="3862"/>
                  </a:lnTo>
                  <a:lnTo>
                    <a:pt x="1844" y="3401"/>
                  </a:lnTo>
                  <a:lnTo>
                    <a:pt x="2151" y="2941"/>
                  </a:lnTo>
                  <a:lnTo>
                    <a:pt x="2480" y="2480"/>
                  </a:lnTo>
                  <a:lnTo>
                    <a:pt x="2831" y="2063"/>
                  </a:lnTo>
                  <a:lnTo>
                    <a:pt x="3226" y="1646"/>
                  </a:lnTo>
                  <a:lnTo>
                    <a:pt x="3665" y="1251"/>
                  </a:lnTo>
                  <a:lnTo>
                    <a:pt x="4126" y="900"/>
                  </a:lnTo>
                  <a:lnTo>
                    <a:pt x="4609" y="571"/>
                  </a:lnTo>
                  <a:lnTo>
                    <a:pt x="5157" y="264"/>
                  </a:lnTo>
                  <a:lnTo>
                    <a:pt x="5728" y="0"/>
                  </a:lnTo>
                  <a:lnTo>
                    <a:pt x="5728" y="0"/>
                  </a:lnTo>
                  <a:lnTo>
                    <a:pt x="5859" y="724"/>
                  </a:lnTo>
                  <a:lnTo>
                    <a:pt x="5947" y="1448"/>
                  </a:lnTo>
                  <a:lnTo>
                    <a:pt x="6013" y="2151"/>
                  </a:lnTo>
                  <a:lnTo>
                    <a:pt x="6079" y="2831"/>
                  </a:lnTo>
                  <a:lnTo>
                    <a:pt x="6101" y="3489"/>
                  </a:lnTo>
                  <a:lnTo>
                    <a:pt x="6123" y="4125"/>
                  </a:lnTo>
                  <a:lnTo>
                    <a:pt x="6123" y="4762"/>
                  </a:lnTo>
                  <a:lnTo>
                    <a:pt x="6101" y="5354"/>
                  </a:lnTo>
                  <a:lnTo>
                    <a:pt x="6057" y="5925"/>
                  </a:lnTo>
                  <a:lnTo>
                    <a:pt x="6013" y="6473"/>
                  </a:lnTo>
                  <a:lnTo>
                    <a:pt x="5969" y="7022"/>
                  </a:lnTo>
                  <a:lnTo>
                    <a:pt x="5903" y="7526"/>
                  </a:lnTo>
                  <a:lnTo>
                    <a:pt x="5750" y="8470"/>
                  </a:lnTo>
                  <a:lnTo>
                    <a:pt x="5552" y="9326"/>
                  </a:lnTo>
                  <a:lnTo>
                    <a:pt x="5355" y="10094"/>
                  </a:lnTo>
                  <a:lnTo>
                    <a:pt x="5157" y="10774"/>
                  </a:lnTo>
                  <a:lnTo>
                    <a:pt x="4960" y="11344"/>
                  </a:lnTo>
                  <a:lnTo>
                    <a:pt x="4762" y="11827"/>
                  </a:lnTo>
                  <a:lnTo>
                    <a:pt x="4609" y="12200"/>
                  </a:lnTo>
                  <a:lnTo>
                    <a:pt x="4477" y="12464"/>
                  </a:lnTo>
                  <a:lnTo>
                    <a:pt x="4367" y="12683"/>
                  </a:lnTo>
                  <a:lnTo>
                    <a:pt x="4367" y="12683"/>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7" name="Google Shape;5511;p48">
              <a:extLst>
                <a:ext uri="{FF2B5EF4-FFF2-40B4-BE49-F238E27FC236}">
                  <a16:creationId xmlns:a16="http://schemas.microsoft.com/office/drawing/2014/main" id="{1E3352ED-76C3-71A7-9C88-A6AD00C0CEA3}"/>
                </a:ext>
              </a:extLst>
            </p:cNvPr>
            <p:cNvSpPr/>
            <p:nvPr/>
          </p:nvSpPr>
          <p:spPr>
            <a:xfrm>
              <a:off x="8382725" y="4418725"/>
              <a:ext cx="286900" cy="199700"/>
            </a:xfrm>
            <a:custGeom>
              <a:avLst/>
              <a:gdLst/>
              <a:ahLst/>
              <a:cxnLst/>
              <a:rect l="l" t="t" r="r" b="b"/>
              <a:pathLst>
                <a:path w="11476" h="7988" extrusionOk="0">
                  <a:moveTo>
                    <a:pt x="505" y="374"/>
                  </a:moveTo>
                  <a:lnTo>
                    <a:pt x="505" y="374"/>
                  </a:lnTo>
                  <a:lnTo>
                    <a:pt x="549" y="1690"/>
                  </a:lnTo>
                  <a:lnTo>
                    <a:pt x="636" y="3446"/>
                  </a:lnTo>
                  <a:lnTo>
                    <a:pt x="636" y="3446"/>
                  </a:lnTo>
                  <a:lnTo>
                    <a:pt x="571" y="3753"/>
                  </a:lnTo>
                  <a:lnTo>
                    <a:pt x="483" y="4038"/>
                  </a:lnTo>
                  <a:lnTo>
                    <a:pt x="263" y="4609"/>
                  </a:lnTo>
                  <a:lnTo>
                    <a:pt x="176" y="4894"/>
                  </a:lnTo>
                  <a:lnTo>
                    <a:pt x="88" y="5201"/>
                  </a:lnTo>
                  <a:lnTo>
                    <a:pt x="22" y="5508"/>
                  </a:lnTo>
                  <a:lnTo>
                    <a:pt x="0" y="5838"/>
                  </a:lnTo>
                  <a:lnTo>
                    <a:pt x="0" y="5838"/>
                  </a:lnTo>
                  <a:lnTo>
                    <a:pt x="22" y="5991"/>
                  </a:lnTo>
                  <a:lnTo>
                    <a:pt x="66" y="6145"/>
                  </a:lnTo>
                  <a:lnTo>
                    <a:pt x="154" y="6298"/>
                  </a:lnTo>
                  <a:lnTo>
                    <a:pt x="241" y="6408"/>
                  </a:lnTo>
                  <a:lnTo>
                    <a:pt x="373" y="6518"/>
                  </a:lnTo>
                  <a:lnTo>
                    <a:pt x="505" y="6605"/>
                  </a:lnTo>
                  <a:lnTo>
                    <a:pt x="658" y="6649"/>
                  </a:lnTo>
                  <a:lnTo>
                    <a:pt x="834" y="6671"/>
                  </a:lnTo>
                  <a:lnTo>
                    <a:pt x="834" y="6671"/>
                  </a:lnTo>
                  <a:lnTo>
                    <a:pt x="2721" y="6737"/>
                  </a:lnTo>
                  <a:lnTo>
                    <a:pt x="2721" y="6737"/>
                  </a:lnTo>
                  <a:lnTo>
                    <a:pt x="3138" y="6781"/>
                  </a:lnTo>
                  <a:lnTo>
                    <a:pt x="3533" y="6803"/>
                  </a:lnTo>
                  <a:lnTo>
                    <a:pt x="3928" y="6869"/>
                  </a:lnTo>
                  <a:lnTo>
                    <a:pt x="4323" y="6935"/>
                  </a:lnTo>
                  <a:lnTo>
                    <a:pt x="4718" y="7000"/>
                  </a:lnTo>
                  <a:lnTo>
                    <a:pt x="5113" y="7088"/>
                  </a:lnTo>
                  <a:lnTo>
                    <a:pt x="5486" y="7198"/>
                  </a:lnTo>
                  <a:lnTo>
                    <a:pt x="5881" y="7330"/>
                  </a:lnTo>
                  <a:lnTo>
                    <a:pt x="5881" y="7330"/>
                  </a:lnTo>
                  <a:lnTo>
                    <a:pt x="6429" y="7505"/>
                  </a:lnTo>
                  <a:lnTo>
                    <a:pt x="7044" y="7659"/>
                  </a:lnTo>
                  <a:lnTo>
                    <a:pt x="7702" y="7812"/>
                  </a:lnTo>
                  <a:lnTo>
                    <a:pt x="8404" y="7922"/>
                  </a:lnTo>
                  <a:lnTo>
                    <a:pt x="8755" y="7944"/>
                  </a:lnTo>
                  <a:lnTo>
                    <a:pt x="9128" y="7966"/>
                  </a:lnTo>
                  <a:lnTo>
                    <a:pt x="9479" y="7988"/>
                  </a:lnTo>
                  <a:lnTo>
                    <a:pt x="9830" y="7966"/>
                  </a:lnTo>
                  <a:lnTo>
                    <a:pt x="10181" y="7922"/>
                  </a:lnTo>
                  <a:lnTo>
                    <a:pt x="10510" y="7856"/>
                  </a:lnTo>
                  <a:lnTo>
                    <a:pt x="10840" y="7790"/>
                  </a:lnTo>
                  <a:lnTo>
                    <a:pt x="11169" y="7681"/>
                  </a:lnTo>
                  <a:lnTo>
                    <a:pt x="11169" y="7681"/>
                  </a:lnTo>
                  <a:lnTo>
                    <a:pt x="11278" y="7615"/>
                  </a:lnTo>
                  <a:lnTo>
                    <a:pt x="11366" y="7527"/>
                  </a:lnTo>
                  <a:lnTo>
                    <a:pt x="11432" y="7439"/>
                  </a:lnTo>
                  <a:lnTo>
                    <a:pt x="11454" y="7330"/>
                  </a:lnTo>
                  <a:lnTo>
                    <a:pt x="11476" y="7198"/>
                  </a:lnTo>
                  <a:lnTo>
                    <a:pt x="11454" y="7088"/>
                  </a:lnTo>
                  <a:lnTo>
                    <a:pt x="11410" y="6979"/>
                  </a:lnTo>
                  <a:lnTo>
                    <a:pt x="11344" y="6869"/>
                  </a:lnTo>
                  <a:lnTo>
                    <a:pt x="11344" y="6869"/>
                  </a:lnTo>
                  <a:lnTo>
                    <a:pt x="10927" y="6474"/>
                  </a:lnTo>
                  <a:lnTo>
                    <a:pt x="10488" y="6101"/>
                  </a:lnTo>
                  <a:lnTo>
                    <a:pt x="10028" y="5728"/>
                  </a:lnTo>
                  <a:lnTo>
                    <a:pt x="9545" y="5399"/>
                  </a:lnTo>
                  <a:lnTo>
                    <a:pt x="9062" y="5070"/>
                  </a:lnTo>
                  <a:lnTo>
                    <a:pt x="8579" y="4762"/>
                  </a:lnTo>
                  <a:lnTo>
                    <a:pt x="7658" y="4214"/>
                  </a:lnTo>
                  <a:lnTo>
                    <a:pt x="6802" y="3753"/>
                  </a:lnTo>
                  <a:lnTo>
                    <a:pt x="6122" y="3380"/>
                  </a:lnTo>
                  <a:lnTo>
                    <a:pt x="5661" y="3117"/>
                  </a:lnTo>
                  <a:lnTo>
                    <a:pt x="5530" y="3007"/>
                  </a:lnTo>
                  <a:lnTo>
                    <a:pt x="5464" y="2941"/>
                  </a:lnTo>
                  <a:lnTo>
                    <a:pt x="5464" y="2941"/>
                  </a:lnTo>
                  <a:lnTo>
                    <a:pt x="5420" y="2414"/>
                  </a:lnTo>
                  <a:lnTo>
                    <a:pt x="5398" y="1888"/>
                  </a:lnTo>
                  <a:lnTo>
                    <a:pt x="5398" y="944"/>
                  </a:lnTo>
                  <a:lnTo>
                    <a:pt x="5420" y="264"/>
                  </a:lnTo>
                  <a:lnTo>
                    <a:pt x="5420" y="1"/>
                  </a:lnTo>
                  <a:lnTo>
                    <a:pt x="505" y="37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8" name="Google Shape;5512;p48">
              <a:extLst>
                <a:ext uri="{FF2B5EF4-FFF2-40B4-BE49-F238E27FC236}">
                  <a16:creationId xmlns:a16="http://schemas.microsoft.com/office/drawing/2014/main" id="{3D30A9FA-A6E8-87A1-CE67-FB3C56741750}"/>
                </a:ext>
              </a:extLst>
            </p:cNvPr>
            <p:cNvSpPr/>
            <p:nvPr/>
          </p:nvSpPr>
          <p:spPr>
            <a:xfrm>
              <a:off x="8372850" y="4484550"/>
              <a:ext cx="304475" cy="142100"/>
            </a:xfrm>
            <a:custGeom>
              <a:avLst/>
              <a:gdLst/>
              <a:ahLst/>
              <a:cxnLst/>
              <a:rect l="l" t="t" r="r" b="b"/>
              <a:pathLst>
                <a:path w="12179" h="5684" extrusionOk="0">
                  <a:moveTo>
                    <a:pt x="6561" y="330"/>
                  </a:moveTo>
                  <a:lnTo>
                    <a:pt x="6561" y="330"/>
                  </a:lnTo>
                  <a:lnTo>
                    <a:pt x="6473" y="198"/>
                  </a:lnTo>
                  <a:lnTo>
                    <a:pt x="6341" y="89"/>
                  </a:lnTo>
                  <a:lnTo>
                    <a:pt x="6166" y="23"/>
                  </a:lnTo>
                  <a:lnTo>
                    <a:pt x="6012" y="1"/>
                  </a:lnTo>
                  <a:lnTo>
                    <a:pt x="6012" y="1"/>
                  </a:lnTo>
                  <a:lnTo>
                    <a:pt x="4893" y="45"/>
                  </a:lnTo>
                  <a:lnTo>
                    <a:pt x="4389" y="67"/>
                  </a:lnTo>
                  <a:lnTo>
                    <a:pt x="4213" y="89"/>
                  </a:lnTo>
                  <a:lnTo>
                    <a:pt x="4081" y="111"/>
                  </a:lnTo>
                  <a:lnTo>
                    <a:pt x="4081" y="111"/>
                  </a:lnTo>
                  <a:lnTo>
                    <a:pt x="4016" y="155"/>
                  </a:lnTo>
                  <a:lnTo>
                    <a:pt x="3972" y="198"/>
                  </a:lnTo>
                  <a:lnTo>
                    <a:pt x="3862" y="330"/>
                  </a:lnTo>
                  <a:lnTo>
                    <a:pt x="3752" y="528"/>
                  </a:lnTo>
                  <a:lnTo>
                    <a:pt x="3621" y="725"/>
                  </a:lnTo>
                  <a:lnTo>
                    <a:pt x="3511" y="923"/>
                  </a:lnTo>
                  <a:lnTo>
                    <a:pt x="3401" y="1098"/>
                  </a:lnTo>
                  <a:lnTo>
                    <a:pt x="3269" y="1230"/>
                  </a:lnTo>
                  <a:lnTo>
                    <a:pt x="3182" y="1274"/>
                  </a:lnTo>
                  <a:lnTo>
                    <a:pt x="3116" y="1317"/>
                  </a:lnTo>
                  <a:lnTo>
                    <a:pt x="3116" y="1317"/>
                  </a:lnTo>
                  <a:lnTo>
                    <a:pt x="2984" y="1317"/>
                  </a:lnTo>
                  <a:lnTo>
                    <a:pt x="2831" y="1296"/>
                  </a:lnTo>
                  <a:lnTo>
                    <a:pt x="2677" y="1252"/>
                  </a:lnTo>
                  <a:lnTo>
                    <a:pt x="2523" y="1186"/>
                  </a:lnTo>
                  <a:lnTo>
                    <a:pt x="2172" y="988"/>
                  </a:lnTo>
                  <a:lnTo>
                    <a:pt x="1821" y="769"/>
                  </a:lnTo>
                  <a:lnTo>
                    <a:pt x="1229" y="374"/>
                  </a:lnTo>
                  <a:lnTo>
                    <a:pt x="1009" y="242"/>
                  </a:lnTo>
                  <a:lnTo>
                    <a:pt x="922" y="220"/>
                  </a:lnTo>
                  <a:lnTo>
                    <a:pt x="856" y="220"/>
                  </a:lnTo>
                  <a:lnTo>
                    <a:pt x="856" y="220"/>
                  </a:lnTo>
                  <a:lnTo>
                    <a:pt x="812" y="264"/>
                  </a:lnTo>
                  <a:lnTo>
                    <a:pt x="746" y="352"/>
                  </a:lnTo>
                  <a:lnTo>
                    <a:pt x="593" y="659"/>
                  </a:lnTo>
                  <a:lnTo>
                    <a:pt x="395" y="1120"/>
                  </a:lnTo>
                  <a:lnTo>
                    <a:pt x="241" y="1647"/>
                  </a:lnTo>
                  <a:lnTo>
                    <a:pt x="154" y="1932"/>
                  </a:lnTo>
                  <a:lnTo>
                    <a:pt x="88" y="2239"/>
                  </a:lnTo>
                  <a:lnTo>
                    <a:pt x="44" y="2546"/>
                  </a:lnTo>
                  <a:lnTo>
                    <a:pt x="22" y="2831"/>
                  </a:lnTo>
                  <a:lnTo>
                    <a:pt x="0" y="3139"/>
                  </a:lnTo>
                  <a:lnTo>
                    <a:pt x="22" y="3424"/>
                  </a:lnTo>
                  <a:lnTo>
                    <a:pt x="44" y="3687"/>
                  </a:lnTo>
                  <a:lnTo>
                    <a:pt x="132" y="3951"/>
                  </a:lnTo>
                  <a:lnTo>
                    <a:pt x="132" y="3951"/>
                  </a:lnTo>
                  <a:lnTo>
                    <a:pt x="154" y="3994"/>
                  </a:lnTo>
                  <a:lnTo>
                    <a:pt x="198" y="4016"/>
                  </a:lnTo>
                  <a:lnTo>
                    <a:pt x="373" y="4082"/>
                  </a:lnTo>
                  <a:lnTo>
                    <a:pt x="593" y="4148"/>
                  </a:lnTo>
                  <a:lnTo>
                    <a:pt x="856" y="4192"/>
                  </a:lnTo>
                  <a:lnTo>
                    <a:pt x="1514" y="4258"/>
                  </a:lnTo>
                  <a:lnTo>
                    <a:pt x="2282" y="4302"/>
                  </a:lnTo>
                  <a:lnTo>
                    <a:pt x="3050" y="4346"/>
                  </a:lnTo>
                  <a:lnTo>
                    <a:pt x="3774" y="4389"/>
                  </a:lnTo>
                  <a:lnTo>
                    <a:pt x="4367" y="4455"/>
                  </a:lnTo>
                  <a:lnTo>
                    <a:pt x="4564" y="4499"/>
                  </a:lnTo>
                  <a:lnTo>
                    <a:pt x="4718" y="4543"/>
                  </a:lnTo>
                  <a:lnTo>
                    <a:pt x="4718" y="4543"/>
                  </a:lnTo>
                  <a:lnTo>
                    <a:pt x="5025" y="4697"/>
                  </a:lnTo>
                  <a:lnTo>
                    <a:pt x="5486" y="4850"/>
                  </a:lnTo>
                  <a:lnTo>
                    <a:pt x="6056" y="5026"/>
                  </a:lnTo>
                  <a:lnTo>
                    <a:pt x="6692" y="5201"/>
                  </a:lnTo>
                  <a:lnTo>
                    <a:pt x="7329" y="5355"/>
                  </a:lnTo>
                  <a:lnTo>
                    <a:pt x="7943" y="5508"/>
                  </a:lnTo>
                  <a:lnTo>
                    <a:pt x="8492" y="5596"/>
                  </a:lnTo>
                  <a:lnTo>
                    <a:pt x="8953" y="5662"/>
                  </a:lnTo>
                  <a:lnTo>
                    <a:pt x="8953" y="5662"/>
                  </a:lnTo>
                  <a:lnTo>
                    <a:pt x="9369" y="5684"/>
                  </a:lnTo>
                  <a:lnTo>
                    <a:pt x="9896" y="5662"/>
                  </a:lnTo>
                  <a:lnTo>
                    <a:pt x="10445" y="5618"/>
                  </a:lnTo>
                  <a:lnTo>
                    <a:pt x="10730" y="5596"/>
                  </a:lnTo>
                  <a:lnTo>
                    <a:pt x="10993" y="5530"/>
                  </a:lnTo>
                  <a:lnTo>
                    <a:pt x="11257" y="5465"/>
                  </a:lnTo>
                  <a:lnTo>
                    <a:pt x="11476" y="5377"/>
                  </a:lnTo>
                  <a:lnTo>
                    <a:pt x="11695" y="5289"/>
                  </a:lnTo>
                  <a:lnTo>
                    <a:pt x="11871" y="5179"/>
                  </a:lnTo>
                  <a:lnTo>
                    <a:pt x="12024" y="5026"/>
                  </a:lnTo>
                  <a:lnTo>
                    <a:pt x="12112" y="4872"/>
                  </a:lnTo>
                  <a:lnTo>
                    <a:pt x="12156" y="4784"/>
                  </a:lnTo>
                  <a:lnTo>
                    <a:pt x="12178" y="4697"/>
                  </a:lnTo>
                  <a:lnTo>
                    <a:pt x="12178" y="4609"/>
                  </a:lnTo>
                  <a:lnTo>
                    <a:pt x="12178" y="4499"/>
                  </a:lnTo>
                  <a:lnTo>
                    <a:pt x="12178" y="4499"/>
                  </a:lnTo>
                  <a:lnTo>
                    <a:pt x="12134" y="4389"/>
                  </a:lnTo>
                  <a:lnTo>
                    <a:pt x="12090" y="4280"/>
                  </a:lnTo>
                  <a:lnTo>
                    <a:pt x="12024" y="4170"/>
                  </a:lnTo>
                  <a:lnTo>
                    <a:pt x="11937" y="4038"/>
                  </a:lnTo>
                  <a:lnTo>
                    <a:pt x="11695" y="3797"/>
                  </a:lnTo>
                  <a:lnTo>
                    <a:pt x="11410" y="3556"/>
                  </a:lnTo>
                  <a:lnTo>
                    <a:pt x="11059" y="3292"/>
                  </a:lnTo>
                  <a:lnTo>
                    <a:pt x="10664" y="3029"/>
                  </a:lnTo>
                  <a:lnTo>
                    <a:pt x="10247" y="2766"/>
                  </a:lnTo>
                  <a:lnTo>
                    <a:pt x="9830" y="2524"/>
                  </a:lnTo>
                  <a:lnTo>
                    <a:pt x="8953" y="2042"/>
                  </a:lnTo>
                  <a:lnTo>
                    <a:pt x="8163" y="1603"/>
                  </a:lnTo>
                  <a:lnTo>
                    <a:pt x="7526" y="1252"/>
                  </a:lnTo>
                  <a:lnTo>
                    <a:pt x="7307" y="1120"/>
                  </a:lnTo>
                  <a:lnTo>
                    <a:pt x="7153" y="1010"/>
                  </a:lnTo>
                  <a:lnTo>
                    <a:pt x="7153" y="1010"/>
                  </a:lnTo>
                  <a:lnTo>
                    <a:pt x="6956" y="835"/>
                  </a:lnTo>
                  <a:lnTo>
                    <a:pt x="6780" y="659"/>
                  </a:lnTo>
                  <a:lnTo>
                    <a:pt x="6671" y="484"/>
                  </a:lnTo>
                  <a:lnTo>
                    <a:pt x="6561" y="330"/>
                  </a:lnTo>
                  <a:lnTo>
                    <a:pt x="6561" y="33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9" name="Google Shape;5513;p48">
              <a:extLst>
                <a:ext uri="{FF2B5EF4-FFF2-40B4-BE49-F238E27FC236}">
                  <a16:creationId xmlns:a16="http://schemas.microsoft.com/office/drawing/2014/main" id="{48B2B9C4-F40B-BEE7-0BFF-0D3EB3E83EF4}"/>
                </a:ext>
              </a:extLst>
            </p:cNvPr>
            <p:cNvSpPr/>
            <p:nvPr/>
          </p:nvSpPr>
          <p:spPr>
            <a:xfrm>
              <a:off x="7987750" y="4418725"/>
              <a:ext cx="286925" cy="199700"/>
            </a:xfrm>
            <a:custGeom>
              <a:avLst/>
              <a:gdLst/>
              <a:ahLst/>
              <a:cxnLst/>
              <a:rect l="l" t="t" r="r" b="b"/>
              <a:pathLst>
                <a:path w="11477" h="7988" extrusionOk="0">
                  <a:moveTo>
                    <a:pt x="10972" y="374"/>
                  </a:moveTo>
                  <a:lnTo>
                    <a:pt x="10972" y="374"/>
                  </a:lnTo>
                  <a:lnTo>
                    <a:pt x="10928" y="1690"/>
                  </a:lnTo>
                  <a:lnTo>
                    <a:pt x="10840" y="3446"/>
                  </a:lnTo>
                  <a:lnTo>
                    <a:pt x="10840" y="3446"/>
                  </a:lnTo>
                  <a:lnTo>
                    <a:pt x="10906" y="3753"/>
                  </a:lnTo>
                  <a:lnTo>
                    <a:pt x="10994" y="4038"/>
                  </a:lnTo>
                  <a:lnTo>
                    <a:pt x="11213" y="4609"/>
                  </a:lnTo>
                  <a:lnTo>
                    <a:pt x="11301" y="4894"/>
                  </a:lnTo>
                  <a:lnTo>
                    <a:pt x="11389" y="5201"/>
                  </a:lnTo>
                  <a:lnTo>
                    <a:pt x="11454" y="5508"/>
                  </a:lnTo>
                  <a:lnTo>
                    <a:pt x="11476" y="5838"/>
                  </a:lnTo>
                  <a:lnTo>
                    <a:pt x="11476" y="5838"/>
                  </a:lnTo>
                  <a:lnTo>
                    <a:pt x="11454" y="5991"/>
                  </a:lnTo>
                  <a:lnTo>
                    <a:pt x="11411" y="6145"/>
                  </a:lnTo>
                  <a:lnTo>
                    <a:pt x="11323" y="6298"/>
                  </a:lnTo>
                  <a:lnTo>
                    <a:pt x="11235" y="6408"/>
                  </a:lnTo>
                  <a:lnTo>
                    <a:pt x="11103" y="6518"/>
                  </a:lnTo>
                  <a:lnTo>
                    <a:pt x="10972" y="6605"/>
                  </a:lnTo>
                  <a:lnTo>
                    <a:pt x="10818" y="6649"/>
                  </a:lnTo>
                  <a:lnTo>
                    <a:pt x="10643" y="6671"/>
                  </a:lnTo>
                  <a:lnTo>
                    <a:pt x="10643" y="6671"/>
                  </a:lnTo>
                  <a:lnTo>
                    <a:pt x="8756" y="6737"/>
                  </a:lnTo>
                  <a:lnTo>
                    <a:pt x="8756" y="6737"/>
                  </a:lnTo>
                  <a:lnTo>
                    <a:pt x="8361" y="6781"/>
                  </a:lnTo>
                  <a:lnTo>
                    <a:pt x="7944" y="6803"/>
                  </a:lnTo>
                  <a:lnTo>
                    <a:pt x="7549" y="6869"/>
                  </a:lnTo>
                  <a:lnTo>
                    <a:pt x="7154" y="6935"/>
                  </a:lnTo>
                  <a:lnTo>
                    <a:pt x="6759" y="7000"/>
                  </a:lnTo>
                  <a:lnTo>
                    <a:pt x="6364" y="7088"/>
                  </a:lnTo>
                  <a:lnTo>
                    <a:pt x="5991" y="7198"/>
                  </a:lnTo>
                  <a:lnTo>
                    <a:pt x="5596" y="7330"/>
                  </a:lnTo>
                  <a:lnTo>
                    <a:pt x="5596" y="7330"/>
                  </a:lnTo>
                  <a:lnTo>
                    <a:pt x="5047" y="7505"/>
                  </a:lnTo>
                  <a:lnTo>
                    <a:pt x="4433" y="7659"/>
                  </a:lnTo>
                  <a:lnTo>
                    <a:pt x="3775" y="7812"/>
                  </a:lnTo>
                  <a:lnTo>
                    <a:pt x="3072" y="7922"/>
                  </a:lnTo>
                  <a:lnTo>
                    <a:pt x="2721" y="7944"/>
                  </a:lnTo>
                  <a:lnTo>
                    <a:pt x="2370" y="7966"/>
                  </a:lnTo>
                  <a:lnTo>
                    <a:pt x="1997" y="7988"/>
                  </a:lnTo>
                  <a:lnTo>
                    <a:pt x="1646" y="7966"/>
                  </a:lnTo>
                  <a:lnTo>
                    <a:pt x="1295" y="7922"/>
                  </a:lnTo>
                  <a:lnTo>
                    <a:pt x="966" y="7856"/>
                  </a:lnTo>
                  <a:lnTo>
                    <a:pt x="637" y="7790"/>
                  </a:lnTo>
                  <a:lnTo>
                    <a:pt x="308" y="7681"/>
                  </a:lnTo>
                  <a:lnTo>
                    <a:pt x="308" y="7681"/>
                  </a:lnTo>
                  <a:lnTo>
                    <a:pt x="198" y="7615"/>
                  </a:lnTo>
                  <a:lnTo>
                    <a:pt x="110" y="7527"/>
                  </a:lnTo>
                  <a:lnTo>
                    <a:pt x="66" y="7439"/>
                  </a:lnTo>
                  <a:lnTo>
                    <a:pt x="22" y="7330"/>
                  </a:lnTo>
                  <a:lnTo>
                    <a:pt x="1" y="7198"/>
                  </a:lnTo>
                  <a:lnTo>
                    <a:pt x="22" y="7088"/>
                  </a:lnTo>
                  <a:lnTo>
                    <a:pt x="66" y="6979"/>
                  </a:lnTo>
                  <a:lnTo>
                    <a:pt x="154" y="6869"/>
                  </a:lnTo>
                  <a:lnTo>
                    <a:pt x="154" y="6869"/>
                  </a:lnTo>
                  <a:lnTo>
                    <a:pt x="549" y="6474"/>
                  </a:lnTo>
                  <a:lnTo>
                    <a:pt x="988" y="6101"/>
                  </a:lnTo>
                  <a:lnTo>
                    <a:pt x="1449" y="5728"/>
                  </a:lnTo>
                  <a:lnTo>
                    <a:pt x="1931" y="5399"/>
                  </a:lnTo>
                  <a:lnTo>
                    <a:pt x="2414" y="5070"/>
                  </a:lnTo>
                  <a:lnTo>
                    <a:pt x="2897" y="4762"/>
                  </a:lnTo>
                  <a:lnTo>
                    <a:pt x="3819" y="4214"/>
                  </a:lnTo>
                  <a:lnTo>
                    <a:pt x="4674" y="3753"/>
                  </a:lnTo>
                  <a:lnTo>
                    <a:pt x="5354" y="3380"/>
                  </a:lnTo>
                  <a:lnTo>
                    <a:pt x="5815" y="3117"/>
                  </a:lnTo>
                  <a:lnTo>
                    <a:pt x="5947" y="3007"/>
                  </a:lnTo>
                  <a:lnTo>
                    <a:pt x="6013" y="2941"/>
                  </a:lnTo>
                  <a:lnTo>
                    <a:pt x="6013" y="2941"/>
                  </a:lnTo>
                  <a:lnTo>
                    <a:pt x="6057" y="2414"/>
                  </a:lnTo>
                  <a:lnTo>
                    <a:pt x="6079" y="1888"/>
                  </a:lnTo>
                  <a:lnTo>
                    <a:pt x="6079" y="944"/>
                  </a:lnTo>
                  <a:lnTo>
                    <a:pt x="6057" y="264"/>
                  </a:lnTo>
                  <a:lnTo>
                    <a:pt x="6057" y="1"/>
                  </a:lnTo>
                  <a:lnTo>
                    <a:pt x="10972" y="37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0" name="Google Shape;5514;p48">
              <a:extLst>
                <a:ext uri="{FF2B5EF4-FFF2-40B4-BE49-F238E27FC236}">
                  <a16:creationId xmlns:a16="http://schemas.microsoft.com/office/drawing/2014/main" id="{538D7CCC-B4BF-5E35-F616-C0FD66FA6D4E}"/>
                </a:ext>
              </a:extLst>
            </p:cNvPr>
            <p:cNvSpPr/>
            <p:nvPr/>
          </p:nvSpPr>
          <p:spPr>
            <a:xfrm>
              <a:off x="8085950" y="3699575"/>
              <a:ext cx="477825" cy="751000"/>
            </a:xfrm>
            <a:custGeom>
              <a:avLst/>
              <a:gdLst/>
              <a:ahLst/>
              <a:cxnLst/>
              <a:rect l="l" t="t" r="r" b="b"/>
              <a:pathLst>
                <a:path w="19113" h="30040" extrusionOk="0">
                  <a:moveTo>
                    <a:pt x="18827" y="4235"/>
                  </a:moveTo>
                  <a:lnTo>
                    <a:pt x="18037" y="30039"/>
                  </a:lnTo>
                  <a:lnTo>
                    <a:pt x="11191" y="30039"/>
                  </a:lnTo>
                  <a:lnTo>
                    <a:pt x="10357" y="6100"/>
                  </a:lnTo>
                  <a:lnTo>
                    <a:pt x="8733" y="6078"/>
                  </a:lnTo>
                  <a:lnTo>
                    <a:pt x="7921" y="30039"/>
                  </a:lnTo>
                  <a:lnTo>
                    <a:pt x="1053" y="30039"/>
                  </a:lnTo>
                  <a:lnTo>
                    <a:pt x="264" y="4235"/>
                  </a:lnTo>
                  <a:lnTo>
                    <a:pt x="0" y="0"/>
                  </a:lnTo>
                  <a:lnTo>
                    <a:pt x="19112" y="22"/>
                  </a:lnTo>
                  <a:lnTo>
                    <a:pt x="18827" y="4235"/>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1" name="Google Shape;5515;p48">
              <a:extLst>
                <a:ext uri="{FF2B5EF4-FFF2-40B4-BE49-F238E27FC236}">
                  <a16:creationId xmlns:a16="http://schemas.microsoft.com/office/drawing/2014/main" id="{8AA96259-DBAA-C16B-0653-313D53CFD6A6}"/>
                </a:ext>
              </a:extLst>
            </p:cNvPr>
            <p:cNvSpPr/>
            <p:nvPr/>
          </p:nvSpPr>
          <p:spPr>
            <a:xfrm>
              <a:off x="8085950" y="3699575"/>
              <a:ext cx="477825" cy="105900"/>
            </a:xfrm>
            <a:custGeom>
              <a:avLst/>
              <a:gdLst/>
              <a:ahLst/>
              <a:cxnLst/>
              <a:rect l="l" t="t" r="r" b="b"/>
              <a:pathLst>
                <a:path w="19113" h="4236" extrusionOk="0">
                  <a:moveTo>
                    <a:pt x="19112" y="22"/>
                  </a:moveTo>
                  <a:lnTo>
                    <a:pt x="18827" y="4235"/>
                  </a:lnTo>
                  <a:lnTo>
                    <a:pt x="264" y="4235"/>
                  </a:lnTo>
                  <a:lnTo>
                    <a:pt x="0" y="0"/>
                  </a:lnTo>
                  <a:lnTo>
                    <a:pt x="19112" y="22"/>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2" name="Google Shape;5516;p48">
              <a:extLst>
                <a:ext uri="{FF2B5EF4-FFF2-40B4-BE49-F238E27FC236}">
                  <a16:creationId xmlns:a16="http://schemas.microsoft.com/office/drawing/2014/main" id="{F44C38C7-12C1-E4A6-91A9-0192B2CB50A2}"/>
                </a:ext>
              </a:extLst>
            </p:cNvPr>
            <p:cNvSpPr/>
            <p:nvPr/>
          </p:nvSpPr>
          <p:spPr>
            <a:xfrm>
              <a:off x="7980075" y="4484550"/>
              <a:ext cx="304475" cy="142100"/>
            </a:xfrm>
            <a:custGeom>
              <a:avLst/>
              <a:gdLst/>
              <a:ahLst/>
              <a:cxnLst/>
              <a:rect l="l" t="t" r="r" b="b"/>
              <a:pathLst>
                <a:path w="12179" h="5684" extrusionOk="0">
                  <a:moveTo>
                    <a:pt x="5618" y="330"/>
                  </a:moveTo>
                  <a:lnTo>
                    <a:pt x="5618" y="330"/>
                  </a:lnTo>
                  <a:lnTo>
                    <a:pt x="5705" y="198"/>
                  </a:lnTo>
                  <a:lnTo>
                    <a:pt x="5859" y="89"/>
                  </a:lnTo>
                  <a:lnTo>
                    <a:pt x="6013" y="23"/>
                  </a:lnTo>
                  <a:lnTo>
                    <a:pt x="6166" y="1"/>
                  </a:lnTo>
                  <a:lnTo>
                    <a:pt x="6166" y="1"/>
                  </a:lnTo>
                  <a:lnTo>
                    <a:pt x="7285" y="45"/>
                  </a:lnTo>
                  <a:lnTo>
                    <a:pt x="7790" y="67"/>
                  </a:lnTo>
                  <a:lnTo>
                    <a:pt x="7965" y="89"/>
                  </a:lnTo>
                  <a:lnTo>
                    <a:pt x="8097" y="111"/>
                  </a:lnTo>
                  <a:lnTo>
                    <a:pt x="8097" y="111"/>
                  </a:lnTo>
                  <a:lnTo>
                    <a:pt x="8163" y="155"/>
                  </a:lnTo>
                  <a:lnTo>
                    <a:pt x="8207" y="198"/>
                  </a:lnTo>
                  <a:lnTo>
                    <a:pt x="8317" y="330"/>
                  </a:lnTo>
                  <a:lnTo>
                    <a:pt x="8448" y="528"/>
                  </a:lnTo>
                  <a:lnTo>
                    <a:pt x="8558" y="725"/>
                  </a:lnTo>
                  <a:lnTo>
                    <a:pt x="8668" y="923"/>
                  </a:lnTo>
                  <a:lnTo>
                    <a:pt x="8799" y="1098"/>
                  </a:lnTo>
                  <a:lnTo>
                    <a:pt x="8931" y="1230"/>
                  </a:lnTo>
                  <a:lnTo>
                    <a:pt x="8997" y="1274"/>
                  </a:lnTo>
                  <a:lnTo>
                    <a:pt x="9063" y="1317"/>
                  </a:lnTo>
                  <a:lnTo>
                    <a:pt x="9063" y="1317"/>
                  </a:lnTo>
                  <a:lnTo>
                    <a:pt x="9194" y="1317"/>
                  </a:lnTo>
                  <a:lnTo>
                    <a:pt x="9348" y="1296"/>
                  </a:lnTo>
                  <a:lnTo>
                    <a:pt x="9501" y="1252"/>
                  </a:lnTo>
                  <a:lnTo>
                    <a:pt x="9677" y="1186"/>
                  </a:lnTo>
                  <a:lnTo>
                    <a:pt x="10006" y="988"/>
                  </a:lnTo>
                  <a:lnTo>
                    <a:pt x="10357" y="769"/>
                  </a:lnTo>
                  <a:lnTo>
                    <a:pt x="10972" y="374"/>
                  </a:lnTo>
                  <a:lnTo>
                    <a:pt x="11191" y="242"/>
                  </a:lnTo>
                  <a:lnTo>
                    <a:pt x="11257" y="220"/>
                  </a:lnTo>
                  <a:lnTo>
                    <a:pt x="11323" y="220"/>
                  </a:lnTo>
                  <a:lnTo>
                    <a:pt x="11323" y="220"/>
                  </a:lnTo>
                  <a:lnTo>
                    <a:pt x="11366" y="264"/>
                  </a:lnTo>
                  <a:lnTo>
                    <a:pt x="11432" y="352"/>
                  </a:lnTo>
                  <a:lnTo>
                    <a:pt x="11608" y="659"/>
                  </a:lnTo>
                  <a:lnTo>
                    <a:pt x="11783" y="1120"/>
                  </a:lnTo>
                  <a:lnTo>
                    <a:pt x="11937" y="1647"/>
                  </a:lnTo>
                  <a:lnTo>
                    <a:pt x="12025" y="1932"/>
                  </a:lnTo>
                  <a:lnTo>
                    <a:pt x="12091" y="2239"/>
                  </a:lnTo>
                  <a:lnTo>
                    <a:pt x="12134" y="2546"/>
                  </a:lnTo>
                  <a:lnTo>
                    <a:pt x="12156" y="2831"/>
                  </a:lnTo>
                  <a:lnTo>
                    <a:pt x="12178" y="3139"/>
                  </a:lnTo>
                  <a:lnTo>
                    <a:pt x="12156" y="3424"/>
                  </a:lnTo>
                  <a:lnTo>
                    <a:pt x="12134" y="3687"/>
                  </a:lnTo>
                  <a:lnTo>
                    <a:pt x="12069" y="3951"/>
                  </a:lnTo>
                  <a:lnTo>
                    <a:pt x="12069" y="3951"/>
                  </a:lnTo>
                  <a:lnTo>
                    <a:pt x="12025" y="3994"/>
                  </a:lnTo>
                  <a:lnTo>
                    <a:pt x="11981" y="4016"/>
                  </a:lnTo>
                  <a:lnTo>
                    <a:pt x="11827" y="4082"/>
                  </a:lnTo>
                  <a:lnTo>
                    <a:pt x="11608" y="4148"/>
                  </a:lnTo>
                  <a:lnTo>
                    <a:pt x="11323" y="4192"/>
                  </a:lnTo>
                  <a:lnTo>
                    <a:pt x="10664" y="4258"/>
                  </a:lnTo>
                  <a:lnTo>
                    <a:pt x="9896" y="4302"/>
                  </a:lnTo>
                  <a:lnTo>
                    <a:pt x="9128" y="4346"/>
                  </a:lnTo>
                  <a:lnTo>
                    <a:pt x="8404" y="4389"/>
                  </a:lnTo>
                  <a:lnTo>
                    <a:pt x="7834" y="4455"/>
                  </a:lnTo>
                  <a:lnTo>
                    <a:pt x="7614" y="4499"/>
                  </a:lnTo>
                  <a:lnTo>
                    <a:pt x="7461" y="4543"/>
                  </a:lnTo>
                  <a:lnTo>
                    <a:pt x="7461" y="4543"/>
                  </a:lnTo>
                  <a:lnTo>
                    <a:pt x="7154" y="4697"/>
                  </a:lnTo>
                  <a:lnTo>
                    <a:pt x="6693" y="4850"/>
                  </a:lnTo>
                  <a:lnTo>
                    <a:pt x="6122" y="5026"/>
                  </a:lnTo>
                  <a:lnTo>
                    <a:pt x="5508" y="5201"/>
                  </a:lnTo>
                  <a:lnTo>
                    <a:pt x="4850" y="5355"/>
                  </a:lnTo>
                  <a:lnTo>
                    <a:pt x="4235" y="5508"/>
                  </a:lnTo>
                  <a:lnTo>
                    <a:pt x="3687" y="5596"/>
                  </a:lnTo>
                  <a:lnTo>
                    <a:pt x="3226" y="5662"/>
                  </a:lnTo>
                  <a:lnTo>
                    <a:pt x="3226" y="5662"/>
                  </a:lnTo>
                  <a:lnTo>
                    <a:pt x="2809" y="5684"/>
                  </a:lnTo>
                  <a:lnTo>
                    <a:pt x="2282" y="5662"/>
                  </a:lnTo>
                  <a:lnTo>
                    <a:pt x="1734" y="5618"/>
                  </a:lnTo>
                  <a:lnTo>
                    <a:pt x="1449" y="5596"/>
                  </a:lnTo>
                  <a:lnTo>
                    <a:pt x="1185" y="5530"/>
                  </a:lnTo>
                  <a:lnTo>
                    <a:pt x="944" y="5465"/>
                  </a:lnTo>
                  <a:lnTo>
                    <a:pt x="703" y="5377"/>
                  </a:lnTo>
                  <a:lnTo>
                    <a:pt x="483" y="5289"/>
                  </a:lnTo>
                  <a:lnTo>
                    <a:pt x="308" y="5179"/>
                  </a:lnTo>
                  <a:lnTo>
                    <a:pt x="176" y="5026"/>
                  </a:lnTo>
                  <a:lnTo>
                    <a:pt x="66" y="4872"/>
                  </a:lnTo>
                  <a:lnTo>
                    <a:pt x="44" y="4784"/>
                  </a:lnTo>
                  <a:lnTo>
                    <a:pt x="22" y="4697"/>
                  </a:lnTo>
                  <a:lnTo>
                    <a:pt x="0" y="4609"/>
                  </a:lnTo>
                  <a:lnTo>
                    <a:pt x="22" y="4499"/>
                  </a:lnTo>
                  <a:lnTo>
                    <a:pt x="22" y="4499"/>
                  </a:lnTo>
                  <a:lnTo>
                    <a:pt x="44" y="4389"/>
                  </a:lnTo>
                  <a:lnTo>
                    <a:pt x="88" y="4280"/>
                  </a:lnTo>
                  <a:lnTo>
                    <a:pt x="154" y="4170"/>
                  </a:lnTo>
                  <a:lnTo>
                    <a:pt x="242" y="4038"/>
                  </a:lnTo>
                  <a:lnTo>
                    <a:pt x="483" y="3797"/>
                  </a:lnTo>
                  <a:lnTo>
                    <a:pt x="790" y="3556"/>
                  </a:lnTo>
                  <a:lnTo>
                    <a:pt x="1119" y="3292"/>
                  </a:lnTo>
                  <a:lnTo>
                    <a:pt x="1514" y="3029"/>
                  </a:lnTo>
                  <a:lnTo>
                    <a:pt x="1931" y="2766"/>
                  </a:lnTo>
                  <a:lnTo>
                    <a:pt x="2348" y="2524"/>
                  </a:lnTo>
                  <a:lnTo>
                    <a:pt x="3226" y="2042"/>
                  </a:lnTo>
                  <a:lnTo>
                    <a:pt x="4016" y="1603"/>
                  </a:lnTo>
                  <a:lnTo>
                    <a:pt x="4652" y="1252"/>
                  </a:lnTo>
                  <a:lnTo>
                    <a:pt x="4872" y="1120"/>
                  </a:lnTo>
                  <a:lnTo>
                    <a:pt x="5025" y="1010"/>
                  </a:lnTo>
                  <a:lnTo>
                    <a:pt x="5025" y="1010"/>
                  </a:lnTo>
                  <a:lnTo>
                    <a:pt x="5245" y="835"/>
                  </a:lnTo>
                  <a:lnTo>
                    <a:pt x="5398" y="659"/>
                  </a:lnTo>
                  <a:lnTo>
                    <a:pt x="5530" y="484"/>
                  </a:lnTo>
                  <a:lnTo>
                    <a:pt x="5618" y="330"/>
                  </a:lnTo>
                  <a:lnTo>
                    <a:pt x="5618" y="33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3" name="Google Shape;5517;p48">
              <a:extLst>
                <a:ext uri="{FF2B5EF4-FFF2-40B4-BE49-F238E27FC236}">
                  <a16:creationId xmlns:a16="http://schemas.microsoft.com/office/drawing/2014/main" id="{3B5C112F-2B94-8CBE-D6C4-49F42DC5709B}"/>
                </a:ext>
              </a:extLst>
            </p:cNvPr>
            <p:cNvSpPr/>
            <p:nvPr/>
          </p:nvSpPr>
          <p:spPr>
            <a:xfrm>
              <a:off x="8076625" y="3056100"/>
              <a:ext cx="492075" cy="698350"/>
            </a:xfrm>
            <a:custGeom>
              <a:avLst/>
              <a:gdLst/>
              <a:ahLst/>
              <a:cxnLst/>
              <a:rect l="l" t="t" r="r" b="b"/>
              <a:pathLst>
                <a:path w="19683" h="27934" extrusionOk="0">
                  <a:moveTo>
                    <a:pt x="19682" y="27934"/>
                  </a:moveTo>
                  <a:lnTo>
                    <a:pt x="0" y="27934"/>
                  </a:lnTo>
                  <a:lnTo>
                    <a:pt x="0" y="27934"/>
                  </a:lnTo>
                  <a:lnTo>
                    <a:pt x="110" y="23413"/>
                  </a:lnTo>
                  <a:lnTo>
                    <a:pt x="220" y="18915"/>
                  </a:lnTo>
                  <a:lnTo>
                    <a:pt x="351" y="13956"/>
                  </a:lnTo>
                  <a:lnTo>
                    <a:pt x="351" y="13956"/>
                  </a:lnTo>
                  <a:lnTo>
                    <a:pt x="439" y="11608"/>
                  </a:lnTo>
                  <a:lnTo>
                    <a:pt x="439" y="11608"/>
                  </a:lnTo>
                  <a:lnTo>
                    <a:pt x="527" y="8888"/>
                  </a:lnTo>
                  <a:lnTo>
                    <a:pt x="615" y="6606"/>
                  </a:lnTo>
                  <a:lnTo>
                    <a:pt x="702" y="4960"/>
                  </a:lnTo>
                  <a:lnTo>
                    <a:pt x="746" y="4433"/>
                  </a:lnTo>
                  <a:lnTo>
                    <a:pt x="790" y="4126"/>
                  </a:lnTo>
                  <a:lnTo>
                    <a:pt x="790" y="4126"/>
                  </a:lnTo>
                  <a:lnTo>
                    <a:pt x="856" y="3972"/>
                  </a:lnTo>
                  <a:lnTo>
                    <a:pt x="944" y="3819"/>
                  </a:lnTo>
                  <a:lnTo>
                    <a:pt x="1053" y="3665"/>
                  </a:lnTo>
                  <a:lnTo>
                    <a:pt x="1207" y="3490"/>
                  </a:lnTo>
                  <a:lnTo>
                    <a:pt x="1383" y="3314"/>
                  </a:lnTo>
                  <a:lnTo>
                    <a:pt x="1580" y="3139"/>
                  </a:lnTo>
                  <a:lnTo>
                    <a:pt x="2041" y="2788"/>
                  </a:lnTo>
                  <a:lnTo>
                    <a:pt x="2611" y="2436"/>
                  </a:lnTo>
                  <a:lnTo>
                    <a:pt x="3226" y="2085"/>
                  </a:lnTo>
                  <a:lnTo>
                    <a:pt x="3906" y="1734"/>
                  </a:lnTo>
                  <a:lnTo>
                    <a:pt x="4608" y="1405"/>
                  </a:lnTo>
                  <a:lnTo>
                    <a:pt x="5354" y="1098"/>
                  </a:lnTo>
                  <a:lnTo>
                    <a:pt x="6100" y="835"/>
                  </a:lnTo>
                  <a:lnTo>
                    <a:pt x="6846" y="571"/>
                  </a:lnTo>
                  <a:lnTo>
                    <a:pt x="7570" y="374"/>
                  </a:lnTo>
                  <a:lnTo>
                    <a:pt x="8251" y="198"/>
                  </a:lnTo>
                  <a:lnTo>
                    <a:pt x="8887" y="89"/>
                  </a:lnTo>
                  <a:lnTo>
                    <a:pt x="9457" y="23"/>
                  </a:lnTo>
                  <a:lnTo>
                    <a:pt x="9721" y="1"/>
                  </a:lnTo>
                  <a:lnTo>
                    <a:pt x="9962" y="23"/>
                  </a:lnTo>
                  <a:lnTo>
                    <a:pt x="9962" y="23"/>
                  </a:lnTo>
                  <a:lnTo>
                    <a:pt x="10620" y="67"/>
                  </a:lnTo>
                  <a:lnTo>
                    <a:pt x="11344" y="176"/>
                  </a:lnTo>
                  <a:lnTo>
                    <a:pt x="12069" y="330"/>
                  </a:lnTo>
                  <a:lnTo>
                    <a:pt x="12836" y="506"/>
                  </a:lnTo>
                  <a:lnTo>
                    <a:pt x="13604" y="703"/>
                  </a:lnTo>
                  <a:lnTo>
                    <a:pt x="14372" y="944"/>
                  </a:lnTo>
                  <a:lnTo>
                    <a:pt x="15118" y="1230"/>
                  </a:lnTo>
                  <a:lnTo>
                    <a:pt x="15843" y="1515"/>
                  </a:lnTo>
                  <a:lnTo>
                    <a:pt x="16545" y="1844"/>
                  </a:lnTo>
                  <a:lnTo>
                    <a:pt x="17181" y="2173"/>
                  </a:lnTo>
                  <a:lnTo>
                    <a:pt x="17752" y="2524"/>
                  </a:lnTo>
                  <a:lnTo>
                    <a:pt x="18015" y="2700"/>
                  </a:lnTo>
                  <a:lnTo>
                    <a:pt x="18256" y="2897"/>
                  </a:lnTo>
                  <a:lnTo>
                    <a:pt x="18476" y="3095"/>
                  </a:lnTo>
                  <a:lnTo>
                    <a:pt x="18673" y="3270"/>
                  </a:lnTo>
                  <a:lnTo>
                    <a:pt x="18849" y="3468"/>
                  </a:lnTo>
                  <a:lnTo>
                    <a:pt x="19002" y="3665"/>
                  </a:lnTo>
                  <a:lnTo>
                    <a:pt x="19134" y="3863"/>
                  </a:lnTo>
                  <a:lnTo>
                    <a:pt x="19222" y="4082"/>
                  </a:lnTo>
                  <a:lnTo>
                    <a:pt x="19309" y="4280"/>
                  </a:lnTo>
                  <a:lnTo>
                    <a:pt x="19331" y="4477"/>
                  </a:lnTo>
                  <a:lnTo>
                    <a:pt x="19331" y="4477"/>
                  </a:lnTo>
                  <a:lnTo>
                    <a:pt x="19397" y="5399"/>
                  </a:lnTo>
                  <a:lnTo>
                    <a:pt x="19441" y="7001"/>
                  </a:lnTo>
                  <a:lnTo>
                    <a:pt x="19529" y="11608"/>
                  </a:lnTo>
                  <a:lnTo>
                    <a:pt x="19529" y="11608"/>
                  </a:lnTo>
                  <a:lnTo>
                    <a:pt x="19551" y="13956"/>
                  </a:lnTo>
                  <a:lnTo>
                    <a:pt x="19551" y="13956"/>
                  </a:lnTo>
                  <a:lnTo>
                    <a:pt x="19617" y="18893"/>
                  </a:lnTo>
                  <a:lnTo>
                    <a:pt x="19639" y="23391"/>
                  </a:lnTo>
                  <a:lnTo>
                    <a:pt x="19682" y="27934"/>
                  </a:lnTo>
                  <a:lnTo>
                    <a:pt x="19682" y="27934"/>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4" name="Google Shape;5518;p48">
              <a:extLst>
                <a:ext uri="{FF2B5EF4-FFF2-40B4-BE49-F238E27FC236}">
                  <a16:creationId xmlns:a16="http://schemas.microsoft.com/office/drawing/2014/main" id="{2119BA1C-26C7-34A4-69A6-D6CAE8FEC7EF}"/>
                </a:ext>
              </a:extLst>
            </p:cNvPr>
            <p:cNvSpPr/>
            <p:nvPr/>
          </p:nvSpPr>
          <p:spPr>
            <a:xfrm>
              <a:off x="7981175" y="2276600"/>
              <a:ext cx="679675" cy="508000"/>
            </a:xfrm>
            <a:custGeom>
              <a:avLst/>
              <a:gdLst/>
              <a:ahLst/>
              <a:cxnLst/>
              <a:rect l="l" t="t" r="r" b="b"/>
              <a:pathLst>
                <a:path w="27187" h="20320" extrusionOk="0">
                  <a:moveTo>
                    <a:pt x="3379" y="16106"/>
                  </a:moveTo>
                  <a:lnTo>
                    <a:pt x="3379" y="16106"/>
                  </a:lnTo>
                  <a:lnTo>
                    <a:pt x="3182" y="16106"/>
                  </a:lnTo>
                  <a:lnTo>
                    <a:pt x="3006" y="16085"/>
                  </a:lnTo>
                  <a:lnTo>
                    <a:pt x="2809" y="16041"/>
                  </a:lnTo>
                  <a:lnTo>
                    <a:pt x="2633" y="15975"/>
                  </a:lnTo>
                  <a:lnTo>
                    <a:pt x="2458" y="15887"/>
                  </a:lnTo>
                  <a:lnTo>
                    <a:pt x="2304" y="15777"/>
                  </a:lnTo>
                  <a:lnTo>
                    <a:pt x="2151" y="15646"/>
                  </a:lnTo>
                  <a:lnTo>
                    <a:pt x="2019" y="15514"/>
                  </a:lnTo>
                  <a:lnTo>
                    <a:pt x="2019" y="15514"/>
                  </a:lnTo>
                  <a:lnTo>
                    <a:pt x="1909" y="15338"/>
                  </a:lnTo>
                  <a:lnTo>
                    <a:pt x="1821" y="15185"/>
                  </a:lnTo>
                  <a:lnTo>
                    <a:pt x="1756" y="14987"/>
                  </a:lnTo>
                  <a:lnTo>
                    <a:pt x="1690" y="14812"/>
                  </a:lnTo>
                  <a:lnTo>
                    <a:pt x="1668" y="14614"/>
                  </a:lnTo>
                  <a:lnTo>
                    <a:pt x="1668" y="14417"/>
                  </a:lnTo>
                  <a:lnTo>
                    <a:pt x="1690" y="14241"/>
                  </a:lnTo>
                  <a:lnTo>
                    <a:pt x="1712" y="14044"/>
                  </a:lnTo>
                  <a:lnTo>
                    <a:pt x="1712" y="14044"/>
                  </a:lnTo>
                  <a:lnTo>
                    <a:pt x="1492" y="13978"/>
                  </a:lnTo>
                  <a:lnTo>
                    <a:pt x="1273" y="13890"/>
                  </a:lnTo>
                  <a:lnTo>
                    <a:pt x="1032" y="13759"/>
                  </a:lnTo>
                  <a:lnTo>
                    <a:pt x="834" y="13627"/>
                  </a:lnTo>
                  <a:lnTo>
                    <a:pt x="637" y="13451"/>
                  </a:lnTo>
                  <a:lnTo>
                    <a:pt x="483" y="13254"/>
                  </a:lnTo>
                  <a:lnTo>
                    <a:pt x="351" y="13056"/>
                  </a:lnTo>
                  <a:lnTo>
                    <a:pt x="264" y="12837"/>
                  </a:lnTo>
                  <a:lnTo>
                    <a:pt x="264" y="12837"/>
                  </a:lnTo>
                  <a:lnTo>
                    <a:pt x="220" y="12596"/>
                  </a:lnTo>
                  <a:lnTo>
                    <a:pt x="198" y="12376"/>
                  </a:lnTo>
                  <a:lnTo>
                    <a:pt x="220" y="12135"/>
                  </a:lnTo>
                  <a:lnTo>
                    <a:pt x="264" y="11915"/>
                  </a:lnTo>
                  <a:lnTo>
                    <a:pt x="329" y="11696"/>
                  </a:lnTo>
                  <a:lnTo>
                    <a:pt x="439" y="11477"/>
                  </a:lnTo>
                  <a:lnTo>
                    <a:pt x="549" y="11279"/>
                  </a:lnTo>
                  <a:lnTo>
                    <a:pt x="702" y="11104"/>
                  </a:lnTo>
                  <a:lnTo>
                    <a:pt x="702" y="11104"/>
                  </a:lnTo>
                  <a:lnTo>
                    <a:pt x="615" y="11038"/>
                  </a:lnTo>
                  <a:lnTo>
                    <a:pt x="527" y="10972"/>
                  </a:lnTo>
                  <a:lnTo>
                    <a:pt x="373" y="10774"/>
                  </a:lnTo>
                  <a:lnTo>
                    <a:pt x="242" y="10555"/>
                  </a:lnTo>
                  <a:lnTo>
                    <a:pt x="154" y="10314"/>
                  </a:lnTo>
                  <a:lnTo>
                    <a:pt x="66" y="10072"/>
                  </a:lnTo>
                  <a:lnTo>
                    <a:pt x="22" y="9809"/>
                  </a:lnTo>
                  <a:lnTo>
                    <a:pt x="0" y="9546"/>
                  </a:lnTo>
                  <a:lnTo>
                    <a:pt x="0" y="9304"/>
                  </a:lnTo>
                  <a:lnTo>
                    <a:pt x="0" y="9304"/>
                  </a:lnTo>
                  <a:lnTo>
                    <a:pt x="22" y="9085"/>
                  </a:lnTo>
                  <a:lnTo>
                    <a:pt x="88" y="8844"/>
                  </a:lnTo>
                  <a:lnTo>
                    <a:pt x="176" y="8646"/>
                  </a:lnTo>
                  <a:lnTo>
                    <a:pt x="285" y="8427"/>
                  </a:lnTo>
                  <a:lnTo>
                    <a:pt x="417" y="8251"/>
                  </a:lnTo>
                  <a:lnTo>
                    <a:pt x="571" y="8076"/>
                  </a:lnTo>
                  <a:lnTo>
                    <a:pt x="746" y="7922"/>
                  </a:lnTo>
                  <a:lnTo>
                    <a:pt x="944" y="7812"/>
                  </a:lnTo>
                  <a:lnTo>
                    <a:pt x="944" y="7812"/>
                  </a:lnTo>
                  <a:lnTo>
                    <a:pt x="856" y="7549"/>
                  </a:lnTo>
                  <a:lnTo>
                    <a:pt x="790" y="7286"/>
                  </a:lnTo>
                  <a:lnTo>
                    <a:pt x="746" y="7000"/>
                  </a:lnTo>
                  <a:lnTo>
                    <a:pt x="746" y="6693"/>
                  </a:lnTo>
                  <a:lnTo>
                    <a:pt x="790" y="6408"/>
                  </a:lnTo>
                  <a:lnTo>
                    <a:pt x="856" y="6123"/>
                  </a:lnTo>
                  <a:lnTo>
                    <a:pt x="944" y="5837"/>
                  </a:lnTo>
                  <a:lnTo>
                    <a:pt x="1053" y="5596"/>
                  </a:lnTo>
                  <a:lnTo>
                    <a:pt x="1053" y="5596"/>
                  </a:lnTo>
                  <a:lnTo>
                    <a:pt x="1207" y="5399"/>
                  </a:lnTo>
                  <a:lnTo>
                    <a:pt x="1383" y="5201"/>
                  </a:lnTo>
                  <a:lnTo>
                    <a:pt x="1580" y="5026"/>
                  </a:lnTo>
                  <a:lnTo>
                    <a:pt x="1800" y="4872"/>
                  </a:lnTo>
                  <a:lnTo>
                    <a:pt x="2019" y="4762"/>
                  </a:lnTo>
                  <a:lnTo>
                    <a:pt x="2260" y="4674"/>
                  </a:lnTo>
                  <a:lnTo>
                    <a:pt x="2524" y="4609"/>
                  </a:lnTo>
                  <a:lnTo>
                    <a:pt x="2787" y="4587"/>
                  </a:lnTo>
                  <a:lnTo>
                    <a:pt x="2787" y="4587"/>
                  </a:lnTo>
                  <a:lnTo>
                    <a:pt x="2743" y="4301"/>
                  </a:lnTo>
                  <a:lnTo>
                    <a:pt x="2721" y="4016"/>
                  </a:lnTo>
                  <a:lnTo>
                    <a:pt x="2765" y="3709"/>
                  </a:lnTo>
                  <a:lnTo>
                    <a:pt x="2853" y="3424"/>
                  </a:lnTo>
                  <a:lnTo>
                    <a:pt x="2962" y="3160"/>
                  </a:lnTo>
                  <a:lnTo>
                    <a:pt x="3116" y="2897"/>
                  </a:lnTo>
                  <a:lnTo>
                    <a:pt x="3292" y="2656"/>
                  </a:lnTo>
                  <a:lnTo>
                    <a:pt x="3489" y="2458"/>
                  </a:lnTo>
                  <a:lnTo>
                    <a:pt x="3489" y="2458"/>
                  </a:lnTo>
                  <a:lnTo>
                    <a:pt x="3708" y="2261"/>
                  </a:lnTo>
                  <a:lnTo>
                    <a:pt x="3950" y="2129"/>
                  </a:lnTo>
                  <a:lnTo>
                    <a:pt x="4213" y="2019"/>
                  </a:lnTo>
                  <a:lnTo>
                    <a:pt x="4498" y="1932"/>
                  </a:lnTo>
                  <a:lnTo>
                    <a:pt x="4784" y="1888"/>
                  </a:lnTo>
                  <a:lnTo>
                    <a:pt x="5069" y="1888"/>
                  </a:lnTo>
                  <a:lnTo>
                    <a:pt x="5354" y="1932"/>
                  </a:lnTo>
                  <a:lnTo>
                    <a:pt x="5639" y="1997"/>
                  </a:lnTo>
                  <a:lnTo>
                    <a:pt x="5639" y="1997"/>
                  </a:lnTo>
                  <a:lnTo>
                    <a:pt x="5683" y="1866"/>
                  </a:lnTo>
                  <a:lnTo>
                    <a:pt x="5727" y="1712"/>
                  </a:lnTo>
                  <a:lnTo>
                    <a:pt x="5903" y="1449"/>
                  </a:lnTo>
                  <a:lnTo>
                    <a:pt x="6100" y="1208"/>
                  </a:lnTo>
                  <a:lnTo>
                    <a:pt x="6342" y="1010"/>
                  </a:lnTo>
                  <a:lnTo>
                    <a:pt x="6605" y="813"/>
                  </a:lnTo>
                  <a:lnTo>
                    <a:pt x="6868" y="681"/>
                  </a:lnTo>
                  <a:lnTo>
                    <a:pt x="7175" y="549"/>
                  </a:lnTo>
                  <a:lnTo>
                    <a:pt x="7461" y="483"/>
                  </a:lnTo>
                  <a:lnTo>
                    <a:pt x="7461" y="483"/>
                  </a:lnTo>
                  <a:lnTo>
                    <a:pt x="7768" y="462"/>
                  </a:lnTo>
                  <a:lnTo>
                    <a:pt x="8053" y="505"/>
                  </a:lnTo>
                  <a:lnTo>
                    <a:pt x="8338" y="571"/>
                  </a:lnTo>
                  <a:lnTo>
                    <a:pt x="8624" y="659"/>
                  </a:lnTo>
                  <a:lnTo>
                    <a:pt x="8887" y="813"/>
                  </a:lnTo>
                  <a:lnTo>
                    <a:pt x="9128" y="988"/>
                  </a:lnTo>
                  <a:lnTo>
                    <a:pt x="9348" y="1186"/>
                  </a:lnTo>
                  <a:lnTo>
                    <a:pt x="9523" y="1427"/>
                  </a:lnTo>
                  <a:lnTo>
                    <a:pt x="9523" y="1427"/>
                  </a:lnTo>
                  <a:lnTo>
                    <a:pt x="9611" y="1164"/>
                  </a:lnTo>
                  <a:lnTo>
                    <a:pt x="9721" y="944"/>
                  </a:lnTo>
                  <a:lnTo>
                    <a:pt x="9874" y="725"/>
                  </a:lnTo>
                  <a:lnTo>
                    <a:pt x="10050" y="549"/>
                  </a:lnTo>
                  <a:lnTo>
                    <a:pt x="10247" y="396"/>
                  </a:lnTo>
                  <a:lnTo>
                    <a:pt x="10467" y="286"/>
                  </a:lnTo>
                  <a:lnTo>
                    <a:pt x="10708" y="198"/>
                  </a:lnTo>
                  <a:lnTo>
                    <a:pt x="10993" y="154"/>
                  </a:lnTo>
                  <a:lnTo>
                    <a:pt x="10993" y="154"/>
                  </a:lnTo>
                  <a:lnTo>
                    <a:pt x="11257" y="132"/>
                  </a:lnTo>
                  <a:lnTo>
                    <a:pt x="11542" y="176"/>
                  </a:lnTo>
                  <a:lnTo>
                    <a:pt x="11805" y="242"/>
                  </a:lnTo>
                  <a:lnTo>
                    <a:pt x="12047" y="352"/>
                  </a:lnTo>
                  <a:lnTo>
                    <a:pt x="12288" y="505"/>
                  </a:lnTo>
                  <a:lnTo>
                    <a:pt x="12507" y="681"/>
                  </a:lnTo>
                  <a:lnTo>
                    <a:pt x="12683" y="900"/>
                  </a:lnTo>
                  <a:lnTo>
                    <a:pt x="12837" y="1142"/>
                  </a:lnTo>
                  <a:lnTo>
                    <a:pt x="12837" y="1142"/>
                  </a:lnTo>
                  <a:lnTo>
                    <a:pt x="12990" y="900"/>
                  </a:lnTo>
                  <a:lnTo>
                    <a:pt x="13188" y="681"/>
                  </a:lnTo>
                  <a:lnTo>
                    <a:pt x="13429" y="505"/>
                  </a:lnTo>
                  <a:lnTo>
                    <a:pt x="13692" y="330"/>
                  </a:lnTo>
                  <a:lnTo>
                    <a:pt x="13978" y="198"/>
                  </a:lnTo>
                  <a:lnTo>
                    <a:pt x="14285" y="88"/>
                  </a:lnTo>
                  <a:lnTo>
                    <a:pt x="14570" y="23"/>
                  </a:lnTo>
                  <a:lnTo>
                    <a:pt x="14855" y="1"/>
                  </a:lnTo>
                  <a:lnTo>
                    <a:pt x="14855" y="1"/>
                  </a:lnTo>
                  <a:lnTo>
                    <a:pt x="15119" y="1"/>
                  </a:lnTo>
                  <a:lnTo>
                    <a:pt x="15404" y="45"/>
                  </a:lnTo>
                  <a:lnTo>
                    <a:pt x="15667" y="132"/>
                  </a:lnTo>
                  <a:lnTo>
                    <a:pt x="15908" y="242"/>
                  </a:lnTo>
                  <a:lnTo>
                    <a:pt x="16150" y="396"/>
                  </a:lnTo>
                  <a:lnTo>
                    <a:pt x="16347" y="571"/>
                  </a:lnTo>
                  <a:lnTo>
                    <a:pt x="16545" y="769"/>
                  </a:lnTo>
                  <a:lnTo>
                    <a:pt x="16698" y="988"/>
                  </a:lnTo>
                  <a:lnTo>
                    <a:pt x="16698" y="988"/>
                  </a:lnTo>
                  <a:lnTo>
                    <a:pt x="16786" y="856"/>
                  </a:lnTo>
                  <a:lnTo>
                    <a:pt x="16896" y="725"/>
                  </a:lnTo>
                  <a:lnTo>
                    <a:pt x="17006" y="615"/>
                  </a:lnTo>
                  <a:lnTo>
                    <a:pt x="17137" y="527"/>
                  </a:lnTo>
                  <a:lnTo>
                    <a:pt x="17401" y="330"/>
                  </a:lnTo>
                  <a:lnTo>
                    <a:pt x="17708" y="198"/>
                  </a:lnTo>
                  <a:lnTo>
                    <a:pt x="18015" y="110"/>
                  </a:lnTo>
                  <a:lnTo>
                    <a:pt x="18190" y="88"/>
                  </a:lnTo>
                  <a:lnTo>
                    <a:pt x="18344" y="67"/>
                  </a:lnTo>
                  <a:lnTo>
                    <a:pt x="18498" y="88"/>
                  </a:lnTo>
                  <a:lnTo>
                    <a:pt x="18651" y="88"/>
                  </a:lnTo>
                  <a:lnTo>
                    <a:pt x="18805" y="132"/>
                  </a:lnTo>
                  <a:lnTo>
                    <a:pt x="18958" y="176"/>
                  </a:lnTo>
                  <a:lnTo>
                    <a:pt x="18958" y="176"/>
                  </a:lnTo>
                  <a:lnTo>
                    <a:pt x="19090" y="264"/>
                  </a:lnTo>
                  <a:lnTo>
                    <a:pt x="19222" y="330"/>
                  </a:lnTo>
                  <a:lnTo>
                    <a:pt x="19353" y="418"/>
                  </a:lnTo>
                  <a:lnTo>
                    <a:pt x="19463" y="527"/>
                  </a:lnTo>
                  <a:lnTo>
                    <a:pt x="19573" y="637"/>
                  </a:lnTo>
                  <a:lnTo>
                    <a:pt x="19661" y="769"/>
                  </a:lnTo>
                  <a:lnTo>
                    <a:pt x="19836" y="1032"/>
                  </a:lnTo>
                  <a:lnTo>
                    <a:pt x="19946" y="1317"/>
                  </a:lnTo>
                  <a:lnTo>
                    <a:pt x="19990" y="1471"/>
                  </a:lnTo>
                  <a:lnTo>
                    <a:pt x="20012" y="1624"/>
                  </a:lnTo>
                  <a:lnTo>
                    <a:pt x="20034" y="1778"/>
                  </a:lnTo>
                  <a:lnTo>
                    <a:pt x="20034" y="1932"/>
                  </a:lnTo>
                  <a:lnTo>
                    <a:pt x="20012" y="2085"/>
                  </a:lnTo>
                  <a:lnTo>
                    <a:pt x="19990" y="2239"/>
                  </a:lnTo>
                  <a:lnTo>
                    <a:pt x="19990" y="2239"/>
                  </a:lnTo>
                  <a:lnTo>
                    <a:pt x="20275" y="2063"/>
                  </a:lnTo>
                  <a:lnTo>
                    <a:pt x="20582" y="1932"/>
                  </a:lnTo>
                  <a:lnTo>
                    <a:pt x="20911" y="1844"/>
                  </a:lnTo>
                  <a:lnTo>
                    <a:pt x="21240" y="1800"/>
                  </a:lnTo>
                  <a:lnTo>
                    <a:pt x="21592" y="1800"/>
                  </a:lnTo>
                  <a:lnTo>
                    <a:pt x="21921" y="1844"/>
                  </a:lnTo>
                  <a:lnTo>
                    <a:pt x="22074" y="1888"/>
                  </a:lnTo>
                  <a:lnTo>
                    <a:pt x="22250" y="1954"/>
                  </a:lnTo>
                  <a:lnTo>
                    <a:pt x="22381" y="2019"/>
                  </a:lnTo>
                  <a:lnTo>
                    <a:pt x="22535" y="2107"/>
                  </a:lnTo>
                  <a:lnTo>
                    <a:pt x="22535" y="2107"/>
                  </a:lnTo>
                  <a:lnTo>
                    <a:pt x="22667" y="2195"/>
                  </a:lnTo>
                  <a:lnTo>
                    <a:pt x="22798" y="2305"/>
                  </a:lnTo>
                  <a:lnTo>
                    <a:pt x="23040" y="2546"/>
                  </a:lnTo>
                  <a:lnTo>
                    <a:pt x="23237" y="2809"/>
                  </a:lnTo>
                  <a:lnTo>
                    <a:pt x="23391" y="3117"/>
                  </a:lnTo>
                  <a:lnTo>
                    <a:pt x="23500" y="3424"/>
                  </a:lnTo>
                  <a:lnTo>
                    <a:pt x="23566" y="3753"/>
                  </a:lnTo>
                  <a:lnTo>
                    <a:pt x="23588" y="4082"/>
                  </a:lnTo>
                  <a:lnTo>
                    <a:pt x="23566" y="4258"/>
                  </a:lnTo>
                  <a:lnTo>
                    <a:pt x="23544" y="4433"/>
                  </a:lnTo>
                  <a:lnTo>
                    <a:pt x="23544" y="4433"/>
                  </a:lnTo>
                  <a:lnTo>
                    <a:pt x="23830" y="4411"/>
                  </a:lnTo>
                  <a:lnTo>
                    <a:pt x="24115" y="4433"/>
                  </a:lnTo>
                  <a:lnTo>
                    <a:pt x="24422" y="4477"/>
                  </a:lnTo>
                  <a:lnTo>
                    <a:pt x="24685" y="4587"/>
                  </a:lnTo>
                  <a:lnTo>
                    <a:pt x="24971" y="4718"/>
                  </a:lnTo>
                  <a:lnTo>
                    <a:pt x="25212" y="4894"/>
                  </a:lnTo>
                  <a:lnTo>
                    <a:pt x="25431" y="5091"/>
                  </a:lnTo>
                  <a:lnTo>
                    <a:pt x="25607" y="5311"/>
                  </a:lnTo>
                  <a:lnTo>
                    <a:pt x="25607" y="5311"/>
                  </a:lnTo>
                  <a:lnTo>
                    <a:pt x="25761" y="5552"/>
                  </a:lnTo>
                  <a:lnTo>
                    <a:pt x="25892" y="5815"/>
                  </a:lnTo>
                  <a:lnTo>
                    <a:pt x="25958" y="6079"/>
                  </a:lnTo>
                  <a:lnTo>
                    <a:pt x="26002" y="6364"/>
                  </a:lnTo>
                  <a:lnTo>
                    <a:pt x="26002" y="6649"/>
                  </a:lnTo>
                  <a:lnTo>
                    <a:pt x="25980" y="6935"/>
                  </a:lnTo>
                  <a:lnTo>
                    <a:pt x="25914" y="7220"/>
                  </a:lnTo>
                  <a:lnTo>
                    <a:pt x="25804" y="7483"/>
                  </a:lnTo>
                  <a:lnTo>
                    <a:pt x="25804" y="7483"/>
                  </a:lnTo>
                  <a:lnTo>
                    <a:pt x="26068" y="7637"/>
                  </a:lnTo>
                  <a:lnTo>
                    <a:pt x="26309" y="7790"/>
                  </a:lnTo>
                  <a:lnTo>
                    <a:pt x="26529" y="8010"/>
                  </a:lnTo>
                  <a:lnTo>
                    <a:pt x="26726" y="8229"/>
                  </a:lnTo>
                  <a:lnTo>
                    <a:pt x="26902" y="8492"/>
                  </a:lnTo>
                  <a:lnTo>
                    <a:pt x="27033" y="8756"/>
                  </a:lnTo>
                  <a:lnTo>
                    <a:pt x="27121" y="9019"/>
                  </a:lnTo>
                  <a:lnTo>
                    <a:pt x="27187" y="9326"/>
                  </a:lnTo>
                  <a:lnTo>
                    <a:pt x="27187" y="9326"/>
                  </a:lnTo>
                  <a:lnTo>
                    <a:pt x="27187" y="9612"/>
                  </a:lnTo>
                  <a:lnTo>
                    <a:pt x="27143" y="9897"/>
                  </a:lnTo>
                  <a:lnTo>
                    <a:pt x="27077" y="10160"/>
                  </a:lnTo>
                  <a:lnTo>
                    <a:pt x="26967" y="10445"/>
                  </a:lnTo>
                  <a:lnTo>
                    <a:pt x="26814" y="10687"/>
                  </a:lnTo>
                  <a:lnTo>
                    <a:pt x="26638" y="10928"/>
                  </a:lnTo>
                  <a:lnTo>
                    <a:pt x="26441" y="11126"/>
                  </a:lnTo>
                  <a:lnTo>
                    <a:pt x="26221" y="11301"/>
                  </a:lnTo>
                  <a:lnTo>
                    <a:pt x="26221" y="11301"/>
                  </a:lnTo>
                  <a:lnTo>
                    <a:pt x="26375" y="11411"/>
                  </a:lnTo>
                  <a:lnTo>
                    <a:pt x="26529" y="11564"/>
                  </a:lnTo>
                  <a:lnTo>
                    <a:pt x="26660" y="11740"/>
                  </a:lnTo>
                  <a:lnTo>
                    <a:pt x="26748" y="11915"/>
                  </a:lnTo>
                  <a:lnTo>
                    <a:pt x="26836" y="12113"/>
                  </a:lnTo>
                  <a:lnTo>
                    <a:pt x="26902" y="12332"/>
                  </a:lnTo>
                  <a:lnTo>
                    <a:pt x="26924" y="12530"/>
                  </a:lnTo>
                  <a:lnTo>
                    <a:pt x="26924" y="12727"/>
                  </a:lnTo>
                  <a:lnTo>
                    <a:pt x="26924" y="12727"/>
                  </a:lnTo>
                  <a:lnTo>
                    <a:pt x="26902" y="12969"/>
                  </a:lnTo>
                  <a:lnTo>
                    <a:pt x="26836" y="13210"/>
                  </a:lnTo>
                  <a:lnTo>
                    <a:pt x="26748" y="13429"/>
                  </a:lnTo>
                  <a:lnTo>
                    <a:pt x="26638" y="13649"/>
                  </a:lnTo>
                  <a:lnTo>
                    <a:pt x="26507" y="13846"/>
                  </a:lnTo>
                  <a:lnTo>
                    <a:pt x="26353" y="14044"/>
                  </a:lnTo>
                  <a:lnTo>
                    <a:pt x="26046" y="14439"/>
                  </a:lnTo>
                  <a:lnTo>
                    <a:pt x="26046" y="14439"/>
                  </a:lnTo>
                  <a:lnTo>
                    <a:pt x="26177" y="14614"/>
                  </a:lnTo>
                  <a:lnTo>
                    <a:pt x="26265" y="14834"/>
                  </a:lnTo>
                  <a:lnTo>
                    <a:pt x="26309" y="15053"/>
                  </a:lnTo>
                  <a:lnTo>
                    <a:pt x="26309" y="15295"/>
                  </a:lnTo>
                  <a:lnTo>
                    <a:pt x="26287" y="15536"/>
                  </a:lnTo>
                  <a:lnTo>
                    <a:pt x="26243" y="15777"/>
                  </a:lnTo>
                  <a:lnTo>
                    <a:pt x="26199" y="15997"/>
                  </a:lnTo>
                  <a:lnTo>
                    <a:pt x="26112" y="16216"/>
                  </a:lnTo>
                  <a:lnTo>
                    <a:pt x="26112" y="16216"/>
                  </a:lnTo>
                  <a:lnTo>
                    <a:pt x="26002" y="16436"/>
                  </a:lnTo>
                  <a:lnTo>
                    <a:pt x="25892" y="16611"/>
                  </a:lnTo>
                  <a:lnTo>
                    <a:pt x="25739" y="16787"/>
                  </a:lnTo>
                  <a:lnTo>
                    <a:pt x="25563" y="16918"/>
                  </a:lnTo>
                  <a:lnTo>
                    <a:pt x="25366" y="17050"/>
                  </a:lnTo>
                  <a:lnTo>
                    <a:pt x="25168" y="17138"/>
                  </a:lnTo>
                  <a:lnTo>
                    <a:pt x="24949" y="17204"/>
                  </a:lnTo>
                  <a:lnTo>
                    <a:pt x="24729" y="17247"/>
                  </a:lnTo>
                  <a:lnTo>
                    <a:pt x="24729" y="17247"/>
                  </a:lnTo>
                  <a:lnTo>
                    <a:pt x="24685" y="17533"/>
                  </a:lnTo>
                  <a:lnTo>
                    <a:pt x="24598" y="17818"/>
                  </a:lnTo>
                  <a:lnTo>
                    <a:pt x="24466" y="18103"/>
                  </a:lnTo>
                  <a:lnTo>
                    <a:pt x="24290" y="18388"/>
                  </a:lnTo>
                  <a:lnTo>
                    <a:pt x="24071" y="18630"/>
                  </a:lnTo>
                  <a:lnTo>
                    <a:pt x="23852" y="18849"/>
                  </a:lnTo>
                  <a:lnTo>
                    <a:pt x="23610" y="19025"/>
                  </a:lnTo>
                  <a:lnTo>
                    <a:pt x="23347" y="19156"/>
                  </a:lnTo>
                  <a:lnTo>
                    <a:pt x="23347" y="19156"/>
                  </a:lnTo>
                  <a:lnTo>
                    <a:pt x="23084" y="19244"/>
                  </a:lnTo>
                  <a:lnTo>
                    <a:pt x="22798" y="19288"/>
                  </a:lnTo>
                  <a:lnTo>
                    <a:pt x="22513" y="19310"/>
                  </a:lnTo>
                  <a:lnTo>
                    <a:pt x="22250" y="19288"/>
                  </a:lnTo>
                  <a:lnTo>
                    <a:pt x="21965" y="19222"/>
                  </a:lnTo>
                  <a:lnTo>
                    <a:pt x="21701" y="19113"/>
                  </a:lnTo>
                  <a:lnTo>
                    <a:pt x="21460" y="18981"/>
                  </a:lnTo>
                  <a:lnTo>
                    <a:pt x="21240" y="18805"/>
                  </a:lnTo>
                  <a:lnTo>
                    <a:pt x="21240" y="18805"/>
                  </a:lnTo>
                  <a:lnTo>
                    <a:pt x="21153" y="18981"/>
                  </a:lnTo>
                  <a:lnTo>
                    <a:pt x="21043" y="19156"/>
                  </a:lnTo>
                  <a:lnTo>
                    <a:pt x="20889" y="19310"/>
                  </a:lnTo>
                  <a:lnTo>
                    <a:pt x="20714" y="19442"/>
                  </a:lnTo>
                  <a:lnTo>
                    <a:pt x="20516" y="19551"/>
                  </a:lnTo>
                  <a:lnTo>
                    <a:pt x="20319" y="19639"/>
                  </a:lnTo>
                  <a:lnTo>
                    <a:pt x="20099" y="19705"/>
                  </a:lnTo>
                  <a:lnTo>
                    <a:pt x="19902" y="19727"/>
                  </a:lnTo>
                  <a:lnTo>
                    <a:pt x="19902" y="19727"/>
                  </a:lnTo>
                  <a:lnTo>
                    <a:pt x="19704" y="19727"/>
                  </a:lnTo>
                  <a:lnTo>
                    <a:pt x="19507" y="19705"/>
                  </a:lnTo>
                  <a:lnTo>
                    <a:pt x="19310" y="19639"/>
                  </a:lnTo>
                  <a:lnTo>
                    <a:pt x="19134" y="19551"/>
                  </a:lnTo>
                  <a:lnTo>
                    <a:pt x="18958" y="19442"/>
                  </a:lnTo>
                  <a:lnTo>
                    <a:pt x="18805" y="19310"/>
                  </a:lnTo>
                  <a:lnTo>
                    <a:pt x="18673" y="19156"/>
                  </a:lnTo>
                  <a:lnTo>
                    <a:pt x="18585" y="18981"/>
                  </a:lnTo>
                  <a:lnTo>
                    <a:pt x="18585" y="18981"/>
                  </a:lnTo>
                  <a:lnTo>
                    <a:pt x="18498" y="19135"/>
                  </a:lnTo>
                  <a:lnTo>
                    <a:pt x="18366" y="19266"/>
                  </a:lnTo>
                  <a:lnTo>
                    <a:pt x="18234" y="19376"/>
                  </a:lnTo>
                  <a:lnTo>
                    <a:pt x="18059" y="19464"/>
                  </a:lnTo>
                  <a:lnTo>
                    <a:pt x="17883" y="19529"/>
                  </a:lnTo>
                  <a:lnTo>
                    <a:pt x="17708" y="19573"/>
                  </a:lnTo>
                  <a:lnTo>
                    <a:pt x="17532" y="19617"/>
                  </a:lnTo>
                  <a:lnTo>
                    <a:pt x="17335" y="19639"/>
                  </a:lnTo>
                  <a:lnTo>
                    <a:pt x="17335" y="19639"/>
                  </a:lnTo>
                  <a:lnTo>
                    <a:pt x="17181" y="19617"/>
                  </a:lnTo>
                  <a:lnTo>
                    <a:pt x="17006" y="19595"/>
                  </a:lnTo>
                  <a:lnTo>
                    <a:pt x="16830" y="19529"/>
                  </a:lnTo>
                  <a:lnTo>
                    <a:pt x="16676" y="19464"/>
                  </a:lnTo>
                  <a:lnTo>
                    <a:pt x="16545" y="19354"/>
                  </a:lnTo>
                  <a:lnTo>
                    <a:pt x="16413" y="19244"/>
                  </a:lnTo>
                  <a:lnTo>
                    <a:pt x="16303" y="19113"/>
                  </a:lnTo>
                  <a:lnTo>
                    <a:pt x="16216" y="18981"/>
                  </a:lnTo>
                  <a:lnTo>
                    <a:pt x="16216" y="18981"/>
                  </a:lnTo>
                  <a:lnTo>
                    <a:pt x="16040" y="19178"/>
                  </a:lnTo>
                  <a:lnTo>
                    <a:pt x="15865" y="19354"/>
                  </a:lnTo>
                  <a:lnTo>
                    <a:pt x="15645" y="19486"/>
                  </a:lnTo>
                  <a:lnTo>
                    <a:pt x="15426" y="19617"/>
                  </a:lnTo>
                  <a:lnTo>
                    <a:pt x="15184" y="19705"/>
                  </a:lnTo>
                  <a:lnTo>
                    <a:pt x="14943" y="19793"/>
                  </a:lnTo>
                  <a:lnTo>
                    <a:pt x="14680" y="19837"/>
                  </a:lnTo>
                  <a:lnTo>
                    <a:pt x="14438" y="19881"/>
                  </a:lnTo>
                  <a:lnTo>
                    <a:pt x="14438" y="19881"/>
                  </a:lnTo>
                  <a:lnTo>
                    <a:pt x="14175" y="19902"/>
                  </a:lnTo>
                  <a:lnTo>
                    <a:pt x="13912" y="19902"/>
                  </a:lnTo>
                  <a:lnTo>
                    <a:pt x="13648" y="19859"/>
                  </a:lnTo>
                  <a:lnTo>
                    <a:pt x="13385" y="19793"/>
                  </a:lnTo>
                  <a:lnTo>
                    <a:pt x="13144" y="19705"/>
                  </a:lnTo>
                  <a:lnTo>
                    <a:pt x="12902" y="19595"/>
                  </a:lnTo>
                  <a:lnTo>
                    <a:pt x="12683" y="19442"/>
                  </a:lnTo>
                  <a:lnTo>
                    <a:pt x="12463" y="19288"/>
                  </a:lnTo>
                  <a:lnTo>
                    <a:pt x="12463" y="19288"/>
                  </a:lnTo>
                  <a:lnTo>
                    <a:pt x="12288" y="19486"/>
                  </a:lnTo>
                  <a:lnTo>
                    <a:pt x="12090" y="19683"/>
                  </a:lnTo>
                  <a:lnTo>
                    <a:pt x="11871" y="19837"/>
                  </a:lnTo>
                  <a:lnTo>
                    <a:pt x="11652" y="19968"/>
                  </a:lnTo>
                  <a:lnTo>
                    <a:pt x="11410" y="20078"/>
                  </a:lnTo>
                  <a:lnTo>
                    <a:pt x="11147" y="20188"/>
                  </a:lnTo>
                  <a:lnTo>
                    <a:pt x="10906" y="20254"/>
                  </a:lnTo>
                  <a:lnTo>
                    <a:pt x="10620" y="20297"/>
                  </a:lnTo>
                  <a:lnTo>
                    <a:pt x="10620" y="20297"/>
                  </a:lnTo>
                  <a:lnTo>
                    <a:pt x="10357" y="20319"/>
                  </a:lnTo>
                  <a:lnTo>
                    <a:pt x="10072" y="20319"/>
                  </a:lnTo>
                  <a:lnTo>
                    <a:pt x="9808" y="20297"/>
                  </a:lnTo>
                  <a:lnTo>
                    <a:pt x="9545" y="20232"/>
                  </a:lnTo>
                  <a:lnTo>
                    <a:pt x="9282" y="20166"/>
                  </a:lnTo>
                  <a:lnTo>
                    <a:pt x="9019" y="20056"/>
                  </a:lnTo>
                  <a:lnTo>
                    <a:pt x="8777" y="19946"/>
                  </a:lnTo>
                  <a:lnTo>
                    <a:pt x="8536" y="19793"/>
                  </a:lnTo>
                  <a:lnTo>
                    <a:pt x="8536" y="19793"/>
                  </a:lnTo>
                  <a:lnTo>
                    <a:pt x="8470" y="19881"/>
                  </a:lnTo>
                  <a:lnTo>
                    <a:pt x="8360" y="19946"/>
                  </a:lnTo>
                  <a:lnTo>
                    <a:pt x="8163" y="20078"/>
                  </a:lnTo>
                  <a:lnTo>
                    <a:pt x="7921" y="20166"/>
                  </a:lnTo>
                  <a:lnTo>
                    <a:pt x="7658" y="20210"/>
                  </a:lnTo>
                  <a:lnTo>
                    <a:pt x="7417" y="20232"/>
                  </a:lnTo>
                  <a:lnTo>
                    <a:pt x="7153" y="20232"/>
                  </a:lnTo>
                  <a:lnTo>
                    <a:pt x="6890" y="20166"/>
                  </a:lnTo>
                  <a:lnTo>
                    <a:pt x="6671" y="20100"/>
                  </a:lnTo>
                  <a:lnTo>
                    <a:pt x="6671" y="20100"/>
                  </a:lnTo>
                  <a:lnTo>
                    <a:pt x="6473" y="19990"/>
                  </a:lnTo>
                  <a:lnTo>
                    <a:pt x="6276" y="19837"/>
                  </a:lnTo>
                  <a:lnTo>
                    <a:pt x="6122" y="19661"/>
                  </a:lnTo>
                  <a:lnTo>
                    <a:pt x="5991" y="19464"/>
                  </a:lnTo>
                  <a:lnTo>
                    <a:pt x="5903" y="19244"/>
                  </a:lnTo>
                  <a:lnTo>
                    <a:pt x="5837" y="19025"/>
                  </a:lnTo>
                  <a:lnTo>
                    <a:pt x="5793" y="18783"/>
                  </a:lnTo>
                  <a:lnTo>
                    <a:pt x="5815" y="18542"/>
                  </a:lnTo>
                  <a:lnTo>
                    <a:pt x="5815" y="18542"/>
                  </a:lnTo>
                  <a:lnTo>
                    <a:pt x="5617" y="18652"/>
                  </a:lnTo>
                  <a:lnTo>
                    <a:pt x="5398" y="18696"/>
                  </a:lnTo>
                  <a:lnTo>
                    <a:pt x="5157" y="18740"/>
                  </a:lnTo>
                  <a:lnTo>
                    <a:pt x="4915" y="18761"/>
                  </a:lnTo>
                  <a:lnTo>
                    <a:pt x="4674" y="18783"/>
                  </a:lnTo>
                  <a:lnTo>
                    <a:pt x="4433" y="18761"/>
                  </a:lnTo>
                  <a:lnTo>
                    <a:pt x="3994" y="18718"/>
                  </a:lnTo>
                  <a:lnTo>
                    <a:pt x="3994" y="18718"/>
                  </a:lnTo>
                  <a:lnTo>
                    <a:pt x="3774" y="18674"/>
                  </a:lnTo>
                  <a:lnTo>
                    <a:pt x="3555" y="18608"/>
                  </a:lnTo>
                  <a:lnTo>
                    <a:pt x="3357" y="18520"/>
                  </a:lnTo>
                  <a:lnTo>
                    <a:pt x="3182" y="18410"/>
                  </a:lnTo>
                  <a:lnTo>
                    <a:pt x="3006" y="18279"/>
                  </a:lnTo>
                  <a:lnTo>
                    <a:pt x="2853" y="18125"/>
                  </a:lnTo>
                  <a:lnTo>
                    <a:pt x="2743" y="17950"/>
                  </a:lnTo>
                  <a:lnTo>
                    <a:pt x="2633" y="17752"/>
                  </a:lnTo>
                  <a:lnTo>
                    <a:pt x="2633" y="17752"/>
                  </a:lnTo>
                  <a:lnTo>
                    <a:pt x="2567" y="17555"/>
                  </a:lnTo>
                  <a:lnTo>
                    <a:pt x="2546" y="17335"/>
                  </a:lnTo>
                  <a:lnTo>
                    <a:pt x="2546" y="17116"/>
                  </a:lnTo>
                  <a:lnTo>
                    <a:pt x="2589" y="16896"/>
                  </a:lnTo>
                  <a:lnTo>
                    <a:pt x="2655" y="16699"/>
                  </a:lnTo>
                  <a:lnTo>
                    <a:pt x="2765" y="16523"/>
                  </a:lnTo>
                  <a:lnTo>
                    <a:pt x="2897" y="16348"/>
                  </a:lnTo>
                  <a:lnTo>
                    <a:pt x="3072" y="16216"/>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5" name="Google Shape;5519;p48">
              <a:extLst>
                <a:ext uri="{FF2B5EF4-FFF2-40B4-BE49-F238E27FC236}">
                  <a16:creationId xmlns:a16="http://schemas.microsoft.com/office/drawing/2014/main" id="{F5B66319-BD80-B886-DF9D-E407EFB45397}"/>
                </a:ext>
              </a:extLst>
            </p:cNvPr>
            <p:cNvSpPr/>
            <p:nvPr/>
          </p:nvSpPr>
          <p:spPr>
            <a:xfrm>
              <a:off x="7981175" y="2276600"/>
              <a:ext cx="679675" cy="508000"/>
            </a:xfrm>
            <a:custGeom>
              <a:avLst/>
              <a:gdLst/>
              <a:ahLst/>
              <a:cxnLst/>
              <a:rect l="l" t="t" r="r" b="b"/>
              <a:pathLst>
                <a:path w="27187" h="20320" fill="none" extrusionOk="0">
                  <a:moveTo>
                    <a:pt x="3379" y="16106"/>
                  </a:moveTo>
                  <a:lnTo>
                    <a:pt x="3379" y="16106"/>
                  </a:lnTo>
                  <a:lnTo>
                    <a:pt x="3182" y="16106"/>
                  </a:lnTo>
                  <a:lnTo>
                    <a:pt x="3006" y="16085"/>
                  </a:lnTo>
                  <a:lnTo>
                    <a:pt x="2809" y="16041"/>
                  </a:lnTo>
                  <a:lnTo>
                    <a:pt x="2633" y="15975"/>
                  </a:lnTo>
                  <a:lnTo>
                    <a:pt x="2458" y="15887"/>
                  </a:lnTo>
                  <a:lnTo>
                    <a:pt x="2304" y="15777"/>
                  </a:lnTo>
                  <a:lnTo>
                    <a:pt x="2151" y="15646"/>
                  </a:lnTo>
                  <a:lnTo>
                    <a:pt x="2019" y="15514"/>
                  </a:lnTo>
                  <a:lnTo>
                    <a:pt x="2019" y="15514"/>
                  </a:lnTo>
                  <a:lnTo>
                    <a:pt x="1909" y="15338"/>
                  </a:lnTo>
                  <a:lnTo>
                    <a:pt x="1821" y="15185"/>
                  </a:lnTo>
                  <a:lnTo>
                    <a:pt x="1756" y="14987"/>
                  </a:lnTo>
                  <a:lnTo>
                    <a:pt x="1690" y="14812"/>
                  </a:lnTo>
                  <a:lnTo>
                    <a:pt x="1668" y="14614"/>
                  </a:lnTo>
                  <a:lnTo>
                    <a:pt x="1668" y="14417"/>
                  </a:lnTo>
                  <a:lnTo>
                    <a:pt x="1690" y="14241"/>
                  </a:lnTo>
                  <a:lnTo>
                    <a:pt x="1712" y="14044"/>
                  </a:lnTo>
                  <a:lnTo>
                    <a:pt x="1712" y="14044"/>
                  </a:lnTo>
                  <a:lnTo>
                    <a:pt x="1492" y="13978"/>
                  </a:lnTo>
                  <a:lnTo>
                    <a:pt x="1273" y="13890"/>
                  </a:lnTo>
                  <a:lnTo>
                    <a:pt x="1032" y="13759"/>
                  </a:lnTo>
                  <a:lnTo>
                    <a:pt x="834" y="13627"/>
                  </a:lnTo>
                  <a:lnTo>
                    <a:pt x="637" y="13451"/>
                  </a:lnTo>
                  <a:lnTo>
                    <a:pt x="483" y="13254"/>
                  </a:lnTo>
                  <a:lnTo>
                    <a:pt x="351" y="13056"/>
                  </a:lnTo>
                  <a:lnTo>
                    <a:pt x="264" y="12837"/>
                  </a:lnTo>
                  <a:lnTo>
                    <a:pt x="264" y="12837"/>
                  </a:lnTo>
                  <a:lnTo>
                    <a:pt x="220" y="12596"/>
                  </a:lnTo>
                  <a:lnTo>
                    <a:pt x="198" y="12376"/>
                  </a:lnTo>
                  <a:lnTo>
                    <a:pt x="220" y="12135"/>
                  </a:lnTo>
                  <a:lnTo>
                    <a:pt x="264" y="11915"/>
                  </a:lnTo>
                  <a:lnTo>
                    <a:pt x="329" y="11696"/>
                  </a:lnTo>
                  <a:lnTo>
                    <a:pt x="439" y="11477"/>
                  </a:lnTo>
                  <a:lnTo>
                    <a:pt x="549" y="11279"/>
                  </a:lnTo>
                  <a:lnTo>
                    <a:pt x="702" y="11104"/>
                  </a:lnTo>
                  <a:lnTo>
                    <a:pt x="702" y="11104"/>
                  </a:lnTo>
                  <a:lnTo>
                    <a:pt x="615" y="11038"/>
                  </a:lnTo>
                  <a:lnTo>
                    <a:pt x="527" y="10972"/>
                  </a:lnTo>
                  <a:lnTo>
                    <a:pt x="373" y="10774"/>
                  </a:lnTo>
                  <a:lnTo>
                    <a:pt x="242" y="10555"/>
                  </a:lnTo>
                  <a:lnTo>
                    <a:pt x="154" y="10314"/>
                  </a:lnTo>
                  <a:lnTo>
                    <a:pt x="66" y="10072"/>
                  </a:lnTo>
                  <a:lnTo>
                    <a:pt x="22" y="9809"/>
                  </a:lnTo>
                  <a:lnTo>
                    <a:pt x="0" y="9546"/>
                  </a:lnTo>
                  <a:lnTo>
                    <a:pt x="0" y="9304"/>
                  </a:lnTo>
                  <a:lnTo>
                    <a:pt x="0" y="9304"/>
                  </a:lnTo>
                  <a:lnTo>
                    <a:pt x="22" y="9085"/>
                  </a:lnTo>
                  <a:lnTo>
                    <a:pt x="88" y="8844"/>
                  </a:lnTo>
                  <a:lnTo>
                    <a:pt x="176" y="8646"/>
                  </a:lnTo>
                  <a:lnTo>
                    <a:pt x="285" y="8427"/>
                  </a:lnTo>
                  <a:lnTo>
                    <a:pt x="417" y="8251"/>
                  </a:lnTo>
                  <a:lnTo>
                    <a:pt x="571" y="8076"/>
                  </a:lnTo>
                  <a:lnTo>
                    <a:pt x="746" y="7922"/>
                  </a:lnTo>
                  <a:lnTo>
                    <a:pt x="944" y="7812"/>
                  </a:lnTo>
                  <a:lnTo>
                    <a:pt x="944" y="7812"/>
                  </a:lnTo>
                  <a:lnTo>
                    <a:pt x="856" y="7549"/>
                  </a:lnTo>
                  <a:lnTo>
                    <a:pt x="790" y="7286"/>
                  </a:lnTo>
                  <a:lnTo>
                    <a:pt x="746" y="7000"/>
                  </a:lnTo>
                  <a:lnTo>
                    <a:pt x="746" y="6693"/>
                  </a:lnTo>
                  <a:lnTo>
                    <a:pt x="790" y="6408"/>
                  </a:lnTo>
                  <a:lnTo>
                    <a:pt x="856" y="6123"/>
                  </a:lnTo>
                  <a:lnTo>
                    <a:pt x="944" y="5837"/>
                  </a:lnTo>
                  <a:lnTo>
                    <a:pt x="1053" y="5596"/>
                  </a:lnTo>
                  <a:lnTo>
                    <a:pt x="1053" y="5596"/>
                  </a:lnTo>
                  <a:lnTo>
                    <a:pt x="1207" y="5399"/>
                  </a:lnTo>
                  <a:lnTo>
                    <a:pt x="1383" y="5201"/>
                  </a:lnTo>
                  <a:lnTo>
                    <a:pt x="1580" y="5026"/>
                  </a:lnTo>
                  <a:lnTo>
                    <a:pt x="1800" y="4872"/>
                  </a:lnTo>
                  <a:lnTo>
                    <a:pt x="2019" y="4762"/>
                  </a:lnTo>
                  <a:lnTo>
                    <a:pt x="2260" y="4674"/>
                  </a:lnTo>
                  <a:lnTo>
                    <a:pt x="2524" y="4609"/>
                  </a:lnTo>
                  <a:lnTo>
                    <a:pt x="2787" y="4587"/>
                  </a:lnTo>
                  <a:lnTo>
                    <a:pt x="2787" y="4587"/>
                  </a:lnTo>
                  <a:lnTo>
                    <a:pt x="2743" y="4301"/>
                  </a:lnTo>
                  <a:lnTo>
                    <a:pt x="2721" y="4016"/>
                  </a:lnTo>
                  <a:lnTo>
                    <a:pt x="2765" y="3709"/>
                  </a:lnTo>
                  <a:lnTo>
                    <a:pt x="2853" y="3424"/>
                  </a:lnTo>
                  <a:lnTo>
                    <a:pt x="2962" y="3160"/>
                  </a:lnTo>
                  <a:lnTo>
                    <a:pt x="3116" y="2897"/>
                  </a:lnTo>
                  <a:lnTo>
                    <a:pt x="3292" y="2656"/>
                  </a:lnTo>
                  <a:lnTo>
                    <a:pt x="3489" y="2458"/>
                  </a:lnTo>
                  <a:lnTo>
                    <a:pt x="3489" y="2458"/>
                  </a:lnTo>
                  <a:lnTo>
                    <a:pt x="3708" y="2261"/>
                  </a:lnTo>
                  <a:lnTo>
                    <a:pt x="3950" y="2129"/>
                  </a:lnTo>
                  <a:lnTo>
                    <a:pt x="4213" y="2019"/>
                  </a:lnTo>
                  <a:lnTo>
                    <a:pt x="4498" y="1932"/>
                  </a:lnTo>
                  <a:lnTo>
                    <a:pt x="4784" y="1888"/>
                  </a:lnTo>
                  <a:lnTo>
                    <a:pt x="5069" y="1888"/>
                  </a:lnTo>
                  <a:lnTo>
                    <a:pt x="5354" y="1932"/>
                  </a:lnTo>
                  <a:lnTo>
                    <a:pt x="5639" y="1997"/>
                  </a:lnTo>
                  <a:lnTo>
                    <a:pt x="5639" y="1997"/>
                  </a:lnTo>
                  <a:lnTo>
                    <a:pt x="5683" y="1866"/>
                  </a:lnTo>
                  <a:lnTo>
                    <a:pt x="5727" y="1712"/>
                  </a:lnTo>
                  <a:lnTo>
                    <a:pt x="5903" y="1449"/>
                  </a:lnTo>
                  <a:lnTo>
                    <a:pt x="6100" y="1208"/>
                  </a:lnTo>
                  <a:lnTo>
                    <a:pt x="6342" y="1010"/>
                  </a:lnTo>
                  <a:lnTo>
                    <a:pt x="6605" y="813"/>
                  </a:lnTo>
                  <a:lnTo>
                    <a:pt x="6868" y="681"/>
                  </a:lnTo>
                  <a:lnTo>
                    <a:pt x="7175" y="549"/>
                  </a:lnTo>
                  <a:lnTo>
                    <a:pt x="7461" y="483"/>
                  </a:lnTo>
                  <a:lnTo>
                    <a:pt x="7461" y="483"/>
                  </a:lnTo>
                  <a:lnTo>
                    <a:pt x="7768" y="462"/>
                  </a:lnTo>
                  <a:lnTo>
                    <a:pt x="8053" y="505"/>
                  </a:lnTo>
                  <a:lnTo>
                    <a:pt x="8338" y="571"/>
                  </a:lnTo>
                  <a:lnTo>
                    <a:pt x="8624" y="659"/>
                  </a:lnTo>
                  <a:lnTo>
                    <a:pt x="8887" y="813"/>
                  </a:lnTo>
                  <a:lnTo>
                    <a:pt x="9128" y="988"/>
                  </a:lnTo>
                  <a:lnTo>
                    <a:pt x="9348" y="1186"/>
                  </a:lnTo>
                  <a:lnTo>
                    <a:pt x="9523" y="1427"/>
                  </a:lnTo>
                  <a:lnTo>
                    <a:pt x="9523" y="1427"/>
                  </a:lnTo>
                  <a:lnTo>
                    <a:pt x="9611" y="1164"/>
                  </a:lnTo>
                  <a:lnTo>
                    <a:pt x="9721" y="944"/>
                  </a:lnTo>
                  <a:lnTo>
                    <a:pt x="9874" y="725"/>
                  </a:lnTo>
                  <a:lnTo>
                    <a:pt x="10050" y="549"/>
                  </a:lnTo>
                  <a:lnTo>
                    <a:pt x="10247" y="396"/>
                  </a:lnTo>
                  <a:lnTo>
                    <a:pt x="10467" y="286"/>
                  </a:lnTo>
                  <a:lnTo>
                    <a:pt x="10708" y="198"/>
                  </a:lnTo>
                  <a:lnTo>
                    <a:pt x="10993" y="154"/>
                  </a:lnTo>
                  <a:lnTo>
                    <a:pt x="10993" y="154"/>
                  </a:lnTo>
                  <a:lnTo>
                    <a:pt x="11257" y="132"/>
                  </a:lnTo>
                  <a:lnTo>
                    <a:pt x="11542" y="176"/>
                  </a:lnTo>
                  <a:lnTo>
                    <a:pt x="11805" y="242"/>
                  </a:lnTo>
                  <a:lnTo>
                    <a:pt x="12047" y="352"/>
                  </a:lnTo>
                  <a:lnTo>
                    <a:pt x="12288" y="505"/>
                  </a:lnTo>
                  <a:lnTo>
                    <a:pt x="12507" y="681"/>
                  </a:lnTo>
                  <a:lnTo>
                    <a:pt x="12683" y="900"/>
                  </a:lnTo>
                  <a:lnTo>
                    <a:pt x="12837" y="1142"/>
                  </a:lnTo>
                  <a:lnTo>
                    <a:pt x="12837" y="1142"/>
                  </a:lnTo>
                  <a:lnTo>
                    <a:pt x="12990" y="900"/>
                  </a:lnTo>
                  <a:lnTo>
                    <a:pt x="13188" y="681"/>
                  </a:lnTo>
                  <a:lnTo>
                    <a:pt x="13429" y="505"/>
                  </a:lnTo>
                  <a:lnTo>
                    <a:pt x="13692" y="330"/>
                  </a:lnTo>
                  <a:lnTo>
                    <a:pt x="13978" y="198"/>
                  </a:lnTo>
                  <a:lnTo>
                    <a:pt x="14285" y="88"/>
                  </a:lnTo>
                  <a:lnTo>
                    <a:pt x="14570" y="23"/>
                  </a:lnTo>
                  <a:lnTo>
                    <a:pt x="14855" y="1"/>
                  </a:lnTo>
                  <a:lnTo>
                    <a:pt x="14855" y="1"/>
                  </a:lnTo>
                  <a:lnTo>
                    <a:pt x="15119" y="1"/>
                  </a:lnTo>
                  <a:lnTo>
                    <a:pt x="15404" y="45"/>
                  </a:lnTo>
                  <a:lnTo>
                    <a:pt x="15667" y="132"/>
                  </a:lnTo>
                  <a:lnTo>
                    <a:pt x="15908" y="242"/>
                  </a:lnTo>
                  <a:lnTo>
                    <a:pt x="16150" y="396"/>
                  </a:lnTo>
                  <a:lnTo>
                    <a:pt x="16347" y="571"/>
                  </a:lnTo>
                  <a:lnTo>
                    <a:pt x="16545" y="769"/>
                  </a:lnTo>
                  <a:lnTo>
                    <a:pt x="16698" y="988"/>
                  </a:lnTo>
                  <a:lnTo>
                    <a:pt x="16698" y="988"/>
                  </a:lnTo>
                  <a:lnTo>
                    <a:pt x="16786" y="856"/>
                  </a:lnTo>
                  <a:lnTo>
                    <a:pt x="16896" y="725"/>
                  </a:lnTo>
                  <a:lnTo>
                    <a:pt x="17006" y="615"/>
                  </a:lnTo>
                  <a:lnTo>
                    <a:pt x="17137" y="527"/>
                  </a:lnTo>
                  <a:lnTo>
                    <a:pt x="17401" y="330"/>
                  </a:lnTo>
                  <a:lnTo>
                    <a:pt x="17708" y="198"/>
                  </a:lnTo>
                  <a:lnTo>
                    <a:pt x="18015" y="110"/>
                  </a:lnTo>
                  <a:lnTo>
                    <a:pt x="18190" y="88"/>
                  </a:lnTo>
                  <a:lnTo>
                    <a:pt x="18344" y="67"/>
                  </a:lnTo>
                  <a:lnTo>
                    <a:pt x="18498" y="88"/>
                  </a:lnTo>
                  <a:lnTo>
                    <a:pt x="18651" y="88"/>
                  </a:lnTo>
                  <a:lnTo>
                    <a:pt x="18805" y="132"/>
                  </a:lnTo>
                  <a:lnTo>
                    <a:pt x="18958" y="176"/>
                  </a:lnTo>
                  <a:lnTo>
                    <a:pt x="18958" y="176"/>
                  </a:lnTo>
                  <a:lnTo>
                    <a:pt x="19090" y="264"/>
                  </a:lnTo>
                  <a:lnTo>
                    <a:pt x="19222" y="330"/>
                  </a:lnTo>
                  <a:lnTo>
                    <a:pt x="19353" y="418"/>
                  </a:lnTo>
                  <a:lnTo>
                    <a:pt x="19463" y="527"/>
                  </a:lnTo>
                  <a:lnTo>
                    <a:pt x="19573" y="637"/>
                  </a:lnTo>
                  <a:lnTo>
                    <a:pt x="19661" y="769"/>
                  </a:lnTo>
                  <a:lnTo>
                    <a:pt x="19836" y="1032"/>
                  </a:lnTo>
                  <a:lnTo>
                    <a:pt x="19946" y="1317"/>
                  </a:lnTo>
                  <a:lnTo>
                    <a:pt x="19990" y="1471"/>
                  </a:lnTo>
                  <a:lnTo>
                    <a:pt x="20012" y="1624"/>
                  </a:lnTo>
                  <a:lnTo>
                    <a:pt x="20034" y="1778"/>
                  </a:lnTo>
                  <a:lnTo>
                    <a:pt x="20034" y="1932"/>
                  </a:lnTo>
                  <a:lnTo>
                    <a:pt x="20012" y="2085"/>
                  </a:lnTo>
                  <a:lnTo>
                    <a:pt x="19990" y="2239"/>
                  </a:lnTo>
                  <a:lnTo>
                    <a:pt x="19990" y="2239"/>
                  </a:lnTo>
                  <a:lnTo>
                    <a:pt x="20275" y="2063"/>
                  </a:lnTo>
                  <a:lnTo>
                    <a:pt x="20582" y="1932"/>
                  </a:lnTo>
                  <a:lnTo>
                    <a:pt x="20911" y="1844"/>
                  </a:lnTo>
                  <a:lnTo>
                    <a:pt x="21240" y="1800"/>
                  </a:lnTo>
                  <a:lnTo>
                    <a:pt x="21592" y="1800"/>
                  </a:lnTo>
                  <a:lnTo>
                    <a:pt x="21921" y="1844"/>
                  </a:lnTo>
                  <a:lnTo>
                    <a:pt x="22074" y="1888"/>
                  </a:lnTo>
                  <a:lnTo>
                    <a:pt x="22250" y="1954"/>
                  </a:lnTo>
                  <a:lnTo>
                    <a:pt x="22381" y="2019"/>
                  </a:lnTo>
                  <a:lnTo>
                    <a:pt x="22535" y="2107"/>
                  </a:lnTo>
                  <a:lnTo>
                    <a:pt x="22535" y="2107"/>
                  </a:lnTo>
                  <a:lnTo>
                    <a:pt x="22667" y="2195"/>
                  </a:lnTo>
                  <a:lnTo>
                    <a:pt x="22798" y="2305"/>
                  </a:lnTo>
                  <a:lnTo>
                    <a:pt x="23040" y="2546"/>
                  </a:lnTo>
                  <a:lnTo>
                    <a:pt x="23237" y="2809"/>
                  </a:lnTo>
                  <a:lnTo>
                    <a:pt x="23391" y="3117"/>
                  </a:lnTo>
                  <a:lnTo>
                    <a:pt x="23500" y="3424"/>
                  </a:lnTo>
                  <a:lnTo>
                    <a:pt x="23566" y="3753"/>
                  </a:lnTo>
                  <a:lnTo>
                    <a:pt x="23588" y="4082"/>
                  </a:lnTo>
                  <a:lnTo>
                    <a:pt x="23566" y="4258"/>
                  </a:lnTo>
                  <a:lnTo>
                    <a:pt x="23544" y="4433"/>
                  </a:lnTo>
                  <a:lnTo>
                    <a:pt x="23544" y="4433"/>
                  </a:lnTo>
                  <a:lnTo>
                    <a:pt x="23830" y="4411"/>
                  </a:lnTo>
                  <a:lnTo>
                    <a:pt x="24115" y="4433"/>
                  </a:lnTo>
                  <a:lnTo>
                    <a:pt x="24422" y="4477"/>
                  </a:lnTo>
                  <a:lnTo>
                    <a:pt x="24685" y="4587"/>
                  </a:lnTo>
                  <a:lnTo>
                    <a:pt x="24971" y="4718"/>
                  </a:lnTo>
                  <a:lnTo>
                    <a:pt x="25212" y="4894"/>
                  </a:lnTo>
                  <a:lnTo>
                    <a:pt x="25431" y="5091"/>
                  </a:lnTo>
                  <a:lnTo>
                    <a:pt x="25607" y="5311"/>
                  </a:lnTo>
                  <a:lnTo>
                    <a:pt x="25607" y="5311"/>
                  </a:lnTo>
                  <a:lnTo>
                    <a:pt x="25761" y="5552"/>
                  </a:lnTo>
                  <a:lnTo>
                    <a:pt x="25892" y="5815"/>
                  </a:lnTo>
                  <a:lnTo>
                    <a:pt x="25958" y="6079"/>
                  </a:lnTo>
                  <a:lnTo>
                    <a:pt x="26002" y="6364"/>
                  </a:lnTo>
                  <a:lnTo>
                    <a:pt x="26002" y="6649"/>
                  </a:lnTo>
                  <a:lnTo>
                    <a:pt x="25980" y="6935"/>
                  </a:lnTo>
                  <a:lnTo>
                    <a:pt x="25914" y="7220"/>
                  </a:lnTo>
                  <a:lnTo>
                    <a:pt x="25804" y="7483"/>
                  </a:lnTo>
                  <a:lnTo>
                    <a:pt x="25804" y="7483"/>
                  </a:lnTo>
                  <a:lnTo>
                    <a:pt x="26068" y="7637"/>
                  </a:lnTo>
                  <a:lnTo>
                    <a:pt x="26309" y="7790"/>
                  </a:lnTo>
                  <a:lnTo>
                    <a:pt x="26529" y="8010"/>
                  </a:lnTo>
                  <a:lnTo>
                    <a:pt x="26726" y="8229"/>
                  </a:lnTo>
                  <a:lnTo>
                    <a:pt x="26902" y="8492"/>
                  </a:lnTo>
                  <a:lnTo>
                    <a:pt x="27033" y="8756"/>
                  </a:lnTo>
                  <a:lnTo>
                    <a:pt x="27121" y="9019"/>
                  </a:lnTo>
                  <a:lnTo>
                    <a:pt x="27187" y="9326"/>
                  </a:lnTo>
                  <a:lnTo>
                    <a:pt x="27187" y="9326"/>
                  </a:lnTo>
                  <a:lnTo>
                    <a:pt x="27187" y="9612"/>
                  </a:lnTo>
                  <a:lnTo>
                    <a:pt x="27143" y="9897"/>
                  </a:lnTo>
                  <a:lnTo>
                    <a:pt x="27077" y="10160"/>
                  </a:lnTo>
                  <a:lnTo>
                    <a:pt x="26967" y="10445"/>
                  </a:lnTo>
                  <a:lnTo>
                    <a:pt x="26814" y="10687"/>
                  </a:lnTo>
                  <a:lnTo>
                    <a:pt x="26638" y="10928"/>
                  </a:lnTo>
                  <a:lnTo>
                    <a:pt x="26441" y="11126"/>
                  </a:lnTo>
                  <a:lnTo>
                    <a:pt x="26221" y="11301"/>
                  </a:lnTo>
                  <a:lnTo>
                    <a:pt x="26221" y="11301"/>
                  </a:lnTo>
                  <a:lnTo>
                    <a:pt x="26375" y="11411"/>
                  </a:lnTo>
                  <a:lnTo>
                    <a:pt x="26529" y="11564"/>
                  </a:lnTo>
                  <a:lnTo>
                    <a:pt x="26660" y="11740"/>
                  </a:lnTo>
                  <a:lnTo>
                    <a:pt x="26748" y="11915"/>
                  </a:lnTo>
                  <a:lnTo>
                    <a:pt x="26836" y="12113"/>
                  </a:lnTo>
                  <a:lnTo>
                    <a:pt x="26902" y="12332"/>
                  </a:lnTo>
                  <a:lnTo>
                    <a:pt x="26924" y="12530"/>
                  </a:lnTo>
                  <a:lnTo>
                    <a:pt x="26924" y="12727"/>
                  </a:lnTo>
                  <a:lnTo>
                    <a:pt x="26924" y="12727"/>
                  </a:lnTo>
                  <a:lnTo>
                    <a:pt x="26902" y="12969"/>
                  </a:lnTo>
                  <a:lnTo>
                    <a:pt x="26836" y="13210"/>
                  </a:lnTo>
                  <a:lnTo>
                    <a:pt x="26748" y="13429"/>
                  </a:lnTo>
                  <a:lnTo>
                    <a:pt x="26638" y="13649"/>
                  </a:lnTo>
                  <a:lnTo>
                    <a:pt x="26507" y="13846"/>
                  </a:lnTo>
                  <a:lnTo>
                    <a:pt x="26353" y="14044"/>
                  </a:lnTo>
                  <a:lnTo>
                    <a:pt x="26046" y="14439"/>
                  </a:lnTo>
                  <a:lnTo>
                    <a:pt x="26046" y="14439"/>
                  </a:lnTo>
                  <a:lnTo>
                    <a:pt x="26177" y="14614"/>
                  </a:lnTo>
                  <a:lnTo>
                    <a:pt x="26265" y="14834"/>
                  </a:lnTo>
                  <a:lnTo>
                    <a:pt x="26309" y="15053"/>
                  </a:lnTo>
                  <a:lnTo>
                    <a:pt x="26309" y="15295"/>
                  </a:lnTo>
                  <a:lnTo>
                    <a:pt x="26287" y="15536"/>
                  </a:lnTo>
                  <a:lnTo>
                    <a:pt x="26243" y="15777"/>
                  </a:lnTo>
                  <a:lnTo>
                    <a:pt x="26199" y="15997"/>
                  </a:lnTo>
                  <a:lnTo>
                    <a:pt x="26112" y="16216"/>
                  </a:lnTo>
                  <a:lnTo>
                    <a:pt x="26112" y="16216"/>
                  </a:lnTo>
                  <a:lnTo>
                    <a:pt x="26002" y="16436"/>
                  </a:lnTo>
                  <a:lnTo>
                    <a:pt x="25892" y="16611"/>
                  </a:lnTo>
                  <a:lnTo>
                    <a:pt x="25739" y="16787"/>
                  </a:lnTo>
                  <a:lnTo>
                    <a:pt x="25563" y="16918"/>
                  </a:lnTo>
                  <a:lnTo>
                    <a:pt x="25366" y="17050"/>
                  </a:lnTo>
                  <a:lnTo>
                    <a:pt x="25168" y="17138"/>
                  </a:lnTo>
                  <a:lnTo>
                    <a:pt x="24949" y="17204"/>
                  </a:lnTo>
                  <a:lnTo>
                    <a:pt x="24729" y="17247"/>
                  </a:lnTo>
                  <a:lnTo>
                    <a:pt x="24729" y="17247"/>
                  </a:lnTo>
                  <a:lnTo>
                    <a:pt x="24685" y="17533"/>
                  </a:lnTo>
                  <a:lnTo>
                    <a:pt x="24598" y="17818"/>
                  </a:lnTo>
                  <a:lnTo>
                    <a:pt x="24466" y="18103"/>
                  </a:lnTo>
                  <a:lnTo>
                    <a:pt x="24290" y="18388"/>
                  </a:lnTo>
                  <a:lnTo>
                    <a:pt x="24071" y="18630"/>
                  </a:lnTo>
                  <a:lnTo>
                    <a:pt x="23852" y="18849"/>
                  </a:lnTo>
                  <a:lnTo>
                    <a:pt x="23610" y="19025"/>
                  </a:lnTo>
                  <a:lnTo>
                    <a:pt x="23347" y="19156"/>
                  </a:lnTo>
                  <a:lnTo>
                    <a:pt x="23347" y="19156"/>
                  </a:lnTo>
                  <a:lnTo>
                    <a:pt x="23084" y="19244"/>
                  </a:lnTo>
                  <a:lnTo>
                    <a:pt x="22798" y="19288"/>
                  </a:lnTo>
                  <a:lnTo>
                    <a:pt x="22513" y="19310"/>
                  </a:lnTo>
                  <a:lnTo>
                    <a:pt x="22250" y="19288"/>
                  </a:lnTo>
                  <a:lnTo>
                    <a:pt x="21965" y="19222"/>
                  </a:lnTo>
                  <a:lnTo>
                    <a:pt x="21701" y="19113"/>
                  </a:lnTo>
                  <a:lnTo>
                    <a:pt x="21460" y="18981"/>
                  </a:lnTo>
                  <a:lnTo>
                    <a:pt x="21240" y="18805"/>
                  </a:lnTo>
                  <a:lnTo>
                    <a:pt x="21240" y="18805"/>
                  </a:lnTo>
                  <a:lnTo>
                    <a:pt x="21153" y="18981"/>
                  </a:lnTo>
                  <a:lnTo>
                    <a:pt x="21043" y="19156"/>
                  </a:lnTo>
                  <a:lnTo>
                    <a:pt x="20889" y="19310"/>
                  </a:lnTo>
                  <a:lnTo>
                    <a:pt x="20714" y="19442"/>
                  </a:lnTo>
                  <a:lnTo>
                    <a:pt x="20516" y="19551"/>
                  </a:lnTo>
                  <a:lnTo>
                    <a:pt x="20319" y="19639"/>
                  </a:lnTo>
                  <a:lnTo>
                    <a:pt x="20099" y="19705"/>
                  </a:lnTo>
                  <a:lnTo>
                    <a:pt x="19902" y="19727"/>
                  </a:lnTo>
                  <a:lnTo>
                    <a:pt x="19902" y="19727"/>
                  </a:lnTo>
                  <a:lnTo>
                    <a:pt x="19704" y="19727"/>
                  </a:lnTo>
                  <a:lnTo>
                    <a:pt x="19507" y="19705"/>
                  </a:lnTo>
                  <a:lnTo>
                    <a:pt x="19310" y="19639"/>
                  </a:lnTo>
                  <a:lnTo>
                    <a:pt x="19134" y="19551"/>
                  </a:lnTo>
                  <a:lnTo>
                    <a:pt x="18958" y="19442"/>
                  </a:lnTo>
                  <a:lnTo>
                    <a:pt x="18805" y="19310"/>
                  </a:lnTo>
                  <a:lnTo>
                    <a:pt x="18673" y="19156"/>
                  </a:lnTo>
                  <a:lnTo>
                    <a:pt x="18585" y="18981"/>
                  </a:lnTo>
                  <a:lnTo>
                    <a:pt x="18585" y="18981"/>
                  </a:lnTo>
                  <a:lnTo>
                    <a:pt x="18498" y="19135"/>
                  </a:lnTo>
                  <a:lnTo>
                    <a:pt x="18366" y="19266"/>
                  </a:lnTo>
                  <a:lnTo>
                    <a:pt x="18234" y="19376"/>
                  </a:lnTo>
                  <a:lnTo>
                    <a:pt x="18059" y="19464"/>
                  </a:lnTo>
                  <a:lnTo>
                    <a:pt x="17883" y="19529"/>
                  </a:lnTo>
                  <a:lnTo>
                    <a:pt x="17708" y="19573"/>
                  </a:lnTo>
                  <a:lnTo>
                    <a:pt x="17532" y="19617"/>
                  </a:lnTo>
                  <a:lnTo>
                    <a:pt x="17335" y="19639"/>
                  </a:lnTo>
                  <a:lnTo>
                    <a:pt x="17335" y="19639"/>
                  </a:lnTo>
                  <a:lnTo>
                    <a:pt x="17181" y="19617"/>
                  </a:lnTo>
                  <a:lnTo>
                    <a:pt x="17006" y="19595"/>
                  </a:lnTo>
                  <a:lnTo>
                    <a:pt x="16830" y="19529"/>
                  </a:lnTo>
                  <a:lnTo>
                    <a:pt x="16676" y="19464"/>
                  </a:lnTo>
                  <a:lnTo>
                    <a:pt x="16545" y="19354"/>
                  </a:lnTo>
                  <a:lnTo>
                    <a:pt x="16413" y="19244"/>
                  </a:lnTo>
                  <a:lnTo>
                    <a:pt x="16303" y="19113"/>
                  </a:lnTo>
                  <a:lnTo>
                    <a:pt x="16216" y="18981"/>
                  </a:lnTo>
                  <a:lnTo>
                    <a:pt x="16216" y="18981"/>
                  </a:lnTo>
                  <a:lnTo>
                    <a:pt x="16040" y="19178"/>
                  </a:lnTo>
                  <a:lnTo>
                    <a:pt x="15865" y="19354"/>
                  </a:lnTo>
                  <a:lnTo>
                    <a:pt x="15645" y="19486"/>
                  </a:lnTo>
                  <a:lnTo>
                    <a:pt x="15426" y="19617"/>
                  </a:lnTo>
                  <a:lnTo>
                    <a:pt x="15184" y="19705"/>
                  </a:lnTo>
                  <a:lnTo>
                    <a:pt x="14943" y="19793"/>
                  </a:lnTo>
                  <a:lnTo>
                    <a:pt x="14680" y="19837"/>
                  </a:lnTo>
                  <a:lnTo>
                    <a:pt x="14438" y="19881"/>
                  </a:lnTo>
                  <a:lnTo>
                    <a:pt x="14438" y="19881"/>
                  </a:lnTo>
                  <a:lnTo>
                    <a:pt x="14175" y="19902"/>
                  </a:lnTo>
                  <a:lnTo>
                    <a:pt x="13912" y="19902"/>
                  </a:lnTo>
                  <a:lnTo>
                    <a:pt x="13648" y="19859"/>
                  </a:lnTo>
                  <a:lnTo>
                    <a:pt x="13385" y="19793"/>
                  </a:lnTo>
                  <a:lnTo>
                    <a:pt x="13144" y="19705"/>
                  </a:lnTo>
                  <a:lnTo>
                    <a:pt x="12902" y="19595"/>
                  </a:lnTo>
                  <a:lnTo>
                    <a:pt x="12683" y="19442"/>
                  </a:lnTo>
                  <a:lnTo>
                    <a:pt x="12463" y="19288"/>
                  </a:lnTo>
                  <a:lnTo>
                    <a:pt x="12463" y="19288"/>
                  </a:lnTo>
                  <a:lnTo>
                    <a:pt x="12288" y="19486"/>
                  </a:lnTo>
                  <a:lnTo>
                    <a:pt x="12090" y="19683"/>
                  </a:lnTo>
                  <a:lnTo>
                    <a:pt x="11871" y="19837"/>
                  </a:lnTo>
                  <a:lnTo>
                    <a:pt x="11652" y="19968"/>
                  </a:lnTo>
                  <a:lnTo>
                    <a:pt x="11410" y="20078"/>
                  </a:lnTo>
                  <a:lnTo>
                    <a:pt x="11147" y="20188"/>
                  </a:lnTo>
                  <a:lnTo>
                    <a:pt x="10906" y="20254"/>
                  </a:lnTo>
                  <a:lnTo>
                    <a:pt x="10620" y="20297"/>
                  </a:lnTo>
                  <a:lnTo>
                    <a:pt x="10620" y="20297"/>
                  </a:lnTo>
                  <a:lnTo>
                    <a:pt x="10357" y="20319"/>
                  </a:lnTo>
                  <a:lnTo>
                    <a:pt x="10072" y="20319"/>
                  </a:lnTo>
                  <a:lnTo>
                    <a:pt x="9808" y="20297"/>
                  </a:lnTo>
                  <a:lnTo>
                    <a:pt x="9545" y="20232"/>
                  </a:lnTo>
                  <a:lnTo>
                    <a:pt x="9282" y="20166"/>
                  </a:lnTo>
                  <a:lnTo>
                    <a:pt x="9019" y="20056"/>
                  </a:lnTo>
                  <a:lnTo>
                    <a:pt x="8777" y="19946"/>
                  </a:lnTo>
                  <a:lnTo>
                    <a:pt x="8536" y="19793"/>
                  </a:lnTo>
                  <a:lnTo>
                    <a:pt x="8536" y="19793"/>
                  </a:lnTo>
                  <a:lnTo>
                    <a:pt x="8470" y="19881"/>
                  </a:lnTo>
                  <a:lnTo>
                    <a:pt x="8360" y="19946"/>
                  </a:lnTo>
                  <a:lnTo>
                    <a:pt x="8163" y="20078"/>
                  </a:lnTo>
                  <a:lnTo>
                    <a:pt x="7921" y="20166"/>
                  </a:lnTo>
                  <a:lnTo>
                    <a:pt x="7658" y="20210"/>
                  </a:lnTo>
                  <a:lnTo>
                    <a:pt x="7417" y="20232"/>
                  </a:lnTo>
                  <a:lnTo>
                    <a:pt x="7153" y="20232"/>
                  </a:lnTo>
                  <a:lnTo>
                    <a:pt x="6890" y="20166"/>
                  </a:lnTo>
                  <a:lnTo>
                    <a:pt x="6671" y="20100"/>
                  </a:lnTo>
                  <a:lnTo>
                    <a:pt x="6671" y="20100"/>
                  </a:lnTo>
                  <a:lnTo>
                    <a:pt x="6473" y="19990"/>
                  </a:lnTo>
                  <a:lnTo>
                    <a:pt x="6276" y="19837"/>
                  </a:lnTo>
                  <a:lnTo>
                    <a:pt x="6122" y="19661"/>
                  </a:lnTo>
                  <a:lnTo>
                    <a:pt x="5991" y="19464"/>
                  </a:lnTo>
                  <a:lnTo>
                    <a:pt x="5903" y="19244"/>
                  </a:lnTo>
                  <a:lnTo>
                    <a:pt x="5837" y="19025"/>
                  </a:lnTo>
                  <a:lnTo>
                    <a:pt x="5793" y="18783"/>
                  </a:lnTo>
                  <a:lnTo>
                    <a:pt x="5815" y="18542"/>
                  </a:lnTo>
                  <a:lnTo>
                    <a:pt x="5815" y="18542"/>
                  </a:lnTo>
                  <a:lnTo>
                    <a:pt x="5617" y="18652"/>
                  </a:lnTo>
                  <a:lnTo>
                    <a:pt x="5398" y="18696"/>
                  </a:lnTo>
                  <a:lnTo>
                    <a:pt x="5157" y="18740"/>
                  </a:lnTo>
                  <a:lnTo>
                    <a:pt x="4915" y="18761"/>
                  </a:lnTo>
                  <a:lnTo>
                    <a:pt x="4674" y="18783"/>
                  </a:lnTo>
                  <a:lnTo>
                    <a:pt x="4433" y="18761"/>
                  </a:lnTo>
                  <a:lnTo>
                    <a:pt x="3994" y="18718"/>
                  </a:lnTo>
                  <a:lnTo>
                    <a:pt x="3994" y="18718"/>
                  </a:lnTo>
                  <a:lnTo>
                    <a:pt x="3774" y="18674"/>
                  </a:lnTo>
                  <a:lnTo>
                    <a:pt x="3555" y="18608"/>
                  </a:lnTo>
                  <a:lnTo>
                    <a:pt x="3357" y="18520"/>
                  </a:lnTo>
                  <a:lnTo>
                    <a:pt x="3182" y="18410"/>
                  </a:lnTo>
                  <a:lnTo>
                    <a:pt x="3006" y="18279"/>
                  </a:lnTo>
                  <a:lnTo>
                    <a:pt x="2853" y="18125"/>
                  </a:lnTo>
                  <a:lnTo>
                    <a:pt x="2743" y="17950"/>
                  </a:lnTo>
                  <a:lnTo>
                    <a:pt x="2633" y="17752"/>
                  </a:lnTo>
                  <a:lnTo>
                    <a:pt x="2633" y="17752"/>
                  </a:lnTo>
                  <a:lnTo>
                    <a:pt x="2567" y="17555"/>
                  </a:lnTo>
                  <a:lnTo>
                    <a:pt x="2546" y="17335"/>
                  </a:lnTo>
                  <a:lnTo>
                    <a:pt x="2546" y="17116"/>
                  </a:lnTo>
                  <a:lnTo>
                    <a:pt x="2589" y="16896"/>
                  </a:lnTo>
                  <a:lnTo>
                    <a:pt x="2655" y="16699"/>
                  </a:lnTo>
                  <a:lnTo>
                    <a:pt x="2765" y="16523"/>
                  </a:lnTo>
                  <a:lnTo>
                    <a:pt x="2897" y="16348"/>
                  </a:lnTo>
                  <a:lnTo>
                    <a:pt x="3072" y="1621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6" name="Google Shape;5520;p48">
              <a:extLst>
                <a:ext uri="{FF2B5EF4-FFF2-40B4-BE49-F238E27FC236}">
                  <a16:creationId xmlns:a16="http://schemas.microsoft.com/office/drawing/2014/main" id="{30D43F09-8A3E-4EFE-7B10-C3CE1B4A8B96}"/>
                </a:ext>
              </a:extLst>
            </p:cNvPr>
            <p:cNvSpPr/>
            <p:nvPr/>
          </p:nvSpPr>
          <p:spPr>
            <a:xfrm>
              <a:off x="8049200" y="2339700"/>
              <a:ext cx="561200" cy="385650"/>
            </a:xfrm>
            <a:custGeom>
              <a:avLst/>
              <a:gdLst/>
              <a:ahLst/>
              <a:cxnLst/>
              <a:rect l="l" t="t" r="r" b="b"/>
              <a:pathLst>
                <a:path w="22448" h="15426" extrusionOk="0">
                  <a:moveTo>
                    <a:pt x="2041" y="3862"/>
                  </a:moveTo>
                  <a:lnTo>
                    <a:pt x="2041" y="3862"/>
                  </a:lnTo>
                  <a:lnTo>
                    <a:pt x="1821" y="3906"/>
                  </a:lnTo>
                  <a:lnTo>
                    <a:pt x="1580" y="3972"/>
                  </a:lnTo>
                  <a:lnTo>
                    <a:pt x="1382" y="4059"/>
                  </a:lnTo>
                  <a:lnTo>
                    <a:pt x="1185" y="4169"/>
                  </a:lnTo>
                  <a:lnTo>
                    <a:pt x="1009" y="4323"/>
                  </a:lnTo>
                  <a:lnTo>
                    <a:pt x="856" y="4498"/>
                  </a:lnTo>
                  <a:lnTo>
                    <a:pt x="724" y="4674"/>
                  </a:lnTo>
                  <a:lnTo>
                    <a:pt x="614" y="4893"/>
                  </a:lnTo>
                  <a:lnTo>
                    <a:pt x="614" y="4893"/>
                  </a:lnTo>
                  <a:lnTo>
                    <a:pt x="549" y="5113"/>
                  </a:lnTo>
                  <a:lnTo>
                    <a:pt x="505" y="5332"/>
                  </a:lnTo>
                  <a:lnTo>
                    <a:pt x="483" y="5573"/>
                  </a:lnTo>
                  <a:lnTo>
                    <a:pt x="505" y="5793"/>
                  </a:lnTo>
                  <a:lnTo>
                    <a:pt x="571" y="6012"/>
                  </a:lnTo>
                  <a:lnTo>
                    <a:pt x="658" y="6232"/>
                  </a:lnTo>
                  <a:lnTo>
                    <a:pt x="768" y="6429"/>
                  </a:lnTo>
                  <a:lnTo>
                    <a:pt x="900" y="6627"/>
                  </a:lnTo>
                  <a:lnTo>
                    <a:pt x="900" y="6627"/>
                  </a:lnTo>
                  <a:lnTo>
                    <a:pt x="746" y="6693"/>
                  </a:lnTo>
                  <a:lnTo>
                    <a:pt x="571" y="6802"/>
                  </a:lnTo>
                  <a:lnTo>
                    <a:pt x="417" y="6934"/>
                  </a:lnTo>
                  <a:lnTo>
                    <a:pt x="285" y="7066"/>
                  </a:lnTo>
                  <a:lnTo>
                    <a:pt x="176" y="7219"/>
                  </a:lnTo>
                  <a:lnTo>
                    <a:pt x="88" y="7395"/>
                  </a:lnTo>
                  <a:lnTo>
                    <a:pt x="22" y="7570"/>
                  </a:lnTo>
                  <a:lnTo>
                    <a:pt x="0" y="7724"/>
                  </a:lnTo>
                  <a:lnTo>
                    <a:pt x="0" y="7724"/>
                  </a:lnTo>
                  <a:lnTo>
                    <a:pt x="22" y="7899"/>
                  </a:lnTo>
                  <a:lnTo>
                    <a:pt x="66" y="8075"/>
                  </a:lnTo>
                  <a:lnTo>
                    <a:pt x="132" y="8229"/>
                  </a:lnTo>
                  <a:lnTo>
                    <a:pt x="220" y="8360"/>
                  </a:lnTo>
                  <a:lnTo>
                    <a:pt x="329" y="8492"/>
                  </a:lnTo>
                  <a:lnTo>
                    <a:pt x="461" y="8623"/>
                  </a:lnTo>
                  <a:lnTo>
                    <a:pt x="593" y="8711"/>
                  </a:lnTo>
                  <a:lnTo>
                    <a:pt x="746" y="8777"/>
                  </a:lnTo>
                  <a:lnTo>
                    <a:pt x="746" y="8777"/>
                  </a:lnTo>
                  <a:lnTo>
                    <a:pt x="593" y="8931"/>
                  </a:lnTo>
                  <a:lnTo>
                    <a:pt x="461" y="9084"/>
                  </a:lnTo>
                  <a:lnTo>
                    <a:pt x="329" y="9260"/>
                  </a:lnTo>
                  <a:lnTo>
                    <a:pt x="241" y="9457"/>
                  </a:lnTo>
                  <a:lnTo>
                    <a:pt x="176" y="9633"/>
                  </a:lnTo>
                  <a:lnTo>
                    <a:pt x="132" y="9830"/>
                  </a:lnTo>
                  <a:lnTo>
                    <a:pt x="132" y="10050"/>
                  </a:lnTo>
                  <a:lnTo>
                    <a:pt x="154" y="10247"/>
                  </a:lnTo>
                  <a:lnTo>
                    <a:pt x="154" y="10247"/>
                  </a:lnTo>
                  <a:lnTo>
                    <a:pt x="220" y="10467"/>
                  </a:lnTo>
                  <a:lnTo>
                    <a:pt x="307" y="10664"/>
                  </a:lnTo>
                  <a:lnTo>
                    <a:pt x="417" y="10840"/>
                  </a:lnTo>
                  <a:lnTo>
                    <a:pt x="549" y="11015"/>
                  </a:lnTo>
                  <a:lnTo>
                    <a:pt x="702" y="11169"/>
                  </a:lnTo>
                  <a:lnTo>
                    <a:pt x="856" y="11300"/>
                  </a:lnTo>
                  <a:lnTo>
                    <a:pt x="1053" y="11410"/>
                  </a:lnTo>
                  <a:lnTo>
                    <a:pt x="1251" y="11498"/>
                  </a:lnTo>
                  <a:lnTo>
                    <a:pt x="1251" y="11498"/>
                  </a:lnTo>
                  <a:lnTo>
                    <a:pt x="1251" y="11652"/>
                  </a:lnTo>
                  <a:lnTo>
                    <a:pt x="1273" y="11827"/>
                  </a:lnTo>
                  <a:lnTo>
                    <a:pt x="1339" y="12200"/>
                  </a:lnTo>
                  <a:lnTo>
                    <a:pt x="1448" y="12529"/>
                  </a:lnTo>
                  <a:lnTo>
                    <a:pt x="1624" y="12880"/>
                  </a:lnTo>
                  <a:lnTo>
                    <a:pt x="1821" y="13187"/>
                  </a:lnTo>
                  <a:lnTo>
                    <a:pt x="1931" y="13319"/>
                  </a:lnTo>
                  <a:lnTo>
                    <a:pt x="2063" y="13451"/>
                  </a:lnTo>
                  <a:lnTo>
                    <a:pt x="2194" y="13582"/>
                  </a:lnTo>
                  <a:lnTo>
                    <a:pt x="2326" y="13670"/>
                  </a:lnTo>
                  <a:lnTo>
                    <a:pt x="2480" y="13780"/>
                  </a:lnTo>
                  <a:lnTo>
                    <a:pt x="2633" y="13846"/>
                  </a:lnTo>
                  <a:lnTo>
                    <a:pt x="2633" y="13846"/>
                  </a:lnTo>
                  <a:lnTo>
                    <a:pt x="2787" y="13912"/>
                  </a:lnTo>
                  <a:lnTo>
                    <a:pt x="2940" y="13955"/>
                  </a:lnTo>
                  <a:lnTo>
                    <a:pt x="3291" y="14021"/>
                  </a:lnTo>
                  <a:lnTo>
                    <a:pt x="3621" y="14021"/>
                  </a:lnTo>
                  <a:lnTo>
                    <a:pt x="3972" y="13977"/>
                  </a:lnTo>
                  <a:lnTo>
                    <a:pt x="4301" y="13890"/>
                  </a:lnTo>
                  <a:lnTo>
                    <a:pt x="4608" y="13758"/>
                  </a:lnTo>
                  <a:lnTo>
                    <a:pt x="4893" y="13582"/>
                  </a:lnTo>
                  <a:lnTo>
                    <a:pt x="5025" y="13473"/>
                  </a:lnTo>
                  <a:lnTo>
                    <a:pt x="5157" y="13363"/>
                  </a:lnTo>
                  <a:lnTo>
                    <a:pt x="5157" y="13363"/>
                  </a:lnTo>
                  <a:lnTo>
                    <a:pt x="5222" y="13714"/>
                  </a:lnTo>
                  <a:lnTo>
                    <a:pt x="5354" y="14021"/>
                  </a:lnTo>
                  <a:lnTo>
                    <a:pt x="5508" y="14328"/>
                  </a:lnTo>
                  <a:lnTo>
                    <a:pt x="5595" y="14482"/>
                  </a:lnTo>
                  <a:lnTo>
                    <a:pt x="5705" y="14614"/>
                  </a:lnTo>
                  <a:lnTo>
                    <a:pt x="5815" y="14723"/>
                  </a:lnTo>
                  <a:lnTo>
                    <a:pt x="5946" y="14833"/>
                  </a:lnTo>
                  <a:lnTo>
                    <a:pt x="6078" y="14943"/>
                  </a:lnTo>
                  <a:lnTo>
                    <a:pt x="6232" y="15009"/>
                  </a:lnTo>
                  <a:lnTo>
                    <a:pt x="6363" y="15075"/>
                  </a:lnTo>
                  <a:lnTo>
                    <a:pt x="6517" y="15140"/>
                  </a:lnTo>
                  <a:lnTo>
                    <a:pt x="6693" y="15184"/>
                  </a:lnTo>
                  <a:lnTo>
                    <a:pt x="6868" y="15184"/>
                  </a:lnTo>
                  <a:lnTo>
                    <a:pt x="6868" y="15184"/>
                  </a:lnTo>
                  <a:lnTo>
                    <a:pt x="7044" y="15184"/>
                  </a:lnTo>
                  <a:lnTo>
                    <a:pt x="7197" y="15184"/>
                  </a:lnTo>
                  <a:lnTo>
                    <a:pt x="7373" y="15140"/>
                  </a:lnTo>
                  <a:lnTo>
                    <a:pt x="7548" y="15096"/>
                  </a:lnTo>
                  <a:lnTo>
                    <a:pt x="7702" y="15031"/>
                  </a:lnTo>
                  <a:lnTo>
                    <a:pt x="7855" y="14965"/>
                  </a:lnTo>
                  <a:lnTo>
                    <a:pt x="8009" y="14877"/>
                  </a:lnTo>
                  <a:lnTo>
                    <a:pt x="8163" y="14789"/>
                  </a:lnTo>
                  <a:lnTo>
                    <a:pt x="8294" y="14680"/>
                  </a:lnTo>
                  <a:lnTo>
                    <a:pt x="8426" y="14548"/>
                  </a:lnTo>
                  <a:lnTo>
                    <a:pt x="8536" y="14438"/>
                  </a:lnTo>
                  <a:lnTo>
                    <a:pt x="8645" y="14285"/>
                  </a:lnTo>
                  <a:lnTo>
                    <a:pt x="8733" y="14153"/>
                  </a:lnTo>
                  <a:lnTo>
                    <a:pt x="8799" y="13999"/>
                  </a:lnTo>
                  <a:lnTo>
                    <a:pt x="8865" y="13824"/>
                  </a:lnTo>
                  <a:lnTo>
                    <a:pt x="8931" y="13670"/>
                  </a:lnTo>
                  <a:lnTo>
                    <a:pt x="8931" y="13670"/>
                  </a:lnTo>
                  <a:lnTo>
                    <a:pt x="8953" y="13846"/>
                  </a:lnTo>
                  <a:lnTo>
                    <a:pt x="8996" y="14021"/>
                  </a:lnTo>
                  <a:lnTo>
                    <a:pt x="9062" y="14175"/>
                  </a:lnTo>
                  <a:lnTo>
                    <a:pt x="9150" y="14350"/>
                  </a:lnTo>
                  <a:lnTo>
                    <a:pt x="9238" y="14504"/>
                  </a:lnTo>
                  <a:lnTo>
                    <a:pt x="9348" y="14636"/>
                  </a:lnTo>
                  <a:lnTo>
                    <a:pt x="9457" y="14789"/>
                  </a:lnTo>
                  <a:lnTo>
                    <a:pt x="9589" y="14899"/>
                  </a:lnTo>
                  <a:lnTo>
                    <a:pt x="9721" y="15031"/>
                  </a:lnTo>
                  <a:lnTo>
                    <a:pt x="9874" y="15118"/>
                  </a:lnTo>
                  <a:lnTo>
                    <a:pt x="10028" y="15228"/>
                  </a:lnTo>
                  <a:lnTo>
                    <a:pt x="10181" y="15294"/>
                  </a:lnTo>
                  <a:lnTo>
                    <a:pt x="10357" y="15360"/>
                  </a:lnTo>
                  <a:lnTo>
                    <a:pt x="10532" y="15404"/>
                  </a:lnTo>
                  <a:lnTo>
                    <a:pt x="10708" y="15426"/>
                  </a:lnTo>
                  <a:lnTo>
                    <a:pt x="10883" y="15426"/>
                  </a:lnTo>
                  <a:lnTo>
                    <a:pt x="10883" y="15426"/>
                  </a:lnTo>
                  <a:lnTo>
                    <a:pt x="11059" y="15426"/>
                  </a:lnTo>
                  <a:lnTo>
                    <a:pt x="11235" y="15382"/>
                  </a:lnTo>
                  <a:lnTo>
                    <a:pt x="11388" y="15338"/>
                  </a:lnTo>
                  <a:lnTo>
                    <a:pt x="11564" y="15294"/>
                  </a:lnTo>
                  <a:lnTo>
                    <a:pt x="11717" y="15206"/>
                  </a:lnTo>
                  <a:lnTo>
                    <a:pt x="11871" y="15118"/>
                  </a:lnTo>
                  <a:lnTo>
                    <a:pt x="12025" y="15009"/>
                  </a:lnTo>
                  <a:lnTo>
                    <a:pt x="12156" y="14899"/>
                  </a:lnTo>
                  <a:lnTo>
                    <a:pt x="12288" y="14767"/>
                  </a:lnTo>
                  <a:lnTo>
                    <a:pt x="12398" y="14636"/>
                  </a:lnTo>
                  <a:lnTo>
                    <a:pt x="12485" y="14504"/>
                  </a:lnTo>
                  <a:lnTo>
                    <a:pt x="12573" y="14350"/>
                  </a:lnTo>
                  <a:lnTo>
                    <a:pt x="12661" y="14175"/>
                  </a:lnTo>
                  <a:lnTo>
                    <a:pt x="12727" y="14021"/>
                  </a:lnTo>
                  <a:lnTo>
                    <a:pt x="12771" y="13846"/>
                  </a:lnTo>
                  <a:lnTo>
                    <a:pt x="12792" y="13670"/>
                  </a:lnTo>
                  <a:lnTo>
                    <a:pt x="12792" y="13670"/>
                  </a:lnTo>
                  <a:lnTo>
                    <a:pt x="13056" y="14087"/>
                  </a:lnTo>
                  <a:lnTo>
                    <a:pt x="13341" y="14460"/>
                  </a:lnTo>
                  <a:lnTo>
                    <a:pt x="13495" y="14636"/>
                  </a:lnTo>
                  <a:lnTo>
                    <a:pt x="13648" y="14789"/>
                  </a:lnTo>
                  <a:lnTo>
                    <a:pt x="13846" y="14921"/>
                  </a:lnTo>
                  <a:lnTo>
                    <a:pt x="14065" y="15031"/>
                  </a:lnTo>
                  <a:lnTo>
                    <a:pt x="14065" y="15031"/>
                  </a:lnTo>
                  <a:lnTo>
                    <a:pt x="14285" y="15118"/>
                  </a:lnTo>
                  <a:lnTo>
                    <a:pt x="14526" y="15184"/>
                  </a:lnTo>
                  <a:lnTo>
                    <a:pt x="14767" y="15206"/>
                  </a:lnTo>
                  <a:lnTo>
                    <a:pt x="15009" y="15228"/>
                  </a:lnTo>
                  <a:lnTo>
                    <a:pt x="15250" y="15206"/>
                  </a:lnTo>
                  <a:lnTo>
                    <a:pt x="15491" y="15162"/>
                  </a:lnTo>
                  <a:lnTo>
                    <a:pt x="15711" y="15096"/>
                  </a:lnTo>
                  <a:lnTo>
                    <a:pt x="15930" y="14987"/>
                  </a:lnTo>
                  <a:lnTo>
                    <a:pt x="15930" y="14987"/>
                  </a:lnTo>
                  <a:lnTo>
                    <a:pt x="16150" y="14855"/>
                  </a:lnTo>
                  <a:lnTo>
                    <a:pt x="16325" y="14702"/>
                  </a:lnTo>
                  <a:lnTo>
                    <a:pt x="16479" y="14504"/>
                  </a:lnTo>
                  <a:lnTo>
                    <a:pt x="16610" y="14307"/>
                  </a:lnTo>
                  <a:lnTo>
                    <a:pt x="16720" y="14087"/>
                  </a:lnTo>
                  <a:lnTo>
                    <a:pt x="16786" y="13846"/>
                  </a:lnTo>
                  <a:lnTo>
                    <a:pt x="16808" y="13626"/>
                  </a:lnTo>
                  <a:lnTo>
                    <a:pt x="16808" y="13385"/>
                  </a:lnTo>
                  <a:lnTo>
                    <a:pt x="16808" y="13385"/>
                  </a:lnTo>
                  <a:lnTo>
                    <a:pt x="17005" y="13692"/>
                  </a:lnTo>
                  <a:lnTo>
                    <a:pt x="17115" y="13824"/>
                  </a:lnTo>
                  <a:lnTo>
                    <a:pt x="17225" y="13934"/>
                  </a:lnTo>
                  <a:lnTo>
                    <a:pt x="17356" y="14043"/>
                  </a:lnTo>
                  <a:lnTo>
                    <a:pt x="17466" y="14153"/>
                  </a:lnTo>
                  <a:lnTo>
                    <a:pt x="17598" y="14219"/>
                  </a:lnTo>
                  <a:lnTo>
                    <a:pt x="17751" y="14307"/>
                  </a:lnTo>
                  <a:lnTo>
                    <a:pt x="17905" y="14350"/>
                  </a:lnTo>
                  <a:lnTo>
                    <a:pt x="18037" y="14394"/>
                  </a:lnTo>
                  <a:lnTo>
                    <a:pt x="18366" y="14460"/>
                  </a:lnTo>
                  <a:lnTo>
                    <a:pt x="18717" y="14482"/>
                  </a:lnTo>
                  <a:lnTo>
                    <a:pt x="19068" y="14438"/>
                  </a:lnTo>
                  <a:lnTo>
                    <a:pt x="19068" y="14438"/>
                  </a:lnTo>
                  <a:lnTo>
                    <a:pt x="19265" y="14394"/>
                  </a:lnTo>
                  <a:lnTo>
                    <a:pt x="19441" y="14350"/>
                  </a:lnTo>
                  <a:lnTo>
                    <a:pt x="19617" y="14285"/>
                  </a:lnTo>
                  <a:lnTo>
                    <a:pt x="19792" y="14197"/>
                  </a:lnTo>
                  <a:lnTo>
                    <a:pt x="19968" y="14109"/>
                  </a:lnTo>
                  <a:lnTo>
                    <a:pt x="20121" y="14021"/>
                  </a:lnTo>
                  <a:lnTo>
                    <a:pt x="20275" y="13890"/>
                  </a:lnTo>
                  <a:lnTo>
                    <a:pt x="20406" y="13780"/>
                  </a:lnTo>
                  <a:lnTo>
                    <a:pt x="20538" y="13626"/>
                  </a:lnTo>
                  <a:lnTo>
                    <a:pt x="20670" y="13495"/>
                  </a:lnTo>
                  <a:lnTo>
                    <a:pt x="20779" y="13341"/>
                  </a:lnTo>
                  <a:lnTo>
                    <a:pt x="20867" y="13187"/>
                  </a:lnTo>
                  <a:lnTo>
                    <a:pt x="20955" y="13012"/>
                  </a:lnTo>
                  <a:lnTo>
                    <a:pt x="21043" y="12836"/>
                  </a:lnTo>
                  <a:lnTo>
                    <a:pt x="21109" y="12661"/>
                  </a:lnTo>
                  <a:lnTo>
                    <a:pt x="21153" y="12485"/>
                  </a:lnTo>
                  <a:lnTo>
                    <a:pt x="21153" y="12485"/>
                  </a:lnTo>
                  <a:lnTo>
                    <a:pt x="21262" y="12463"/>
                  </a:lnTo>
                  <a:lnTo>
                    <a:pt x="21350" y="12441"/>
                  </a:lnTo>
                  <a:lnTo>
                    <a:pt x="21547" y="12354"/>
                  </a:lnTo>
                  <a:lnTo>
                    <a:pt x="21723" y="12222"/>
                  </a:lnTo>
                  <a:lnTo>
                    <a:pt x="21877" y="12046"/>
                  </a:lnTo>
                  <a:lnTo>
                    <a:pt x="22030" y="11871"/>
                  </a:lnTo>
                  <a:lnTo>
                    <a:pt x="22140" y="11652"/>
                  </a:lnTo>
                  <a:lnTo>
                    <a:pt x="22228" y="11454"/>
                  </a:lnTo>
                  <a:lnTo>
                    <a:pt x="22294" y="11235"/>
                  </a:lnTo>
                  <a:lnTo>
                    <a:pt x="22294" y="11235"/>
                  </a:lnTo>
                  <a:lnTo>
                    <a:pt x="22337" y="11015"/>
                  </a:lnTo>
                  <a:lnTo>
                    <a:pt x="22359" y="10796"/>
                  </a:lnTo>
                  <a:lnTo>
                    <a:pt x="22337" y="10576"/>
                  </a:lnTo>
                  <a:lnTo>
                    <a:pt x="22272" y="10357"/>
                  </a:lnTo>
                  <a:lnTo>
                    <a:pt x="22184" y="10159"/>
                  </a:lnTo>
                  <a:lnTo>
                    <a:pt x="22074" y="9984"/>
                  </a:lnTo>
                  <a:lnTo>
                    <a:pt x="21920" y="9808"/>
                  </a:lnTo>
                  <a:lnTo>
                    <a:pt x="21745" y="9677"/>
                  </a:lnTo>
                  <a:lnTo>
                    <a:pt x="21745" y="9677"/>
                  </a:lnTo>
                  <a:lnTo>
                    <a:pt x="21942" y="9501"/>
                  </a:lnTo>
                  <a:lnTo>
                    <a:pt x="22096" y="9304"/>
                  </a:lnTo>
                  <a:lnTo>
                    <a:pt x="22206" y="9062"/>
                  </a:lnTo>
                  <a:lnTo>
                    <a:pt x="22315" y="8821"/>
                  </a:lnTo>
                  <a:lnTo>
                    <a:pt x="22381" y="8558"/>
                  </a:lnTo>
                  <a:lnTo>
                    <a:pt x="22425" y="8294"/>
                  </a:lnTo>
                  <a:lnTo>
                    <a:pt x="22447" y="8031"/>
                  </a:lnTo>
                  <a:lnTo>
                    <a:pt x="22425" y="7768"/>
                  </a:lnTo>
                  <a:lnTo>
                    <a:pt x="22425" y="7768"/>
                  </a:lnTo>
                  <a:lnTo>
                    <a:pt x="22359" y="7548"/>
                  </a:lnTo>
                  <a:lnTo>
                    <a:pt x="22272" y="7307"/>
                  </a:lnTo>
                  <a:lnTo>
                    <a:pt x="22162" y="7109"/>
                  </a:lnTo>
                  <a:lnTo>
                    <a:pt x="22008" y="6912"/>
                  </a:lnTo>
                  <a:lnTo>
                    <a:pt x="21855" y="6736"/>
                  </a:lnTo>
                  <a:lnTo>
                    <a:pt x="21657" y="6583"/>
                  </a:lnTo>
                  <a:lnTo>
                    <a:pt x="21460" y="6451"/>
                  </a:lnTo>
                  <a:lnTo>
                    <a:pt x="21240" y="6363"/>
                  </a:lnTo>
                  <a:lnTo>
                    <a:pt x="21240" y="6363"/>
                  </a:lnTo>
                  <a:lnTo>
                    <a:pt x="21306" y="6276"/>
                  </a:lnTo>
                  <a:lnTo>
                    <a:pt x="21372" y="6166"/>
                  </a:lnTo>
                  <a:lnTo>
                    <a:pt x="21460" y="5925"/>
                  </a:lnTo>
                  <a:lnTo>
                    <a:pt x="21504" y="5683"/>
                  </a:lnTo>
                  <a:lnTo>
                    <a:pt x="21526" y="5442"/>
                  </a:lnTo>
                  <a:lnTo>
                    <a:pt x="21504" y="5179"/>
                  </a:lnTo>
                  <a:lnTo>
                    <a:pt x="21460" y="4915"/>
                  </a:lnTo>
                  <a:lnTo>
                    <a:pt x="21394" y="4674"/>
                  </a:lnTo>
                  <a:lnTo>
                    <a:pt x="21306" y="4432"/>
                  </a:lnTo>
                  <a:lnTo>
                    <a:pt x="21306" y="4432"/>
                  </a:lnTo>
                  <a:lnTo>
                    <a:pt x="21196" y="4191"/>
                  </a:lnTo>
                  <a:lnTo>
                    <a:pt x="21065" y="3994"/>
                  </a:lnTo>
                  <a:lnTo>
                    <a:pt x="20911" y="3796"/>
                  </a:lnTo>
                  <a:lnTo>
                    <a:pt x="20714" y="3621"/>
                  </a:lnTo>
                  <a:lnTo>
                    <a:pt x="20516" y="3467"/>
                  </a:lnTo>
                  <a:lnTo>
                    <a:pt x="20297" y="3357"/>
                  </a:lnTo>
                  <a:lnTo>
                    <a:pt x="20055" y="3270"/>
                  </a:lnTo>
                  <a:lnTo>
                    <a:pt x="19814" y="3204"/>
                  </a:lnTo>
                  <a:lnTo>
                    <a:pt x="19814" y="3204"/>
                  </a:lnTo>
                  <a:lnTo>
                    <a:pt x="19770" y="3094"/>
                  </a:lnTo>
                  <a:lnTo>
                    <a:pt x="19704" y="2984"/>
                  </a:lnTo>
                  <a:lnTo>
                    <a:pt x="19551" y="2765"/>
                  </a:lnTo>
                  <a:lnTo>
                    <a:pt x="19331" y="2545"/>
                  </a:lnTo>
                  <a:lnTo>
                    <a:pt x="19090" y="2326"/>
                  </a:lnTo>
                  <a:lnTo>
                    <a:pt x="18805" y="2129"/>
                  </a:lnTo>
                  <a:lnTo>
                    <a:pt x="18541" y="1975"/>
                  </a:lnTo>
                  <a:lnTo>
                    <a:pt x="18278" y="1843"/>
                  </a:lnTo>
                  <a:lnTo>
                    <a:pt x="18037" y="1734"/>
                  </a:lnTo>
                  <a:lnTo>
                    <a:pt x="18037" y="1734"/>
                  </a:lnTo>
                  <a:lnTo>
                    <a:pt x="17817" y="1668"/>
                  </a:lnTo>
                  <a:lnTo>
                    <a:pt x="17576" y="1624"/>
                  </a:lnTo>
                  <a:lnTo>
                    <a:pt x="17335" y="1624"/>
                  </a:lnTo>
                  <a:lnTo>
                    <a:pt x="17115" y="1624"/>
                  </a:lnTo>
                  <a:lnTo>
                    <a:pt x="16874" y="1668"/>
                  </a:lnTo>
                  <a:lnTo>
                    <a:pt x="16654" y="1734"/>
                  </a:lnTo>
                  <a:lnTo>
                    <a:pt x="16435" y="1843"/>
                  </a:lnTo>
                  <a:lnTo>
                    <a:pt x="16237" y="1953"/>
                  </a:lnTo>
                  <a:lnTo>
                    <a:pt x="16237" y="1953"/>
                  </a:lnTo>
                  <a:lnTo>
                    <a:pt x="16194" y="1712"/>
                  </a:lnTo>
                  <a:lnTo>
                    <a:pt x="16128" y="1492"/>
                  </a:lnTo>
                  <a:lnTo>
                    <a:pt x="16040" y="1273"/>
                  </a:lnTo>
                  <a:lnTo>
                    <a:pt x="15908" y="1053"/>
                  </a:lnTo>
                  <a:lnTo>
                    <a:pt x="15777" y="878"/>
                  </a:lnTo>
                  <a:lnTo>
                    <a:pt x="15601" y="724"/>
                  </a:lnTo>
                  <a:lnTo>
                    <a:pt x="15404" y="593"/>
                  </a:lnTo>
                  <a:lnTo>
                    <a:pt x="15206" y="483"/>
                  </a:lnTo>
                  <a:lnTo>
                    <a:pt x="15206" y="483"/>
                  </a:lnTo>
                  <a:lnTo>
                    <a:pt x="14965" y="417"/>
                  </a:lnTo>
                  <a:lnTo>
                    <a:pt x="14723" y="395"/>
                  </a:lnTo>
                  <a:lnTo>
                    <a:pt x="14504" y="417"/>
                  </a:lnTo>
                  <a:lnTo>
                    <a:pt x="14263" y="439"/>
                  </a:lnTo>
                  <a:lnTo>
                    <a:pt x="14043" y="527"/>
                  </a:lnTo>
                  <a:lnTo>
                    <a:pt x="13824" y="614"/>
                  </a:lnTo>
                  <a:lnTo>
                    <a:pt x="13626" y="746"/>
                  </a:lnTo>
                  <a:lnTo>
                    <a:pt x="13451" y="900"/>
                  </a:lnTo>
                  <a:lnTo>
                    <a:pt x="13451" y="900"/>
                  </a:lnTo>
                  <a:lnTo>
                    <a:pt x="13319" y="702"/>
                  </a:lnTo>
                  <a:lnTo>
                    <a:pt x="13144" y="505"/>
                  </a:lnTo>
                  <a:lnTo>
                    <a:pt x="12946" y="329"/>
                  </a:lnTo>
                  <a:lnTo>
                    <a:pt x="12727" y="198"/>
                  </a:lnTo>
                  <a:lnTo>
                    <a:pt x="12485" y="88"/>
                  </a:lnTo>
                  <a:lnTo>
                    <a:pt x="12222" y="22"/>
                  </a:lnTo>
                  <a:lnTo>
                    <a:pt x="11981" y="0"/>
                  </a:lnTo>
                  <a:lnTo>
                    <a:pt x="11849" y="0"/>
                  </a:lnTo>
                  <a:lnTo>
                    <a:pt x="11739" y="22"/>
                  </a:lnTo>
                  <a:lnTo>
                    <a:pt x="11739" y="22"/>
                  </a:lnTo>
                  <a:lnTo>
                    <a:pt x="11498" y="88"/>
                  </a:lnTo>
                  <a:lnTo>
                    <a:pt x="11278" y="198"/>
                  </a:lnTo>
                  <a:lnTo>
                    <a:pt x="11103" y="351"/>
                  </a:lnTo>
                  <a:lnTo>
                    <a:pt x="10927" y="527"/>
                  </a:lnTo>
                  <a:lnTo>
                    <a:pt x="10796" y="724"/>
                  </a:lnTo>
                  <a:lnTo>
                    <a:pt x="10686" y="944"/>
                  </a:lnTo>
                  <a:lnTo>
                    <a:pt x="10620" y="1163"/>
                  </a:lnTo>
                  <a:lnTo>
                    <a:pt x="10598" y="1404"/>
                  </a:lnTo>
                  <a:lnTo>
                    <a:pt x="10598" y="1404"/>
                  </a:lnTo>
                  <a:lnTo>
                    <a:pt x="10554" y="1273"/>
                  </a:lnTo>
                  <a:lnTo>
                    <a:pt x="10489" y="1163"/>
                  </a:lnTo>
                  <a:lnTo>
                    <a:pt x="10423" y="1031"/>
                  </a:lnTo>
                  <a:lnTo>
                    <a:pt x="10335" y="944"/>
                  </a:lnTo>
                  <a:lnTo>
                    <a:pt x="10247" y="834"/>
                  </a:lnTo>
                  <a:lnTo>
                    <a:pt x="10137" y="746"/>
                  </a:lnTo>
                  <a:lnTo>
                    <a:pt x="9896" y="593"/>
                  </a:lnTo>
                  <a:lnTo>
                    <a:pt x="9633" y="483"/>
                  </a:lnTo>
                  <a:lnTo>
                    <a:pt x="9348" y="417"/>
                  </a:lnTo>
                  <a:lnTo>
                    <a:pt x="9062" y="395"/>
                  </a:lnTo>
                  <a:lnTo>
                    <a:pt x="8777" y="417"/>
                  </a:lnTo>
                  <a:lnTo>
                    <a:pt x="8777" y="417"/>
                  </a:lnTo>
                  <a:lnTo>
                    <a:pt x="8645" y="439"/>
                  </a:lnTo>
                  <a:lnTo>
                    <a:pt x="8514" y="483"/>
                  </a:lnTo>
                  <a:lnTo>
                    <a:pt x="8250" y="593"/>
                  </a:lnTo>
                  <a:lnTo>
                    <a:pt x="8031" y="746"/>
                  </a:lnTo>
                  <a:lnTo>
                    <a:pt x="7834" y="944"/>
                  </a:lnTo>
                  <a:lnTo>
                    <a:pt x="7658" y="1185"/>
                  </a:lnTo>
                  <a:lnTo>
                    <a:pt x="7526" y="1426"/>
                  </a:lnTo>
                  <a:lnTo>
                    <a:pt x="7460" y="1712"/>
                  </a:lnTo>
                  <a:lnTo>
                    <a:pt x="7439" y="1843"/>
                  </a:lnTo>
                  <a:lnTo>
                    <a:pt x="7439" y="1975"/>
                  </a:lnTo>
                  <a:lnTo>
                    <a:pt x="7439" y="1975"/>
                  </a:lnTo>
                  <a:lnTo>
                    <a:pt x="7373" y="1843"/>
                  </a:lnTo>
                  <a:lnTo>
                    <a:pt x="7307" y="1712"/>
                  </a:lnTo>
                  <a:lnTo>
                    <a:pt x="7241" y="1580"/>
                  </a:lnTo>
                  <a:lnTo>
                    <a:pt x="7153" y="1448"/>
                  </a:lnTo>
                  <a:lnTo>
                    <a:pt x="6934" y="1229"/>
                  </a:lnTo>
                  <a:lnTo>
                    <a:pt x="6671" y="1031"/>
                  </a:lnTo>
                  <a:lnTo>
                    <a:pt x="6407" y="878"/>
                  </a:lnTo>
                  <a:lnTo>
                    <a:pt x="6100" y="768"/>
                  </a:lnTo>
                  <a:lnTo>
                    <a:pt x="5793" y="702"/>
                  </a:lnTo>
                  <a:lnTo>
                    <a:pt x="5661" y="680"/>
                  </a:lnTo>
                  <a:lnTo>
                    <a:pt x="5508" y="680"/>
                  </a:lnTo>
                  <a:lnTo>
                    <a:pt x="5508" y="680"/>
                  </a:lnTo>
                  <a:lnTo>
                    <a:pt x="5354" y="702"/>
                  </a:lnTo>
                  <a:lnTo>
                    <a:pt x="5222" y="724"/>
                  </a:lnTo>
                  <a:lnTo>
                    <a:pt x="4937" y="812"/>
                  </a:lnTo>
                  <a:lnTo>
                    <a:pt x="4674" y="944"/>
                  </a:lnTo>
                  <a:lnTo>
                    <a:pt x="4454" y="1119"/>
                  </a:lnTo>
                  <a:lnTo>
                    <a:pt x="4235" y="1339"/>
                  </a:lnTo>
                  <a:lnTo>
                    <a:pt x="4081" y="1558"/>
                  </a:lnTo>
                  <a:lnTo>
                    <a:pt x="3950" y="1821"/>
                  </a:lnTo>
                  <a:lnTo>
                    <a:pt x="3884" y="1953"/>
                  </a:lnTo>
                  <a:lnTo>
                    <a:pt x="3862" y="2107"/>
                  </a:lnTo>
                  <a:lnTo>
                    <a:pt x="3862" y="2107"/>
                  </a:lnTo>
                  <a:lnTo>
                    <a:pt x="3774" y="1997"/>
                  </a:lnTo>
                  <a:lnTo>
                    <a:pt x="3686" y="1931"/>
                  </a:lnTo>
                  <a:lnTo>
                    <a:pt x="3577" y="1843"/>
                  </a:lnTo>
                  <a:lnTo>
                    <a:pt x="3445" y="1777"/>
                  </a:lnTo>
                  <a:lnTo>
                    <a:pt x="3335" y="1734"/>
                  </a:lnTo>
                  <a:lnTo>
                    <a:pt x="3204" y="1712"/>
                  </a:lnTo>
                  <a:lnTo>
                    <a:pt x="2918" y="1668"/>
                  </a:lnTo>
                  <a:lnTo>
                    <a:pt x="2633" y="1668"/>
                  </a:lnTo>
                  <a:lnTo>
                    <a:pt x="2370" y="1734"/>
                  </a:lnTo>
                  <a:lnTo>
                    <a:pt x="2238" y="1777"/>
                  </a:lnTo>
                  <a:lnTo>
                    <a:pt x="2129" y="1821"/>
                  </a:lnTo>
                  <a:lnTo>
                    <a:pt x="2019" y="1909"/>
                  </a:lnTo>
                  <a:lnTo>
                    <a:pt x="1909" y="1975"/>
                  </a:lnTo>
                  <a:lnTo>
                    <a:pt x="1909" y="1975"/>
                  </a:lnTo>
                  <a:lnTo>
                    <a:pt x="1843" y="2085"/>
                  </a:lnTo>
                  <a:lnTo>
                    <a:pt x="1755" y="2172"/>
                  </a:lnTo>
                  <a:lnTo>
                    <a:pt x="1712" y="2282"/>
                  </a:lnTo>
                  <a:lnTo>
                    <a:pt x="1668" y="2414"/>
                  </a:lnTo>
                  <a:lnTo>
                    <a:pt x="1602" y="2655"/>
                  </a:lnTo>
                  <a:lnTo>
                    <a:pt x="1602" y="2897"/>
                  </a:lnTo>
                  <a:lnTo>
                    <a:pt x="1646" y="3138"/>
                  </a:lnTo>
                  <a:lnTo>
                    <a:pt x="1734" y="3379"/>
                  </a:lnTo>
                  <a:lnTo>
                    <a:pt x="1799" y="3489"/>
                  </a:lnTo>
                  <a:lnTo>
                    <a:pt x="1865" y="3577"/>
                  </a:lnTo>
                  <a:lnTo>
                    <a:pt x="1953" y="3664"/>
                  </a:lnTo>
                  <a:lnTo>
                    <a:pt x="2041" y="3752"/>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7" name="Google Shape;5521;p48">
              <a:extLst>
                <a:ext uri="{FF2B5EF4-FFF2-40B4-BE49-F238E27FC236}">
                  <a16:creationId xmlns:a16="http://schemas.microsoft.com/office/drawing/2014/main" id="{AFAC97AB-7AF7-0F68-86DD-E68821903587}"/>
                </a:ext>
              </a:extLst>
            </p:cNvPr>
            <p:cNvSpPr/>
            <p:nvPr/>
          </p:nvSpPr>
          <p:spPr>
            <a:xfrm>
              <a:off x="8049200" y="2339700"/>
              <a:ext cx="561200" cy="385650"/>
            </a:xfrm>
            <a:custGeom>
              <a:avLst/>
              <a:gdLst/>
              <a:ahLst/>
              <a:cxnLst/>
              <a:rect l="l" t="t" r="r" b="b"/>
              <a:pathLst>
                <a:path w="22448" h="15426" fill="none" extrusionOk="0">
                  <a:moveTo>
                    <a:pt x="2041" y="3862"/>
                  </a:moveTo>
                  <a:lnTo>
                    <a:pt x="2041" y="3862"/>
                  </a:lnTo>
                  <a:lnTo>
                    <a:pt x="1821" y="3906"/>
                  </a:lnTo>
                  <a:lnTo>
                    <a:pt x="1580" y="3972"/>
                  </a:lnTo>
                  <a:lnTo>
                    <a:pt x="1382" y="4059"/>
                  </a:lnTo>
                  <a:lnTo>
                    <a:pt x="1185" y="4169"/>
                  </a:lnTo>
                  <a:lnTo>
                    <a:pt x="1009" y="4323"/>
                  </a:lnTo>
                  <a:lnTo>
                    <a:pt x="856" y="4498"/>
                  </a:lnTo>
                  <a:lnTo>
                    <a:pt x="724" y="4674"/>
                  </a:lnTo>
                  <a:lnTo>
                    <a:pt x="614" y="4893"/>
                  </a:lnTo>
                  <a:lnTo>
                    <a:pt x="614" y="4893"/>
                  </a:lnTo>
                  <a:lnTo>
                    <a:pt x="549" y="5113"/>
                  </a:lnTo>
                  <a:lnTo>
                    <a:pt x="505" y="5332"/>
                  </a:lnTo>
                  <a:lnTo>
                    <a:pt x="483" y="5573"/>
                  </a:lnTo>
                  <a:lnTo>
                    <a:pt x="505" y="5793"/>
                  </a:lnTo>
                  <a:lnTo>
                    <a:pt x="571" y="6012"/>
                  </a:lnTo>
                  <a:lnTo>
                    <a:pt x="658" y="6232"/>
                  </a:lnTo>
                  <a:lnTo>
                    <a:pt x="768" y="6429"/>
                  </a:lnTo>
                  <a:lnTo>
                    <a:pt x="900" y="6627"/>
                  </a:lnTo>
                  <a:lnTo>
                    <a:pt x="900" y="6627"/>
                  </a:lnTo>
                  <a:lnTo>
                    <a:pt x="746" y="6693"/>
                  </a:lnTo>
                  <a:lnTo>
                    <a:pt x="571" y="6802"/>
                  </a:lnTo>
                  <a:lnTo>
                    <a:pt x="417" y="6934"/>
                  </a:lnTo>
                  <a:lnTo>
                    <a:pt x="285" y="7066"/>
                  </a:lnTo>
                  <a:lnTo>
                    <a:pt x="176" y="7219"/>
                  </a:lnTo>
                  <a:lnTo>
                    <a:pt x="88" y="7395"/>
                  </a:lnTo>
                  <a:lnTo>
                    <a:pt x="22" y="7570"/>
                  </a:lnTo>
                  <a:lnTo>
                    <a:pt x="0" y="7724"/>
                  </a:lnTo>
                  <a:lnTo>
                    <a:pt x="0" y="7724"/>
                  </a:lnTo>
                  <a:lnTo>
                    <a:pt x="22" y="7899"/>
                  </a:lnTo>
                  <a:lnTo>
                    <a:pt x="66" y="8075"/>
                  </a:lnTo>
                  <a:lnTo>
                    <a:pt x="132" y="8229"/>
                  </a:lnTo>
                  <a:lnTo>
                    <a:pt x="220" y="8360"/>
                  </a:lnTo>
                  <a:lnTo>
                    <a:pt x="329" y="8492"/>
                  </a:lnTo>
                  <a:lnTo>
                    <a:pt x="461" y="8623"/>
                  </a:lnTo>
                  <a:lnTo>
                    <a:pt x="593" y="8711"/>
                  </a:lnTo>
                  <a:lnTo>
                    <a:pt x="746" y="8777"/>
                  </a:lnTo>
                  <a:lnTo>
                    <a:pt x="746" y="8777"/>
                  </a:lnTo>
                  <a:lnTo>
                    <a:pt x="593" y="8931"/>
                  </a:lnTo>
                  <a:lnTo>
                    <a:pt x="461" y="9084"/>
                  </a:lnTo>
                  <a:lnTo>
                    <a:pt x="329" y="9260"/>
                  </a:lnTo>
                  <a:lnTo>
                    <a:pt x="241" y="9457"/>
                  </a:lnTo>
                  <a:lnTo>
                    <a:pt x="176" y="9633"/>
                  </a:lnTo>
                  <a:lnTo>
                    <a:pt x="132" y="9830"/>
                  </a:lnTo>
                  <a:lnTo>
                    <a:pt x="132" y="10050"/>
                  </a:lnTo>
                  <a:lnTo>
                    <a:pt x="154" y="10247"/>
                  </a:lnTo>
                  <a:lnTo>
                    <a:pt x="154" y="10247"/>
                  </a:lnTo>
                  <a:lnTo>
                    <a:pt x="220" y="10467"/>
                  </a:lnTo>
                  <a:lnTo>
                    <a:pt x="307" y="10664"/>
                  </a:lnTo>
                  <a:lnTo>
                    <a:pt x="417" y="10840"/>
                  </a:lnTo>
                  <a:lnTo>
                    <a:pt x="549" y="11015"/>
                  </a:lnTo>
                  <a:lnTo>
                    <a:pt x="702" y="11169"/>
                  </a:lnTo>
                  <a:lnTo>
                    <a:pt x="856" y="11300"/>
                  </a:lnTo>
                  <a:lnTo>
                    <a:pt x="1053" y="11410"/>
                  </a:lnTo>
                  <a:lnTo>
                    <a:pt x="1251" y="11498"/>
                  </a:lnTo>
                  <a:lnTo>
                    <a:pt x="1251" y="11498"/>
                  </a:lnTo>
                  <a:lnTo>
                    <a:pt x="1251" y="11652"/>
                  </a:lnTo>
                  <a:lnTo>
                    <a:pt x="1273" y="11827"/>
                  </a:lnTo>
                  <a:lnTo>
                    <a:pt x="1339" y="12200"/>
                  </a:lnTo>
                  <a:lnTo>
                    <a:pt x="1448" y="12529"/>
                  </a:lnTo>
                  <a:lnTo>
                    <a:pt x="1624" y="12880"/>
                  </a:lnTo>
                  <a:lnTo>
                    <a:pt x="1821" y="13187"/>
                  </a:lnTo>
                  <a:lnTo>
                    <a:pt x="1931" y="13319"/>
                  </a:lnTo>
                  <a:lnTo>
                    <a:pt x="2063" y="13451"/>
                  </a:lnTo>
                  <a:lnTo>
                    <a:pt x="2194" y="13582"/>
                  </a:lnTo>
                  <a:lnTo>
                    <a:pt x="2326" y="13670"/>
                  </a:lnTo>
                  <a:lnTo>
                    <a:pt x="2480" y="13780"/>
                  </a:lnTo>
                  <a:lnTo>
                    <a:pt x="2633" y="13846"/>
                  </a:lnTo>
                  <a:lnTo>
                    <a:pt x="2633" y="13846"/>
                  </a:lnTo>
                  <a:lnTo>
                    <a:pt x="2787" y="13912"/>
                  </a:lnTo>
                  <a:lnTo>
                    <a:pt x="2940" y="13955"/>
                  </a:lnTo>
                  <a:lnTo>
                    <a:pt x="3291" y="14021"/>
                  </a:lnTo>
                  <a:lnTo>
                    <a:pt x="3621" y="14021"/>
                  </a:lnTo>
                  <a:lnTo>
                    <a:pt x="3972" y="13977"/>
                  </a:lnTo>
                  <a:lnTo>
                    <a:pt x="4301" y="13890"/>
                  </a:lnTo>
                  <a:lnTo>
                    <a:pt x="4608" y="13758"/>
                  </a:lnTo>
                  <a:lnTo>
                    <a:pt x="4893" y="13582"/>
                  </a:lnTo>
                  <a:lnTo>
                    <a:pt x="5025" y="13473"/>
                  </a:lnTo>
                  <a:lnTo>
                    <a:pt x="5157" y="13363"/>
                  </a:lnTo>
                  <a:lnTo>
                    <a:pt x="5157" y="13363"/>
                  </a:lnTo>
                  <a:lnTo>
                    <a:pt x="5222" y="13714"/>
                  </a:lnTo>
                  <a:lnTo>
                    <a:pt x="5354" y="14021"/>
                  </a:lnTo>
                  <a:lnTo>
                    <a:pt x="5508" y="14328"/>
                  </a:lnTo>
                  <a:lnTo>
                    <a:pt x="5595" y="14482"/>
                  </a:lnTo>
                  <a:lnTo>
                    <a:pt x="5705" y="14614"/>
                  </a:lnTo>
                  <a:lnTo>
                    <a:pt x="5815" y="14723"/>
                  </a:lnTo>
                  <a:lnTo>
                    <a:pt x="5946" y="14833"/>
                  </a:lnTo>
                  <a:lnTo>
                    <a:pt x="6078" y="14943"/>
                  </a:lnTo>
                  <a:lnTo>
                    <a:pt x="6232" y="15009"/>
                  </a:lnTo>
                  <a:lnTo>
                    <a:pt x="6363" y="15075"/>
                  </a:lnTo>
                  <a:lnTo>
                    <a:pt x="6517" y="15140"/>
                  </a:lnTo>
                  <a:lnTo>
                    <a:pt x="6693" y="15184"/>
                  </a:lnTo>
                  <a:lnTo>
                    <a:pt x="6868" y="15184"/>
                  </a:lnTo>
                  <a:lnTo>
                    <a:pt x="6868" y="15184"/>
                  </a:lnTo>
                  <a:lnTo>
                    <a:pt x="7044" y="15184"/>
                  </a:lnTo>
                  <a:lnTo>
                    <a:pt x="7197" y="15184"/>
                  </a:lnTo>
                  <a:lnTo>
                    <a:pt x="7373" y="15140"/>
                  </a:lnTo>
                  <a:lnTo>
                    <a:pt x="7548" y="15096"/>
                  </a:lnTo>
                  <a:lnTo>
                    <a:pt x="7702" y="15031"/>
                  </a:lnTo>
                  <a:lnTo>
                    <a:pt x="7855" y="14965"/>
                  </a:lnTo>
                  <a:lnTo>
                    <a:pt x="8009" y="14877"/>
                  </a:lnTo>
                  <a:lnTo>
                    <a:pt x="8163" y="14789"/>
                  </a:lnTo>
                  <a:lnTo>
                    <a:pt x="8294" y="14680"/>
                  </a:lnTo>
                  <a:lnTo>
                    <a:pt x="8426" y="14548"/>
                  </a:lnTo>
                  <a:lnTo>
                    <a:pt x="8536" y="14438"/>
                  </a:lnTo>
                  <a:lnTo>
                    <a:pt x="8645" y="14285"/>
                  </a:lnTo>
                  <a:lnTo>
                    <a:pt x="8733" y="14153"/>
                  </a:lnTo>
                  <a:lnTo>
                    <a:pt x="8799" y="13999"/>
                  </a:lnTo>
                  <a:lnTo>
                    <a:pt x="8865" y="13824"/>
                  </a:lnTo>
                  <a:lnTo>
                    <a:pt x="8931" y="13670"/>
                  </a:lnTo>
                  <a:lnTo>
                    <a:pt x="8931" y="13670"/>
                  </a:lnTo>
                  <a:lnTo>
                    <a:pt x="8953" y="13846"/>
                  </a:lnTo>
                  <a:lnTo>
                    <a:pt x="8996" y="14021"/>
                  </a:lnTo>
                  <a:lnTo>
                    <a:pt x="9062" y="14175"/>
                  </a:lnTo>
                  <a:lnTo>
                    <a:pt x="9150" y="14350"/>
                  </a:lnTo>
                  <a:lnTo>
                    <a:pt x="9238" y="14504"/>
                  </a:lnTo>
                  <a:lnTo>
                    <a:pt x="9348" y="14636"/>
                  </a:lnTo>
                  <a:lnTo>
                    <a:pt x="9457" y="14789"/>
                  </a:lnTo>
                  <a:lnTo>
                    <a:pt x="9589" y="14899"/>
                  </a:lnTo>
                  <a:lnTo>
                    <a:pt x="9721" y="15031"/>
                  </a:lnTo>
                  <a:lnTo>
                    <a:pt x="9874" y="15118"/>
                  </a:lnTo>
                  <a:lnTo>
                    <a:pt x="10028" y="15228"/>
                  </a:lnTo>
                  <a:lnTo>
                    <a:pt x="10181" y="15294"/>
                  </a:lnTo>
                  <a:lnTo>
                    <a:pt x="10357" y="15360"/>
                  </a:lnTo>
                  <a:lnTo>
                    <a:pt x="10532" y="15404"/>
                  </a:lnTo>
                  <a:lnTo>
                    <a:pt x="10708" y="15426"/>
                  </a:lnTo>
                  <a:lnTo>
                    <a:pt x="10883" y="15426"/>
                  </a:lnTo>
                  <a:lnTo>
                    <a:pt x="10883" y="15426"/>
                  </a:lnTo>
                  <a:lnTo>
                    <a:pt x="11059" y="15426"/>
                  </a:lnTo>
                  <a:lnTo>
                    <a:pt x="11235" y="15382"/>
                  </a:lnTo>
                  <a:lnTo>
                    <a:pt x="11388" y="15338"/>
                  </a:lnTo>
                  <a:lnTo>
                    <a:pt x="11564" y="15294"/>
                  </a:lnTo>
                  <a:lnTo>
                    <a:pt x="11717" y="15206"/>
                  </a:lnTo>
                  <a:lnTo>
                    <a:pt x="11871" y="15118"/>
                  </a:lnTo>
                  <a:lnTo>
                    <a:pt x="12025" y="15009"/>
                  </a:lnTo>
                  <a:lnTo>
                    <a:pt x="12156" y="14899"/>
                  </a:lnTo>
                  <a:lnTo>
                    <a:pt x="12288" y="14767"/>
                  </a:lnTo>
                  <a:lnTo>
                    <a:pt x="12398" y="14636"/>
                  </a:lnTo>
                  <a:lnTo>
                    <a:pt x="12485" y="14504"/>
                  </a:lnTo>
                  <a:lnTo>
                    <a:pt x="12573" y="14350"/>
                  </a:lnTo>
                  <a:lnTo>
                    <a:pt x="12661" y="14175"/>
                  </a:lnTo>
                  <a:lnTo>
                    <a:pt x="12727" y="14021"/>
                  </a:lnTo>
                  <a:lnTo>
                    <a:pt x="12771" y="13846"/>
                  </a:lnTo>
                  <a:lnTo>
                    <a:pt x="12792" y="13670"/>
                  </a:lnTo>
                  <a:lnTo>
                    <a:pt x="12792" y="13670"/>
                  </a:lnTo>
                  <a:lnTo>
                    <a:pt x="13056" y="14087"/>
                  </a:lnTo>
                  <a:lnTo>
                    <a:pt x="13341" y="14460"/>
                  </a:lnTo>
                  <a:lnTo>
                    <a:pt x="13495" y="14636"/>
                  </a:lnTo>
                  <a:lnTo>
                    <a:pt x="13648" y="14789"/>
                  </a:lnTo>
                  <a:lnTo>
                    <a:pt x="13846" y="14921"/>
                  </a:lnTo>
                  <a:lnTo>
                    <a:pt x="14065" y="15031"/>
                  </a:lnTo>
                  <a:lnTo>
                    <a:pt x="14065" y="15031"/>
                  </a:lnTo>
                  <a:lnTo>
                    <a:pt x="14285" y="15118"/>
                  </a:lnTo>
                  <a:lnTo>
                    <a:pt x="14526" y="15184"/>
                  </a:lnTo>
                  <a:lnTo>
                    <a:pt x="14767" y="15206"/>
                  </a:lnTo>
                  <a:lnTo>
                    <a:pt x="15009" y="15228"/>
                  </a:lnTo>
                  <a:lnTo>
                    <a:pt x="15250" y="15206"/>
                  </a:lnTo>
                  <a:lnTo>
                    <a:pt x="15491" y="15162"/>
                  </a:lnTo>
                  <a:lnTo>
                    <a:pt x="15711" y="15096"/>
                  </a:lnTo>
                  <a:lnTo>
                    <a:pt x="15930" y="14987"/>
                  </a:lnTo>
                  <a:lnTo>
                    <a:pt x="15930" y="14987"/>
                  </a:lnTo>
                  <a:lnTo>
                    <a:pt x="16150" y="14855"/>
                  </a:lnTo>
                  <a:lnTo>
                    <a:pt x="16325" y="14702"/>
                  </a:lnTo>
                  <a:lnTo>
                    <a:pt x="16479" y="14504"/>
                  </a:lnTo>
                  <a:lnTo>
                    <a:pt x="16610" y="14307"/>
                  </a:lnTo>
                  <a:lnTo>
                    <a:pt x="16720" y="14087"/>
                  </a:lnTo>
                  <a:lnTo>
                    <a:pt x="16786" y="13846"/>
                  </a:lnTo>
                  <a:lnTo>
                    <a:pt x="16808" y="13626"/>
                  </a:lnTo>
                  <a:lnTo>
                    <a:pt x="16808" y="13385"/>
                  </a:lnTo>
                  <a:lnTo>
                    <a:pt x="16808" y="13385"/>
                  </a:lnTo>
                  <a:lnTo>
                    <a:pt x="17005" y="13692"/>
                  </a:lnTo>
                  <a:lnTo>
                    <a:pt x="17115" y="13824"/>
                  </a:lnTo>
                  <a:lnTo>
                    <a:pt x="17225" y="13934"/>
                  </a:lnTo>
                  <a:lnTo>
                    <a:pt x="17356" y="14043"/>
                  </a:lnTo>
                  <a:lnTo>
                    <a:pt x="17466" y="14153"/>
                  </a:lnTo>
                  <a:lnTo>
                    <a:pt x="17598" y="14219"/>
                  </a:lnTo>
                  <a:lnTo>
                    <a:pt x="17751" y="14307"/>
                  </a:lnTo>
                  <a:lnTo>
                    <a:pt x="17905" y="14350"/>
                  </a:lnTo>
                  <a:lnTo>
                    <a:pt x="18037" y="14394"/>
                  </a:lnTo>
                  <a:lnTo>
                    <a:pt x="18366" y="14460"/>
                  </a:lnTo>
                  <a:lnTo>
                    <a:pt x="18717" y="14482"/>
                  </a:lnTo>
                  <a:lnTo>
                    <a:pt x="19068" y="14438"/>
                  </a:lnTo>
                  <a:lnTo>
                    <a:pt x="19068" y="14438"/>
                  </a:lnTo>
                  <a:lnTo>
                    <a:pt x="19265" y="14394"/>
                  </a:lnTo>
                  <a:lnTo>
                    <a:pt x="19441" y="14350"/>
                  </a:lnTo>
                  <a:lnTo>
                    <a:pt x="19617" y="14285"/>
                  </a:lnTo>
                  <a:lnTo>
                    <a:pt x="19792" y="14197"/>
                  </a:lnTo>
                  <a:lnTo>
                    <a:pt x="19968" y="14109"/>
                  </a:lnTo>
                  <a:lnTo>
                    <a:pt x="20121" y="14021"/>
                  </a:lnTo>
                  <a:lnTo>
                    <a:pt x="20275" y="13890"/>
                  </a:lnTo>
                  <a:lnTo>
                    <a:pt x="20406" y="13780"/>
                  </a:lnTo>
                  <a:lnTo>
                    <a:pt x="20538" y="13626"/>
                  </a:lnTo>
                  <a:lnTo>
                    <a:pt x="20670" y="13495"/>
                  </a:lnTo>
                  <a:lnTo>
                    <a:pt x="20779" y="13341"/>
                  </a:lnTo>
                  <a:lnTo>
                    <a:pt x="20867" y="13187"/>
                  </a:lnTo>
                  <a:lnTo>
                    <a:pt x="20955" y="13012"/>
                  </a:lnTo>
                  <a:lnTo>
                    <a:pt x="21043" y="12836"/>
                  </a:lnTo>
                  <a:lnTo>
                    <a:pt x="21109" y="12661"/>
                  </a:lnTo>
                  <a:lnTo>
                    <a:pt x="21153" y="12485"/>
                  </a:lnTo>
                  <a:lnTo>
                    <a:pt x="21153" y="12485"/>
                  </a:lnTo>
                  <a:lnTo>
                    <a:pt x="21262" y="12463"/>
                  </a:lnTo>
                  <a:lnTo>
                    <a:pt x="21350" y="12441"/>
                  </a:lnTo>
                  <a:lnTo>
                    <a:pt x="21547" y="12354"/>
                  </a:lnTo>
                  <a:lnTo>
                    <a:pt x="21723" y="12222"/>
                  </a:lnTo>
                  <a:lnTo>
                    <a:pt x="21877" y="12046"/>
                  </a:lnTo>
                  <a:lnTo>
                    <a:pt x="22030" y="11871"/>
                  </a:lnTo>
                  <a:lnTo>
                    <a:pt x="22140" y="11652"/>
                  </a:lnTo>
                  <a:lnTo>
                    <a:pt x="22228" y="11454"/>
                  </a:lnTo>
                  <a:lnTo>
                    <a:pt x="22294" y="11235"/>
                  </a:lnTo>
                  <a:lnTo>
                    <a:pt x="22294" y="11235"/>
                  </a:lnTo>
                  <a:lnTo>
                    <a:pt x="22337" y="11015"/>
                  </a:lnTo>
                  <a:lnTo>
                    <a:pt x="22359" y="10796"/>
                  </a:lnTo>
                  <a:lnTo>
                    <a:pt x="22337" y="10576"/>
                  </a:lnTo>
                  <a:lnTo>
                    <a:pt x="22272" y="10357"/>
                  </a:lnTo>
                  <a:lnTo>
                    <a:pt x="22184" y="10159"/>
                  </a:lnTo>
                  <a:lnTo>
                    <a:pt x="22074" y="9984"/>
                  </a:lnTo>
                  <a:lnTo>
                    <a:pt x="21920" y="9808"/>
                  </a:lnTo>
                  <a:lnTo>
                    <a:pt x="21745" y="9677"/>
                  </a:lnTo>
                  <a:lnTo>
                    <a:pt x="21745" y="9677"/>
                  </a:lnTo>
                  <a:lnTo>
                    <a:pt x="21942" y="9501"/>
                  </a:lnTo>
                  <a:lnTo>
                    <a:pt x="22096" y="9304"/>
                  </a:lnTo>
                  <a:lnTo>
                    <a:pt x="22206" y="9062"/>
                  </a:lnTo>
                  <a:lnTo>
                    <a:pt x="22315" y="8821"/>
                  </a:lnTo>
                  <a:lnTo>
                    <a:pt x="22381" y="8558"/>
                  </a:lnTo>
                  <a:lnTo>
                    <a:pt x="22425" y="8294"/>
                  </a:lnTo>
                  <a:lnTo>
                    <a:pt x="22447" y="8031"/>
                  </a:lnTo>
                  <a:lnTo>
                    <a:pt x="22425" y="7768"/>
                  </a:lnTo>
                  <a:lnTo>
                    <a:pt x="22425" y="7768"/>
                  </a:lnTo>
                  <a:lnTo>
                    <a:pt x="22359" y="7548"/>
                  </a:lnTo>
                  <a:lnTo>
                    <a:pt x="22272" y="7307"/>
                  </a:lnTo>
                  <a:lnTo>
                    <a:pt x="22162" y="7109"/>
                  </a:lnTo>
                  <a:lnTo>
                    <a:pt x="22008" y="6912"/>
                  </a:lnTo>
                  <a:lnTo>
                    <a:pt x="21855" y="6736"/>
                  </a:lnTo>
                  <a:lnTo>
                    <a:pt x="21657" y="6583"/>
                  </a:lnTo>
                  <a:lnTo>
                    <a:pt x="21460" y="6451"/>
                  </a:lnTo>
                  <a:lnTo>
                    <a:pt x="21240" y="6363"/>
                  </a:lnTo>
                  <a:lnTo>
                    <a:pt x="21240" y="6363"/>
                  </a:lnTo>
                  <a:lnTo>
                    <a:pt x="21306" y="6276"/>
                  </a:lnTo>
                  <a:lnTo>
                    <a:pt x="21372" y="6166"/>
                  </a:lnTo>
                  <a:lnTo>
                    <a:pt x="21460" y="5925"/>
                  </a:lnTo>
                  <a:lnTo>
                    <a:pt x="21504" y="5683"/>
                  </a:lnTo>
                  <a:lnTo>
                    <a:pt x="21526" y="5442"/>
                  </a:lnTo>
                  <a:lnTo>
                    <a:pt x="21504" y="5179"/>
                  </a:lnTo>
                  <a:lnTo>
                    <a:pt x="21460" y="4915"/>
                  </a:lnTo>
                  <a:lnTo>
                    <a:pt x="21394" y="4674"/>
                  </a:lnTo>
                  <a:lnTo>
                    <a:pt x="21306" y="4432"/>
                  </a:lnTo>
                  <a:lnTo>
                    <a:pt x="21306" y="4432"/>
                  </a:lnTo>
                  <a:lnTo>
                    <a:pt x="21196" y="4191"/>
                  </a:lnTo>
                  <a:lnTo>
                    <a:pt x="21065" y="3994"/>
                  </a:lnTo>
                  <a:lnTo>
                    <a:pt x="20911" y="3796"/>
                  </a:lnTo>
                  <a:lnTo>
                    <a:pt x="20714" y="3621"/>
                  </a:lnTo>
                  <a:lnTo>
                    <a:pt x="20516" y="3467"/>
                  </a:lnTo>
                  <a:lnTo>
                    <a:pt x="20297" y="3357"/>
                  </a:lnTo>
                  <a:lnTo>
                    <a:pt x="20055" y="3270"/>
                  </a:lnTo>
                  <a:lnTo>
                    <a:pt x="19814" y="3204"/>
                  </a:lnTo>
                  <a:lnTo>
                    <a:pt x="19814" y="3204"/>
                  </a:lnTo>
                  <a:lnTo>
                    <a:pt x="19770" y="3094"/>
                  </a:lnTo>
                  <a:lnTo>
                    <a:pt x="19704" y="2984"/>
                  </a:lnTo>
                  <a:lnTo>
                    <a:pt x="19551" y="2765"/>
                  </a:lnTo>
                  <a:lnTo>
                    <a:pt x="19331" y="2545"/>
                  </a:lnTo>
                  <a:lnTo>
                    <a:pt x="19090" y="2326"/>
                  </a:lnTo>
                  <a:lnTo>
                    <a:pt x="18805" y="2129"/>
                  </a:lnTo>
                  <a:lnTo>
                    <a:pt x="18541" y="1975"/>
                  </a:lnTo>
                  <a:lnTo>
                    <a:pt x="18278" y="1843"/>
                  </a:lnTo>
                  <a:lnTo>
                    <a:pt x="18037" y="1734"/>
                  </a:lnTo>
                  <a:lnTo>
                    <a:pt x="18037" y="1734"/>
                  </a:lnTo>
                  <a:lnTo>
                    <a:pt x="17817" y="1668"/>
                  </a:lnTo>
                  <a:lnTo>
                    <a:pt x="17576" y="1624"/>
                  </a:lnTo>
                  <a:lnTo>
                    <a:pt x="17335" y="1624"/>
                  </a:lnTo>
                  <a:lnTo>
                    <a:pt x="17115" y="1624"/>
                  </a:lnTo>
                  <a:lnTo>
                    <a:pt x="16874" y="1668"/>
                  </a:lnTo>
                  <a:lnTo>
                    <a:pt x="16654" y="1734"/>
                  </a:lnTo>
                  <a:lnTo>
                    <a:pt x="16435" y="1843"/>
                  </a:lnTo>
                  <a:lnTo>
                    <a:pt x="16237" y="1953"/>
                  </a:lnTo>
                  <a:lnTo>
                    <a:pt x="16237" y="1953"/>
                  </a:lnTo>
                  <a:lnTo>
                    <a:pt x="16194" y="1712"/>
                  </a:lnTo>
                  <a:lnTo>
                    <a:pt x="16128" y="1492"/>
                  </a:lnTo>
                  <a:lnTo>
                    <a:pt x="16040" y="1273"/>
                  </a:lnTo>
                  <a:lnTo>
                    <a:pt x="15908" y="1053"/>
                  </a:lnTo>
                  <a:lnTo>
                    <a:pt x="15777" y="878"/>
                  </a:lnTo>
                  <a:lnTo>
                    <a:pt x="15601" y="724"/>
                  </a:lnTo>
                  <a:lnTo>
                    <a:pt x="15404" y="593"/>
                  </a:lnTo>
                  <a:lnTo>
                    <a:pt x="15206" y="483"/>
                  </a:lnTo>
                  <a:lnTo>
                    <a:pt x="15206" y="483"/>
                  </a:lnTo>
                  <a:lnTo>
                    <a:pt x="14965" y="417"/>
                  </a:lnTo>
                  <a:lnTo>
                    <a:pt x="14723" y="395"/>
                  </a:lnTo>
                  <a:lnTo>
                    <a:pt x="14504" y="417"/>
                  </a:lnTo>
                  <a:lnTo>
                    <a:pt x="14263" y="439"/>
                  </a:lnTo>
                  <a:lnTo>
                    <a:pt x="14043" y="527"/>
                  </a:lnTo>
                  <a:lnTo>
                    <a:pt x="13824" y="614"/>
                  </a:lnTo>
                  <a:lnTo>
                    <a:pt x="13626" y="746"/>
                  </a:lnTo>
                  <a:lnTo>
                    <a:pt x="13451" y="900"/>
                  </a:lnTo>
                  <a:lnTo>
                    <a:pt x="13451" y="900"/>
                  </a:lnTo>
                  <a:lnTo>
                    <a:pt x="13319" y="702"/>
                  </a:lnTo>
                  <a:lnTo>
                    <a:pt x="13144" y="505"/>
                  </a:lnTo>
                  <a:lnTo>
                    <a:pt x="12946" y="329"/>
                  </a:lnTo>
                  <a:lnTo>
                    <a:pt x="12727" y="198"/>
                  </a:lnTo>
                  <a:lnTo>
                    <a:pt x="12485" y="88"/>
                  </a:lnTo>
                  <a:lnTo>
                    <a:pt x="12222" y="22"/>
                  </a:lnTo>
                  <a:lnTo>
                    <a:pt x="11981" y="0"/>
                  </a:lnTo>
                  <a:lnTo>
                    <a:pt x="11849" y="0"/>
                  </a:lnTo>
                  <a:lnTo>
                    <a:pt x="11739" y="22"/>
                  </a:lnTo>
                  <a:lnTo>
                    <a:pt x="11739" y="22"/>
                  </a:lnTo>
                  <a:lnTo>
                    <a:pt x="11498" y="88"/>
                  </a:lnTo>
                  <a:lnTo>
                    <a:pt x="11278" y="198"/>
                  </a:lnTo>
                  <a:lnTo>
                    <a:pt x="11103" y="351"/>
                  </a:lnTo>
                  <a:lnTo>
                    <a:pt x="10927" y="527"/>
                  </a:lnTo>
                  <a:lnTo>
                    <a:pt x="10796" y="724"/>
                  </a:lnTo>
                  <a:lnTo>
                    <a:pt x="10686" y="944"/>
                  </a:lnTo>
                  <a:lnTo>
                    <a:pt x="10620" y="1163"/>
                  </a:lnTo>
                  <a:lnTo>
                    <a:pt x="10598" y="1404"/>
                  </a:lnTo>
                  <a:lnTo>
                    <a:pt x="10598" y="1404"/>
                  </a:lnTo>
                  <a:lnTo>
                    <a:pt x="10554" y="1273"/>
                  </a:lnTo>
                  <a:lnTo>
                    <a:pt x="10489" y="1163"/>
                  </a:lnTo>
                  <a:lnTo>
                    <a:pt x="10423" y="1031"/>
                  </a:lnTo>
                  <a:lnTo>
                    <a:pt x="10335" y="944"/>
                  </a:lnTo>
                  <a:lnTo>
                    <a:pt x="10247" y="834"/>
                  </a:lnTo>
                  <a:lnTo>
                    <a:pt x="10137" y="746"/>
                  </a:lnTo>
                  <a:lnTo>
                    <a:pt x="9896" y="593"/>
                  </a:lnTo>
                  <a:lnTo>
                    <a:pt x="9633" y="483"/>
                  </a:lnTo>
                  <a:lnTo>
                    <a:pt x="9348" y="417"/>
                  </a:lnTo>
                  <a:lnTo>
                    <a:pt x="9062" y="395"/>
                  </a:lnTo>
                  <a:lnTo>
                    <a:pt x="8777" y="417"/>
                  </a:lnTo>
                  <a:lnTo>
                    <a:pt x="8777" y="417"/>
                  </a:lnTo>
                  <a:lnTo>
                    <a:pt x="8645" y="439"/>
                  </a:lnTo>
                  <a:lnTo>
                    <a:pt x="8514" y="483"/>
                  </a:lnTo>
                  <a:lnTo>
                    <a:pt x="8250" y="593"/>
                  </a:lnTo>
                  <a:lnTo>
                    <a:pt x="8031" y="746"/>
                  </a:lnTo>
                  <a:lnTo>
                    <a:pt x="7834" y="944"/>
                  </a:lnTo>
                  <a:lnTo>
                    <a:pt x="7658" y="1185"/>
                  </a:lnTo>
                  <a:lnTo>
                    <a:pt x="7526" y="1426"/>
                  </a:lnTo>
                  <a:lnTo>
                    <a:pt x="7460" y="1712"/>
                  </a:lnTo>
                  <a:lnTo>
                    <a:pt x="7439" y="1843"/>
                  </a:lnTo>
                  <a:lnTo>
                    <a:pt x="7439" y="1975"/>
                  </a:lnTo>
                  <a:lnTo>
                    <a:pt x="7439" y="1975"/>
                  </a:lnTo>
                  <a:lnTo>
                    <a:pt x="7373" y="1843"/>
                  </a:lnTo>
                  <a:lnTo>
                    <a:pt x="7307" y="1712"/>
                  </a:lnTo>
                  <a:lnTo>
                    <a:pt x="7241" y="1580"/>
                  </a:lnTo>
                  <a:lnTo>
                    <a:pt x="7153" y="1448"/>
                  </a:lnTo>
                  <a:lnTo>
                    <a:pt x="6934" y="1229"/>
                  </a:lnTo>
                  <a:lnTo>
                    <a:pt x="6671" y="1031"/>
                  </a:lnTo>
                  <a:lnTo>
                    <a:pt x="6407" y="878"/>
                  </a:lnTo>
                  <a:lnTo>
                    <a:pt x="6100" y="768"/>
                  </a:lnTo>
                  <a:lnTo>
                    <a:pt x="5793" y="702"/>
                  </a:lnTo>
                  <a:lnTo>
                    <a:pt x="5661" y="680"/>
                  </a:lnTo>
                  <a:lnTo>
                    <a:pt x="5508" y="680"/>
                  </a:lnTo>
                  <a:lnTo>
                    <a:pt x="5508" y="680"/>
                  </a:lnTo>
                  <a:lnTo>
                    <a:pt x="5354" y="702"/>
                  </a:lnTo>
                  <a:lnTo>
                    <a:pt x="5222" y="724"/>
                  </a:lnTo>
                  <a:lnTo>
                    <a:pt x="4937" y="812"/>
                  </a:lnTo>
                  <a:lnTo>
                    <a:pt x="4674" y="944"/>
                  </a:lnTo>
                  <a:lnTo>
                    <a:pt x="4454" y="1119"/>
                  </a:lnTo>
                  <a:lnTo>
                    <a:pt x="4235" y="1339"/>
                  </a:lnTo>
                  <a:lnTo>
                    <a:pt x="4081" y="1558"/>
                  </a:lnTo>
                  <a:lnTo>
                    <a:pt x="3950" y="1821"/>
                  </a:lnTo>
                  <a:lnTo>
                    <a:pt x="3884" y="1953"/>
                  </a:lnTo>
                  <a:lnTo>
                    <a:pt x="3862" y="2107"/>
                  </a:lnTo>
                  <a:lnTo>
                    <a:pt x="3862" y="2107"/>
                  </a:lnTo>
                  <a:lnTo>
                    <a:pt x="3774" y="1997"/>
                  </a:lnTo>
                  <a:lnTo>
                    <a:pt x="3686" y="1931"/>
                  </a:lnTo>
                  <a:lnTo>
                    <a:pt x="3577" y="1843"/>
                  </a:lnTo>
                  <a:lnTo>
                    <a:pt x="3445" y="1777"/>
                  </a:lnTo>
                  <a:lnTo>
                    <a:pt x="3335" y="1734"/>
                  </a:lnTo>
                  <a:lnTo>
                    <a:pt x="3204" y="1712"/>
                  </a:lnTo>
                  <a:lnTo>
                    <a:pt x="2918" y="1668"/>
                  </a:lnTo>
                  <a:lnTo>
                    <a:pt x="2633" y="1668"/>
                  </a:lnTo>
                  <a:lnTo>
                    <a:pt x="2370" y="1734"/>
                  </a:lnTo>
                  <a:lnTo>
                    <a:pt x="2238" y="1777"/>
                  </a:lnTo>
                  <a:lnTo>
                    <a:pt x="2129" y="1821"/>
                  </a:lnTo>
                  <a:lnTo>
                    <a:pt x="2019" y="1909"/>
                  </a:lnTo>
                  <a:lnTo>
                    <a:pt x="1909" y="1975"/>
                  </a:lnTo>
                  <a:lnTo>
                    <a:pt x="1909" y="1975"/>
                  </a:lnTo>
                  <a:lnTo>
                    <a:pt x="1843" y="2085"/>
                  </a:lnTo>
                  <a:lnTo>
                    <a:pt x="1755" y="2172"/>
                  </a:lnTo>
                  <a:lnTo>
                    <a:pt x="1712" y="2282"/>
                  </a:lnTo>
                  <a:lnTo>
                    <a:pt x="1668" y="2414"/>
                  </a:lnTo>
                  <a:lnTo>
                    <a:pt x="1602" y="2655"/>
                  </a:lnTo>
                  <a:lnTo>
                    <a:pt x="1602" y="2897"/>
                  </a:lnTo>
                  <a:lnTo>
                    <a:pt x="1646" y="3138"/>
                  </a:lnTo>
                  <a:lnTo>
                    <a:pt x="1734" y="3379"/>
                  </a:lnTo>
                  <a:lnTo>
                    <a:pt x="1799" y="3489"/>
                  </a:lnTo>
                  <a:lnTo>
                    <a:pt x="1865" y="3577"/>
                  </a:lnTo>
                  <a:lnTo>
                    <a:pt x="1953" y="3664"/>
                  </a:lnTo>
                  <a:lnTo>
                    <a:pt x="2041" y="375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8" name="Google Shape;5522;p48">
              <a:extLst>
                <a:ext uri="{FF2B5EF4-FFF2-40B4-BE49-F238E27FC236}">
                  <a16:creationId xmlns:a16="http://schemas.microsoft.com/office/drawing/2014/main" id="{0FAFD3D4-EC51-F562-BA2E-D00BEDA510B9}"/>
                </a:ext>
              </a:extLst>
            </p:cNvPr>
            <p:cNvSpPr/>
            <p:nvPr/>
          </p:nvSpPr>
          <p:spPr>
            <a:xfrm>
              <a:off x="8280125" y="3394575"/>
              <a:ext cx="575" cy="575"/>
            </a:xfrm>
            <a:custGeom>
              <a:avLst/>
              <a:gdLst/>
              <a:ahLst/>
              <a:cxnLst/>
              <a:rect l="l" t="t" r="r" b="b"/>
              <a:pathLst>
                <a:path w="23" h="23" extrusionOk="0">
                  <a:moveTo>
                    <a:pt x="23" y="22"/>
                  </a:moveTo>
                  <a:lnTo>
                    <a:pt x="1" y="22"/>
                  </a:lnTo>
                  <a:lnTo>
                    <a:pt x="1" y="22"/>
                  </a:lnTo>
                  <a:lnTo>
                    <a:pt x="23" y="0"/>
                  </a:lnTo>
                  <a:lnTo>
                    <a:pt x="23" y="22"/>
                  </a:lnTo>
                  <a:lnTo>
                    <a:pt x="23" y="22"/>
                  </a:lnTo>
                  <a:close/>
                </a:path>
              </a:pathLst>
            </a:custGeom>
            <a:solidFill>
              <a:srgbClr val="3C3C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9" name="Google Shape;5523;p48">
              <a:extLst>
                <a:ext uri="{FF2B5EF4-FFF2-40B4-BE49-F238E27FC236}">
                  <a16:creationId xmlns:a16="http://schemas.microsoft.com/office/drawing/2014/main" id="{019322BF-D232-3B8A-DA4C-6515F277B549}"/>
                </a:ext>
              </a:extLst>
            </p:cNvPr>
            <p:cNvSpPr/>
            <p:nvPr/>
          </p:nvSpPr>
          <p:spPr>
            <a:xfrm>
              <a:off x="8198950" y="3023200"/>
              <a:ext cx="250700" cy="206275"/>
            </a:xfrm>
            <a:custGeom>
              <a:avLst/>
              <a:gdLst/>
              <a:ahLst/>
              <a:cxnLst/>
              <a:rect l="l" t="t" r="r" b="b"/>
              <a:pathLst>
                <a:path w="10028" h="8251" extrusionOk="0">
                  <a:moveTo>
                    <a:pt x="3687" y="88"/>
                  </a:moveTo>
                  <a:lnTo>
                    <a:pt x="3687" y="88"/>
                  </a:lnTo>
                  <a:lnTo>
                    <a:pt x="3533" y="154"/>
                  </a:lnTo>
                  <a:lnTo>
                    <a:pt x="3138" y="308"/>
                  </a:lnTo>
                  <a:lnTo>
                    <a:pt x="2568" y="549"/>
                  </a:lnTo>
                  <a:lnTo>
                    <a:pt x="2238" y="703"/>
                  </a:lnTo>
                  <a:lnTo>
                    <a:pt x="1909" y="900"/>
                  </a:lnTo>
                  <a:lnTo>
                    <a:pt x="1558" y="1119"/>
                  </a:lnTo>
                  <a:lnTo>
                    <a:pt x="1229" y="1339"/>
                  </a:lnTo>
                  <a:lnTo>
                    <a:pt x="922" y="1602"/>
                  </a:lnTo>
                  <a:lnTo>
                    <a:pt x="637" y="1887"/>
                  </a:lnTo>
                  <a:lnTo>
                    <a:pt x="395" y="2195"/>
                  </a:lnTo>
                  <a:lnTo>
                    <a:pt x="308" y="2370"/>
                  </a:lnTo>
                  <a:lnTo>
                    <a:pt x="220" y="2546"/>
                  </a:lnTo>
                  <a:lnTo>
                    <a:pt x="132" y="2699"/>
                  </a:lnTo>
                  <a:lnTo>
                    <a:pt x="88" y="2897"/>
                  </a:lnTo>
                  <a:lnTo>
                    <a:pt x="44" y="3072"/>
                  </a:lnTo>
                  <a:lnTo>
                    <a:pt x="22" y="3270"/>
                  </a:lnTo>
                  <a:lnTo>
                    <a:pt x="22" y="3270"/>
                  </a:lnTo>
                  <a:lnTo>
                    <a:pt x="0" y="3665"/>
                  </a:lnTo>
                  <a:lnTo>
                    <a:pt x="22" y="4082"/>
                  </a:lnTo>
                  <a:lnTo>
                    <a:pt x="44" y="4477"/>
                  </a:lnTo>
                  <a:lnTo>
                    <a:pt x="110" y="4894"/>
                  </a:lnTo>
                  <a:lnTo>
                    <a:pt x="176" y="5288"/>
                  </a:lnTo>
                  <a:lnTo>
                    <a:pt x="264" y="5683"/>
                  </a:lnTo>
                  <a:lnTo>
                    <a:pt x="351" y="6056"/>
                  </a:lnTo>
                  <a:lnTo>
                    <a:pt x="461" y="6429"/>
                  </a:lnTo>
                  <a:lnTo>
                    <a:pt x="681" y="7088"/>
                  </a:lnTo>
                  <a:lnTo>
                    <a:pt x="922" y="7614"/>
                  </a:lnTo>
                  <a:lnTo>
                    <a:pt x="1119" y="8009"/>
                  </a:lnTo>
                  <a:lnTo>
                    <a:pt x="1207" y="8141"/>
                  </a:lnTo>
                  <a:lnTo>
                    <a:pt x="1295" y="8207"/>
                  </a:lnTo>
                  <a:lnTo>
                    <a:pt x="1295" y="8207"/>
                  </a:lnTo>
                  <a:lnTo>
                    <a:pt x="1712" y="7900"/>
                  </a:lnTo>
                  <a:lnTo>
                    <a:pt x="2282" y="7439"/>
                  </a:lnTo>
                  <a:lnTo>
                    <a:pt x="2897" y="6912"/>
                  </a:lnTo>
                  <a:lnTo>
                    <a:pt x="3533" y="6342"/>
                  </a:lnTo>
                  <a:lnTo>
                    <a:pt x="4586" y="5376"/>
                  </a:lnTo>
                  <a:lnTo>
                    <a:pt x="5047" y="4959"/>
                  </a:lnTo>
                  <a:lnTo>
                    <a:pt x="8492" y="8251"/>
                  </a:lnTo>
                  <a:lnTo>
                    <a:pt x="8492" y="8251"/>
                  </a:lnTo>
                  <a:lnTo>
                    <a:pt x="8777" y="7680"/>
                  </a:lnTo>
                  <a:lnTo>
                    <a:pt x="9063" y="7066"/>
                  </a:lnTo>
                  <a:lnTo>
                    <a:pt x="9370" y="6276"/>
                  </a:lnTo>
                  <a:lnTo>
                    <a:pt x="9523" y="5859"/>
                  </a:lnTo>
                  <a:lnTo>
                    <a:pt x="9655" y="5420"/>
                  </a:lnTo>
                  <a:lnTo>
                    <a:pt x="9787" y="4981"/>
                  </a:lnTo>
                  <a:lnTo>
                    <a:pt x="9896" y="4520"/>
                  </a:lnTo>
                  <a:lnTo>
                    <a:pt x="9984" y="4082"/>
                  </a:lnTo>
                  <a:lnTo>
                    <a:pt x="10028" y="3665"/>
                  </a:lnTo>
                  <a:lnTo>
                    <a:pt x="10028" y="3270"/>
                  </a:lnTo>
                  <a:lnTo>
                    <a:pt x="9984" y="2919"/>
                  </a:lnTo>
                  <a:lnTo>
                    <a:pt x="9984" y="2919"/>
                  </a:lnTo>
                  <a:lnTo>
                    <a:pt x="9962" y="2743"/>
                  </a:lnTo>
                  <a:lnTo>
                    <a:pt x="9896" y="2568"/>
                  </a:lnTo>
                  <a:lnTo>
                    <a:pt x="9831" y="2392"/>
                  </a:lnTo>
                  <a:lnTo>
                    <a:pt x="9743" y="2238"/>
                  </a:lnTo>
                  <a:lnTo>
                    <a:pt x="9633" y="2063"/>
                  </a:lnTo>
                  <a:lnTo>
                    <a:pt x="9523" y="1909"/>
                  </a:lnTo>
                  <a:lnTo>
                    <a:pt x="9238" y="1624"/>
                  </a:lnTo>
                  <a:lnTo>
                    <a:pt x="8931" y="1339"/>
                  </a:lnTo>
                  <a:lnTo>
                    <a:pt x="8558" y="1076"/>
                  </a:lnTo>
                  <a:lnTo>
                    <a:pt x="8141" y="834"/>
                  </a:lnTo>
                  <a:lnTo>
                    <a:pt x="7702" y="615"/>
                  </a:lnTo>
                  <a:lnTo>
                    <a:pt x="7241" y="439"/>
                  </a:lnTo>
                  <a:lnTo>
                    <a:pt x="6759" y="286"/>
                  </a:lnTo>
                  <a:lnTo>
                    <a:pt x="6254" y="154"/>
                  </a:lnTo>
                  <a:lnTo>
                    <a:pt x="5749" y="66"/>
                  </a:lnTo>
                  <a:lnTo>
                    <a:pt x="5223" y="0"/>
                  </a:lnTo>
                  <a:lnTo>
                    <a:pt x="4696" y="0"/>
                  </a:lnTo>
                  <a:lnTo>
                    <a:pt x="4191" y="22"/>
                  </a:lnTo>
                  <a:lnTo>
                    <a:pt x="3687" y="88"/>
                  </a:lnTo>
                  <a:lnTo>
                    <a:pt x="3687" y="88"/>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0" name="Google Shape;5524;p48">
              <a:extLst>
                <a:ext uri="{FF2B5EF4-FFF2-40B4-BE49-F238E27FC236}">
                  <a16:creationId xmlns:a16="http://schemas.microsoft.com/office/drawing/2014/main" id="{4E2FE5B8-7CF9-62E5-7EB3-21B0BFF9AF21}"/>
                </a:ext>
              </a:extLst>
            </p:cNvPr>
            <p:cNvSpPr/>
            <p:nvPr/>
          </p:nvSpPr>
          <p:spPr>
            <a:xfrm>
              <a:off x="8241175" y="2965050"/>
              <a:ext cx="161850" cy="167325"/>
            </a:xfrm>
            <a:custGeom>
              <a:avLst/>
              <a:gdLst/>
              <a:ahLst/>
              <a:cxnLst/>
              <a:rect l="l" t="t" r="r" b="b"/>
              <a:pathLst>
                <a:path w="6474" h="6693" extrusionOk="0">
                  <a:moveTo>
                    <a:pt x="5618" y="6342"/>
                  </a:moveTo>
                  <a:lnTo>
                    <a:pt x="5618" y="6342"/>
                  </a:lnTo>
                  <a:lnTo>
                    <a:pt x="5135" y="6473"/>
                  </a:lnTo>
                  <a:lnTo>
                    <a:pt x="4587" y="6583"/>
                  </a:lnTo>
                  <a:lnTo>
                    <a:pt x="3972" y="6649"/>
                  </a:lnTo>
                  <a:lnTo>
                    <a:pt x="3292" y="6693"/>
                  </a:lnTo>
                  <a:lnTo>
                    <a:pt x="3292" y="6693"/>
                  </a:lnTo>
                  <a:lnTo>
                    <a:pt x="2875" y="6671"/>
                  </a:lnTo>
                  <a:lnTo>
                    <a:pt x="2502" y="6649"/>
                  </a:lnTo>
                  <a:lnTo>
                    <a:pt x="2151" y="6627"/>
                  </a:lnTo>
                  <a:lnTo>
                    <a:pt x="1822" y="6561"/>
                  </a:lnTo>
                  <a:lnTo>
                    <a:pt x="1515" y="6495"/>
                  </a:lnTo>
                  <a:lnTo>
                    <a:pt x="1230" y="6430"/>
                  </a:lnTo>
                  <a:lnTo>
                    <a:pt x="966" y="6342"/>
                  </a:lnTo>
                  <a:lnTo>
                    <a:pt x="725" y="6254"/>
                  </a:lnTo>
                  <a:lnTo>
                    <a:pt x="725" y="6254"/>
                  </a:lnTo>
                  <a:lnTo>
                    <a:pt x="593" y="6188"/>
                  </a:lnTo>
                  <a:lnTo>
                    <a:pt x="484" y="6122"/>
                  </a:lnTo>
                  <a:lnTo>
                    <a:pt x="374" y="6013"/>
                  </a:lnTo>
                  <a:lnTo>
                    <a:pt x="264" y="5925"/>
                  </a:lnTo>
                  <a:lnTo>
                    <a:pt x="176" y="5815"/>
                  </a:lnTo>
                  <a:lnTo>
                    <a:pt x="111" y="5684"/>
                  </a:lnTo>
                  <a:lnTo>
                    <a:pt x="67" y="5552"/>
                  </a:lnTo>
                  <a:lnTo>
                    <a:pt x="23" y="5420"/>
                  </a:lnTo>
                  <a:lnTo>
                    <a:pt x="1" y="5289"/>
                  </a:lnTo>
                  <a:lnTo>
                    <a:pt x="1" y="5157"/>
                  </a:lnTo>
                  <a:lnTo>
                    <a:pt x="1" y="5025"/>
                  </a:lnTo>
                  <a:lnTo>
                    <a:pt x="23" y="4894"/>
                  </a:lnTo>
                  <a:lnTo>
                    <a:pt x="67" y="4740"/>
                  </a:lnTo>
                  <a:lnTo>
                    <a:pt x="111" y="4608"/>
                  </a:lnTo>
                  <a:lnTo>
                    <a:pt x="176" y="4477"/>
                  </a:lnTo>
                  <a:lnTo>
                    <a:pt x="286" y="4367"/>
                  </a:lnTo>
                  <a:lnTo>
                    <a:pt x="286" y="4367"/>
                  </a:lnTo>
                  <a:lnTo>
                    <a:pt x="462" y="4104"/>
                  </a:lnTo>
                  <a:lnTo>
                    <a:pt x="615" y="3840"/>
                  </a:lnTo>
                  <a:lnTo>
                    <a:pt x="615" y="3840"/>
                  </a:lnTo>
                  <a:lnTo>
                    <a:pt x="681" y="3577"/>
                  </a:lnTo>
                  <a:lnTo>
                    <a:pt x="747" y="3270"/>
                  </a:lnTo>
                  <a:lnTo>
                    <a:pt x="791" y="2919"/>
                  </a:lnTo>
                  <a:lnTo>
                    <a:pt x="813" y="2546"/>
                  </a:lnTo>
                  <a:lnTo>
                    <a:pt x="813" y="2546"/>
                  </a:lnTo>
                  <a:lnTo>
                    <a:pt x="835" y="1690"/>
                  </a:lnTo>
                  <a:lnTo>
                    <a:pt x="835" y="922"/>
                  </a:lnTo>
                  <a:lnTo>
                    <a:pt x="791" y="132"/>
                  </a:lnTo>
                  <a:lnTo>
                    <a:pt x="5706" y="0"/>
                  </a:lnTo>
                  <a:lnTo>
                    <a:pt x="5706" y="0"/>
                  </a:lnTo>
                  <a:lnTo>
                    <a:pt x="5728" y="966"/>
                  </a:lnTo>
                  <a:lnTo>
                    <a:pt x="5750" y="1887"/>
                  </a:lnTo>
                  <a:lnTo>
                    <a:pt x="5772" y="2831"/>
                  </a:lnTo>
                  <a:lnTo>
                    <a:pt x="5772" y="2831"/>
                  </a:lnTo>
                  <a:lnTo>
                    <a:pt x="5816" y="3445"/>
                  </a:lnTo>
                  <a:lnTo>
                    <a:pt x="5860" y="3840"/>
                  </a:lnTo>
                  <a:lnTo>
                    <a:pt x="5860" y="3840"/>
                  </a:lnTo>
                  <a:lnTo>
                    <a:pt x="5903" y="3994"/>
                  </a:lnTo>
                  <a:lnTo>
                    <a:pt x="5969" y="4148"/>
                  </a:lnTo>
                  <a:lnTo>
                    <a:pt x="6079" y="4301"/>
                  </a:lnTo>
                  <a:lnTo>
                    <a:pt x="6189" y="4433"/>
                  </a:lnTo>
                  <a:lnTo>
                    <a:pt x="6189" y="4433"/>
                  </a:lnTo>
                  <a:lnTo>
                    <a:pt x="6276" y="4564"/>
                  </a:lnTo>
                  <a:lnTo>
                    <a:pt x="6342" y="4696"/>
                  </a:lnTo>
                  <a:lnTo>
                    <a:pt x="6408" y="4828"/>
                  </a:lnTo>
                  <a:lnTo>
                    <a:pt x="6452" y="4959"/>
                  </a:lnTo>
                  <a:lnTo>
                    <a:pt x="6474" y="5113"/>
                  </a:lnTo>
                  <a:lnTo>
                    <a:pt x="6474" y="5245"/>
                  </a:lnTo>
                  <a:lnTo>
                    <a:pt x="6452" y="5398"/>
                  </a:lnTo>
                  <a:lnTo>
                    <a:pt x="6430" y="5530"/>
                  </a:lnTo>
                  <a:lnTo>
                    <a:pt x="6364" y="5662"/>
                  </a:lnTo>
                  <a:lnTo>
                    <a:pt x="6320" y="5793"/>
                  </a:lnTo>
                  <a:lnTo>
                    <a:pt x="6233" y="5925"/>
                  </a:lnTo>
                  <a:lnTo>
                    <a:pt x="6145" y="6035"/>
                  </a:lnTo>
                  <a:lnTo>
                    <a:pt x="6035" y="6122"/>
                  </a:lnTo>
                  <a:lnTo>
                    <a:pt x="5903" y="6210"/>
                  </a:lnTo>
                  <a:lnTo>
                    <a:pt x="5772" y="6298"/>
                  </a:lnTo>
                  <a:lnTo>
                    <a:pt x="5618" y="6342"/>
                  </a:lnTo>
                  <a:lnTo>
                    <a:pt x="5618" y="6342"/>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1" name="Google Shape;5525;p48">
              <a:extLst>
                <a:ext uri="{FF2B5EF4-FFF2-40B4-BE49-F238E27FC236}">
                  <a16:creationId xmlns:a16="http://schemas.microsoft.com/office/drawing/2014/main" id="{49F13CCB-6AA6-C64D-73F8-12C45C86EF9C}"/>
                </a:ext>
              </a:extLst>
            </p:cNvPr>
            <p:cNvSpPr/>
            <p:nvPr/>
          </p:nvSpPr>
          <p:spPr>
            <a:xfrm>
              <a:off x="8260925" y="2965050"/>
              <a:ext cx="124550" cy="77375"/>
            </a:xfrm>
            <a:custGeom>
              <a:avLst/>
              <a:gdLst/>
              <a:ahLst/>
              <a:cxnLst/>
              <a:rect l="l" t="t" r="r" b="b"/>
              <a:pathLst>
                <a:path w="4982" h="3095" extrusionOk="0">
                  <a:moveTo>
                    <a:pt x="4982" y="2831"/>
                  </a:moveTo>
                  <a:lnTo>
                    <a:pt x="4982" y="2831"/>
                  </a:lnTo>
                  <a:lnTo>
                    <a:pt x="4411" y="2941"/>
                  </a:lnTo>
                  <a:lnTo>
                    <a:pt x="3819" y="3050"/>
                  </a:lnTo>
                  <a:lnTo>
                    <a:pt x="3204" y="3094"/>
                  </a:lnTo>
                  <a:lnTo>
                    <a:pt x="2897" y="3094"/>
                  </a:lnTo>
                  <a:lnTo>
                    <a:pt x="2590" y="3072"/>
                  </a:lnTo>
                  <a:lnTo>
                    <a:pt x="2590" y="3072"/>
                  </a:lnTo>
                  <a:lnTo>
                    <a:pt x="2195" y="3050"/>
                  </a:lnTo>
                  <a:lnTo>
                    <a:pt x="1822" y="3007"/>
                  </a:lnTo>
                  <a:lnTo>
                    <a:pt x="1471" y="2963"/>
                  </a:lnTo>
                  <a:lnTo>
                    <a:pt x="1142" y="2875"/>
                  </a:lnTo>
                  <a:lnTo>
                    <a:pt x="549" y="2721"/>
                  </a:lnTo>
                  <a:lnTo>
                    <a:pt x="23" y="2546"/>
                  </a:lnTo>
                  <a:lnTo>
                    <a:pt x="23" y="2546"/>
                  </a:lnTo>
                  <a:lnTo>
                    <a:pt x="45" y="1690"/>
                  </a:lnTo>
                  <a:lnTo>
                    <a:pt x="45" y="922"/>
                  </a:lnTo>
                  <a:lnTo>
                    <a:pt x="1" y="132"/>
                  </a:lnTo>
                  <a:lnTo>
                    <a:pt x="4916" y="0"/>
                  </a:lnTo>
                  <a:lnTo>
                    <a:pt x="4916" y="0"/>
                  </a:lnTo>
                  <a:lnTo>
                    <a:pt x="4938" y="966"/>
                  </a:lnTo>
                  <a:lnTo>
                    <a:pt x="4960" y="1887"/>
                  </a:lnTo>
                  <a:lnTo>
                    <a:pt x="4982" y="2831"/>
                  </a:lnTo>
                  <a:lnTo>
                    <a:pt x="4982" y="283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2" name="Google Shape;5526;p48">
              <a:extLst>
                <a:ext uri="{FF2B5EF4-FFF2-40B4-BE49-F238E27FC236}">
                  <a16:creationId xmlns:a16="http://schemas.microsoft.com/office/drawing/2014/main" id="{C6A55106-1E97-534C-7012-128E2A4EC644}"/>
                </a:ext>
              </a:extLst>
            </p:cNvPr>
            <p:cNvSpPr/>
            <p:nvPr/>
          </p:nvSpPr>
          <p:spPr>
            <a:xfrm>
              <a:off x="8520950" y="2685825"/>
              <a:ext cx="147575" cy="146500"/>
            </a:xfrm>
            <a:custGeom>
              <a:avLst/>
              <a:gdLst/>
              <a:ahLst/>
              <a:cxnLst/>
              <a:rect l="l" t="t" r="r" b="b"/>
              <a:pathLst>
                <a:path w="5903" h="5860" extrusionOk="0">
                  <a:moveTo>
                    <a:pt x="3138" y="23"/>
                  </a:moveTo>
                  <a:lnTo>
                    <a:pt x="3138" y="23"/>
                  </a:lnTo>
                  <a:lnTo>
                    <a:pt x="3445" y="1"/>
                  </a:lnTo>
                  <a:lnTo>
                    <a:pt x="3731" y="23"/>
                  </a:lnTo>
                  <a:lnTo>
                    <a:pt x="3994" y="67"/>
                  </a:lnTo>
                  <a:lnTo>
                    <a:pt x="4257" y="154"/>
                  </a:lnTo>
                  <a:lnTo>
                    <a:pt x="4477" y="242"/>
                  </a:lnTo>
                  <a:lnTo>
                    <a:pt x="4696" y="352"/>
                  </a:lnTo>
                  <a:lnTo>
                    <a:pt x="4894" y="483"/>
                  </a:lnTo>
                  <a:lnTo>
                    <a:pt x="5069" y="637"/>
                  </a:lnTo>
                  <a:lnTo>
                    <a:pt x="5245" y="791"/>
                  </a:lnTo>
                  <a:lnTo>
                    <a:pt x="5376" y="988"/>
                  </a:lnTo>
                  <a:lnTo>
                    <a:pt x="5508" y="1164"/>
                  </a:lnTo>
                  <a:lnTo>
                    <a:pt x="5618" y="1383"/>
                  </a:lnTo>
                  <a:lnTo>
                    <a:pt x="5706" y="1603"/>
                  </a:lnTo>
                  <a:lnTo>
                    <a:pt x="5771" y="1822"/>
                  </a:lnTo>
                  <a:lnTo>
                    <a:pt x="5837" y="2041"/>
                  </a:lnTo>
                  <a:lnTo>
                    <a:pt x="5881" y="2283"/>
                  </a:lnTo>
                  <a:lnTo>
                    <a:pt x="5903" y="2524"/>
                  </a:lnTo>
                  <a:lnTo>
                    <a:pt x="5903" y="2766"/>
                  </a:lnTo>
                  <a:lnTo>
                    <a:pt x="5903" y="3007"/>
                  </a:lnTo>
                  <a:lnTo>
                    <a:pt x="5859" y="3248"/>
                  </a:lnTo>
                  <a:lnTo>
                    <a:pt x="5815" y="3490"/>
                  </a:lnTo>
                  <a:lnTo>
                    <a:pt x="5749" y="3731"/>
                  </a:lnTo>
                  <a:lnTo>
                    <a:pt x="5684" y="3950"/>
                  </a:lnTo>
                  <a:lnTo>
                    <a:pt x="5596" y="4170"/>
                  </a:lnTo>
                  <a:lnTo>
                    <a:pt x="5464" y="4389"/>
                  </a:lnTo>
                  <a:lnTo>
                    <a:pt x="5354" y="4587"/>
                  </a:lnTo>
                  <a:lnTo>
                    <a:pt x="5201" y="4784"/>
                  </a:lnTo>
                  <a:lnTo>
                    <a:pt x="5047" y="4982"/>
                  </a:lnTo>
                  <a:lnTo>
                    <a:pt x="4850" y="5135"/>
                  </a:lnTo>
                  <a:lnTo>
                    <a:pt x="4674" y="5289"/>
                  </a:lnTo>
                  <a:lnTo>
                    <a:pt x="4455" y="5421"/>
                  </a:lnTo>
                  <a:lnTo>
                    <a:pt x="4235" y="5552"/>
                  </a:lnTo>
                  <a:lnTo>
                    <a:pt x="4235" y="5552"/>
                  </a:lnTo>
                  <a:lnTo>
                    <a:pt x="3884" y="5684"/>
                  </a:lnTo>
                  <a:lnTo>
                    <a:pt x="3555" y="5772"/>
                  </a:lnTo>
                  <a:lnTo>
                    <a:pt x="3226" y="5837"/>
                  </a:lnTo>
                  <a:lnTo>
                    <a:pt x="2919" y="5859"/>
                  </a:lnTo>
                  <a:lnTo>
                    <a:pt x="2612" y="5859"/>
                  </a:lnTo>
                  <a:lnTo>
                    <a:pt x="2304" y="5816"/>
                  </a:lnTo>
                  <a:lnTo>
                    <a:pt x="2019" y="5772"/>
                  </a:lnTo>
                  <a:lnTo>
                    <a:pt x="1734" y="5684"/>
                  </a:lnTo>
                  <a:lnTo>
                    <a:pt x="1493" y="5596"/>
                  </a:lnTo>
                  <a:lnTo>
                    <a:pt x="1251" y="5464"/>
                  </a:lnTo>
                  <a:lnTo>
                    <a:pt x="1032" y="5333"/>
                  </a:lnTo>
                  <a:lnTo>
                    <a:pt x="834" y="5179"/>
                  </a:lnTo>
                  <a:lnTo>
                    <a:pt x="637" y="5026"/>
                  </a:lnTo>
                  <a:lnTo>
                    <a:pt x="483" y="4872"/>
                  </a:lnTo>
                  <a:lnTo>
                    <a:pt x="352" y="4696"/>
                  </a:lnTo>
                  <a:lnTo>
                    <a:pt x="264" y="4499"/>
                  </a:lnTo>
                  <a:lnTo>
                    <a:pt x="264" y="4499"/>
                  </a:lnTo>
                  <a:lnTo>
                    <a:pt x="176" y="4301"/>
                  </a:lnTo>
                  <a:lnTo>
                    <a:pt x="88" y="4060"/>
                  </a:lnTo>
                  <a:lnTo>
                    <a:pt x="44" y="3753"/>
                  </a:lnTo>
                  <a:lnTo>
                    <a:pt x="1" y="3424"/>
                  </a:lnTo>
                  <a:lnTo>
                    <a:pt x="1" y="3095"/>
                  </a:lnTo>
                  <a:lnTo>
                    <a:pt x="22" y="2722"/>
                  </a:lnTo>
                  <a:lnTo>
                    <a:pt x="66" y="2349"/>
                  </a:lnTo>
                  <a:lnTo>
                    <a:pt x="176" y="1976"/>
                  </a:lnTo>
                  <a:lnTo>
                    <a:pt x="242" y="1800"/>
                  </a:lnTo>
                  <a:lnTo>
                    <a:pt x="330" y="1625"/>
                  </a:lnTo>
                  <a:lnTo>
                    <a:pt x="417" y="1449"/>
                  </a:lnTo>
                  <a:lnTo>
                    <a:pt x="527" y="1273"/>
                  </a:lnTo>
                  <a:lnTo>
                    <a:pt x="659" y="1120"/>
                  </a:lnTo>
                  <a:lnTo>
                    <a:pt x="790" y="944"/>
                  </a:lnTo>
                  <a:lnTo>
                    <a:pt x="944" y="813"/>
                  </a:lnTo>
                  <a:lnTo>
                    <a:pt x="1120" y="659"/>
                  </a:lnTo>
                  <a:lnTo>
                    <a:pt x="1295" y="549"/>
                  </a:lnTo>
                  <a:lnTo>
                    <a:pt x="1493" y="418"/>
                  </a:lnTo>
                  <a:lnTo>
                    <a:pt x="1734" y="308"/>
                  </a:lnTo>
                  <a:lnTo>
                    <a:pt x="1975" y="220"/>
                  </a:lnTo>
                  <a:lnTo>
                    <a:pt x="2239" y="154"/>
                  </a:lnTo>
                  <a:lnTo>
                    <a:pt x="2502" y="89"/>
                  </a:lnTo>
                  <a:lnTo>
                    <a:pt x="2809" y="45"/>
                  </a:lnTo>
                  <a:lnTo>
                    <a:pt x="3138" y="23"/>
                  </a:lnTo>
                  <a:lnTo>
                    <a:pt x="3138" y="23"/>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3" name="Google Shape;5527;p48">
              <a:extLst>
                <a:ext uri="{FF2B5EF4-FFF2-40B4-BE49-F238E27FC236}">
                  <a16:creationId xmlns:a16="http://schemas.microsoft.com/office/drawing/2014/main" id="{4BF227D4-020A-3332-F2A8-68D661A021B1}"/>
                </a:ext>
              </a:extLst>
            </p:cNvPr>
            <p:cNvSpPr/>
            <p:nvPr/>
          </p:nvSpPr>
          <p:spPr>
            <a:xfrm>
              <a:off x="8558250" y="2703925"/>
              <a:ext cx="92725" cy="109200"/>
            </a:xfrm>
            <a:custGeom>
              <a:avLst/>
              <a:gdLst/>
              <a:ahLst/>
              <a:cxnLst/>
              <a:rect l="l" t="t" r="r" b="b"/>
              <a:pathLst>
                <a:path w="3709" h="4368" extrusionOk="0">
                  <a:moveTo>
                    <a:pt x="23" y="1449"/>
                  </a:moveTo>
                  <a:lnTo>
                    <a:pt x="23" y="1449"/>
                  </a:lnTo>
                  <a:lnTo>
                    <a:pt x="88" y="1252"/>
                  </a:lnTo>
                  <a:lnTo>
                    <a:pt x="176" y="1076"/>
                  </a:lnTo>
                  <a:lnTo>
                    <a:pt x="264" y="901"/>
                  </a:lnTo>
                  <a:lnTo>
                    <a:pt x="374" y="747"/>
                  </a:lnTo>
                  <a:lnTo>
                    <a:pt x="505" y="593"/>
                  </a:lnTo>
                  <a:lnTo>
                    <a:pt x="659" y="462"/>
                  </a:lnTo>
                  <a:lnTo>
                    <a:pt x="812" y="352"/>
                  </a:lnTo>
                  <a:lnTo>
                    <a:pt x="966" y="242"/>
                  </a:lnTo>
                  <a:lnTo>
                    <a:pt x="1142" y="154"/>
                  </a:lnTo>
                  <a:lnTo>
                    <a:pt x="1317" y="89"/>
                  </a:lnTo>
                  <a:lnTo>
                    <a:pt x="1515" y="45"/>
                  </a:lnTo>
                  <a:lnTo>
                    <a:pt x="1712" y="1"/>
                  </a:lnTo>
                  <a:lnTo>
                    <a:pt x="1888" y="1"/>
                  </a:lnTo>
                  <a:lnTo>
                    <a:pt x="2085" y="1"/>
                  </a:lnTo>
                  <a:lnTo>
                    <a:pt x="2283" y="45"/>
                  </a:lnTo>
                  <a:lnTo>
                    <a:pt x="2480" y="89"/>
                  </a:lnTo>
                  <a:lnTo>
                    <a:pt x="2480" y="89"/>
                  </a:lnTo>
                  <a:lnTo>
                    <a:pt x="2678" y="176"/>
                  </a:lnTo>
                  <a:lnTo>
                    <a:pt x="2853" y="264"/>
                  </a:lnTo>
                  <a:lnTo>
                    <a:pt x="3007" y="374"/>
                  </a:lnTo>
                  <a:lnTo>
                    <a:pt x="3160" y="484"/>
                  </a:lnTo>
                  <a:lnTo>
                    <a:pt x="3314" y="637"/>
                  </a:lnTo>
                  <a:lnTo>
                    <a:pt x="3424" y="791"/>
                  </a:lnTo>
                  <a:lnTo>
                    <a:pt x="3533" y="966"/>
                  </a:lnTo>
                  <a:lnTo>
                    <a:pt x="3599" y="1142"/>
                  </a:lnTo>
                  <a:lnTo>
                    <a:pt x="3599" y="1142"/>
                  </a:lnTo>
                  <a:lnTo>
                    <a:pt x="3665" y="1317"/>
                  </a:lnTo>
                  <a:lnTo>
                    <a:pt x="3687" y="1515"/>
                  </a:lnTo>
                  <a:lnTo>
                    <a:pt x="3709" y="1690"/>
                  </a:lnTo>
                  <a:lnTo>
                    <a:pt x="3709" y="1866"/>
                  </a:lnTo>
                  <a:lnTo>
                    <a:pt x="3687" y="2063"/>
                  </a:lnTo>
                  <a:lnTo>
                    <a:pt x="3665" y="2239"/>
                  </a:lnTo>
                  <a:lnTo>
                    <a:pt x="3599" y="2415"/>
                  </a:lnTo>
                  <a:lnTo>
                    <a:pt x="3533" y="2590"/>
                  </a:lnTo>
                  <a:lnTo>
                    <a:pt x="3533" y="2590"/>
                  </a:lnTo>
                  <a:lnTo>
                    <a:pt x="3511" y="2634"/>
                  </a:lnTo>
                  <a:lnTo>
                    <a:pt x="3489" y="2656"/>
                  </a:lnTo>
                  <a:lnTo>
                    <a:pt x="3446" y="2656"/>
                  </a:lnTo>
                  <a:lnTo>
                    <a:pt x="3402" y="2656"/>
                  </a:lnTo>
                  <a:lnTo>
                    <a:pt x="3380" y="2634"/>
                  </a:lnTo>
                  <a:lnTo>
                    <a:pt x="3358" y="2590"/>
                  </a:lnTo>
                  <a:lnTo>
                    <a:pt x="3336" y="2546"/>
                  </a:lnTo>
                  <a:lnTo>
                    <a:pt x="3336" y="2502"/>
                  </a:lnTo>
                  <a:lnTo>
                    <a:pt x="3336" y="2502"/>
                  </a:lnTo>
                  <a:lnTo>
                    <a:pt x="3380" y="2349"/>
                  </a:lnTo>
                  <a:lnTo>
                    <a:pt x="3402" y="2195"/>
                  </a:lnTo>
                  <a:lnTo>
                    <a:pt x="3402" y="2063"/>
                  </a:lnTo>
                  <a:lnTo>
                    <a:pt x="3402" y="1910"/>
                  </a:lnTo>
                  <a:lnTo>
                    <a:pt x="3358" y="1778"/>
                  </a:lnTo>
                  <a:lnTo>
                    <a:pt x="3314" y="1625"/>
                  </a:lnTo>
                  <a:lnTo>
                    <a:pt x="3248" y="1493"/>
                  </a:lnTo>
                  <a:lnTo>
                    <a:pt x="3182" y="1383"/>
                  </a:lnTo>
                  <a:lnTo>
                    <a:pt x="3094" y="1252"/>
                  </a:lnTo>
                  <a:lnTo>
                    <a:pt x="3007" y="1142"/>
                  </a:lnTo>
                  <a:lnTo>
                    <a:pt x="2897" y="1054"/>
                  </a:lnTo>
                  <a:lnTo>
                    <a:pt x="2787" y="966"/>
                  </a:lnTo>
                  <a:lnTo>
                    <a:pt x="2656" y="879"/>
                  </a:lnTo>
                  <a:lnTo>
                    <a:pt x="2524" y="813"/>
                  </a:lnTo>
                  <a:lnTo>
                    <a:pt x="2370" y="769"/>
                  </a:lnTo>
                  <a:lnTo>
                    <a:pt x="2239" y="725"/>
                  </a:lnTo>
                  <a:lnTo>
                    <a:pt x="2239" y="725"/>
                  </a:lnTo>
                  <a:lnTo>
                    <a:pt x="2107" y="703"/>
                  </a:lnTo>
                  <a:lnTo>
                    <a:pt x="1975" y="703"/>
                  </a:lnTo>
                  <a:lnTo>
                    <a:pt x="1844" y="703"/>
                  </a:lnTo>
                  <a:lnTo>
                    <a:pt x="1712" y="725"/>
                  </a:lnTo>
                  <a:lnTo>
                    <a:pt x="1471" y="813"/>
                  </a:lnTo>
                  <a:lnTo>
                    <a:pt x="1251" y="944"/>
                  </a:lnTo>
                  <a:lnTo>
                    <a:pt x="1251" y="944"/>
                  </a:lnTo>
                  <a:lnTo>
                    <a:pt x="1471" y="944"/>
                  </a:lnTo>
                  <a:lnTo>
                    <a:pt x="1668" y="988"/>
                  </a:lnTo>
                  <a:lnTo>
                    <a:pt x="1888" y="1054"/>
                  </a:lnTo>
                  <a:lnTo>
                    <a:pt x="2063" y="1142"/>
                  </a:lnTo>
                  <a:lnTo>
                    <a:pt x="2261" y="1252"/>
                  </a:lnTo>
                  <a:lnTo>
                    <a:pt x="2414" y="1405"/>
                  </a:lnTo>
                  <a:lnTo>
                    <a:pt x="2568" y="1559"/>
                  </a:lnTo>
                  <a:lnTo>
                    <a:pt x="2700" y="1756"/>
                  </a:lnTo>
                  <a:lnTo>
                    <a:pt x="2700" y="1756"/>
                  </a:lnTo>
                  <a:lnTo>
                    <a:pt x="2787" y="1910"/>
                  </a:lnTo>
                  <a:lnTo>
                    <a:pt x="2853" y="2085"/>
                  </a:lnTo>
                  <a:lnTo>
                    <a:pt x="2897" y="2261"/>
                  </a:lnTo>
                  <a:lnTo>
                    <a:pt x="2919" y="2436"/>
                  </a:lnTo>
                  <a:lnTo>
                    <a:pt x="2941" y="2612"/>
                  </a:lnTo>
                  <a:lnTo>
                    <a:pt x="2919" y="2788"/>
                  </a:lnTo>
                  <a:lnTo>
                    <a:pt x="2897" y="2963"/>
                  </a:lnTo>
                  <a:lnTo>
                    <a:pt x="2853" y="3139"/>
                  </a:lnTo>
                  <a:lnTo>
                    <a:pt x="2809" y="3314"/>
                  </a:lnTo>
                  <a:lnTo>
                    <a:pt x="2721" y="3468"/>
                  </a:lnTo>
                  <a:lnTo>
                    <a:pt x="2634" y="3621"/>
                  </a:lnTo>
                  <a:lnTo>
                    <a:pt x="2546" y="3775"/>
                  </a:lnTo>
                  <a:lnTo>
                    <a:pt x="2414" y="3907"/>
                  </a:lnTo>
                  <a:lnTo>
                    <a:pt x="2283" y="4016"/>
                  </a:lnTo>
                  <a:lnTo>
                    <a:pt x="2129" y="4126"/>
                  </a:lnTo>
                  <a:lnTo>
                    <a:pt x="1953" y="4192"/>
                  </a:lnTo>
                  <a:lnTo>
                    <a:pt x="1953" y="4192"/>
                  </a:lnTo>
                  <a:lnTo>
                    <a:pt x="1778" y="4280"/>
                  </a:lnTo>
                  <a:lnTo>
                    <a:pt x="1558" y="4324"/>
                  </a:lnTo>
                  <a:lnTo>
                    <a:pt x="1361" y="4367"/>
                  </a:lnTo>
                  <a:lnTo>
                    <a:pt x="1142" y="4367"/>
                  </a:lnTo>
                  <a:lnTo>
                    <a:pt x="944" y="4345"/>
                  </a:lnTo>
                  <a:lnTo>
                    <a:pt x="747" y="4302"/>
                  </a:lnTo>
                  <a:lnTo>
                    <a:pt x="549" y="4236"/>
                  </a:lnTo>
                  <a:lnTo>
                    <a:pt x="352" y="4148"/>
                  </a:lnTo>
                  <a:lnTo>
                    <a:pt x="352" y="4148"/>
                  </a:lnTo>
                  <a:lnTo>
                    <a:pt x="286" y="4104"/>
                  </a:lnTo>
                  <a:lnTo>
                    <a:pt x="242" y="4038"/>
                  </a:lnTo>
                  <a:lnTo>
                    <a:pt x="220" y="3994"/>
                  </a:lnTo>
                  <a:lnTo>
                    <a:pt x="198" y="3929"/>
                  </a:lnTo>
                  <a:lnTo>
                    <a:pt x="198" y="3797"/>
                  </a:lnTo>
                  <a:lnTo>
                    <a:pt x="220" y="3687"/>
                  </a:lnTo>
                  <a:lnTo>
                    <a:pt x="308" y="3577"/>
                  </a:lnTo>
                  <a:lnTo>
                    <a:pt x="417" y="3512"/>
                  </a:lnTo>
                  <a:lnTo>
                    <a:pt x="483" y="3512"/>
                  </a:lnTo>
                  <a:lnTo>
                    <a:pt x="549" y="3490"/>
                  </a:lnTo>
                  <a:lnTo>
                    <a:pt x="615" y="3512"/>
                  </a:lnTo>
                  <a:lnTo>
                    <a:pt x="703" y="3534"/>
                  </a:lnTo>
                  <a:lnTo>
                    <a:pt x="703" y="3534"/>
                  </a:lnTo>
                  <a:lnTo>
                    <a:pt x="812" y="3599"/>
                  </a:lnTo>
                  <a:lnTo>
                    <a:pt x="944" y="3621"/>
                  </a:lnTo>
                  <a:lnTo>
                    <a:pt x="1076" y="3643"/>
                  </a:lnTo>
                  <a:lnTo>
                    <a:pt x="1207" y="3643"/>
                  </a:lnTo>
                  <a:lnTo>
                    <a:pt x="1361" y="3643"/>
                  </a:lnTo>
                  <a:lnTo>
                    <a:pt x="1493" y="3599"/>
                  </a:lnTo>
                  <a:lnTo>
                    <a:pt x="1602" y="3556"/>
                  </a:lnTo>
                  <a:lnTo>
                    <a:pt x="1734" y="3512"/>
                  </a:lnTo>
                  <a:lnTo>
                    <a:pt x="1734" y="3512"/>
                  </a:lnTo>
                  <a:lnTo>
                    <a:pt x="1844" y="3424"/>
                  </a:lnTo>
                  <a:lnTo>
                    <a:pt x="1953" y="3336"/>
                  </a:lnTo>
                  <a:lnTo>
                    <a:pt x="2019" y="3248"/>
                  </a:lnTo>
                  <a:lnTo>
                    <a:pt x="2085" y="3139"/>
                  </a:lnTo>
                  <a:lnTo>
                    <a:pt x="2151" y="3007"/>
                  </a:lnTo>
                  <a:lnTo>
                    <a:pt x="2173" y="2875"/>
                  </a:lnTo>
                  <a:lnTo>
                    <a:pt x="2195" y="2744"/>
                  </a:lnTo>
                  <a:lnTo>
                    <a:pt x="2195" y="2612"/>
                  </a:lnTo>
                  <a:lnTo>
                    <a:pt x="2195" y="2612"/>
                  </a:lnTo>
                  <a:lnTo>
                    <a:pt x="2195" y="2480"/>
                  </a:lnTo>
                  <a:lnTo>
                    <a:pt x="2151" y="2349"/>
                  </a:lnTo>
                  <a:lnTo>
                    <a:pt x="2107" y="2217"/>
                  </a:lnTo>
                  <a:lnTo>
                    <a:pt x="2041" y="2107"/>
                  </a:lnTo>
                  <a:lnTo>
                    <a:pt x="1975" y="1998"/>
                  </a:lnTo>
                  <a:lnTo>
                    <a:pt x="1866" y="1888"/>
                  </a:lnTo>
                  <a:lnTo>
                    <a:pt x="1756" y="1822"/>
                  </a:lnTo>
                  <a:lnTo>
                    <a:pt x="1646" y="1756"/>
                  </a:lnTo>
                  <a:lnTo>
                    <a:pt x="1646" y="1756"/>
                  </a:lnTo>
                  <a:lnTo>
                    <a:pt x="1537" y="1712"/>
                  </a:lnTo>
                  <a:lnTo>
                    <a:pt x="1405" y="1690"/>
                  </a:lnTo>
                  <a:lnTo>
                    <a:pt x="1273" y="1668"/>
                  </a:lnTo>
                  <a:lnTo>
                    <a:pt x="1142" y="1668"/>
                  </a:lnTo>
                  <a:lnTo>
                    <a:pt x="1010" y="1690"/>
                  </a:lnTo>
                  <a:lnTo>
                    <a:pt x="878" y="1712"/>
                  </a:lnTo>
                  <a:lnTo>
                    <a:pt x="747" y="1756"/>
                  </a:lnTo>
                  <a:lnTo>
                    <a:pt x="637" y="1822"/>
                  </a:lnTo>
                  <a:lnTo>
                    <a:pt x="637" y="1822"/>
                  </a:lnTo>
                  <a:lnTo>
                    <a:pt x="527" y="1888"/>
                  </a:lnTo>
                  <a:lnTo>
                    <a:pt x="417" y="1932"/>
                  </a:lnTo>
                  <a:lnTo>
                    <a:pt x="308" y="1910"/>
                  </a:lnTo>
                  <a:lnTo>
                    <a:pt x="176" y="1866"/>
                  </a:lnTo>
                  <a:lnTo>
                    <a:pt x="176" y="1866"/>
                  </a:lnTo>
                  <a:lnTo>
                    <a:pt x="88" y="1800"/>
                  </a:lnTo>
                  <a:lnTo>
                    <a:pt x="23" y="1690"/>
                  </a:lnTo>
                  <a:lnTo>
                    <a:pt x="1" y="1581"/>
                  </a:lnTo>
                  <a:lnTo>
                    <a:pt x="23" y="1449"/>
                  </a:lnTo>
                  <a:lnTo>
                    <a:pt x="23" y="1449"/>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4" name="Google Shape;5528;p48">
              <a:extLst>
                <a:ext uri="{FF2B5EF4-FFF2-40B4-BE49-F238E27FC236}">
                  <a16:creationId xmlns:a16="http://schemas.microsoft.com/office/drawing/2014/main" id="{EF9EC875-87C3-C695-0B64-F1D305D3BA65}"/>
                </a:ext>
              </a:extLst>
            </p:cNvPr>
            <p:cNvSpPr/>
            <p:nvPr/>
          </p:nvSpPr>
          <p:spPr>
            <a:xfrm>
              <a:off x="7968550" y="2685825"/>
              <a:ext cx="147600" cy="146500"/>
            </a:xfrm>
            <a:custGeom>
              <a:avLst/>
              <a:gdLst/>
              <a:ahLst/>
              <a:cxnLst/>
              <a:rect l="l" t="t" r="r" b="b"/>
              <a:pathLst>
                <a:path w="5904" h="5860" extrusionOk="0">
                  <a:moveTo>
                    <a:pt x="2765" y="23"/>
                  </a:moveTo>
                  <a:lnTo>
                    <a:pt x="2765" y="23"/>
                  </a:lnTo>
                  <a:lnTo>
                    <a:pt x="2458" y="1"/>
                  </a:lnTo>
                  <a:lnTo>
                    <a:pt x="2173" y="23"/>
                  </a:lnTo>
                  <a:lnTo>
                    <a:pt x="1888" y="67"/>
                  </a:lnTo>
                  <a:lnTo>
                    <a:pt x="1646" y="154"/>
                  </a:lnTo>
                  <a:lnTo>
                    <a:pt x="1427" y="242"/>
                  </a:lnTo>
                  <a:lnTo>
                    <a:pt x="1207" y="352"/>
                  </a:lnTo>
                  <a:lnTo>
                    <a:pt x="1010" y="483"/>
                  </a:lnTo>
                  <a:lnTo>
                    <a:pt x="834" y="637"/>
                  </a:lnTo>
                  <a:lnTo>
                    <a:pt x="659" y="791"/>
                  </a:lnTo>
                  <a:lnTo>
                    <a:pt x="527" y="988"/>
                  </a:lnTo>
                  <a:lnTo>
                    <a:pt x="396" y="1164"/>
                  </a:lnTo>
                  <a:lnTo>
                    <a:pt x="286" y="1383"/>
                  </a:lnTo>
                  <a:lnTo>
                    <a:pt x="198" y="1603"/>
                  </a:lnTo>
                  <a:lnTo>
                    <a:pt x="110" y="1822"/>
                  </a:lnTo>
                  <a:lnTo>
                    <a:pt x="66" y="2041"/>
                  </a:lnTo>
                  <a:lnTo>
                    <a:pt x="23" y="2283"/>
                  </a:lnTo>
                  <a:lnTo>
                    <a:pt x="1" y="2524"/>
                  </a:lnTo>
                  <a:lnTo>
                    <a:pt x="1" y="2766"/>
                  </a:lnTo>
                  <a:lnTo>
                    <a:pt x="1" y="3007"/>
                  </a:lnTo>
                  <a:lnTo>
                    <a:pt x="23" y="3248"/>
                  </a:lnTo>
                  <a:lnTo>
                    <a:pt x="66" y="3490"/>
                  </a:lnTo>
                  <a:lnTo>
                    <a:pt x="132" y="3731"/>
                  </a:lnTo>
                  <a:lnTo>
                    <a:pt x="220" y="3950"/>
                  </a:lnTo>
                  <a:lnTo>
                    <a:pt x="308" y="4170"/>
                  </a:lnTo>
                  <a:lnTo>
                    <a:pt x="417" y="4389"/>
                  </a:lnTo>
                  <a:lnTo>
                    <a:pt x="549" y="4587"/>
                  </a:lnTo>
                  <a:lnTo>
                    <a:pt x="703" y="4784"/>
                  </a:lnTo>
                  <a:lnTo>
                    <a:pt x="856" y="4982"/>
                  </a:lnTo>
                  <a:lnTo>
                    <a:pt x="1032" y="5135"/>
                  </a:lnTo>
                  <a:lnTo>
                    <a:pt x="1229" y="5289"/>
                  </a:lnTo>
                  <a:lnTo>
                    <a:pt x="1449" y="5421"/>
                  </a:lnTo>
                  <a:lnTo>
                    <a:pt x="1668" y="5552"/>
                  </a:lnTo>
                  <a:lnTo>
                    <a:pt x="1668" y="5552"/>
                  </a:lnTo>
                  <a:lnTo>
                    <a:pt x="1997" y="5684"/>
                  </a:lnTo>
                  <a:lnTo>
                    <a:pt x="2348" y="5772"/>
                  </a:lnTo>
                  <a:lnTo>
                    <a:pt x="2678" y="5837"/>
                  </a:lnTo>
                  <a:lnTo>
                    <a:pt x="2985" y="5859"/>
                  </a:lnTo>
                  <a:lnTo>
                    <a:pt x="3292" y="5859"/>
                  </a:lnTo>
                  <a:lnTo>
                    <a:pt x="3599" y="5816"/>
                  </a:lnTo>
                  <a:lnTo>
                    <a:pt x="3884" y="5772"/>
                  </a:lnTo>
                  <a:lnTo>
                    <a:pt x="4148" y="5684"/>
                  </a:lnTo>
                  <a:lnTo>
                    <a:pt x="4411" y="5596"/>
                  </a:lnTo>
                  <a:lnTo>
                    <a:pt x="4652" y="5464"/>
                  </a:lnTo>
                  <a:lnTo>
                    <a:pt x="4872" y="5333"/>
                  </a:lnTo>
                  <a:lnTo>
                    <a:pt x="5069" y="5179"/>
                  </a:lnTo>
                  <a:lnTo>
                    <a:pt x="5245" y="5026"/>
                  </a:lnTo>
                  <a:lnTo>
                    <a:pt x="5398" y="4872"/>
                  </a:lnTo>
                  <a:lnTo>
                    <a:pt x="5530" y="4696"/>
                  </a:lnTo>
                  <a:lnTo>
                    <a:pt x="5640" y="4499"/>
                  </a:lnTo>
                  <a:lnTo>
                    <a:pt x="5640" y="4499"/>
                  </a:lnTo>
                  <a:lnTo>
                    <a:pt x="5728" y="4301"/>
                  </a:lnTo>
                  <a:lnTo>
                    <a:pt x="5793" y="4060"/>
                  </a:lnTo>
                  <a:lnTo>
                    <a:pt x="5859" y="3753"/>
                  </a:lnTo>
                  <a:lnTo>
                    <a:pt x="5903" y="3424"/>
                  </a:lnTo>
                  <a:lnTo>
                    <a:pt x="5903" y="3095"/>
                  </a:lnTo>
                  <a:lnTo>
                    <a:pt x="5881" y="2722"/>
                  </a:lnTo>
                  <a:lnTo>
                    <a:pt x="5815" y="2349"/>
                  </a:lnTo>
                  <a:lnTo>
                    <a:pt x="5728" y="1976"/>
                  </a:lnTo>
                  <a:lnTo>
                    <a:pt x="5574" y="1625"/>
                  </a:lnTo>
                  <a:lnTo>
                    <a:pt x="5486" y="1449"/>
                  </a:lnTo>
                  <a:lnTo>
                    <a:pt x="5376" y="1273"/>
                  </a:lnTo>
                  <a:lnTo>
                    <a:pt x="5245" y="1120"/>
                  </a:lnTo>
                  <a:lnTo>
                    <a:pt x="5113" y="944"/>
                  </a:lnTo>
                  <a:lnTo>
                    <a:pt x="4960" y="813"/>
                  </a:lnTo>
                  <a:lnTo>
                    <a:pt x="4784" y="659"/>
                  </a:lnTo>
                  <a:lnTo>
                    <a:pt x="4608" y="549"/>
                  </a:lnTo>
                  <a:lnTo>
                    <a:pt x="4389" y="418"/>
                  </a:lnTo>
                  <a:lnTo>
                    <a:pt x="4170" y="308"/>
                  </a:lnTo>
                  <a:lnTo>
                    <a:pt x="3928" y="220"/>
                  </a:lnTo>
                  <a:lnTo>
                    <a:pt x="3665" y="154"/>
                  </a:lnTo>
                  <a:lnTo>
                    <a:pt x="3380" y="89"/>
                  </a:lnTo>
                  <a:lnTo>
                    <a:pt x="3072" y="45"/>
                  </a:lnTo>
                  <a:lnTo>
                    <a:pt x="2765" y="23"/>
                  </a:lnTo>
                  <a:lnTo>
                    <a:pt x="2765" y="23"/>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5" name="Google Shape;5529;p48">
              <a:extLst>
                <a:ext uri="{FF2B5EF4-FFF2-40B4-BE49-F238E27FC236}">
                  <a16:creationId xmlns:a16="http://schemas.microsoft.com/office/drawing/2014/main" id="{66941392-C186-765C-51B7-6E270904C6D1}"/>
                </a:ext>
              </a:extLst>
            </p:cNvPr>
            <p:cNvSpPr/>
            <p:nvPr/>
          </p:nvSpPr>
          <p:spPr>
            <a:xfrm>
              <a:off x="7986100" y="2703925"/>
              <a:ext cx="92200" cy="109200"/>
            </a:xfrm>
            <a:custGeom>
              <a:avLst/>
              <a:gdLst/>
              <a:ahLst/>
              <a:cxnLst/>
              <a:rect l="l" t="t" r="r" b="b"/>
              <a:pathLst>
                <a:path w="3688" h="4368" extrusionOk="0">
                  <a:moveTo>
                    <a:pt x="3687" y="1449"/>
                  </a:moveTo>
                  <a:lnTo>
                    <a:pt x="3687" y="1449"/>
                  </a:lnTo>
                  <a:lnTo>
                    <a:pt x="3621" y="1252"/>
                  </a:lnTo>
                  <a:lnTo>
                    <a:pt x="3533" y="1076"/>
                  </a:lnTo>
                  <a:lnTo>
                    <a:pt x="3446" y="901"/>
                  </a:lnTo>
                  <a:lnTo>
                    <a:pt x="3314" y="747"/>
                  </a:lnTo>
                  <a:lnTo>
                    <a:pt x="3204" y="593"/>
                  </a:lnTo>
                  <a:lnTo>
                    <a:pt x="3051" y="462"/>
                  </a:lnTo>
                  <a:lnTo>
                    <a:pt x="2897" y="352"/>
                  </a:lnTo>
                  <a:lnTo>
                    <a:pt x="2744" y="242"/>
                  </a:lnTo>
                  <a:lnTo>
                    <a:pt x="2568" y="154"/>
                  </a:lnTo>
                  <a:lnTo>
                    <a:pt x="2370" y="89"/>
                  </a:lnTo>
                  <a:lnTo>
                    <a:pt x="2195" y="45"/>
                  </a:lnTo>
                  <a:lnTo>
                    <a:pt x="1997" y="1"/>
                  </a:lnTo>
                  <a:lnTo>
                    <a:pt x="1800" y="1"/>
                  </a:lnTo>
                  <a:lnTo>
                    <a:pt x="1603" y="1"/>
                  </a:lnTo>
                  <a:lnTo>
                    <a:pt x="1405" y="45"/>
                  </a:lnTo>
                  <a:lnTo>
                    <a:pt x="1208" y="89"/>
                  </a:lnTo>
                  <a:lnTo>
                    <a:pt x="1208" y="89"/>
                  </a:lnTo>
                  <a:lnTo>
                    <a:pt x="1032" y="176"/>
                  </a:lnTo>
                  <a:lnTo>
                    <a:pt x="856" y="264"/>
                  </a:lnTo>
                  <a:lnTo>
                    <a:pt x="681" y="374"/>
                  </a:lnTo>
                  <a:lnTo>
                    <a:pt x="527" y="484"/>
                  </a:lnTo>
                  <a:lnTo>
                    <a:pt x="396" y="637"/>
                  </a:lnTo>
                  <a:lnTo>
                    <a:pt x="286" y="791"/>
                  </a:lnTo>
                  <a:lnTo>
                    <a:pt x="176" y="966"/>
                  </a:lnTo>
                  <a:lnTo>
                    <a:pt x="110" y="1142"/>
                  </a:lnTo>
                  <a:lnTo>
                    <a:pt x="110" y="1142"/>
                  </a:lnTo>
                  <a:lnTo>
                    <a:pt x="45" y="1317"/>
                  </a:lnTo>
                  <a:lnTo>
                    <a:pt x="23" y="1515"/>
                  </a:lnTo>
                  <a:lnTo>
                    <a:pt x="1" y="1690"/>
                  </a:lnTo>
                  <a:lnTo>
                    <a:pt x="1" y="1866"/>
                  </a:lnTo>
                  <a:lnTo>
                    <a:pt x="23" y="2063"/>
                  </a:lnTo>
                  <a:lnTo>
                    <a:pt x="45" y="2239"/>
                  </a:lnTo>
                  <a:lnTo>
                    <a:pt x="88" y="2415"/>
                  </a:lnTo>
                  <a:lnTo>
                    <a:pt x="154" y="2590"/>
                  </a:lnTo>
                  <a:lnTo>
                    <a:pt x="154" y="2590"/>
                  </a:lnTo>
                  <a:lnTo>
                    <a:pt x="176" y="2634"/>
                  </a:lnTo>
                  <a:lnTo>
                    <a:pt x="220" y="2656"/>
                  </a:lnTo>
                  <a:lnTo>
                    <a:pt x="264" y="2656"/>
                  </a:lnTo>
                  <a:lnTo>
                    <a:pt x="308" y="2656"/>
                  </a:lnTo>
                  <a:lnTo>
                    <a:pt x="330" y="2634"/>
                  </a:lnTo>
                  <a:lnTo>
                    <a:pt x="352" y="2590"/>
                  </a:lnTo>
                  <a:lnTo>
                    <a:pt x="374" y="2546"/>
                  </a:lnTo>
                  <a:lnTo>
                    <a:pt x="352" y="2502"/>
                  </a:lnTo>
                  <a:lnTo>
                    <a:pt x="352" y="2502"/>
                  </a:lnTo>
                  <a:lnTo>
                    <a:pt x="330" y="2349"/>
                  </a:lnTo>
                  <a:lnTo>
                    <a:pt x="308" y="2195"/>
                  </a:lnTo>
                  <a:lnTo>
                    <a:pt x="286" y="2063"/>
                  </a:lnTo>
                  <a:lnTo>
                    <a:pt x="308" y="1910"/>
                  </a:lnTo>
                  <a:lnTo>
                    <a:pt x="352" y="1778"/>
                  </a:lnTo>
                  <a:lnTo>
                    <a:pt x="396" y="1625"/>
                  </a:lnTo>
                  <a:lnTo>
                    <a:pt x="440" y="1493"/>
                  </a:lnTo>
                  <a:lnTo>
                    <a:pt x="527" y="1383"/>
                  </a:lnTo>
                  <a:lnTo>
                    <a:pt x="615" y="1252"/>
                  </a:lnTo>
                  <a:lnTo>
                    <a:pt x="703" y="1142"/>
                  </a:lnTo>
                  <a:lnTo>
                    <a:pt x="813" y="1054"/>
                  </a:lnTo>
                  <a:lnTo>
                    <a:pt x="922" y="966"/>
                  </a:lnTo>
                  <a:lnTo>
                    <a:pt x="1054" y="879"/>
                  </a:lnTo>
                  <a:lnTo>
                    <a:pt x="1186" y="813"/>
                  </a:lnTo>
                  <a:lnTo>
                    <a:pt x="1317" y="769"/>
                  </a:lnTo>
                  <a:lnTo>
                    <a:pt x="1471" y="725"/>
                  </a:lnTo>
                  <a:lnTo>
                    <a:pt x="1471" y="725"/>
                  </a:lnTo>
                  <a:lnTo>
                    <a:pt x="1603" y="703"/>
                  </a:lnTo>
                  <a:lnTo>
                    <a:pt x="1734" y="703"/>
                  </a:lnTo>
                  <a:lnTo>
                    <a:pt x="1866" y="703"/>
                  </a:lnTo>
                  <a:lnTo>
                    <a:pt x="1997" y="725"/>
                  </a:lnTo>
                  <a:lnTo>
                    <a:pt x="2239" y="813"/>
                  </a:lnTo>
                  <a:lnTo>
                    <a:pt x="2458" y="944"/>
                  </a:lnTo>
                  <a:lnTo>
                    <a:pt x="2458" y="944"/>
                  </a:lnTo>
                  <a:lnTo>
                    <a:pt x="2239" y="944"/>
                  </a:lnTo>
                  <a:lnTo>
                    <a:pt x="2019" y="988"/>
                  </a:lnTo>
                  <a:lnTo>
                    <a:pt x="1822" y="1054"/>
                  </a:lnTo>
                  <a:lnTo>
                    <a:pt x="1624" y="1142"/>
                  </a:lnTo>
                  <a:lnTo>
                    <a:pt x="1449" y="1252"/>
                  </a:lnTo>
                  <a:lnTo>
                    <a:pt x="1273" y="1405"/>
                  </a:lnTo>
                  <a:lnTo>
                    <a:pt x="1142" y="1559"/>
                  </a:lnTo>
                  <a:lnTo>
                    <a:pt x="1010" y="1756"/>
                  </a:lnTo>
                  <a:lnTo>
                    <a:pt x="1010" y="1756"/>
                  </a:lnTo>
                  <a:lnTo>
                    <a:pt x="922" y="1910"/>
                  </a:lnTo>
                  <a:lnTo>
                    <a:pt x="856" y="2085"/>
                  </a:lnTo>
                  <a:lnTo>
                    <a:pt x="813" y="2261"/>
                  </a:lnTo>
                  <a:lnTo>
                    <a:pt x="791" y="2436"/>
                  </a:lnTo>
                  <a:lnTo>
                    <a:pt x="769" y="2612"/>
                  </a:lnTo>
                  <a:lnTo>
                    <a:pt x="769" y="2788"/>
                  </a:lnTo>
                  <a:lnTo>
                    <a:pt x="813" y="2963"/>
                  </a:lnTo>
                  <a:lnTo>
                    <a:pt x="835" y="3139"/>
                  </a:lnTo>
                  <a:lnTo>
                    <a:pt x="900" y="3314"/>
                  </a:lnTo>
                  <a:lnTo>
                    <a:pt x="966" y="3468"/>
                  </a:lnTo>
                  <a:lnTo>
                    <a:pt x="1054" y="3621"/>
                  </a:lnTo>
                  <a:lnTo>
                    <a:pt x="1164" y="3775"/>
                  </a:lnTo>
                  <a:lnTo>
                    <a:pt x="1295" y="3907"/>
                  </a:lnTo>
                  <a:lnTo>
                    <a:pt x="1427" y="4016"/>
                  </a:lnTo>
                  <a:lnTo>
                    <a:pt x="1581" y="4126"/>
                  </a:lnTo>
                  <a:lnTo>
                    <a:pt x="1734" y="4192"/>
                  </a:lnTo>
                  <a:lnTo>
                    <a:pt x="1734" y="4192"/>
                  </a:lnTo>
                  <a:lnTo>
                    <a:pt x="1932" y="4280"/>
                  </a:lnTo>
                  <a:lnTo>
                    <a:pt x="2129" y="4324"/>
                  </a:lnTo>
                  <a:lnTo>
                    <a:pt x="2349" y="4367"/>
                  </a:lnTo>
                  <a:lnTo>
                    <a:pt x="2546" y="4367"/>
                  </a:lnTo>
                  <a:lnTo>
                    <a:pt x="2765" y="4345"/>
                  </a:lnTo>
                  <a:lnTo>
                    <a:pt x="2963" y="4302"/>
                  </a:lnTo>
                  <a:lnTo>
                    <a:pt x="3160" y="4236"/>
                  </a:lnTo>
                  <a:lnTo>
                    <a:pt x="3358" y="4148"/>
                  </a:lnTo>
                  <a:lnTo>
                    <a:pt x="3358" y="4148"/>
                  </a:lnTo>
                  <a:lnTo>
                    <a:pt x="3402" y="4104"/>
                  </a:lnTo>
                  <a:lnTo>
                    <a:pt x="3468" y="4038"/>
                  </a:lnTo>
                  <a:lnTo>
                    <a:pt x="3490" y="3994"/>
                  </a:lnTo>
                  <a:lnTo>
                    <a:pt x="3511" y="3929"/>
                  </a:lnTo>
                  <a:lnTo>
                    <a:pt x="3511" y="3797"/>
                  </a:lnTo>
                  <a:lnTo>
                    <a:pt x="3468" y="3687"/>
                  </a:lnTo>
                  <a:lnTo>
                    <a:pt x="3402" y="3577"/>
                  </a:lnTo>
                  <a:lnTo>
                    <a:pt x="3292" y="3512"/>
                  </a:lnTo>
                  <a:lnTo>
                    <a:pt x="3226" y="3512"/>
                  </a:lnTo>
                  <a:lnTo>
                    <a:pt x="3160" y="3490"/>
                  </a:lnTo>
                  <a:lnTo>
                    <a:pt x="3095" y="3512"/>
                  </a:lnTo>
                  <a:lnTo>
                    <a:pt x="3007" y="3534"/>
                  </a:lnTo>
                  <a:lnTo>
                    <a:pt x="3007" y="3534"/>
                  </a:lnTo>
                  <a:lnTo>
                    <a:pt x="2875" y="3599"/>
                  </a:lnTo>
                  <a:lnTo>
                    <a:pt x="2765" y="3621"/>
                  </a:lnTo>
                  <a:lnTo>
                    <a:pt x="2612" y="3643"/>
                  </a:lnTo>
                  <a:lnTo>
                    <a:pt x="2480" y="3643"/>
                  </a:lnTo>
                  <a:lnTo>
                    <a:pt x="2349" y="3643"/>
                  </a:lnTo>
                  <a:lnTo>
                    <a:pt x="2217" y="3599"/>
                  </a:lnTo>
                  <a:lnTo>
                    <a:pt x="2085" y="3556"/>
                  </a:lnTo>
                  <a:lnTo>
                    <a:pt x="1976" y="3512"/>
                  </a:lnTo>
                  <a:lnTo>
                    <a:pt x="1976" y="3512"/>
                  </a:lnTo>
                  <a:lnTo>
                    <a:pt x="1866" y="3424"/>
                  </a:lnTo>
                  <a:lnTo>
                    <a:pt x="1756" y="3336"/>
                  </a:lnTo>
                  <a:lnTo>
                    <a:pt x="1668" y="3248"/>
                  </a:lnTo>
                  <a:lnTo>
                    <a:pt x="1603" y="3139"/>
                  </a:lnTo>
                  <a:lnTo>
                    <a:pt x="1559" y="3007"/>
                  </a:lnTo>
                  <a:lnTo>
                    <a:pt x="1515" y="2875"/>
                  </a:lnTo>
                  <a:lnTo>
                    <a:pt x="1515" y="2744"/>
                  </a:lnTo>
                  <a:lnTo>
                    <a:pt x="1493" y="2612"/>
                  </a:lnTo>
                  <a:lnTo>
                    <a:pt x="1493" y="2612"/>
                  </a:lnTo>
                  <a:lnTo>
                    <a:pt x="1515" y="2480"/>
                  </a:lnTo>
                  <a:lnTo>
                    <a:pt x="1537" y="2349"/>
                  </a:lnTo>
                  <a:lnTo>
                    <a:pt x="1603" y="2217"/>
                  </a:lnTo>
                  <a:lnTo>
                    <a:pt x="1668" y="2107"/>
                  </a:lnTo>
                  <a:lnTo>
                    <a:pt x="1734" y="1998"/>
                  </a:lnTo>
                  <a:lnTo>
                    <a:pt x="1822" y="1888"/>
                  </a:lnTo>
                  <a:lnTo>
                    <a:pt x="1932" y="1822"/>
                  </a:lnTo>
                  <a:lnTo>
                    <a:pt x="2063" y="1756"/>
                  </a:lnTo>
                  <a:lnTo>
                    <a:pt x="2063" y="1756"/>
                  </a:lnTo>
                  <a:lnTo>
                    <a:pt x="2173" y="1712"/>
                  </a:lnTo>
                  <a:lnTo>
                    <a:pt x="2305" y="1690"/>
                  </a:lnTo>
                  <a:lnTo>
                    <a:pt x="2436" y="1668"/>
                  </a:lnTo>
                  <a:lnTo>
                    <a:pt x="2568" y="1668"/>
                  </a:lnTo>
                  <a:lnTo>
                    <a:pt x="2700" y="1690"/>
                  </a:lnTo>
                  <a:lnTo>
                    <a:pt x="2831" y="1712"/>
                  </a:lnTo>
                  <a:lnTo>
                    <a:pt x="2963" y="1756"/>
                  </a:lnTo>
                  <a:lnTo>
                    <a:pt x="3073" y="1822"/>
                  </a:lnTo>
                  <a:lnTo>
                    <a:pt x="3073" y="1822"/>
                  </a:lnTo>
                  <a:lnTo>
                    <a:pt x="3182" y="1888"/>
                  </a:lnTo>
                  <a:lnTo>
                    <a:pt x="3292" y="1932"/>
                  </a:lnTo>
                  <a:lnTo>
                    <a:pt x="3402" y="1910"/>
                  </a:lnTo>
                  <a:lnTo>
                    <a:pt x="3511" y="1866"/>
                  </a:lnTo>
                  <a:lnTo>
                    <a:pt x="3511" y="1866"/>
                  </a:lnTo>
                  <a:lnTo>
                    <a:pt x="3599" y="1800"/>
                  </a:lnTo>
                  <a:lnTo>
                    <a:pt x="3665" y="1690"/>
                  </a:lnTo>
                  <a:lnTo>
                    <a:pt x="3687" y="1581"/>
                  </a:lnTo>
                  <a:lnTo>
                    <a:pt x="3687" y="1449"/>
                  </a:lnTo>
                  <a:lnTo>
                    <a:pt x="3687" y="1449"/>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6" name="Google Shape;5530;p48">
              <a:extLst>
                <a:ext uri="{FF2B5EF4-FFF2-40B4-BE49-F238E27FC236}">
                  <a16:creationId xmlns:a16="http://schemas.microsoft.com/office/drawing/2014/main" id="{4CBD57E3-223A-AF0D-D6F6-25D08C9367A9}"/>
                </a:ext>
              </a:extLst>
            </p:cNvPr>
            <p:cNvSpPr/>
            <p:nvPr/>
          </p:nvSpPr>
          <p:spPr>
            <a:xfrm>
              <a:off x="8065100" y="2536625"/>
              <a:ext cx="514025" cy="466300"/>
            </a:xfrm>
            <a:custGeom>
              <a:avLst/>
              <a:gdLst/>
              <a:ahLst/>
              <a:cxnLst/>
              <a:rect l="l" t="t" r="r" b="b"/>
              <a:pathLst>
                <a:path w="20561" h="18652" extrusionOk="0">
                  <a:moveTo>
                    <a:pt x="20560" y="6298"/>
                  </a:moveTo>
                  <a:lnTo>
                    <a:pt x="20560" y="6298"/>
                  </a:lnTo>
                  <a:lnTo>
                    <a:pt x="20495" y="7263"/>
                  </a:lnTo>
                  <a:lnTo>
                    <a:pt x="20429" y="7724"/>
                  </a:lnTo>
                  <a:lnTo>
                    <a:pt x="20363" y="8185"/>
                  </a:lnTo>
                  <a:lnTo>
                    <a:pt x="20363" y="8185"/>
                  </a:lnTo>
                  <a:lnTo>
                    <a:pt x="20231" y="8909"/>
                  </a:lnTo>
                  <a:lnTo>
                    <a:pt x="20078" y="9611"/>
                  </a:lnTo>
                  <a:lnTo>
                    <a:pt x="20078" y="9611"/>
                  </a:lnTo>
                  <a:lnTo>
                    <a:pt x="19946" y="10226"/>
                  </a:lnTo>
                  <a:lnTo>
                    <a:pt x="19770" y="10840"/>
                  </a:lnTo>
                  <a:lnTo>
                    <a:pt x="19595" y="11432"/>
                  </a:lnTo>
                  <a:lnTo>
                    <a:pt x="19376" y="12025"/>
                  </a:lnTo>
                  <a:lnTo>
                    <a:pt x="19376" y="12025"/>
                  </a:lnTo>
                  <a:lnTo>
                    <a:pt x="19354" y="12069"/>
                  </a:lnTo>
                  <a:lnTo>
                    <a:pt x="19354" y="12069"/>
                  </a:lnTo>
                  <a:lnTo>
                    <a:pt x="19156" y="12530"/>
                  </a:lnTo>
                  <a:lnTo>
                    <a:pt x="18959" y="12990"/>
                  </a:lnTo>
                  <a:lnTo>
                    <a:pt x="18717" y="13429"/>
                  </a:lnTo>
                  <a:lnTo>
                    <a:pt x="18476" y="13868"/>
                  </a:lnTo>
                  <a:lnTo>
                    <a:pt x="18191" y="14285"/>
                  </a:lnTo>
                  <a:lnTo>
                    <a:pt x="17905" y="14680"/>
                  </a:lnTo>
                  <a:lnTo>
                    <a:pt x="17620" y="15097"/>
                  </a:lnTo>
                  <a:lnTo>
                    <a:pt x="17291" y="15470"/>
                  </a:lnTo>
                  <a:lnTo>
                    <a:pt x="17291" y="15470"/>
                  </a:lnTo>
                  <a:lnTo>
                    <a:pt x="16918" y="15909"/>
                  </a:lnTo>
                  <a:lnTo>
                    <a:pt x="16545" y="16282"/>
                  </a:lnTo>
                  <a:lnTo>
                    <a:pt x="16172" y="16655"/>
                  </a:lnTo>
                  <a:lnTo>
                    <a:pt x="15777" y="16962"/>
                  </a:lnTo>
                  <a:lnTo>
                    <a:pt x="15382" y="17269"/>
                  </a:lnTo>
                  <a:lnTo>
                    <a:pt x="14987" y="17510"/>
                  </a:lnTo>
                  <a:lnTo>
                    <a:pt x="14592" y="17752"/>
                  </a:lnTo>
                  <a:lnTo>
                    <a:pt x="14175" y="17949"/>
                  </a:lnTo>
                  <a:lnTo>
                    <a:pt x="13758" y="18125"/>
                  </a:lnTo>
                  <a:lnTo>
                    <a:pt x="13319" y="18278"/>
                  </a:lnTo>
                  <a:lnTo>
                    <a:pt x="12881" y="18388"/>
                  </a:lnTo>
                  <a:lnTo>
                    <a:pt x="12420" y="18498"/>
                  </a:lnTo>
                  <a:lnTo>
                    <a:pt x="11959" y="18564"/>
                  </a:lnTo>
                  <a:lnTo>
                    <a:pt x="11476" y="18630"/>
                  </a:lnTo>
                  <a:lnTo>
                    <a:pt x="10972" y="18651"/>
                  </a:lnTo>
                  <a:lnTo>
                    <a:pt x="10445" y="18651"/>
                  </a:lnTo>
                  <a:lnTo>
                    <a:pt x="10445" y="18651"/>
                  </a:lnTo>
                  <a:lnTo>
                    <a:pt x="9918" y="18651"/>
                  </a:lnTo>
                  <a:lnTo>
                    <a:pt x="9414" y="18608"/>
                  </a:lnTo>
                  <a:lnTo>
                    <a:pt x="8887" y="18564"/>
                  </a:lnTo>
                  <a:lnTo>
                    <a:pt x="8404" y="18476"/>
                  </a:lnTo>
                  <a:lnTo>
                    <a:pt x="7900" y="18366"/>
                  </a:lnTo>
                  <a:lnTo>
                    <a:pt x="7417" y="18235"/>
                  </a:lnTo>
                  <a:lnTo>
                    <a:pt x="6956" y="18081"/>
                  </a:lnTo>
                  <a:lnTo>
                    <a:pt x="6495" y="17883"/>
                  </a:lnTo>
                  <a:lnTo>
                    <a:pt x="6035" y="17686"/>
                  </a:lnTo>
                  <a:lnTo>
                    <a:pt x="5596" y="17445"/>
                  </a:lnTo>
                  <a:lnTo>
                    <a:pt x="5157" y="17159"/>
                  </a:lnTo>
                  <a:lnTo>
                    <a:pt x="4740" y="16874"/>
                  </a:lnTo>
                  <a:lnTo>
                    <a:pt x="4323" y="16545"/>
                  </a:lnTo>
                  <a:lnTo>
                    <a:pt x="3928" y="16172"/>
                  </a:lnTo>
                  <a:lnTo>
                    <a:pt x="3533" y="15777"/>
                  </a:lnTo>
                  <a:lnTo>
                    <a:pt x="3160" y="15360"/>
                  </a:lnTo>
                  <a:lnTo>
                    <a:pt x="3160" y="15360"/>
                  </a:lnTo>
                  <a:lnTo>
                    <a:pt x="2853" y="14987"/>
                  </a:lnTo>
                  <a:lnTo>
                    <a:pt x="2568" y="14614"/>
                  </a:lnTo>
                  <a:lnTo>
                    <a:pt x="2304" y="14219"/>
                  </a:lnTo>
                  <a:lnTo>
                    <a:pt x="2041" y="13824"/>
                  </a:lnTo>
                  <a:lnTo>
                    <a:pt x="1822" y="13429"/>
                  </a:lnTo>
                  <a:lnTo>
                    <a:pt x="1580" y="13012"/>
                  </a:lnTo>
                  <a:lnTo>
                    <a:pt x="1383" y="12595"/>
                  </a:lnTo>
                  <a:lnTo>
                    <a:pt x="1185" y="12178"/>
                  </a:lnTo>
                  <a:lnTo>
                    <a:pt x="1185" y="12178"/>
                  </a:lnTo>
                  <a:lnTo>
                    <a:pt x="1032" y="11784"/>
                  </a:lnTo>
                  <a:lnTo>
                    <a:pt x="878" y="11367"/>
                  </a:lnTo>
                  <a:lnTo>
                    <a:pt x="746" y="10972"/>
                  </a:lnTo>
                  <a:lnTo>
                    <a:pt x="615" y="10555"/>
                  </a:lnTo>
                  <a:lnTo>
                    <a:pt x="527" y="10138"/>
                  </a:lnTo>
                  <a:lnTo>
                    <a:pt x="417" y="9699"/>
                  </a:lnTo>
                  <a:lnTo>
                    <a:pt x="351" y="9282"/>
                  </a:lnTo>
                  <a:lnTo>
                    <a:pt x="286" y="8843"/>
                  </a:lnTo>
                  <a:lnTo>
                    <a:pt x="286" y="8843"/>
                  </a:lnTo>
                  <a:lnTo>
                    <a:pt x="220" y="8382"/>
                  </a:lnTo>
                  <a:lnTo>
                    <a:pt x="176" y="7900"/>
                  </a:lnTo>
                  <a:lnTo>
                    <a:pt x="154" y="7439"/>
                  </a:lnTo>
                  <a:lnTo>
                    <a:pt x="154" y="6956"/>
                  </a:lnTo>
                  <a:lnTo>
                    <a:pt x="154" y="6956"/>
                  </a:lnTo>
                  <a:lnTo>
                    <a:pt x="154" y="6693"/>
                  </a:lnTo>
                  <a:lnTo>
                    <a:pt x="132" y="6430"/>
                  </a:lnTo>
                  <a:lnTo>
                    <a:pt x="132" y="6430"/>
                  </a:lnTo>
                  <a:lnTo>
                    <a:pt x="88" y="6298"/>
                  </a:lnTo>
                  <a:lnTo>
                    <a:pt x="66" y="6166"/>
                  </a:lnTo>
                  <a:lnTo>
                    <a:pt x="22" y="6057"/>
                  </a:lnTo>
                  <a:lnTo>
                    <a:pt x="0" y="5925"/>
                  </a:lnTo>
                  <a:lnTo>
                    <a:pt x="2414" y="4038"/>
                  </a:lnTo>
                  <a:lnTo>
                    <a:pt x="2414" y="0"/>
                  </a:lnTo>
                  <a:lnTo>
                    <a:pt x="17181" y="0"/>
                  </a:lnTo>
                  <a:lnTo>
                    <a:pt x="17181" y="4586"/>
                  </a:lnTo>
                  <a:lnTo>
                    <a:pt x="20560" y="6298"/>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7" name="Google Shape;5531;p48">
              <a:extLst>
                <a:ext uri="{FF2B5EF4-FFF2-40B4-BE49-F238E27FC236}">
                  <a16:creationId xmlns:a16="http://schemas.microsoft.com/office/drawing/2014/main" id="{4BA48508-5685-D258-3A4E-1A9A7DC464D0}"/>
                </a:ext>
              </a:extLst>
            </p:cNvPr>
            <p:cNvSpPr/>
            <p:nvPr/>
          </p:nvSpPr>
          <p:spPr>
            <a:xfrm>
              <a:off x="8094725" y="2818575"/>
              <a:ext cx="454225" cy="184350"/>
            </a:xfrm>
            <a:custGeom>
              <a:avLst/>
              <a:gdLst/>
              <a:ahLst/>
              <a:cxnLst/>
              <a:rect l="l" t="t" r="r" b="b"/>
              <a:pathLst>
                <a:path w="18169" h="7374" extrusionOk="0">
                  <a:moveTo>
                    <a:pt x="18169" y="791"/>
                  </a:moveTo>
                  <a:lnTo>
                    <a:pt x="18169" y="791"/>
                  </a:lnTo>
                  <a:lnTo>
                    <a:pt x="17971" y="1252"/>
                  </a:lnTo>
                  <a:lnTo>
                    <a:pt x="17774" y="1712"/>
                  </a:lnTo>
                  <a:lnTo>
                    <a:pt x="17532" y="2151"/>
                  </a:lnTo>
                  <a:lnTo>
                    <a:pt x="17291" y="2590"/>
                  </a:lnTo>
                  <a:lnTo>
                    <a:pt x="17006" y="3007"/>
                  </a:lnTo>
                  <a:lnTo>
                    <a:pt x="16720" y="3402"/>
                  </a:lnTo>
                  <a:lnTo>
                    <a:pt x="16435" y="3819"/>
                  </a:lnTo>
                  <a:lnTo>
                    <a:pt x="16106" y="4192"/>
                  </a:lnTo>
                  <a:lnTo>
                    <a:pt x="16106" y="4192"/>
                  </a:lnTo>
                  <a:lnTo>
                    <a:pt x="15733" y="4631"/>
                  </a:lnTo>
                  <a:lnTo>
                    <a:pt x="15360" y="5004"/>
                  </a:lnTo>
                  <a:lnTo>
                    <a:pt x="14987" y="5377"/>
                  </a:lnTo>
                  <a:lnTo>
                    <a:pt x="14592" y="5684"/>
                  </a:lnTo>
                  <a:lnTo>
                    <a:pt x="14197" y="5991"/>
                  </a:lnTo>
                  <a:lnTo>
                    <a:pt x="13802" y="6232"/>
                  </a:lnTo>
                  <a:lnTo>
                    <a:pt x="13407" y="6474"/>
                  </a:lnTo>
                  <a:lnTo>
                    <a:pt x="12990" y="6671"/>
                  </a:lnTo>
                  <a:lnTo>
                    <a:pt x="12573" y="6847"/>
                  </a:lnTo>
                  <a:lnTo>
                    <a:pt x="12134" y="7000"/>
                  </a:lnTo>
                  <a:lnTo>
                    <a:pt x="11696" y="7110"/>
                  </a:lnTo>
                  <a:lnTo>
                    <a:pt x="11235" y="7220"/>
                  </a:lnTo>
                  <a:lnTo>
                    <a:pt x="10774" y="7286"/>
                  </a:lnTo>
                  <a:lnTo>
                    <a:pt x="10291" y="7352"/>
                  </a:lnTo>
                  <a:lnTo>
                    <a:pt x="9787" y="7373"/>
                  </a:lnTo>
                  <a:lnTo>
                    <a:pt x="9260" y="7373"/>
                  </a:lnTo>
                  <a:lnTo>
                    <a:pt x="9260" y="7373"/>
                  </a:lnTo>
                  <a:lnTo>
                    <a:pt x="8733" y="7373"/>
                  </a:lnTo>
                  <a:lnTo>
                    <a:pt x="8229" y="7330"/>
                  </a:lnTo>
                  <a:lnTo>
                    <a:pt x="7702" y="7286"/>
                  </a:lnTo>
                  <a:lnTo>
                    <a:pt x="7219" y="7198"/>
                  </a:lnTo>
                  <a:lnTo>
                    <a:pt x="6715" y="7088"/>
                  </a:lnTo>
                  <a:lnTo>
                    <a:pt x="6232" y="6957"/>
                  </a:lnTo>
                  <a:lnTo>
                    <a:pt x="5771" y="6803"/>
                  </a:lnTo>
                  <a:lnTo>
                    <a:pt x="5310" y="6605"/>
                  </a:lnTo>
                  <a:lnTo>
                    <a:pt x="4850" y="6408"/>
                  </a:lnTo>
                  <a:lnTo>
                    <a:pt x="4411" y="6167"/>
                  </a:lnTo>
                  <a:lnTo>
                    <a:pt x="3972" y="5881"/>
                  </a:lnTo>
                  <a:lnTo>
                    <a:pt x="3555" y="5596"/>
                  </a:lnTo>
                  <a:lnTo>
                    <a:pt x="3138" y="5267"/>
                  </a:lnTo>
                  <a:lnTo>
                    <a:pt x="2743" y="4894"/>
                  </a:lnTo>
                  <a:lnTo>
                    <a:pt x="2348" y="4499"/>
                  </a:lnTo>
                  <a:lnTo>
                    <a:pt x="1975" y="4082"/>
                  </a:lnTo>
                  <a:lnTo>
                    <a:pt x="1975" y="4082"/>
                  </a:lnTo>
                  <a:lnTo>
                    <a:pt x="1668" y="3709"/>
                  </a:lnTo>
                  <a:lnTo>
                    <a:pt x="1383" y="3336"/>
                  </a:lnTo>
                  <a:lnTo>
                    <a:pt x="1119" y="2941"/>
                  </a:lnTo>
                  <a:lnTo>
                    <a:pt x="856" y="2546"/>
                  </a:lnTo>
                  <a:lnTo>
                    <a:pt x="637" y="2151"/>
                  </a:lnTo>
                  <a:lnTo>
                    <a:pt x="395" y="1734"/>
                  </a:lnTo>
                  <a:lnTo>
                    <a:pt x="198" y="1317"/>
                  </a:lnTo>
                  <a:lnTo>
                    <a:pt x="0" y="900"/>
                  </a:lnTo>
                  <a:lnTo>
                    <a:pt x="0" y="900"/>
                  </a:lnTo>
                  <a:lnTo>
                    <a:pt x="812" y="1186"/>
                  </a:lnTo>
                  <a:lnTo>
                    <a:pt x="1317" y="1383"/>
                  </a:lnTo>
                  <a:lnTo>
                    <a:pt x="1865" y="1625"/>
                  </a:lnTo>
                  <a:lnTo>
                    <a:pt x="1865" y="1625"/>
                  </a:lnTo>
                  <a:lnTo>
                    <a:pt x="2085" y="1712"/>
                  </a:lnTo>
                  <a:lnTo>
                    <a:pt x="2326" y="1800"/>
                  </a:lnTo>
                  <a:lnTo>
                    <a:pt x="2568" y="1866"/>
                  </a:lnTo>
                  <a:lnTo>
                    <a:pt x="2809" y="1910"/>
                  </a:lnTo>
                  <a:lnTo>
                    <a:pt x="3050" y="1932"/>
                  </a:lnTo>
                  <a:lnTo>
                    <a:pt x="3314" y="1954"/>
                  </a:lnTo>
                  <a:lnTo>
                    <a:pt x="3555" y="1954"/>
                  </a:lnTo>
                  <a:lnTo>
                    <a:pt x="3796" y="1932"/>
                  </a:lnTo>
                  <a:lnTo>
                    <a:pt x="4038" y="1910"/>
                  </a:lnTo>
                  <a:lnTo>
                    <a:pt x="4279" y="1844"/>
                  </a:lnTo>
                  <a:lnTo>
                    <a:pt x="4498" y="1778"/>
                  </a:lnTo>
                  <a:lnTo>
                    <a:pt x="4740" y="1712"/>
                  </a:lnTo>
                  <a:lnTo>
                    <a:pt x="4959" y="1603"/>
                  </a:lnTo>
                  <a:lnTo>
                    <a:pt x="5179" y="1493"/>
                  </a:lnTo>
                  <a:lnTo>
                    <a:pt x="5398" y="1383"/>
                  </a:lnTo>
                  <a:lnTo>
                    <a:pt x="5596" y="1230"/>
                  </a:lnTo>
                  <a:lnTo>
                    <a:pt x="5596" y="1230"/>
                  </a:lnTo>
                  <a:lnTo>
                    <a:pt x="5837" y="1054"/>
                  </a:lnTo>
                  <a:lnTo>
                    <a:pt x="6078" y="900"/>
                  </a:lnTo>
                  <a:lnTo>
                    <a:pt x="6561" y="637"/>
                  </a:lnTo>
                  <a:lnTo>
                    <a:pt x="7022" y="440"/>
                  </a:lnTo>
                  <a:lnTo>
                    <a:pt x="7483" y="264"/>
                  </a:lnTo>
                  <a:lnTo>
                    <a:pt x="7878" y="154"/>
                  </a:lnTo>
                  <a:lnTo>
                    <a:pt x="8251" y="67"/>
                  </a:lnTo>
                  <a:lnTo>
                    <a:pt x="8580" y="23"/>
                  </a:lnTo>
                  <a:lnTo>
                    <a:pt x="8799" y="1"/>
                  </a:lnTo>
                  <a:lnTo>
                    <a:pt x="8799" y="1"/>
                  </a:lnTo>
                  <a:lnTo>
                    <a:pt x="9370" y="23"/>
                  </a:lnTo>
                  <a:lnTo>
                    <a:pt x="9874" y="89"/>
                  </a:lnTo>
                  <a:lnTo>
                    <a:pt x="10357" y="176"/>
                  </a:lnTo>
                  <a:lnTo>
                    <a:pt x="10796" y="308"/>
                  </a:lnTo>
                  <a:lnTo>
                    <a:pt x="11213" y="462"/>
                  </a:lnTo>
                  <a:lnTo>
                    <a:pt x="11586" y="659"/>
                  </a:lnTo>
                  <a:lnTo>
                    <a:pt x="11915" y="857"/>
                  </a:lnTo>
                  <a:lnTo>
                    <a:pt x="12222" y="1054"/>
                  </a:lnTo>
                  <a:lnTo>
                    <a:pt x="12222" y="1054"/>
                  </a:lnTo>
                  <a:lnTo>
                    <a:pt x="12442" y="1208"/>
                  </a:lnTo>
                  <a:lnTo>
                    <a:pt x="12661" y="1339"/>
                  </a:lnTo>
                  <a:lnTo>
                    <a:pt x="12880" y="1449"/>
                  </a:lnTo>
                  <a:lnTo>
                    <a:pt x="13122" y="1559"/>
                  </a:lnTo>
                  <a:lnTo>
                    <a:pt x="13341" y="1625"/>
                  </a:lnTo>
                  <a:lnTo>
                    <a:pt x="13583" y="1712"/>
                  </a:lnTo>
                  <a:lnTo>
                    <a:pt x="13824" y="1756"/>
                  </a:lnTo>
                  <a:lnTo>
                    <a:pt x="14065" y="1800"/>
                  </a:lnTo>
                  <a:lnTo>
                    <a:pt x="14329" y="1822"/>
                  </a:lnTo>
                  <a:lnTo>
                    <a:pt x="14570" y="1822"/>
                  </a:lnTo>
                  <a:lnTo>
                    <a:pt x="14811" y="1800"/>
                  </a:lnTo>
                  <a:lnTo>
                    <a:pt x="15053" y="1778"/>
                  </a:lnTo>
                  <a:lnTo>
                    <a:pt x="15294" y="1734"/>
                  </a:lnTo>
                  <a:lnTo>
                    <a:pt x="15557" y="1668"/>
                  </a:lnTo>
                  <a:lnTo>
                    <a:pt x="15799" y="1581"/>
                  </a:lnTo>
                  <a:lnTo>
                    <a:pt x="16018" y="1493"/>
                  </a:lnTo>
                  <a:lnTo>
                    <a:pt x="16018" y="1493"/>
                  </a:lnTo>
                  <a:lnTo>
                    <a:pt x="16589" y="1252"/>
                  </a:lnTo>
                  <a:lnTo>
                    <a:pt x="17159" y="1054"/>
                  </a:lnTo>
                  <a:lnTo>
                    <a:pt x="17686" y="879"/>
                  </a:lnTo>
                  <a:lnTo>
                    <a:pt x="17927" y="835"/>
                  </a:lnTo>
                  <a:lnTo>
                    <a:pt x="18169" y="791"/>
                  </a:lnTo>
                  <a:lnTo>
                    <a:pt x="18169" y="79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8" name="Google Shape;5532;p48">
              <a:extLst>
                <a:ext uri="{FF2B5EF4-FFF2-40B4-BE49-F238E27FC236}">
                  <a16:creationId xmlns:a16="http://schemas.microsoft.com/office/drawing/2014/main" id="{3CE86CA5-759E-06E8-317F-3AC51EDC3EAF}"/>
                </a:ext>
              </a:extLst>
            </p:cNvPr>
            <p:cNvSpPr/>
            <p:nvPr/>
          </p:nvSpPr>
          <p:spPr>
            <a:xfrm>
              <a:off x="8375025" y="2675400"/>
              <a:ext cx="68050" cy="23075"/>
            </a:xfrm>
            <a:custGeom>
              <a:avLst/>
              <a:gdLst/>
              <a:ahLst/>
              <a:cxnLst/>
              <a:rect l="l" t="t" r="r" b="b"/>
              <a:pathLst>
                <a:path w="2722" h="923" extrusionOk="0">
                  <a:moveTo>
                    <a:pt x="1142" y="1"/>
                  </a:moveTo>
                  <a:lnTo>
                    <a:pt x="1142" y="1"/>
                  </a:lnTo>
                  <a:lnTo>
                    <a:pt x="1383" y="1"/>
                  </a:lnTo>
                  <a:lnTo>
                    <a:pt x="1603" y="23"/>
                  </a:lnTo>
                  <a:lnTo>
                    <a:pt x="1822" y="89"/>
                  </a:lnTo>
                  <a:lnTo>
                    <a:pt x="2020" y="154"/>
                  </a:lnTo>
                  <a:lnTo>
                    <a:pt x="2217" y="242"/>
                  </a:lnTo>
                  <a:lnTo>
                    <a:pt x="2393" y="330"/>
                  </a:lnTo>
                  <a:lnTo>
                    <a:pt x="2524" y="440"/>
                  </a:lnTo>
                  <a:lnTo>
                    <a:pt x="2656" y="549"/>
                  </a:lnTo>
                  <a:lnTo>
                    <a:pt x="2656" y="549"/>
                  </a:lnTo>
                  <a:lnTo>
                    <a:pt x="2700" y="615"/>
                  </a:lnTo>
                  <a:lnTo>
                    <a:pt x="2722" y="681"/>
                  </a:lnTo>
                  <a:lnTo>
                    <a:pt x="2722" y="747"/>
                  </a:lnTo>
                  <a:lnTo>
                    <a:pt x="2700" y="791"/>
                  </a:lnTo>
                  <a:lnTo>
                    <a:pt x="2656" y="857"/>
                  </a:lnTo>
                  <a:lnTo>
                    <a:pt x="2612" y="900"/>
                  </a:lnTo>
                  <a:lnTo>
                    <a:pt x="2546" y="922"/>
                  </a:lnTo>
                  <a:lnTo>
                    <a:pt x="2480" y="922"/>
                  </a:lnTo>
                  <a:lnTo>
                    <a:pt x="2480" y="922"/>
                  </a:lnTo>
                  <a:lnTo>
                    <a:pt x="1295" y="857"/>
                  </a:lnTo>
                  <a:lnTo>
                    <a:pt x="659" y="835"/>
                  </a:lnTo>
                  <a:lnTo>
                    <a:pt x="133" y="835"/>
                  </a:lnTo>
                  <a:lnTo>
                    <a:pt x="133" y="835"/>
                  </a:lnTo>
                  <a:lnTo>
                    <a:pt x="45" y="813"/>
                  </a:lnTo>
                  <a:lnTo>
                    <a:pt x="1" y="769"/>
                  </a:lnTo>
                  <a:lnTo>
                    <a:pt x="1" y="703"/>
                  </a:lnTo>
                  <a:lnTo>
                    <a:pt x="23" y="637"/>
                  </a:lnTo>
                  <a:lnTo>
                    <a:pt x="23" y="637"/>
                  </a:lnTo>
                  <a:lnTo>
                    <a:pt x="220" y="418"/>
                  </a:lnTo>
                  <a:lnTo>
                    <a:pt x="330" y="330"/>
                  </a:lnTo>
                  <a:lnTo>
                    <a:pt x="462" y="242"/>
                  </a:lnTo>
                  <a:lnTo>
                    <a:pt x="615" y="176"/>
                  </a:lnTo>
                  <a:lnTo>
                    <a:pt x="769" y="111"/>
                  </a:lnTo>
                  <a:lnTo>
                    <a:pt x="944" y="45"/>
                  </a:lnTo>
                  <a:lnTo>
                    <a:pt x="1142" y="1"/>
                  </a:lnTo>
                  <a:lnTo>
                    <a:pt x="1142"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9" name="Google Shape;5533;p48">
              <a:extLst>
                <a:ext uri="{FF2B5EF4-FFF2-40B4-BE49-F238E27FC236}">
                  <a16:creationId xmlns:a16="http://schemas.microsoft.com/office/drawing/2014/main" id="{E87071D4-3671-DAD4-8D69-877B62FA03DA}"/>
                </a:ext>
              </a:extLst>
            </p:cNvPr>
            <p:cNvSpPr/>
            <p:nvPr/>
          </p:nvSpPr>
          <p:spPr>
            <a:xfrm>
              <a:off x="8198950" y="2671025"/>
              <a:ext cx="68050" cy="23600"/>
            </a:xfrm>
            <a:custGeom>
              <a:avLst/>
              <a:gdLst/>
              <a:ahLst/>
              <a:cxnLst/>
              <a:rect l="l" t="t" r="r" b="b"/>
              <a:pathLst>
                <a:path w="2722" h="944" extrusionOk="0">
                  <a:moveTo>
                    <a:pt x="1580" y="0"/>
                  </a:moveTo>
                  <a:lnTo>
                    <a:pt x="1580" y="0"/>
                  </a:lnTo>
                  <a:lnTo>
                    <a:pt x="1339" y="0"/>
                  </a:lnTo>
                  <a:lnTo>
                    <a:pt x="1097" y="44"/>
                  </a:lnTo>
                  <a:lnTo>
                    <a:pt x="900" y="88"/>
                  </a:lnTo>
                  <a:lnTo>
                    <a:pt x="681" y="154"/>
                  </a:lnTo>
                  <a:lnTo>
                    <a:pt x="505" y="242"/>
                  </a:lnTo>
                  <a:lnTo>
                    <a:pt x="329" y="351"/>
                  </a:lnTo>
                  <a:lnTo>
                    <a:pt x="176" y="461"/>
                  </a:lnTo>
                  <a:lnTo>
                    <a:pt x="66" y="571"/>
                  </a:lnTo>
                  <a:lnTo>
                    <a:pt x="66" y="571"/>
                  </a:lnTo>
                  <a:lnTo>
                    <a:pt x="22" y="615"/>
                  </a:lnTo>
                  <a:lnTo>
                    <a:pt x="0" y="681"/>
                  </a:lnTo>
                  <a:lnTo>
                    <a:pt x="0" y="746"/>
                  </a:lnTo>
                  <a:lnTo>
                    <a:pt x="22" y="812"/>
                  </a:lnTo>
                  <a:lnTo>
                    <a:pt x="66" y="856"/>
                  </a:lnTo>
                  <a:lnTo>
                    <a:pt x="110" y="900"/>
                  </a:lnTo>
                  <a:lnTo>
                    <a:pt x="154" y="922"/>
                  </a:lnTo>
                  <a:lnTo>
                    <a:pt x="242" y="944"/>
                  </a:lnTo>
                  <a:lnTo>
                    <a:pt x="242" y="944"/>
                  </a:lnTo>
                  <a:lnTo>
                    <a:pt x="1427" y="856"/>
                  </a:lnTo>
                  <a:lnTo>
                    <a:pt x="2063" y="834"/>
                  </a:lnTo>
                  <a:lnTo>
                    <a:pt x="2590" y="834"/>
                  </a:lnTo>
                  <a:lnTo>
                    <a:pt x="2590" y="834"/>
                  </a:lnTo>
                  <a:lnTo>
                    <a:pt x="2655" y="812"/>
                  </a:lnTo>
                  <a:lnTo>
                    <a:pt x="2699" y="768"/>
                  </a:lnTo>
                  <a:lnTo>
                    <a:pt x="2721" y="702"/>
                  </a:lnTo>
                  <a:lnTo>
                    <a:pt x="2699" y="637"/>
                  </a:lnTo>
                  <a:lnTo>
                    <a:pt x="2699" y="637"/>
                  </a:lnTo>
                  <a:lnTo>
                    <a:pt x="2502" y="439"/>
                  </a:lnTo>
                  <a:lnTo>
                    <a:pt x="2392" y="351"/>
                  </a:lnTo>
                  <a:lnTo>
                    <a:pt x="2260" y="264"/>
                  </a:lnTo>
                  <a:lnTo>
                    <a:pt x="2107" y="176"/>
                  </a:lnTo>
                  <a:lnTo>
                    <a:pt x="1953" y="110"/>
                  </a:lnTo>
                  <a:lnTo>
                    <a:pt x="1756" y="44"/>
                  </a:lnTo>
                  <a:lnTo>
                    <a:pt x="1580" y="0"/>
                  </a:lnTo>
                  <a:lnTo>
                    <a:pt x="1580"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0" name="Google Shape;5534;p48">
              <a:extLst>
                <a:ext uri="{FF2B5EF4-FFF2-40B4-BE49-F238E27FC236}">
                  <a16:creationId xmlns:a16="http://schemas.microsoft.com/office/drawing/2014/main" id="{F5D4810F-FB5A-2729-C064-FE0E615E3A08}"/>
                </a:ext>
              </a:extLst>
            </p:cNvPr>
            <p:cNvSpPr/>
            <p:nvPr/>
          </p:nvSpPr>
          <p:spPr>
            <a:xfrm>
              <a:off x="8269150" y="2771400"/>
              <a:ext cx="102075" cy="42825"/>
            </a:xfrm>
            <a:custGeom>
              <a:avLst/>
              <a:gdLst/>
              <a:ahLst/>
              <a:cxnLst/>
              <a:rect l="l" t="t" r="r" b="b"/>
              <a:pathLst>
                <a:path w="4083" h="1713" extrusionOk="0">
                  <a:moveTo>
                    <a:pt x="1" y="1712"/>
                  </a:moveTo>
                  <a:lnTo>
                    <a:pt x="1" y="1712"/>
                  </a:lnTo>
                  <a:lnTo>
                    <a:pt x="220" y="1515"/>
                  </a:lnTo>
                  <a:lnTo>
                    <a:pt x="462" y="1317"/>
                  </a:lnTo>
                  <a:lnTo>
                    <a:pt x="681" y="1142"/>
                  </a:lnTo>
                  <a:lnTo>
                    <a:pt x="923" y="1010"/>
                  </a:lnTo>
                  <a:lnTo>
                    <a:pt x="1164" y="878"/>
                  </a:lnTo>
                  <a:lnTo>
                    <a:pt x="1427" y="791"/>
                  </a:lnTo>
                  <a:lnTo>
                    <a:pt x="1669" y="725"/>
                  </a:lnTo>
                  <a:lnTo>
                    <a:pt x="1932" y="681"/>
                  </a:lnTo>
                  <a:lnTo>
                    <a:pt x="2173" y="681"/>
                  </a:lnTo>
                  <a:lnTo>
                    <a:pt x="2437" y="703"/>
                  </a:lnTo>
                  <a:lnTo>
                    <a:pt x="2700" y="747"/>
                  </a:lnTo>
                  <a:lnTo>
                    <a:pt x="2985" y="857"/>
                  </a:lnTo>
                  <a:lnTo>
                    <a:pt x="3248" y="988"/>
                  </a:lnTo>
                  <a:lnTo>
                    <a:pt x="3512" y="1164"/>
                  </a:lnTo>
                  <a:lnTo>
                    <a:pt x="3797" y="1361"/>
                  </a:lnTo>
                  <a:lnTo>
                    <a:pt x="4082" y="1625"/>
                  </a:lnTo>
                  <a:lnTo>
                    <a:pt x="4082" y="1625"/>
                  </a:lnTo>
                  <a:lnTo>
                    <a:pt x="4038" y="1449"/>
                  </a:lnTo>
                  <a:lnTo>
                    <a:pt x="3973" y="1273"/>
                  </a:lnTo>
                  <a:lnTo>
                    <a:pt x="3907" y="1120"/>
                  </a:lnTo>
                  <a:lnTo>
                    <a:pt x="3819" y="966"/>
                  </a:lnTo>
                  <a:lnTo>
                    <a:pt x="3731" y="835"/>
                  </a:lnTo>
                  <a:lnTo>
                    <a:pt x="3621" y="703"/>
                  </a:lnTo>
                  <a:lnTo>
                    <a:pt x="3512" y="571"/>
                  </a:lnTo>
                  <a:lnTo>
                    <a:pt x="3402" y="462"/>
                  </a:lnTo>
                  <a:lnTo>
                    <a:pt x="3270" y="374"/>
                  </a:lnTo>
                  <a:lnTo>
                    <a:pt x="3139" y="286"/>
                  </a:lnTo>
                  <a:lnTo>
                    <a:pt x="2853" y="154"/>
                  </a:lnTo>
                  <a:lnTo>
                    <a:pt x="2546" y="45"/>
                  </a:lnTo>
                  <a:lnTo>
                    <a:pt x="2217" y="23"/>
                  </a:lnTo>
                  <a:lnTo>
                    <a:pt x="2064" y="1"/>
                  </a:lnTo>
                  <a:lnTo>
                    <a:pt x="1888" y="23"/>
                  </a:lnTo>
                  <a:lnTo>
                    <a:pt x="1734" y="45"/>
                  </a:lnTo>
                  <a:lnTo>
                    <a:pt x="1581" y="89"/>
                  </a:lnTo>
                  <a:lnTo>
                    <a:pt x="1405" y="132"/>
                  </a:lnTo>
                  <a:lnTo>
                    <a:pt x="1252" y="198"/>
                  </a:lnTo>
                  <a:lnTo>
                    <a:pt x="1098" y="286"/>
                  </a:lnTo>
                  <a:lnTo>
                    <a:pt x="944" y="396"/>
                  </a:lnTo>
                  <a:lnTo>
                    <a:pt x="813" y="505"/>
                  </a:lnTo>
                  <a:lnTo>
                    <a:pt x="659" y="615"/>
                  </a:lnTo>
                  <a:lnTo>
                    <a:pt x="528" y="769"/>
                  </a:lnTo>
                  <a:lnTo>
                    <a:pt x="418" y="922"/>
                  </a:lnTo>
                  <a:lnTo>
                    <a:pt x="286" y="1098"/>
                  </a:lnTo>
                  <a:lnTo>
                    <a:pt x="177" y="1295"/>
                  </a:lnTo>
                  <a:lnTo>
                    <a:pt x="89" y="1493"/>
                  </a:lnTo>
                  <a:lnTo>
                    <a:pt x="1" y="1712"/>
                  </a:lnTo>
                  <a:lnTo>
                    <a:pt x="1" y="1712"/>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1" name="Google Shape;5535;p48">
              <a:extLst>
                <a:ext uri="{FF2B5EF4-FFF2-40B4-BE49-F238E27FC236}">
                  <a16:creationId xmlns:a16="http://schemas.microsoft.com/office/drawing/2014/main" id="{B289382E-0B2B-1E4D-5FFF-98DDD7569F24}"/>
                </a:ext>
              </a:extLst>
            </p:cNvPr>
            <p:cNvSpPr/>
            <p:nvPr/>
          </p:nvSpPr>
          <p:spPr>
            <a:xfrm>
              <a:off x="8142450" y="2798275"/>
              <a:ext cx="70225" cy="53250"/>
            </a:xfrm>
            <a:custGeom>
              <a:avLst/>
              <a:gdLst/>
              <a:ahLst/>
              <a:cxnLst/>
              <a:rect l="l" t="t" r="r" b="b"/>
              <a:pathLst>
                <a:path w="2809" h="2130" extrusionOk="0">
                  <a:moveTo>
                    <a:pt x="2699" y="681"/>
                  </a:moveTo>
                  <a:lnTo>
                    <a:pt x="2699" y="681"/>
                  </a:lnTo>
                  <a:lnTo>
                    <a:pt x="2765" y="857"/>
                  </a:lnTo>
                  <a:lnTo>
                    <a:pt x="2809" y="1076"/>
                  </a:lnTo>
                  <a:lnTo>
                    <a:pt x="2809" y="1076"/>
                  </a:lnTo>
                  <a:lnTo>
                    <a:pt x="2787" y="1186"/>
                  </a:lnTo>
                  <a:lnTo>
                    <a:pt x="2765" y="1274"/>
                  </a:lnTo>
                  <a:lnTo>
                    <a:pt x="2743" y="1383"/>
                  </a:lnTo>
                  <a:lnTo>
                    <a:pt x="2699" y="1471"/>
                  </a:lnTo>
                  <a:lnTo>
                    <a:pt x="2568" y="1669"/>
                  </a:lnTo>
                  <a:lnTo>
                    <a:pt x="2392" y="1822"/>
                  </a:lnTo>
                  <a:lnTo>
                    <a:pt x="2392" y="1822"/>
                  </a:lnTo>
                  <a:lnTo>
                    <a:pt x="2173" y="1954"/>
                  </a:lnTo>
                  <a:lnTo>
                    <a:pt x="1931" y="2064"/>
                  </a:lnTo>
                  <a:lnTo>
                    <a:pt x="1668" y="2107"/>
                  </a:lnTo>
                  <a:lnTo>
                    <a:pt x="1405" y="2129"/>
                  </a:lnTo>
                  <a:lnTo>
                    <a:pt x="1405" y="2129"/>
                  </a:lnTo>
                  <a:lnTo>
                    <a:pt x="1119" y="2107"/>
                  </a:lnTo>
                  <a:lnTo>
                    <a:pt x="856" y="2064"/>
                  </a:lnTo>
                  <a:lnTo>
                    <a:pt x="615" y="1954"/>
                  </a:lnTo>
                  <a:lnTo>
                    <a:pt x="417" y="1822"/>
                  </a:lnTo>
                  <a:lnTo>
                    <a:pt x="417" y="1822"/>
                  </a:lnTo>
                  <a:lnTo>
                    <a:pt x="242" y="1669"/>
                  </a:lnTo>
                  <a:lnTo>
                    <a:pt x="242" y="1669"/>
                  </a:lnTo>
                  <a:lnTo>
                    <a:pt x="132" y="1537"/>
                  </a:lnTo>
                  <a:lnTo>
                    <a:pt x="66" y="1383"/>
                  </a:lnTo>
                  <a:lnTo>
                    <a:pt x="22" y="1230"/>
                  </a:lnTo>
                  <a:lnTo>
                    <a:pt x="0" y="1076"/>
                  </a:lnTo>
                  <a:lnTo>
                    <a:pt x="0" y="1076"/>
                  </a:lnTo>
                  <a:lnTo>
                    <a:pt x="0" y="966"/>
                  </a:lnTo>
                  <a:lnTo>
                    <a:pt x="22" y="857"/>
                  </a:lnTo>
                  <a:lnTo>
                    <a:pt x="66" y="747"/>
                  </a:lnTo>
                  <a:lnTo>
                    <a:pt x="110" y="659"/>
                  </a:lnTo>
                  <a:lnTo>
                    <a:pt x="220" y="484"/>
                  </a:lnTo>
                  <a:lnTo>
                    <a:pt x="417" y="308"/>
                  </a:lnTo>
                  <a:lnTo>
                    <a:pt x="417" y="308"/>
                  </a:lnTo>
                  <a:lnTo>
                    <a:pt x="615" y="176"/>
                  </a:lnTo>
                  <a:lnTo>
                    <a:pt x="856" y="89"/>
                  </a:lnTo>
                  <a:lnTo>
                    <a:pt x="1119" y="23"/>
                  </a:lnTo>
                  <a:lnTo>
                    <a:pt x="1405" y="1"/>
                  </a:lnTo>
                  <a:lnTo>
                    <a:pt x="1405" y="1"/>
                  </a:lnTo>
                  <a:lnTo>
                    <a:pt x="1668" y="23"/>
                  </a:lnTo>
                  <a:lnTo>
                    <a:pt x="1931" y="89"/>
                  </a:lnTo>
                  <a:lnTo>
                    <a:pt x="2173" y="176"/>
                  </a:lnTo>
                  <a:lnTo>
                    <a:pt x="2392" y="308"/>
                  </a:lnTo>
                  <a:lnTo>
                    <a:pt x="2392" y="308"/>
                  </a:lnTo>
                  <a:lnTo>
                    <a:pt x="2480" y="396"/>
                  </a:lnTo>
                  <a:lnTo>
                    <a:pt x="2568" y="484"/>
                  </a:lnTo>
                  <a:lnTo>
                    <a:pt x="2655" y="593"/>
                  </a:lnTo>
                  <a:lnTo>
                    <a:pt x="2699" y="681"/>
                  </a:lnTo>
                  <a:lnTo>
                    <a:pt x="2699" y="68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2" name="Google Shape;5536;p48">
              <a:extLst>
                <a:ext uri="{FF2B5EF4-FFF2-40B4-BE49-F238E27FC236}">
                  <a16:creationId xmlns:a16="http://schemas.microsoft.com/office/drawing/2014/main" id="{A836BCE2-1F7B-089D-6EB0-0D7F762C1EBF}"/>
                </a:ext>
              </a:extLst>
            </p:cNvPr>
            <p:cNvSpPr/>
            <p:nvPr/>
          </p:nvSpPr>
          <p:spPr>
            <a:xfrm>
              <a:off x="8428800" y="2798275"/>
              <a:ext cx="70225" cy="53250"/>
            </a:xfrm>
            <a:custGeom>
              <a:avLst/>
              <a:gdLst/>
              <a:ahLst/>
              <a:cxnLst/>
              <a:rect l="l" t="t" r="r" b="b"/>
              <a:pathLst>
                <a:path w="2809" h="2130" extrusionOk="0">
                  <a:moveTo>
                    <a:pt x="2699" y="681"/>
                  </a:moveTo>
                  <a:lnTo>
                    <a:pt x="2699" y="681"/>
                  </a:lnTo>
                  <a:lnTo>
                    <a:pt x="2787" y="857"/>
                  </a:lnTo>
                  <a:lnTo>
                    <a:pt x="2809" y="1076"/>
                  </a:lnTo>
                  <a:lnTo>
                    <a:pt x="2809" y="1076"/>
                  </a:lnTo>
                  <a:lnTo>
                    <a:pt x="2787" y="1186"/>
                  </a:lnTo>
                  <a:lnTo>
                    <a:pt x="2765" y="1274"/>
                  </a:lnTo>
                  <a:lnTo>
                    <a:pt x="2743" y="1383"/>
                  </a:lnTo>
                  <a:lnTo>
                    <a:pt x="2699" y="1471"/>
                  </a:lnTo>
                  <a:lnTo>
                    <a:pt x="2567" y="1669"/>
                  </a:lnTo>
                  <a:lnTo>
                    <a:pt x="2392" y="1822"/>
                  </a:lnTo>
                  <a:lnTo>
                    <a:pt x="2392" y="1822"/>
                  </a:lnTo>
                  <a:lnTo>
                    <a:pt x="2172" y="1954"/>
                  </a:lnTo>
                  <a:lnTo>
                    <a:pt x="1931" y="2064"/>
                  </a:lnTo>
                  <a:lnTo>
                    <a:pt x="1668" y="2107"/>
                  </a:lnTo>
                  <a:lnTo>
                    <a:pt x="1405" y="2129"/>
                  </a:lnTo>
                  <a:lnTo>
                    <a:pt x="1405" y="2129"/>
                  </a:lnTo>
                  <a:lnTo>
                    <a:pt x="1119" y="2107"/>
                  </a:lnTo>
                  <a:lnTo>
                    <a:pt x="856" y="2064"/>
                  </a:lnTo>
                  <a:lnTo>
                    <a:pt x="637" y="1954"/>
                  </a:lnTo>
                  <a:lnTo>
                    <a:pt x="417" y="1822"/>
                  </a:lnTo>
                  <a:lnTo>
                    <a:pt x="417" y="1822"/>
                  </a:lnTo>
                  <a:lnTo>
                    <a:pt x="242" y="1669"/>
                  </a:lnTo>
                  <a:lnTo>
                    <a:pt x="242" y="1669"/>
                  </a:lnTo>
                  <a:lnTo>
                    <a:pt x="132" y="1537"/>
                  </a:lnTo>
                  <a:lnTo>
                    <a:pt x="66" y="1383"/>
                  </a:lnTo>
                  <a:lnTo>
                    <a:pt x="22" y="1230"/>
                  </a:lnTo>
                  <a:lnTo>
                    <a:pt x="0" y="1076"/>
                  </a:lnTo>
                  <a:lnTo>
                    <a:pt x="0" y="1076"/>
                  </a:lnTo>
                  <a:lnTo>
                    <a:pt x="0" y="966"/>
                  </a:lnTo>
                  <a:lnTo>
                    <a:pt x="22" y="857"/>
                  </a:lnTo>
                  <a:lnTo>
                    <a:pt x="66" y="747"/>
                  </a:lnTo>
                  <a:lnTo>
                    <a:pt x="110" y="659"/>
                  </a:lnTo>
                  <a:lnTo>
                    <a:pt x="242" y="484"/>
                  </a:lnTo>
                  <a:lnTo>
                    <a:pt x="417" y="308"/>
                  </a:lnTo>
                  <a:lnTo>
                    <a:pt x="417" y="308"/>
                  </a:lnTo>
                  <a:lnTo>
                    <a:pt x="637" y="176"/>
                  </a:lnTo>
                  <a:lnTo>
                    <a:pt x="856" y="89"/>
                  </a:lnTo>
                  <a:lnTo>
                    <a:pt x="1119" y="23"/>
                  </a:lnTo>
                  <a:lnTo>
                    <a:pt x="1405" y="1"/>
                  </a:lnTo>
                  <a:lnTo>
                    <a:pt x="1405" y="1"/>
                  </a:lnTo>
                  <a:lnTo>
                    <a:pt x="1668" y="23"/>
                  </a:lnTo>
                  <a:lnTo>
                    <a:pt x="1931" y="89"/>
                  </a:lnTo>
                  <a:lnTo>
                    <a:pt x="2172" y="176"/>
                  </a:lnTo>
                  <a:lnTo>
                    <a:pt x="2392" y="308"/>
                  </a:lnTo>
                  <a:lnTo>
                    <a:pt x="2392" y="308"/>
                  </a:lnTo>
                  <a:lnTo>
                    <a:pt x="2480" y="396"/>
                  </a:lnTo>
                  <a:lnTo>
                    <a:pt x="2567" y="484"/>
                  </a:lnTo>
                  <a:lnTo>
                    <a:pt x="2655" y="593"/>
                  </a:lnTo>
                  <a:lnTo>
                    <a:pt x="2699" y="681"/>
                  </a:lnTo>
                  <a:lnTo>
                    <a:pt x="2699" y="68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3" name="Google Shape;5537;p48">
              <a:extLst>
                <a:ext uri="{FF2B5EF4-FFF2-40B4-BE49-F238E27FC236}">
                  <a16:creationId xmlns:a16="http://schemas.microsoft.com/office/drawing/2014/main" id="{8E71EF02-DE50-92CF-2A7E-4241E1E1D97A}"/>
                </a:ext>
              </a:extLst>
            </p:cNvPr>
            <p:cNvSpPr/>
            <p:nvPr/>
          </p:nvSpPr>
          <p:spPr>
            <a:xfrm>
              <a:off x="8378875" y="2717100"/>
              <a:ext cx="37325" cy="49950"/>
            </a:xfrm>
            <a:custGeom>
              <a:avLst/>
              <a:gdLst/>
              <a:ahLst/>
              <a:cxnLst/>
              <a:rect l="l" t="t" r="r" b="b"/>
              <a:pathLst>
                <a:path w="1493" h="1998" extrusionOk="0">
                  <a:moveTo>
                    <a:pt x="1493" y="988"/>
                  </a:moveTo>
                  <a:lnTo>
                    <a:pt x="1493" y="988"/>
                  </a:lnTo>
                  <a:lnTo>
                    <a:pt x="1471" y="1207"/>
                  </a:lnTo>
                  <a:lnTo>
                    <a:pt x="1427" y="1383"/>
                  </a:lnTo>
                  <a:lnTo>
                    <a:pt x="1361" y="1558"/>
                  </a:lnTo>
                  <a:lnTo>
                    <a:pt x="1273" y="1712"/>
                  </a:lnTo>
                  <a:lnTo>
                    <a:pt x="1163" y="1822"/>
                  </a:lnTo>
                  <a:lnTo>
                    <a:pt x="1032" y="1909"/>
                  </a:lnTo>
                  <a:lnTo>
                    <a:pt x="900" y="1975"/>
                  </a:lnTo>
                  <a:lnTo>
                    <a:pt x="746" y="1997"/>
                  </a:lnTo>
                  <a:lnTo>
                    <a:pt x="746" y="1997"/>
                  </a:lnTo>
                  <a:lnTo>
                    <a:pt x="593" y="1975"/>
                  </a:lnTo>
                  <a:lnTo>
                    <a:pt x="439" y="1909"/>
                  </a:lnTo>
                  <a:lnTo>
                    <a:pt x="330" y="1822"/>
                  </a:lnTo>
                  <a:lnTo>
                    <a:pt x="220" y="1712"/>
                  </a:lnTo>
                  <a:lnTo>
                    <a:pt x="110" y="1558"/>
                  </a:lnTo>
                  <a:lnTo>
                    <a:pt x="44" y="1383"/>
                  </a:lnTo>
                  <a:lnTo>
                    <a:pt x="0" y="1207"/>
                  </a:lnTo>
                  <a:lnTo>
                    <a:pt x="0" y="988"/>
                  </a:lnTo>
                  <a:lnTo>
                    <a:pt x="0" y="988"/>
                  </a:lnTo>
                  <a:lnTo>
                    <a:pt x="0" y="790"/>
                  </a:lnTo>
                  <a:lnTo>
                    <a:pt x="44" y="615"/>
                  </a:lnTo>
                  <a:lnTo>
                    <a:pt x="110" y="439"/>
                  </a:lnTo>
                  <a:lnTo>
                    <a:pt x="220" y="286"/>
                  </a:lnTo>
                  <a:lnTo>
                    <a:pt x="330" y="176"/>
                  </a:lnTo>
                  <a:lnTo>
                    <a:pt x="439" y="88"/>
                  </a:lnTo>
                  <a:lnTo>
                    <a:pt x="593" y="22"/>
                  </a:lnTo>
                  <a:lnTo>
                    <a:pt x="746" y="0"/>
                  </a:lnTo>
                  <a:lnTo>
                    <a:pt x="746" y="0"/>
                  </a:lnTo>
                  <a:lnTo>
                    <a:pt x="900" y="22"/>
                  </a:lnTo>
                  <a:lnTo>
                    <a:pt x="1032" y="88"/>
                  </a:lnTo>
                  <a:lnTo>
                    <a:pt x="1163" y="176"/>
                  </a:lnTo>
                  <a:lnTo>
                    <a:pt x="1273" y="286"/>
                  </a:lnTo>
                  <a:lnTo>
                    <a:pt x="1361" y="439"/>
                  </a:lnTo>
                  <a:lnTo>
                    <a:pt x="1427" y="615"/>
                  </a:lnTo>
                  <a:lnTo>
                    <a:pt x="1471" y="790"/>
                  </a:lnTo>
                  <a:lnTo>
                    <a:pt x="1493" y="988"/>
                  </a:lnTo>
                  <a:lnTo>
                    <a:pt x="1493" y="988"/>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4" name="Google Shape;5538;p48">
              <a:extLst>
                <a:ext uri="{FF2B5EF4-FFF2-40B4-BE49-F238E27FC236}">
                  <a16:creationId xmlns:a16="http://schemas.microsoft.com/office/drawing/2014/main" id="{CF9F3A57-49B1-6188-D05C-BD1CA5DE8323}"/>
                </a:ext>
              </a:extLst>
            </p:cNvPr>
            <p:cNvSpPr/>
            <p:nvPr/>
          </p:nvSpPr>
          <p:spPr>
            <a:xfrm>
              <a:off x="8227475" y="2717100"/>
              <a:ext cx="37325" cy="49950"/>
            </a:xfrm>
            <a:custGeom>
              <a:avLst/>
              <a:gdLst/>
              <a:ahLst/>
              <a:cxnLst/>
              <a:rect l="l" t="t" r="r" b="b"/>
              <a:pathLst>
                <a:path w="1493" h="1998" extrusionOk="0">
                  <a:moveTo>
                    <a:pt x="1492" y="988"/>
                  </a:moveTo>
                  <a:lnTo>
                    <a:pt x="1492" y="988"/>
                  </a:lnTo>
                  <a:lnTo>
                    <a:pt x="1492" y="1207"/>
                  </a:lnTo>
                  <a:lnTo>
                    <a:pt x="1449" y="1383"/>
                  </a:lnTo>
                  <a:lnTo>
                    <a:pt x="1361" y="1558"/>
                  </a:lnTo>
                  <a:lnTo>
                    <a:pt x="1273" y="1712"/>
                  </a:lnTo>
                  <a:lnTo>
                    <a:pt x="1163" y="1822"/>
                  </a:lnTo>
                  <a:lnTo>
                    <a:pt x="1032" y="1909"/>
                  </a:lnTo>
                  <a:lnTo>
                    <a:pt x="900" y="1975"/>
                  </a:lnTo>
                  <a:lnTo>
                    <a:pt x="746" y="1997"/>
                  </a:lnTo>
                  <a:lnTo>
                    <a:pt x="746" y="1997"/>
                  </a:lnTo>
                  <a:lnTo>
                    <a:pt x="593" y="1975"/>
                  </a:lnTo>
                  <a:lnTo>
                    <a:pt x="461" y="1909"/>
                  </a:lnTo>
                  <a:lnTo>
                    <a:pt x="329" y="1822"/>
                  </a:lnTo>
                  <a:lnTo>
                    <a:pt x="220" y="1712"/>
                  </a:lnTo>
                  <a:lnTo>
                    <a:pt x="132" y="1558"/>
                  </a:lnTo>
                  <a:lnTo>
                    <a:pt x="66" y="1383"/>
                  </a:lnTo>
                  <a:lnTo>
                    <a:pt x="22" y="1207"/>
                  </a:lnTo>
                  <a:lnTo>
                    <a:pt x="0" y="988"/>
                  </a:lnTo>
                  <a:lnTo>
                    <a:pt x="0" y="988"/>
                  </a:lnTo>
                  <a:lnTo>
                    <a:pt x="22" y="790"/>
                  </a:lnTo>
                  <a:lnTo>
                    <a:pt x="66" y="615"/>
                  </a:lnTo>
                  <a:lnTo>
                    <a:pt x="132" y="439"/>
                  </a:lnTo>
                  <a:lnTo>
                    <a:pt x="220" y="286"/>
                  </a:lnTo>
                  <a:lnTo>
                    <a:pt x="329" y="176"/>
                  </a:lnTo>
                  <a:lnTo>
                    <a:pt x="461" y="88"/>
                  </a:lnTo>
                  <a:lnTo>
                    <a:pt x="593" y="22"/>
                  </a:lnTo>
                  <a:lnTo>
                    <a:pt x="746" y="0"/>
                  </a:lnTo>
                  <a:lnTo>
                    <a:pt x="746" y="0"/>
                  </a:lnTo>
                  <a:lnTo>
                    <a:pt x="900" y="22"/>
                  </a:lnTo>
                  <a:lnTo>
                    <a:pt x="1032" y="88"/>
                  </a:lnTo>
                  <a:lnTo>
                    <a:pt x="1163" y="176"/>
                  </a:lnTo>
                  <a:lnTo>
                    <a:pt x="1273" y="286"/>
                  </a:lnTo>
                  <a:lnTo>
                    <a:pt x="1361" y="439"/>
                  </a:lnTo>
                  <a:lnTo>
                    <a:pt x="1449" y="615"/>
                  </a:lnTo>
                  <a:lnTo>
                    <a:pt x="1492" y="790"/>
                  </a:lnTo>
                  <a:lnTo>
                    <a:pt x="1492" y="988"/>
                  </a:lnTo>
                  <a:lnTo>
                    <a:pt x="1492" y="988"/>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5" name="Google Shape;5539;p48">
              <a:extLst>
                <a:ext uri="{FF2B5EF4-FFF2-40B4-BE49-F238E27FC236}">
                  <a16:creationId xmlns:a16="http://schemas.microsoft.com/office/drawing/2014/main" id="{4968C236-41B6-DF6E-343C-FFCC3143AD31}"/>
                </a:ext>
              </a:extLst>
            </p:cNvPr>
            <p:cNvSpPr/>
            <p:nvPr/>
          </p:nvSpPr>
          <p:spPr>
            <a:xfrm>
              <a:off x="8243375" y="2876725"/>
              <a:ext cx="158025" cy="33500"/>
            </a:xfrm>
            <a:custGeom>
              <a:avLst/>
              <a:gdLst/>
              <a:ahLst/>
              <a:cxnLst/>
              <a:rect l="l" t="t" r="r" b="b"/>
              <a:pathLst>
                <a:path w="6321" h="1340" extrusionOk="0">
                  <a:moveTo>
                    <a:pt x="1" y="88"/>
                  </a:moveTo>
                  <a:lnTo>
                    <a:pt x="1" y="88"/>
                  </a:lnTo>
                  <a:lnTo>
                    <a:pt x="23" y="132"/>
                  </a:lnTo>
                  <a:lnTo>
                    <a:pt x="132" y="264"/>
                  </a:lnTo>
                  <a:lnTo>
                    <a:pt x="330" y="462"/>
                  </a:lnTo>
                  <a:lnTo>
                    <a:pt x="615" y="681"/>
                  </a:lnTo>
                  <a:lnTo>
                    <a:pt x="791" y="791"/>
                  </a:lnTo>
                  <a:lnTo>
                    <a:pt x="1010" y="900"/>
                  </a:lnTo>
                  <a:lnTo>
                    <a:pt x="1251" y="1010"/>
                  </a:lnTo>
                  <a:lnTo>
                    <a:pt x="1515" y="1098"/>
                  </a:lnTo>
                  <a:lnTo>
                    <a:pt x="1822" y="1186"/>
                  </a:lnTo>
                  <a:lnTo>
                    <a:pt x="2151" y="1251"/>
                  </a:lnTo>
                  <a:lnTo>
                    <a:pt x="2524" y="1295"/>
                  </a:lnTo>
                  <a:lnTo>
                    <a:pt x="2941" y="1339"/>
                  </a:lnTo>
                  <a:lnTo>
                    <a:pt x="2941" y="1339"/>
                  </a:lnTo>
                  <a:lnTo>
                    <a:pt x="3358" y="1317"/>
                  </a:lnTo>
                  <a:lnTo>
                    <a:pt x="3731" y="1295"/>
                  </a:lnTo>
                  <a:lnTo>
                    <a:pt x="4104" y="1229"/>
                  </a:lnTo>
                  <a:lnTo>
                    <a:pt x="4433" y="1164"/>
                  </a:lnTo>
                  <a:lnTo>
                    <a:pt x="4740" y="1054"/>
                  </a:lnTo>
                  <a:lnTo>
                    <a:pt x="5004" y="944"/>
                  </a:lnTo>
                  <a:lnTo>
                    <a:pt x="5267" y="813"/>
                  </a:lnTo>
                  <a:lnTo>
                    <a:pt x="5486" y="703"/>
                  </a:lnTo>
                  <a:lnTo>
                    <a:pt x="5684" y="571"/>
                  </a:lnTo>
                  <a:lnTo>
                    <a:pt x="5859" y="440"/>
                  </a:lnTo>
                  <a:lnTo>
                    <a:pt x="6123" y="220"/>
                  </a:lnTo>
                  <a:lnTo>
                    <a:pt x="6276" y="67"/>
                  </a:lnTo>
                  <a:lnTo>
                    <a:pt x="6320" y="1"/>
                  </a:lnTo>
                  <a:lnTo>
                    <a:pt x="1" y="88"/>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6" name="Google Shape;5540;p48">
              <a:extLst>
                <a:ext uri="{FF2B5EF4-FFF2-40B4-BE49-F238E27FC236}">
                  <a16:creationId xmlns:a16="http://schemas.microsoft.com/office/drawing/2014/main" id="{390FF72B-C190-2935-56EC-C7EA3BDC310E}"/>
                </a:ext>
              </a:extLst>
            </p:cNvPr>
            <p:cNvSpPr/>
            <p:nvPr/>
          </p:nvSpPr>
          <p:spPr>
            <a:xfrm>
              <a:off x="8056875" y="2634275"/>
              <a:ext cx="529375" cy="162950"/>
            </a:xfrm>
            <a:custGeom>
              <a:avLst/>
              <a:gdLst/>
              <a:ahLst/>
              <a:cxnLst/>
              <a:rect l="l" t="t" r="r" b="b"/>
              <a:pathLst>
                <a:path w="21175" h="6518" extrusionOk="0">
                  <a:moveTo>
                    <a:pt x="7219" y="637"/>
                  </a:moveTo>
                  <a:lnTo>
                    <a:pt x="7505" y="658"/>
                  </a:lnTo>
                  <a:lnTo>
                    <a:pt x="7746" y="702"/>
                  </a:lnTo>
                  <a:lnTo>
                    <a:pt x="8009" y="768"/>
                  </a:lnTo>
                  <a:lnTo>
                    <a:pt x="8251" y="856"/>
                  </a:lnTo>
                  <a:lnTo>
                    <a:pt x="8470" y="966"/>
                  </a:lnTo>
                  <a:lnTo>
                    <a:pt x="8689" y="1097"/>
                  </a:lnTo>
                  <a:lnTo>
                    <a:pt x="8887" y="1251"/>
                  </a:lnTo>
                  <a:lnTo>
                    <a:pt x="9084" y="1404"/>
                  </a:lnTo>
                  <a:lnTo>
                    <a:pt x="9260" y="1602"/>
                  </a:lnTo>
                  <a:lnTo>
                    <a:pt x="9392" y="1799"/>
                  </a:lnTo>
                  <a:lnTo>
                    <a:pt x="9523" y="2019"/>
                  </a:lnTo>
                  <a:lnTo>
                    <a:pt x="9633" y="2238"/>
                  </a:lnTo>
                  <a:lnTo>
                    <a:pt x="9721" y="2480"/>
                  </a:lnTo>
                  <a:lnTo>
                    <a:pt x="9787" y="2743"/>
                  </a:lnTo>
                  <a:lnTo>
                    <a:pt x="9830" y="3006"/>
                  </a:lnTo>
                  <a:lnTo>
                    <a:pt x="9852" y="3270"/>
                  </a:lnTo>
                  <a:lnTo>
                    <a:pt x="9830" y="3533"/>
                  </a:lnTo>
                  <a:lnTo>
                    <a:pt x="9787" y="3796"/>
                  </a:lnTo>
                  <a:lnTo>
                    <a:pt x="9721" y="4038"/>
                  </a:lnTo>
                  <a:lnTo>
                    <a:pt x="9633" y="4279"/>
                  </a:lnTo>
                  <a:lnTo>
                    <a:pt x="9523" y="4520"/>
                  </a:lnTo>
                  <a:lnTo>
                    <a:pt x="9392" y="4718"/>
                  </a:lnTo>
                  <a:lnTo>
                    <a:pt x="9260" y="4937"/>
                  </a:lnTo>
                  <a:lnTo>
                    <a:pt x="9084" y="5113"/>
                  </a:lnTo>
                  <a:lnTo>
                    <a:pt x="8887" y="5288"/>
                  </a:lnTo>
                  <a:lnTo>
                    <a:pt x="8689" y="5442"/>
                  </a:lnTo>
                  <a:lnTo>
                    <a:pt x="8470" y="5574"/>
                  </a:lnTo>
                  <a:lnTo>
                    <a:pt x="8251" y="5683"/>
                  </a:lnTo>
                  <a:lnTo>
                    <a:pt x="8009" y="5771"/>
                  </a:lnTo>
                  <a:lnTo>
                    <a:pt x="7746" y="5837"/>
                  </a:lnTo>
                  <a:lnTo>
                    <a:pt x="7505" y="5859"/>
                  </a:lnTo>
                  <a:lnTo>
                    <a:pt x="7219" y="5881"/>
                  </a:lnTo>
                  <a:lnTo>
                    <a:pt x="6144" y="5881"/>
                  </a:lnTo>
                  <a:lnTo>
                    <a:pt x="5881" y="5859"/>
                  </a:lnTo>
                  <a:lnTo>
                    <a:pt x="5618" y="5837"/>
                  </a:lnTo>
                  <a:lnTo>
                    <a:pt x="5376" y="5771"/>
                  </a:lnTo>
                  <a:lnTo>
                    <a:pt x="5135" y="5683"/>
                  </a:lnTo>
                  <a:lnTo>
                    <a:pt x="4915" y="5574"/>
                  </a:lnTo>
                  <a:lnTo>
                    <a:pt x="4696" y="5442"/>
                  </a:lnTo>
                  <a:lnTo>
                    <a:pt x="4498" y="5288"/>
                  </a:lnTo>
                  <a:lnTo>
                    <a:pt x="4301" y="5113"/>
                  </a:lnTo>
                  <a:lnTo>
                    <a:pt x="4125" y="4937"/>
                  </a:lnTo>
                  <a:lnTo>
                    <a:pt x="3994" y="4718"/>
                  </a:lnTo>
                  <a:lnTo>
                    <a:pt x="3862" y="4520"/>
                  </a:lnTo>
                  <a:lnTo>
                    <a:pt x="3752" y="4279"/>
                  </a:lnTo>
                  <a:lnTo>
                    <a:pt x="3643" y="4038"/>
                  </a:lnTo>
                  <a:lnTo>
                    <a:pt x="3599" y="3796"/>
                  </a:lnTo>
                  <a:lnTo>
                    <a:pt x="3555" y="3533"/>
                  </a:lnTo>
                  <a:lnTo>
                    <a:pt x="3533" y="3270"/>
                  </a:lnTo>
                  <a:lnTo>
                    <a:pt x="3555" y="3006"/>
                  </a:lnTo>
                  <a:lnTo>
                    <a:pt x="3599" y="2743"/>
                  </a:lnTo>
                  <a:lnTo>
                    <a:pt x="3643" y="2480"/>
                  </a:lnTo>
                  <a:lnTo>
                    <a:pt x="3752" y="2238"/>
                  </a:lnTo>
                  <a:lnTo>
                    <a:pt x="3862" y="2019"/>
                  </a:lnTo>
                  <a:lnTo>
                    <a:pt x="3994" y="1799"/>
                  </a:lnTo>
                  <a:lnTo>
                    <a:pt x="4125" y="1602"/>
                  </a:lnTo>
                  <a:lnTo>
                    <a:pt x="4301" y="1404"/>
                  </a:lnTo>
                  <a:lnTo>
                    <a:pt x="4498" y="1251"/>
                  </a:lnTo>
                  <a:lnTo>
                    <a:pt x="4696" y="1097"/>
                  </a:lnTo>
                  <a:lnTo>
                    <a:pt x="4915" y="966"/>
                  </a:lnTo>
                  <a:lnTo>
                    <a:pt x="5135" y="856"/>
                  </a:lnTo>
                  <a:lnTo>
                    <a:pt x="5376" y="768"/>
                  </a:lnTo>
                  <a:lnTo>
                    <a:pt x="5618" y="702"/>
                  </a:lnTo>
                  <a:lnTo>
                    <a:pt x="5881" y="658"/>
                  </a:lnTo>
                  <a:lnTo>
                    <a:pt x="6144" y="637"/>
                  </a:lnTo>
                  <a:close/>
                  <a:moveTo>
                    <a:pt x="14965" y="637"/>
                  </a:moveTo>
                  <a:lnTo>
                    <a:pt x="15228" y="658"/>
                  </a:lnTo>
                  <a:lnTo>
                    <a:pt x="15492" y="702"/>
                  </a:lnTo>
                  <a:lnTo>
                    <a:pt x="15755" y="768"/>
                  </a:lnTo>
                  <a:lnTo>
                    <a:pt x="15996" y="856"/>
                  </a:lnTo>
                  <a:lnTo>
                    <a:pt x="16216" y="966"/>
                  </a:lnTo>
                  <a:lnTo>
                    <a:pt x="16435" y="1097"/>
                  </a:lnTo>
                  <a:lnTo>
                    <a:pt x="16633" y="1251"/>
                  </a:lnTo>
                  <a:lnTo>
                    <a:pt x="16830" y="1404"/>
                  </a:lnTo>
                  <a:lnTo>
                    <a:pt x="16984" y="1602"/>
                  </a:lnTo>
                  <a:lnTo>
                    <a:pt x="17137" y="1799"/>
                  </a:lnTo>
                  <a:lnTo>
                    <a:pt x="17269" y="2019"/>
                  </a:lnTo>
                  <a:lnTo>
                    <a:pt x="17379" y="2238"/>
                  </a:lnTo>
                  <a:lnTo>
                    <a:pt x="17466" y="2480"/>
                  </a:lnTo>
                  <a:lnTo>
                    <a:pt x="17532" y="2743"/>
                  </a:lnTo>
                  <a:lnTo>
                    <a:pt x="17576" y="3006"/>
                  </a:lnTo>
                  <a:lnTo>
                    <a:pt x="17598" y="3270"/>
                  </a:lnTo>
                  <a:lnTo>
                    <a:pt x="17576" y="3533"/>
                  </a:lnTo>
                  <a:lnTo>
                    <a:pt x="17532" y="3796"/>
                  </a:lnTo>
                  <a:lnTo>
                    <a:pt x="17466" y="4038"/>
                  </a:lnTo>
                  <a:lnTo>
                    <a:pt x="17379" y="4279"/>
                  </a:lnTo>
                  <a:lnTo>
                    <a:pt x="17269" y="4520"/>
                  </a:lnTo>
                  <a:lnTo>
                    <a:pt x="17137" y="4718"/>
                  </a:lnTo>
                  <a:lnTo>
                    <a:pt x="16984" y="4937"/>
                  </a:lnTo>
                  <a:lnTo>
                    <a:pt x="16830" y="5113"/>
                  </a:lnTo>
                  <a:lnTo>
                    <a:pt x="16633" y="5288"/>
                  </a:lnTo>
                  <a:lnTo>
                    <a:pt x="16435" y="5442"/>
                  </a:lnTo>
                  <a:lnTo>
                    <a:pt x="16216" y="5574"/>
                  </a:lnTo>
                  <a:lnTo>
                    <a:pt x="15996" y="5683"/>
                  </a:lnTo>
                  <a:lnTo>
                    <a:pt x="15755" y="5771"/>
                  </a:lnTo>
                  <a:lnTo>
                    <a:pt x="15492" y="5837"/>
                  </a:lnTo>
                  <a:lnTo>
                    <a:pt x="15228" y="5859"/>
                  </a:lnTo>
                  <a:lnTo>
                    <a:pt x="14965" y="5881"/>
                  </a:lnTo>
                  <a:lnTo>
                    <a:pt x="13890" y="5881"/>
                  </a:lnTo>
                  <a:lnTo>
                    <a:pt x="13626" y="5859"/>
                  </a:lnTo>
                  <a:lnTo>
                    <a:pt x="13363" y="5837"/>
                  </a:lnTo>
                  <a:lnTo>
                    <a:pt x="13122" y="5771"/>
                  </a:lnTo>
                  <a:lnTo>
                    <a:pt x="12880" y="5683"/>
                  </a:lnTo>
                  <a:lnTo>
                    <a:pt x="12639" y="5574"/>
                  </a:lnTo>
                  <a:lnTo>
                    <a:pt x="12420" y="5442"/>
                  </a:lnTo>
                  <a:lnTo>
                    <a:pt x="12222" y="5288"/>
                  </a:lnTo>
                  <a:lnTo>
                    <a:pt x="12047" y="5113"/>
                  </a:lnTo>
                  <a:lnTo>
                    <a:pt x="11871" y="4937"/>
                  </a:lnTo>
                  <a:lnTo>
                    <a:pt x="11718" y="4718"/>
                  </a:lnTo>
                  <a:lnTo>
                    <a:pt x="11586" y="4520"/>
                  </a:lnTo>
                  <a:lnTo>
                    <a:pt x="11476" y="4279"/>
                  </a:lnTo>
                  <a:lnTo>
                    <a:pt x="11388" y="4038"/>
                  </a:lnTo>
                  <a:lnTo>
                    <a:pt x="11323" y="3796"/>
                  </a:lnTo>
                  <a:lnTo>
                    <a:pt x="11279" y="3533"/>
                  </a:lnTo>
                  <a:lnTo>
                    <a:pt x="11279" y="3270"/>
                  </a:lnTo>
                  <a:lnTo>
                    <a:pt x="11279" y="3006"/>
                  </a:lnTo>
                  <a:lnTo>
                    <a:pt x="11323" y="2743"/>
                  </a:lnTo>
                  <a:lnTo>
                    <a:pt x="11388" y="2480"/>
                  </a:lnTo>
                  <a:lnTo>
                    <a:pt x="11476" y="2238"/>
                  </a:lnTo>
                  <a:lnTo>
                    <a:pt x="11586" y="2019"/>
                  </a:lnTo>
                  <a:lnTo>
                    <a:pt x="11718" y="1799"/>
                  </a:lnTo>
                  <a:lnTo>
                    <a:pt x="11871" y="1602"/>
                  </a:lnTo>
                  <a:lnTo>
                    <a:pt x="12047" y="1404"/>
                  </a:lnTo>
                  <a:lnTo>
                    <a:pt x="12222" y="1251"/>
                  </a:lnTo>
                  <a:lnTo>
                    <a:pt x="12420" y="1097"/>
                  </a:lnTo>
                  <a:lnTo>
                    <a:pt x="12639" y="966"/>
                  </a:lnTo>
                  <a:lnTo>
                    <a:pt x="12880" y="856"/>
                  </a:lnTo>
                  <a:lnTo>
                    <a:pt x="13122" y="768"/>
                  </a:lnTo>
                  <a:lnTo>
                    <a:pt x="13363" y="702"/>
                  </a:lnTo>
                  <a:lnTo>
                    <a:pt x="13626" y="658"/>
                  </a:lnTo>
                  <a:lnTo>
                    <a:pt x="13890" y="637"/>
                  </a:lnTo>
                  <a:close/>
                  <a:moveTo>
                    <a:pt x="6144" y="0"/>
                  </a:moveTo>
                  <a:lnTo>
                    <a:pt x="5837" y="22"/>
                  </a:lnTo>
                  <a:lnTo>
                    <a:pt x="5530" y="66"/>
                  </a:lnTo>
                  <a:lnTo>
                    <a:pt x="5245" y="132"/>
                  </a:lnTo>
                  <a:lnTo>
                    <a:pt x="4959" y="220"/>
                  </a:lnTo>
                  <a:lnTo>
                    <a:pt x="4696" y="351"/>
                  </a:lnTo>
                  <a:lnTo>
                    <a:pt x="4433" y="505"/>
                  </a:lnTo>
                  <a:lnTo>
                    <a:pt x="4191" y="658"/>
                  </a:lnTo>
                  <a:lnTo>
                    <a:pt x="3950" y="856"/>
                  </a:lnTo>
                  <a:lnTo>
                    <a:pt x="3752" y="1053"/>
                  </a:lnTo>
                  <a:lnTo>
                    <a:pt x="3555" y="1295"/>
                  </a:lnTo>
                  <a:lnTo>
                    <a:pt x="3401" y="1536"/>
                  </a:lnTo>
                  <a:lnTo>
                    <a:pt x="3248" y="1778"/>
                  </a:lnTo>
                  <a:lnTo>
                    <a:pt x="3116" y="2063"/>
                  </a:lnTo>
                  <a:lnTo>
                    <a:pt x="3028" y="2348"/>
                  </a:lnTo>
                  <a:lnTo>
                    <a:pt x="2963" y="2633"/>
                  </a:lnTo>
                  <a:lnTo>
                    <a:pt x="2919" y="2940"/>
                  </a:lnTo>
                  <a:lnTo>
                    <a:pt x="2370" y="2940"/>
                  </a:lnTo>
                  <a:lnTo>
                    <a:pt x="2129" y="2919"/>
                  </a:lnTo>
                  <a:lnTo>
                    <a:pt x="1887" y="2853"/>
                  </a:lnTo>
                  <a:lnTo>
                    <a:pt x="1690" y="2765"/>
                  </a:lnTo>
                  <a:lnTo>
                    <a:pt x="1492" y="2611"/>
                  </a:lnTo>
                  <a:lnTo>
                    <a:pt x="527" y="1778"/>
                  </a:lnTo>
                  <a:lnTo>
                    <a:pt x="417" y="1712"/>
                  </a:lnTo>
                  <a:lnTo>
                    <a:pt x="307" y="1690"/>
                  </a:lnTo>
                  <a:lnTo>
                    <a:pt x="176" y="1734"/>
                  </a:lnTo>
                  <a:lnTo>
                    <a:pt x="88" y="1799"/>
                  </a:lnTo>
                  <a:lnTo>
                    <a:pt x="22" y="1909"/>
                  </a:lnTo>
                  <a:lnTo>
                    <a:pt x="0" y="2041"/>
                  </a:lnTo>
                  <a:lnTo>
                    <a:pt x="22" y="2151"/>
                  </a:lnTo>
                  <a:lnTo>
                    <a:pt x="66" y="2216"/>
                  </a:lnTo>
                  <a:lnTo>
                    <a:pt x="110" y="2260"/>
                  </a:lnTo>
                  <a:lnTo>
                    <a:pt x="1075" y="3094"/>
                  </a:lnTo>
                  <a:lnTo>
                    <a:pt x="1207" y="3204"/>
                  </a:lnTo>
                  <a:lnTo>
                    <a:pt x="1361" y="3313"/>
                  </a:lnTo>
                  <a:lnTo>
                    <a:pt x="1514" y="3379"/>
                  </a:lnTo>
                  <a:lnTo>
                    <a:pt x="1668" y="3467"/>
                  </a:lnTo>
                  <a:lnTo>
                    <a:pt x="1843" y="3511"/>
                  </a:lnTo>
                  <a:lnTo>
                    <a:pt x="2019" y="3555"/>
                  </a:lnTo>
                  <a:lnTo>
                    <a:pt x="2195" y="3577"/>
                  </a:lnTo>
                  <a:lnTo>
                    <a:pt x="2919" y="3577"/>
                  </a:lnTo>
                  <a:lnTo>
                    <a:pt x="2963" y="3884"/>
                  </a:lnTo>
                  <a:lnTo>
                    <a:pt x="3028" y="4191"/>
                  </a:lnTo>
                  <a:lnTo>
                    <a:pt x="3116" y="4476"/>
                  </a:lnTo>
                  <a:lnTo>
                    <a:pt x="3248" y="4740"/>
                  </a:lnTo>
                  <a:lnTo>
                    <a:pt x="3401" y="5003"/>
                  </a:lnTo>
                  <a:lnTo>
                    <a:pt x="3555" y="5244"/>
                  </a:lnTo>
                  <a:lnTo>
                    <a:pt x="3752" y="5464"/>
                  </a:lnTo>
                  <a:lnTo>
                    <a:pt x="3950" y="5683"/>
                  </a:lnTo>
                  <a:lnTo>
                    <a:pt x="4191" y="5859"/>
                  </a:lnTo>
                  <a:lnTo>
                    <a:pt x="4433" y="6034"/>
                  </a:lnTo>
                  <a:lnTo>
                    <a:pt x="4696" y="6166"/>
                  </a:lnTo>
                  <a:lnTo>
                    <a:pt x="4959" y="6298"/>
                  </a:lnTo>
                  <a:lnTo>
                    <a:pt x="5245" y="6385"/>
                  </a:lnTo>
                  <a:lnTo>
                    <a:pt x="5530" y="6473"/>
                  </a:lnTo>
                  <a:lnTo>
                    <a:pt x="5837" y="6517"/>
                  </a:lnTo>
                  <a:lnTo>
                    <a:pt x="7548" y="6517"/>
                  </a:lnTo>
                  <a:lnTo>
                    <a:pt x="7856" y="6473"/>
                  </a:lnTo>
                  <a:lnTo>
                    <a:pt x="8141" y="6385"/>
                  </a:lnTo>
                  <a:lnTo>
                    <a:pt x="8426" y="6298"/>
                  </a:lnTo>
                  <a:lnTo>
                    <a:pt x="8689" y="6166"/>
                  </a:lnTo>
                  <a:lnTo>
                    <a:pt x="8953" y="6034"/>
                  </a:lnTo>
                  <a:lnTo>
                    <a:pt x="9194" y="5859"/>
                  </a:lnTo>
                  <a:lnTo>
                    <a:pt x="9435" y="5683"/>
                  </a:lnTo>
                  <a:lnTo>
                    <a:pt x="9633" y="5464"/>
                  </a:lnTo>
                  <a:lnTo>
                    <a:pt x="9830" y="5244"/>
                  </a:lnTo>
                  <a:lnTo>
                    <a:pt x="9984" y="5003"/>
                  </a:lnTo>
                  <a:lnTo>
                    <a:pt x="10138" y="4740"/>
                  </a:lnTo>
                  <a:lnTo>
                    <a:pt x="10269" y="4476"/>
                  </a:lnTo>
                  <a:lnTo>
                    <a:pt x="10357" y="4191"/>
                  </a:lnTo>
                  <a:lnTo>
                    <a:pt x="10423" y="3884"/>
                  </a:lnTo>
                  <a:lnTo>
                    <a:pt x="10467" y="3577"/>
                  </a:lnTo>
                  <a:lnTo>
                    <a:pt x="10642" y="3577"/>
                  </a:lnTo>
                  <a:lnTo>
                    <a:pt x="10686" y="3884"/>
                  </a:lnTo>
                  <a:lnTo>
                    <a:pt x="10774" y="4191"/>
                  </a:lnTo>
                  <a:lnTo>
                    <a:pt x="10862" y="4476"/>
                  </a:lnTo>
                  <a:lnTo>
                    <a:pt x="10993" y="4740"/>
                  </a:lnTo>
                  <a:lnTo>
                    <a:pt x="11125" y="5003"/>
                  </a:lnTo>
                  <a:lnTo>
                    <a:pt x="11301" y="5244"/>
                  </a:lnTo>
                  <a:lnTo>
                    <a:pt x="11498" y="5464"/>
                  </a:lnTo>
                  <a:lnTo>
                    <a:pt x="11696" y="5683"/>
                  </a:lnTo>
                  <a:lnTo>
                    <a:pt x="11915" y="5859"/>
                  </a:lnTo>
                  <a:lnTo>
                    <a:pt x="12156" y="6034"/>
                  </a:lnTo>
                  <a:lnTo>
                    <a:pt x="12420" y="6166"/>
                  </a:lnTo>
                  <a:lnTo>
                    <a:pt x="12705" y="6298"/>
                  </a:lnTo>
                  <a:lnTo>
                    <a:pt x="12990" y="6385"/>
                  </a:lnTo>
                  <a:lnTo>
                    <a:pt x="13275" y="6473"/>
                  </a:lnTo>
                  <a:lnTo>
                    <a:pt x="13583" y="6517"/>
                  </a:lnTo>
                  <a:lnTo>
                    <a:pt x="15272" y="6517"/>
                  </a:lnTo>
                  <a:lnTo>
                    <a:pt x="15579" y="6473"/>
                  </a:lnTo>
                  <a:lnTo>
                    <a:pt x="15887" y="6385"/>
                  </a:lnTo>
                  <a:lnTo>
                    <a:pt x="16172" y="6298"/>
                  </a:lnTo>
                  <a:lnTo>
                    <a:pt x="16435" y="6166"/>
                  </a:lnTo>
                  <a:lnTo>
                    <a:pt x="16698" y="6034"/>
                  </a:lnTo>
                  <a:lnTo>
                    <a:pt x="16940" y="5859"/>
                  </a:lnTo>
                  <a:lnTo>
                    <a:pt x="17159" y="5683"/>
                  </a:lnTo>
                  <a:lnTo>
                    <a:pt x="17379" y="5464"/>
                  </a:lnTo>
                  <a:lnTo>
                    <a:pt x="17554" y="5244"/>
                  </a:lnTo>
                  <a:lnTo>
                    <a:pt x="17730" y="5003"/>
                  </a:lnTo>
                  <a:lnTo>
                    <a:pt x="17883" y="4740"/>
                  </a:lnTo>
                  <a:lnTo>
                    <a:pt x="17993" y="4476"/>
                  </a:lnTo>
                  <a:lnTo>
                    <a:pt x="18103" y="4191"/>
                  </a:lnTo>
                  <a:lnTo>
                    <a:pt x="18169" y="3884"/>
                  </a:lnTo>
                  <a:lnTo>
                    <a:pt x="18212" y="3577"/>
                  </a:lnTo>
                  <a:lnTo>
                    <a:pt x="19002" y="3577"/>
                  </a:lnTo>
                  <a:lnTo>
                    <a:pt x="19178" y="3555"/>
                  </a:lnTo>
                  <a:lnTo>
                    <a:pt x="19331" y="3511"/>
                  </a:lnTo>
                  <a:lnTo>
                    <a:pt x="19507" y="3467"/>
                  </a:lnTo>
                  <a:lnTo>
                    <a:pt x="19661" y="3379"/>
                  </a:lnTo>
                  <a:lnTo>
                    <a:pt x="19814" y="3313"/>
                  </a:lnTo>
                  <a:lnTo>
                    <a:pt x="19968" y="3204"/>
                  </a:lnTo>
                  <a:lnTo>
                    <a:pt x="20099" y="3094"/>
                  </a:lnTo>
                  <a:lnTo>
                    <a:pt x="21065" y="2260"/>
                  </a:lnTo>
                  <a:lnTo>
                    <a:pt x="21153" y="2151"/>
                  </a:lnTo>
                  <a:lnTo>
                    <a:pt x="21175" y="2041"/>
                  </a:lnTo>
                  <a:lnTo>
                    <a:pt x="21175" y="1909"/>
                  </a:lnTo>
                  <a:lnTo>
                    <a:pt x="21131" y="1865"/>
                  </a:lnTo>
                  <a:lnTo>
                    <a:pt x="21109" y="1799"/>
                  </a:lnTo>
                  <a:lnTo>
                    <a:pt x="21043" y="1756"/>
                  </a:lnTo>
                  <a:lnTo>
                    <a:pt x="20999" y="1734"/>
                  </a:lnTo>
                  <a:lnTo>
                    <a:pt x="20889" y="1690"/>
                  </a:lnTo>
                  <a:lnTo>
                    <a:pt x="20758" y="1712"/>
                  </a:lnTo>
                  <a:lnTo>
                    <a:pt x="20692" y="1734"/>
                  </a:lnTo>
                  <a:lnTo>
                    <a:pt x="20648" y="1778"/>
                  </a:lnTo>
                  <a:lnTo>
                    <a:pt x="19683" y="2611"/>
                  </a:lnTo>
                  <a:lnTo>
                    <a:pt x="19485" y="2765"/>
                  </a:lnTo>
                  <a:lnTo>
                    <a:pt x="19288" y="2853"/>
                  </a:lnTo>
                  <a:lnTo>
                    <a:pt x="19046" y="2919"/>
                  </a:lnTo>
                  <a:lnTo>
                    <a:pt x="18805" y="2940"/>
                  </a:lnTo>
                  <a:lnTo>
                    <a:pt x="18212" y="2940"/>
                  </a:lnTo>
                  <a:lnTo>
                    <a:pt x="18169" y="2633"/>
                  </a:lnTo>
                  <a:lnTo>
                    <a:pt x="18103" y="2348"/>
                  </a:lnTo>
                  <a:lnTo>
                    <a:pt x="17993" y="2063"/>
                  </a:lnTo>
                  <a:lnTo>
                    <a:pt x="17883" y="1778"/>
                  </a:lnTo>
                  <a:lnTo>
                    <a:pt x="17730" y="1536"/>
                  </a:lnTo>
                  <a:lnTo>
                    <a:pt x="17554" y="1295"/>
                  </a:lnTo>
                  <a:lnTo>
                    <a:pt x="17379" y="1053"/>
                  </a:lnTo>
                  <a:lnTo>
                    <a:pt x="17159" y="856"/>
                  </a:lnTo>
                  <a:lnTo>
                    <a:pt x="16940" y="658"/>
                  </a:lnTo>
                  <a:lnTo>
                    <a:pt x="16698" y="505"/>
                  </a:lnTo>
                  <a:lnTo>
                    <a:pt x="16435" y="351"/>
                  </a:lnTo>
                  <a:lnTo>
                    <a:pt x="16172" y="220"/>
                  </a:lnTo>
                  <a:lnTo>
                    <a:pt x="15887" y="132"/>
                  </a:lnTo>
                  <a:lnTo>
                    <a:pt x="15579" y="66"/>
                  </a:lnTo>
                  <a:lnTo>
                    <a:pt x="15272" y="22"/>
                  </a:lnTo>
                  <a:lnTo>
                    <a:pt x="14965" y="0"/>
                  </a:lnTo>
                  <a:lnTo>
                    <a:pt x="13890" y="0"/>
                  </a:lnTo>
                  <a:lnTo>
                    <a:pt x="13583" y="22"/>
                  </a:lnTo>
                  <a:lnTo>
                    <a:pt x="13275" y="66"/>
                  </a:lnTo>
                  <a:lnTo>
                    <a:pt x="12990" y="132"/>
                  </a:lnTo>
                  <a:lnTo>
                    <a:pt x="12705" y="220"/>
                  </a:lnTo>
                  <a:lnTo>
                    <a:pt x="12420" y="351"/>
                  </a:lnTo>
                  <a:lnTo>
                    <a:pt x="12156" y="505"/>
                  </a:lnTo>
                  <a:lnTo>
                    <a:pt x="11915" y="658"/>
                  </a:lnTo>
                  <a:lnTo>
                    <a:pt x="11696" y="856"/>
                  </a:lnTo>
                  <a:lnTo>
                    <a:pt x="11498" y="1053"/>
                  </a:lnTo>
                  <a:lnTo>
                    <a:pt x="11301" y="1295"/>
                  </a:lnTo>
                  <a:lnTo>
                    <a:pt x="11125" y="1536"/>
                  </a:lnTo>
                  <a:lnTo>
                    <a:pt x="10993" y="1778"/>
                  </a:lnTo>
                  <a:lnTo>
                    <a:pt x="10862" y="2063"/>
                  </a:lnTo>
                  <a:lnTo>
                    <a:pt x="10774" y="2348"/>
                  </a:lnTo>
                  <a:lnTo>
                    <a:pt x="10686" y="2633"/>
                  </a:lnTo>
                  <a:lnTo>
                    <a:pt x="10642" y="2940"/>
                  </a:lnTo>
                  <a:lnTo>
                    <a:pt x="10467" y="2940"/>
                  </a:lnTo>
                  <a:lnTo>
                    <a:pt x="10423" y="2633"/>
                  </a:lnTo>
                  <a:lnTo>
                    <a:pt x="10357" y="2348"/>
                  </a:lnTo>
                  <a:lnTo>
                    <a:pt x="10269" y="2063"/>
                  </a:lnTo>
                  <a:lnTo>
                    <a:pt x="10138" y="1778"/>
                  </a:lnTo>
                  <a:lnTo>
                    <a:pt x="9984" y="1536"/>
                  </a:lnTo>
                  <a:lnTo>
                    <a:pt x="9830" y="1295"/>
                  </a:lnTo>
                  <a:lnTo>
                    <a:pt x="9633" y="1053"/>
                  </a:lnTo>
                  <a:lnTo>
                    <a:pt x="9435" y="856"/>
                  </a:lnTo>
                  <a:lnTo>
                    <a:pt x="9194" y="658"/>
                  </a:lnTo>
                  <a:lnTo>
                    <a:pt x="8953" y="505"/>
                  </a:lnTo>
                  <a:lnTo>
                    <a:pt x="8689" y="351"/>
                  </a:lnTo>
                  <a:lnTo>
                    <a:pt x="8426" y="220"/>
                  </a:lnTo>
                  <a:lnTo>
                    <a:pt x="8141" y="132"/>
                  </a:lnTo>
                  <a:lnTo>
                    <a:pt x="7856" y="66"/>
                  </a:lnTo>
                  <a:lnTo>
                    <a:pt x="7548" y="22"/>
                  </a:lnTo>
                  <a:lnTo>
                    <a:pt x="7219"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87" name="Google Shape;2001;p27">
            <a:extLst>
              <a:ext uri="{FF2B5EF4-FFF2-40B4-BE49-F238E27FC236}">
                <a16:creationId xmlns:a16="http://schemas.microsoft.com/office/drawing/2014/main" id="{2C3C86AC-024A-A629-97B5-09C937DC2422}"/>
              </a:ext>
            </a:extLst>
          </p:cNvPr>
          <p:cNvGrpSpPr/>
          <p:nvPr/>
        </p:nvGrpSpPr>
        <p:grpSpPr>
          <a:xfrm>
            <a:off x="3399976" y="5140685"/>
            <a:ext cx="1068067" cy="1848776"/>
            <a:chOff x="2950463" y="3300452"/>
            <a:chExt cx="750821" cy="1299636"/>
          </a:xfrm>
        </p:grpSpPr>
        <p:sp>
          <p:nvSpPr>
            <p:cNvPr id="2488" name="Google Shape;2002;p27">
              <a:extLst>
                <a:ext uri="{FF2B5EF4-FFF2-40B4-BE49-F238E27FC236}">
                  <a16:creationId xmlns:a16="http://schemas.microsoft.com/office/drawing/2014/main" id="{F276CCA9-0DE6-5FA6-AE16-1E5BCD42D2CD}"/>
                </a:ext>
              </a:extLst>
            </p:cNvPr>
            <p:cNvSpPr/>
            <p:nvPr/>
          </p:nvSpPr>
          <p:spPr>
            <a:xfrm>
              <a:off x="3119519" y="4503788"/>
              <a:ext cx="569700" cy="96300"/>
            </a:xfrm>
            <a:prstGeom prst="ellipse">
              <a:avLst/>
            </a:pr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9" name="Google Shape;2003;p27">
              <a:extLst>
                <a:ext uri="{FF2B5EF4-FFF2-40B4-BE49-F238E27FC236}">
                  <a16:creationId xmlns:a16="http://schemas.microsoft.com/office/drawing/2014/main" id="{2DA26A9E-0224-B731-3E3C-A1F8D0A7536E}"/>
                </a:ext>
              </a:extLst>
            </p:cNvPr>
            <p:cNvSpPr/>
            <p:nvPr/>
          </p:nvSpPr>
          <p:spPr>
            <a:xfrm>
              <a:off x="3491042" y="3630845"/>
              <a:ext cx="210242" cy="213403"/>
            </a:xfrm>
            <a:custGeom>
              <a:avLst/>
              <a:gdLst/>
              <a:ahLst/>
              <a:cxnLst/>
              <a:rect l="l" t="t" r="r" b="b"/>
              <a:pathLst>
                <a:path w="7514" h="7627" extrusionOk="0">
                  <a:moveTo>
                    <a:pt x="3256" y="7588"/>
                  </a:moveTo>
                  <a:lnTo>
                    <a:pt x="3256" y="7588"/>
                  </a:lnTo>
                  <a:lnTo>
                    <a:pt x="2953" y="7550"/>
                  </a:lnTo>
                  <a:lnTo>
                    <a:pt x="2650" y="7475"/>
                  </a:lnTo>
                  <a:lnTo>
                    <a:pt x="2366" y="7380"/>
                  </a:lnTo>
                  <a:lnTo>
                    <a:pt x="2101" y="7266"/>
                  </a:lnTo>
                  <a:lnTo>
                    <a:pt x="1836" y="7115"/>
                  </a:lnTo>
                  <a:lnTo>
                    <a:pt x="1590" y="6964"/>
                  </a:lnTo>
                  <a:lnTo>
                    <a:pt x="1363" y="6774"/>
                  </a:lnTo>
                  <a:lnTo>
                    <a:pt x="1136" y="6585"/>
                  </a:lnTo>
                  <a:lnTo>
                    <a:pt x="947" y="6358"/>
                  </a:lnTo>
                  <a:lnTo>
                    <a:pt x="758" y="6131"/>
                  </a:lnTo>
                  <a:lnTo>
                    <a:pt x="606" y="5885"/>
                  </a:lnTo>
                  <a:lnTo>
                    <a:pt x="455" y="5639"/>
                  </a:lnTo>
                  <a:lnTo>
                    <a:pt x="341" y="5374"/>
                  </a:lnTo>
                  <a:lnTo>
                    <a:pt x="228" y="5109"/>
                  </a:lnTo>
                  <a:lnTo>
                    <a:pt x="133" y="4825"/>
                  </a:lnTo>
                  <a:lnTo>
                    <a:pt x="77" y="4542"/>
                  </a:lnTo>
                  <a:lnTo>
                    <a:pt x="77" y="4542"/>
                  </a:lnTo>
                  <a:lnTo>
                    <a:pt x="39" y="4239"/>
                  </a:lnTo>
                  <a:lnTo>
                    <a:pt x="1" y="3936"/>
                  </a:lnTo>
                  <a:lnTo>
                    <a:pt x="20" y="3633"/>
                  </a:lnTo>
                  <a:lnTo>
                    <a:pt x="39" y="3331"/>
                  </a:lnTo>
                  <a:lnTo>
                    <a:pt x="95" y="3047"/>
                  </a:lnTo>
                  <a:lnTo>
                    <a:pt x="171" y="2744"/>
                  </a:lnTo>
                  <a:lnTo>
                    <a:pt x="285" y="2441"/>
                  </a:lnTo>
                  <a:lnTo>
                    <a:pt x="417" y="2157"/>
                  </a:lnTo>
                  <a:lnTo>
                    <a:pt x="569" y="1892"/>
                  </a:lnTo>
                  <a:lnTo>
                    <a:pt x="758" y="1628"/>
                  </a:lnTo>
                  <a:lnTo>
                    <a:pt x="985" y="1363"/>
                  </a:lnTo>
                  <a:lnTo>
                    <a:pt x="1231" y="1117"/>
                  </a:lnTo>
                  <a:lnTo>
                    <a:pt x="1515" y="890"/>
                  </a:lnTo>
                  <a:lnTo>
                    <a:pt x="1817" y="681"/>
                  </a:lnTo>
                  <a:lnTo>
                    <a:pt x="2177" y="473"/>
                  </a:lnTo>
                  <a:lnTo>
                    <a:pt x="2536" y="303"/>
                  </a:lnTo>
                  <a:lnTo>
                    <a:pt x="2536" y="303"/>
                  </a:lnTo>
                  <a:lnTo>
                    <a:pt x="2820" y="189"/>
                  </a:lnTo>
                  <a:lnTo>
                    <a:pt x="3104" y="114"/>
                  </a:lnTo>
                  <a:lnTo>
                    <a:pt x="3407" y="57"/>
                  </a:lnTo>
                  <a:lnTo>
                    <a:pt x="3729" y="19"/>
                  </a:lnTo>
                  <a:lnTo>
                    <a:pt x="4031" y="0"/>
                  </a:lnTo>
                  <a:lnTo>
                    <a:pt x="4353" y="19"/>
                  </a:lnTo>
                  <a:lnTo>
                    <a:pt x="4675" y="57"/>
                  </a:lnTo>
                  <a:lnTo>
                    <a:pt x="4978" y="114"/>
                  </a:lnTo>
                  <a:lnTo>
                    <a:pt x="4978" y="114"/>
                  </a:lnTo>
                  <a:lnTo>
                    <a:pt x="5337" y="227"/>
                  </a:lnTo>
                  <a:lnTo>
                    <a:pt x="5678" y="360"/>
                  </a:lnTo>
                  <a:lnTo>
                    <a:pt x="6018" y="549"/>
                  </a:lnTo>
                  <a:lnTo>
                    <a:pt x="6170" y="644"/>
                  </a:lnTo>
                  <a:lnTo>
                    <a:pt x="6321" y="776"/>
                  </a:lnTo>
                  <a:lnTo>
                    <a:pt x="6472" y="890"/>
                  </a:lnTo>
                  <a:lnTo>
                    <a:pt x="6605" y="1041"/>
                  </a:lnTo>
                  <a:lnTo>
                    <a:pt x="6737" y="1192"/>
                  </a:lnTo>
                  <a:lnTo>
                    <a:pt x="6870" y="1344"/>
                  </a:lnTo>
                  <a:lnTo>
                    <a:pt x="6983" y="1514"/>
                  </a:lnTo>
                  <a:lnTo>
                    <a:pt x="7097" y="1703"/>
                  </a:lnTo>
                  <a:lnTo>
                    <a:pt x="7191" y="1892"/>
                  </a:lnTo>
                  <a:lnTo>
                    <a:pt x="7286" y="2101"/>
                  </a:lnTo>
                  <a:lnTo>
                    <a:pt x="7286" y="2101"/>
                  </a:lnTo>
                  <a:lnTo>
                    <a:pt x="7362" y="2290"/>
                  </a:lnTo>
                  <a:lnTo>
                    <a:pt x="7419" y="2479"/>
                  </a:lnTo>
                  <a:lnTo>
                    <a:pt x="7456" y="2687"/>
                  </a:lnTo>
                  <a:lnTo>
                    <a:pt x="7494" y="2895"/>
                  </a:lnTo>
                  <a:lnTo>
                    <a:pt x="7494" y="3122"/>
                  </a:lnTo>
                  <a:lnTo>
                    <a:pt x="7513" y="3349"/>
                  </a:lnTo>
                  <a:lnTo>
                    <a:pt x="7494" y="3595"/>
                  </a:lnTo>
                  <a:lnTo>
                    <a:pt x="7475" y="3823"/>
                  </a:lnTo>
                  <a:lnTo>
                    <a:pt x="7437" y="4069"/>
                  </a:lnTo>
                  <a:lnTo>
                    <a:pt x="7400" y="4296"/>
                  </a:lnTo>
                  <a:lnTo>
                    <a:pt x="7343" y="4542"/>
                  </a:lnTo>
                  <a:lnTo>
                    <a:pt x="7267" y="4788"/>
                  </a:lnTo>
                  <a:lnTo>
                    <a:pt x="7191" y="5015"/>
                  </a:lnTo>
                  <a:lnTo>
                    <a:pt x="7097" y="5261"/>
                  </a:lnTo>
                  <a:lnTo>
                    <a:pt x="6983" y="5488"/>
                  </a:lnTo>
                  <a:lnTo>
                    <a:pt x="6870" y="5715"/>
                  </a:lnTo>
                  <a:lnTo>
                    <a:pt x="6718" y="5923"/>
                  </a:lnTo>
                  <a:lnTo>
                    <a:pt x="6586" y="6131"/>
                  </a:lnTo>
                  <a:lnTo>
                    <a:pt x="6416" y="6339"/>
                  </a:lnTo>
                  <a:lnTo>
                    <a:pt x="6245" y="6529"/>
                  </a:lnTo>
                  <a:lnTo>
                    <a:pt x="6075" y="6699"/>
                  </a:lnTo>
                  <a:lnTo>
                    <a:pt x="5886" y="6869"/>
                  </a:lnTo>
                  <a:lnTo>
                    <a:pt x="5678" y="7020"/>
                  </a:lnTo>
                  <a:lnTo>
                    <a:pt x="5451" y="7153"/>
                  </a:lnTo>
                  <a:lnTo>
                    <a:pt x="5224" y="7285"/>
                  </a:lnTo>
                  <a:lnTo>
                    <a:pt x="4978" y="7380"/>
                  </a:lnTo>
                  <a:lnTo>
                    <a:pt x="4713" y="7475"/>
                  </a:lnTo>
                  <a:lnTo>
                    <a:pt x="4448" y="7550"/>
                  </a:lnTo>
                  <a:lnTo>
                    <a:pt x="4183" y="7588"/>
                  </a:lnTo>
                  <a:lnTo>
                    <a:pt x="3880" y="7607"/>
                  </a:lnTo>
                  <a:lnTo>
                    <a:pt x="3577" y="7626"/>
                  </a:lnTo>
                  <a:lnTo>
                    <a:pt x="3256" y="7588"/>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0" name="Google Shape;2004;p27">
              <a:extLst>
                <a:ext uri="{FF2B5EF4-FFF2-40B4-BE49-F238E27FC236}">
                  <a16:creationId xmlns:a16="http://schemas.microsoft.com/office/drawing/2014/main" id="{6C230738-85D7-187C-C01E-DFA9601FE9A4}"/>
                </a:ext>
              </a:extLst>
            </p:cNvPr>
            <p:cNvSpPr/>
            <p:nvPr/>
          </p:nvSpPr>
          <p:spPr>
            <a:xfrm>
              <a:off x="3491042" y="3630845"/>
              <a:ext cx="210242" cy="213403"/>
            </a:xfrm>
            <a:custGeom>
              <a:avLst/>
              <a:gdLst/>
              <a:ahLst/>
              <a:cxnLst/>
              <a:rect l="l" t="t" r="r" b="b"/>
              <a:pathLst>
                <a:path w="7514" h="7627" fill="none" extrusionOk="0">
                  <a:moveTo>
                    <a:pt x="3256" y="7588"/>
                  </a:moveTo>
                  <a:lnTo>
                    <a:pt x="3256" y="7588"/>
                  </a:lnTo>
                  <a:lnTo>
                    <a:pt x="2953" y="7550"/>
                  </a:lnTo>
                  <a:lnTo>
                    <a:pt x="2650" y="7475"/>
                  </a:lnTo>
                  <a:lnTo>
                    <a:pt x="2366" y="7380"/>
                  </a:lnTo>
                  <a:lnTo>
                    <a:pt x="2101" y="7266"/>
                  </a:lnTo>
                  <a:lnTo>
                    <a:pt x="1836" y="7115"/>
                  </a:lnTo>
                  <a:lnTo>
                    <a:pt x="1590" y="6964"/>
                  </a:lnTo>
                  <a:lnTo>
                    <a:pt x="1363" y="6774"/>
                  </a:lnTo>
                  <a:lnTo>
                    <a:pt x="1136" y="6585"/>
                  </a:lnTo>
                  <a:lnTo>
                    <a:pt x="947" y="6358"/>
                  </a:lnTo>
                  <a:lnTo>
                    <a:pt x="758" y="6131"/>
                  </a:lnTo>
                  <a:lnTo>
                    <a:pt x="606" y="5885"/>
                  </a:lnTo>
                  <a:lnTo>
                    <a:pt x="455" y="5639"/>
                  </a:lnTo>
                  <a:lnTo>
                    <a:pt x="341" y="5374"/>
                  </a:lnTo>
                  <a:lnTo>
                    <a:pt x="228" y="5109"/>
                  </a:lnTo>
                  <a:lnTo>
                    <a:pt x="133" y="4825"/>
                  </a:lnTo>
                  <a:lnTo>
                    <a:pt x="77" y="4542"/>
                  </a:lnTo>
                  <a:lnTo>
                    <a:pt x="77" y="4542"/>
                  </a:lnTo>
                  <a:lnTo>
                    <a:pt x="39" y="4239"/>
                  </a:lnTo>
                  <a:lnTo>
                    <a:pt x="1" y="3936"/>
                  </a:lnTo>
                  <a:lnTo>
                    <a:pt x="20" y="3633"/>
                  </a:lnTo>
                  <a:lnTo>
                    <a:pt x="39" y="3331"/>
                  </a:lnTo>
                  <a:lnTo>
                    <a:pt x="95" y="3047"/>
                  </a:lnTo>
                  <a:lnTo>
                    <a:pt x="171" y="2744"/>
                  </a:lnTo>
                  <a:lnTo>
                    <a:pt x="285" y="2441"/>
                  </a:lnTo>
                  <a:lnTo>
                    <a:pt x="417" y="2157"/>
                  </a:lnTo>
                  <a:lnTo>
                    <a:pt x="569" y="1892"/>
                  </a:lnTo>
                  <a:lnTo>
                    <a:pt x="758" y="1628"/>
                  </a:lnTo>
                  <a:lnTo>
                    <a:pt x="985" y="1363"/>
                  </a:lnTo>
                  <a:lnTo>
                    <a:pt x="1231" y="1117"/>
                  </a:lnTo>
                  <a:lnTo>
                    <a:pt x="1515" y="890"/>
                  </a:lnTo>
                  <a:lnTo>
                    <a:pt x="1817" y="681"/>
                  </a:lnTo>
                  <a:lnTo>
                    <a:pt x="2177" y="473"/>
                  </a:lnTo>
                  <a:lnTo>
                    <a:pt x="2536" y="303"/>
                  </a:lnTo>
                  <a:lnTo>
                    <a:pt x="2536" y="303"/>
                  </a:lnTo>
                  <a:lnTo>
                    <a:pt x="2820" y="189"/>
                  </a:lnTo>
                  <a:lnTo>
                    <a:pt x="3104" y="114"/>
                  </a:lnTo>
                  <a:lnTo>
                    <a:pt x="3407" y="57"/>
                  </a:lnTo>
                  <a:lnTo>
                    <a:pt x="3729" y="19"/>
                  </a:lnTo>
                  <a:lnTo>
                    <a:pt x="4031" y="0"/>
                  </a:lnTo>
                  <a:lnTo>
                    <a:pt x="4353" y="19"/>
                  </a:lnTo>
                  <a:lnTo>
                    <a:pt x="4675" y="57"/>
                  </a:lnTo>
                  <a:lnTo>
                    <a:pt x="4978" y="114"/>
                  </a:lnTo>
                  <a:lnTo>
                    <a:pt x="4978" y="114"/>
                  </a:lnTo>
                  <a:lnTo>
                    <a:pt x="5337" y="227"/>
                  </a:lnTo>
                  <a:lnTo>
                    <a:pt x="5678" y="360"/>
                  </a:lnTo>
                  <a:lnTo>
                    <a:pt x="6018" y="549"/>
                  </a:lnTo>
                  <a:lnTo>
                    <a:pt x="6170" y="644"/>
                  </a:lnTo>
                  <a:lnTo>
                    <a:pt x="6321" y="776"/>
                  </a:lnTo>
                  <a:lnTo>
                    <a:pt x="6472" y="890"/>
                  </a:lnTo>
                  <a:lnTo>
                    <a:pt x="6605" y="1041"/>
                  </a:lnTo>
                  <a:lnTo>
                    <a:pt x="6737" y="1192"/>
                  </a:lnTo>
                  <a:lnTo>
                    <a:pt x="6870" y="1344"/>
                  </a:lnTo>
                  <a:lnTo>
                    <a:pt x="6983" y="1514"/>
                  </a:lnTo>
                  <a:lnTo>
                    <a:pt x="7097" y="1703"/>
                  </a:lnTo>
                  <a:lnTo>
                    <a:pt x="7191" y="1892"/>
                  </a:lnTo>
                  <a:lnTo>
                    <a:pt x="7286" y="2101"/>
                  </a:lnTo>
                  <a:lnTo>
                    <a:pt x="7286" y="2101"/>
                  </a:lnTo>
                  <a:lnTo>
                    <a:pt x="7362" y="2290"/>
                  </a:lnTo>
                  <a:lnTo>
                    <a:pt x="7419" y="2479"/>
                  </a:lnTo>
                  <a:lnTo>
                    <a:pt x="7456" y="2687"/>
                  </a:lnTo>
                  <a:lnTo>
                    <a:pt x="7494" y="2895"/>
                  </a:lnTo>
                  <a:lnTo>
                    <a:pt x="7494" y="3122"/>
                  </a:lnTo>
                  <a:lnTo>
                    <a:pt x="7513" y="3349"/>
                  </a:lnTo>
                  <a:lnTo>
                    <a:pt x="7494" y="3595"/>
                  </a:lnTo>
                  <a:lnTo>
                    <a:pt x="7475" y="3823"/>
                  </a:lnTo>
                  <a:lnTo>
                    <a:pt x="7437" y="4069"/>
                  </a:lnTo>
                  <a:lnTo>
                    <a:pt x="7400" y="4296"/>
                  </a:lnTo>
                  <a:lnTo>
                    <a:pt x="7343" y="4542"/>
                  </a:lnTo>
                  <a:lnTo>
                    <a:pt x="7267" y="4788"/>
                  </a:lnTo>
                  <a:lnTo>
                    <a:pt x="7191" y="5015"/>
                  </a:lnTo>
                  <a:lnTo>
                    <a:pt x="7097" y="5261"/>
                  </a:lnTo>
                  <a:lnTo>
                    <a:pt x="6983" y="5488"/>
                  </a:lnTo>
                  <a:lnTo>
                    <a:pt x="6870" y="5715"/>
                  </a:lnTo>
                  <a:lnTo>
                    <a:pt x="6718" y="5923"/>
                  </a:lnTo>
                  <a:lnTo>
                    <a:pt x="6586" y="6131"/>
                  </a:lnTo>
                  <a:lnTo>
                    <a:pt x="6416" y="6339"/>
                  </a:lnTo>
                  <a:lnTo>
                    <a:pt x="6245" y="6529"/>
                  </a:lnTo>
                  <a:lnTo>
                    <a:pt x="6075" y="6699"/>
                  </a:lnTo>
                  <a:lnTo>
                    <a:pt x="5886" y="6869"/>
                  </a:lnTo>
                  <a:lnTo>
                    <a:pt x="5678" y="7020"/>
                  </a:lnTo>
                  <a:lnTo>
                    <a:pt x="5451" y="7153"/>
                  </a:lnTo>
                  <a:lnTo>
                    <a:pt x="5224" y="7285"/>
                  </a:lnTo>
                  <a:lnTo>
                    <a:pt x="4978" y="7380"/>
                  </a:lnTo>
                  <a:lnTo>
                    <a:pt x="4713" y="7475"/>
                  </a:lnTo>
                  <a:lnTo>
                    <a:pt x="4448" y="7550"/>
                  </a:lnTo>
                  <a:lnTo>
                    <a:pt x="4183" y="7588"/>
                  </a:lnTo>
                  <a:lnTo>
                    <a:pt x="3880" y="7607"/>
                  </a:lnTo>
                  <a:lnTo>
                    <a:pt x="3577" y="7626"/>
                  </a:lnTo>
                  <a:lnTo>
                    <a:pt x="3256" y="758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1" name="Google Shape;2005;p27">
              <a:extLst>
                <a:ext uri="{FF2B5EF4-FFF2-40B4-BE49-F238E27FC236}">
                  <a16:creationId xmlns:a16="http://schemas.microsoft.com/office/drawing/2014/main" id="{D49C84F2-AD56-80C6-E8E1-9F5518A02E84}"/>
                </a:ext>
              </a:extLst>
            </p:cNvPr>
            <p:cNvSpPr/>
            <p:nvPr/>
          </p:nvSpPr>
          <p:spPr>
            <a:xfrm>
              <a:off x="3491042" y="3630845"/>
              <a:ext cx="142978" cy="130807"/>
            </a:xfrm>
            <a:custGeom>
              <a:avLst/>
              <a:gdLst/>
              <a:ahLst/>
              <a:cxnLst/>
              <a:rect l="l" t="t" r="r" b="b"/>
              <a:pathLst>
                <a:path w="5110" h="4675" fill="none" extrusionOk="0">
                  <a:moveTo>
                    <a:pt x="2972" y="4201"/>
                  </a:moveTo>
                  <a:lnTo>
                    <a:pt x="2972" y="4201"/>
                  </a:lnTo>
                  <a:lnTo>
                    <a:pt x="2442" y="4390"/>
                  </a:lnTo>
                  <a:lnTo>
                    <a:pt x="1969" y="4542"/>
                  </a:lnTo>
                  <a:lnTo>
                    <a:pt x="1534" y="4617"/>
                  </a:lnTo>
                  <a:lnTo>
                    <a:pt x="1155" y="4674"/>
                  </a:lnTo>
                  <a:lnTo>
                    <a:pt x="815" y="4674"/>
                  </a:lnTo>
                  <a:lnTo>
                    <a:pt x="531" y="4655"/>
                  </a:lnTo>
                  <a:lnTo>
                    <a:pt x="285" y="4598"/>
                  </a:lnTo>
                  <a:lnTo>
                    <a:pt x="77" y="4542"/>
                  </a:lnTo>
                  <a:lnTo>
                    <a:pt x="77" y="4542"/>
                  </a:lnTo>
                  <a:lnTo>
                    <a:pt x="39" y="4239"/>
                  </a:lnTo>
                  <a:lnTo>
                    <a:pt x="1" y="3936"/>
                  </a:lnTo>
                  <a:lnTo>
                    <a:pt x="20" y="3633"/>
                  </a:lnTo>
                  <a:lnTo>
                    <a:pt x="39" y="3331"/>
                  </a:lnTo>
                  <a:lnTo>
                    <a:pt x="95" y="3047"/>
                  </a:lnTo>
                  <a:lnTo>
                    <a:pt x="171" y="2744"/>
                  </a:lnTo>
                  <a:lnTo>
                    <a:pt x="285" y="2441"/>
                  </a:lnTo>
                  <a:lnTo>
                    <a:pt x="417" y="2157"/>
                  </a:lnTo>
                  <a:lnTo>
                    <a:pt x="569" y="1892"/>
                  </a:lnTo>
                  <a:lnTo>
                    <a:pt x="758" y="1628"/>
                  </a:lnTo>
                  <a:lnTo>
                    <a:pt x="985" y="1363"/>
                  </a:lnTo>
                  <a:lnTo>
                    <a:pt x="1231" y="1117"/>
                  </a:lnTo>
                  <a:lnTo>
                    <a:pt x="1515" y="890"/>
                  </a:lnTo>
                  <a:lnTo>
                    <a:pt x="1817" y="681"/>
                  </a:lnTo>
                  <a:lnTo>
                    <a:pt x="2177" y="473"/>
                  </a:lnTo>
                  <a:lnTo>
                    <a:pt x="2536" y="303"/>
                  </a:lnTo>
                  <a:lnTo>
                    <a:pt x="2536" y="303"/>
                  </a:lnTo>
                  <a:lnTo>
                    <a:pt x="2820" y="189"/>
                  </a:lnTo>
                  <a:lnTo>
                    <a:pt x="3104" y="114"/>
                  </a:lnTo>
                  <a:lnTo>
                    <a:pt x="3407" y="57"/>
                  </a:lnTo>
                  <a:lnTo>
                    <a:pt x="3729" y="19"/>
                  </a:lnTo>
                  <a:lnTo>
                    <a:pt x="4031" y="0"/>
                  </a:lnTo>
                  <a:lnTo>
                    <a:pt x="4353" y="19"/>
                  </a:lnTo>
                  <a:lnTo>
                    <a:pt x="4675" y="57"/>
                  </a:lnTo>
                  <a:lnTo>
                    <a:pt x="4978" y="114"/>
                  </a:lnTo>
                  <a:lnTo>
                    <a:pt x="4978" y="114"/>
                  </a:lnTo>
                  <a:lnTo>
                    <a:pt x="5034" y="360"/>
                  </a:lnTo>
                  <a:lnTo>
                    <a:pt x="5091" y="606"/>
                  </a:lnTo>
                  <a:lnTo>
                    <a:pt x="5110" y="871"/>
                  </a:lnTo>
                  <a:lnTo>
                    <a:pt x="5091" y="1154"/>
                  </a:lnTo>
                  <a:lnTo>
                    <a:pt x="5072" y="1438"/>
                  </a:lnTo>
                  <a:lnTo>
                    <a:pt x="5015" y="1741"/>
                  </a:lnTo>
                  <a:lnTo>
                    <a:pt x="4940" y="2025"/>
                  </a:lnTo>
                  <a:lnTo>
                    <a:pt x="4845" y="2309"/>
                  </a:lnTo>
                  <a:lnTo>
                    <a:pt x="4713" y="2593"/>
                  </a:lnTo>
                  <a:lnTo>
                    <a:pt x="4561" y="2876"/>
                  </a:lnTo>
                  <a:lnTo>
                    <a:pt x="4372" y="3141"/>
                  </a:lnTo>
                  <a:lnTo>
                    <a:pt x="4164" y="3406"/>
                  </a:lnTo>
                  <a:lnTo>
                    <a:pt x="3918" y="3633"/>
                  </a:lnTo>
                  <a:lnTo>
                    <a:pt x="3634" y="3841"/>
                  </a:lnTo>
                  <a:lnTo>
                    <a:pt x="3312" y="4031"/>
                  </a:lnTo>
                  <a:lnTo>
                    <a:pt x="2972" y="420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2" name="Google Shape;2006;p27">
              <a:extLst>
                <a:ext uri="{FF2B5EF4-FFF2-40B4-BE49-F238E27FC236}">
                  <a16:creationId xmlns:a16="http://schemas.microsoft.com/office/drawing/2014/main" id="{EF281AAD-CAD6-EE15-B255-9D0F3E0A2A34}"/>
                </a:ext>
              </a:extLst>
            </p:cNvPr>
            <p:cNvSpPr/>
            <p:nvPr/>
          </p:nvSpPr>
          <p:spPr>
            <a:xfrm>
              <a:off x="3087063" y="3643017"/>
              <a:ext cx="209710" cy="213403"/>
            </a:xfrm>
            <a:custGeom>
              <a:avLst/>
              <a:gdLst/>
              <a:ahLst/>
              <a:cxnLst/>
              <a:rect l="l" t="t" r="r" b="b"/>
              <a:pathLst>
                <a:path w="7495" h="7627" extrusionOk="0">
                  <a:moveTo>
                    <a:pt x="4240" y="7607"/>
                  </a:moveTo>
                  <a:lnTo>
                    <a:pt x="4240" y="7607"/>
                  </a:lnTo>
                  <a:lnTo>
                    <a:pt x="4561" y="7551"/>
                  </a:lnTo>
                  <a:lnTo>
                    <a:pt x="4864" y="7475"/>
                  </a:lnTo>
                  <a:lnTo>
                    <a:pt x="5148" y="7380"/>
                  </a:lnTo>
                  <a:lnTo>
                    <a:pt x="5413" y="7267"/>
                  </a:lnTo>
                  <a:lnTo>
                    <a:pt x="5678" y="7115"/>
                  </a:lnTo>
                  <a:lnTo>
                    <a:pt x="5924" y="6964"/>
                  </a:lnTo>
                  <a:lnTo>
                    <a:pt x="6151" y="6775"/>
                  </a:lnTo>
                  <a:lnTo>
                    <a:pt x="6359" y="6585"/>
                  </a:lnTo>
                  <a:lnTo>
                    <a:pt x="6567" y="6358"/>
                  </a:lnTo>
                  <a:lnTo>
                    <a:pt x="6737" y="6131"/>
                  </a:lnTo>
                  <a:lnTo>
                    <a:pt x="6908" y="5885"/>
                  </a:lnTo>
                  <a:lnTo>
                    <a:pt x="7059" y="5639"/>
                  </a:lnTo>
                  <a:lnTo>
                    <a:pt x="7173" y="5374"/>
                  </a:lnTo>
                  <a:lnTo>
                    <a:pt x="7286" y="5110"/>
                  </a:lnTo>
                  <a:lnTo>
                    <a:pt x="7362" y="4826"/>
                  </a:lnTo>
                  <a:lnTo>
                    <a:pt x="7437" y="4542"/>
                  </a:lnTo>
                  <a:lnTo>
                    <a:pt x="7437" y="4542"/>
                  </a:lnTo>
                  <a:lnTo>
                    <a:pt x="7475" y="4239"/>
                  </a:lnTo>
                  <a:lnTo>
                    <a:pt x="7494" y="3936"/>
                  </a:lnTo>
                  <a:lnTo>
                    <a:pt x="7494" y="3634"/>
                  </a:lnTo>
                  <a:lnTo>
                    <a:pt x="7475" y="3350"/>
                  </a:lnTo>
                  <a:lnTo>
                    <a:pt x="7419" y="3047"/>
                  </a:lnTo>
                  <a:lnTo>
                    <a:pt x="7343" y="2744"/>
                  </a:lnTo>
                  <a:lnTo>
                    <a:pt x="7229" y="2460"/>
                  </a:lnTo>
                  <a:lnTo>
                    <a:pt x="7097" y="2158"/>
                  </a:lnTo>
                  <a:lnTo>
                    <a:pt x="6945" y="1893"/>
                  </a:lnTo>
                  <a:lnTo>
                    <a:pt x="6756" y="1628"/>
                  </a:lnTo>
                  <a:lnTo>
                    <a:pt x="6529" y="1363"/>
                  </a:lnTo>
                  <a:lnTo>
                    <a:pt x="6283" y="1117"/>
                  </a:lnTo>
                  <a:lnTo>
                    <a:pt x="5999" y="890"/>
                  </a:lnTo>
                  <a:lnTo>
                    <a:pt x="5678" y="682"/>
                  </a:lnTo>
                  <a:lnTo>
                    <a:pt x="5337" y="473"/>
                  </a:lnTo>
                  <a:lnTo>
                    <a:pt x="4959" y="303"/>
                  </a:lnTo>
                  <a:lnTo>
                    <a:pt x="4959" y="303"/>
                  </a:lnTo>
                  <a:lnTo>
                    <a:pt x="4694" y="209"/>
                  </a:lnTo>
                  <a:lnTo>
                    <a:pt x="4391" y="114"/>
                  </a:lnTo>
                  <a:lnTo>
                    <a:pt x="4088" y="57"/>
                  </a:lnTo>
                  <a:lnTo>
                    <a:pt x="3785" y="19"/>
                  </a:lnTo>
                  <a:lnTo>
                    <a:pt x="3483" y="0"/>
                  </a:lnTo>
                  <a:lnTo>
                    <a:pt x="3161" y="19"/>
                  </a:lnTo>
                  <a:lnTo>
                    <a:pt x="2839" y="57"/>
                  </a:lnTo>
                  <a:lnTo>
                    <a:pt x="2518" y="114"/>
                  </a:lnTo>
                  <a:lnTo>
                    <a:pt x="2518" y="114"/>
                  </a:lnTo>
                  <a:lnTo>
                    <a:pt x="2177" y="227"/>
                  </a:lnTo>
                  <a:lnTo>
                    <a:pt x="1836" y="360"/>
                  </a:lnTo>
                  <a:lnTo>
                    <a:pt x="1496" y="549"/>
                  </a:lnTo>
                  <a:lnTo>
                    <a:pt x="1344" y="663"/>
                  </a:lnTo>
                  <a:lnTo>
                    <a:pt x="1193" y="776"/>
                  </a:lnTo>
                  <a:lnTo>
                    <a:pt x="1042" y="909"/>
                  </a:lnTo>
                  <a:lnTo>
                    <a:pt x="909" y="1041"/>
                  </a:lnTo>
                  <a:lnTo>
                    <a:pt x="777" y="1193"/>
                  </a:lnTo>
                  <a:lnTo>
                    <a:pt x="644" y="1344"/>
                  </a:lnTo>
                  <a:lnTo>
                    <a:pt x="531" y="1514"/>
                  </a:lnTo>
                  <a:lnTo>
                    <a:pt x="417" y="1703"/>
                  </a:lnTo>
                  <a:lnTo>
                    <a:pt x="323" y="1893"/>
                  </a:lnTo>
                  <a:lnTo>
                    <a:pt x="228" y="2101"/>
                  </a:lnTo>
                  <a:lnTo>
                    <a:pt x="228" y="2101"/>
                  </a:lnTo>
                  <a:lnTo>
                    <a:pt x="152" y="2290"/>
                  </a:lnTo>
                  <a:lnTo>
                    <a:pt x="95" y="2479"/>
                  </a:lnTo>
                  <a:lnTo>
                    <a:pt x="58" y="2687"/>
                  </a:lnTo>
                  <a:lnTo>
                    <a:pt x="20" y="2914"/>
                  </a:lnTo>
                  <a:lnTo>
                    <a:pt x="1" y="3123"/>
                  </a:lnTo>
                  <a:lnTo>
                    <a:pt x="1" y="3350"/>
                  </a:lnTo>
                  <a:lnTo>
                    <a:pt x="1" y="3596"/>
                  </a:lnTo>
                  <a:lnTo>
                    <a:pt x="39" y="3823"/>
                  </a:lnTo>
                  <a:lnTo>
                    <a:pt x="58" y="4069"/>
                  </a:lnTo>
                  <a:lnTo>
                    <a:pt x="114" y="4296"/>
                  </a:lnTo>
                  <a:lnTo>
                    <a:pt x="171" y="4542"/>
                  </a:lnTo>
                  <a:lnTo>
                    <a:pt x="247" y="4788"/>
                  </a:lnTo>
                  <a:lnTo>
                    <a:pt x="323" y="5015"/>
                  </a:lnTo>
                  <a:lnTo>
                    <a:pt x="417" y="5261"/>
                  </a:lnTo>
                  <a:lnTo>
                    <a:pt x="531" y="5488"/>
                  </a:lnTo>
                  <a:lnTo>
                    <a:pt x="644" y="5715"/>
                  </a:lnTo>
                  <a:lnTo>
                    <a:pt x="777" y="5923"/>
                  </a:lnTo>
                  <a:lnTo>
                    <a:pt x="928" y="6131"/>
                  </a:lnTo>
                  <a:lnTo>
                    <a:pt x="1079" y="6339"/>
                  </a:lnTo>
                  <a:lnTo>
                    <a:pt x="1250" y="6529"/>
                  </a:lnTo>
                  <a:lnTo>
                    <a:pt x="1439" y="6699"/>
                  </a:lnTo>
                  <a:lnTo>
                    <a:pt x="1628" y="6869"/>
                  </a:lnTo>
                  <a:lnTo>
                    <a:pt x="1836" y="7021"/>
                  </a:lnTo>
                  <a:lnTo>
                    <a:pt x="2063" y="7172"/>
                  </a:lnTo>
                  <a:lnTo>
                    <a:pt x="2290" y="7286"/>
                  </a:lnTo>
                  <a:lnTo>
                    <a:pt x="2536" y="7399"/>
                  </a:lnTo>
                  <a:lnTo>
                    <a:pt x="2782" y="7475"/>
                  </a:lnTo>
                  <a:lnTo>
                    <a:pt x="3047" y="7551"/>
                  </a:lnTo>
                  <a:lnTo>
                    <a:pt x="3331" y="7588"/>
                  </a:lnTo>
                  <a:lnTo>
                    <a:pt x="3634" y="7626"/>
                  </a:lnTo>
                  <a:lnTo>
                    <a:pt x="3937" y="7626"/>
                  </a:lnTo>
                  <a:lnTo>
                    <a:pt x="4240" y="7607"/>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3" name="Google Shape;2007;p27">
              <a:extLst>
                <a:ext uri="{FF2B5EF4-FFF2-40B4-BE49-F238E27FC236}">
                  <a16:creationId xmlns:a16="http://schemas.microsoft.com/office/drawing/2014/main" id="{2ADDDA7A-6937-9956-9E55-9B1337552F96}"/>
                </a:ext>
              </a:extLst>
            </p:cNvPr>
            <p:cNvSpPr/>
            <p:nvPr/>
          </p:nvSpPr>
          <p:spPr>
            <a:xfrm>
              <a:off x="3087063" y="3643017"/>
              <a:ext cx="209710" cy="213403"/>
            </a:xfrm>
            <a:custGeom>
              <a:avLst/>
              <a:gdLst/>
              <a:ahLst/>
              <a:cxnLst/>
              <a:rect l="l" t="t" r="r" b="b"/>
              <a:pathLst>
                <a:path w="7495" h="7627" fill="none" extrusionOk="0">
                  <a:moveTo>
                    <a:pt x="4240" y="7607"/>
                  </a:moveTo>
                  <a:lnTo>
                    <a:pt x="4240" y="7607"/>
                  </a:lnTo>
                  <a:lnTo>
                    <a:pt x="4561" y="7551"/>
                  </a:lnTo>
                  <a:lnTo>
                    <a:pt x="4864" y="7475"/>
                  </a:lnTo>
                  <a:lnTo>
                    <a:pt x="5148" y="7380"/>
                  </a:lnTo>
                  <a:lnTo>
                    <a:pt x="5413" y="7267"/>
                  </a:lnTo>
                  <a:lnTo>
                    <a:pt x="5678" y="7115"/>
                  </a:lnTo>
                  <a:lnTo>
                    <a:pt x="5924" y="6964"/>
                  </a:lnTo>
                  <a:lnTo>
                    <a:pt x="6151" y="6775"/>
                  </a:lnTo>
                  <a:lnTo>
                    <a:pt x="6359" y="6585"/>
                  </a:lnTo>
                  <a:lnTo>
                    <a:pt x="6567" y="6358"/>
                  </a:lnTo>
                  <a:lnTo>
                    <a:pt x="6737" y="6131"/>
                  </a:lnTo>
                  <a:lnTo>
                    <a:pt x="6908" y="5885"/>
                  </a:lnTo>
                  <a:lnTo>
                    <a:pt x="7059" y="5639"/>
                  </a:lnTo>
                  <a:lnTo>
                    <a:pt x="7173" y="5374"/>
                  </a:lnTo>
                  <a:lnTo>
                    <a:pt x="7286" y="5110"/>
                  </a:lnTo>
                  <a:lnTo>
                    <a:pt x="7362" y="4826"/>
                  </a:lnTo>
                  <a:lnTo>
                    <a:pt x="7437" y="4542"/>
                  </a:lnTo>
                  <a:lnTo>
                    <a:pt x="7437" y="4542"/>
                  </a:lnTo>
                  <a:lnTo>
                    <a:pt x="7475" y="4239"/>
                  </a:lnTo>
                  <a:lnTo>
                    <a:pt x="7494" y="3936"/>
                  </a:lnTo>
                  <a:lnTo>
                    <a:pt x="7494" y="3634"/>
                  </a:lnTo>
                  <a:lnTo>
                    <a:pt x="7475" y="3350"/>
                  </a:lnTo>
                  <a:lnTo>
                    <a:pt x="7419" y="3047"/>
                  </a:lnTo>
                  <a:lnTo>
                    <a:pt x="7343" y="2744"/>
                  </a:lnTo>
                  <a:lnTo>
                    <a:pt x="7229" y="2460"/>
                  </a:lnTo>
                  <a:lnTo>
                    <a:pt x="7097" y="2158"/>
                  </a:lnTo>
                  <a:lnTo>
                    <a:pt x="6945" y="1893"/>
                  </a:lnTo>
                  <a:lnTo>
                    <a:pt x="6756" y="1628"/>
                  </a:lnTo>
                  <a:lnTo>
                    <a:pt x="6529" y="1363"/>
                  </a:lnTo>
                  <a:lnTo>
                    <a:pt x="6283" y="1117"/>
                  </a:lnTo>
                  <a:lnTo>
                    <a:pt x="5999" y="890"/>
                  </a:lnTo>
                  <a:lnTo>
                    <a:pt x="5678" y="682"/>
                  </a:lnTo>
                  <a:lnTo>
                    <a:pt x="5337" y="473"/>
                  </a:lnTo>
                  <a:lnTo>
                    <a:pt x="4959" y="303"/>
                  </a:lnTo>
                  <a:lnTo>
                    <a:pt x="4959" y="303"/>
                  </a:lnTo>
                  <a:lnTo>
                    <a:pt x="4694" y="209"/>
                  </a:lnTo>
                  <a:lnTo>
                    <a:pt x="4391" y="114"/>
                  </a:lnTo>
                  <a:lnTo>
                    <a:pt x="4088" y="57"/>
                  </a:lnTo>
                  <a:lnTo>
                    <a:pt x="3785" y="19"/>
                  </a:lnTo>
                  <a:lnTo>
                    <a:pt x="3483" y="0"/>
                  </a:lnTo>
                  <a:lnTo>
                    <a:pt x="3161" y="19"/>
                  </a:lnTo>
                  <a:lnTo>
                    <a:pt x="2839" y="57"/>
                  </a:lnTo>
                  <a:lnTo>
                    <a:pt x="2518" y="114"/>
                  </a:lnTo>
                  <a:lnTo>
                    <a:pt x="2518" y="114"/>
                  </a:lnTo>
                  <a:lnTo>
                    <a:pt x="2177" y="227"/>
                  </a:lnTo>
                  <a:lnTo>
                    <a:pt x="1836" y="360"/>
                  </a:lnTo>
                  <a:lnTo>
                    <a:pt x="1496" y="549"/>
                  </a:lnTo>
                  <a:lnTo>
                    <a:pt x="1344" y="663"/>
                  </a:lnTo>
                  <a:lnTo>
                    <a:pt x="1193" y="776"/>
                  </a:lnTo>
                  <a:lnTo>
                    <a:pt x="1042" y="909"/>
                  </a:lnTo>
                  <a:lnTo>
                    <a:pt x="909" y="1041"/>
                  </a:lnTo>
                  <a:lnTo>
                    <a:pt x="777" y="1193"/>
                  </a:lnTo>
                  <a:lnTo>
                    <a:pt x="644" y="1344"/>
                  </a:lnTo>
                  <a:lnTo>
                    <a:pt x="531" y="1514"/>
                  </a:lnTo>
                  <a:lnTo>
                    <a:pt x="417" y="1703"/>
                  </a:lnTo>
                  <a:lnTo>
                    <a:pt x="323" y="1893"/>
                  </a:lnTo>
                  <a:lnTo>
                    <a:pt x="228" y="2101"/>
                  </a:lnTo>
                  <a:lnTo>
                    <a:pt x="228" y="2101"/>
                  </a:lnTo>
                  <a:lnTo>
                    <a:pt x="152" y="2290"/>
                  </a:lnTo>
                  <a:lnTo>
                    <a:pt x="95" y="2479"/>
                  </a:lnTo>
                  <a:lnTo>
                    <a:pt x="58" y="2687"/>
                  </a:lnTo>
                  <a:lnTo>
                    <a:pt x="20" y="2914"/>
                  </a:lnTo>
                  <a:lnTo>
                    <a:pt x="1" y="3123"/>
                  </a:lnTo>
                  <a:lnTo>
                    <a:pt x="1" y="3350"/>
                  </a:lnTo>
                  <a:lnTo>
                    <a:pt x="1" y="3596"/>
                  </a:lnTo>
                  <a:lnTo>
                    <a:pt x="39" y="3823"/>
                  </a:lnTo>
                  <a:lnTo>
                    <a:pt x="58" y="4069"/>
                  </a:lnTo>
                  <a:lnTo>
                    <a:pt x="114" y="4296"/>
                  </a:lnTo>
                  <a:lnTo>
                    <a:pt x="171" y="4542"/>
                  </a:lnTo>
                  <a:lnTo>
                    <a:pt x="247" y="4788"/>
                  </a:lnTo>
                  <a:lnTo>
                    <a:pt x="323" y="5015"/>
                  </a:lnTo>
                  <a:lnTo>
                    <a:pt x="417" y="5261"/>
                  </a:lnTo>
                  <a:lnTo>
                    <a:pt x="531" y="5488"/>
                  </a:lnTo>
                  <a:lnTo>
                    <a:pt x="644" y="5715"/>
                  </a:lnTo>
                  <a:lnTo>
                    <a:pt x="777" y="5923"/>
                  </a:lnTo>
                  <a:lnTo>
                    <a:pt x="928" y="6131"/>
                  </a:lnTo>
                  <a:lnTo>
                    <a:pt x="1079" y="6339"/>
                  </a:lnTo>
                  <a:lnTo>
                    <a:pt x="1250" y="6529"/>
                  </a:lnTo>
                  <a:lnTo>
                    <a:pt x="1439" y="6699"/>
                  </a:lnTo>
                  <a:lnTo>
                    <a:pt x="1628" y="6869"/>
                  </a:lnTo>
                  <a:lnTo>
                    <a:pt x="1836" y="7021"/>
                  </a:lnTo>
                  <a:lnTo>
                    <a:pt x="2063" y="7172"/>
                  </a:lnTo>
                  <a:lnTo>
                    <a:pt x="2290" y="7286"/>
                  </a:lnTo>
                  <a:lnTo>
                    <a:pt x="2536" y="7399"/>
                  </a:lnTo>
                  <a:lnTo>
                    <a:pt x="2782" y="7475"/>
                  </a:lnTo>
                  <a:lnTo>
                    <a:pt x="3047" y="7551"/>
                  </a:lnTo>
                  <a:lnTo>
                    <a:pt x="3331" y="7588"/>
                  </a:lnTo>
                  <a:lnTo>
                    <a:pt x="3634" y="7626"/>
                  </a:lnTo>
                  <a:lnTo>
                    <a:pt x="3937" y="7626"/>
                  </a:lnTo>
                  <a:lnTo>
                    <a:pt x="4240" y="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4" name="Google Shape;2008;p27">
              <a:extLst>
                <a:ext uri="{FF2B5EF4-FFF2-40B4-BE49-F238E27FC236}">
                  <a16:creationId xmlns:a16="http://schemas.microsoft.com/office/drawing/2014/main" id="{6B17DF2B-4B97-A868-00C9-C0875B939C4D}"/>
                </a:ext>
              </a:extLst>
            </p:cNvPr>
            <p:cNvSpPr/>
            <p:nvPr/>
          </p:nvSpPr>
          <p:spPr>
            <a:xfrm>
              <a:off x="3154327" y="3643017"/>
              <a:ext cx="142446" cy="130807"/>
            </a:xfrm>
            <a:custGeom>
              <a:avLst/>
              <a:gdLst/>
              <a:ahLst/>
              <a:cxnLst/>
              <a:rect l="l" t="t" r="r" b="b"/>
              <a:pathLst>
                <a:path w="5091" h="4675" fill="none" extrusionOk="0">
                  <a:moveTo>
                    <a:pt x="2138" y="4201"/>
                  </a:moveTo>
                  <a:lnTo>
                    <a:pt x="2138" y="4201"/>
                  </a:lnTo>
                  <a:lnTo>
                    <a:pt x="2668" y="4409"/>
                  </a:lnTo>
                  <a:lnTo>
                    <a:pt x="3141" y="4542"/>
                  </a:lnTo>
                  <a:lnTo>
                    <a:pt x="3576" y="4618"/>
                  </a:lnTo>
                  <a:lnTo>
                    <a:pt x="3955" y="4674"/>
                  </a:lnTo>
                  <a:lnTo>
                    <a:pt x="4277" y="4674"/>
                  </a:lnTo>
                  <a:lnTo>
                    <a:pt x="4579" y="4655"/>
                  </a:lnTo>
                  <a:lnTo>
                    <a:pt x="4825" y="4599"/>
                  </a:lnTo>
                  <a:lnTo>
                    <a:pt x="5033" y="4542"/>
                  </a:lnTo>
                  <a:lnTo>
                    <a:pt x="5033" y="4542"/>
                  </a:lnTo>
                  <a:lnTo>
                    <a:pt x="5071" y="4239"/>
                  </a:lnTo>
                  <a:lnTo>
                    <a:pt x="5090" y="3936"/>
                  </a:lnTo>
                  <a:lnTo>
                    <a:pt x="5090" y="3634"/>
                  </a:lnTo>
                  <a:lnTo>
                    <a:pt x="5071" y="3350"/>
                  </a:lnTo>
                  <a:lnTo>
                    <a:pt x="5015" y="3047"/>
                  </a:lnTo>
                  <a:lnTo>
                    <a:pt x="4939" y="2744"/>
                  </a:lnTo>
                  <a:lnTo>
                    <a:pt x="4825" y="2460"/>
                  </a:lnTo>
                  <a:lnTo>
                    <a:pt x="4693" y="2158"/>
                  </a:lnTo>
                  <a:lnTo>
                    <a:pt x="4541" y="1893"/>
                  </a:lnTo>
                  <a:lnTo>
                    <a:pt x="4352" y="1628"/>
                  </a:lnTo>
                  <a:lnTo>
                    <a:pt x="4125" y="1363"/>
                  </a:lnTo>
                  <a:lnTo>
                    <a:pt x="3879" y="1117"/>
                  </a:lnTo>
                  <a:lnTo>
                    <a:pt x="3595" y="890"/>
                  </a:lnTo>
                  <a:lnTo>
                    <a:pt x="3274" y="682"/>
                  </a:lnTo>
                  <a:lnTo>
                    <a:pt x="2933" y="473"/>
                  </a:lnTo>
                  <a:lnTo>
                    <a:pt x="2555" y="303"/>
                  </a:lnTo>
                  <a:lnTo>
                    <a:pt x="2555" y="303"/>
                  </a:lnTo>
                  <a:lnTo>
                    <a:pt x="2290" y="209"/>
                  </a:lnTo>
                  <a:lnTo>
                    <a:pt x="1987" y="114"/>
                  </a:lnTo>
                  <a:lnTo>
                    <a:pt x="1684" y="57"/>
                  </a:lnTo>
                  <a:lnTo>
                    <a:pt x="1381" y="19"/>
                  </a:lnTo>
                  <a:lnTo>
                    <a:pt x="1079" y="0"/>
                  </a:lnTo>
                  <a:lnTo>
                    <a:pt x="757" y="19"/>
                  </a:lnTo>
                  <a:lnTo>
                    <a:pt x="435" y="57"/>
                  </a:lnTo>
                  <a:lnTo>
                    <a:pt x="114" y="114"/>
                  </a:lnTo>
                  <a:lnTo>
                    <a:pt x="114" y="114"/>
                  </a:lnTo>
                  <a:lnTo>
                    <a:pt x="57" y="360"/>
                  </a:lnTo>
                  <a:lnTo>
                    <a:pt x="19" y="606"/>
                  </a:lnTo>
                  <a:lnTo>
                    <a:pt x="0" y="871"/>
                  </a:lnTo>
                  <a:lnTo>
                    <a:pt x="0" y="1155"/>
                  </a:lnTo>
                  <a:lnTo>
                    <a:pt x="38" y="1439"/>
                  </a:lnTo>
                  <a:lnTo>
                    <a:pt x="76" y="1741"/>
                  </a:lnTo>
                  <a:lnTo>
                    <a:pt x="151" y="2025"/>
                  </a:lnTo>
                  <a:lnTo>
                    <a:pt x="265" y="2309"/>
                  </a:lnTo>
                  <a:lnTo>
                    <a:pt x="378" y="2612"/>
                  </a:lnTo>
                  <a:lnTo>
                    <a:pt x="549" y="2877"/>
                  </a:lnTo>
                  <a:lnTo>
                    <a:pt x="719" y="3142"/>
                  </a:lnTo>
                  <a:lnTo>
                    <a:pt x="946" y="3406"/>
                  </a:lnTo>
                  <a:lnTo>
                    <a:pt x="1192" y="3634"/>
                  </a:lnTo>
                  <a:lnTo>
                    <a:pt x="1476" y="3842"/>
                  </a:lnTo>
                  <a:lnTo>
                    <a:pt x="1798" y="4050"/>
                  </a:lnTo>
                  <a:lnTo>
                    <a:pt x="2138" y="420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5" name="Google Shape;2009;p27">
              <a:extLst>
                <a:ext uri="{FF2B5EF4-FFF2-40B4-BE49-F238E27FC236}">
                  <a16:creationId xmlns:a16="http://schemas.microsoft.com/office/drawing/2014/main" id="{4E60D290-50E2-5C30-EEF2-BCC039C66E20}"/>
                </a:ext>
              </a:extLst>
            </p:cNvPr>
            <p:cNvSpPr/>
            <p:nvPr/>
          </p:nvSpPr>
          <p:spPr>
            <a:xfrm>
              <a:off x="3134181" y="3300452"/>
              <a:ext cx="505151" cy="326694"/>
            </a:xfrm>
            <a:custGeom>
              <a:avLst/>
              <a:gdLst/>
              <a:ahLst/>
              <a:cxnLst/>
              <a:rect l="l" t="t" r="r" b="b"/>
              <a:pathLst>
                <a:path w="18054" h="11676" extrusionOk="0">
                  <a:moveTo>
                    <a:pt x="398" y="10862"/>
                  </a:moveTo>
                  <a:lnTo>
                    <a:pt x="398" y="10862"/>
                  </a:lnTo>
                  <a:lnTo>
                    <a:pt x="360" y="10767"/>
                  </a:lnTo>
                  <a:lnTo>
                    <a:pt x="304" y="10597"/>
                  </a:lnTo>
                  <a:lnTo>
                    <a:pt x="247" y="10351"/>
                  </a:lnTo>
                  <a:lnTo>
                    <a:pt x="171" y="10048"/>
                  </a:lnTo>
                  <a:lnTo>
                    <a:pt x="114" y="9689"/>
                  </a:lnTo>
                  <a:lnTo>
                    <a:pt x="58" y="9254"/>
                  </a:lnTo>
                  <a:lnTo>
                    <a:pt x="20" y="8799"/>
                  </a:lnTo>
                  <a:lnTo>
                    <a:pt x="1" y="8289"/>
                  </a:lnTo>
                  <a:lnTo>
                    <a:pt x="1" y="7759"/>
                  </a:lnTo>
                  <a:lnTo>
                    <a:pt x="39" y="7191"/>
                  </a:lnTo>
                  <a:lnTo>
                    <a:pt x="133" y="6604"/>
                  </a:lnTo>
                  <a:lnTo>
                    <a:pt x="190" y="6321"/>
                  </a:lnTo>
                  <a:lnTo>
                    <a:pt x="247" y="6018"/>
                  </a:lnTo>
                  <a:lnTo>
                    <a:pt x="342" y="5715"/>
                  </a:lnTo>
                  <a:lnTo>
                    <a:pt x="436" y="5412"/>
                  </a:lnTo>
                  <a:lnTo>
                    <a:pt x="531" y="5110"/>
                  </a:lnTo>
                  <a:lnTo>
                    <a:pt x="663" y="4807"/>
                  </a:lnTo>
                  <a:lnTo>
                    <a:pt x="796" y="4504"/>
                  </a:lnTo>
                  <a:lnTo>
                    <a:pt x="966" y="4201"/>
                  </a:lnTo>
                  <a:lnTo>
                    <a:pt x="1136" y="3898"/>
                  </a:lnTo>
                  <a:lnTo>
                    <a:pt x="1326" y="3615"/>
                  </a:lnTo>
                  <a:lnTo>
                    <a:pt x="1326" y="3615"/>
                  </a:lnTo>
                  <a:lnTo>
                    <a:pt x="1534" y="3331"/>
                  </a:lnTo>
                  <a:lnTo>
                    <a:pt x="1761" y="3066"/>
                  </a:lnTo>
                  <a:lnTo>
                    <a:pt x="1988" y="2820"/>
                  </a:lnTo>
                  <a:lnTo>
                    <a:pt x="2215" y="2574"/>
                  </a:lnTo>
                  <a:lnTo>
                    <a:pt x="2461" y="2347"/>
                  </a:lnTo>
                  <a:lnTo>
                    <a:pt x="2707" y="2139"/>
                  </a:lnTo>
                  <a:lnTo>
                    <a:pt x="2972" y="1949"/>
                  </a:lnTo>
                  <a:lnTo>
                    <a:pt x="3237" y="1760"/>
                  </a:lnTo>
                  <a:lnTo>
                    <a:pt x="3502" y="1609"/>
                  </a:lnTo>
                  <a:lnTo>
                    <a:pt x="3767" y="1439"/>
                  </a:lnTo>
                  <a:lnTo>
                    <a:pt x="4050" y="1306"/>
                  </a:lnTo>
                  <a:lnTo>
                    <a:pt x="4334" y="1174"/>
                  </a:lnTo>
                  <a:lnTo>
                    <a:pt x="4618" y="1060"/>
                  </a:lnTo>
                  <a:lnTo>
                    <a:pt x="4902" y="947"/>
                  </a:lnTo>
                  <a:lnTo>
                    <a:pt x="5489" y="757"/>
                  </a:lnTo>
                  <a:lnTo>
                    <a:pt x="6075" y="625"/>
                  </a:lnTo>
                  <a:lnTo>
                    <a:pt x="6643" y="530"/>
                  </a:lnTo>
                  <a:lnTo>
                    <a:pt x="7210" y="473"/>
                  </a:lnTo>
                  <a:lnTo>
                    <a:pt x="7759" y="436"/>
                  </a:lnTo>
                  <a:lnTo>
                    <a:pt x="8289" y="455"/>
                  </a:lnTo>
                  <a:lnTo>
                    <a:pt x="8800" y="492"/>
                  </a:lnTo>
                  <a:lnTo>
                    <a:pt x="9273" y="549"/>
                  </a:lnTo>
                  <a:lnTo>
                    <a:pt x="9708" y="644"/>
                  </a:lnTo>
                  <a:lnTo>
                    <a:pt x="9708" y="644"/>
                  </a:lnTo>
                  <a:lnTo>
                    <a:pt x="9954" y="511"/>
                  </a:lnTo>
                  <a:lnTo>
                    <a:pt x="10219" y="379"/>
                  </a:lnTo>
                  <a:lnTo>
                    <a:pt x="10484" y="284"/>
                  </a:lnTo>
                  <a:lnTo>
                    <a:pt x="10749" y="209"/>
                  </a:lnTo>
                  <a:lnTo>
                    <a:pt x="11014" y="133"/>
                  </a:lnTo>
                  <a:lnTo>
                    <a:pt x="11298" y="76"/>
                  </a:lnTo>
                  <a:lnTo>
                    <a:pt x="11563" y="38"/>
                  </a:lnTo>
                  <a:lnTo>
                    <a:pt x="11847" y="0"/>
                  </a:lnTo>
                  <a:lnTo>
                    <a:pt x="12130" y="0"/>
                  </a:lnTo>
                  <a:lnTo>
                    <a:pt x="12395" y="0"/>
                  </a:lnTo>
                  <a:lnTo>
                    <a:pt x="12679" y="19"/>
                  </a:lnTo>
                  <a:lnTo>
                    <a:pt x="12963" y="57"/>
                  </a:lnTo>
                  <a:lnTo>
                    <a:pt x="13228" y="95"/>
                  </a:lnTo>
                  <a:lnTo>
                    <a:pt x="13512" y="152"/>
                  </a:lnTo>
                  <a:lnTo>
                    <a:pt x="13777" y="227"/>
                  </a:lnTo>
                  <a:lnTo>
                    <a:pt x="14042" y="303"/>
                  </a:lnTo>
                  <a:lnTo>
                    <a:pt x="14307" y="398"/>
                  </a:lnTo>
                  <a:lnTo>
                    <a:pt x="14571" y="511"/>
                  </a:lnTo>
                  <a:lnTo>
                    <a:pt x="14817" y="625"/>
                  </a:lnTo>
                  <a:lnTo>
                    <a:pt x="15063" y="757"/>
                  </a:lnTo>
                  <a:lnTo>
                    <a:pt x="15290" y="890"/>
                  </a:lnTo>
                  <a:lnTo>
                    <a:pt x="15518" y="1041"/>
                  </a:lnTo>
                  <a:lnTo>
                    <a:pt x="15745" y="1193"/>
                  </a:lnTo>
                  <a:lnTo>
                    <a:pt x="15953" y="1363"/>
                  </a:lnTo>
                  <a:lnTo>
                    <a:pt x="16161" y="1552"/>
                  </a:lnTo>
                  <a:lnTo>
                    <a:pt x="16350" y="1741"/>
                  </a:lnTo>
                  <a:lnTo>
                    <a:pt x="16520" y="1949"/>
                  </a:lnTo>
                  <a:lnTo>
                    <a:pt x="16691" y="2158"/>
                  </a:lnTo>
                  <a:lnTo>
                    <a:pt x="16842" y="2366"/>
                  </a:lnTo>
                  <a:lnTo>
                    <a:pt x="16975" y="2593"/>
                  </a:lnTo>
                  <a:lnTo>
                    <a:pt x="17107" y="2820"/>
                  </a:lnTo>
                  <a:lnTo>
                    <a:pt x="17221" y="3066"/>
                  </a:lnTo>
                  <a:lnTo>
                    <a:pt x="17221" y="3066"/>
                  </a:lnTo>
                  <a:lnTo>
                    <a:pt x="17372" y="3444"/>
                  </a:lnTo>
                  <a:lnTo>
                    <a:pt x="17504" y="3861"/>
                  </a:lnTo>
                  <a:lnTo>
                    <a:pt x="17637" y="4315"/>
                  </a:lnTo>
                  <a:lnTo>
                    <a:pt x="17769" y="4826"/>
                  </a:lnTo>
                  <a:lnTo>
                    <a:pt x="17864" y="5337"/>
                  </a:lnTo>
                  <a:lnTo>
                    <a:pt x="17959" y="5885"/>
                  </a:lnTo>
                  <a:lnTo>
                    <a:pt x="18015" y="6453"/>
                  </a:lnTo>
                  <a:lnTo>
                    <a:pt x="18053" y="7040"/>
                  </a:lnTo>
                  <a:lnTo>
                    <a:pt x="18053" y="7645"/>
                  </a:lnTo>
                  <a:lnTo>
                    <a:pt x="18034" y="8251"/>
                  </a:lnTo>
                  <a:lnTo>
                    <a:pt x="17959" y="8837"/>
                  </a:lnTo>
                  <a:lnTo>
                    <a:pt x="17902" y="9140"/>
                  </a:lnTo>
                  <a:lnTo>
                    <a:pt x="17845" y="9443"/>
                  </a:lnTo>
                  <a:lnTo>
                    <a:pt x="17769" y="9727"/>
                  </a:lnTo>
                  <a:lnTo>
                    <a:pt x="17675" y="10029"/>
                  </a:lnTo>
                  <a:lnTo>
                    <a:pt x="17580" y="10313"/>
                  </a:lnTo>
                  <a:lnTo>
                    <a:pt x="17467" y="10597"/>
                  </a:lnTo>
                  <a:lnTo>
                    <a:pt x="17334" y="10881"/>
                  </a:lnTo>
                  <a:lnTo>
                    <a:pt x="17202" y="11146"/>
                  </a:lnTo>
                  <a:lnTo>
                    <a:pt x="17031" y="11411"/>
                  </a:lnTo>
                  <a:lnTo>
                    <a:pt x="16861" y="11676"/>
                  </a:lnTo>
                  <a:lnTo>
                    <a:pt x="16861" y="11676"/>
                  </a:lnTo>
                  <a:lnTo>
                    <a:pt x="14061" y="11676"/>
                  </a:lnTo>
                  <a:lnTo>
                    <a:pt x="11279" y="11638"/>
                  </a:lnTo>
                  <a:lnTo>
                    <a:pt x="6227" y="11562"/>
                  </a:lnTo>
                  <a:lnTo>
                    <a:pt x="2574" y="11486"/>
                  </a:lnTo>
                  <a:lnTo>
                    <a:pt x="1174" y="11449"/>
                  </a:lnTo>
                  <a:lnTo>
                    <a:pt x="398" y="10862"/>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6" name="Google Shape;2010;p27">
              <a:extLst>
                <a:ext uri="{FF2B5EF4-FFF2-40B4-BE49-F238E27FC236}">
                  <a16:creationId xmlns:a16="http://schemas.microsoft.com/office/drawing/2014/main" id="{245A292F-1E4D-8780-413D-92BADC766CD8}"/>
                </a:ext>
              </a:extLst>
            </p:cNvPr>
            <p:cNvSpPr/>
            <p:nvPr/>
          </p:nvSpPr>
          <p:spPr>
            <a:xfrm>
              <a:off x="3134181" y="3300452"/>
              <a:ext cx="505151" cy="326694"/>
            </a:xfrm>
            <a:custGeom>
              <a:avLst/>
              <a:gdLst/>
              <a:ahLst/>
              <a:cxnLst/>
              <a:rect l="l" t="t" r="r" b="b"/>
              <a:pathLst>
                <a:path w="18054" h="11676" fill="none" extrusionOk="0">
                  <a:moveTo>
                    <a:pt x="398" y="10862"/>
                  </a:moveTo>
                  <a:lnTo>
                    <a:pt x="398" y="10862"/>
                  </a:lnTo>
                  <a:lnTo>
                    <a:pt x="360" y="10767"/>
                  </a:lnTo>
                  <a:lnTo>
                    <a:pt x="304" y="10597"/>
                  </a:lnTo>
                  <a:lnTo>
                    <a:pt x="247" y="10351"/>
                  </a:lnTo>
                  <a:lnTo>
                    <a:pt x="171" y="10048"/>
                  </a:lnTo>
                  <a:lnTo>
                    <a:pt x="114" y="9689"/>
                  </a:lnTo>
                  <a:lnTo>
                    <a:pt x="58" y="9254"/>
                  </a:lnTo>
                  <a:lnTo>
                    <a:pt x="20" y="8799"/>
                  </a:lnTo>
                  <a:lnTo>
                    <a:pt x="1" y="8289"/>
                  </a:lnTo>
                  <a:lnTo>
                    <a:pt x="1" y="7759"/>
                  </a:lnTo>
                  <a:lnTo>
                    <a:pt x="39" y="7191"/>
                  </a:lnTo>
                  <a:lnTo>
                    <a:pt x="133" y="6604"/>
                  </a:lnTo>
                  <a:lnTo>
                    <a:pt x="190" y="6321"/>
                  </a:lnTo>
                  <a:lnTo>
                    <a:pt x="247" y="6018"/>
                  </a:lnTo>
                  <a:lnTo>
                    <a:pt x="342" y="5715"/>
                  </a:lnTo>
                  <a:lnTo>
                    <a:pt x="436" y="5412"/>
                  </a:lnTo>
                  <a:lnTo>
                    <a:pt x="531" y="5110"/>
                  </a:lnTo>
                  <a:lnTo>
                    <a:pt x="663" y="4807"/>
                  </a:lnTo>
                  <a:lnTo>
                    <a:pt x="796" y="4504"/>
                  </a:lnTo>
                  <a:lnTo>
                    <a:pt x="966" y="4201"/>
                  </a:lnTo>
                  <a:lnTo>
                    <a:pt x="1136" y="3898"/>
                  </a:lnTo>
                  <a:lnTo>
                    <a:pt x="1326" y="3615"/>
                  </a:lnTo>
                  <a:lnTo>
                    <a:pt x="1326" y="3615"/>
                  </a:lnTo>
                  <a:lnTo>
                    <a:pt x="1534" y="3331"/>
                  </a:lnTo>
                  <a:lnTo>
                    <a:pt x="1761" y="3066"/>
                  </a:lnTo>
                  <a:lnTo>
                    <a:pt x="1988" y="2820"/>
                  </a:lnTo>
                  <a:lnTo>
                    <a:pt x="2215" y="2574"/>
                  </a:lnTo>
                  <a:lnTo>
                    <a:pt x="2461" y="2347"/>
                  </a:lnTo>
                  <a:lnTo>
                    <a:pt x="2707" y="2139"/>
                  </a:lnTo>
                  <a:lnTo>
                    <a:pt x="2972" y="1949"/>
                  </a:lnTo>
                  <a:lnTo>
                    <a:pt x="3237" y="1760"/>
                  </a:lnTo>
                  <a:lnTo>
                    <a:pt x="3502" y="1609"/>
                  </a:lnTo>
                  <a:lnTo>
                    <a:pt x="3767" y="1439"/>
                  </a:lnTo>
                  <a:lnTo>
                    <a:pt x="4050" y="1306"/>
                  </a:lnTo>
                  <a:lnTo>
                    <a:pt x="4334" y="1174"/>
                  </a:lnTo>
                  <a:lnTo>
                    <a:pt x="4618" y="1060"/>
                  </a:lnTo>
                  <a:lnTo>
                    <a:pt x="4902" y="947"/>
                  </a:lnTo>
                  <a:lnTo>
                    <a:pt x="5489" y="757"/>
                  </a:lnTo>
                  <a:lnTo>
                    <a:pt x="6075" y="625"/>
                  </a:lnTo>
                  <a:lnTo>
                    <a:pt x="6643" y="530"/>
                  </a:lnTo>
                  <a:lnTo>
                    <a:pt x="7210" y="473"/>
                  </a:lnTo>
                  <a:lnTo>
                    <a:pt x="7759" y="436"/>
                  </a:lnTo>
                  <a:lnTo>
                    <a:pt x="8289" y="455"/>
                  </a:lnTo>
                  <a:lnTo>
                    <a:pt x="8800" y="492"/>
                  </a:lnTo>
                  <a:lnTo>
                    <a:pt x="9273" y="549"/>
                  </a:lnTo>
                  <a:lnTo>
                    <a:pt x="9708" y="644"/>
                  </a:lnTo>
                  <a:lnTo>
                    <a:pt x="9708" y="644"/>
                  </a:lnTo>
                  <a:lnTo>
                    <a:pt x="9954" y="511"/>
                  </a:lnTo>
                  <a:lnTo>
                    <a:pt x="10219" y="379"/>
                  </a:lnTo>
                  <a:lnTo>
                    <a:pt x="10484" y="284"/>
                  </a:lnTo>
                  <a:lnTo>
                    <a:pt x="10749" y="209"/>
                  </a:lnTo>
                  <a:lnTo>
                    <a:pt x="11014" y="133"/>
                  </a:lnTo>
                  <a:lnTo>
                    <a:pt x="11298" y="76"/>
                  </a:lnTo>
                  <a:lnTo>
                    <a:pt x="11563" y="38"/>
                  </a:lnTo>
                  <a:lnTo>
                    <a:pt x="11847" y="0"/>
                  </a:lnTo>
                  <a:lnTo>
                    <a:pt x="12130" y="0"/>
                  </a:lnTo>
                  <a:lnTo>
                    <a:pt x="12395" y="0"/>
                  </a:lnTo>
                  <a:lnTo>
                    <a:pt x="12679" y="19"/>
                  </a:lnTo>
                  <a:lnTo>
                    <a:pt x="12963" y="57"/>
                  </a:lnTo>
                  <a:lnTo>
                    <a:pt x="13228" y="95"/>
                  </a:lnTo>
                  <a:lnTo>
                    <a:pt x="13512" y="152"/>
                  </a:lnTo>
                  <a:lnTo>
                    <a:pt x="13777" y="227"/>
                  </a:lnTo>
                  <a:lnTo>
                    <a:pt x="14042" y="303"/>
                  </a:lnTo>
                  <a:lnTo>
                    <a:pt x="14307" y="398"/>
                  </a:lnTo>
                  <a:lnTo>
                    <a:pt x="14571" y="511"/>
                  </a:lnTo>
                  <a:lnTo>
                    <a:pt x="14817" y="625"/>
                  </a:lnTo>
                  <a:lnTo>
                    <a:pt x="15063" y="757"/>
                  </a:lnTo>
                  <a:lnTo>
                    <a:pt x="15290" y="890"/>
                  </a:lnTo>
                  <a:lnTo>
                    <a:pt x="15518" y="1041"/>
                  </a:lnTo>
                  <a:lnTo>
                    <a:pt x="15745" y="1193"/>
                  </a:lnTo>
                  <a:lnTo>
                    <a:pt x="15953" y="1363"/>
                  </a:lnTo>
                  <a:lnTo>
                    <a:pt x="16161" y="1552"/>
                  </a:lnTo>
                  <a:lnTo>
                    <a:pt x="16350" y="1741"/>
                  </a:lnTo>
                  <a:lnTo>
                    <a:pt x="16520" y="1949"/>
                  </a:lnTo>
                  <a:lnTo>
                    <a:pt x="16691" y="2158"/>
                  </a:lnTo>
                  <a:lnTo>
                    <a:pt x="16842" y="2366"/>
                  </a:lnTo>
                  <a:lnTo>
                    <a:pt x="16975" y="2593"/>
                  </a:lnTo>
                  <a:lnTo>
                    <a:pt x="17107" y="2820"/>
                  </a:lnTo>
                  <a:lnTo>
                    <a:pt x="17221" y="3066"/>
                  </a:lnTo>
                  <a:lnTo>
                    <a:pt x="17221" y="3066"/>
                  </a:lnTo>
                  <a:lnTo>
                    <a:pt x="17372" y="3444"/>
                  </a:lnTo>
                  <a:lnTo>
                    <a:pt x="17504" y="3861"/>
                  </a:lnTo>
                  <a:lnTo>
                    <a:pt x="17637" y="4315"/>
                  </a:lnTo>
                  <a:lnTo>
                    <a:pt x="17769" y="4826"/>
                  </a:lnTo>
                  <a:lnTo>
                    <a:pt x="17864" y="5337"/>
                  </a:lnTo>
                  <a:lnTo>
                    <a:pt x="17959" y="5885"/>
                  </a:lnTo>
                  <a:lnTo>
                    <a:pt x="18015" y="6453"/>
                  </a:lnTo>
                  <a:lnTo>
                    <a:pt x="18053" y="7040"/>
                  </a:lnTo>
                  <a:lnTo>
                    <a:pt x="18053" y="7645"/>
                  </a:lnTo>
                  <a:lnTo>
                    <a:pt x="18034" y="8251"/>
                  </a:lnTo>
                  <a:lnTo>
                    <a:pt x="17959" y="8837"/>
                  </a:lnTo>
                  <a:lnTo>
                    <a:pt x="17902" y="9140"/>
                  </a:lnTo>
                  <a:lnTo>
                    <a:pt x="17845" y="9443"/>
                  </a:lnTo>
                  <a:lnTo>
                    <a:pt x="17769" y="9727"/>
                  </a:lnTo>
                  <a:lnTo>
                    <a:pt x="17675" y="10029"/>
                  </a:lnTo>
                  <a:lnTo>
                    <a:pt x="17580" y="10313"/>
                  </a:lnTo>
                  <a:lnTo>
                    <a:pt x="17467" y="10597"/>
                  </a:lnTo>
                  <a:lnTo>
                    <a:pt x="17334" y="10881"/>
                  </a:lnTo>
                  <a:lnTo>
                    <a:pt x="17202" y="11146"/>
                  </a:lnTo>
                  <a:lnTo>
                    <a:pt x="17031" y="11411"/>
                  </a:lnTo>
                  <a:lnTo>
                    <a:pt x="16861" y="11676"/>
                  </a:lnTo>
                  <a:lnTo>
                    <a:pt x="16861" y="11676"/>
                  </a:lnTo>
                  <a:lnTo>
                    <a:pt x="14061" y="11676"/>
                  </a:lnTo>
                  <a:lnTo>
                    <a:pt x="11279" y="11638"/>
                  </a:lnTo>
                  <a:lnTo>
                    <a:pt x="6227" y="11562"/>
                  </a:lnTo>
                  <a:lnTo>
                    <a:pt x="2574" y="11486"/>
                  </a:lnTo>
                  <a:lnTo>
                    <a:pt x="1174" y="11449"/>
                  </a:lnTo>
                  <a:lnTo>
                    <a:pt x="398" y="1086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7" name="Google Shape;2011;p27">
              <a:extLst>
                <a:ext uri="{FF2B5EF4-FFF2-40B4-BE49-F238E27FC236}">
                  <a16:creationId xmlns:a16="http://schemas.microsoft.com/office/drawing/2014/main" id="{7C955377-918D-B885-7B22-E01A3D1CDC2B}"/>
                </a:ext>
              </a:extLst>
            </p:cNvPr>
            <p:cNvSpPr/>
            <p:nvPr/>
          </p:nvSpPr>
          <p:spPr>
            <a:xfrm>
              <a:off x="3490510" y="3923101"/>
              <a:ext cx="146699" cy="167852"/>
            </a:xfrm>
            <a:custGeom>
              <a:avLst/>
              <a:gdLst/>
              <a:ahLst/>
              <a:cxnLst/>
              <a:rect l="l" t="t" r="r" b="b"/>
              <a:pathLst>
                <a:path w="5243" h="5999" extrusionOk="0">
                  <a:moveTo>
                    <a:pt x="3615" y="1"/>
                  </a:moveTo>
                  <a:lnTo>
                    <a:pt x="3615" y="1"/>
                  </a:lnTo>
                  <a:lnTo>
                    <a:pt x="3842" y="417"/>
                  </a:lnTo>
                  <a:lnTo>
                    <a:pt x="4088" y="871"/>
                  </a:lnTo>
                  <a:lnTo>
                    <a:pt x="4372" y="1458"/>
                  </a:lnTo>
                  <a:lnTo>
                    <a:pt x="4656" y="2101"/>
                  </a:lnTo>
                  <a:lnTo>
                    <a:pt x="4921" y="2763"/>
                  </a:lnTo>
                  <a:lnTo>
                    <a:pt x="5034" y="3104"/>
                  </a:lnTo>
                  <a:lnTo>
                    <a:pt x="5129" y="3426"/>
                  </a:lnTo>
                  <a:lnTo>
                    <a:pt x="5186" y="3747"/>
                  </a:lnTo>
                  <a:lnTo>
                    <a:pt x="5243" y="4031"/>
                  </a:lnTo>
                  <a:lnTo>
                    <a:pt x="5243" y="4031"/>
                  </a:lnTo>
                  <a:lnTo>
                    <a:pt x="5224" y="4107"/>
                  </a:lnTo>
                  <a:lnTo>
                    <a:pt x="5186" y="4163"/>
                  </a:lnTo>
                  <a:lnTo>
                    <a:pt x="5148" y="4239"/>
                  </a:lnTo>
                  <a:lnTo>
                    <a:pt x="5072" y="4315"/>
                  </a:lnTo>
                  <a:lnTo>
                    <a:pt x="4902" y="4466"/>
                  </a:lnTo>
                  <a:lnTo>
                    <a:pt x="4675" y="4637"/>
                  </a:lnTo>
                  <a:lnTo>
                    <a:pt x="4391" y="4788"/>
                  </a:lnTo>
                  <a:lnTo>
                    <a:pt x="4088" y="4958"/>
                  </a:lnTo>
                  <a:lnTo>
                    <a:pt x="3426" y="5280"/>
                  </a:lnTo>
                  <a:lnTo>
                    <a:pt x="2764" y="5564"/>
                  </a:lnTo>
                  <a:lnTo>
                    <a:pt x="2177" y="5791"/>
                  </a:lnTo>
                  <a:lnTo>
                    <a:pt x="1628" y="5999"/>
                  </a:lnTo>
                  <a:lnTo>
                    <a:pt x="720" y="4069"/>
                  </a:lnTo>
                  <a:lnTo>
                    <a:pt x="1" y="1155"/>
                  </a:lnTo>
                  <a:lnTo>
                    <a:pt x="3615" y="1"/>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8" name="Google Shape;2012;p27">
              <a:extLst>
                <a:ext uri="{FF2B5EF4-FFF2-40B4-BE49-F238E27FC236}">
                  <a16:creationId xmlns:a16="http://schemas.microsoft.com/office/drawing/2014/main" id="{450D7950-01ED-A971-F0A5-9C142F2594CF}"/>
                </a:ext>
              </a:extLst>
            </p:cNvPr>
            <p:cNvSpPr/>
            <p:nvPr/>
          </p:nvSpPr>
          <p:spPr>
            <a:xfrm>
              <a:off x="3473050" y="3800799"/>
              <a:ext cx="150924" cy="174735"/>
            </a:xfrm>
            <a:custGeom>
              <a:avLst/>
              <a:gdLst/>
              <a:ahLst/>
              <a:cxnLst/>
              <a:rect l="l" t="t" r="r" b="b"/>
              <a:pathLst>
                <a:path w="5394" h="6245" extrusionOk="0">
                  <a:moveTo>
                    <a:pt x="1212" y="6245"/>
                  </a:moveTo>
                  <a:lnTo>
                    <a:pt x="5393" y="4636"/>
                  </a:lnTo>
                  <a:lnTo>
                    <a:pt x="5393" y="4636"/>
                  </a:lnTo>
                  <a:lnTo>
                    <a:pt x="5299" y="4466"/>
                  </a:lnTo>
                  <a:lnTo>
                    <a:pt x="5072" y="3993"/>
                  </a:lnTo>
                  <a:lnTo>
                    <a:pt x="4901" y="3690"/>
                  </a:lnTo>
                  <a:lnTo>
                    <a:pt x="4674" y="3331"/>
                  </a:lnTo>
                  <a:lnTo>
                    <a:pt x="4447" y="2952"/>
                  </a:lnTo>
                  <a:lnTo>
                    <a:pt x="4163" y="2555"/>
                  </a:lnTo>
                  <a:lnTo>
                    <a:pt x="3861" y="2139"/>
                  </a:lnTo>
                  <a:lnTo>
                    <a:pt x="3539" y="1741"/>
                  </a:lnTo>
                  <a:lnTo>
                    <a:pt x="3179" y="1344"/>
                  </a:lnTo>
                  <a:lnTo>
                    <a:pt x="2782" y="984"/>
                  </a:lnTo>
                  <a:lnTo>
                    <a:pt x="2593" y="814"/>
                  </a:lnTo>
                  <a:lnTo>
                    <a:pt x="2385" y="663"/>
                  </a:lnTo>
                  <a:lnTo>
                    <a:pt x="2158" y="511"/>
                  </a:lnTo>
                  <a:lnTo>
                    <a:pt x="1950" y="379"/>
                  </a:lnTo>
                  <a:lnTo>
                    <a:pt x="1722" y="265"/>
                  </a:lnTo>
                  <a:lnTo>
                    <a:pt x="1495" y="152"/>
                  </a:lnTo>
                  <a:lnTo>
                    <a:pt x="1249" y="57"/>
                  </a:lnTo>
                  <a:lnTo>
                    <a:pt x="1022" y="0"/>
                  </a:lnTo>
                  <a:lnTo>
                    <a:pt x="1022" y="0"/>
                  </a:lnTo>
                  <a:lnTo>
                    <a:pt x="814" y="57"/>
                  </a:lnTo>
                  <a:lnTo>
                    <a:pt x="625" y="152"/>
                  </a:lnTo>
                  <a:lnTo>
                    <a:pt x="474" y="265"/>
                  </a:lnTo>
                  <a:lnTo>
                    <a:pt x="341" y="417"/>
                  </a:lnTo>
                  <a:lnTo>
                    <a:pt x="228" y="587"/>
                  </a:lnTo>
                  <a:lnTo>
                    <a:pt x="152" y="757"/>
                  </a:lnTo>
                  <a:lnTo>
                    <a:pt x="95" y="965"/>
                  </a:lnTo>
                  <a:lnTo>
                    <a:pt x="38" y="1192"/>
                  </a:lnTo>
                  <a:lnTo>
                    <a:pt x="19" y="1420"/>
                  </a:lnTo>
                  <a:lnTo>
                    <a:pt x="0" y="1684"/>
                  </a:lnTo>
                  <a:lnTo>
                    <a:pt x="19" y="1930"/>
                  </a:lnTo>
                  <a:lnTo>
                    <a:pt x="38" y="2195"/>
                  </a:lnTo>
                  <a:lnTo>
                    <a:pt x="114" y="2744"/>
                  </a:lnTo>
                  <a:lnTo>
                    <a:pt x="228" y="3312"/>
                  </a:lnTo>
                  <a:lnTo>
                    <a:pt x="360" y="3861"/>
                  </a:lnTo>
                  <a:lnTo>
                    <a:pt x="511" y="4409"/>
                  </a:lnTo>
                  <a:lnTo>
                    <a:pt x="682" y="4901"/>
                  </a:lnTo>
                  <a:lnTo>
                    <a:pt x="852" y="5337"/>
                  </a:lnTo>
                  <a:lnTo>
                    <a:pt x="1098" y="5999"/>
                  </a:lnTo>
                  <a:lnTo>
                    <a:pt x="1212" y="6245"/>
                  </a:lnTo>
                  <a:lnTo>
                    <a:pt x="1212" y="6245"/>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9" name="Google Shape;2013;p27">
              <a:extLst>
                <a:ext uri="{FF2B5EF4-FFF2-40B4-BE49-F238E27FC236}">
                  <a16:creationId xmlns:a16="http://schemas.microsoft.com/office/drawing/2014/main" id="{D5A3BDBF-DE97-C006-D57E-718705F628E7}"/>
                </a:ext>
              </a:extLst>
            </p:cNvPr>
            <p:cNvSpPr/>
            <p:nvPr/>
          </p:nvSpPr>
          <p:spPr>
            <a:xfrm>
              <a:off x="3250663" y="4200024"/>
              <a:ext cx="116005" cy="324568"/>
            </a:xfrm>
            <a:custGeom>
              <a:avLst/>
              <a:gdLst/>
              <a:ahLst/>
              <a:cxnLst/>
              <a:rect l="l" t="t" r="r" b="b"/>
              <a:pathLst>
                <a:path w="4146" h="11600" extrusionOk="0">
                  <a:moveTo>
                    <a:pt x="4145" y="0"/>
                  </a:moveTo>
                  <a:lnTo>
                    <a:pt x="4126" y="2914"/>
                  </a:lnTo>
                  <a:lnTo>
                    <a:pt x="4031" y="10862"/>
                  </a:lnTo>
                  <a:lnTo>
                    <a:pt x="4031" y="10862"/>
                  </a:lnTo>
                  <a:lnTo>
                    <a:pt x="3918" y="10956"/>
                  </a:lnTo>
                  <a:lnTo>
                    <a:pt x="3804" y="11051"/>
                  </a:lnTo>
                  <a:lnTo>
                    <a:pt x="3634" y="11164"/>
                  </a:lnTo>
                  <a:lnTo>
                    <a:pt x="3426" y="11297"/>
                  </a:lnTo>
                  <a:lnTo>
                    <a:pt x="3161" y="11410"/>
                  </a:lnTo>
                  <a:lnTo>
                    <a:pt x="2858" y="11524"/>
                  </a:lnTo>
                  <a:lnTo>
                    <a:pt x="2688" y="11562"/>
                  </a:lnTo>
                  <a:lnTo>
                    <a:pt x="2499" y="11581"/>
                  </a:lnTo>
                  <a:lnTo>
                    <a:pt x="2499" y="11581"/>
                  </a:lnTo>
                  <a:lnTo>
                    <a:pt x="2328" y="11600"/>
                  </a:lnTo>
                  <a:lnTo>
                    <a:pt x="2158" y="11600"/>
                  </a:lnTo>
                  <a:lnTo>
                    <a:pt x="1988" y="11581"/>
                  </a:lnTo>
                  <a:lnTo>
                    <a:pt x="1818" y="11543"/>
                  </a:lnTo>
                  <a:lnTo>
                    <a:pt x="1666" y="11505"/>
                  </a:lnTo>
                  <a:lnTo>
                    <a:pt x="1534" y="11448"/>
                  </a:lnTo>
                  <a:lnTo>
                    <a:pt x="1288" y="11335"/>
                  </a:lnTo>
                  <a:lnTo>
                    <a:pt x="1080" y="11221"/>
                  </a:lnTo>
                  <a:lnTo>
                    <a:pt x="928" y="11108"/>
                  </a:lnTo>
                  <a:lnTo>
                    <a:pt x="796" y="10994"/>
                  </a:lnTo>
                  <a:lnTo>
                    <a:pt x="796" y="10994"/>
                  </a:lnTo>
                  <a:lnTo>
                    <a:pt x="569" y="8156"/>
                  </a:lnTo>
                  <a:lnTo>
                    <a:pt x="171" y="2914"/>
                  </a:lnTo>
                  <a:lnTo>
                    <a:pt x="171" y="2914"/>
                  </a:lnTo>
                  <a:lnTo>
                    <a:pt x="58" y="1325"/>
                  </a:lnTo>
                  <a:lnTo>
                    <a:pt x="1" y="322"/>
                  </a:lnTo>
                  <a:lnTo>
                    <a:pt x="4145" y="0"/>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0" name="Google Shape;2014;p27">
              <a:extLst>
                <a:ext uri="{FF2B5EF4-FFF2-40B4-BE49-F238E27FC236}">
                  <a16:creationId xmlns:a16="http://schemas.microsoft.com/office/drawing/2014/main" id="{785E0551-6790-81FB-6E32-E4FA13EA4A0F}"/>
                </a:ext>
              </a:extLst>
            </p:cNvPr>
            <p:cNvSpPr/>
            <p:nvPr/>
          </p:nvSpPr>
          <p:spPr>
            <a:xfrm>
              <a:off x="3250663" y="4200024"/>
              <a:ext cx="116005" cy="81562"/>
            </a:xfrm>
            <a:custGeom>
              <a:avLst/>
              <a:gdLst/>
              <a:ahLst/>
              <a:cxnLst/>
              <a:rect l="l" t="t" r="r" b="b"/>
              <a:pathLst>
                <a:path w="4146" h="2915" extrusionOk="0">
                  <a:moveTo>
                    <a:pt x="4145" y="0"/>
                  </a:moveTo>
                  <a:lnTo>
                    <a:pt x="4126" y="2914"/>
                  </a:lnTo>
                  <a:lnTo>
                    <a:pt x="171" y="2914"/>
                  </a:lnTo>
                  <a:lnTo>
                    <a:pt x="171" y="2914"/>
                  </a:lnTo>
                  <a:lnTo>
                    <a:pt x="58" y="1325"/>
                  </a:lnTo>
                  <a:lnTo>
                    <a:pt x="1" y="322"/>
                  </a:lnTo>
                  <a:lnTo>
                    <a:pt x="4145"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1" name="Google Shape;2015;p27">
              <a:extLst>
                <a:ext uri="{FF2B5EF4-FFF2-40B4-BE49-F238E27FC236}">
                  <a16:creationId xmlns:a16="http://schemas.microsoft.com/office/drawing/2014/main" id="{E70AE8CB-48C4-87AA-BBD0-3A945E703BA0}"/>
                </a:ext>
              </a:extLst>
            </p:cNvPr>
            <p:cNvSpPr/>
            <p:nvPr/>
          </p:nvSpPr>
          <p:spPr>
            <a:xfrm>
              <a:off x="3156426" y="4480640"/>
              <a:ext cx="215530" cy="91607"/>
            </a:xfrm>
            <a:custGeom>
              <a:avLst/>
              <a:gdLst/>
              <a:ahLst/>
              <a:cxnLst/>
              <a:rect l="l" t="t" r="r" b="b"/>
              <a:pathLst>
                <a:path w="7703" h="3274" extrusionOk="0">
                  <a:moveTo>
                    <a:pt x="247" y="2025"/>
                  </a:moveTo>
                  <a:lnTo>
                    <a:pt x="247" y="2025"/>
                  </a:lnTo>
                  <a:lnTo>
                    <a:pt x="190" y="2063"/>
                  </a:lnTo>
                  <a:lnTo>
                    <a:pt x="133" y="2101"/>
                  </a:lnTo>
                  <a:lnTo>
                    <a:pt x="39" y="2214"/>
                  </a:lnTo>
                  <a:lnTo>
                    <a:pt x="1" y="2347"/>
                  </a:lnTo>
                  <a:lnTo>
                    <a:pt x="1" y="2479"/>
                  </a:lnTo>
                  <a:lnTo>
                    <a:pt x="20" y="2611"/>
                  </a:lnTo>
                  <a:lnTo>
                    <a:pt x="95" y="2744"/>
                  </a:lnTo>
                  <a:lnTo>
                    <a:pt x="190" y="2839"/>
                  </a:lnTo>
                  <a:lnTo>
                    <a:pt x="303" y="2914"/>
                  </a:lnTo>
                  <a:lnTo>
                    <a:pt x="303" y="2914"/>
                  </a:lnTo>
                  <a:lnTo>
                    <a:pt x="493" y="2990"/>
                  </a:lnTo>
                  <a:lnTo>
                    <a:pt x="701" y="3066"/>
                  </a:lnTo>
                  <a:lnTo>
                    <a:pt x="947" y="3122"/>
                  </a:lnTo>
                  <a:lnTo>
                    <a:pt x="1193" y="3179"/>
                  </a:lnTo>
                  <a:lnTo>
                    <a:pt x="1477" y="3217"/>
                  </a:lnTo>
                  <a:lnTo>
                    <a:pt x="1779" y="3255"/>
                  </a:lnTo>
                  <a:lnTo>
                    <a:pt x="2120" y="3274"/>
                  </a:lnTo>
                  <a:lnTo>
                    <a:pt x="2461" y="3255"/>
                  </a:lnTo>
                  <a:lnTo>
                    <a:pt x="2461" y="3255"/>
                  </a:lnTo>
                  <a:lnTo>
                    <a:pt x="2782" y="3236"/>
                  </a:lnTo>
                  <a:lnTo>
                    <a:pt x="3085" y="3198"/>
                  </a:lnTo>
                  <a:lnTo>
                    <a:pt x="3634" y="3103"/>
                  </a:lnTo>
                  <a:lnTo>
                    <a:pt x="4145" y="2990"/>
                  </a:lnTo>
                  <a:lnTo>
                    <a:pt x="4599" y="2876"/>
                  </a:lnTo>
                  <a:lnTo>
                    <a:pt x="5413" y="2630"/>
                  </a:lnTo>
                  <a:lnTo>
                    <a:pt x="5791" y="2555"/>
                  </a:lnTo>
                  <a:lnTo>
                    <a:pt x="6151" y="2498"/>
                  </a:lnTo>
                  <a:lnTo>
                    <a:pt x="6151" y="2498"/>
                  </a:lnTo>
                  <a:lnTo>
                    <a:pt x="6794" y="2422"/>
                  </a:lnTo>
                  <a:lnTo>
                    <a:pt x="7267" y="2403"/>
                  </a:lnTo>
                  <a:lnTo>
                    <a:pt x="7267" y="2403"/>
                  </a:lnTo>
                  <a:lnTo>
                    <a:pt x="7362" y="2384"/>
                  </a:lnTo>
                  <a:lnTo>
                    <a:pt x="7437" y="2365"/>
                  </a:lnTo>
                  <a:lnTo>
                    <a:pt x="7513" y="2309"/>
                  </a:lnTo>
                  <a:lnTo>
                    <a:pt x="7570" y="2271"/>
                  </a:lnTo>
                  <a:lnTo>
                    <a:pt x="7627" y="2195"/>
                  </a:lnTo>
                  <a:lnTo>
                    <a:pt x="7664" y="2119"/>
                  </a:lnTo>
                  <a:lnTo>
                    <a:pt x="7683" y="2044"/>
                  </a:lnTo>
                  <a:lnTo>
                    <a:pt x="7702" y="1949"/>
                  </a:lnTo>
                  <a:lnTo>
                    <a:pt x="7702" y="1949"/>
                  </a:lnTo>
                  <a:lnTo>
                    <a:pt x="7683" y="1571"/>
                  </a:lnTo>
                  <a:lnTo>
                    <a:pt x="7645" y="1154"/>
                  </a:lnTo>
                  <a:lnTo>
                    <a:pt x="7608" y="965"/>
                  </a:lnTo>
                  <a:lnTo>
                    <a:pt x="7570" y="757"/>
                  </a:lnTo>
                  <a:lnTo>
                    <a:pt x="7494" y="587"/>
                  </a:lnTo>
                  <a:lnTo>
                    <a:pt x="7418" y="416"/>
                  </a:lnTo>
                  <a:lnTo>
                    <a:pt x="7418" y="416"/>
                  </a:lnTo>
                  <a:lnTo>
                    <a:pt x="7153" y="606"/>
                  </a:lnTo>
                  <a:lnTo>
                    <a:pt x="6851" y="776"/>
                  </a:lnTo>
                  <a:lnTo>
                    <a:pt x="6548" y="908"/>
                  </a:lnTo>
                  <a:lnTo>
                    <a:pt x="6245" y="1003"/>
                  </a:lnTo>
                  <a:lnTo>
                    <a:pt x="5961" y="1079"/>
                  </a:lnTo>
                  <a:lnTo>
                    <a:pt x="5678" y="1117"/>
                  </a:lnTo>
                  <a:lnTo>
                    <a:pt x="5432" y="1098"/>
                  </a:lnTo>
                  <a:lnTo>
                    <a:pt x="5337" y="1079"/>
                  </a:lnTo>
                  <a:lnTo>
                    <a:pt x="5223" y="1060"/>
                  </a:lnTo>
                  <a:lnTo>
                    <a:pt x="5223" y="1060"/>
                  </a:lnTo>
                  <a:lnTo>
                    <a:pt x="5129" y="1022"/>
                  </a:lnTo>
                  <a:lnTo>
                    <a:pt x="5034" y="965"/>
                  </a:lnTo>
                  <a:lnTo>
                    <a:pt x="4826" y="814"/>
                  </a:lnTo>
                  <a:lnTo>
                    <a:pt x="4637" y="643"/>
                  </a:lnTo>
                  <a:lnTo>
                    <a:pt x="4466" y="473"/>
                  </a:lnTo>
                  <a:lnTo>
                    <a:pt x="4202" y="151"/>
                  </a:lnTo>
                  <a:lnTo>
                    <a:pt x="4107" y="0"/>
                  </a:lnTo>
                  <a:lnTo>
                    <a:pt x="4088" y="19"/>
                  </a:lnTo>
                  <a:lnTo>
                    <a:pt x="4088" y="19"/>
                  </a:lnTo>
                  <a:lnTo>
                    <a:pt x="3710" y="303"/>
                  </a:lnTo>
                  <a:lnTo>
                    <a:pt x="3331" y="549"/>
                  </a:lnTo>
                  <a:lnTo>
                    <a:pt x="2934" y="795"/>
                  </a:lnTo>
                  <a:lnTo>
                    <a:pt x="2517" y="1022"/>
                  </a:lnTo>
                  <a:lnTo>
                    <a:pt x="2101" y="1230"/>
                  </a:lnTo>
                  <a:lnTo>
                    <a:pt x="1685" y="1419"/>
                  </a:lnTo>
                  <a:lnTo>
                    <a:pt x="1250" y="1609"/>
                  </a:lnTo>
                  <a:lnTo>
                    <a:pt x="814" y="1779"/>
                  </a:lnTo>
                  <a:lnTo>
                    <a:pt x="814" y="1779"/>
                  </a:lnTo>
                  <a:lnTo>
                    <a:pt x="512" y="1892"/>
                  </a:lnTo>
                  <a:lnTo>
                    <a:pt x="247" y="2025"/>
                  </a:lnTo>
                  <a:lnTo>
                    <a:pt x="247" y="2025"/>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2" name="Google Shape;2016;p27">
              <a:extLst>
                <a:ext uri="{FF2B5EF4-FFF2-40B4-BE49-F238E27FC236}">
                  <a16:creationId xmlns:a16="http://schemas.microsoft.com/office/drawing/2014/main" id="{8F60BC73-98A7-97FC-A95F-67BA3BCE516F}"/>
                </a:ext>
              </a:extLst>
            </p:cNvPr>
            <p:cNvSpPr/>
            <p:nvPr/>
          </p:nvSpPr>
          <p:spPr>
            <a:xfrm>
              <a:off x="3395209" y="4200024"/>
              <a:ext cx="144041" cy="324568"/>
            </a:xfrm>
            <a:custGeom>
              <a:avLst/>
              <a:gdLst/>
              <a:ahLst/>
              <a:cxnLst/>
              <a:rect l="l" t="t" r="r" b="b"/>
              <a:pathLst>
                <a:path w="5148" h="11600" extrusionOk="0">
                  <a:moveTo>
                    <a:pt x="1" y="0"/>
                  </a:moveTo>
                  <a:lnTo>
                    <a:pt x="512" y="2914"/>
                  </a:lnTo>
                  <a:lnTo>
                    <a:pt x="1893" y="10862"/>
                  </a:lnTo>
                  <a:lnTo>
                    <a:pt x="1893" y="10862"/>
                  </a:lnTo>
                  <a:lnTo>
                    <a:pt x="2007" y="10956"/>
                  </a:lnTo>
                  <a:lnTo>
                    <a:pt x="2139" y="11051"/>
                  </a:lnTo>
                  <a:lnTo>
                    <a:pt x="2328" y="11164"/>
                  </a:lnTo>
                  <a:lnTo>
                    <a:pt x="2574" y="11297"/>
                  </a:lnTo>
                  <a:lnTo>
                    <a:pt x="2839" y="11410"/>
                  </a:lnTo>
                  <a:lnTo>
                    <a:pt x="3161" y="11524"/>
                  </a:lnTo>
                  <a:lnTo>
                    <a:pt x="3350" y="11562"/>
                  </a:lnTo>
                  <a:lnTo>
                    <a:pt x="3520" y="11581"/>
                  </a:lnTo>
                  <a:lnTo>
                    <a:pt x="3520" y="11581"/>
                  </a:lnTo>
                  <a:lnTo>
                    <a:pt x="3710" y="11600"/>
                  </a:lnTo>
                  <a:lnTo>
                    <a:pt x="3880" y="11600"/>
                  </a:lnTo>
                  <a:lnTo>
                    <a:pt x="4050" y="11581"/>
                  </a:lnTo>
                  <a:lnTo>
                    <a:pt x="4202" y="11543"/>
                  </a:lnTo>
                  <a:lnTo>
                    <a:pt x="4353" y="11505"/>
                  </a:lnTo>
                  <a:lnTo>
                    <a:pt x="4486" y="11448"/>
                  </a:lnTo>
                  <a:lnTo>
                    <a:pt x="4713" y="11335"/>
                  </a:lnTo>
                  <a:lnTo>
                    <a:pt x="4902" y="11221"/>
                  </a:lnTo>
                  <a:lnTo>
                    <a:pt x="5034" y="11108"/>
                  </a:lnTo>
                  <a:lnTo>
                    <a:pt x="5148" y="10994"/>
                  </a:lnTo>
                  <a:lnTo>
                    <a:pt x="5148" y="10994"/>
                  </a:lnTo>
                  <a:lnTo>
                    <a:pt x="4902" y="8156"/>
                  </a:lnTo>
                  <a:lnTo>
                    <a:pt x="4467" y="2914"/>
                  </a:lnTo>
                  <a:lnTo>
                    <a:pt x="4467" y="2914"/>
                  </a:lnTo>
                  <a:lnTo>
                    <a:pt x="4315" y="1325"/>
                  </a:lnTo>
                  <a:lnTo>
                    <a:pt x="4221" y="322"/>
                  </a:lnTo>
                  <a:lnTo>
                    <a:pt x="1" y="0"/>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3" name="Google Shape;2017;p27">
              <a:extLst>
                <a:ext uri="{FF2B5EF4-FFF2-40B4-BE49-F238E27FC236}">
                  <a16:creationId xmlns:a16="http://schemas.microsoft.com/office/drawing/2014/main" id="{67FD0FDE-89B2-A6DA-7959-96E71DA24132}"/>
                </a:ext>
              </a:extLst>
            </p:cNvPr>
            <p:cNvSpPr/>
            <p:nvPr/>
          </p:nvSpPr>
          <p:spPr>
            <a:xfrm>
              <a:off x="3395209" y="4200024"/>
              <a:ext cx="124987" cy="81562"/>
            </a:xfrm>
            <a:custGeom>
              <a:avLst/>
              <a:gdLst/>
              <a:ahLst/>
              <a:cxnLst/>
              <a:rect l="l" t="t" r="r" b="b"/>
              <a:pathLst>
                <a:path w="4467" h="2915" extrusionOk="0">
                  <a:moveTo>
                    <a:pt x="1" y="0"/>
                  </a:moveTo>
                  <a:lnTo>
                    <a:pt x="512" y="2914"/>
                  </a:lnTo>
                  <a:lnTo>
                    <a:pt x="4467" y="2914"/>
                  </a:lnTo>
                  <a:lnTo>
                    <a:pt x="4467" y="2914"/>
                  </a:lnTo>
                  <a:lnTo>
                    <a:pt x="4315" y="1325"/>
                  </a:lnTo>
                  <a:lnTo>
                    <a:pt x="4221" y="322"/>
                  </a:lnTo>
                  <a:lnTo>
                    <a:pt x="1"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4" name="Google Shape;2018;p27">
              <a:extLst>
                <a:ext uri="{FF2B5EF4-FFF2-40B4-BE49-F238E27FC236}">
                  <a16:creationId xmlns:a16="http://schemas.microsoft.com/office/drawing/2014/main" id="{A8E8BF11-9DDA-84A9-849E-D7E0DF1BB80E}"/>
                </a:ext>
              </a:extLst>
            </p:cNvPr>
            <p:cNvSpPr/>
            <p:nvPr/>
          </p:nvSpPr>
          <p:spPr>
            <a:xfrm>
              <a:off x="3442328" y="4480640"/>
              <a:ext cx="220287" cy="91607"/>
            </a:xfrm>
            <a:custGeom>
              <a:avLst/>
              <a:gdLst/>
              <a:ahLst/>
              <a:cxnLst/>
              <a:rect l="l" t="t" r="r" b="b"/>
              <a:pathLst>
                <a:path w="7873" h="3274" extrusionOk="0">
                  <a:moveTo>
                    <a:pt x="7551" y="2025"/>
                  </a:moveTo>
                  <a:lnTo>
                    <a:pt x="7551" y="2025"/>
                  </a:lnTo>
                  <a:lnTo>
                    <a:pt x="7684" y="2101"/>
                  </a:lnTo>
                  <a:lnTo>
                    <a:pt x="7778" y="2214"/>
                  </a:lnTo>
                  <a:lnTo>
                    <a:pt x="7835" y="2347"/>
                  </a:lnTo>
                  <a:lnTo>
                    <a:pt x="7873" y="2479"/>
                  </a:lnTo>
                  <a:lnTo>
                    <a:pt x="7873" y="2611"/>
                  </a:lnTo>
                  <a:lnTo>
                    <a:pt x="7816" y="2744"/>
                  </a:lnTo>
                  <a:lnTo>
                    <a:pt x="7740" y="2839"/>
                  </a:lnTo>
                  <a:lnTo>
                    <a:pt x="7684" y="2876"/>
                  </a:lnTo>
                  <a:lnTo>
                    <a:pt x="7627" y="2914"/>
                  </a:lnTo>
                  <a:lnTo>
                    <a:pt x="7627" y="2914"/>
                  </a:lnTo>
                  <a:lnTo>
                    <a:pt x="7457" y="2990"/>
                  </a:lnTo>
                  <a:lnTo>
                    <a:pt x="7248" y="3066"/>
                  </a:lnTo>
                  <a:lnTo>
                    <a:pt x="7040" y="3122"/>
                  </a:lnTo>
                  <a:lnTo>
                    <a:pt x="6775" y="3179"/>
                  </a:lnTo>
                  <a:lnTo>
                    <a:pt x="6510" y="3217"/>
                  </a:lnTo>
                  <a:lnTo>
                    <a:pt x="6208" y="3255"/>
                  </a:lnTo>
                  <a:lnTo>
                    <a:pt x="5886" y="3274"/>
                  </a:lnTo>
                  <a:lnTo>
                    <a:pt x="5526" y="3255"/>
                  </a:lnTo>
                  <a:lnTo>
                    <a:pt x="5526" y="3255"/>
                  </a:lnTo>
                  <a:lnTo>
                    <a:pt x="4902" y="3198"/>
                  </a:lnTo>
                  <a:lnTo>
                    <a:pt x="4334" y="3103"/>
                  </a:lnTo>
                  <a:lnTo>
                    <a:pt x="3804" y="2990"/>
                  </a:lnTo>
                  <a:lnTo>
                    <a:pt x="3331" y="2876"/>
                  </a:lnTo>
                  <a:lnTo>
                    <a:pt x="2480" y="2630"/>
                  </a:lnTo>
                  <a:lnTo>
                    <a:pt x="2082" y="2555"/>
                  </a:lnTo>
                  <a:lnTo>
                    <a:pt x="1723" y="2498"/>
                  </a:lnTo>
                  <a:lnTo>
                    <a:pt x="1723" y="2498"/>
                  </a:lnTo>
                  <a:lnTo>
                    <a:pt x="1080" y="2422"/>
                  </a:lnTo>
                  <a:lnTo>
                    <a:pt x="588" y="2403"/>
                  </a:lnTo>
                  <a:lnTo>
                    <a:pt x="588" y="2403"/>
                  </a:lnTo>
                  <a:lnTo>
                    <a:pt x="493" y="2384"/>
                  </a:lnTo>
                  <a:lnTo>
                    <a:pt x="417" y="2365"/>
                  </a:lnTo>
                  <a:lnTo>
                    <a:pt x="342" y="2309"/>
                  </a:lnTo>
                  <a:lnTo>
                    <a:pt x="266" y="2271"/>
                  </a:lnTo>
                  <a:lnTo>
                    <a:pt x="190" y="2195"/>
                  </a:lnTo>
                  <a:lnTo>
                    <a:pt x="152" y="2119"/>
                  </a:lnTo>
                  <a:lnTo>
                    <a:pt x="114" y="2044"/>
                  </a:lnTo>
                  <a:lnTo>
                    <a:pt x="96" y="1949"/>
                  </a:lnTo>
                  <a:lnTo>
                    <a:pt x="96" y="1949"/>
                  </a:lnTo>
                  <a:lnTo>
                    <a:pt x="39" y="1571"/>
                  </a:lnTo>
                  <a:lnTo>
                    <a:pt x="1" y="1154"/>
                  </a:lnTo>
                  <a:lnTo>
                    <a:pt x="1" y="965"/>
                  </a:lnTo>
                  <a:lnTo>
                    <a:pt x="20" y="757"/>
                  </a:lnTo>
                  <a:lnTo>
                    <a:pt x="58" y="587"/>
                  </a:lnTo>
                  <a:lnTo>
                    <a:pt x="114" y="416"/>
                  </a:lnTo>
                  <a:lnTo>
                    <a:pt x="114" y="416"/>
                  </a:lnTo>
                  <a:lnTo>
                    <a:pt x="417" y="606"/>
                  </a:lnTo>
                  <a:lnTo>
                    <a:pt x="739" y="776"/>
                  </a:lnTo>
                  <a:lnTo>
                    <a:pt x="1061" y="908"/>
                  </a:lnTo>
                  <a:lnTo>
                    <a:pt x="1382" y="1003"/>
                  </a:lnTo>
                  <a:lnTo>
                    <a:pt x="1685" y="1079"/>
                  </a:lnTo>
                  <a:lnTo>
                    <a:pt x="1969" y="1117"/>
                  </a:lnTo>
                  <a:lnTo>
                    <a:pt x="2215" y="1098"/>
                  </a:lnTo>
                  <a:lnTo>
                    <a:pt x="2310" y="1079"/>
                  </a:lnTo>
                  <a:lnTo>
                    <a:pt x="2404" y="1060"/>
                  </a:lnTo>
                  <a:lnTo>
                    <a:pt x="2404" y="1060"/>
                  </a:lnTo>
                  <a:lnTo>
                    <a:pt x="2499" y="1022"/>
                  </a:lnTo>
                  <a:lnTo>
                    <a:pt x="2593" y="965"/>
                  </a:lnTo>
                  <a:lnTo>
                    <a:pt x="2764" y="814"/>
                  </a:lnTo>
                  <a:lnTo>
                    <a:pt x="2934" y="643"/>
                  </a:lnTo>
                  <a:lnTo>
                    <a:pt x="3066" y="473"/>
                  </a:lnTo>
                  <a:lnTo>
                    <a:pt x="3294" y="151"/>
                  </a:lnTo>
                  <a:lnTo>
                    <a:pt x="3369" y="0"/>
                  </a:lnTo>
                  <a:lnTo>
                    <a:pt x="3388" y="19"/>
                  </a:lnTo>
                  <a:lnTo>
                    <a:pt x="3388" y="19"/>
                  </a:lnTo>
                  <a:lnTo>
                    <a:pt x="3804" y="303"/>
                  </a:lnTo>
                  <a:lnTo>
                    <a:pt x="4240" y="549"/>
                  </a:lnTo>
                  <a:lnTo>
                    <a:pt x="4675" y="795"/>
                  </a:lnTo>
                  <a:lnTo>
                    <a:pt x="5110" y="1022"/>
                  </a:lnTo>
                  <a:lnTo>
                    <a:pt x="5564" y="1230"/>
                  </a:lnTo>
                  <a:lnTo>
                    <a:pt x="6018" y="1419"/>
                  </a:lnTo>
                  <a:lnTo>
                    <a:pt x="6473" y="1609"/>
                  </a:lnTo>
                  <a:lnTo>
                    <a:pt x="6946" y="1779"/>
                  </a:lnTo>
                  <a:lnTo>
                    <a:pt x="6946" y="1779"/>
                  </a:lnTo>
                  <a:lnTo>
                    <a:pt x="7267" y="1892"/>
                  </a:lnTo>
                  <a:lnTo>
                    <a:pt x="7551" y="2025"/>
                  </a:lnTo>
                  <a:lnTo>
                    <a:pt x="7551" y="2025"/>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5" name="Google Shape;2019;p27">
              <a:extLst>
                <a:ext uri="{FF2B5EF4-FFF2-40B4-BE49-F238E27FC236}">
                  <a16:creationId xmlns:a16="http://schemas.microsoft.com/office/drawing/2014/main" id="{C3A0FD7A-EB89-6979-A806-BD5925BC03A6}"/>
                </a:ext>
              </a:extLst>
            </p:cNvPr>
            <p:cNvSpPr/>
            <p:nvPr/>
          </p:nvSpPr>
          <p:spPr>
            <a:xfrm>
              <a:off x="3014538" y="3669486"/>
              <a:ext cx="169978" cy="236683"/>
            </a:xfrm>
            <a:custGeom>
              <a:avLst/>
              <a:gdLst/>
              <a:ahLst/>
              <a:cxnLst/>
              <a:rect l="l" t="t" r="r" b="b"/>
              <a:pathLst>
                <a:path w="6075" h="8459" extrusionOk="0">
                  <a:moveTo>
                    <a:pt x="38" y="568"/>
                  </a:moveTo>
                  <a:lnTo>
                    <a:pt x="38" y="568"/>
                  </a:lnTo>
                  <a:lnTo>
                    <a:pt x="0" y="1174"/>
                  </a:lnTo>
                  <a:lnTo>
                    <a:pt x="0" y="1817"/>
                  </a:lnTo>
                  <a:lnTo>
                    <a:pt x="0" y="2612"/>
                  </a:lnTo>
                  <a:lnTo>
                    <a:pt x="19" y="3501"/>
                  </a:lnTo>
                  <a:lnTo>
                    <a:pt x="57" y="3974"/>
                  </a:lnTo>
                  <a:lnTo>
                    <a:pt x="95" y="4466"/>
                  </a:lnTo>
                  <a:lnTo>
                    <a:pt x="152" y="4939"/>
                  </a:lnTo>
                  <a:lnTo>
                    <a:pt x="209" y="5412"/>
                  </a:lnTo>
                  <a:lnTo>
                    <a:pt x="303" y="5885"/>
                  </a:lnTo>
                  <a:lnTo>
                    <a:pt x="398" y="6321"/>
                  </a:lnTo>
                  <a:lnTo>
                    <a:pt x="398" y="6321"/>
                  </a:lnTo>
                  <a:lnTo>
                    <a:pt x="473" y="6567"/>
                  </a:lnTo>
                  <a:lnTo>
                    <a:pt x="587" y="6794"/>
                  </a:lnTo>
                  <a:lnTo>
                    <a:pt x="719" y="7002"/>
                  </a:lnTo>
                  <a:lnTo>
                    <a:pt x="871" y="7191"/>
                  </a:lnTo>
                  <a:lnTo>
                    <a:pt x="1060" y="7361"/>
                  </a:lnTo>
                  <a:lnTo>
                    <a:pt x="1249" y="7513"/>
                  </a:lnTo>
                  <a:lnTo>
                    <a:pt x="1476" y="7645"/>
                  </a:lnTo>
                  <a:lnTo>
                    <a:pt x="1703" y="7740"/>
                  </a:lnTo>
                  <a:lnTo>
                    <a:pt x="1703" y="7740"/>
                  </a:lnTo>
                  <a:lnTo>
                    <a:pt x="2423" y="7948"/>
                  </a:lnTo>
                  <a:lnTo>
                    <a:pt x="3123" y="8118"/>
                  </a:lnTo>
                  <a:lnTo>
                    <a:pt x="3785" y="8270"/>
                  </a:lnTo>
                  <a:lnTo>
                    <a:pt x="4372" y="8364"/>
                  </a:lnTo>
                  <a:lnTo>
                    <a:pt x="4882" y="8440"/>
                  </a:lnTo>
                  <a:lnTo>
                    <a:pt x="5280" y="8459"/>
                  </a:lnTo>
                  <a:lnTo>
                    <a:pt x="5545" y="8459"/>
                  </a:lnTo>
                  <a:lnTo>
                    <a:pt x="5620" y="8440"/>
                  </a:lnTo>
                  <a:lnTo>
                    <a:pt x="5639" y="8421"/>
                  </a:lnTo>
                  <a:lnTo>
                    <a:pt x="5639" y="8421"/>
                  </a:lnTo>
                  <a:lnTo>
                    <a:pt x="5734" y="7740"/>
                  </a:lnTo>
                  <a:lnTo>
                    <a:pt x="5866" y="6453"/>
                  </a:lnTo>
                  <a:lnTo>
                    <a:pt x="6075" y="4656"/>
                  </a:lnTo>
                  <a:lnTo>
                    <a:pt x="3293" y="4258"/>
                  </a:lnTo>
                  <a:lnTo>
                    <a:pt x="2177" y="1"/>
                  </a:lnTo>
                  <a:lnTo>
                    <a:pt x="38" y="568"/>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6" name="Google Shape;2020;p27">
              <a:extLst>
                <a:ext uri="{FF2B5EF4-FFF2-40B4-BE49-F238E27FC236}">
                  <a16:creationId xmlns:a16="http://schemas.microsoft.com/office/drawing/2014/main" id="{F59603E8-B3C9-9E12-D0EF-8697CC159947}"/>
                </a:ext>
              </a:extLst>
            </p:cNvPr>
            <p:cNvSpPr/>
            <p:nvPr/>
          </p:nvSpPr>
          <p:spPr>
            <a:xfrm>
              <a:off x="3126263" y="3789159"/>
              <a:ext cx="199106" cy="151428"/>
            </a:xfrm>
            <a:custGeom>
              <a:avLst/>
              <a:gdLst/>
              <a:ahLst/>
              <a:cxnLst/>
              <a:rect l="l" t="t" r="r" b="b"/>
              <a:pathLst>
                <a:path w="7116" h="5412" extrusionOk="0">
                  <a:moveTo>
                    <a:pt x="4579" y="341"/>
                  </a:moveTo>
                  <a:lnTo>
                    <a:pt x="416" y="0"/>
                  </a:lnTo>
                  <a:lnTo>
                    <a:pt x="0" y="5147"/>
                  </a:lnTo>
                  <a:lnTo>
                    <a:pt x="0" y="5147"/>
                  </a:lnTo>
                  <a:lnTo>
                    <a:pt x="2176" y="5242"/>
                  </a:lnTo>
                  <a:lnTo>
                    <a:pt x="3860" y="5317"/>
                  </a:lnTo>
                  <a:lnTo>
                    <a:pt x="4542" y="5355"/>
                  </a:lnTo>
                  <a:lnTo>
                    <a:pt x="5015" y="5393"/>
                  </a:lnTo>
                  <a:lnTo>
                    <a:pt x="5015" y="5393"/>
                  </a:lnTo>
                  <a:lnTo>
                    <a:pt x="5166" y="5412"/>
                  </a:lnTo>
                  <a:lnTo>
                    <a:pt x="5336" y="5412"/>
                  </a:lnTo>
                  <a:lnTo>
                    <a:pt x="5507" y="5374"/>
                  </a:lnTo>
                  <a:lnTo>
                    <a:pt x="5658" y="5336"/>
                  </a:lnTo>
                  <a:lnTo>
                    <a:pt x="5809" y="5279"/>
                  </a:lnTo>
                  <a:lnTo>
                    <a:pt x="5980" y="5223"/>
                  </a:lnTo>
                  <a:lnTo>
                    <a:pt x="6112" y="5128"/>
                  </a:lnTo>
                  <a:lnTo>
                    <a:pt x="6264" y="5033"/>
                  </a:lnTo>
                  <a:lnTo>
                    <a:pt x="6396" y="4920"/>
                  </a:lnTo>
                  <a:lnTo>
                    <a:pt x="6510" y="4806"/>
                  </a:lnTo>
                  <a:lnTo>
                    <a:pt x="6623" y="4674"/>
                  </a:lnTo>
                  <a:lnTo>
                    <a:pt x="6737" y="4523"/>
                  </a:lnTo>
                  <a:lnTo>
                    <a:pt x="6831" y="4371"/>
                  </a:lnTo>
                  <a:lnTo>
                    <a:pt x="6907" y="4201"/>
                  </a:lnTo>
                  <a:lnTo>
                    <a:pt x="6964" y="4031"/>
                  </a:lnTo>
                  <a:lnTo>
                    <a:pt x="7020" y="3841"/>
                  </a:lnTo>
                  <a:lnTo>
                    <a:pt x="7020" y="3841"/>
                  </a:lnTo>
                  <a:lnTo>
                    <a:pt x="7058" y="3652"/>
                  </a:lnTo>
                  <a:lnTo>
                    <a:pt x="7096" y="3425"/>
                  </a:lnTo>
                  <a:lnTo>
                    <a:pt x="7115" y="3179"/>
                  </a:lnTo>
                  <a:lnTo>
                    <a:pt x="7115" y="2914"/>
                  </a:lnTo>
                  <a:lnTo>
                    <a:pt x="7115" y="2649"/>
                  </a:lnTo>
                  <a:lnTo>
                    <a:pt x="7077" y="2384"/>
                  </a:lnTo>
                  <a:lnTo>
                    <a:pt x="7002" y="2100"/>
                  </a:lnTo>
                  <a:lnTo>
                    <a:pt x="6907" y="1836"/>
                  </a:lnTo>
                  <a:lnTo>
                    <a:pt x="6793" y="1571"/>
                  </a:lnTo>
                  <a:lnTo>
                    <a:pt x="6623" y="1325"/>
                  </a:lnTo>
                  <a:lnTo>
                    <a:pt x="6528" y="1211"/>
                  </a:lnTo>
                  <a:lnTo>
                    <a:pt x="6415" y="1098"/>
                  </a:lnTo>
                  <a:lnTo>
                    <a:pt x="6282" y="984"/>
                  </a:lnTo>
                  <a:lnTo>
                    <a:pt x="6150" y="889"/>
                  </a:lnTo>
                  <a:lnTo>
                    <a:pt x="5999" y="795"/>
                  </a:lnTo>
                  <a:lnTo>
                    <a:pt x="5847" y="700"/>
                  </a:lnTo>
                  <a:lnTo>
                    <a:pt x="5677" y="625"/>
                  </a:lnTo>
                  <a:lnTo>
                    <a:pt x="5488" y="549"/>
                  </a:lnTo>
                  <a:lnTo>
                    <a:pt x="5280" y="473"/>
                  </a:lnTo>
                  <a:lnTo>
                    <a:pt x="5071" y="416"/>
                  </a:lnTo>
                  <a:lnTo>
                    <a:pt x="4825" y="379"/>
                  </a:lnTo>
                  <a:lnTo>
                    <a:pt x="4579" y="341"/>
                  </a:lnTo>
                  <a:lnTo>
                    <a:pt x="4579" y="34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7" name="Google Shape;2021;p27">
              <a:extLst>
                <a:ext uri="{FF2B5EF4-FFF2-40B4-BE49-F238E27FC236}">
                  <a16:creationId xmlns:a16="http://schemas.microsoft.com/office/drawing/2014/main" id="{0DD01F11-9713-1DCD-74ED-BCAF654FD8BA}"/>
                </a:ext>
              </a:extLst>
            </p:cNvPr>
            <p:cNvSpPr/>
            <p:nvPr/>
          </p:nvSpPr>
          <p:spPr>
            <a:xfrm>
              <a:off x="2950463" y="3543994"/>
              <a:ext cx="136095" cy="158339"/>
            </a:xfrm>
            <a:custGeom>
              <a:avLst/>
              <a:gdLst/>
              <a:ahLst/>
              <a:cxnLst/>
              <a:rect l="l" t="t" r="r" b="b"/>
              <a:pathLst>
                <a:path w="4864" h="5659" extrusionOk="0">
                  <a:moveTo>
                    <a:pt x="3161" y="20"/>
                  </a:moveTo>
                  <a:lnTo>
                    <a:pt x="3161" y="20"/>
                  </a:lnTo>
                  <a:lnTo>
                    <a:pt x="3104" y="1"/>
                  </a:lnTo>
                  <a:lnTo>
                    <a:pt x="3066" y="1"/>
                  </a:lnTo>
                  <a:lnTo>
                    <a:pt x="3009" y="1"/>
                  </a:lnTo>
                  <a:lnTo>
                    <a:pt x="2991" y="20"/>
                  </a:lnTo>
                  <a:lnTo>
                    <a:pt x="2953" y="58"/>
                  </a:lnTo>
                  <a:lnTo>
                    <a:pt x="2934" y="114"/>
                  </a:lnTo>
                  <a:lnTo>
                    <a:pt x="2934" y="247"/>
                  </a:lnTo>
                  <a:lnTo>
                    <a:pt x="2934" y="417"/>
                  </a:lnTo>
                  <a:lnTo>
                    <a:pt x="2972" y="606"/>
                  </a:lnTo>
                  <a:lnTo>
                    <a:pt x="3085" y="1061"/>
                  </a:lnTo>
                  <a:lnTo>
                    <a:pt x="3237" y="1553"/>
                  </a:lnTo>
                  <a:lnTo>
                    <a:pt x="3369" y="2007"/>
                  </a:lnTo>
                  <a:lnTo>
                    <a:pt x="3483" y="2366"/>
                  </a:lnTo>
                  <a:lnTo>
                    <a:pt x="3539" y="2593"/>
                  </a:lnTo>
                  <a:lnTo>
                    <a:pt x="3539" y="2593"/>
                  </a:lnTo>
                  <a:lnTo>
                    <a:pt x="3407" y="2669"/>
                  </a:lnTo>
                  <a:lnTo>
                    <a:pt x="3293" y="2688"/>
                  </a:lnTo>
                  <a:lnTo>
                    <a:pt x="3293" y="2688"/>
                  </a:lnTo>
                  <a:lnTo>
                    <a:pt x="3142" y="2328"/>
                  </a:lnTo>
                  <a:lnTo>
                    <a:pt x="2782" y="1534"/>
                  </a:lnTo>
                  <a:lnTo>
                    <a:pt x="2555" y="1098"/>
                  </a:lnTo>
                  <a:lnTo>
                    <a:pt x="2347" y="720"/>
                  </a:lnTo>
                  <a:lnTo>
                    <a:pt x="2234" y="569"/>
                  </a:lnTo>
                  <a:lnTo>
                    <a:pt x="2139" y="436"/>
                  </a:lnTo>
                  <a:lnTo>
                    <a:pt x="2063" y="360"/>
                  </a:lnTo>
                  <a:lnTo>
                    <a:pt x="1988" y="323"/>
                  </a:lnTo>
                  <a:lnTo>
                    <a:pt x="1988" y="323"/>
                  </a:lnTo>
                  <a:lnTo>
                    <a:pt x="1855" y="323"/>
                  </a:lnTo>
                  <a:lnTo>
                    <a:pt x="1817" y="341"/>
                  </a:lnTo>
                  <a:lnTo>
                    <a:pt x="1780" y="360"/>
                  </a:lnTo>
                  <a:lnTo>
                    <a:pt x="1761" y="398"/>
                  </a:lnTo>
                  <a:lnTo>
                    <a:pt x="1742" y="436"/>
                  </a:lnTo>
                  <a:lnTo>
                    <a:pt x="1742" y="531"/>
                  </a:lnTo>
                  <a:lnTo>
                    <a:pt x="1761" y="663"/>
                  </a:lnTo>
                  <a:lnTo>
                    <a:pt x="1798" y="815"/>
                  </a:lnTo>
                  <a:lnTo>
                    <a:pt x="1893" y="1155"/>
                  </a:lnTo>
                  <a:lnTo>
                    <a:pt x="1893" y="1155"/>
                  </a:lnTo>
                  <a:lnTo>
                    <a:pt x="2309" y="2272"/>
                  </a:lnTo>
                  <a:lnTo>
                    <a:pt x="2612" y="3066"/>
                  </a:lnTo>
                  <a:lnTo>
                    <a:pt x="2366" y="3180"/>
                  </a:lnTo>
                  <a:lnTo>
                    <a:pt x="2366" y="3180"/>
                  </a:lnTo>
                  <a:lnTo>
                    <a:pt x="2196" y="2839"/>
                  </a:lnTo>
                  <a:lnTo>
                    <a:pt x="1780" y="2082"/>
                  </a:lnTo>
                  <a:lnTo>
                    <a:pt x="1552" y="1685"/>
                  </a:lnTo>
                  <a:lnTo>
                    <a:pt x="1325" y="1325"/>
                  </a:lnTo>
                  <a:lnTo>
                    <a:pt x="1117" y="1061"/>
                  </a:lnTo>
                  <a:lnTo>
                    <a:pt x="1042" y="985"/>
                  </a:lnTo>
                  <a:lnTo>
                    <a:pt x="966" y="947"/>
                  </a:lnTo>
                  <a:lnTo>
                    <a:pt x="966" y="947"/>
                  </a:lnTo>
                  <a:lnTo>
                    <a:pt x="871" y="947"/>
                  </a:lnTo>
                  <a:lnTo>
                    <a:pt x="796" y="966"/>
                  </a:lnTo>
                  <a:lnTo>
                    <a:pt x="758" y="1023"/>
                  </a:lnTo>
                  <a:lnTo>
                    <a:pt x="739" y="1117"/>
                  </a:lnTo>
                  <a:lnTo>
                    <a:pt x="739" y="1212"/>
                  </a:lnTo>
                  <a:lnTo>
                    <a:pt x="758" y="1344"/>
                  </a:lnTo>
                  <a:lnTo>
                    <a:pt x="796" y="1477"/>
                  </a:lnTo>
                  <a:lnTo>
                    <a:pt x="852" y="1609"/>
                  </a:lnTo>
                  <a:lnTo>
                    <a:pt x="852" y="1609"/>
                  </a:lnTo>
                  <a:lnTo>
                    <a:pt x="1363" y="2669"/>
                  </a:lnTo>
                  <a:lnTo>
                    <a:pt x="1742" y="3445"/>
                  </a:lnTo>
                  <a:lnTo>
                    <a:pt x="1534" y="3596"/>
                  </a:lnTo>
                  <a:lnTo>
                    <a:pt x="1534" y="3596"/>
                  </a:lnTo>
                  <a:lnTo>
                    <a:pt x="947" y="2820"/>
                  </a:lnTo>
                  <a:lnTo>
                    <a:pt x="512" y="2272"/>
                  </a:lnTo>
                  <a:lnTo>
                    <a:pt x="360" y="2101"/>
                  </a:lnTo>
                  <a:lnTo>
                    <a:pt x="285" y="2044"/>
                  </a:lnTo>
                  <a:lnTo>
                    <a:pt x="247" y="2026"/>
                  </a:lnTo>
                  <a:lnTo>
                    <a:pt x="247" y="2026"/>
                  </a:lnTo>
                  <a:lnTo>
                    <a:pt x="152" y="2026"/>
                  </a:lnTo>
                  <a:lnTo>
                    <a:pt x="76" y="2063"/>
                  </a:lnTo>
                  <a:lnTo>
                    <a:pt x="20" y="2120"/>
                  </a:lnTo>
                  <a:lnTo>
                    <a:pt x="1" y="2196"/>
                  </a:lnTo>
                  <a:lnTo>
                    <a:pt x="20" y="2290"/>
                  </a:lnTo>
                  <a:lnTo>
                    <a:pt x="58" y="2404"/>
                  </a:lnTo>
                  <a:lnTo>
                    <a:pt x="114" y="2536"/>
                  </a:lnTo>
                  <a:lnTo>
                    <a:pt x="190" y="2650"/>
                  </a:lnTo>
                  <a:lnTo>
                    <a:pt x="190" y="2650"/>
                  </a:lnTo>
                  <a:lnTo>
                    <a:pt x="360" y="2934"/>
                  </a:lnTo>
                  <a:lnTo>
                    <a:pt x="644" y="3445"/>
                  </a:lnTo>
                  <a:lnTo>
                    <a:pt x="1023" y="4088"/>
                  </a:lnTo>
                  <a:lnTo>
                    <a:pt x="1250" y="4429"/>
                  </a:lnTo>
                  <a:lnTo>
                    <a:pt x="1477" y="4769"/>
                  </a:lnTo>
                  <a:lnTo>
                    <a:pt x="1477" y="4769"/>
                  </a:lnTo>
                  <a:lnTo>
                    <a:pt x="1609" y="4940"/>
                  </a:lnTo>
                  <a:lnTo>
                    <a:pt x="1761" y="5091"/>
                  </a:lnTo>
                  <a:lnTo>
                    <a:pt x="1931" y="5224"/>
                  </a:lnTo>
                  <a:lnTo>
                    <a:pt x="2101" y="5356"/>
                  </a:lnTo>
                  <a:lnTo>
                    <a:pt x="2271" y="5451"/>
                  </a:lnTo>
                  <a:lnTo>
                    <a:pt x="2461" y="5526"/>
                  </a:lnTo>
                  <a:lnTo>
                    <a:pt x="2669" y="5583"/>
                  </a:lnTo>
                  <a:lnTo>
                    <a:pt x="2858" y="5640"/>
                  </a:lnTo>
                  <a:lnTo>
                    <a:pt x="3066" y="5659"/>
                  </a:lnTo>
                  <a:lnTo>
                    <a:pt x="3274" y="5659"/>
                  </a:lnTo>
                  <a:lnTo>
                    <a:pt x="3483" y="5640"/>
                  </a:lnTo>
                  <a:lnTo>
                    <a:pt x="3672" y="5602"/>
                  </a:lnTo>
                  <a:lnTo>
                    <a:pt x="3880" y="5545"/>
                  </a:lnTo>
                  <a:lnTo>
                    <a:pt x="4069" y="5470"/>
                  </a:lnTo>
                  <a:lnTo>
                    <a:pt x="4258" y="5356"/>
                  </a:lnTo>
                  <a:lnTo>
                    <a:pt x="4429" y="5242"/>
                  </a:lnTo>
                  <a:lnTo>
                    <a:pt x="4429" y="5242"/>
                  </a:lnTo>
                  <a:lnTo>
                    <a:pt x="4599" y="5091"/>
                  </a:lnTo>
                  <a:lnTo>
                    <a:pt x="4731" y="4921"/>
                  </a:lnTo>
                  <a:lnTo>
                    <a:pt x="4826" y="4769"/>
                  </a:lnTo>
                  <a:lnTo>
                    <a:pt x="4845" y="4694"/>
                  </a:lnTo>
                  <a:lnTo>
                    <a:pt x="4864" y="4618"/>
                  </a:lnTo>
                  <a:lnTo>
                    <a:pt x="4864" y="4618"/>
                  </a:lnTo>
                  <a:lnTo>
                    <a:pt x="4864" y="4467"/>
                  </a:lnTo>
                  <a:lnTo>
                    <a:pt x="4826" y="4258"/>
                  </a:lnTo>
                  <a:lnTo>
                    <a:pt x="4769" y="3994"/>
                  </a:lnTo>
                  <a:lnTo>
                    <a:pt x="4675" y="3672"/>
                  </a:lnTo>
                  <a:lnTo>
                    <a:pt x="4448" y="2953"/>
                  </a:lnTo>
                  <a:lnTo>
                    <a:pt x="4164" y="2158"/>
                  </a:lnTo>
                  <a:lnTo>
                    <a:pt x="3861" y="1382"/>
                  </a:lnTo>
                  <a:lnTo>
                    <a:pt x="3577" y="720"/>
                  </a:lnTo>
                  <a:lnTo>
                    <a:pt x="3445" y="455"/>
                  </a:lnTo>
                  <a:lnTo>
                    <a:pt x="3331" y="228"/>
                  </a:lnTo>
                  <a:lnTo>
                    <a:pt x="3237" y="95"/>
                  </a:lnTo>
                  <a:lnTo>
                    <a:pt x="3161" y="20"/>
                  </a:lnTo>
                  <a:lnTo>
                    <a:pt x="3161" y="20"/>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8" name="Google Shape;2022;p27">
              <a:extLst>
                <a:ext uri="{FF2B5EF4-FFF2-40B4-BE49-F238E27FC236}">
                  <a16:creationId xmlns:a16="http://schemas.microsoft.com/office/drawing/2014/main" id="{D7A2F4E7-B4B1-26E9-D2D3-22D5AB19EAD0}"/>
                </a:ext>
              </a:extLst>
            </p:cNvPr>
            <p:cNvSpPr/>
            <p:nvPr/>
          </p:nvSpPr>
          <p:spPr>
            <a:xfrm>
              <a:off x="3046827" y="3599059"/>
              <a:ext cx="71517" cy="93229"/>
            </a:xfrm>
            <a:custGeom>
              <a:avLst/>
              <a:gdLst/>
              <a:ahLst/>
              <a:cxnLst/>
              <a:rect l="l" t="t" r="r" b="b"/>
              <a:pathLst>
                <a:path w="2556" h="3332" extrusionOk="0">
                  <a:moveTo>
                    <a:pt x="2423" y="20"/>
                  </a:moveTo>
                  <a:lnTo>
                    <a:pt x="2423" y="20"/>
                  </a:lnTo>
                  <a:lnTo>
                    <a:pt x="2498" y="58"/>
                  </a:lnTo>
                  <a:lnTo>
                    <a:pt x="2555" y="95"/>
                  </a:lnTo>
                  <a:lnTo>
                    <a:pt x="2555" y="152"/>
                  </a:lnTo>
                  <a:lnTo>
                    <a:pt x="2536" y="209"/>
                  </a:lnTo>
                  <a:lnTo>
                    <a:pt x="2442" y="398"/>
                  </a:lnTo>
                  <a:lnTo>
                    <a:pt x="2290" y="644"/>
                  </a:lnTo>
                  <a:lnTo>
                    <a:pt x="2290" y="644"/>
                  </a:lnTo>
                  <a:lnTo>
                    <a:pt x="2215" y="814"/>
                  </a:lnTo>
                  <a:lnTo>
                    <a:pt x="2139" y="1042"/>
                  </a:lnTo>
                  <a:lnTo>
                    <a:pt x="1988" y="1609"/>
                  </a:lnTo>
                  <a:lnTo>
                    <a:pt x="1893" y="1931"/>
                  </a:lnTo>
                  <a:lnTo>
                    <a:pt x="1761" y="2272"/>
                  </a:lnTo>
                  <a:lnTo>
                    <a:pt x="1609" y="2593"/>
                  </a:lnTo>
                  <a:lnTo>
                    <a:pt x="1533" y="2764"/>
                  </a:lnTo>
                  <a:lnTo>
                    <a:pt x="1439" y="2915"/>
                  </a:lnTo>
                  <a:lnTo>
                    <a:pt x="1439" y="2915"/>
                  </a:lnTo>
                  <a:lnTo>
                    <a:pt x="1325" y="3047"/>
                  </a:lnTo>
                  <a:lnTo>
                    <a:pt x="1212" y="3142"/>
                  </a:lnTo>
                  <a:lnTo>
                    <a:pt x="1098" y="3237"/>
                  </a:lnTo>
                  <a:lnTo>
                    <a:pt x="985" y="3293"/>
                  </a:lnTo>
                  <a:lnTo>
                    <a:pt x="871" y="3312"/>
                  </a:lnTo>
                  <a:lnTo>
                    <a:pt x="758" y="3331"/>
                  </a:lnTo>
                  <a:lnTo>
                    <a:pt x="644" y="3331"/>
                  </a:lnTo>
                  <a:lnTo>
                    <a:pt x="531" y="3312"/>
                  </a:lnTo>
                  <a:lnTo>
                    <a:pt x="436" y="3274"/>
                  </a:lnTo>
                  <a:lnTo>
                    <a:pt x="341" y="3218"/>
                  </a:lnTo>
                  <a:lnTo>
                    <a:pt x="247" y="3161"/>
                  </a:lnTo>
                  <a:lnTo>
                    <a:pt x="171" y="3085"/>
                  </a:lnTo>
                  <a:lnTo>
                    <a:pt x="114" y="3010"/>
                  </a:lnTo>
                  <a:lnTo>
                    <a:pt x="57" y="2934"/>
                  </a:lnTo>
                  <a:lnTo>
                    <a:pt x="20" y="2858"/>
                  </a:lnTo>
                  <a:lnTo>
                    <a:pt x="1" y="2782"/>
                  </a:lnTo>
                  <a:lnTo>
                    <a:pt x="1" y="2782"/>
                  </a:lnTo>
                  <a:lnTo>
                    <a:pt x="1" y="2631"/>
                  </a:lnTo>
                  <a:lnTo>
                    <a:pt x="20" y="2480"/>
                  </a:lnTo>
                  <a:lnTo>
                    <a:pt x="76" y="2328"/>
                  </a:lnTo>
                  <a:lnTo>
                    <a:pt x="152" y="2177"/>
                  </a:lnTo>
                  <a:lnTo>
                    <a:pt x="285" y="2007"/>
                  </a:lnTo>
                  <a:lnTo>
                    <a:pt x="455" y="1836"/>
                  </a:lnTo>
                  <a:lnTo>
                    <a:pt x="663" y="1666"/>
                  </a:lnTo>
                  <a:lnTo>
                    <a:pt x="909" y="1496"/>
                  </a:lnTo>
                  <a:lnTo>
                    <a:pt x="909" y="1496"/>
                  </a:lnTo>
                  <a:lnTo>
                    <a:pt x="1079" y="1363"/>
                  </a:lnTo>
                  <a:lnTo>
                    <a:pt x="1231" y="1212"/>
                  </a:lnTo>
                  <a:lnTo>
                    <a:pt x="1344" y="1060"/>
                  </a:lnTo>
                  <a:lnTo>
                    <a:pt x="1439" y="871"/>
                  </a:lnTo>
                  <a:lnTo>
                    <a:pt x="1439" y="871"/>
                  </a:lnTo>
                  <a:lnTo>
                    <a:pt x="1533" y="644"/>
                  </a:lnTo>
                  <a:lnTo>
                    <a:pt x="1628" y="455"/>
                  </a:lnTo>
                  <a:lnTo>
                    <a:pt x="1742" y="304"/>
                  </a:lnTo>
                  <a:lnTo>
                    <a:pt x="1855" y="171"/>
                  </a:lnTo>
                  <a:lnTo>
                    <a:pt x="1969" y="76"/>
                  </a:lnTo>
                  <a:lnTo>
                    <a:pt x="2101" y="20"/>
                  </a:lnTo>
                  <a:lnTo>
                    <a:pt x="2253" y="1"/>
                  </a:lnTo>
                  <a:lnTo>
                    <a:pt x="2423" y="20"/>
                  </a:lnTo>
                  <a:lnTo>
                    <a:pt x="2423" y="20"/>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9" name="Google Shape;2023;p27">
              <a:extLst>
                <a:ext uri="{FF2B5EF4-FFF2-40B4-BE49-F238E27FC236}">
                  <a16:creationId xmlns:a16="http://schemas.microsoft.com/office/drawing/2014/main" id="{538C618E-6C39-B546-6DC8-175C6C370A78}"/>
                </a:ext>
              </a:extLst>
            </p:cNvPr>
            <p:cNvSpPr/>
            <p:nvPr/>
          </p:nvSpPr>
          <p:spPr>
            <a:xfrm>
              <a:off x="2986473" y="3611259"/>
              <a:ext cx="76805" cy="48182"/>
            </a:xfrm>
            <a:custGeom>
              <a:avLst/>
              <a:gdLst/>
              <a:ahLst/>
              <a:cxnLst/>
              <a:rect l="l" t="t" r="r" b="b"/>
              <a:pathLst>
                <a:path w="2745" h="1722" extrusionOk="0">
                  <a:moveTo>
                    <a:pt x="1" y="1533"/>
                  </a:moveTo>
                  <a:lnTo>
                    <a:pt x="1" y="1533"/>
                  </a:lnTo>
                  <a:lnTo>
                    <a:pt x="38" y="1457"/>
                  </a:lnTo>
                  <a:lnTo>
                    <a:pt x="95" y="1381"/>
                  </a:lnTo>
                  <a:lnTo>
                    <a:pt x="228" y="1249"/>
                  </a:lnTo>
                  <a:lnTo>
                    <a:pt x="228" y="1249"/>
                  </a:lnTo>
                  <a:lnTo>
                    <a:pt x="360" y="1116"/>
                  </a:lnTo>
                  <a:lnTo>
                    <a:pt x="511" y="1003"/>
                  </a:lnTo>
                  <a:lnTo>
                    <a:pt x="511" y="1003"/>
                  </a:lnTo>
                  <a:lnTo>
                    <a:pt x="833" y="757"/>
                  </a:lnTo>
                  <a:lnTo>
                    <a:pt x="1174" y="549"/>
                  </a:lnTo>
                  <a:lnTo>
                    <a:pt x="1174" y="549"/>
                  </a:lnTo>
                  <a:lnTo>
                    <a:pt x="1533" y="378"/>
                  </a:lnTo>
                  <a:lnTo>
                    <a:pt x="1874" y="227"/>
                  </a:lnTo>
                  <a:lnTo>
                    <a:pt x="2252" y="114"/>
                  </a:lnTo>
                  <a:lnTo>
                    <a:pt x="2631" y="0"/>
                  </a:lnTo>
                  <a:lnTo>
                    <a:pt x="2631" y="0"/>
                  </a:lnTo>
                  <a:lnTo>
                    <a:pt x="2669" y="0"/>
                  </a:lnTo>
                  <a:lnTo>
                    <a:pt x="2688" y="19"/>
                  </a:lnTo>
                  <a:lnTo>
                    <a:pt x="2725" y="38"/>
                  </a:lnTo>
                  <a:lnTo>
                    <a:pt x="2725" y="57"/>
                  </a:lnTo>
                  <a:lnTo>
                    <a:pt x="2744" y="95"/>
                  </a:lnTo>
                  <a:lnTo>
                    <a:pt x="2725" y="132"/>
                  </a:lnTo>
                  <a:lnTo>
                    <a:pt x="2706" y="151"/>
                  </a:lnTo>
                  <a:lnTo>
                    <a:pt x="2669" y="170"/>
                  </a:lnTo>
                  <a:lnTo>
                    <a:pt x="2669" y="170"/>
                  </a:lnTo>
                  <a:lnTo>
                    <a:pt x="2328" y="284"/>
                  </a:lnTo>
                  <a:lnTo>
                    <a:pt x="1987" y="435"/>
                  </a:lnTo>
                  <a:lnTo>
                    <a:pt x="1666" y="606"/>
                  </a:lnTo>
                  <a:lnTo>
                    <a:pt x="1344" y="776"/>
                  </a:lnTo>
                  <a:lnTo>
                    <a:pt x="1344" y="776"/>
                  </a:lnTo>
                  <a:lnTo>
                    <a:pt x="1041" y="1003"/>
                  </a:lnTo>
                  <a:lnTo>
                    <a:pt x="757" y="1230"/>
                  </a:lnTo>
                  <a:lnTo>
                    <a:pt x="757" y="1230"/>
                  </a:lnTo>
                  <a:lnTo>
                    <a:pt x="474" y="1476"/>
                  </a:lnTo>
                  <a:lnTo>
                    <a:pt x="474" y="1476"/>
                  </a:lnTo>
                  <a:lnTo>
                    <a:pt x="322" y="1627"/>
                  </a:lnTo>
                  <a:lnTo>
                    <a:pt x="247" y="1684"/>
                  </a:lnTo>
                  <a:lnTo>
                    <a:pt x="171" y="1722"/>
                  </a:lnTo>
                  <a:lnTo>
                    <a:pt x="171" y="1722"/>
                  </a:lnTo>
                  <a:lnTo>
                    <a:pt x="114" y="1722"/>
                  </a:lnTo>
                  <a:lnTo>
                    <a:pt x="95" y="1722"/>
                  </a:lnTo>
                  <a:lnTo>
                    <a:pt x="19" y="1684"/>
                  </a:lnTo>
                  <a:lnTo>
                    <a:pt x="1" y="1608"/>
                  </a:lnTo>
                  <a:lnTo>
                    <a:pt x="1" y="1533"/>
                  </a:lnTo>
                  <a:lnTo>
                    <a:pt x="1" y="1533"/>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0" name="Google Shape;2024;p27">
              <a:extLst>
                <a:ext uri="{FF2B5EF4-FFF2-40B4-BE49-F238E27FC236}">
                  <a16:creationId xmlns:a16="http://schemas.microsoft.com/office/drawing/2014/main" id="{F17B2080-C2FA-6AE3-D250-F85506CC3E19}"/>
                </a:ext>
              </a:extLst>
            </p:cNvPr>
            <p:cNvSpPr/>
            <p:nvPr/>
          </p:nvSpPr>
          <p:spPr>
            <a:xfrm>
              <a:off x="3214681" y="3793384"/>
              <a:ext cx="331983" cy="459599"/>
            </a:xfrm>
            <a:custGeom>
              <a:avLst/>
              <a:gdLst/>
              <a:ahLst/>
              <a:cxnLst/>
              <a:rect l="l" t="t" r="r" b="b"/>
              <a:pathLst>
                <a:path w="11865" h="16426" extrusionOk="0">
                  <a:moveTo>
                    <a:pt x="11865" y="16425"/>
                  </a:moveTo>
                  <a:lnTo>
                    <a:pt x="11865" y="16425"/>
                  </a:lnTo>
                  <a:lnTo>
                    <a:pt x="0" y="16425"/>
                  </a:lnTo>
                  <a:lnTo>
                    <a:pt x="0" y="16425"/>
                  </a:lnTo>
                  <a:lnTo>
                    <a:pt x="57" y="15044"/>
                  </a:lnTo>
                  <a:lnTo>
                    <a:pt x="133" y="13625"/>
                  </a:lnTo>
                  <a:lnTo>
                    <a:pt x="227" y="12206"/>
                  </a:lnTo>
                  <a:lnTo>
                    <a:pt x="322" y="10786"/>
                  </a:lnTo>
                  <a:lnTo>
                    <a:pt x="549" y="8024"/>
                  </a:lnTo>
                  <a:lnTo>
                    <a:pt x="795" y="5488"/>
                  </a:lnTo>
                  <a:lnTo>
                    <a:pt x="1022" y="3293"/>
                  </a:lnTo>
                  <a:lnTo>
                    <a:pt x="1192" y="1571"/>
                  </a:lnTo>
                  <a:lnTo>
                    <a:pt x="1382" y="38"/>
                  </a:lnTo>
                  <a:lnTo>
                    <a:pt x="1382" y="38"/>
                  </a:lnTo>
                  <a:lnTo>
                    <a:pt x="1779" y="38"/>
                  </a:lnTo>
                  <a:lnTo>
                    <a:pt x="2649" y="38"/>
                  </a:lnTo>
                  <a:lnTo>
                    <a:pt x="2649" y="38"/>
                  </a:lnTo>
                  <a:lnTo>
                    <a:pt x="2933" y="19"/>
                  </a:lnTo>
                  <a:lnTo>
                    <a:pt x="2933" y="19"/>
                  </a:lnTo>
                  <a:lnTo>
                    <a:pt x="3955" y="0"/>
                  </a:lnTo>
                  <a:lnTo>
                    <a:pt x="4409" y="0"/>
                  </a:lnTo>
                  <a:lnTo>
                    <a:pt x="4409" y="0"/>
                  </a:lnTo>
                  <a:lnTo>
                    <a:pt x="6661" y="57"/>
                  </a:lnTo>
                  <a:lnTo>
                    <a:pt x="8780" y="133"/>
                  </a:lnTo>
                  <a:lnTo>
                    <a:pt x="8780" y="133"/>
                  </a:lnTo>
                  <a:lnTo>
                    <a:pt x="9083" y="152"/>
                  </a:lnTo>
                  <a:lnTo>
                    <a:pt x="9083" y="152"/>
                  </a:lnTo>
                  <a:lnTo>
                    <a:pt x="9821" y="209"/>
                  </a:lnTo>
                  <a:lnTo>
                    <a:pt x="10086" y="228"/>
                  </a:lnTo>
                  <a:lnTo>
                    <a:pt x="10256" y="265"/>
                  </a:lnTo>
                  <a:lnTo>
                    <a:pt x="10256" y="265"/>
                  </a:lnTo>
                  <a:lnTo>
                    <a:pt x="10370" y="1287"/>
                  </a:lnTo>
                  <a:lnTo>
                    <a:pt x="10578" y="3293"/>
                  </a:lnTo>
                  <a:lnTo>
                    <a:pt x="11108" y="8781"/>
                  </a:lnTo>
                  <a:lnTo>
                    <a:pt x="11865" y="16425"/>
                  </a:lnTo>
                  <a:lnTo>
                    <a:pt x="11865" y="16425"/>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1" name="Google Shape;2025;p27">
              <a:extLst>
                <a:ext uri="{FF2B5EF4-FFF2-40B4-BE49-F238E27FC236}">
                  <a16:creationId xmlns:a16="http://schemas.microsoft.com/office/drawing/2014/main" id="{7FD41E5F-60BD-C110-8476-7A05E64E925F}"/>
                </a:ext>
              </a:extLst>
            </p:cNvPr>
            <p:cNvSpPr/>
            <p:nvPr/>
          </p:nvSpPr>
          <p:spPr>
            <a:xfrm>
              <a:off x="3296747" y="3793384"/>
              <a:ext cx="163627" cy="122329"/>
            </a:xfrm>
            <a:custGeom>
              <a:avLst/>
              <a:gdLst/>
              <a:ahLst/>
              <a:cxnLst/>
              <a:rect l="l" t="t" r="r" b="b"/>
              <a:pathLst>
                <a:path w="5848" h="4372" extrusionOk="0">
                  <a:moveTo>
                    <a:pt x="5847" y="133"/>
                  </a:moveTo>
                  <a:lnTo>
                    <a:pt x="5847" y="1457"/>
                  </a:lnTo>
                  <a:lnTo>
                    <a:pt x="5847" y="1457"/>
                  </a:lnTo>
                  <a:lnTo>
                    <a:pt x="5828" y="1741"/>
                  </a:lnTo>
                  <a:lnTo>
                    <a:pt x="5791" y="2044"/>
                  </a:lnTo>
                  <a:lnTo>
                    <a:pt x="5715" y="2328"/>
                  </a:lnTo>
                  <a:lnTo>
                    <a:pt x="5620" y="2593"/>
                  </a:lnTo>
                  <a:lnTo>
                    <a:pt x="5488" y="2839"/>
                  </a:lnTo>
                  <a:lnTo>
                    <a:pt x="5336" y="3085"/>
                  </a:lnTo>
                  <a:lnTo>
                    <a:pt x="5166" y="3312"/>
                  </a:lnTo>
                  <a:lnTo>
                    <a:pt x="4977" y="3520"/>
                  </a:lnTo>
                  <a:lnTo>
                    <a:pt x="4769" y="3709"/>
                  </a:lnTo>
                  <a:lnTo>
                    <a:pt x="4561" y="3880"/>
                  </a:lnTo>
                  <a:lnTo>
                    <a:pt x="4315" y="4031"/>
                  </a:lnTo>
                  <a:lnTo>
                    <a:pt x="4050" y="4145"/>
                  </a:lnTo>
                  <a:lnTo>
                    <a:pt x="3785" y="4239"/>
                  </a:lnTo>
                  <a:lnTo>
                    <a:pt x="3501" y="4315"/>
                  </a:lnTo>
                  <a:lnTo>
                    <a:pt x="3217" y="4353"/>
                  </a:lnTo>
                  <a:lnTo>
                    <a:pt x="2914" y="4372"/>
                  </a:lnTo>
                  <a:lnTo>
                    <a:pt x="2914" y="4372"/>
                  </a:lnTo>
                  <a:lnTo>
                    <a:pt x="2612" y="4353"/>
                  </a:lnTo>
                  <a:lnTo>
                    <a:pt x="2328" y="4315"/>
                  </a:lnTo>
                  <a:lnTo>
                    <a:pt x="2044" y="4239"/>
                  </a:lnTo>
                  <a:lnTo>
                    <a:pt x="1779" y="4145"/>
                  </a:lnTo>
                  <a:lnTo>
                    <a:pt x="1514" y="4031"/>
                  </a:lnTo>
                  <a:lnTo>
                    <a:pt x="1287" y="3880"/>
                  </a:lnTo>
                  <a:lnTo>
                    <a:pt x="1060" y="3709"/>
                  </a:lnTo>
                  <a:lnTo>
                    <a:pt x="852" y="3520"/>
                  </a:lnTo>
                  <a:lnTo>
                    <a:pt x="663" y="3312"/>
                  </a:lnTo>
                  <a:lnTo>
                    <a:pt x="492" y="3085"/>
                  </a:lnTo>
                  <a:lnTo>
                    <a:pt x="341" y="2839"/>
                  </a:lnTo>
                  <a:lnTo>
                    <a:pt x="227" y="2593"/>
                  </a:lnTo>
                  <a:lnTo>
                    <a:pt x="133" y="2328"/>
                  </a:lnTo>
                  <a:lnTo>
                    <a:pt x="57" y="2044"/>
                  </a:lnTo>
                  <a:lnTo>
                    <a:pt x="0" y="1760"/>
                  </a:lnTo>
                  <a:lnTo>
                    <a:pt x="0" y="1457"/>
                  </a:lnTo>
                  <a:lnTo>
                    <a:pt x="0" y="1401"/>
                  </a:lnTo>
                  <a:lnTo>
                    <a:pt x="0" y="1401"/>
                  </a:lnTo>
                  <a:lnTo>
                    <a:pt x="0" y="19"/>
                  </a:lnTo>
                  <a:lnTo>
                    <a:pt x="0" y="19"/>
                  </a:lnTo>
                  <a:lnTo>
                    <a:pt x="1022" y="0"/>
                  </a:lnTo>
                  <a:lnTo>
                    <a:pt x="1476" y="0"/>
                  </a:lnTo>
                  <a:lnTo>
                    <a:pt x="1476" y="0"/>
                  </a:lnTo>
                  <a:lnTo>
                    <a:pt x="3728" y="57"/>
                  </a:lnTo>
                  <a:lnTo>
                    <a:pt x="5847" y="133"/>
                  </a:lnTo>
                  <a:lnTo>
                    <a:pt x="5847" y="133"/>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2" name="Google Shape;2026;p27">
              <a:extLst>
                <a:ext uri="{FF2B5EF4-FFF2-40B4-BE49-F238E27FC236}">
                  <a16:creationId xmlns:a16="http://schemas.microsoft.com/office/drawing/2014/main" id="{0A30C7A8-332A-B6F4-0001-69C06C27FD46}"/>
                </a:ext>
              </a:extLst>
            </p:cNvPr>
            <p:cNvSpPr/>
            <p:nvPr/>
          </p:nvSpPr>
          <p:spPr>
            <a:xfrm>
              <a:off x="3295152" y="3964932"/>
              <a:ext cx="169978" cy="121265"/>
            </a:xfrm>
            <a:custGeom>
              <a:avLst/>
              <a:gdLst/>
              <a:ahLst/>
              <a:cxnLst/>
              <a:rect l="l" t="t" r="r" b="b"/>
              <a:pathLst>
                <a:path w="6075" h="4334" extrusionOk="0">
                  <a:moveTo>
                    <a:pt x="0" y="0"/>
                  </a:moveTo>
                  <a:lnTo>
                    <a:pt x="0" y="0"/>
                  </a:lnTo>
                  <a:lnTo>
                    <a:pt x="0" y="2858"/>
                  </a:lnTo>
                  <a:lnTo>
                    <a:pt x="0" y="2858"/>
                  </a:lnTo>
                  <a:lnTo>
                    <a:pt x="19" y="3160"/>
                  </a:lnTo>
                  <a:lnTo>
                    <a:pt x="38" y="3312"/>
                  </a:lnTo>
                  <a:lnTo>
                    <a:pt x="76" y="3425"/>
                  </a:lnTo>
                  <a:lnTo>
                    <a:pt x="133" y="3558"/>
                  </a:lnTo>
                  <a:lnTo>
                    <a:pt x="190" y="3671"/>
                  </a:lnTo>
                  <a:lnTo>
                    <a:pt x="265" y="3766"/>
                  </a:lnTo>
                  <a:lnTo>
                    <a:pt x="341" y="3861"/>
                  </a:lnTo>
                  <a:lnTo>
                    <a:pt x="436" y="3955"/>
                  </a:lnTo>
                  <a:lnTo>
                    <a:pt x="549" y="4031"/>
                  </a:lnTo>
                  <a:lnTo>
                    <a:pt x="663" y="4088"/>
                  </a:lnTo>
                  <a:lnTo>
                    <a:pt x="795" y="4144"/>
                  </a:lnTo>
                  <a:lnTo>
                    <a:pt x="928" y="4201"/>
                  </a:lnTo>
                  <a:lnTo>
                    <a:pt x="1079" y="4239"/>
                  </a:lnTo>
                  <a:lnTo>
                    <a:pt x="1439" y="4296"/>
                  </a:lnTo>
                  <a:lnTo>
                    <a:pt x="1439" y="4296"/>
                  </a:lnTo>
                  <a:lnTo>
                    <a:pt x="1836" y="4334"/>
                  </a:lnTo>
                  <a:lnTo>
                    <a:pt x="2309" y="4334"/>
                  </a:lnTo>
                  <a:lnTo>
                    <a:pt x="3331" y="4334"/>
                  </a:lnTo>
                  <a:lnTo>
                    <a:pt x="4296" y="4315"/>
                  </a:lnTo>
                  <a:lnTo>
                    <a:pt x="5015" y="4296"/>
                  </a:lnTo>
                  <a:lnTo>
                    <a:pt x="5015" y="4296"/>
                  </a:lnTo>
                  <a:lnTo>
                    <a:pt x="5128" y="4296"/>
                  </a:lnTo>
                  <a:lnTo>
                    <a:pt x="5261" y="4258"/>
                  </a:lnTo>
                  <a:lnTo>
                    <a:pt x="5374" y="4220"/>
                  </a:lnTo>
                  <a:lnTo>
                    <a:pt x="5469" y="4163"/>
                  </a:lnTo>
                  <a:lnTo>
                    <a:pt x="5564" y="4088"/>
                  </a:lnTo>
                  <a:lnTo>
                    <a:pt x="5658" y="4012"/>
                  </a:lnTo>
                  <a:lnTo>
                    <a:pt x="5753" y="3917"/>
                  </a:lnTo>
                  <a:lnTo>
                    <a:pt x="5829" y="3823"/>
                  </a:lnTo>
                  <a:lnTo>
                    <a:pt x="5885" y="3709"/>
                  </a:lnTo>
                  <a:lnTo>
                    <a:pt x="5942" y="3577"/>
                  </a:lnTo>
                  <a:lnTo>
                    <a:pt x="5999" y="3444"/>
                  </a:lnTo>
                  <a:lnTo>
                    <a:pt x="6018" y="3312"/>
                  </a:lnTo>
                  <a:lnTo>
                    <a:pt x="6056" y="3160"/>
                  </a:lnTo>
                  <a:lnTo>
                    <a:pt x="6075" y="3009"/>
                  </a:lnTo>
                  <a:lnTo>
                    <a:pt x="6075" y="2858"/>
                  </a:lnTo>
                  <a:lnTo>
                    <a:pt x="6075" y="2687"/>
                  </a:lnTo>
                  <a:lnTo>
                    <a:pt x="6075" y="2687"/>
                  </a:lnTo>
                  <a:lnTo>
                    <a:pt x="6018" y="1912"/>
                  </a:lnTo>
                  <a:lnTo>
                    <a:pt x="5999" y="1022"/>
                  </a:lnTo>
                  <a:lnTo>
                    <a:pt x="5961" y="0"/>
                  </a:lnTo>
                  <a:lnTo>
                    <a:pt x="0"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3" name="Google Shape;2027;p27">
              <a:extLst>
                <a:ext uri="{FF2B5EF4-FFF2-40B4-BE49-F238E27FC236}">
                  <a16:creationId xmlns:a16="http://schemas.microsoft.com/office/drawing/2014/main" id="{E0E6AB68-C1AC-9A7A-393A-C47AEBF3469F}"/>
                </a:ext>
              </a:extLst>
            </p:cNvPr>
            <p:cNvSpPr/>
            <p:nvPr/>
          </p:nvSpPr>
          <p:spPr>
            <a:xfrm>
              <a:off x="3493700" y="4020529"/>
              <a:ext cx="83688" cy="95328"/>
            </a:xfrm>
            <a:custGeom>
              <a:avLst/>
              <a:gdLst/>
              <a:ahLst/>
              <a:cxnLst/>
              <a:rect l="l" t="t" r="r" b="b"/>
              <a:pathLst>
                <a:path w="2991" h="3407" extrusionOk="0">
                  <a:moveTo>
                    <a:pt x="2858" y="3066"/>
                  </a:moveTo>
                  <a:lnTo>
                    <a:pt x="2858" y="3066"/>
                  </a:lnTo>
                  <a:lnTo>
                    <a:pt x="2744" y="3141"/>
                  </a:lnTo>
                  <a:lnTo>
                    <a:pt x="2593" y="3198"/>
                  </a:lnTo>
                  <a:lnTo>
                    <a:pt x="2195" y="3312"/>
                  </a:lnTo>
                  <a:lnTo>
                    <a:pt x="1987" y="3369"/>
                  </a:lnTo>
                  <a:lnTo>
                    <a:pt x="1779" y="3387"/>
                  </a:lnTo>
                  <a:lnTo>
                    <a:pt x="1609" y="3406"/>
                  </a:lnTo>
                  <a:lnTo>
                    <a:pt x="1476" y="3387"/>
                  </a:lnTo>
                  <a:lnTo>
                    <a:pt x="1476" y="3387"/>
                  </a:lnTo>
                  <a:lnTo>
                    <a:pt x="1420" y="3350"/>
                  </a:lnTo>
                  <a:lnTo>
                    <a:pt x="1382" y="3312"/>
                  </a:lnTo>
                  <a:lnTo>
                    <a:pt x="1363" y="3274"/>
                  </a:lnTo>
                  <a:lnTo>
                    <a:pt x="1363" y="3236"/>
                  </a:lnTo>
                  <a:lnTo>
                    <a:pt x="1363" y="3123"/>
                  </a:lnTo>
                  <a:lnTo>
                    <a:pt x="1401" y="3028"/>
                  </a:lnTo>
                  <a:lnTo>
                    <a:pt x="1401" y="3028"/>
                  </a:lnTo>
                  <a:lnTo>
                    <a:pt x="1458" y="2933"/>
                  </a:lnTo>
                  <a:lnTo>
                    <a:pt x="1458" y="2933"/>
                  </a:lnTo>
                  <a:lnTo>
                    <a:pt x="1401" y="2933"/>
                  </a:lnTo>
                  <a:lnTo>
                    <a:pt x="1344" y="2914"/>
                  </a:lnTo>
                  <a:lnTo>
                    <a:pt x="1268" y="2877"/>
                  </a:lnTo>
                  <a:lnTo>
                    <a:pt x="1268" y="2877"/>
                  </a:lnTo>
                  <a:lnTo>
                    <a:pt x="1174" y="2801"/>
                  </a:lnTo>
                  <a:lnTo>
                    <a:pt x="1174" y="2801"/>
                  </a:lnTo>
                  <a:lnTo>
                    <a:pt x="1155" y="2763"/>
                  </a:lnTo>
                  <a:lnTo>
                    <a:pt x="1136" y="2725"/>
                  </a:lnTo>
                  <a:lnTo>
                    <a:pt x="1117" y="2612"/>
                  </a:lnTo>
                  <a:lnTo>
                    <a:pt x="1136" y="2498"/>
                  </a:lnTo>
                  <a:lnTo>
                    <a:pt x="1155" y="2403"/>
                  </a:lnTo>
                  <a:lnTo>
                    <a:pt x="1155" y="2403"/>
                  </a:lnTo>
                  <a:lnTo>
                    <a:pt x="1174" y="2309"/>
                  </a:lnTo>
                  <a:lnTo>
                    <a:pt x="1174" y="2309"/>
                  </a:lnTo>
                  <a:lnTo>
                    <a:pt x="1117" y="2309"/>
                  </a:lnTo>
                  <a:lnTo>
                    <a:pt x="947" y="2290"/>
                  </a:lnTo>
                  <a:lnTo>
                    <a:pt x="947" y="2290"/>
                  </a:lnTo>
                  <a:lnTo>
                    <a:pt x="833" y="2271"/>
                  </a:lnTo>
                  <a:lnTo>
                    <a:pt x="833" y="2271"/>
                  </a:lnTo>
                  <a:lnTo>
                    <a:pt x="720" y="2214"/>
                  </a:lnTo>
                  <a:lnTo>
                    <a:pt x="606" y="2139"/>
                  </a:lnTo>
                  <a:lnTo>
                    <a:pt x="549" y="2082"/>
                  </a:lnTo>
                  <a:lnTo>
                    <a:pt x="511" y="2025"/>
                  </a:lnTo>
                  <a:lnTo>
                    <a:pt x="492" y="1930"/>
                  </a:lnTo>
                  <a:lnTo>
                    <a:pt x="474" y="1836"/>
                  </a:lnTo>
                  <a:lnTo>
                    <a:pt x="474" y="1836"/>
                  </a:lnTo>
                  <a:lnTo>
                    <a:pt x="474" y="1741"/>
                  </a:lnTo>
                  <a:lnTo>
                    <a:pt x="474" y="1741"/>
                  </a:lnTo>
                  <a:lnTo>
                    <a:pt x="341" y="1760"/>
                  </a:lnTo>
                  <a:lnTo>
                    <a:pt x="228" y="1741"/>
                  </a:lnTo>
                  <a:lnTo>
                    <a:pt x="228" y="1741"/>
                  </a:lnTo>
                  <a:lnTo>
                    <a:pt x="152" y="1703"/>
                  </a:lnTo>
                  <a:lnTo>
                    <a:pt x="95" y="1665"/>
                  </a:lnTo>
                  <a:lnTo>
                    <a:pt x="38" y="1609"/>
                  </a:lnTo>
                  <a:lnTo>
                    <a:pt x="19" y="1533"/>
                  </a:lnTo>
                  <a:lnTo>
                    <a:pt x="0" y="1457"/>
                  </a:lnTo>
                  <a:lnTo>
                    <a:pt x="0" y="1401"/>
                  </a:lnTo>
                  <a:lnTo>
                    <a:pt x="19" y="1344"/>
                  </a:lnTo>
                  <a:lnTo>
                    <a:pt x="57" y="1287"/>
                  </a:lnTo>
                  <a:lnTo>
                    <a:pt x="57" y="1287"/>
                  </a:lnTo>
                  <a:lnTo>
                    <a:pt x="171" y="1173"/>
                  </a:lnTo>
                  <a:lnTo>
                    <a:pt x="379" y="1003"/>
                  </a:lnTo>
                  <a:lnTo>
                    <a:pt x="682" y="776"/>
                  </a:lnTo>
                  <a:lnTo>
                    <a:pt x="1022" y="549"/>
                  </a:lnTo>
                  <a:lnTo>
                    <a:pt x="1382" y="322"/>
                  </a:lnTo>
                  <a:lnTo>
                    <a:pt x="1741" y="133"/>
                  </a:lnTo>
                  <a:lnTo>
                    <a:pt x="1893" y="76"/>
                  </a:lnTo>
                  <a:lnTo>
                    <a:pt x="2025" y="19"/>
                  </a:lnTo>
                  <a:lnTo>
                    <a:pt x="2158" y="0"/>
                  </a:lnTo>
                  <a:lnTo>
                    <a:pt x="2252" y="0"/>
                  </a:lnTo>
                  <a:lnTo>
                    <a:pt x="2252" y="0"/>
                  </a:lnTo>
                  <a:lnTo>
                    <a:pt x="2328" y="19"/>
                  </a:lnTo>
                  <a:lnTo>
                    <a:pt x="2385" y="57"/>
                  </a:lnTo>
                  <a:lnTo>
                    <a:pt x="2441" y="95"/>
                  </a:lnTo>
                  <a:lnTo>
                    <a:pt x="2460" y="152"/>
                  </a:lnTo>
                  <a:lnTo>
                    <a:pt x="2517" y="265"/>
                  </a:lnTo>
                  <a:lnTo>
                    <a:pt x="2517" y="398"/>
                  </a:lnTo>
                  <a:lnTo>
                    <a:pt x="2498" y="530"/>
                  </a:lnTo>
                  <a:lnTo>
                    <a:pt x="2498" y="644"/>
                  </a:lnTo>
                  <a:lnTo>
                    <a:pt x="2479" y="719"/>
                  </a:lnTo>
                  <a:lnTo>
                    <a:pt x="2479" y="757"/>
                  </a:lnTo>
                  <a:lnTo>
                    <a:pt x="2479" y="757"/>
                  </a:lnTo>
                  <a:lnTo>
                    <a:pt x="2631" y="871"/>
                  </a:lnTo>
                  <a:lnTo>
                    <a:pt x="2725" y="984"/>
                  </a:lnTo>
                  <a:lnTo>
                    <a:pt x="2782" y="1098"/>
                  </a:lnTo>
                  <a:lnTo>
                    <a:pt x="2801" y="1211"/>
                  </a:lnTo>
                  <a:lnTo>
                    <a:pt x="2782" y="1344"/>
                  </a:lnTo>
                  <a:lnTo>
                    <a:pt x="2744" y="1457"/>
                  </a:lnTo>
                  <a:lnTo>
                    <a:pt x="2669" y="1590"/>
                  </a:lnTo>
                  <a:lnTo>
                    <a:pt x="2593" y="1703"/>
                  </a:lnTo>
                  <a:lnTo>
                    <a:pt x="2593" y="1703"/>
                  </a:lnTo>
                  <a:lnTo>
                    <a:pt x="2687" y="1741"/>
                  </a:lnTo>
                  <a:lnTo>
                    <a:pt x="2744" y="1798"/>
                  </a:lnTo>
                  <a:lnTo>
                    <a:pt x="2801" y="1855"/>
                  </a:lnTo>
                  <a:lnTo>
                    <a:pt x="2839" y="1911"/>
                  </a:lnTo>
                  <a:lnTo>
                    <a:pt x="2877" y="1968"/>
                  </a:lnTo>
                  <a:lnTo>
                    <a:pt x="2877" y="2025"/>
                  </a:lnTo>
                  <a:lnTo>
                    <a:pt x="2877" y="2139"/>
                  </a:lnTo>
                  <a:lnTo>
                    <a:pt x="2858" y="2252"/>
                  </a:lnTo>
                  <a:lnTo>
                    <a:pt x="2820" y="2328"/>
                  </a:lnTo>
                  <a:lnTo>
                    <a:pt x="2763" y="2403"/>
                  </a:lnTo>
                  <a:lnTo>
                    <a:pt x="2763" y="2403"/>
                  </a:lnTo>
                  <a:lnTo>
                    <a:pt x="2839" y="2479"/>
                  </a:lnTo>
                  <a:lnTo>
                    <a:pt x="2896" y="2555"/>
                  </a:lnTo>
                  <a:lnTo>
                    <a:pt x="2952" y="2649"/>
                  </a:lnTo>
                  <a:lnTo>
                    <a:pt x="2990" y="2763"/>
                  </a:lnTo>
                  <a:lnTo>
                    <a:pt x="2990" y="2858"/>
                  </a:lnTo>
                  <a:lnTo>
                    <a:pt x="2990" y="2914"/>
                  </a:lnTo>
                  <a:lnTo>
                    <a:pt x="2952" y="2971"/>
                  </a:lnTo>
                  <a:lnTo>
                    <a:pt x="2915" y="3028"/>
                  </a:lnTo>
                  <a:lnTo>
                    <a:pt x="2858" y="3066"/>
                  </a:lnTo>
                  <a:lnTo>
                    <a:pt x="2858" y="3066"/>
                  </a:lnTo>
                  <a:close/>
                </a:path>
              </a:pathLst>
            </a:custGeom>
            <a:solidFill>
              <a:srgbClr val="CA81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4" name="Google Shape;2028;p27">
              <a:extLst>
                <a:ext uri="{FF2B5EF4-FFF2-40B4-BE49-F238E27FC236}">
                  <a16:creationId xmlns:a16="http://schemas.microsoft.com/office/drawing/2014/main" id="{2193DC6A-0019-C9F1-A917-80198EA03B5F}"/>
                </a:ext>
              </a:extLst>
            </p:cNvPr>
            <p:cNvSpPr/>
            <p:nvPr/>
          </p:nvSpPr>
          <p:spPr>
            <a:xfrm>
              <a:off x="3500051" y="4051756"/>
              <a:ext cx="48210" cy="20146"/>
            </a:xfrm>
            <a:custGeom>
              <a:avLst/>
              <a:gdLst/>
              <a:ahLst/>
              <a:cxnLst/>
              <a:rect l="l" t="t" r="r" b="b"/>
              <a:pathLst>
                <a:path w="1723" h="720" extrusionOk="0">
                  <a:moveTo>
                    <a:pt x="1722" y="57"/>
                  </a:moveTo>
                  <a:lnTo>
                    <a:pt x="1722" y="57"/>
                  </a:lnTo>
                  <a:lnTo>
                    <a:pt x="1552" y="209"/>
                  </a:lnTo>
                  <a:lnTo>
                    <a:pt x="1344" y="341"/>
                  </a:lnTo>
                  <a:lnTo>
                    <a:pt x="1344" y="341"/>
                  </a:lnTo>
                  <a:lnTo>
                    <a:pt x="1155" y="436"/>
                  </a:lnTo>
                  <a:lnTo>
                    <a:pt x="947" y="531"/>
                  </a:lnTo>
                  <a:lnTo>
                    <a:pt x="947" y="531"/>
                  </a:lnTo>
                  <a:lnTo>
                    <a:pt x="606" y="625"/>
                  </a:lnTo>
                  <a:lnTo>
                    <a:pt x="247" y="720"/>
                  </a:lnTo>
                  <a:lnTo>
                    <a:pt x="247" y="720"/>
                  </a:lnTo>
                  <a:lnTo>
                    <a:pt x="247" y="625"/>
                  </a:lnTo>
                  <a:lnTo>
                    <a:pt x="247" y="625"/>
                  </a:lnTo>
                  <a:lnTo>
                    <a:pt x="114" y="644"/>
                  </a:lnTo>
                  <a:lnTo>
                    <a:pt x="1" y="625"/>
                  </a:lnTo>
                  <a:lnTo>
                    <a:pt x="1" y="625"/>
                  </a:lnTo>
                  <a:lnTo>
                    <a:pt x="38" y="606"/>
                  </a:lnTo>
                  <a:lnTo>
                    <a:pt x="38" y="606"/>
                  </a:lnTo>
                  <a:lnTo>
                    <a:pt x="455" y="474"/>
                  </a:lnTo>
                  <a:lnTo>
                    <a:pt x="871" y="303"/>
                  </a:lnTo>
                  <a:lnTo>
                    <a:pt x="871" y="303"/>
                  </a:lnTo>
                  <a:lnTo>
                    <a:pt x="1060" y="209"/>
                  </a:lnTo>
                  <a:lnTo>
                    <a:pt x="1268" y="133"/>
                  </a:lnTo>
                  <a:lnTo>
                    <a:pt x="1268" y="133"/>
                  </a:lnTo>
                  <a:lnTo>
                    <a:pt x="1477" y="57"/>
                  </a:lnTo>
                  <a:lnTo>
                    <a:pt x="1685" y="1"/>
                  </a:lnTo>
                  <a:lnTo>
                    <a:pt x="1685" y="1"/>
                  </a:lnTo>
                  <a:lnTo>
                    <a:pt x="1704" y="1"/>
                  </a:lnTo>
                  <a:lnTo>
                    <a:pt x="1722" y="20"/>
                  </a:lnTo>
                  <a:lnTo>
                    <a:pt x="1722" y="39"/>
                  </a:lnTo>
                  <a:lnTo>
                    <a:pt x="1722" y="57"/>
                  </a:lnTo>
                  <a:lnTo>
                    <a:pt x="1722" y="57"/>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5" name="Google Shape;2029;p27">
              <a:extLst>
                <a:ext uri="{FF2B5EF4-FFF2-40B4-BE49-F238E27FC236}">
                  <a16:creationId xmlns:a16="http://schemas.microsoft.com/office/drawing/2014/main" id="{F12C5D8C-5905-6083-F3B1-478EDC5300A4}"/>
                </a:ext>
              </a:extLst>
            </p:cNvPr>
            <p:cNvSpPr/>
            <p:nvPr/>
          </p:nvSpPr>
          <p:spPr>
            <a:xfrm>
              <a:off x="3520169" y="4070307"/>
              <a:ext cx="39200" cy="17488"/>
            </a:xfrm>
            <a:custGeom>
              <a:avLst/>
              <a:gdLst/>
              <a:ahLst/>
              <a:cxnLst/>
              <a:rect l="l" t="t" r="r" b="b"/>
              <a:pathLst>
                <a:path w="1401" h="625" extrusionOk="0">
                  <a:moveTo>
                    <a:pt x="1363" y="170"/>
                  </a:moveTo>
                  <a:lnTo>
                    <a:pt x="1363" y="170"/>
                  </a:lnTo>
                  <a:lnTo>
                    <a:pt x="1231" y="265"/>
                  </a:lnTo>
                  <a:lnTo>
                    <a:pt x="1079" y="341"/>
                  </a:lnTo>
                  <a:lnTo>
                    <a:pt x="758" y="454"/>
                  </a:lnTo>
                  <a:lnTo>
                    <a:pt x="758" y="454"/>
                  </a:lnTo>
                  <a:lnTo>
                    <a:pt x="493" y="549"/>
                  </a:lnTo>
                  <a:lnTo>
                    <a:pt x="209" y="624"/>
                  </a:lnTo>
                  <a:lnTo>
                    <a:pt x="209" y="624"/>
                  </a:lnTo>
                  <a:lnTo>
                    <a:pt x="228" y="530"/>
                  </a:lnTo>
                  <a:lnTo>
                    <a:pt x="228" y="530"/>
                  </a:lnTo>
                  <a:lnTo>
                    <a:pt x="171" y="530"/>
                  </a:lnTo>
                  <a:lnTo>
                    <a:pt x="1" y="511"/>
                  </a:lnTo>
                  <a:lnTo>
                    <a:pt x="1" y="511"/>
                  </a:lnTo>
                  <a:lnTo>
                    <a:pt x="1" y="511"/>
                  </a:lnTo>
                  <a:lnTo>
                    <a:pt x="341" y="397"/>
                  </a:lnTo>
                  <a:lnTo>
                    <a:pt x="644" y="265"/>
                  </a:lnTo>
                  <a:lnTo>
                    <a:pt x="644" y="265"/>
                  </a:lnTo>
                  <a:lnTo>
                    <a:pt x="966" y="114"/>
                  </a:lnTo>
                  <a:lnTo>
                    <a:pt x="1117" y="57"/>
                  </a:lnTo>
                  <a:lnTo>
                    <a:pt x="1287" y="0"/>
                  </a:lnTo>
                  <a:lnTo>
                    <a:pt x="1287" y="0"/>
                  </a:lnTo>
                  <a:lnTo>
                    <a:pt x="1325" y="0"/>
                  </a:lnTo>
                  <a:lnTo>
                    <a:pt x="1344" y="19"/>
                  </a:lnTo>
                  <a:lnTo>
                    <a:pt x="1401" y="57"/>
                  </a:lnTo>
                  <a:lnTo>
                    <a:pt x="1401" y="114"/>
                  </a:lnTo>
                  <a:lnTo>
                    <a:pt x="1382" y="151"/>
                  </a:lnTo>
                  <a:lnTo>
                    <a:pt x="1363" y="170"/>
                  </a:lnTo>
                  <a:lnTo>
                    <a:pt x="1363" y="17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6" name="Google Shape;2030;p27">
              <a:extLst>
                <a:ext uri="{FF2B5EF4-FFF2-40B4-BE49-F238E27FC236}">
                  <a16:creationId xmlns:a16="http://schemas.microsoft.com/office/drawing/2014/main" id="{201DF8B9-B891-DE8A-5A69-3D4C67109DFC}"/>
                </a:ext>
              </a:extLst>
            </p:cNvPr>
            <p:cNvSpPr/>
            <p:nvPr/>
          </p:nvSpPr>
          <p:spPr>
            <a:xfrm>
              <a:off x="3529179" y="4089361"/>
              <a:ext cx="39200" cy="15893"/>
            </a:xfrm>
            <a:custGeom>
              <a:avLst/>
              <a:gdLst/>
              <a:ahLst/>
              <a:cxnLst/>
              <a:rect l="l" t="t" r="r" b="b"/>
              <a:pathLst>
                <a:path w="1401" h="568" extrusionOk="0">
                  <a:moveTo>
                    <a:pt x="1363" y="114"/>
                  </a:moveTo>
                  <a:lnTo>
                    <a:pt x="1363" y="114"/>
                  </a:lnTo>
                  <a:lnTo>
                    <a:pt x="1249" y="208"/>
                  </a:lnTo>
                  <a:lnTo>
                    <a:pt x="1098" y="303"/>
                  </a:lnTo>
                  <a:lnTo>
                    <a:pt x="946" y="379"/>
                  </a:lnTo>
                  <a:lnTo>
                    <a:pt x="795" y="454"/>
                  </a:lnTo>
                  <a:lnTo>
                    <a:pt x="644" y="492"/>
                  </a:lnTo>
                  <a:lnTo>
                    <a:pt x="473" y="530"/>
                  </a:lnTo>
                  <a:lnTo>
                    <a:pt x="133" y="568"/>
                  </a:lnTo>
                  <a:lnTo>
                    <a:pt x="133" y="568"/>
                  </a:lnTo>
                  <a:lnTo>
                    <a:pt x="190" y="473"/>
                  </a:lnTo>
                  <a:lnTo>
                    <a:pt x="190" y="473"/>
                  </a:lnTo>
                  <a:lnTo>
                    <a:pt x="133" y="473"/>
                  </a:lnTo>
                  <a:lnTo>
                    <a:pt x="76" y="454"/>
                  </a:lnTo>
                  <a:lnTo>
                    <a:pt x="0" y="417"/>
                  </a:lnTo>
                  <a:lnTo>
                    <a:pt x="0" y="417"/>
                  </a:lnTo>
                  <a:lnTo>
                    <a:pt x="171" y="398"/>
                  </a:lnTo>
                  <a:lnTo>
                    <a:pt x="341" y="360"/>
                  </a:lnTo>
                  <a:lnTo>
                    <a:pt x="681" y="265"/>
                  </a:lnTo>
                  <a:lnTo>
                    <a:pt x="1003" y="133"/>
                  </a:lnTo>
                  <a:lnTo>
                    <a:pt x="1325" y="0"/>
                  </a:lnTo>
                  <a:lnTo>
                    <a:pt x="1325" y="0"/>
                  </a:lnTo>
                  <a:lnTo>
                    <a:pt x="1363" y="0"/>
                  </a:lnTo>
                  <a:lnTo>
                    <a:pt x="1382" y="19"/>
                  </a:lnTo>
                  <a:lnTo>
                    <a:pt x="1401" y="76"/>
                  </a:lnTo>
                  <a:lnTo>
                    <a:pt x="1363" y="114"/>
                  </a:lnTo>
                  <a:lnTo>
                    <a:pt x="1363" y="114"/>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7" name="Google Shape;2031;p27">
              <a:extLst>
                <a:ext uri="{FF2B5EF4-FFF2-40B4-BE49-F238E27FC236}">
                  <a16:creationId xmlns:a16="http://schemas.microsoft.com/office/drawing/2014/main" id="{DF7805CE-8A1B-DD1F-DA53-F062D73C8061}"/>
                </a:ext>
              </a:extLst>
            </p:cNvPr>
            <p:cNvSpPr/>
            <p:nvPr/>
          </p:nvSpPr>
          <p:spPr>
            <a:xfrm>
              <a:off x="3330631" y="3751021"/>
              <a:ext cx="97958" cy="95328"/>
            </a:xfrm>
            <a:custGeom>
              <a:avLst/>
              <a:gdLst/>
              <a:ahLst/>
              <a:cxnLst/>
              <a:rect l="l" t="t" r="r" b="b"/>
              <a:pathLst>
                <a:path w="3501" h="3407" extrusionOk="0">
                  <a:moveTo>
                    <a:pt x="1741" y="3407"/>
                  </a:moveTo>
                  <a:lnTo>
                    <a:pt x="1741" y="3407"/>
                  </a:lnTo>
                  <a:lnTo>
                    <a:pt x="1741" y="3407"/>
                  </a:lnTo>
                  <a:lnTo>
                    <a:pt x="1571" y="3388"/>
                  </a:lnTo>
                  <a:lnTo>
                    <a:pt x="1401" y="3369"/>
                  </a:lnTo>
                  <a:lnTo>
                    <a:pt x="1230" y="3331"/>
                  </a:lnTo>
                  <a:lnTo>
                    <a:pt x="1060" y="3255"/>
                  </a:lnTo>
                  <a:lnTo>
                    <a:pt x="909" y="3199"/>
                  </a:lnTo>
                  <a:lnTo>
                    <a:pt x="776" y="3104"/>
                  </a:lnTo>
                  <a:lnTo>
                    <a:pt x="644" y="3009"/>
                  </a:lnTo>
                  <a:lnTo>
                    <a:pt x="511" y="2896"/>
                  </a:lnTo>
                  <a:lnTo>
                    <a:pt x="398" y="2763"/>
                  </a:lnTo>
                  <a:lnTo>
                    <a:pt x="303" y="2631"/>
                  </a:lnTo>
                  <a:lnTo>
                    <a:pt x="208" y="2479"/>
                  </a:lnTo>
                  <a:lnTo>
                    <a:pt x="133" y="2328"/>
                  </a:lnTo>
                  <a:lnTo>
                    <a:pt x="76" y="2177"/>
                  </a:lnTo>
                  <a:lnTo>
                    <a:pt x="38" y="2006"/>
                  </a:lnTo>
                  <a:lnTo>
                    <a:pt x="0" y="1836"/>
                  </a:lnTo>
                  <a:lnTo>
                    <a:pt x="0" y="1647"/>
                  </a:lnTo>
                  <a:lnTo>
                    <a:pt x="0" y="1"/>
                  </a:lnTo>
                  <a:lnTo>
                    <a:pt x="3501" y="1"/>
                  </a:lnTo>
                  <a:lnTo>
                    <a:pt x="3501" y="1647"/>
                  </a:lnTo>
                  <a:lnTo>
                    <a:pt x="3501" y="1647"/>
                  </a:lnTo>
                  <a:lnTo>
                    <a:pt x="3501" y="1836"/>
                  </a:lnTo>
                  <a:lnTo>
                    <a:pt x="3463" y="2006"/>
                  </a:lnTo>
                  <a:lnTo>
                    <a:pt x="3425" y="2177"/>
                  </a:lnTo>
                  <a:lnTo>
                    <a:pt x="3369" y="2328"/>
                  </a:lnTo>
                  <a:lnTo>
                    <a:pt x="3293" y="2479"/>
                  </a:lnTo>
                  <a:lnTo>
                    <a:pt x="3198" y="2631"/>
                  </a:lnTo>
                  <a:lnTo>
                    <a:pt x="3104" y="2763"/>
                  </a:lnTo>
                  <a:lnTo>
                    <a:pt x="2990" y="2896"/>
                  </a:lnTo>
                  <a:lnTo>
                    <a:pt x="2858" y="3009"/>
                  </a:lnTo>
                  <a:lnTo>
                    <a:pt x="2725" y="3104"/>
                  </a:lnTo>
                  <a:lnTo>
                    <a:pt x="2593" y="3199"/>
                  </a:lnTo>
                  <a:lnTo>
                    <a:pt x="2441" y="3255"/>
                  </a:lnTo>
                  <a:lnTo>
                    <a:pt x="2271" y="3331"/>
                  </a:lnTo>
                  <a:lnTo>
                    <a:pt x="2101" y="3369"/>
                  </a:lnTo>
                  <a:lnTo>
                    <a:pt x="1930" y="3388"/>
                  </a:lnTo>
                  <a:lnTo>
                    <a:pt x="1741" y="3407"/>
                  </a:lnTo>
                  <a:lnTo>
                    <a:pt x="1741" y="3407"/>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8" name="Google Shape;2032;p27">
              <a:extLst>
                <a:ext uri="{FF2B5EF4-FFF2-40B4-BE49-F238E27FC236}">
                  <a16:creationId xmlns:a16="http://schemas.microsoft.com/office/drawing/2014/main" id="{3C7883E3-AA7B-8358-C74F-0D5ADBB887A7}"/>
                </a:ext>
              </a:extLst>
            </p:cNvPr>
            <p:cNvSpPr/>
            <p:nvPr/>
          </p:nvSpPr>
          <p:spPr>
            <a:xfrm>
              <a:off x="3117253" y="3581068"/>
              <a:ext cx="101148" cy="124455"/>
            </a:xfrm>
            <a:custGeom>
              <a:avLst/>
              <a:gdLst/>
              <a:ahLst/>
              <a:cxnLst/>
              <a:rect l="l" t="t" r="r" b="b"/>
              <a:pathLst>
                <a:path w="3615" h="4448" extrusionOk="0">
                  <a:moveTo>
                    <a:pt x="984" y="76"/>
                  </a:moveTo>
                  <a:lnTo>
                    <a:pt x="984" y="76"/>
                  </a:lnTo>
                  <a:lnTo>
                    <a:pt x="833" y="133"/>
                  </a:lnTo>
                  <a:lnTo>
                    <a:pt x="682" y="209"/>
                  </a:lnTo>
                  <a:lnTo>
                    <a:pt x="549" y="303"/>
                  </a:lnTo>
                  <a:lnTo>
                    <a:pt x="436" y="417"/>
                  </a:lnTo>
                  <a:lnTo>
                    <a:pt x="322" y="549"/>
                  </a:lnTo>
                  <a:lnTo>
                    <a:pt x="227" y="682"/>
                  </a:lnTo>
                  <a:lnTo>
                    <a:pt x="152" y="833"/>
                  </a:lnTo>
                  <a:lnTo>
                    <a:pt x="95" y="1003"/>
                  </a:lnTo>
                  <a:lnTo>
                    <a:pt x="38" y="1155"/>
                  </a:lnTo>
                  <a:lnTo>
                    <a:pt x="19" y="1344"/>
                  </a:lnTo>
                  <a:lnTo>
                    <a:pt x="0" y="1514"/>
                  </a:lnTo>
                  <a:lnTo>
                    <a:pt x="0" y="1703"/>
                  </a:lnTo>
                  <a:lnTo>
                    <a:pt x="0" y="1893"/>
                  </a:lnTo>
                  <a:lnTo>
                    <a:pt x="38" y="2101"/>
                  </a:lnTo>
                  <a:lnTo>
                    <a:pt x="95" y="2290"/>
                  </a:lnTo>
                  <a:lnTo>
                    <a:pt x="152" y="2479"/>
                  </a:lnTo>
                  <a:lnTo>
                    <a:pt x="227" y="2669"/>
                  </a:lnTo>
                  <a:lnTo>
                    <a:pt x="322" y="2858"/>
                  </a:lnTo>
                  <a:lnTo>
                    <a:pt x="436" y="3047"/>
                  </a:lnTo>
                  <a:lnTo>
                    <a:pt x="568" y="3217"/>
                  </a:lnTo>
                  <a:lnTo>
                    <a:pt x="719" y="3407"/>
                  </a:lnTo>
                  <a:lnTo>
                    <a:pt x="890" y="3558"/>
                  </a:lnTo>
                  <a:lnTo>
                    <a:pt x="1079" y="3709"/>
                  </a:lnTo>
                  <a:lnTo>
                    <a:pt x="1287" y="3861"/>
                  </a:lnTo>
                  <a:lnTo>
                    <a:pt x="1495" y="3993"/>
                  </a:lnTo>
                  <a:lnTo>
                    <a:pt x="1741" y="4107"/>
                  </a:lnTo>
                  <a:lnTo>
                    <a:pt x="2006" y="4220"/>
                  </a:lnTo>
                  <a:lnTo>
                    <a:pt x="2290" y="4296"/>
                  </a:lnTo>
                  <a:lnTo>
                    <a:pt x="2574" y="4372"/>
                  </a:lnTo>
                  <a:lnTo>
                    <a:pt x="2896" y="4409"/>
                  </a:lnTo>
                  <a:lnTo>
                    <a:pt x="3236" y="4447"/>
                  </a:lnTo>
                  <a:lnTo>
                    <a:pt x="3596" y="4447"/>
                  </a:lnTo>
                  <a:lnTo>
                    <a:pt x="3596" y="4447"/>
                  </a:lnTo>
                  <a:lnTo>
                    <a:pt x="3615" y="3936"/>
                  </a:lnTo>
                  <a:lnTo>
                    <a:pt x="3596" y="3425"/>
                  </a:lnTo>
                  <a:lnTo>
                    <a:pt x="3558" y="2952"/>
                  </a:lnTo>
                  <a:lnTo>
                    <a:pt x="3482" y="2498"/>
                  </a:lnTo>
                  <a:lnTo>
                    <a:pt x="3388" y="2082"/>
                  </a:lnTo>
                  <a:lnTo>
                    <a:pt x="3274" y="1685"/>
                  </a:lnTo>
                  <a:lnTo>
                    <a:pt x="3123" y="1325"/>
                  </a:lnTo>
                  <a:lnTo>
                    <a:pt x="2952" y="1003"/>
                  </a:lnTo>
                  <a:lnTo>
                    <a:pt x="2782" y="738"/>
                  </a:lnTo>
                  <a:lnTo>
                    <a:pt x="2574" y="492"/>
                  </a:lnTo>
                  <a:lnTo>
                    <a:pt x="2460" y="379"/>
                  </a:lnTo>
                  <a:lnTo>
                    <a:pt x="2347" y="303"/>
                  </a:lnTo>
                  <a:lnTo>
                    <a:pt x="2214" y="209"/>
                  </a:lnTo>
                  <a:lnTo>
                    <a:pt x="2101" y="152"/>
                  </a:lnTo>
                  <a:lnTo>
                    <a:pt x="1968" y="95"/>
                  </a:lnTo>
                  <a:lnTo>
                    <a:pt x="1836" y="57"/>
                  </a:lnTo>
                  <a:lnTo>
                    <a:pt x="1703" y="19"/>
                  </a:lnTo>
                  <a:lnTo>
                    <a:pt x="1571" y="0"/>
                  </a:lnTo>
                  <a:lnTo>
                    <a:pt x="1420" y="0"/>
                  </a:lnTo>
                  <a:lnTo>
                    <a:pt x="1287" y="0"/>
                  </a:lnTo>
                  <a:lnTo>
                    <a:pt x="1136" y="38"/>
                  </a:lnTo>
                  <a:lnTo>
                    <a:pt x="984" y="76"/>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9" name="Google Shape;2033;p27">
              <a:extLst>
                <a:ext uri="{FF2B5EF4-FFF2-40B4-BE49-F238E27FC236}">
                  <a16:creationId xmlns:a16="http://schemas.microsoft.com/office/drawing/2014/main" id="{46FBA3FC-818E-777F-7312-BEAE6D9F1D69}"/>
                </a:ext>
              </a:extLst>
            </p:cNvPr>
            <p:cNvSpPr/>
            <p:nvPr/>
          </p:nvSpPr>
          <p:spPr>
            <a:xfrm>
              <a:off x="3117253" y="3581068"/>
              <a:ext cx="101148" cy="124455"/>
            </a:xfrm>
            <a:custGeom>
              <a:avLst/>
              <a:gdLst/>
              <a:ahLst/>
              <a:cxnLst/>
              <a:rect l="l" t="t" r="r" b="b"/>
              <a:pathLst>
                <a:path w="3615" h="4448" fill="none" extrusionOk="0">
                  <a:moveTo>
                    <a:pt x="984" y="76"/>
                  </a:moveTo>
                  <a:lnTo>
                    <a:pt x="984" y="76"/>
                  </a:lnTo>
                  <a:lnTo>
                    <a:pt x="833" y="133"/>
                  </a:lnTo>
                  <a:lnTo>
                    <a:pt x="682" y="209"/>
                  </a:lnTo>
                  <a:lnTo>
                    <a:pt x="549" y="303"/>
                  </a:lnTo>
                  <a:lnTo>
                    <a:pt x="436" y="417"/>
                  </a:lnTo>
                  <a:lnTo>
                    <a:pt x="322" y="549"/>
                  </a:lnTo>
                  <a:lnTo>
                    <a:pt x="227" y="682"/>
                  </a:lnTo>
                  <a:lnTo>
                    <a:pt x="152" y="833"/>
                  </a:lnTo>
                  <a:lnTo>
                    <a:pt x="95" y="1003"/>
                  </a:lnTo>
                  <a:lnTo>
                    <a:pt x="38" y="1155"/>
                  </a:lnTo>
                  <a:lnTo>
                    <a:pt x="19" y="1344"/>
                  </a:lnTo>
                  <a:lnTo>
                    <a:pt x="0" y="1514"/>
                  </a:lnTo>
                  <a:lnTo>
                    <a:pt x="0" y="1703"/>
                  </a:lnTo>
                  <a:lnTo>
                    <a:pt x="0" y="1893"/>
                  </a:lnTo>
                  <a:lnTo>
                    <a:pt x="38" y="2101"/>
                  </a:lnTo>
                  <a:lnTo>
                    <a:pt x="95" y="2290"/>
                  </a:lnTo>
                  <a:lnTo>
                    <a:pt x="152" y="2479"/>
                  </a:lnTo>
                  <a:lnTo>
                    <a:pt x="227" y="2669"/>
                  </a:lnTo>
                  <a:lnTo>
                    <a:pt x="322" y="2858"/>
                  </a:lnTo>
                  <a:lnTo>
                    <a:pt x="436" y="3047"/>
                  </a:lnTo>
                  <a:lnTo>
                    <a:pt x="568" y="3217"/>
                  </a:lnTo>
                  <a:lnTo>
                    <a:pt x="719" y="3407"/>
                  </a:lnTo>
                  <a:lnTo>
                    <a:pt x="890" y="3558"/>
                  </a:lnTo>
                  <a:lnTo>
                    <a:pt x="1079" y="3709"/>
                  </a:lnTo>
                  <a:lnTo>
                    <a:pt x="1287" y="3861"/>
                  </a:lnTo>
                  <a:lnTo>
                    <a:pt x="1495" y="3993"/>
                  </a:lnTo>
                  <a:lnTo>
                    <a:pt x="1741" y="4107"/>
                  </a:lnTo>
                  <a:lnTo>
                    <a:pt x="2006" y="4220"/>
                  </a:lnTo>
                  <a:lnTo>
                    <a:pt x="2290" y="4296"/>
                  </a:lnTo>
                  <a:lnTo>
                    <a:pt x="2574" y="4372"/>
                  </a:lnTo>
                  <a:lnTo>
                    <a:pt x="2896" y="4409"/>
                  </a:lnTo>
                  <a:lnTo>
                    <a:pt x="3236" y="4447"/>
                  </a:lnTo>
                  <a:lnTo>
                    <a:pt x="3596" y="4447"/>
                  </a:lnTo>
                  <a:lnTo>
                    <a:pt x="3596" y="4447"/>
                  </a:lnTo>
                  <a:lnTo>
                    <a:pt x="3615" y="3936"/>
                  </a:lnTo>
                  <a:lnTo>
                    <a:pt x="3596" y="3425"/>
                  </a:lnTo>
                  <a:lnTo>
                    <a:pt x="3558" y="2952"/>
                  </a:lnTo>
                  <a:lnTo>
                    <a:pt x="3482" y="2498"/>
                  </a:lnTo>
                  <a:lnTo>
                    <a:pt x="3388" y="2082"/>
                  </a:lnTo>
                  <a:lnTo>
                    <a:pt x="3274" y="1685"/>
                  </a:lnTo>
                  <a:lnTo>
                    <a:pt x="3123" y="1325"/>
                  </a:lnTo>
                  <a:lnTo>
                    <a:pt x="2952" y="1003"/>
                  </a:lnTo>
                  <a:lnTo>
                    <a:pt x="2782" y="738"/>
                  </a:lnTo>
                  <a:lnTo>
                    <a:pt x="2574" y="492"/>
                  </a:lnTo>
                  <a:lnTo>
                    <a:pt x="2460" y="379"/>
                  </a:lnTo>
                  <a:lnTo>
                    <a:pt x="2347" y="303"/>
                  </a:lnTo>
                  <a:lnTo>
                    <a:pt x="2214" y="209"/>
                  </a:lnTo>
                  <a:lnTo>
                    <a:pt x="2101" y="152"/>
                  </a:lnTo>
                  <a:lnTo>
                    <a:pt x="1968" y="95"/>
                  </a:lnTo>
                  <a:lnTo>
                    <a:pt x="1836" y="57"/>
                  </a:lnTo>
                  <a:lnTo>
                    <a:pt x="1703" y="19"/>
                  </a:lnTo>
                  <a:lnTo>
                    <a:pt x="1571" y="0"/>
                  </a:lnTo>
                  <a:lnTo>
                    <a:pt x="1420" y="0"/>
                  </a:lnTo>
                  <a:lnTo>
                    <a:pt x="1287" y="0"/>
                  </a:lnTo>
                  <a:lnTo>
                    <a:pt x="1136" y="38"/>
                  </a:lnTo>
                  <a:lnTo>
                    <a:pt x="984" y="7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0" name="Google Shape;2034;p27">
              <a:extLst>
                <a:ext uri="{FF2B5EF4-FFF2-40B4-BE49-F238E27FC236}">
                  <a16:creationId xmlns:a16="http://schemas.microsoft.com/office/drawing/2014/main" id="{AE4FE196-3904-4C8B-7D00-30F603222E93}"/>
                </a:ext>
              </a:extLst>
            </p:cNvPr>
            <p:cNvSpPr/>
            <p:nvPr/>
          </p:nvSpPr>
          <p:spPr>
            <a:xfrm>
              <a:off x="3137903" y="3597492"/>
              <a:ext cx="72021" cy="86318"/>
            </a:xfrm>
            <a:custGeom>
              <a:avLst/>
              <a:gdLst/>
              <a:ahLst/>
              <a:cxnLst/>
              <a:rect l="l" t="t" r="r" b="b"/>
              <a:pathLst>
                <a:path w="2574" h="3085" extrusionOk="0">
                  <a:moveTo>
                    <a:pt x="0" y="1022"/>
                  </a:moveTo>
                  <a:lnTo>
                    <a:pt x="0" y="1022"/>
                  </a:lnTo>
                  <a:lnTo>
                    <a:pt x="38" y="1211"/>
                  </a:lnTo>
                  <a:lnTo>
                    <a:pt x="95" y="1419"/>
                  </a:lnTo>
                  <a:lnTo>
                    <a:pt x="190" y="1590"/>
                  </a:lnTo>
                  <a:lnTo>
                    <a:pt x="284" y="1779"/>
                  </a:lnTo>
                  <a:lnTo>
                    <a:pt x="284" y="1779"/>
                  </a:lnTo>
                  <a:lnTo>
                    <a:pt x="322" y="1798"/>
                  </a:lnTo>
                  <a:lnTo>
                    <a:pt x="360" y="1817"/>
                  </a:lnTo>
                  <a:lnTo>
                    <a:pt x="398" y="1817"/>
                  </a:lnTo>
                  <a:lnTo>
                    <a:pt x="436" y="1798"/>
                  </a:lnTo>
                  <a:lnTo>
                    <a:pt x="455" y="1779"/>
                  </a:lnTo>
                  <a:lnTo>
                    <a:pt x="473" y="1760"/>
                  </a:lnTo>
                  <a:lnTo>
                    <a:pt x="492" y="1722"/>
                  </a:lnTo>
                  <a:lnTo>
                    <a:pt x="473" y="1684"/>
                  </a:lnTo>
                  <a:lnTo>
                    <a:pt x="473" y="1684"/>
                  </a:lnTo>
                  <a:lnTo>
                    <a:pt x="398" y="1457"/>
                  </a:lnTo>
                  <a:lnTo>
                    <a:pt x="341" y="1249"/>
                  </a:lnTo>
                  <a:lnTo>
                    <a:pt x="322" y="1135"/>
                  </a:lnTo>
                  <a:lnTo>
                    <a:pt x="322" y="1022"/>
                  </a:lnTo>
                  <a:lnTo>
                    <a:pt x="341" y="908"/>
                  </a:lnTo>
                  <a:lnTo>
                    <a:pt x="379" y="795"/>
                  </a:lnTo>
                  <a:lnTo>
                    <a:pt x="379" y="795"/>
                  </a:lnTo>
                  <a:lnTo>
                    <a:pt x="417" y="719"/>
                  </a:lnTo>
                  <a:lnTo>
                    <a:pt x="455" y="643"/>
                  </a:lnTo>
                  <a:lnTo>
                    <a:pt x="511" y="587"/>
                  </a:lnTo>
                  <a:lnTo>
                    <a:pt x="587" y="549"/>
                  </a:lnTo>
                  <a:lnTo>
                    <a:pt x="644" y="511"/>
                  </a:lnTo>
                  <a:lnTo>
                    <a:pt x="719" y="492"/>
                  </a:lnTo>
                  <a:lnTo>
                    <a:pt x="814" y="492"/>
                  </a:lnTo>
                  <a:lnTo>
                    <a:pt x="890" y="492"/>
                  </a:lnTo>
                  <a:lnTo>
                    <a:pt x="890" y="492"/>
                  </a:lnTo>
                  <a:lnTo>
                    <a:pt x="1060" y="530"/>
                  </a:lnTo>
                  <a:lnTo>
                    <a:pt x="1211" y="587"/>
                  </a:lnTo>
                  <a:lnTo>
                    <a:pt x="1363" y="681"/>
                  </a:lnTo>
                  <a:lnTo>
                    <a:pt x="1495" y="776"/>
                  </a:lnTo>
                  <a:lnTo>
                    <a:pt x="1628" y="889"/>
                  </a:lnTo>
                  <a:lnTo>
                    <a:pt x="1741" y="1022"/>
                  </a:lnTo>
                  <a:lnTo>
                    <a:pt x="1855" y="1154"/>
                  </a:lnTo>
                  <a:lnTo>
                    <a:pt x="1949" y="1287"/>
                  </a:lnTo>
                  <a:lnTo>
                    <a:pt x="1949" y="1287"/>
                  </a:lnTo>
                  <a:lnTo>
                    <a:pt x="1987" y="1381"/>
                  </a:lnTo>
                  <a:lnTo>
                    <a:pt x="1987" y="1381"/>
                  </a:lnTo>
                  <a:lnTo>
                    <a:pt x="1949" y="1362"/>
                  </a:lnTo>
                  <a:lnTo>
                    <a:pt x="1949" y="1362"/>
                  </a:lnTo>
                  <a:lnTo>
                    <a:pt x="1779" y="1268"/>
                  </a:lnTo>
                  <a:lnTo>
                    <a:pt x="1703" y="1249"/>
                  </a:lnTo>
                  <a:lnTo>
                    <a:pt x="1609" y="1230"/>
                  </a:lnTo>
                  <a:lnTo>
                    <a:pt x="1514" y="1230"/>
                  </a:lnTo>
                  <a:lnTo>
                    <a:pt x="1439" y="1249"/>
                  </a:lnTo>
                  <a:lnTo>
                    <a:pt x="1344" y="1268"/>
                  </a:lnTo>
                  <a:lnTo>
                    <a:pt x="1268" y="1325"/>
                  </a:lnTo>
                  <a:lnTo>
                    <a:pt x="1268" y="1325"/>
                  </a:lnTo>
                  <a:lnTo>
                    <a:pt x="1193" y="1381"/>
                  </a:lnTo>
                  <a:lnTo>
                    <a:pt x="1117" y="1438"/>
                  </a:lnTo>
                  <a:lnTo>
                    <a:pt x="1060" y="1495"/>
                  </a:lnTo>
                  <a:lnTo>
                    <a:pt x="1022" y="1571"/>
                  </a:lnTo>
                  <a:lnTo>
                    <a:pt x="965" y="1741"/>
                  </a:lnTo>
                  <a:lnTo>
                    <a:pt x="947" y="1892"/>
                  </a:lnTo>
                  <a:lnTo>
                    <a:pt x="965" y="2063"/>
                  </a:lnTo>
                  <a:lnTo>
                    <a:pt x="1003" y="2233"/>
                  </a:lnTo>
                  <a:lnTo>
                    <a:pt x="1079" y="2403"/>
                  </a:lnTo>
                  <a:lnTo>
                    <a:pt x="1174" y="2536"/>
                  </a:lnTo>
                  <a:lnTo>
                    <a:pt x="1174" y="2536"/>
                  </a:lnTo>
                  <a:lnTo>
                    <a:pt x="1306" y="2687"/>
                  </a:lnTo>
                  <a:lnTo>
                    <a:pt x="1439" y="2801"/>
                  </a:lnTo>
                  <a:lnTo>
                    <a:pt x="1609" y="2914"/>
                  </a:lnTo>
                  <a:lnTo>
                    <a:pt x="1779" y="2990"/>
                  </a:lnTo>
                  <a:lnTo>
                    <a:pt x="1949" y="3047"/>
                  </a:lnTo>
                  <a:lnTo>
                    <a:pt x="2139" y="3084"/>
                  </a:lnTo>
                  <a:lnTo>
                    <a:pt x="2328" y="3066"/>
                  </a:lnTo>
                  <a:lnTo>
                    <a:pt x="2423" y="3028"/>
                  </a:lnTo>
                  <a:lnTo>
                    <a:pt x="2498" y="2990"/>
                  </a:lnTo>
                  <a:lnTo>
                    <a:pt x="2498" y="2990"/>
                  </a:lnTo>
                  <a:lnTo>
                    <a:pt x="2555" y="2971"/>
                  </a:lnTo>
                  <a:lnTo>
                    <a:pt x="2574" y="2914"/>
                  </a:lnTo>
                  <a:lnTo>
                    <a:pt x="2574" y="2876"/>
                  </a:lnTo>
                  <a:lnTo>
                    <a:pt x="2574" y="2820"/>
                  </a:lnTo>
                  <a:lnTo>
                    <a:pt x="2555" y="2782"/>
                  </a:lnTo>
                  <a:lnTo>
                    <a:pt x="2517" y="2744"/>
                  </a:lnTo>
                  <a:lnTo>
                    <a:pt x="2479" y="2725"/>
                  </a:lnTo>
                  <a:lnTo>
                    <a:pt x="2423" y="2706"/>
                  </a:lnTo>
                  <a:lnTo>
                    <a:pt x="2423" y="2706"/>
                  </a:lnTo>
                  <a:lnTo>
                    <a:pt x="2195" y="2706"/>
                  </a:lnTo>
                  <a:lnTo>
                    <a:pt x="1968" y="2649"/>
                  </a:lnTo>
                  <a:lnTo>
                    <a:pt x="1874" y="2630"/>
                  </a:lnTo>
                  <a:lnTo>
                    <a:pt x="1779" y="2574"/>
                  </a:lnTo>
                  <a:lnTo>
                    <a:pt x="1666" y="2517"/>
                  </a:lnTo>
                  <a:lnTo>
                    <a:pt x="1571" y="2441"/>
                  </a:lnTo>
                  <a:lnTo>
                    <a:pt x="1571" y="2441"/>
                  </a:lnTo>
                  <a:lnTo>
                    <a:pt x="1457" y="2309"/>
                  </a:lnTo>
                  <a:lnTo>
                    <a:pt x="1344" y="2157"/>
                  </a:lnTo>
                  <a:lnTo>
                    <a:pt x="1306" y="2063"/>
                  </a:lnTo>
                  <a:lnTo>
                    <a:pt x="1287" y="1987"/>
                  </a:lnTo>
                  <a:lnTo>
                    <a:pt x="1287" y="1892"/>
                  </a:lnTo>
                  <a:lnTo>
                    <a:pt x="1325" y="1798"/>
                  </a:lnTo>
                  <a:lnTo>
                    <a:pt x="1325" y="1798"/>
                  </a:lnTo>
                  <a:lnTo>
                    <a:pt x="1363" y="1741"/>
                  </a:lnTo>
                  <a:lnTo>
                    <a:pt x="1420" y="1684"/>
                  </a:lnTo>
                  <a:lnTo>
                    <a:pt x="1476" y="1646"/>
                  </a:lnTo>
                  <a:lnTo>
                    <a:pt x="1552" y="1627"/>
                  </a:lnTo>
                  <a:lnTo>
                    <a:pt x="1552" y="1627"/>
                  </a:lnTo>
                  <a:lnTo>
                    <a:pt x="1609" y="1646"/>
                  </a:lnTo>
                  <a:lnTo>
                    <a:pt x="1666" y="1684"/>
                  </a:lnTo>
                  <a:lnTo>
                    <a:pt x="1779" y="1779"/>
                  </a:lnTo>
                  <a:lnTo>
                    <a:pt x="1779" y="1779"/>
                  </a:lnTo>
                  <a:lnTo>
                    <a:pt x="1874" y="1836"/>
                  </a:lnTo>
                  <a:lnTo>
                    <a:pt x="1968" y="1873"/>
                  </a:lnTo>
                  <a:lnTo>
                    <a:pt x="2082" y="1911"/>
                  </a:lnTo>
                  <a:lnTo>
                    <a:pt x="2177" y="1911"/>
                  </a:lnTo>
                  <a:lnTo>
                    <a:pt x="2271" y="1892"/>
                  </a:lnTo>
                  <a:lnTo>
                    <a:pt x="2366" y="1854"/>
                  </a:lnTo>
                  <a:lnTo>
                    <a:pt x="2460" y="1779"/>
                  </a:lnTo>
                  <a:lnTo>
                    <a:pt x="2517" y="1684"/>
                  </a:lnTo>
                  <a:lnTo>
                    <a:pt x="2517" y="1684"/>
                  </a:lnTo>
                  <a:lnTo>
                    <a:pt x="2536" y="1590"/>
                  </a:lnTo>
                  <a:lnTo>
                    <a:pt x="2555" y="1495"/>
                  </a:lnTo>
                  <a:lnTo>
                    <a:pt x="2536" y="1400"/>
                  </a:lnTo>
                  <a:lnTo>
                    <a:pt x="2498" y="1306"/>
                  </a:lnTo>
                  <a:lnTo>
                    <a:pt x="2423" y="1116"/>
                  </a:lnTo>
                  <a:lnTo>
                    <a:pt x="2328" y="946"/>
                  </a:lnTo>
                  <a:lnTo>
                    <a:pt x="2328" y="946"/>
                  </a:lnTo>
                  <a:lnTo>
                    <a:pt x="2214" y="795"/>
                  </a:lnTo>
                  <a:lnTo>
                    <a:pt x="2082" y="643"/>
                  </a:lnTo>
                  <a:lnTo>
                    <a:pt x="1931" y="492"/>
                  </a:lnTo>
                  <a:lnTo>
                    <a:pt x="1779" y="378"/>
                  </a:lnTo>
                  <a:lnTo>
                    <a:pt x="1779" y="378"/>
                  </a:lnTo>
                  <a:lnTo>
                    <a:pt x="1609" y="265"/>
                  </a:lnTo>
                  <a:lnTo>
                    <a:pt x="1439" y="151"/>
                  </a:lnTo>
                  <a:lnTo>
                    <a:pt x="1230" y="76"/>
                  </a:lnTo>
                  <a:lnTo>
                    <a:pt x="1041" y="19"/>
                  </a:lnTo>
                  <a:lnTo>
                    <a:pt x="833" y="0"/>
                  </a:lnTo>
                  <a:lnTo>
                    <a:pt x="738" y="19"/>
                  </a:lnTo>
                  <a:lnTo>
                    <a:pt x="625" y="38"/>
                  </a:lnTo>
                  <a:lnTo>
                    <a:pt x="530" y="76"/>
                  </a:lnTo>
                  <a:lnTo>
                    <a:pt x="436" y="114"/>
                  </a:lnTo>
                  <a:lnTo>
                    <a:pt x="360" y="170"/>
                  </a:lnTo>
                  <a:lnTo>
                    <a:pt x="265" y="246"/>
                  </a:lnTo>
                  <a:lnTo>
                    <a:pt x="265" y="246"/>
                  </a:lnTo>
                  <a:lnTo>
                    <a:pt x="209" y="322"/>
                  </a:lnTo>
                  <a:lnTo>
                    <a:pt x="133" y="416"/>
                  </a:lnTo>
                  <a:lnTo>
                    <a:pt x="95" y="511"/>
                  </a:lnTo>
                  <a:lnTo>
                    <a:pt x="57" y="606"/>
                  </a:lnTo>
                  <a:lnTo>
                    <a:pt x="0" y="795"/>
                  </a:lnTo>
                  <a:lnTo>
                    <a:pt x="0" y="1022"/>
                  </a:lnTo>
                  <a:lnTo>
                    <a:pt x="0" y="1022"/>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1" name="Google Shape;2035;p27">
              <a:extLst>
                <a:ext uri="{FF2B5EF4-FFF2-40B4-BE49-F238E27FC236}">
                  <a16:creationId xmlns:a16="http://schemas.microsoft.com/office/drawing/2014/main" id="{2A02D73D-B555-CE1E-879D-C71826EAD6DB}"/>
                </a:ext>
              </a:extLst>
            </p:cNvPr>
            <p:cNvSpPr/>
            <p:nvPr/>
          </p:nvSpPr>
          <p:spPr>
            <a:xfrm>
              <a:off x="3544008" y="3581068"/>
              <a:ext cx="101679" cy="124455"/>
            </a:xfrm>
            <a:custGeom>
              <a:avLst/>
              <a:gdLst/>
              <a:ahLst/>
              <a:cxnLst/>
              <a:rect l="l" t="t" r="r" b="b"/>
              <a:pathLst>
                <a:path w="3634" h="4448" extrusionOk="0">
                  <a:moveTo>
                    <a:pt x="2630" y="76"/>
                  </a:moveTo>
                  <a:lnTo>
                    <a:pt x="2630" y="76"/>
                  </a:lnTo>
                  <a:lnTo>
                    <a:pt x="2801" y="133"/>
                  </a:lnTo>
                  <a:lnTo>
                    <a:pt x="2952" y="209"/>
                  </a:lnTo>
                  <a:lnTo>
                    <a:pt x="3085" y="303"/>
                  </a:lnTo>
                  <a:lnTo>
                    <a:pt x="3198" y="417"/>
                  </a:lnTo>
                  <a:lnTo>
                    <a:pt x="3293" y="549"/>
                  </a:lnTo>
                  <a:lnTo>
                    <a:pt x="3387" y="682"/>
                  </a:lnTo>
                  <a:lnTo>
                    <a:pt x="3463" y="833"/>
                  </a:lnTo>
                  <a:lnTo>
                    <a:pt x="3539" y="1003"/>
                  </a:lnTo>
                  <a:lnTo>
                    <a:pt x="3577" y="1155"/>
                  </a:lnTo>
                  <a:lnTo>
                    <a:pt x="3614" y="1344"/>
                  </a:lnTo>
                  <a:lnTo>
                    <a:pt x="3633" y="1514"/>
                  </a:lnTo>
                  <a:lnTo>
                    <a:pt x="3633" y="1703"/>
                  </a:lnTo>
                  <a:lnTo>
                    <a:pt x="3614" y="1893"/>
                  </a:lnTo>
                  <a:lnTo>
                    <a:pt x="3577" y="2101"/>
                  </a:lnTo>
                  <a:lnTo>
                    <a:pt x="3539" y="2290"/>
                  </a:lnTo>
                  <a:lnTo>
                    <a:pt x="3463" y="2479"/>
                  </a:lnTo>
                  <a:lnTo>
                    <a:pt x="3387" y="2669"/>
                  </a:lnTo>
                  <a:lnTo>
                    <a:pt x="3293" y="2858"/>
                  </a:lnTo>
                  <a:lnTo>
                    <a:pt x="3179" y="3047"/>
                  </a:lnTo>
                  <a:lnTo>
                    <a:pt x="3047" y="3217"/>
                  </a:lnTo>
                  <a:lnTo>
                    <a:pt x="2895" y="3407"/>
                  </a:lnTo>
                  <a:lnTo>
                    <a:pt x="2725" y="3558"/>
                  </a:lnTo>
                  <a:lnTo>
                    <a:pt x="2555" y="3709"/>
                  </a:lnTo>
                  <a:lnTo>
                    <a:pt x="2347" y="3861"/>
                  </a:lnTo>
                  <a:lnTo>
                    <a:pt x="2119" y="3993"/>
                  </a:lnTo>
                  <a:lnTo>
                    <a:pt x="1873" y="4107"/>
                  </a:lnTo>
                  <a:lnTo>
                    <a:pt x="1627" y="4220"/>
                  </a:lnTo>
                  <a:lnTo>
                    <a:pt x="1344" y="4296"/>
                  </a:lnTo>
                  <a:lnTo>
                    <a:pt x="1041" y="4372"/>
                  </a:lnTo>
                  <a:lnTo>
                    <a:pt x="719" y="4409"/>
                  </a:lnTo>
                  <a:lnTo>
                    <a:pt x="379" y="4447"/>
                  </a:lnTo>
                  <a:lnTo>
                    <a:pt x="19" y="4447"/>
                  </a:lnTo>
                  <a:lnTo>
                    <a:pt x="19" y="4447"/>
                  </a:lnTo>
                  <a:lnTo>
                    <a:pt x="0" y="3936"/>
                  </a:lnTo>
                  <a:lnTo>
                    <a:pt x="19" y="3425"/>
                  </a:lnTo>
                  <a:lnTo>
                    <a:pt x="76" y="2952"/>
                  </a:lnTo>
                  <a:lnTo>
                    <a:pt x="133" y="2498"/>
                  </a:lnTo>
                  <a:lnTo>
                    <a:pt x="227" y="2082"/>
                  </a:lnTo>
                  <a:lnTo>
                    <a:pt x="360" y="1685"/>
                  </a:lnTo>
                  <a:lnTo>
                    <a:pt x="492" y="1325"/>
                  </a:lnTo>
                  <a:lnTo>
                    <a:pt x="662" y="1003"/>
                  </a:lnTo>
                  <a:lnTo>
                    <a:pt x="852" y="738"/>
                  </a:lnTo>
                  <a:lnTo>
                    <a:pt x="1060" y="492"/>
                  </a:lnTo>
                  <a:lnTo>
                    <a:pt x="1173" y="379"/>
                  </a:lnTo>
                  <a:lnTo>
                    <a:pt x="1287" y="303"/>
                  </a:lnTo>
                  <a:lnTo>
                    <a:pt x="1400" y="209"/>
                  </a:lnTo>
                  <a:lnTo>
                    <a:pt x="1514" y="152"/>
                  </a:lnTo>
                  <a:lnTo>
                    <a:pt x="1646" y="95"/>
                  </a:lnTo>
                  <a:lnTo>
                    <a:pt x="1779" y="57"/>
                  </a:lnTo>
                  <a:lnTo>
                    <a:pt x="1911" y="19"/>
                  </a:lnTo>
                  <a:lnTo>
                    <a:pt x="2044" y="0"/>
                  </a:lnTo>
                  <a:lnTo>
                    <a:pt x="2195" y="0"/>
                  </a:lnTo>
                  <a:lnTo>
                    <a:pt x="2347" y="0"/>
                  </a:lnTo>
                  <a:lnTo>
                    <a:pt x="2479" y="38"/>
                  </a:lnTo>
                  <a:lnTo>
                    <a:pt x="2630" y="76"/>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2" name="Google Shape;2036;p27">
              <a:extLst>
                <a:ext uri="{FF2B5EF4-FFF2-40B4-BE49-F238E27FC236}">
                  <a16:creationId xmlns:a16="http://schemas.microsoft.com/office/drawing/2014/main" id="{DA3ADB62-9C8B-5589-DC07-40141828A110}"/>
                </a:ext>
              </a:extLst>
            </p:cNvPr>
            <p:cNvSpPr/>
            <p:nvPr/>
          </p:nvSpPr>
          <p:spPr>
            <a:xfrm>
              <a:off x="3544008" y="3581068"/>
              <a:ext cx="101679" cy="124455"/>
            </a:xfrm>
            <a:custGeom>
              <a:avLst/>
              <a:gdLst/>
              <a:ahLst/>
              <a:cxnLst/>
              <a:rect l="l" t="t" r="r" b="b"/>
              <a:pathLst>
                <a:path w="3634" h="4448" fill="none" extrusionOk="0">
                  <a:moveTo>
                    <a:pt x="2630" y="76"/>
                  </a:moveTo>
                  <a:lnTo>
                    <a:pt x="2630" y="76"/>
                  </a:lnTo>
                  <a:lnTo>
                    <a:pt x="2801" y="133"/>
                  </a:lnTo>
                  <a:lnTo>
                    <a:pt x="2952" y="209"/>
                  </a:lnTo>
                  <a:lnTo>
                    <a:pt x="3085" y="303"/>
                  </a:lnTo>
                  <a:lnTo>
                    <a:pt x="3198" y="417"/>
                  </a:lnTo>
                  <a:lnTo>
                    <a:pt x="3293" y="549"/>
                  </a:lnTo>
                  <a:lnTo>
                    <a:pt x="3387" y="682"/>
                  </a:lnTo>
                  <a:lnTo>
                    <a:pt x="3463" y="833"/>
                  </a:lnTo>
                  <a:lnTo>
                    <a:pt x="3539" y="1003"/>
                  </a:lnTo>
                  <a:lnTo>
                    <a:pt x="3577" y="1155"/>
                  </a:lnTo>
                  <a:lnTo>
                    <a:pt x="3614" y="1344"/>
                  </a:lnTo>
                  <a:lnTo>
                    <a:pt x="3633" y="1514"/>
                  </a:lnTo>
                  <a:lnTo>
                    <a:pt x="3633" y="1703"/>
                  </a:lnTo>
                  <a:lnTo>
                    <a:pt x="3614" y="1893"/>
                  </a:lnTo>
                  <a:lnTo>
                    <a:pt x="3577" y="2101"/>
                  </a:lnTo>
                  <a:lnTo>
                    <a:pt x="3539" y="2290"/>
                  </a:lnTo>
                  <a:lnTo>
                    <a:pt x="3463" y="2479"/>
                  </a:lnTo>
                  <a:lnTo>
                    <a:pt x="3387" y="2669"/>
                  </a:lnTo>
                  <a:lnTo>
                    <a:pt x="3293" y="2858"/>
                  </a:lnTo>
                  <a:lnTo>
                    <a:pt x="3179" y="3047"/>
                  </a:lnTo>
                  <a:lnTo>
                    <a:pt x="3047" y="3217"/>
                  </a:lnTo>
                  <a:lnTo>
                    <a:pt x="2895" y="3407"/>
                  </a:lnTo>
                  <a:lnTo>
                    <a:pt x="2725" y="3558"/>
                  </a:lnTo>
                  <a:lnTo>
                    <a:pt x="2555" y="3709"/>
                  </a:lnTo>
                  <a:lnTo>
                    <a:pt x="2347" y="3861"/>
                  </a:lnTo>
                  <a:lnTo>
                    <a:pt x="2119" y="3993"/>
                  </a:lnTo>
                  <a:lnTo>
                    <a:pt x="1873" y="4107"/>
                  </a:lnTo>
                  <a:lnTo>
                    <a:pt x="1627" y="4220"/>
                  </a:lnTo>
                  <a:lnTo>
                    <a:pt x="1344" y="4296"/>
                  </a:lnTo>
                  <a:lnTo>
                    <a:pt x="1041" y="4372"/>
                  </a:lnTo>
                  <a:lnTo>
                    <a:pt x="719" y="4409"/>
                  </a:lnTo>
                  <a:lnTo>
                    <a:pt x="379" y="4447"/>
                  </a:lnTo>
                  <a:lnTo>
                    <a:pt x="19" y="4447"/>
                  </a:lnTo>
                  <a:lnTo>
                    <a:pt x="19" y="4447"/>
                  </a:lnTo>
                  <a:lnTo>
                    <a:pt x="0" y="3936"/>
                  </a:lnTo>
                  <a:lnTo>
                    <a:pt x="19" y="3425"/>
                  </a:lnTo>
                  <a:lnTo>
                    <a:pt x="76" y="2952"/>
                  </a:lnTo>
                  <a:lnTo>
                    <a:pt x="133" y="2498"/>
                  </a:lnTo>
                  <a:lnTo>
                    <a:pt x="227" y="2082"/>
                  </a:lnTo>
                  <a:lnTo>
                    <a:pt x="360" y="1685"/>
                  </a:lnTo>
                  <a:lnTo>
                    <a:pt x="492" y="1325"/>
                  </a:lnTo>
                  <a:lnTo>
                    <a:pt x="662" y="1003"/>
                  </a:lnTo>
                  <a:lnTo>
                    <a:pt x="852" y="738"/>
                  </a:lnTo>
                  <a:lnTo>
                    <a:pt x="1060" y="492"/>
                  </a:lnTo>
                  <a:lnTo>
                    <a:pt x="1173" y="379"/>
                  </a:lnTo>
                  <a:lnTo>
                    <a:pt x="1287" y="303"/>
                  </a:lnTo>
                  <a:lnTo>
                    <a:pt x="1400" y="209"/>
                  </a:lnTo>
                  <a:lnTo>
                    <a:pt x="1514" y="152"/>
                  </a:lnTo>
                  <a:lnTo>
                    <a:pt x="1646" y="95"/>
                  </a:lnTo>
                  <a:lnTo>
                    <a:pt x="1779" y="57"/>
                  </a:lnTo>
                  <a:lnTo>
                    <a:pt x="1911" y="19"/>
                  </a:lnTo>
                  <a:lnTo>
                    <a:pt x="2044" y="0"/>
                  </a:lnTo>
                  <a:lnTo>
                    <a:pt x="2195" y="0"/>
                  </a:lnTo>
                  <a:lnTo>
                    <a:pt x="2347" y="0"/>
                  </a:lnTo>
                  <a:lnTo>
                    <a:pt x="2479" y="38"/>
                  </a:lnTo>
                  <a:lnTo>
                    <a:pt x="2630" y="7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3" name="Google Shape;2037;p27">
              <a:extLst>
                <a:ext uri="{FF2B5EF4-FFF2-40B4-BE49-F238E27FC236}">
                  <a16:creationId xmlns:a16="http://schemas.microsoft.com/office/drawing/2014/main" id="{A81DFBF6-6F37-9900-3910-938DCDC270B1}"/>
                </a:ext>
              </a:extLst>
            </p:cNvPr>
            <p:cNvSpPr/>
            <p:nvPr/>
          </p:nvSpPr>
          <p:spPr>
            <a:xfrm>
              <a:off x="3552458" y="3597492"/>
              <a:ext cx="72049" cy="86318"/>
            </a:xfrm>
            <a:custGeom>
              <a:avLst/>
              <a:gdLst/>
              <a:ahLst/>
              <a:cxnLst/>
              <a:rect l="l" t="t" r="r" b="b"/>
              <a:pathLst>
                <a:path w="2575" h="3085" extrusionOk="0">
                  <a:moveTo>
                    <a:pt x="2574" y="1022"/>
                  </a:moveTo>
                  <a:lnTo>
                    <a:pt x="2574" y="1022"/>
                  </a:lnTo>
                  <a:lnTo>
                    <a:pt x="2555" y="1211"/>
                  </a:lnTo>
                  <a:lnTo>
                    <a:pt x="2480" y="1419"/>
                  </a:lnTo>
                  <a:lnTo>
                    <a:pt x="2404" y="1590"/>
                  </a:lnTo>
                  <a:lnTo>
                    <a:pt x="2291" y="1779"/>
                  </a:lnTo>
                  <a:lnTo>
                    <a:pt x="2291" y="1779"/>
                  </a:lnTo>
                  <a:lnTo>
                    <a:pt x="2272" y="1798"/>
                  </a:lnTo>
                  <a:lnTo>
                    <a:pt x="2234" y="1817"/>
                  </a:lnTo>
                  <a:lnTo>
                    <a:pt x="2196" y="1817"/>
                  </a:lnTo>
                  <a:lnTo>
                    <a:pt x="2158" y="1798"/>
                  </a:lnTo>
                  <a:lnTo>
                    <a:pt x="2120" y="1779"/>
                  </a:lnTo>
                  <a:lnTo>
                    <a:pt x="2101" y="1760"/>
                  </a:lnTo>
                  <a:lnTo>
                    <a:pt x="2101" y="1722"/>
                  </a:lnTo>
                  <a:lnTo>
                    <a:pt x="2101" y="1684"/>
                  </a:lnTo>
                  <a:lnTo>
                    <a:pt x="2101" y="1684"/>
                  </a:lnTo>
                  <a:lnTo>
                    <a:pt x="2196" y="1457"/>
                  </a:lnTo>
                  <a:lnTo>
                    <a:pt x="2253" y="1249"/>
                  </a:lnTo>
                  <a:lnTo>
                    <a:pt x="2253" y="1135"/>
                  </a:lnTo>
                  <a:lnTo>
                    <a:pt x="2253" y="1022"/>
                  </a:lnTo>
                  <a:lnTo>
                    <a:pt x="2234" y="908"/>
                  </a:lnTo>
                  <a:lnTo>
                    <a:pt x="2215" y="795"/>
                  </a:lnTo>
                  <a:lnTo>
                    <a:pt x="2215" y="795"/>
                  </a:lnTo>
                  <a:lnTo>
                    <a:pt x="2177" y="719"/>
                  </a:lnTo>
                  <a:lnTo>
                    <a:pt x="2120" y="643"/>
                  </a:lnTo>
                  <a:lnTo>
                    <a:pt x="2063" y="587"/>
                  </a:lnTo>
                  <a:lnTo>
                    <a:pt x="2007" y="549"/>
                  </a:lnTo>
                  <a:lnTo>
                    <a:pt x="1931" y="511"/>
                  </a:lnTo>
                  <a:lnTo>
                    <a:pt x="1855" y="492"/>
                  </a:lnTo>
                  <a:lnTo>
                    <a:pt x="1780" y="492"/>
                  </a:lnTo>
                  <a:lnTo>
                    <a:pt x="1685" y="492"/>
                  </a:lnTo>
                  <a:lnTo>
                    <a:pt x="1685" y="492"/>
                  </a:lnTo>
                  <a:lnTo>
                    <a:pt x="1534" y="530"/>
                  </a:lnTo>
                  <a:lnTo>
                    <a:pt x="1363" y="587"/>
                  </a:lnTo>
                  <a:lnTo>
                    <a:pt x="1212" y="681"/>
                  </a:lnTo>
                  <a:lnTo>
                    <a:pt x="1079" y="776"/>
                  </a:lnTo>
                  <a:lnTo>
                    <a:pt x="947" y="889"/>
                  </a:lnTo>
                  <a:lnTo>
                    <a:pt x="833" y="1022"/>
                  </a:lnTo>
                  <a:lnTo>
                    <a:pt x="739" y="1154"/>
                  </a:lnTo>
                  <a:lnTo>
                    <a:pt x="644" y="1287"/>
                  </a:lnTo>
                  <a:lnTo>
                    <a:pt x="644" y="1287"/>
                  </a:lnTo>
                  <a:lnTo>
                    <a:pt x="587" y="1381"/>
                  </a:lnTo>
                  <a:lnTo>
                    <a:pt x="587" y="1381"/>
                  </a:lnTo>
                  <a:lnTo>
                    <a:pt x="644" y="1362"/>
                  </a:lnTo>
                  <a:lnTo>
                    <a:pt x="644" y="1362"/>
                  </a:lnTo>
                  <a:lnTo>
                    <a:pt x="796" y="1268"/>
                  </a:lnTo>
                  <a:lnTo>
                    <a:pt x="890" y="1249"/>
                  </a:lnTo>
                  <a:lnTo>
                    <a:pt x="966" y="1230"/>
                  </a:lnTo>
                  <a:lnTo>
                    <a:pt x="1061" y="1230"/>
                  </a:lnTo>
                  <a:lnTo>
                    <a:pt x="1155" y="1249"/>
                  </a:lnTo>
                  <a:lnTo>
                    <a:pt x="1231" y="1268"/>
                  </a:lnTo>
                  <a:lnTo>
                    <a:pt x="1325" y="1325"/>
                  </a:lnTo>
                  <a:lnTo>
                    <a:pt x="1325" y="1325"/>
                  </a:lnTo>
                  <a:lnTo>
                    <a:pt x="1401" y="1381"/>
                  </a:lnTo>
                  <a:lnTo>
                    <a:pt x="1458" y="1438"/>
                  </a:lnTo>
                  <a:lnTo>
                    <a:pt x="1515" y="1495"/>
                  </a:lnTo>
                  <a:lnTo>
                    <a:pt x="1571" y="1571"/>
                  </a:lnTo>
                  <a:lnTo>
                    <a:pt x="1628" y="1741"/>
                  </a:lnTo>
                  <a:lnTo>
                    <a:pt x="1647" y="1892"/>
                  </a:lnTo>
                  <a:lnTo>
                    <a:pt x="1628" y="2063"/>
                  </a:lnTo>
                  <a:lnTo>
                    <a:pt x="1571" y="2233"/>
                  </a:lnTo>
                  <a:lnTo>
                    <a:pt x="1496" y="2403"/>
                  </a:lnTo>
                  <a:lnTo>
                    <a:pt x="1401" y="2536"/>
                  </a:lnTo>
                  <a:lnTo>
                    <a:pt x="1401" y="2536"/>
                  </a:lnTo>
                  <a:lnTo>
                    <a:pt x="1288" y="2687"/>
                  </a:lnTo>
                  <a:lnTo>
                    <a:pt x="1136" y="2801"/>
                  </a:lnTo>
                  <a:lnTo>
                    <a:pt x="985" y="2914"/>
                  </a:lnTo>
                  <a:lnTo>
                    <a:pt x="815" y="2990"/>
                  </a:lnTo>
                  <a:lnTo>
                    <a:pt x="625" y="3047"/>
                  </a:lnTo>
                  <a:lnTo>
                    <a:pt x="436" y="3084"/>
                  </a:lnTo>
                  <a:lnTo>
                    <a:pt x="266" y="3066"/>
                  </a:lnTo>
                  <a:lnTo>
                    <a:pt x="171" y="3028"/>
                  </a:lnTo>
                  <a:lnTo>
                    <a:pt x="77" y="2990"/>
                  </a:lnTo>
                  <a:lnTo>
                    <a:pt x="77" y="2990"/>
                  </a:lnTo>
                  <a:lnTo>
                    <a:pt x="39" y="2971"/>
                  </a:lnTo>
                  <a:lnTo>
                    <a:pt x="20" y="2914"/>
                  </a:lnTo>
                  <a:lnTo>
                    <a:pt x="1" y="2876"/>
                  </a:lnTo>
                  <a:lnTo>
                    <a:pt x="20" y="2820"/>
                  </a:lnTo>
                  <a:lnTo>
                    <a:pt x="39" y="2782"/>
                  </a:lnTo>
                  <a:lnTo>
                    <a:pt x="58" y="2744"/>
                  </a:lnTo>
                  <a:lnTo>
                    <a:pt x="114" y="2725"/>
                  </a:lnTo>
                  <a:lnTo>
                    <a:pt x="152" y="2706"/>
                  </a:lnTo>
                  <a:lnTo>
                    <a:pt x="152" y="2706"/>
                  </a:lnTo>
                  <a:lnTo>
                    <a:pt x="398" y="2706"/>
                  </a:lnTo>
                  <a:lnTo>
                    <a:pt x="606" y="2649"/>
                  </a:lnTo>
                  <a:lnTo>
                    <a:pt x="720" y="2630"/>
                  </a:lnTo>
                  <a:lnTo>
                    <a:pt x="815" y="2574"/>
                  </a:lnTo>
                  <a:lnTo>
                    <a:pt x="909" y="2517"/>
                  </a:lnTo>
                  <a:lnTo>
                    <a:pt x="1004" y="2441"/>
                  </a:lnTo>
                  <a:lnTo>
                    <a:pt x="1004" y="2441"/>
                  </a:lnTo>
                  <a:lnTo>
                    <a:pt x="1117" y="2309"/>
                  </a:lnTo>
                  <a:lnTo>
                    <a:pt x="1231" y="2157"/>
                  </a:lnTo>
                  <a:lnTo>
                    <a:pt x="1269" y="2063"/>
                  </a:lnTo>
                  <a:lnTo>
                    <a:pt x="1288" y="1987"/>
                  </a:lnTo>
                  <a:lnTo>
                    <a:pt x="1288" y="1892"/>
                  </a:lnTo>
                  <a:lnTo>
                    <a:pt x="1269" y="1798"/>
                  </a:lnTo>
                  <a:lnTo>
                    <a:pt x="1269" y="1798"/>
                  </a:lnTo>
                  <a:lnTo>
                    <a:pt x="1231" y="1741"/>
                  </a:lnTo>
                  <a:lnTo>
                    <a:pt x="1174" y="1684"/>
                  </a:lnTo>
                  <a:lnTo>
                    <a:pt x="1098" y="1646"/>
                  </a:lnTo>
                  <a:lnTo>
                    <a:pt x="1042" y="1627"/>
                  </a:lnTo>
                  <a:lnTo>
                    <a:pt x="1042" y="1627"/>
                  </a:lnTo>
                  <a:lnTo>
                    <a:pt x="966" y="1646"/>
                  </a:lnTo>
                  <a:lnTo>
                    <a:pt x="909" y="1684"/>
                  </a:lnTo>
                  <a:lnTo>
                    <a:pt x="796" y="1779"/>
                  </a:lnTo>
                  <a:lnTo>
                    <a:pt x="796" y="1779"/>
                  </a:lnTo>
                  <a:lnTo>
                    <a:pt x="720" y="1836"/>
                  </a:lnTo>
                  <a:lnTo>
                    <a:pt x="606" y="1873"/>
                  </a:lnTo>
                  <a:lnTo>
                    <a:pt x="512" y="1911"/>
                  </a:lnTo>
                  <a:lnTo>
                    <a:pt x="398" y="1911"/>
                  </a:lnTo>
                  <a:lnTo>
                    <a:pt x="304" y="1892"/>
                  </a:lnTo>
                  <a:lnTo>
                    <a:pt x="209" y="1854"/>
                  </a:lnTo>
                  <a:lnTo>
                    <a:pt x="133" y="1779"/>
                  </a:lnTo>
                  <a:lnTo>
                    <a:pt x="77" y="1684"/>
                  </a:lnTo>
                  <a:lnTo>
                    <a:pt x="77" y="1684"/>
                  </a:lnTo>
                  <a:lnTo>
                    <a:pt x="39" y="1590"/>
                  </a:lnTo>
                  <a:lnTo>
                    <a:pt x="39" y="1495"/>
                  </a:lnTo>
                  <a:lnTo>
                    <a:pt x="58" y="1400"/>
                  </a:lnTo>
                  <a:lnTo>
                    <a:pt x="77" y="1306"/>
                  </a:lnTo>
                  <a:lnTo>
                    <a:pt x="171" y="1116"/>
                  </a:lnTo>
                  <a:lnTo>
                    <a:pt x="266" y="946"/>
                  </a:lnTo>
                  <a:lnTo>
                    <a:pt x="266" y="946"/>
                  </a:lnTo>
                  <a:lnTo>
                    <a:pt x="379" y="795"/>
                  </a:lnTo>
                  <a:lnTo>
                    <a:pt x="512" y="643"/>
                  </a:lnTo>
                  <a:lnTo>
                    <a:pt x="644" y="492"/>
                  </a:lnTo>
                  <a:lnTo>
                    <a:pt x="796" y="378"/>
                  </a:lnTo>
                  <a:lnTo>
                    <a:pt x="796" y="378"/>
                  </a:lnTo>
                  <a:lnTo>
                    <a:pt x="966" y="265"/>
                  </a:lnTo>
                  <a:lnTo>
                    <a:pt x="1155" y="151"/>
                  </a:lnTo>
                  <a:lnTo>
                    <a:pt x="1344" y="76"/>
                  </a:lnTo>
                  <a:lnTo>
                    <a:pt x="1553" y="19"/>
                  </a:lnTo>
                  <a:lnTo>
                    <a:pt x="1761" y="0"/>
                  </a:lnTo>
                  <a:lnTo>
                    <a:pt x="1855" y="19"/>
                  </a:lnTo>
                  <a:lnTo>
                    <a:pt x="1950" y="38"/>
                  </a:lnTo>
                  <a:lnTo>
                    <a:pt x="2045" y="76"/>
                  </a:lnTo>
                  <a:lnTo>
                    <a:pt x="2139" y="114"/>
                  </a:lnTo>
                  <a:lnTo>
                    <a:pt x="2234" y="170"/>
                  </a:lnTo>
                  <a:lnTo>
                    <a:pt x="2309" y="246"/>
                  </a:lnTo>
                  <a:lnTo>
                    <a:pt x="2309" y="246"/>
                  </a:lnTo>
                  <a:lnTo>
                    <a:pt x="2385" y="322"/>
                  </a:lnTo>
                  <a:lnTo>
                    <a:pt x="2442" y="416"/>
                  </a:lnTo>
                  <a:lnTo>
                    <a:pt x="2499" y="511"/>
                  </a:lnTo>
                  <a:lnTo>
                    <a:pt x="2537" y="606"/>
                  </a:lnTo>
                  <a:lnTo>
                    <a:pt x="2574" y="795"/>
                  </a:lnTo>
                  <a:lnTo>
                    <a:pt x="2574" y="1022"/>
                  </a:lnTo>
                  <a:lnTo>
                    <a:pt x="2574" y="1022"/>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4" name="Google Shape;2038;p27">
              <a:extLst>
                <a:ext uri="{FF2B5EF4-FFF2-40B4-BE49-F238E27FC236}">
                  <a16:creationId xmlns:a16="http://schemas.microsoft.com/office/drawing/2014/main" id="{292CCABD-7892-0F1D-C672-F3FDC21ABCB5}"/>
                </a:ext>
              </a:extLst>
            </p:cNvPr>
            <p:cNvSpPr/>
            <p:nvPr/>
          </p:nvSpPr>
          <p:spPr>
            <a:xfrm>
              <a:off x="3190310" y="3397880"/>
              <a:ext cx="387607" cy="390237"/>
            </a:xfrm>
            <a:custGeom>
              <a:avLst/>
              <a:gdLst/>
              <a:ahLst/>
              <a:cxnLst/>
              <a:rect l="l" t="t" r="r" b="b"/>
              <a:pathLst>
                <a:path w="13853" h="13947" extrusionOk="0">
                  <a:moveTo>
                    <a:pt x="13776" y="4750"/>
                  </a:moveTo>
                  <a:lnTo>
                    <a:pt x="13776" y="4750"/>
                  </a:lnTo>
                  <a:lnTo>
                    <a:pt x="13833" y="4863"/>
                  </a:lnTo>
                  <a:lnTo>
                    <a:pt x="13852" y="4996"/>
                  </a:lnTo>
                  <a:lnTo>
                    <a:pt x="13852" y="4996"/>
                  </a:lnTo>
                  <a:lnTo>
                    <a:pt x="13833" y="5450"/>
                  </a:lnTo>
                  <a:lnTo>
                    <a:pt x="13795" y="5923"/>
                  </a:lnTo>
                  <a:lnTo>
                    <a:pt x="13701" y="6869"/>
                  </a:lnTo>
                  <a:lnTo>
                    <a:pt x="13701" y="6869"/>
                  </a:lnTo>
                  <a:lnTo>
                    <a:pt x="13568" y="7872"/>
                  </a:lnTo>
                  <a:lnTo>
                    <a:pt x="13436" y="8894"/>
                  </a:lnTo>
                  <a:lnTo>
                    <a:pt x="13436" y="8894"/>
                  </a:lnTo>
                  <a:lnTo>
                    <a:pt x="13379" y="9329"/>
                  </a:lnTo>
                  <a:lnTo>
                    <a:pt x="13379" y="9329"/>
                  </a:lnTo>
                  <a:lnTo>
                    <a:pt x="13303" y="9859"/>
                  </a:lnTo>
                  <a:lnTo>
                    <a:pt x="13228" y="10389"/>
                  </a:lnTo>
                  <a:lnTo>
                    <a:pt x="13171" y="10635"/>
                  </a:lnTo>
                  <a:lnTo>
                    <a:pt x="13095" y="10900"/>
                  </a:lnTo>
                  <a:lnTo>
                    <a:pt x="13001" y="11146"/>
                  </a:lnTo>
                  <a:lnTo>
                    <a:pt x="12906" y="11392"/>
                  </a:lnTo>
                  <a:lnTo>
                    <a:pt x="12906" y="11392"/>
                  </a:lnTo>
                  <a:lnTo>
                    <a:pt x="12811" y="11543"/>
                  </a:lnTo>
                  <a:lnTo>
                    <a:pt x="12736" y="11694"/>
                  </a:lnTo>
                  <a:lnTo>
                    <a:pt x="12622" y="11846"/>
                  </a:lnTo>
                  <a:lnTo>
                    <a:pt x="12528" y="11978"/>
                  </a:lnTo>
                  <a:lnTo>
                    <a:pt x="12282" y="12224"/>
                  </a:lnTo>
                  <a:lnTo>
                    <a:pt x="12036" y="12432"/>
                  </a:lnTo>
                  <a:lnTo>
                    <a:pt x="11752" y="12603"/>
                  </a:lnTo>
                  <a:lnTo>
                    <a:pt x="11449" y="12773"/>
                  </a:lnTo>
                  <a:lnTo>
                    <a:pt x="11146" y="12924"/>
                  </a:lnTo>
                  <a:lnTo>
                    <a:pt x="10825" y="13076"/>
                  </a:lnTo>
                  <a:lnTo>
                    <a:pt x="10825" y="13076"/>
                  </a:lnTo>
                  <a:lnTo>
                    <a:pt x="10370" y="13246"/>
                  </a:lnTo>
                  <a:lnTo>
                    <a:pt x="9935" y="13397"/>
                  </a:lnTo>
                  <a:lnTo>
                    <a:pt x="9500" y="13549"/>
                  </a:lnTo>
                  <a:lnTo>
                    <a:pt x="9084" y="13662"/>
                  </a:lnTo>
                  <a:lnTo>
                    <a:pt x="8648" y="13757"/>
                  </a:lnTo>
                  <a:lnTo>
                    <a:pt x="8213" y="13852"/>
                  </a:lnTo>
                  <a:lnTo>
                    <a:pt x="7797" y="13908"/>
                  </a:lnTo>
                  <a:lnTo>
                    <a:pt x="7362" y="13946"/>
                  </a:lnTo>
                  <a:lnTo>
                    <a:pt x="6945" y="13946"/>
                  </a:lnTo>
                  <a:lnTo>
                    <a:pt x="6510" y="13946"/>
                  </a:lnTo>
                  <a:lnTo>
                    <a:pt x="6075" y="13908"/>
                  </a:lnTo>
                  <a:lnTo>
                    <a:pt x="5640" y="13871"/>
                  </a:lnTo>
                  <a:lnTo>
                    <a:pt x="5204" y="13795"/>
                  </a:lnTo>
                  <a:lnTo>
                    <a:pt x="4769" y="13681"/>
                  </a:lnTo>
                  <a:lnTo>
                    <a:pt x="4315" y="13568"/>
                  </a:lnTo>
                  <a:lnTo>
                    <a:pt x="3880" y="13416"/>
                  </a:lnTo>
                  <a:lnTo>
                    <a:pt x="3880" y="13416"/>
                  </a:lnTo>
                  <a:lnTo>
                    <a:pt x="3255" y="13208"/>
                  </a:lnTo>
                  <a:lnTo>
                    <a:pt x="2953" y="13095"/>
                  </a:lnTo>
                  <a:lnTo>
                    <a:pt x="2650" y="12981"/>
                  </a:lnTo>
                  <a:lnTo>
                    <a:pt x="2366" y="12830"/>
                  </a:lnTo>
                  <a:lnTo>
                    <a:pt x="2063" y="12641"/>
                  </a:lnTo>
                  <a:lnTo>
                    <a:pt x="1798" y="12413"/>
                  </a:lnTo>
                  <a:lnTo>
                    <a:pt x="1666" y="12300"/>
                  </a:lnTo>
                  <a:lnTo>
                    <a:pt x="1533" y="12149"/>
                  </a:lnTo>
                  <a:lnTo>
                    <a:pt x="1533" y="12149"/>
                  </a:lnTo>
                  <a:lnTo>
                    <a:pt x="1382" y="11978"/>
                  </a:lnTo>
                  <a:lnTo>
                    <a:pt x="1250" y="11789"/>
                  </a:lnTo>
                  <a:lnTo>
                    <a:pt x="1136" y="11581"/>
                  </a:lnTo>
                  <a:lnTo>
                    <a:pt x="1023" y="11373"/>
                  </a:lnTo>
                  <a:lnTo>
                    <a:pt x="833" y="10956"/>
                  </a:lnTo>
                  <a:lnTo>
                    <a:pt x="682" y="10521"/>
                  </a:lnTo>
                  <a:lnTo>
                    <a:pt x="682" y="10521"/>
                  </a:lnTo>
                  <a:lnTo>
                    <a:pt x="531" y="10010"/>
                  </a:lnTo>
                  <a:lnTo>
                    <a:pt x="417" y="9499"/>
                  </a:lnTo>
                  <a:lnTo>
                    <a:pt x="304" y="8988"/>
                  </a:lnTo>
                  <a:lnTo>
                    <a:pt x="228" y="8459"/>
                  </a:lnTo>
                  <a:lnTo>
                    <a:pt x="228" y="8459"/>
                  </a:lnTo>
                  <a:lnTo>
                    <a:pt x="171" y="7986"/>
                  </a:lnTo>
                  <a:lnTo>
                    <a:pt x="114" y="7512"/>
                  </a:lnTo>
                  <a:lnTo>
                    <a:pt x="58" y="6566"/>
                  </a:lnTo>
                  <a:lnTo>
                    <a:pt x="58" y="6566"/>
                  </a:lnTo>
                  <a:lnTo>
                    <a:pt x="20" y="6358"/>
                  </a:lnTo>
                  <a:lnTo>
                    <a:pt x="1" y="6264"/>
                  </a:lnTo>
                  <a:lnTo>
                    <a:pt x="1" y="6169"/>
                  </a:lnTo>
                  <a:lnTo>
                    <a:pt x="1" y="6169"/>
                  </a:lnTo>
                  <a:lnTo>
                    <a:pt x="1" y="5980"/>
                  </a:lnTo>
                  <a:lnTo>
                    <a:pt x="20" y="5791"/>
                  </a:lnTo>
                  <a:lnTo>
                    <a:pt x="20" y="5791"/>
                  </a:lnTo>
                  <a:lnTo>
                    <a:pt x="58" y="5620"/>
                  </a:lnTo>
                  <a:lnTo>
                    <a:pt x="114" y="5431"/>
                  </a:lnTo>
                  <a:lnTo>
                    <a:pt x="171" y="5261"/>
                  </a:lnTo>
                  <a:lnTo>
                    <a:pt x="266" y="5109"/>
                  </a:lnTo>
                  <a:lnTo>
                    <a:pt x="266" y="5109"/>
                  </a:lnTo>
                  <a:lnTo>
                    <a:pt x="360" y="4939"/>
                  </a:lnTo>
                  <a:lnTo>
                    <a:pt x="455" y="4788"/>
                  </a:lnTo>
                  <a:lnTo>
                    <a:pt x="568" y="4636"/>
                  </a:lnTo>
                  <a:lnTo>
                    <a:pt x="701" y="4485"/>
                  </a:lnTo>
                  <a:lnTo>
                    <a:pt x="966" y="4220"/>
                  </a:lnTo>
                  <a:lnTo>
                    <a:pt x="1269" y="3974"/>
                  </a:lnTo>
                  <a:lnTo>
                    <a:pt x="1269" y="3974"/>
                  </a:lnTo>
                  <a:lnTo>
                    <a:pt x="1420" y="3879"/>
                  </a:lnTo>
                  <a:lnTo>
                    <a:pt x="1420" y="3879"/>
                  </a:lnTo>
                  <a:lnTo>
                    <a:pt x="1742" y="3690"/>
                  </a:lnTo>
                  <a:lnTo>
                    <a:pt x="2082" y="3539"/>
                  </a:lnTo>
                  <a:lnTo>
                    <a:pt x="2442" y="3406"/>
                  </a:lnTo>
                  <a:lnTo>
                    <a:pt x="2782" y="3274"/>
                  </a:lnTo>
                  <a:lnTo>
                    <a:pt x="3520" y="3066"/>
                  </a:lnTo>
                  <a:lnTo>
                    <a:pt x="4258" y="2876"/>
                  </a:lnTo>
                  <a:lnTo>
                    <a:pt x="4258" y="2876"/>
                  </a:lnTo>
                  <a:lnTo>
                    <a:pt x="4637" y="2763"/>
                  </a:lnTo>
                  <a:lnTo>
                    <a:pt x="5034" y="2630"/>
                  </a:lnTo>
                  <a:lnTo>
                    <a:pt x="5394" y="2479"/>
                  </a:lnTo>
                  <a:lnTo>
                    <a:pt x="5772" y="2309"/>
                  </a:lnTo>
                  <a:lnTo>
                    <a:pt x="5772" y="2309"/>
                  </a:lnTo>
                  <a:lnTo>
                    <a:pt x="6094" y="2120"/>
                  </a:lnTo>
                  <a:lnTo>
                    <a:pt x="6397" y="1911"/>
                  </a:lnTo>
                  <a:lnTo>
                    <a:pt x="7002" y="1476"/>
                  </a:lnTo>
                  <a:lnTo>
                    <a:pt x="7002" y="1476"/>
                  </a:lnTo>
                  <a:lnTo>
                    <a:pt x="7154" y="1325"/>
                  </a:lnTo>
                  <a:lnTo>
                    <a:pt x="7286" y="1173"/>
                  </a:lnTo>
                  <a:lnTo>
                    <a:pt x="7400" y="984"/>
                  </a:lnTo>
                  <a:lnTo>
                    <a:pt x="7494" y="814"/>
                  </a:lnTo>
                  <a:lnTo>
                    <a:pt x="7494" y="814"/>
                  </a:lnTo>
                  <a:lnTo>
                    <a:pt x="7608" y="625"/>
                  </a:lnTo>
                  <a:lnTo>
                    <a:pt x="7683" y="416"/>
                  </a:lnTo>
                  <a:lnTo>
                    <a:pt x="7759" y="208"/>
                  </a:lnTo>
                  <a:lnTo>
                    <a:pt x="7816" y="0"/>
                  </a:lnTo>
                  <a:lnTo>
                    <a:pt x="7816" y="0"/>
                  </a:lnTo>
                  <a:lnTo>
                    <a:pt x="7854" y="284"/>
                  </a:lnTo>
                  <a:lnTo>
                    <a:pt x="7910" y="549"/>
                  </a:lnTo>
                  <a:lnTo>
                    <a:pt x="8024" y="814"/>
                  </a:lnTo>
                  <a:lnTo>
                    <a:pt x="8156" y="1079"/>
                  </a:lnTo>
                  <a:lnTo>
                    <a:pt x="8308" y="1306"/>
                  </a:lnTo>
                  <a:lnTo>
                    <a:pt x="8478" y="1533"/>
                  </a:lnTo>
                  <a:lnTo>
                    <a:pt x="8667" y="1760"/>
                  </a:lnTo>
                  <a:lnTo>
                    <a:pt x="8875" y="1949"/>
                  </a:lnTo>
                  <a:lnTo>
                    <a:pt x="8875" y="1949"/>
                  </a:lnTo>
                  <a:lnTo>
                    <a:pt x="9084" y="2138"/>
                  </a:lnTo>
                  <a:lnTo>
                    <a:pt x="9311" y="2309"/>
                  </a:lnTo>
                  <a:lnTo>
                    <a:pt x="9538" y="2460"/>
                  </a:lnTo>
                  <a:lnTo>
                    <a:pt x="9784" y="2612"/>
                  </a:lnTo>
                  <a:lnTo>
                    <a:pt x="10276" y="2895"/>
                  </a:lnTo>
                  <a:lnTo>
                    <a:pt x="10787" y="3160"/>
                  </a:lnTo>
                  <a:lnTo>
                    <a:pt x="10787" y="3160"/>
                  </a:lnTo>
                  <a:lnTo>
                    <a:pt x="12622" y="4106"/>
                  </a:lnTo>
                  <a:lnTo>
                    <a:pt x="12622" y="4106"/>
                  </a:lnTo>
                  <a:lnTo>
                    <a:pt x="13530" y="4579"/>
                  </a:lnTo>
                  <a:lnTo>
                    <a:pt x="13530" y="4579"/>
                  </a:lnTo>
                  <a:lnTo>
                    <a:pt x="13663" y="4655"/>
                  </a:lnTo>
                  <a:lnTo>
                    <a:pt x="13739" y="4712"/>
                  </a:lnTo>
                  <a:lnTo>
                    <a:pt x="13776" y="4750"/>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5" name="Google Shape;2039;p27">
              <a:extLst>
                <a:ext uri="{FF2B5EF4-FFF2-40B4-BE49-F238E27FC236}">
                  <a16:creationId xmlns:a16="http://schemas.microsoft.com/office/drawing/2014/main" id="{F7FCCC1F-F8F7-8973-0D8F-53DCB128D514}"/>
                </a:ext>
              </a:extLst>
            </p:cNvPr>
            <p:cNvSpPr/>
            <p:nvPr/>
          </p:nvSpPr>
          <p:spPr>
            <a:xfrm>
              <a:off x="3190310" y="3397880"/>
              <a:ext cx="387607" cy="390237"/>
            </a:xfrm>
            <a:custGeom>
              <a:avLst/>
              <a:gdLst/>
              <a:ahLst/>
              <a:cxnLst/>
              <a:rect l="l" t="t" r="r" b="b"/>
              <a:pathLst>
                <a:path w="13853" h="13947" fill="none" extrusionOk="0">
                  <a:moveTo>
                    <a:pt x="13776" y="4750"/>
                  </a:moveTo>
                  <a:lnTo>
                    <a:pt x="13776" y="4750"/>
                  </a:lnTo>
                  <a:lnTo>
                    <a:pt x="13833" y="4863"/>
                  </a:lnTo>
                  <a:lnTo>
                    <a:pt x="13852" y="4996"/>
                  </a:lnTo>
                  <a:lnTo>
                    <a:pt x="13852" y="4996"/>
                  </a:lnTo>
                  <a:lnTo>
                    <a:pt x="13833" y="5450"/>
                  </a:lnTo>
                  <a:lnTo>
                    <a:pt x="13795" y="5923"/>
                  </a:lnTo>
                  <a:lnTo>
                    <a:pt x="13701" y="6869"/>
                  </a:lnTo>
                  <a:lnTo>
                    <a:pt x="13701" y="6869"/>
                  </a:lnTo>
                  <a:lnTo>
                    <a:pt x="13568" y="7872"/>
                  </a:lnTo>
                  <a:lnTo>
                    <a:pt x="13436" y="8894"/>
                  </a:lnTo>
                  <a:lnTo>
                    <a:pt x="13436" y="8894"/>
                  </a:lnTo>
                  <a:lnTo>
                    <a:pt x="13379" y="9329"/>
                  </a:lnTo>
                  <a:lnTo>
                    <a:pt x="13379" y="9329"/>
                  </a:lnTo>
                  <a:lnTo>
                    <a:pt x="13303" y="9859"/>
                  </a:lnTo>
                  <a:lnTo>
                    <a:pt x="13228" y="10389"/>
                  </a:lnTo>
                  <a:lnTo>
                    <a:pt x="13171" y="10635"/>
                  </a:lnTo>
                  <a:lnTo>
                    <a:pt x="13095" y="10900"/>
                  </a:lnTo>
                  <a:lnTo>
                    <a:pt x="13001" y="11146"/>
                  </a:lnTo>
                  <a:lnTo>
                    <a:pt x="12906" y="11392"/>
                  </a:lnTo>
                  <a:lnTo>
                    <a:pt x="12906" y="11392"/>
                  </a:lnTo>
                  <a:lnTo>
                    <a:pt x="12811" y="11543"/>
                  </a:lnTo>
                  <a:lnTo>
                    <a:pt x="12736" y="11694"/>
                  </a:lnTo>
                  <a:lnTo>
                    <a:pt x="12622" y="11846"/>
                  </a:lnTo>
                  <a:lnTo>
                    <a:pt x="12528" y="11978"/>
                  </a:lnTo>
                  <a:lnTo>
                    <a:pt x="12282" y="12224"/>
                  </a:lnTo>
                  <a:lnTo>
                    <a:pt x="12036" y="12432"/>
                  </a:lnTo>
                  <a:lnTo>
                    <a:pt x="11752" y="12603"/>
                  </a:lnTo>
                  <a:lnTo>
                    <a:pt x="11449" y="12773"/>
                  </a:lnTo>
                  <a:lnTo>
                    <a:pt x="11146" y="12924"/>
                  </a:lnTo>
                  <a:lnTo>
                    <a:pt x="10825" y="13076"/>
                  </a:lnTo>
                  <a:lnTo>
                    <a:pt x="10825" y="13076"/>
                  </a:lnTo>
                  <a:lnTo>
                    <a:pt x="10370" y="13246"/>
                  </a:lnTo>
                  <a:lnTo>
                    <a:pt x="9935" y="13397"/>
                  </a:lnTo>
                  <a:lnTo>
                    <a:pt x="9500" y="13549"/>
                  </a:lnTo>
                  <a:lnTo>
                    <a:pt x="9084" y="13662"/>
                  </a:lnTo>
                  <a:lnTo>
                    <a:pt x="8648" y="13757"/>
                  </a:lnTo>
                  <a:lnTo>
                    <a:pt x="8213" y="13852"/>
                  </a:lnTo>
                  <a:lnTo>
                    <a:pt x="7797" y="13908"/>
                  </a:lnTo>
                  <a:lnTo>
                    <a:pt x="7362" y="13946"/>
                  </a:lnTo>
                  <a:lnTo>
                    <a:pt x="6945" y="13946"/>
                  </a:lnTo>
                  <a:lnTo>
                    <a:pt x="6510" y="13946"/>
                  </a:lnTo>
                  <a:lnTo>
                    <a:pt x="6075" y="13908"/>
                  </a:lnTo>
                  <a:lnTo>
                    <a:pt x="5640" y="13871"/>
                  </a:lnTo>
                  <a:lnTo>
                    <a:pt x="5204" y="13795"/>
                  </a:lnTo>
                  <a:lnTo>
                    <a:pt x="4769" y="13681"/>
                  </a:lnTo>
                  <a:lnTo>
                    <a:pt x="4315" y="13568"/>
                  </a:lnTo>
                  <a:lnTo>
                    <a:pt x="3880" y="13416"/>
                  </a:lnTo>
                  <a:lnTo>
                    <a:pt x="3880" y="13416"/>
                  </a:lnTo>
                  <a:lnTo>
                    <a:pt x="3255" y="13208"/>
                  </a:lnTo>
                  <a:lnTo>
                    <a:pt x="2953" y="13095"/>
                  </a:lnTo>
                  <a:lnTo>
                    <a:pt x="2650" y="12981"/>
                  </a:lnTo>
                  <a:lnTo>
                    <a:pt x="2366" y="12830"/>
                  </a:lnTo>
                  <a:lnTo>
                    <a:pt x="2063" y="12641"/>
                  </a:lnTo>
                  <a:lnTo>
                    <a:pt x="1798" y="12413"/>
                  </a:lnTo>
                  <a:lnTo>
                    <a:pt x="1666" y="12300"/>
                  </a:lnTo>
                  <a:lnTo>
                    <a:pt x="1533" y="12149"/>
                  </a:lnTo>
                  <a:lnTo>
                    <a:pt x="1533" y="12149"/>
                  </a:lnTo>
                  <a:lnTo>
                    <a:pt x="1382" y="11978"/>
                  </a:lnTo>
                  <a:lnTo>
                    <a:pt x="1250" y="11789"/>
                  </a:lnTo>
                  <a:lnTo>
                    <a:pt x="1136" y="11581"/>
                  </a:lnTo>
                  <a:lnTo>
                    <a:pt x="1023" y="11373"/>
                  </a:lnTo>
                  <a:lnTo>
                    <a:pt x="833" y="10956"/>
                  </a:lnTo>
                  <a:lnTo>
                    <a:pt x="682" y="10521"/>
                  </a:lnTo>
                  <a:lnTo>
                    <a:pt x="682" y="10521"/>
                  </a:lnTo>
                  <a:lnTo>
                    <a:pt x="531" y="10010"/>
                  </a:lnTo>
                  <a:lnTo>
                    <a:pt x="417" y="9499"/>
                  </a:lnTo>
                  <a:lnTo>
                    <a:pt x="304" y="8988"/>
                  </a:lnTo>
                  <a:lnTo>
                    <a:pt x="228" y="8459"/>
                  </a:lnTo>
                  <a:lnTo>
                    <a:pt x="228" y="8459"/>
                  </a:lnTo>
                  <a:lnTo>
                    <a:pt x="171" y="7986"/>
                  </a:lnTo>
                  <a:lnTo>
                    <a:pt x="114" y="7512"/>
                  </a:lnTo>
                  <a:lnTo>
                    <a:pt x="58" y="6566"/>
                  </a:lnTo>
                  <a:lnTo>
                    <a:pt x="58" y="6566"/>
                  </a:lnTo>
                  <a:lnTo>
                    <a:pt x="20" y="6358"/>
                  </a:lnTo>
                  <a:lnTo>
                    <a:pt x="1" y="6264"/>
                  </a:lnTo>
                  <a:lnTo>
                    <a:pt x="1" y="6169"/>
                  </a:lnTo>
                  <a:lnTo>
                    <a:pt x="1" y="6169"/>
                  </a:lnTo>
                  <a:lnTo>
                    <a:pt x="1" y="5980"/>
                  </a:lnTo>
                  <a:lnTo>
                    <a:pt x="20" y="5791"/>
                  </a:lnTo>
                  <a:lnTo>
                    <a:pt x="20" y="5791"/>
                  </a:lnTo>
                  <a:lnTo>
                    <a:pt x="58" y="5620"/>
                  </a:lnTo>
                  <a:lnTo>
                    <a:pt x="114" y="5431"/>
                  </a:lnTo>
                  <a:lnTo>
                    <a:pt x="171" y="5261"/>
                  </a:lnTo>
                  <a:lnTo>
                    <a:pt x="266" y="5109"/>
                  </a:lnTo>
                  <a:lnTo>
                    <a:pt x="266" y="5109"/>
                  </a:lnTo>
                  <a:lnTo>
                    <a:pt x="360" y="4939"/>
                  </a:lnTo>
                  <a:lnTo>
                    <a:pt x="455" y="4788"/>
                  </a:lnTo>
                  <a:lnTo>
                    <a:pt x="568" y="4636"/>
                  </a:lnTo>
                  <a:lnTo>
                    <a:pt x="701" y="4485"/>
                  </a:lnTo>
                  <a:lnTo>
                    <a:pt x="966" y="4220"/>
                  </a:lnTo>
                  <a:lnTo>
                    <a:pt x="1269" y="3974"/>
                  </a:lnTo>
                  <a:lnTo>
                    <a:pt x="1269" y="3974"/>
                  </a:lnTo>
                  <a:lnTo>
                    <a:pt x="1420" y="3879"/>
                  </a:lnTo>
                  <a:lnTo>
                    <a:pt x="1420" y="3879"/>
                  </a:lnTo>
                  <a:lnTo>
                    <a:pt x="1742" y="3690"/>
                  </a:lnTo>
                  <a:lnTo>
                    <a:pt x="2082" y="3539"/>
                  </a:lnTo>
                  <a:lnTo>
                    <a:pt x="2442" y="3406"/>
                  </a:lnTo>
                  <a:lnTo>
                    <a:pt x="2782" y="3274"/>
                  </a:lnTo>
                  <a:lnTo>
                    <a:pt x="3520" y="3066"/>
                  </a:lnTo>
                  <a:lnTo>
                    <a:pt x="4258" y="2876"/>
                  </a:lnTo>
                  <a:lnTo>
                    <a:pt x="4258" y="2876"/>
                  </a:lnTo>
                  <a:lnTo>
                    <a:pt x="4637" y="2763"/>
                  </a:lnTo>
                  <a:lnTo>
                    <a:pt x="5034" y="2630"/>
                  </a:lnTo>
                  <a:lnTo>
                    <a:pt x="5394" y="2479"/>
                  </a:lnTo>
                  <a:lnTo>
                    <a:pt x="5772" y="2309"/>
                  </a:lnTo>
                  <a:lnTo>
                    <a:pt x="5772" y="2309"/>
                  </a:lnTo>
                  <a:lnTo>
                    <a:pt x="6094" y="2120"/>
                  </a:lnTo>
                  <a:lnTo>
                    <a:pt x="6397" y="1911"/>
                  </a:lnTo>
                  <a:lnTo>
                    <a:pt x="7002" y="1476"/>
                  </a:lnTo>
                  <a:lnTo>
                    <a:pt x="7002" y="1476"/>
                  </a:lnTo>
                  <a:lnTo>
                    <a:pt x="7154" y="1325"/>
                  </a:lnTo>
                  <a:lnTo>
                    <a:pt x="7286" y="1173"/>
                  </a:lnTo>
                  <a:lnTo>
                    <a:pt x="7400" y="984"/>
                  </a:lnTo>
                  <a:lnTo>
                    <a:pt x="7494" y="814"/>
                  </a:lnTo>
                  <a:lnTo>
                    <a:pt x="7494" y="814"/>
                  </a:lnTo>
                  <a:lnTo>
                    <a:pt x="7608" y="625"/>
                  </a:lnTo>
                  <a:lnTo>
                    <a:pt x="7683" y="416"/>
                  </a:lnTo>
                  <a:lnTo>
                    <a:pt x="7759" y="208"/>
                  </a:lnTo>
                  <a:lnTo>
                    <a:pt x="7816" y="0"/>
                  </a:lnTo>
                  <a:lnTo>
                    <a:pt x="7816" y="0"/>
                  </a:lnTo>
                  <a:lnTo>
                    <a:pt x="7854" y="284"/>
                  </a:lnTo>
                  <a:lnTo>
                    <a:pt x="7910" y="549"/>
                  </a:lnTo>
                  <a:lnTo>
                    <a:pt x="8024" y="814"/>
                  </a:lnTo>
                  <a:lnTo>
                    <a:pt x="8156" y="1079"/>
                  </a:lnTo>
                  <a:lnTo>
                    <a:pt x="8308" y="1306"/>
                  </a:lnTo>
                  <a:lnTo>
                    <a:pt x="8478" y="1533"/>
                  </a:lnTo>
                  <a:lnTo>
                    <a:pt x="8667" y="1760"/>
                  </a:lnTo>
                  <a:lnTo>
                    <a:pt x="8875" y="1949"/>
                  </a:lnTo>
                  <a:lnTo>
                    <a:pt x="8875" y="1949"/>
                  </a:lnTo>
                  <a:lnTo>
                    <a:pt x="9084" y="2138"/>
                  </a:lnTo>
                  <a:lnTo>
                    <a:pt x="9311" y="2309"/>
                  </a:lnTo>
                  <a:lnTo>
                    <a:pt x="9538" y="2460"/>
                  </a:lnTo>
                  <a:lnTo>
                    <a:pt x="9784" y="2612"/>
                  </a:lnTo>
                  <a:lnTo>
                    <a:pt x="10276" y="2895"/>
                  </a:lnTo>
                  <a:lnTo>
                    <a:pt x="10787" y="3160"/>
                  </a:lnTo>
                  <a:lnTo>
                    <a:pt x="10787" y="3160"/>
                  </a:lnTo>
                  <a:lnTo>
                    <a:pt x="12622" y="4106"/>
                  </a:lnTo>
                  <a:lnTo>
                    <a:pt x="12622" y="4106"/>
                  </a:lnTo>
                  <a:lnTo>
                    <a:pt x="13530" y="4579"/>
                  </a:lnTo>
                  <a:lnTo>
                    <a:pt x="13530" y="4579"/>
                  </a:lnTo>
                  <a:lnTo>
                    <a:pt x="13663" y="4655"/>
                  </a:lnTo>
                  <a:lnTo>
                    <a:pt x="13739" y="4712"/>
                  </a:lnTo>
                  <a:lnTo>
                    <a:pt x="13776" y="475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6" name="Google Shape;2040;p27">
              <a:extLst>
                <a:ext uri="{FF2B5EF4-FFF2-40B4-BE49-F238E27FC236}">
                  <a16:creationId xmlns:a16="http://schemas.microsoft.com/office/drawing/2014/main" id="{865898DD-3357-C391-6EE4-E583E9D0CFA1}"/>
                </a:ext>
              </a:extLst>
            </p:cNvPr>
            <p:cNvSpPr/>
            <p:nvPr/>
          </p:nvSpPr>
          <p:spPr>
            <a:xfrm>
              <a:off x="3442860" y="3558292"/>
              <a:ext cx="36038" cy="59346"/>
            </a:xfrm>
            <a:custGeom>
              <a:avLst/>
              <a:gdLst/>
              <a:ahLst/>
              <a:cxnLst/>
              <a:rect l="l" t="t" r="r" b="b"/>
              <a:pathLst>
                <a:path w="1288" h="2121" extrusionOk="0">
                  <a:moveTo>
                    <a:pt x="1" y="1042"/>
                  </a:moveTo>
                  <a:lnTo>
                    <a:pt x="1" y="1042"/>
                  </a:lnTo>
                  <a:lnTo>
                    <a:pt x="1" y="833"/>
                  </a:lnTo>
                  <a:lnTo>
                    <a:pt x="39" y="625"/>
                  </a:lnTo>
                  <a:lnTo>
                    <a:pt x="95" y="455"/>
                  </a:lnTo>
                  <a:lnTo>
                    <a:pt x="171" y="304"/>
                  </a:lnTo>
                  <a:lnTo>
                    <a:pt x="171" y="304"/>
                  </a:lnTo>
                  <a:lnTo>
                    <a:pt x="266" y="171"/>
                  </a:lnTo>
                  <a:lnTo>
                    <a:pt x="379" y="76"/>
                  </a:lnTo>
                  <a:lnTo>
                    <a:pt x="493" y="20"/>
                  </a:lnTo>
                  <a:lnTo>
                    <a:pt x="644" y="1"/>
                  </a:lnTo>
                  <a:lnTo>
                    <a:pt x="644" y="1"/>
                  </a:lnTo>
                  <a:lnTo>
                    <a:pt x="777" y="20"/>
                  </a:lnTo>
                  <a:lnTo>
                    <a:pt x="890" y="76"/>
                  </a:lnTo>
                  <a:lnTo>
                    <a:pt x="1004" y="171"/>
                  </a:lnTo>
                  <a:lnTo>
                    <a:pt x="1098" y="304"/>
                  </a:lnTo>
                  <a:lnTo>
                    <a:pt x="1098" y="304"/>
                  </a:lnTo>
                  <a:lnTo>
                    <a:pt x="1174" y="455"/>
                  </a:lnTo>
                  <a:lnTo>
                    <a:pt x="1231" y="644"/>
                  </a:lnTo>
                  <a:lnTo>
                    <a:pt x="1269" y="833"/>
                  </a:lnTo>
                  <a:lnTo>
                    <a:pt x="1288" y="1060"/>
                  </a:lnTo>
                  <a:lnTo>
                    <a:pt x="1288" y="1060"/>
                  </a:lnTo>
                  <a:lnTo>
                    <a:pt x="1269" y="1269"/>
                  </a:lnTo>
                  <a:lnTo>
                    <a:pt x="1231" y="1458"/>
                  </a:lnTo>
                  <a:lnTo>
                    <a:pt x="1174" y="1647"/>
                  </a:lnTo>
                  <a:lnTo>
                    <a:pt x="1098" y="1817"/>
                  </a:lnTo>
                  <a:lnTo>
                    <a:pt x="1098" y="1817"/>
                  </a:lnTo>
                  <a:lnTo>
                    <a:pt x="1004" y="1950"/>
                  </a:lnTo>
                  <a:lnTo>
                    <a:pt x="890" y="2044"/>
                  </a:lnTo>
                  <a:lnTo>
                    <a:pt x="777" y="2101"/>
                  </a:lnTo>
                  <a:lnTo>
                    <a:pt x="644" y="2120"/>
                  </a:lnTo>
                  <a:lnTo>
                    <a:pt x="644" y="2120"/>
                  </a:lnTo>
                  <a:lnTo>
                    <a:pt x="493" y="2101"/>
                  </a:lnTo>
                  <a:lnTo>
                    <a:pt x="379" y="2025"/>
                  </a:lnTo>
                  <a:lnTo>
                    <a:pt x="266" y="1931"/>
                  </a:lnTo>
                  <a:lnTo>
                    <a:pt x="171" y="1798"/>
                  </a:lnTo>
                  <a:lnTo>
                    <a:pt x="171" y="1798"/>
                  </a:lnTo>
                  <a:lnTo>
                    <a:pt x="95" y="1628"/>
                  </a:lnTo>
                  <a:lnTo>
                    <a:pt x="39" y="1439"/>
                  </a:lnTo>
                  <a:lnTo>
                    <a:pt x="1" y="1250"/>
                  </a:lnTo>
                  <a:lnTo>
                    <a:pt x="1" y="1042"/>
                  </a:lnTo>
                  <a:lnTo>
                    <a:pt x="1" y="1042"/>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7" name="Google Shape;2041;p27">
              <a:extLst>
                <a:ext uri="{FF2B5EF4-FFF2-40B4-BE49-F238E27FC236}">
                  <a16:creationId xmlns:a16="http://schemas.microsoft.com/office/drawing/2014/main" id="{A3E2932E-F8DD-A951-849C-C01270FE5A08}"/>
                </a:ext>
              </a:extLst>
            </p:cNvPr>
            <p:cNvSpPr/>
            <p:nvPr/>
          </p:nvSpPr>
          <p:spPr>
            <a:xfrm>
              <a:off x="3430688" y="3503758"/>
              <a:ext cx="77868" cy="24930"/>
            </a:xfrm>
            <a:custGeom>
              <a:avLst/>
              <a:gdLst/>
              <a:ahLst/>
              <a:cxnLst/>
              <a:rect l="l" t="t" r="r" b="b"/>
              <a:pathLst>
                <a:path w="2783" h="891" extrusionOk="0">
                  <a:moveTo>
                    <a:pt x="1420" y="20"/>
                  </a:moveTo>
                  <a:lnTo>
                    <a:pt x="1420" y="20"/>
                  </a:lnTo>
                  <a:lnTo>
                    <a:pt x="1268" y="1"/>
                  </a:lnTo>
                  <a:lnTo>
                    <a:pt x="1117" y="1"/>
                  </a:lnTo>
                  <a:lnTo>
                    <a:pt x="966" y="20"/>
                  </a:lnTo>
                  <a:lnTo>
                    <a:pt x="833" y="39"/>
                  </a:lnTo>
                  <a:lnTo>
                    <a:pt x="568" y="133"/>
                  </a:lnTo>
                  <a:lnTo>
                    <a:pt x="341" y="247"/>
                  </a:lnTo>
                  <a:lnTo>
                    <a:pt x="171" y="360"/>
                  </a:lnTo>
                  <a:lnTo>
                    <a:pt x="57" y="474"/>
                  </a:lnTo>
                  <a:lnTo>
                    <a:pt x="1" y="549"/>
                  </a:lnTo>
                  <a:lnTo>
                    <a:pt x="1" y="587"/>
                  </a:lnTo>
                  <a:lnTo>
                    <a:pt x="20" y="606"/>
                  </a:lnTo>
                  <a:lnTo>
                    <a:pt x="20" y="606"/>
                  </a:lnTo>
                  <a:lnTo>
                    <a:pt x="190" y="663"/>
                  </a:lnTo>
                  <a:lnTo>
                    <a:pt x="512" y="701"/>
                  </a:lnTo>
                  <a:lnTo>
                    <a:pt x="947" y="777"/>
                  </a:lnTo>
                  <a:lnTo>
                    <a:pt x="1439" y="833"/>
                  </a:lnTo>
                  <a:lnTo>
                    <a:pt x="1931" y="871"/>
                  </a:lnTo>
                  <a:lnTo>
                    <a:pt x="2347" y="890"/>
                  </a:lnTo>
                  <a:lnTo>
                    <a:pt x="2517" y="871"/>
                  </a:lnTo>
                  <a:lnTo>
                    <a:pt x="2650" y="871"/>
                  </a:lnTo>
                  <a:lnTo>
                    <a:pt x="2744" y="833"/>
                  </a:lnTo>
                  <a:lnTo>
                    <a:pt x="2763" y="814"/>
                  </a:lnTo>
                  <a:lnTo>
                    <a:pt x="2782" y="795"/>
                  </a:lnTo>
                  <a:lnTo>
                    <a:pt x="2782" y="795"/>
                  </a:lnTo>
                  <a:lnTo>
                    <a:pt x="2763" y="739"/>
                  </a:lnTo>
                  <a:lnTo>
                    <a:pt x="2707" y="644"/>
                  </a:lnTo>
                  <a:lnTo>
                    <a:pt x="2612" y="531"/>
                  </a:lnTo>
                  <a:lnTo>
                    <a:pt x="2480" y="417"/>
                  </a:lnTo>
                  <a:lnTo>
                    <a:pt x="2290" y="303"/>
                  </a:lnTo>
                  <a:lnTo>
                    <a:pt x="2044" y="190"/>
                  </a:lnTo>
                  <a:lnTo>
                    <a:pt x="1760" y="95"/>
                  </a:lnTo>
                  <a:lnTo>
                    <a:pt x="1420" y="20"/>
                  </a:lnTo>
                  <a:lnTo>
                    <a:pt x="1420" y="20"/>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8" name="Google Shape;2042;p27">
              <a:extLst>
                <a:ext uri="{FF2B5EF4-FFF2-40B4-BE49-F238E27FC236}">
                  <a16:creationId xmlns:a16="http://schemas.microsoft.com/office/drawing/2014/main" id="{5D90DDFA-D1F3-DADE-7345-A9762F17889E}"/>
                </a:ext>
              </a:extLst>
            </p:cNvPr>
            <p:cNvSpPr/>
            <p:nvPr/>
          </p:nvSpPr>
          <p:spPr>
            <a:xfrm>
              <a:off x="3287205" y="3558823"/>
              <a:ext cx="37633" cy="58814"/>
            </a:xfrm>
            <a:custGeom>
              <a:avLst/>
              <a:gdLst/>
              <a:ahLst/>
              <a:cxnLst/>
              <a:rect l="l" t="t" r="r" b="b"/>
              <a:pathLst>
                <a:path w="1345" h="2102" extrusionOk="0">
                  <a:moveTo>
                    <a:pt x="1" y="1041"/>
                  </a:moveTo>
                  <a:lnTo>
                    <a:pt x="1" y="1041"/>
                  </a:lnTo>
                  <a:lnTo>
                    <a:pt x="20" y="814"/>
                  </a:lnTo>
                  <a:lnTo>
                    <a:pt x="57" y="625"/>
                  </a:lnTo>
                  <a:lnTo>
                    <a:pt x="114" y="436"/>
                  </a:lnTo>
                  <a:lnTo>
                    <a:pt x="190" y="285"/>
                  </a:lnTo>
                  <a:lnTo>
                    <a:pt x="190" y="285"/>
                  </a:lnTo>
                  <a:lnTo>
                    <a:pt x="303" y="152"/>
                  </a:lnTo>
                  <a:lnTo>
                    <a:pt x="417" y="57"/>
                  </a:lnTo>
                  <a:lnTo>
                    <a:pt x="549" y="20"/>
                  </a:lnTo>
                  <a:lnTo>
                    <a:pt x="682" y="1"/>
                  </a:lnTo>
                  <a:lnTo>
                    <a:pt x="682" y="1"/>
                  </a:lnTo>
                  <a:lnTo>
                    <a:pt x="814" y="20"/>
                  </a:lnTo>
                  <a:lnTo>
                    <a:pt x="928" y="76"/>
                  </a:lnTo>
                  <a:lnTo>
                    <a:pt x="1041" y="171"/>
                  </a:lnTo>
                  <a:lnTo>
                    <a:pt x="1136" y="303"/>
                  </a:lnTo>
                  <a:lnTo>
                    <a:pt x="1136" y="303"/>
                  </a:lnTo>
                  <a:lnTo>
                    <a:pt x="1231" y="455"/>
                  </a:lnTo>
                  <a:lnTo>
                    <a:pt x="1287" y="644"/>
                  </a:lnTo>
                  <a:lnTo>
                    <a:pt x="1325" y="833"/>
                  </a:lnTo>
                  <a:lnTo>
                    <a:pt x="1344" y="1060"/>
                  </a:lnTo>
                  <a:lnTo>
                    <a:pt x="1344" y="1060"/>
                  </a:lnTo>
                  <a:lnTo>
                    <a:pt x="1325" y="1250"/>
                  </a:lnTo>
                  <a:lnTo>
                    <a:pt x="1287" y="1458"/>
                  </a:lnTo>
                  <a:lnTo>
                    <a:pt x="1231" y="1628"/>
                  </a:lnTo>
                  <a:lnTo>
                    <a:pt x="1136" y="1798"/>
                  </a:lnTo>
                  <a:lnTo>
                    <a:pt x="1136" y="1798"/>
                  </a:lnTo>
                  <a:lnTo>
                    <a:pt x="1041" y="1931"/>
                  </a:lnTo>
                  <a:lnTo>
                    <a:pt x="928" y="2025"/>
                  </a:lnTo>
                  <a:lnTo>
                    <a:pt x="814" y="2082"/>
                  </a:lnTo>
                  <a:lnTo>
                    <a:pt x="682" y="2101"/>
                  </a:lnTo>
                  <a:lnTo>
                    <a:pt x="682" y="2101"/>
                  </a:lnTo>
                  <a:lnTo>
                    <a:pt x="549" y="2082"/>
                  </a:lnTo>
                  <a:lnTo>
                    <a:pt x="417" y="2025"/>
                  </a:lnTo>
                  <a:lnTo>
                    <a:pt x="303" y="1931"/>
                  </a:lnTo>
                  <a:lnTo>
                    <a:pt x="190" y="1798"/>
                  </a:lnTo>
                  <a:lnTo>
                    <a:pt x="190" y="1798"/>
                  </a:lnTo>
                  <a:lnTo>
                    <a:pt x="114" y="1628"/>
                  </a:lnTo>
                  <a:lnTo>
                    <a:pt x="57" y="1439"/>
                  </a:lnTo>
                  <a:lnTo>
                    <a:pt x="20" y="1250"/>
                  </a:lnTo>
                  <a:lnTo>
                    <a:pt x="1" y="1041"/>
                  </a:lnTo>
                  <a:lnTo>
                    <a:pt x="1" y="104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9" name="Google Shape;2043;p27">
              <a:extLst>
                <a:ext uri="{FF2B5EF4-FFF2-40B4-BE49-F238E27FC236}">
                  <a16:creationId xmlns:a16="http://schemas.microsoft.com/office/drawing/2014/main" id="{B7337C83-194F-3E2C-0CDC-636C5F352798}"/>
                </a:ext>
              </a:extLst>
            </p:cNvPr>
            <p:cNvSpPr/>
            <p:nvPr/>
          </p:nvSpPr>
          <p:spPr>
            <a:xfrm>
              <a:off x="3259673" y="3499533"/>
              <a:ext cx="78932" cy="22804"/>
            </a:xfrm>
            <a:custGeom>
              <a:avLst/>
              <a:gdLst/>
              <a:ahLst/>
              <a:cxnLst/>
              <a:rect l="l" t="t" r="r" b="b"/>
              <a:pathLst>
                <a:path w="2821" h="815" extrusionOk="0">
                  <a:moveTo>
                    <a:pt x="1401" y="19"/>
                  </a:moveTo>
                  <a:lnTo>
                    <a:pt x="1401" y="19"/>
                  </a:lnTo>
                  <a:lnTo>
                    <a:pt x="1552" y="0"/>
                  </a:lnTo>
                  <a:lnTo>
                    <a:pt x="1704" y="0"/>
                  </a:lnTo>
                  <a:lnTo>
                    <a:pt x="1855" y="19"/>
                  </a:lnTo>
                  <a:lnTo>
                    <a:pt x="1988" y="38"/>
                  </a:lnTo>
                  <a:lnTo>
                    <a:pt x="2252" y="133"/>
                  </a:lnTo>
                  <a:lnTo>
                    <a:pt x="2479" y="246"/>
                  </a:lnTo>
                  <a:lnTo>
                    <a:pt x="2650" y="360"/>
                  </a:lnTo>
                  <a:lnTo>
                    <a:pt x="2763" y="473"/>
                  </a:lnTo>
                  <a:lnTo>
                    <a:pt x="2820" y="549"/>
                  </a:lnTo>
                  <a:lnTo>
                    <a:pt x="2820" y="587"/>
                  </a:lnTo>
                  <a:lnTo>
                    <a:pt x="2801" y="606"/>
                  </a:lnTo>
                  <a:lnTo>
                    <a:pt x="2801" y="606"/>
                  </a:lnTo>
                  <a:lnTo>
                    <a:pt x="2517" y="663"/>
                  </a:lnTo>
                  <a:lnTo>
                    <a:pt x="2177" y="719"/>
                  </a:lnTo>
                  <a:lnTo>
                    <a:pt x="1779" y="776"/>
                  </a:lnTo>
                  <a:lnTo>
                    <a:pt x="1363" y="795"/>
                  </a:lnTo>
                  <a:lnTo>
                    <a:pt x="966" y="814"/>
                  </a:lnTo>
                  <a:lnTo>
                    <a:pt x="587" y="814"/>
                  </a:lnTo>
                  <a:lnTo>
                    <a:pt x="266" y="814"/>
                  </a:lnTo>
                  <a:lnTo>
                    <a:pt x="38" y="795"/>
                  </a:lnTo>
                  <a:lnTo>
                    <a:pt x="38" y="795"/>
                  </a:lnTo>
                  <a:lnTo>
                    <a:pt x="20" y="776"/>
                  </a:lnTo>
                  <a:lnTo>
                    <a:pt x="1" y="757"/>
                  </a:lnTo>
                  <a:lnTo>
                    <a:pt x="1" y="719"/>
                  </a:lnTo>
                  <a:lnTo>
                    <a:pt x="38" y="682"/>
                  </a:lnTo>
                  <a:lnTo>
                    <a:pt x="133" y="568"/>
                  </a:lnTo>
                  <a:lnTo>
                    <a:pt x="284" y="454"/>
                  </a:lnTo>
                  <a:lnTo>
                    <a:pt x="493" y="322"/>
                  </a:lnTo>
                  <a:lnTo>
                    <a:pt x="739" y="208"/>
                  </a:lnTo>
                  <a:lnTo>
                    <a:pt x="1060" y="95"/>
                  </a:lnTo>
                  <a:lnTo>
                    <a:pt x="1401" y="19"/>
                  </a:lnTo>
                  <a:lnTo>
                    <a:pt x="1401" y="19"/>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0" name="Google Shape;2044;p27">
              <a:extLst>
                <a:ext uri="{FF2B5EF4-FFF2-40B4-BE49-F238E27FC236}">
                  <a16:creationId xmlns:a16="http://schemas.microsoft.com/office/drawing/2014/main" id="{E818892F-996C-7A72-2F5C-875FCB1AB786}"/>
                </a:ext>
              </a:extLst>
            </p:cNvPr>
            <p:cNvSpPr/>
            <p:nvPr/>
          </p:nvSpPr>
          <p:spPr>
            <a:xfrm>
              <a:off x="3341207" y="3605943"/>
              <a:ext cx="11696" cy="10632"/>
            </a:xfrm>
            <a:custGeom>
              <a:avLst/>
              <a:gdLst/>
              <a:ahLst/>
              <a:cxnLst/>
              <a:rect l="l" t="t" r="r" b="b"/>
              <a:pathLst>
                <a:path w="418" h="380" extrusionOk="0">
                  <a:moveTo>
                    <a:pt x="417" y="171"/>
                  </a:moveTo>
                  <a:lnTo>
                    <a:pt x="417" y="171"/>
                  </a:lnTo>
                  <a:lnTo>
                    <a:pt x="398" y="114"/>
                  </a:lnTo>
                  <a:lnTo>
                    <a:pt x="360" y="58"/>
                  </a:lnTo>
                  <a:lnTo>
                    <a:pt x="322" y="20"/>
                  </a:lnTo>
                  <a:lnTo>
                    <a:pt x="266" y="1"/>
                  </a:lnTo>
                  <a:lnTo>
                    <a:pt x="190" y="1"/>
                  </a:lnTo>
                  <a:lnTo>
                    <a:pt x="133" y="1"/>
                  </a:lnTo>
                  <a:lnTo>
                    <a:pt x="76" y="39"/>
                  </a:lnTo>
                  <a:lnTo>
                    <a:pt x="39" y="95"/>
                  </a:lnTo>
                  <a:lnTo>
                    <a:pt x="39" y="95"/>
                  </a:lnTo>
                  <a:lnTo>
                    <a:pt x="1" y="171"/>
                  </a:lnTo>
                  <a:lnTo>
                    <a:pt x="20" y="247"/>
                  </a:lnTo>
                  <a:lnTo>
                    <a:pt x="57" y="304"/>
                  </a:lnTo>
                  <a:lnTo>
                    <a:pt x="114" y="360"/>
                  </a:lnTo>
                  <a:lnTo>
                    <a:pt x="190" y="379"/>
                  </a:lnTo>
                  <a:lnTo>
                    <a:pt x="266" y="379"/>
                  </a:lnTo>
                  <a:lnTo>
                    <a:pt x="341" y="341"/>
                  </a:lnTo>
                  <a:lnTo>
                    <a:pt x="398" y="285"/>
                  </a:lnTo>
                  <a:lnTo>
                    <a:pt x="398" y="285"/>
                  </a:lnTo>
                  <a:lnTo>
                    <a:pt x="417" y="209"/>
                  </a:lnTo>
                  <a:lnTo>
                    <a:pt x="417" y="171"/>
                  </a:lnTo>
                  <a:lnTo>
                    <a:pt x="417" y="17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1" name="Google Shape;2045;p27">
              <a:extLst>
                <a:ext uri="{FF2B5EF4-FFF2-40B4-BE49-F238E27FC236}">
                  <a16:creationId xmlns:a16="http://schemas.microsoft.com/office/drawing/2014/main" id="{ED55353F-EE2D-BFE3-F15F-56EA58F14E4B}"/>
                </a:ext>
              </a:extLst>
            </p:cNvPr>
            <p:cNvSpPr/>
            <p:nvPr/>
          </p:nvSpPr>
          <p:spPr>
            <a:xfrm>
              <a:off x="3411102" y="3584761"/>
              <a:ext cx="11668" cy="11164"/>
            </a:xfrm>
            <a:custGeom>
              <a:avLst/>
              <a:gdLst/>
              <a:ahLst/>
              <a:cxnLst/>
              <a:rect l="l" t="t" r="r" b="b"/>
              <a:pathLst>
                <a:path w="417" h="399" extrusionOk="0">
                  <a:moveTo>
                    <a:pt x="417" y="171"/>
                  </a:moveTo>
                  <a:lnTo>
                    <a:pt x="417" y="171"/>
                  </a:lnTo>
                  <a:lnTo>
                    <a:pt x="398" y="114"/>
                  </a:lnTo>
                  <a:lnTo>
                    <a:pt x="360" y="77"/>
                  </a:lnTo>
                  <a:lnTo>
                    <a:pt x="303" y="39"/>
                  </a:lnTo>
                  <a:lnTo>
                    <a:pt x="247" y="20"/>
                  </a:lnTo>
                  <a:lnTo>
                    <a:pt x="190" y="1"/>
                  </a:lnTo>
                  <a:lnTo>
                    <a:pt x="133" y="20"/>
                  </a:lnTo>
                  <a:lnTo>
                    <a:pt x="76" y="58"/>
                  </a:lnTo>
                  <a:lnTo>
                    <a:pt x="19" y="96"/>
                  </a:lnTo>
                  <a:lnTo>
                    <a:pt x="19" y="96"/>
                  </a:lnTo>
                  <a:lnTo>
                    <a:pt x="1" y="171"/>
                  </a:lnTo>
                  <a:lnTo>
                    <a:pt x="1" y="247"/>
                  </a:lnTo>
                  <a:lnTo>
                    <a:pt x="38" y="323"/>
                  </a:lnTo>
                  <a:lnTo>
                    <a:pt x="114" y="360"/>
                  </a:lnTo>
                  <a:lnTo>
                    <a:pt x="190" y="398"/>
                  </a:lnTo>
                  <a:lnTo>
                    <a:pt x="265" y="398"/>
                  </a:lnTo>
                  <a:lnTo>
                    <a:pt x="341" y="360"/>
                  </a:lnTo>
                  <a:lnTo>
                    <a:pt x="398" y="285"/>
                  </a:lnTo>
                  <a:lnTo>
                    <a:pt x="398" y="285"/>
                  </a:lnTo>
                  <a:lnTo>
                    <a:pt x="417" y="228"/>
                  </a:lnTo>
                  <a:lnTo>
                    <a:pt x="417" y="171"/>
                  </a:lnTo>
                  <a:lnTo>
                    <a:pt x="417" y="17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2" name="Google Shape;2046;p27">
              <a:extLst>
                <a:ext uri="{FF2B5EF4-FFF2-40B4-BE49-F238E27FC236}">
                  <a16:creationId xmlns:a16="http://schemas.microsoft.com/office/drawing/2014/main" id="{70A1FFC9-CBEA-30F3-89D6-E8EFEFB087C1}"/>
                </a:ext>
              </a:extLst>
            </p:cNvPr>
            <p:cNvSpPr/>
            <p:nvPr/>
          </p:nvSpPr>
          <p:spPr>
            <a:xfrm>
              <a:off x="3351812" y="3581068"/>
              <a:ext cx="8478" cy="7974"/>
            </a:xfrm>
            <a:custGeom>
              <a:avLst/>
              <a:gdLst/>
              <a:ahLst/>
              <a:cxnLst/>
              <a:rect l="l" t="t" r="r" b="b"/>
              <a:pathLst>
                <a:path w="303" h="285" extrusionOk="0">
                  <a:moveTo>
                    <a:pt x="303" y="114"/>
                  </a:moveTo>
                  <a:lnTo>
                    <a:pt x="303" y="114"/>
                  </a:lnTo>
                  <a:lnTo>
                    <a:pt x="284" y="76"/>
                  </a:lnTo>
                  <a:lnTo>
                    <a:pt x="265" y="38"/>
                  </a:lnTo>
                  <a:lnTo>
                    <a:pt x="227" y="19"/>
                  </a:lnTo>
                  <a:lnTo>
                    <a:pt x="189" y="0"/>
                  </a:lnTo>
                  <a:lnTo>
                    <a:pt x="152" y="0"/>
                  </a:lnTo>
                  <a:lnTo>
                    <a:pt x="95" y="0"/>
                  </a:lnTo>
                  <a:lnTo>
                    <a:pt x="57" y="38"/>
                  </a:lnTo>
                  <a:lnTo>
                    <a:pt x="19" y="76"/>
                  </a:lnTo>
                  <a:lnTo>
                    <a:pt x="19" y="76"/>
                  </a:lnTo>
                  <a:lnTo>
                    <a:pt x="0" y="133"/>
                  </a:lnTo>
                  <a:lnTo>
                    <a:pt x="19" y="171"/>
                  </a:lnTo>
                  <a:lnTo>
                    <a:pt x="38" y="228"/>
                  </a:lnTo>
                  <a:lnTo>
                    <a:pt x="95" y="265"/>
                  </a:lnTo>
                  <a:lnTo>
                    <a:pt x="133" y="284"/>
                  </a:lnTo>
                  <a:lnTo>
                    <a:pt x="189" y="284"/>
                  </a:lnTo>
                  <a:lnTo>
                    <a:pt x="246" y="246"/>
                  </a:lnTo>
                  <a:lnTo>
                    <a:pt x="284" y="209"/>
                  </a:lnTo>
                  <a:lnTo>
                    <a:pt x="284" y="209"/>
                  </a:lnTo>
                  <a:lnTo>
                    <a:pt x="303" y="152"/>
                  </a:lnTo>
                  <a:lnTo>
                    <a:pt x="303" y="114"/>
                  </a:lnTo>
                  <a:lnTo>
                    <a:pt x="303" y="114"/>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3" name="Google Shape;2047;p27">
              <a:extLst>
                <a:ext uri="{FF2B5EF4-FFF2-40B4-BE49-F238E27FC236}">
                  <a16:creationId xmlns:a16="http://schemas.microsoft.com/office/drawing/2014/main" id="{AB0BBEFB-1B8F-CE86-74CC-E5AFA6144796}"/>
                </a:ext>
              </a:extLst>
            </p:cNvPr>
            <p:cNvSpPr/>
            <p:nvPr/>
          </p:nvSpPr>
          <p:spPr>
            <a:xfrm>
              <a:off x="3398399" y="3606474"/>
              <a:ext cx="8506" cy="7974"/>
            </a:xfrm>
            <a:custGeom>
              <a:avLst/>
              <a:gdLst/>
              <a:ahLst/>
              <a:cxnLst/>
              <a:rect l="l" t="t" r="r" b="b"/>
              <a:pathLst>
                <a:path w="304" h="285" extrusionOk="0">
                  <a:moveTo>
                    <a:pt x="303" y="133"/>
                  </a:moveTo>
                  <a:lnTo>
                    <a:pt x="303" y="133"/>
                  </a:lnTo>
                  <a:lnTo>
                    <a:pt x="284" y="76"/>
                  </a:lnTo>
                  <a:lnTo>
                    <a:pt x="265" y="57"/>
                  </a:lnTo>
                  <a:lnTo>
                    <a:pt x="227" y="20"/>
                  </a:lnTo>
                  <a:lnTo>
                    <a:pt x="190" y="1"/>
                  </a:lnTo>
                  <a:lnTo>
                    <a:pt x="133" y="1"/>
                  </a:lnTo>
                  <a:lnTo>
                    <a:pt x="95" y="20"/>
                  </a:lnTo>
                  <a:lnTo>
                    <a:pt x="57" y="39"/>
                  </a:lnTo>
                  <a:lnTo>
                    <a:pt x="19" y="76"/>
                  </a:lnTo>
                  <a:lnTo>
                    <a:pt x="19" y="76"/>
                  </a:lnTo>
                  <a:lnTo>
                    <a:pt x="0" y="133"/>
                  </a:lnTo>
                  <a:lnTo>
                    <a:pt x="0" y="190"/>
                  </a:lnTo>
                  <a:lnTo>
                    <a:pt x="38" y="228"/>
                  </a:lnTo>
                  <a:lnTo>
                    <a:pt x="76" y="266"/>
                  </a:lnTo>
                  <a:lnTo>
                    <a:pt x="133" y="285"/>
                  </a:lnTo>
                  <a:lnTo>
                    <a:pt x="190" y="285"/>
                  </a:lnTo>
                  <a:lnTo>
                    <a:pt x="246" y="266"/>
                  </a:lnTo>
                  <a:lnTo>
                    <a:pt x="284" y="209"/>
                  </a:lnTo>
                  <a:lnTo>
                    <a:pt x="284" y="209"/>
                  </a:lnTo>
                  <a:lnTo>
                    <a:pt x="303" y="171"/>
                  </a:lnTo>
                  <a:lnTo>
                    <a:pt x="303" y="133"/>
                  </a:lnTo>
                  <a:lnTo>
                    <a:pt x="303" y="133"/>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4" name="Google Shape;2048;p27">
              <a:extLst>
                <a:ext uri="{FF2B5EF4-FFF2-40B4-BE49-F238E27FC236}">
                  <a16:creationId xmlns:a16="http://schemas.microsoft.com/office/drawing/2014/main" id="{992EBAF3-AABD-FCB0-A32E-AF1786E6B5D4}"/>
                </a:ext>
              </a:extLst>
            </p:cNvPr>
            <p:cNvSpPr/>
            <p:nvPr/>
          </p:nvSpPr>
          <p:spPr>
            <a:xfrm>
              <a:off x="3386228" y="3580536"/>
              <a:ext cx="8478" cy="7974"/>
            </a:xfrm>
            <a:custGeom>
              <a:avLst/>
              <a:gdLst/>
              <a:ahLst/>
              <a:cxnLst/>
              <a:rect l="l" t="t" r="r" b="b"/>
              <a:pathLst>
                <a:path w="303" h="285" extrusionOk="0">
                  <a:moveTo>
                    <a:pt x="303" y="133"/>
                  </a:moveTo>
                  <a:lnTo>
                    <a:pt x="303" y="133"/>
                  </a:lnTo>
                  <a:lnTo>
                    <a:pt x="284" y="95"/>
                  </a:lnTo>
                  <a:lnTo>
                    <a:pt x="265" y="57"/>
                  </a:lnTo>
                  <a:lnTo>
                    <a:pt x="227" y="19"/>
                  </a:lnTo>
                  <a:lnTo>
                    <a:pt x="189" y="19"/>
                  </a:lnTo>
                  <a:lnTo>
                    <a:pt x="152" y="1"/>
                  </a:lnTo>
                  <a:lnTo>
                    <a:pt x="95" y="19"/>
                  </a:lnTo>
                  <a:lnTo>
                    <a:pt x="57" y="38"/>
                  </a:lnTo>
                  <a:lnTo>
                    <a:pt x="19" y="76"/>
                  </a:lnTo>
                  <a:lnTo>
                    <a:pt x="19" y="76"/>
                  </a:lnTo>
                  <a:lnTo>
                    <a:pt x="0" y="133"/>
                  </a:lnTo>
                  <a:lnTo>
                    <a:pt x="19" y="190"/>
                  </a:lnTo>
                  <a:lnTo>
                    <a:pt x="38" y="228"/>
                  </a:lnTo>
                  <a:lnTo>
                    <a:pt x="95" y="265"/>
                  </a:lnTo>
                  <a:lnTo>
                    <a:pt x="152" y="284"/>
                  </a:lnTo>
                  <a:lnTo>
                    <a:pt x="208" y="284"/>
                  </a:lnTo>
                  <a:lnTo>
                    <a:pt x="246" y="265"/>
                  </a:lnTo>
                  <a:lnTo>
                    <a:pt x="284" y="209"/>
                  </a:lnTo>
                  <a:lnTo>
                    <a:pt x="284" y="209"/>
                  </a:lnTo>
                  <a:lnTo>
                    <a:pt x="303" y="171"/>
                  </a:lnTo>
                  <a:lnTo>
                    <a:pt x="303" y="133"/>
                  </a:lnTo>
                  <a:lnTo>
                    <a:pt x="303" y="133"/>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5" name="Google Shape;2049;p27">
              <a:extLst>
                <a:ext uri="{FF2B5EF4-FFF2-40B4-BE49-F238E27FC236}">
                  <a16:creationId xmlns:a16="http://schemas.microsoft.com/office/drawing/2014/main" id="{A4936C9D-F60F-981F-4EB7-BD9F56C441ED}"/>
                </a:ext>
              </a:extLst>
            </p:cNvPr>
            <p:cNvSpPr/>
            <p:nvPr/>
          </p:nvSpPr>
          <p:spPr>
            <a:xfrm>
              <a:off x="3421175" y="3606474"/>
              <a:ext cx="8478" cy="7974"/>
            </a:xfrm>
            <a:custGeom>
              <a:avLst/>
              <a:gdLst/>
              <a:ahLst/>
              <a:cxnLst/>
              <a:rect l="l" t="t" r="r" b="b"/>
              <a:pathLst>
                <a:path w="303" h="285" extrusionOk="0">
                  <a:moveTo>
                    <a:pt x="303" y="133"/>
                  </a:moveTo>
                  <a:lnTo>
                    <a:pt x="303" y="133"/>
                  </a:lnTo>
                  <a:lnTo>
                    <a:pt x="284" y="76"/>
                  </a:lnTo>
                  <a:lnTo>
                    <a:pt x="265" y="57"/>
                  </a:lnTo>
                  <a:lnTo>
                    <a:pt x="227" y="20"/>
                  </a:lnTo>
                  <a:lnTo>
                    <a:pt x="189" y="1"/>
                  </a:lnTo>
                  <a:lnTo>
                    <a:pt x="133" y="1"/>
                  </a:lnTo>
                  <a:lnTo>
                    <a:pt x="95" y="20"/>
                  </a:lnTo>
                  <a:lnTo>
                    <a:pt x="57" y="39"/>
                  </a:lnTo>
                  <a:lnTo>
                    <a:pt x="19" y="76"/>
                  </a:lnTo>
                  <a:lnTo>
                    <a:pt x="19" y="76"/>
                  </a:lnTo>
                  <a:lnTo>
                    <a:pt x="0" y="133"/>
                  </a:lnTo>
                  <a:lnTo>
                    <a:pt x="0" y="190"/>
                  </a:lnTo>
                  <a:lnTo>
                    <a:pt x="38" y="228"/>
                  </a:lnTo>
                  <a:lnTo>
                    <a:pt x="76" y="266"/>
                  </a:lnTo>
                  <a:lnTo>
                    <a:pt x="133" y="285"/>
                  </a:lnTo>
                  <a:lnTo>
                    <a:pt x="189" y="285"/>
                  </a:lnTo>
                  <a:lnTo>
                    <a:pt x="246" y="266"/>
                  </a:lnTo>
                  <a:lnTo>
                    <a:pt x="284" y="209"/>
                  </a:lnTo>
                  <a:lnTo>
                    <a:pt x="284" y="209"/>
                  </a:lnTo>
                  <a:lnTo>
                    <a:pt x="303" y="171"/>
                  </a:lnTo>
                  <a:lnTo>
                    <a:pt x="303" y="133"/>
                  </a:lnTo>
                  <a:lnTo>
                    <a:pt x="303" y="133"/>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6" name="Google Shape;2050;p27">
              <a:extLst>
                <a:ext uri="{FF2B5EF4-FFF2-40B4-BE49-F238E27FC236}">
                  <a16:creationId xmlns:a16="http://schemas.microsoft.com/office/drawing/2014/main" id="{758D2A5F-00BB-A552-FDED-5612D1C07D77}"/>
                </a:ext>
              </a:extLst>
            </p:cNvPr>
            <p:cNvSpPr/>
            <p:nvPr/>
          </p:nvSpPr>
          <p:spPr>
            <a:xfrm>
              <a:off x="3372461" y="3600123"/>
              <a:ext cx="8478" cy="7443"/>
            </a:xfrm>
            <a:custGeom>
              <a:avLst/>
              <a:gdLst/>
              <a:ahLst/>
              <a:cxnLst/>
              <a:rect l="l" t="t" r="r" b="b"/>
              <a:pathLst>
                <a:path w="303" h="266" extrusionOk="0">
                  <a:moveTo>
                    <a:pt x="303" y="114"/>
                  </a:moveTo>
                  <a:lnTo>
                    <a:pt x="303" y="114"/>
                  </a:lnTo>
                  <a:lnTo>
                    <a:pt x="284" y="76"/>
                  </a:lnTo>
                  <a:lnTo>
                    <a:pt x="265" y="38"/>
                  </a:lnTo>
                  <a:lnTo>
                    <a:pt x="227" y="20"/>
                  </a:lnTo>
                  <a:lnTo>
                    <a:pt x="189" y="1"/>
                  </a:lnTo>
                  <a:lnTo>
                    <a:pt x="133" y="1"/>
                  </a:lnTo>
                  <a:lnTo>
                    <a:pt x="95" y="1"/>
                  </a:lnTo>
                  <a:lnTo>
                    <a:pt x="57" y="20"/>
                  </a:lnTo>
                  <a:lnTo>
                    <a:pt x="19" y="57"/>
                  </a:lnTo>
                  <a:lnTo>
                    <a:pt x="19" y="57"/>
                  </a:lnTo>
                  <a:lnTo>
                    <a:pt x="0" y="114"/>
                  </a:lnTo>
                  <a:lnTo>
                    <a:pt x="0" y="171"/>
                  </a:lnTo>
                  <a:lnTo>
                    <a:pt x="38" y="209"/>
                  </a:lnTo>
                  <a:lnTo>
                    <a:pt x="76" y="247"/>
                  </a:lnTo>
                  <a:lnTo>
                    <a:pt x="133" y="266"/>
                  </a:lnTo>
                  <a:lnTo>
                    <a:pt x="189" y="266"/>
                  </a:lnTo>
                  <a:lnTo>
                    <a:pt x="246" y="247"/>
                  </a:lnTo>
                  <a:lnTo>
                    <a:pt x="284" y="190"/>
                  </a:lnTo>
                  <a:lnTo>
                    <a:pt x="284" y="190"/>
                  </a:lnTo>
                  <a:lnTo>
                    <a:pt x="303" y="152"/>
                  </a:lnTo>
                  <a:lnTo>
                    <a:pt x="303" y="114"/>
                  </a:lnTo>
                  <a:lnTo>
                    <a:pt x="303" y="114"/>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7" name="Google Shape;2051;p27">
              <a:extLst>
                <a:ext uri="{FF2B5EF4-FFF2-40B4-BE49-F238E27FC236}">
                  <a16:creationId xmlns:a16="http://schemas.microsoft.com/office/drawing/2014/main" id="{5E157E55-8083-7471-581D-2A3E0ADD78EB}"/>
                </a:ext>
              </a:extLst>
            </p:cNvPr>
            <p:cNvSpPr/>
            <p:nvPr/>
          </p:nvSpPr>
          <p:spPr>
            <a:xfrm>
              <a:off x="3327441" y="3661008"/>
              <a:ext cx="113879" cy="33912"/>
            </a:xfrm>
            <a:custGeom>
              <a:avLst/>
              <a:gdLst/>
              <a:ahLst/>
              <a:cxnLst/>
              <a:rect l="l" t="t" r="r" b="b"/>
              <a:pathLst>
                <a:path w="4070" h="1212" extrusionOk="0">
                  <a:moveTo>
                    <a:pt x="1" y="133"/>
                  </a:moveTo>
                  <a:lnTo>
                    <a:pt x="1" y="133"/>
                  </a:lnTo>
                  <a:lnTo>
                    <a:pt x="20" y="171"/>
                  </a:lnTo>
                  <a:lnTo>
                    <a:pt x="76" y="285"/>
                  </a:lnTo>
                  <a:lnTo>
                    <a:pt x="190" y="436"/>
                  </a:lnTo>
                  <a:lnTo>
                    <a:pt x="341" y="625"/>
                  </a:lnTo>
                  <a:lnTo>
                    <a:pt x="455" y="720"/>
                  </a:lnTo>
                  <a:lnTo>
                    <a:pt x="587" y="814"/>
                  </a:lnTo>
                  <a:lnTo>
                    <a:pt x="739" y="909"/>
                  </a:lnTo>
                  <a:lnTo>
                    <a:pt x="909" y="985"/>
                  </a:lnTo>
                  <a:lnTo>
                    <a:pt x="1098" y="1060"/>
                  </a:lnTo>
                  <a:lnTo>
                    <a:pt x="1325" y="1117"/>
                  </a:lnTo>
                  <a:lnTo>
                    <a:pt x="1571" y="1174"/>
                  </a:lnTo>
                  <a:lnTo>
                    <a:pt x="1855" y="1193"/>
                  </a:lnTo>
                  <a:lnTo>
                    <a:pt x="1855" y="1193"/>
                  </a:lnTo>
                  <a:lnTo>
                    <a:pt x="2177" y="1212"/>
                  </a:lnTo>
                  <a:lnTo>
                    <a:pt x="2480" y="1193"/>
                  </a:lnTo>
                  <a:lnTo>
                    <a:pt x="2745" y="1136"/>
                  </a:lnTo>
                  <a:lnTo>
                    <a:pt x="2972" y="1079"/>
                  </a:lnTo>
                  <a:lnTo>
                    <a:pt x="3180" y="985"/>
                  </a:lnTo>
                  <a:lnTo>
                    <a:pt x="3369" y="890"/>
                  </a:lnTo>
                  <a:lnTo>
                    <a:pt x="3520" y="777"/>
                  </a:lnTo>
                  <a:lnTo>
                    <a:pt x="3653" y="644"/>
                  </a:lnTo>
                  <a:lnTo>
                    <a:pt x="3766" y="531"/>
                  </a:lnTo>
                  <a:lnTo>
                    <a:pt x="3842" y="417"/>
                  </a:lnTo>
                  <a:lnTo>
                    <a:pt x="3974" y="209"/>
                  </a:lnTo>
                  <a:lnTo>
                    <a:pt x="4050" y="58"/>
                  </a:lnTo>
                  <a:lnTo>
                    <a:pt x="4069" y="1"/>
                  </a:lnTo>
                  <a:lnTo>
                    <a:pt x="4069" y="1"/>
                  </a:lnTo>
                  <a:lnTo>
                    <a:pt x="3993" y="39"/>
                  </a:lnTo>
                  <a:lnTo>
                    <a:pt x="3785" y="152"/>
                  </a:lnTo>
                  <a:lnTo>
                    <a:pt x="3464" y="285"/>
                  </a:lnTo>
                  <a:lnTo>
                    <a:pt x="3255" y="341"/>
                  </a:lnTo>
                  <a:lnTo>
                    <a:pt x="3009" y="398"/>
                  </a:lnTo>
                  <a:lnTo>
                    <a:pt x="2726" y="455"/>
                  </a:lnTo>
                  <a:lnTo>
                    <a:pt x="2423" y="493"/>
                  </a:lnTo>
                  <a:lnTo>
                    <a:pt x="2101" y="512"/>
                  </a:lnTo>
                  <a:lnTo>
                    <a:pt x="1742" y="493"/>
                  </a:lnTo>
                  <a:lnTo>
                    <a:pt x="1344" y="455"/>
                  </a:lnTo>
                  <a:lnTo>
                    <a:pt x="928" y="379"/>
                  </a:lnTo>
                  <a:lnTo>
                    <a:pt x="474" y="285"/>
                  </a:lnTo>
                  <a:lnTo>
                    <a:pt x="1" y="133"/>
                  </a:lnTo>
                  <a:lnTo>
                    <a:pt x="1" y="133"/>
                  </a:lnTo>
                  <a:close/>
                </a:path>
              </a:pathLst>
            </a:custGeom>
            <a:solidFill>
              <a:srgbClr val="9043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8" name="Google Shape;2052;p27">
              <a:extLst>
                <a:ext uri="{FF2B5EF4-FFF2-40B4-BE49-F238E27FC236}">
                  <a16:creationId xmlns:a16="http://schemas.microsoft.com/office/drawing/2014/main" id="{BF102952-888D-B18B-FB6C-5CC75D3AEABC}"/>
                </a:ext>
              </a:extLst>
            </p:cNvPr>
            <p:cNvSpPr/>
            <p:nvPr/>
          </p:nvSpPr>
          <p:spPr>
            <a:xfrm>
              <a:off x="3363452" y="3622367"/>
              <a:ext cx="41858" cy="29155"/>
            </a:xfrm>
            <a:custGeom>
              <a:avLst/>
              <a:gdLst/>
              <a:ahLst/>
              <a:cxnLst/>
              <a:rect l="l" t="t" r="r" b="b"/>
              <a:pathLst>
                <a:path w="1496" h="1042" extrusionOk="0">
                  <a:moveTo>
                    <a:pt x="0" y="1041"/>
                  </a:moveTo>
                  <a:lnTo>
                    <a:pt x="0" y="1041"/>
                  </a:lnTo>
                  <a:lnTo>
                    <a:pt x="38" y="928"/>
                  </a:lnTo>
                  <a:lnTo>
                    <a:pt x="114" y="833"/>
                  </a:lnTo>
                  <a:lnTo>
                    <a:pt x="190" y="701"/>
                  </a:lnTo>
                  <a:lnTo>
                    <a:pt x="303" y="587"/>
                  </a:lnTo>
                  <a:lnTo>
                    <a:pt x="455" y="492"/>
                  </a:lnTo>
                  <a:lnTo>
                    <a:pt x="530" y="473"/>
                  </a:lnTo>
                  <a:lnTo>
                    <a:pt x="606" y="436"/>
                  </a:lnTo>
                  <a:lnTo>
                    <a:pt x="701" y="436"/>
                  </a:lnTo>
                  <a:lnTo>
                    <a:pt x="795" y="436"/>
                  </a:lnTo>
                  <a:lnTo>
                    <a:pt x="795" y="436"/>
                  </a:lnTo>
                  <a:lnTo>
                    <a:pt x="966" y="473"/>
                  </a:lnTo>
                  <a:lnTo>
                    <a:pt x="1117" y="549"/>
                  </a:lnTo>
                  <a:lnTo>
                    <a:pt x="1249" y="625"/>
                  </a:lnTo>
                  <a:lnTo>
                    <a:pt x="1344" y="719"/>
                  </a:lnTo>
                  <a:lnTo>
                    <a:pt x="1401" y="814"/>
                  </a:lnTo>
                  <a:lnTo>
                    <a:pt x="1458" y="890"/>
                  </a:lnTo>
                  <a:lnTo>
                    <a:pt x="1495" y="965"/>
                  </a:lnTo>
                  <a:lnTo>
                    <a:pt x="1495" y="965"/>
                  </a:lnTo>
                  <a:lnTo>
                    <a:pt x="1495" y="814"/>
                  </a:lnTo>
                  <a:lnTo>
                    <a:pt x="1458" y="663"/>
                  </a:lnTo>
                  <a:lnTo>
                    <a:pt x="1420" y="473"/>
                  </a:lnTo>
                  <a:lnTo>
                    <a:pt x="1344" y="303"/>
                  </a:lnTo>
                  <a:lnTo>
                    <a:pt x="1268" y="209"/>
                  </a:lnTo>
                  <a:lnTo>
                    <a:pt x="1212" y="133"/>
                  </a:lnTo>
                  <a:lnTo>
                    <a:pt x="1117" y="76"/>
                  </a:lnTo>
                  <a:lnTo>
                    <a:pt x="1022" y="38"/>
                  </a:lnTo>
                  <a:lnTo>
                    <a:pt x="909" y="0"/>
                  </a:lnTo>
                  <a:lnTo>
                    <a:pt x="776" y="0"/>
                  </a:lnTo>
                  <a:lnTo>
                    <a:pt x="776" y="0"/>
                  </a:lnTo>
                  <a:lnTo>
                    <a:pt x="625" y="0"/>
                  </a:lnTo>
                  <a:lnTo>
                    <a:pt x="511" y="38"/>
                  </a:lnTo>
                  <a:lnTo>
                    <a:pt x="398" y="95"/>
                  </a:lnTo>
                  <a:lnTo>
                    <a:pt x="303" y="171"/>
                  </a:lnTo>
                  <a:lnTo>
                    <a:pt x="228" y="246"/>
                  </a:lnTo>
                  <a:lnTo>
                    <a:pt x="171" y="322"/>
                  </a:lnTo>
                  <a:lnTo>
                    <a:pt x="114" y="417"/>
                  </a:lnTo>
                  <a:lnTo>
                    <a:pt x="76" y="511"/>
                  </a:lnTo>
                  <a:lnTo>
                    <a:pt x="19" y="701"/>
                  </a:lnTo>
                  <a:lnTo>
                    <a:pt x="0" y="871"/>
                  </a:lnTo>
                  <a:lnTo>
                    <a:pt x="0" y="1041"/>
                  </a:lnTo>
                  <a:lnTo>
                    <a:pt x="0" y="1041"/>
                  </a:lnTo>
                  <a:close/>
                </a:path>
              </a:pathLst>
            </a:custGeom>
            <a:solidFill>
              <a:srgbClr val="C47F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9" name="Google Shape;2053;p27">
              <a:extLst>
                <a:ext uri="{FF2B5EF4-FFF2-40B4-BE49-F238E27FC236}">
                  <a16:creationId xmlns:a16="http://schemas.microsoft.com/office/drawing/2014/main" id="{94FD3FBE-A7FE-8C14-8C1B-98DF97863687}"/>
                </a:ext>
              </a:extLst>
            </p:cNvPr>
            <p:cNvSpPr/>
            <p:nvPr/>
          </p:nvSpPr>
          <p:spPr>
            <a:xfrm>
              <a:off x="3216779" y="3621304"/>
              <a:ext cx="93761" cy="93733"/>
            </a:xfrm>
            <a:custGeom>
              <a:avLst/>
              <a:gdLst/>
              <a:ahLst/>
              <a:cxnLst/>
              <a:rect l="l" t="t" r="r" b="b"/>
              <a:pathLst>
                <a:path w="3351" h="3350" extrusionOk="0">
                  <a:moveTo>
                    <a:pt x="1515" y="1"/>
                  </a:moveTo>
                  <a:lnTo>
                    <a:pt x="1344" y="38"/>
                  </a:lnTo>
                  <a:lnTo>
                    <a:pt x="1193" y="76"/>
                  </a:lnTo>
                  <a:lnTo>
                    <a:pt x="1042" y="114"/>
                  </a:lnTo>
                  <a:lnTo>
                    <a:pt x="890" y="190"/>
                  </a:lnTo>
                  <a:lnTo>
                    <a:pt x="758" y="265"/>
                  </a:lnTo>
                  <a:lnTo>
                    <a:pt x="625" y="360"/>
                  </a:lnTo>
                  <a:lnTo>
                    <a:pt x="493" y="474"/>
                  </a:lnTo>
                  <a:lnTo>
                    <a:pt x="379" y="606"/>
                  </a:lnTo>
                  <a:lnTo>
                    <a:pt x="266" y="739"/>
                  </a:lnTo>
                  <a:lnTo>
                    <a:pt x="190" y="871"/>
                  </a:lnTo>
                  <a:lnTo>
                    <a:pt x="114" y="1022"/>
                  </a:lnTo>
                  <a:lnTo>
                    <a:pt x="58" y="1174"/>
                  </a:lnTo>
                  <a:lnTo>
                    <a:pt x="20" y="1325"/>
                  </a:lnTo>
                  <a:lnTo>
                    <a:pt x="1" y="1477"/>
                  </a:lnTo>
                  <a:lnTo>
                    <a:pt x="1" y="1647"/>
                  </a:lnTo>
                  <a:lnTo>
                    <a:pt x="1" y="1817"/>
                  </a:lnTo>
                  <a:lnTo>
                    <a:pt x="20" y="1987"/>
                  </a:lnTo>
                  <a:lnTo>
                    <a:pt x="58" y="2139"/>
                  </a:lnTo>
                  <a:lnTo>
                    <a:pt x="114" y="2309"/>
                  </a:lnTo>
                  <a:lnTo>
                    <a:pt x="190" y="2442"/>
                  </a:lnTo>
                  <a:lnTo>
                    <a:pt x="266" y="2593"/>
                  </a:lnTo>
                  <a:lnTo>
                    <a:pt x="379" y="2725"/>
                  </a:lnTo>
                  <a:lnTo>
                    <a:pt x="493" y="2858"/>
                  </a:lnTo>
                  <a:lnTo>
                    <a:pt x="625" y="2971"/>
                  </a:lnTo>
                  <a:lnTo>
                    <a:pt x="758" y="3066"/>
                  </a:lnTo>
                  <a:lnTo>
                    <a:pt x="890" y="3161"/>
                  </a:lnTo>
                  <a:lnTo>
                    <a:pt x="1042" y="3236"/>
                  </a:lnTo>
                  <a:lnTo>
                    <a:pt x="1193" y="3274"/>
                  </a:lnTo>
                  <a:lnTo>
                    <a:pt x="1344" y="3312"/>
                  </a:lnTo>
                  <a:lnTo>
                    <a:pt x="1515" y="3350"/>
                  </a:lnTo>
                  <a:lnTo>
                    <a:pt x="1836" y="3350"/>
                  </a:lnTo>
                  <a:lnTo>
                    <a:pt x="2007" y="3312"/>
                  </a:lnTo>
                  <a:lnTo>
                    <a:pt x="2158" y="3274"/>
                  </a:lnTo>
                  <a:lnTo>
                    <a:pt x="2309" y="3236"/>
                  </a:lnTo>
                  <a:lnTo>
                    <a:pt x="2461" y="3161"/>
                  </a:lnTo>
                  <a:lnTo>
                    <a:pt x="2593" y="3085"/>
                  </a:lnTo>
                  <a:lnTo>
                    <a:pt x="2726" y="2990"/>
                  </a:lnTo>
                  <a:lnTo>
                    <a:pt x="2858" y="2877"/>
                  </a:lnTo>
                  <a:lnTo>
                    <a:pt x="2972" y="2744"/>
                  </a:lnTo>
                  <a:lnTo>
                    <a:pt x="3085" y="2612"/>
                  </a:lnTo>
                  <a:lnTo>
                    <a:pt x="3161" y="2461"/>
                  </a:lnTo>
                  <a:lnTo>
                    <a:pt x="3237" y="2328"/>
                  </a:lnTo>
                  <a:lnTo>
                    <a:pt x="3293" y="2177"/>
                  </a:lnTo>
                  <a:lnTo>
                    <a:pt x="3331" y="2006"/>
                  </a:lnTo>
                  <a:lnTo>
                    <a:pt x="3350" y="1855"/>
                  </a:lnTo>
                  <a:lnTo>
                    <a:pt x="3350" y="1685"/>
                  </a:lnTo>
                  <a:lnTo>
                    <a:pt x="3350" y="1514"/>
                  </a:lnTo>
                  <a:lnTo>
                    <a:pt x="3331" y="1344"/>
                  </a:lnTo>
                  <a:lnTo>
                    <a:pt x="3293" y="1193"/>
                  </a:lnTo>
                  <a:lnTo>
                    <a:pt x="3237" y="1041"/>
                  </a:lnTo>
                  <a:lnTo>
                    <a:pt x="3161" y="890"/>
                  </a:lnTo>
                  <a:lnTo>
                    <a:pt x="3085" y="757"/>
                  </a:lnTo>
                  <a:lnTo>
                    <a:pt x="2972" y="625"/>
                  </a:lnTo>
                  <a:lnTo>
                    <a:pt x="2858" y="493"/>
                  </a:lnTo>
                  <a:lnTo>
                    <a:pt x="2726" y="379"/>
                  </a:lnTo>
                  <a:lnTo>
                    <a:pt x="2593" y="284"/>
                  </a:lnTo>
                  <a:lnTo>
                    <a:pt x="2461" y="209"/>
                  </a:lnTo>
                  <a:lnTo>
                    <a:pt x="2309" y="133"/>
                  </a:lnTo>
                  <a:lnTo>
                    <a:pt x="2158" y="76"/>
                  </a:lnTo>
                  <a:lnTo>
                    <a:pt x="2007" y="38"/>
                  </a:lnTo>
                  <a:lnTo>
                    <a:pt x="1836" y="19"/>
                  </a:lnTo>
                  <a:lnTo>
                    <a:pt x="1685"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0" name="Google Shape;2054;p27">
              <a:extLst>
                <a:ext uri="{FF2B5EF4-FFF2-40B4-BE49-F238E27FC236}">
                  <a16:creationId xmlns:a16="http://schemas.microsoft.com/office/drawing/2014/main" id="{F68452BC-08BE-FE29-4FB3-6D6D4355A1C2}"/>
                </a:ext>
              </a:extLst>
            </p:cNvPr>
            <p:cNvSpPr/>
            <p:nvPr/>
          </p:nvSpPr>
          <p:spPr>
            <a:xfrm>
              <a:off x="3216779" y="3621304"/>
              <a:ext cx="93761" cy="93733"/>
            </a:xfrm>
            <a:custGeom>
              <a:avLst/>
              <a:gdLst/>
              <a:ahLst/>
              <a:cxnLst/>
              <a:rect l="l" t="t" r="r" b="b"/>
              <a:pathLst>
                <a:path w="3351" h="3350" fill="none" extrusionOk="0">
                  <a:moveTo>
                    <a:pt x="1685" y="1"/>
                  </a:moveTo>
                  <a:lnTo>
                    <a:pt x="1685" y="1"/>
                  </a:lnTo>
                  <a:lnTo>
                    <a:pt x="1515" y="1"/>
                  </a:lnTo>
                  <a:lnTo>
                    <a:pt x="1344" y="38"/>
                  </a:lnTo>
                  <a:lnTo>
                    <a:pt x="1193" y="76"/>
                  </a:lnTo>
                  <a:lnTo>
                    <a:pt x="1042" y="114"/>
                  </a:lnTo>
                  <a:lnTo>
                    <a:pt x="890" y="190"/>
                  </a:lnTo>
                  <a:lnTo>
                    <a:pt x="758" y="265"/>
                  </a:lnTo>
                  <a:lnTo>
                    <a:pt x="625" y="360"/>
                  </a:lnTo>
                  <a:lnTo>
                    <a:pt x="493" y="474"/>
                  </a:lnTo>
                  <a:lnTo>
                    <a:pt x="493" y="474"/>
                  </a:lnTo>
                  <a:lnTo>
                    <a:pt x="379" y="606"/>
                  </a:lnTo>
                  <a:lnTo>
                    <a:pt x="266" y="739"/>
                  </a:lnTo>
                  <a:lnTo>
                    <a:pt x="190" y="871"/>
                  </a:lnTo>
                  <a:lnTo>
                    <a:pt x="114" y="1022"/>
                  </a:lnTo>
                  <a:lnTo>
                    <a:pt x="58" y="1174"/>
                  </a:lnTo>
                  <a:lnTo>
                    <a:pt x="20" y="1325"/>
                  </a:lnTo>
                  <a:lnTo>
                    <a:pt x="1" y="1477"/>
                  </a:lnTo>
                  <a:lnTo>
                    <a:pt x="1" y="1647"/>
                  </a:lnTo>
                  <a:lnTo>
                    <a:pt x="1" y="1647"/>
                  </a:lnTo>
                  <a:lnTo>
                    <a:pt x="1" y="1817"/>
                  </a:lnTo>
                  <a:lnTo>
                    <a:pt x="20" y="1987"/>
                  </a:lnTo>
                  <a:lnTo>
                    <a:pt x="58" y="2139"/>
                  </a:lnTo>
                  <a:lnTo>
                    <a:pt x="114" y="2309"/>
                  </a:lnTo>
                  <a:lnTo>
                    <a:pt x="190" y="2442"/>
                  </a:lnTo>
                  <a:lnTo>
                    <a:pt x="266" y="2593"/>
                  </a:lnTo>
                  <a:lnTo>
                    <a:pt x="379" y="2725"/>
                  </a:lnTo>
                  <a:lnTo>
                    <a:pt x="493" y="2858"/>
                  </a:lnTo>
                  <a:lnTo>
                    <a:pt x="493" y="2858"/>
                  </a:lnTo>
                  <a:lnTo>
                    <a:pt x="625" y="2971"/>
                  </a:lnTo>
                  <a:lnTo>
                    <a:pt x="758" y="3066"/>
                  </a:lnTo>
                  <a:lnTo>
                    <a:pt x="890" y="3161"/>
                  </a:lnTo>
                  <a:lnTo>
                    <a:pt x="1042" y="3236"/>
                  </a:lnTo>
                  <a:lnTo>
                    <a:pt x="1193" y="3274"/>
                  </a:lnTo>
                  <a:lnTo>
                    <a:pt x="1344" y="3312"/>
                  </a:lnTo>
                  <a:lnTo>
                    <a:pt x="1515" y="3350"/>
                  </a:lnTo>
                  <a:lnTo>
                    <a:pt x="1685" y="3350"/>
                  </a:lnTo>
                  <a:lnTo>
                    <a:pt x="1685" y="3350"/>
                  </a:lnTo>
                  <a:lnTo>
                    <a:pt x="1836" y="3350"/>
                  </a:lnTo>
                  <a:lnTo>
                    <a:pt x="2007" y="3312"/>
                  </a:lnTo>
                  <a:lnTo>
                    <a:pt x="2158" y="3274"/>
                  </a:lnTo>
                  <a:lnTo>
                    <a:pt x="2309" y="3236"/>
                  </a:lnTo>
                  <a:lnTo>
                    <a:pt x="2461" y="3161"/>
                  </a:lnTo>
                  <a:lnTo>
                    <a:pt x="2593" y="3085"/>
                  </a:lnTo>
                  <a:lnTo>
                    <a:pt x="2726" y="2990"/>
                  </a:lnTo>
                  <a:lnTo>
                    <a:pt x="2858" y="2877"/>
                  </a:lnTo>
                  <a:lnTo>
                    <a:pt x="2858" y="2877"/>
                  </a:lnTo>
                  <a:lnTo>
                    <a:pt x="2972" y="2744"/>
                  </a:lnTo>
                  <a:lnTo>
                    <a:pt x="3085" y="2612"/>
                  </a:lnTo>
                  <a:lnTo>
                    <a:pt x="3161" y="2461"/>
                  </a:lnTo>
                  <a:lnTo>
                    <a:pt x="3237" y="2328"/>
                  </a:lnTo>
                  <a:lnTo>
                    <a:pt x="3293" y="2177"/>
                  </a:lnTo>
                  <a:lnTo>
                    <a:pt x="3331" y="2006"/>
                  </a:lnTo>
                  <a:lnTo>
                    <a:pt x="3350" y="1855"/>
                  </a:lnTo>
                  <a:lnTo>
                    <a:pt x="3350" y="1685"/>
                  </a:lnTo>
                  <a:lnTo>
                    <a:pt x="3350" y="1685"/>
                  </a:lnTo>
                  <a:lnTo>
                    <a:pt x="3350" y="1514"/>
                  </a:lnTo>
                  <a:lnTo>
                    <a:pt x="3331" y="1344"/>
                  </a:lnTo>
                  <a:lnTo>
                    <a:pt x="3293" y="1193"/>
                  </a:lnTo>
                  <a:lnTo>
                    <a:pt x="3237" y="1041"/>
                  </a:lnTo>
                  <a:lnTo>
                    <a:pt x="3161" y="890"/>
                  </a:lnTo>
                  <a:lnTo>
                    <a:pt x="3085" y="757"/>
                  </a:lnTo>
                  <a:lnTo>
                    <a:pt x="2972" y="625"/>
                  </a:lnTo>
                  <a:lnTo>
                    <a:pt x="2858" y="493"/>
                  </a:lnTo>
                  <a:lnTo>
                    <a:pt x="2858" y="493"/>
                  </a:lnTo>
                  <a:lnTo>
                    <a:pt x="2726" y="379"/>
                  </a:lnTo>
                  <a:lnTo>
                    <a:pt x="2593" y="284"/>
                  </a:lnTo>
                  <a:lnTo>
                    <a:pt x="2461" y="209"/>
                  </a:lnTo>
                  <a:lnTo>
                    <a:pt x="2309" y="133"/>
                  </a:lnTo>
                  <a:lnTo>
                    <a:pt x="2158" y="76"/>
                  </a:lnTo>
                  <a:lnTo>
                    <a:pt x="2007" y="38"/>
                  </a:lnTo>
                  <a:lnTo>
                    <a:pt x="1836" y="19"/>
                  </a:lnTo>
                  <a:lnTo>
                    <a:pt x="16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1" name="Google Shape;2055;p27">
              <a:extLst>
                <a:ext uri="{FF2B5EF4-FFF2-40B4-BE49-F238E27FC236}">
                  <a16:creationId xmlns:a16="http://schemas.microsoft.com/office/drawing/2014/main" id="{81B28016-6F1C-35AA-445D-199B8EB7FB8F}"/>
                </a:ext>
              </a:extLst>
            </p:cNvPr>
            <p:cNvSpPr/>
            <p:nvPr/>
          </p:nvSpPr>
          <p:spPr>
            <a:xfrm>
              <a:off x="3234267" y="3635602"/>
              <a:ext cx="22272" cy="21740"/>
            </a:xfrm>
            <a:custGeom>
              <a:avLst/>
              <a:gdLst/>
              <a:ahLst/>
              <a:cxnLst/>
              <a:rect l="l" t="t" r="r" b="b"/>
              <a:pathLst>
                <a:path w="796" h="777" extrusionOk="0">
                  <a:moveTo>
                    <a:pt x="644" y="682"/>
                  </a:moveTo>
                  <a:lnTo>
                    <a:pt x="644" y="682"/>
                  </a:lnTo>
                  <a:lnTo>
                    <a:pt x="587" y="738"/>
                  </a:lnTo>
                  <a:lnTo>
                    <a:pt x="530" y="757"/>
                  </a:lnTo>
                  <a:lnTo>
                    <a:pt x="454" y="776"/>
                  </a:lnTo>
                  <a:lnTo>
                    <a:pt x="398" y="776"/>
                  </a:lnTo>
                  <a:lnTo>
                    <a:pt x="398" y="776"/>
                  </a:lnTo>
                  <a:lnTo>
                    <a:pt x="322" y="776"/>
                  </a:lnTo>
                  <a:lnTo>
                    <a:pt x="246" y="757"/>
                  </a:lnTo>
                  <a:lnTo>
                    <a:pt x="190" y="720"/>
                  </a:lnTo>
                  <a:lnTo>
                    <a:pt x="133" y="682"/>
                  </a:lnTo>
                  <a:lnTo>
                    <a:pt x="133" y="682"/>
                  </a:lnTo>
                  <a:lnTo>
                    <a:pt x="76" y="606"/>
                  </a:lnTo>
                  <a:lnTo>
                    <a:pt x="38" y="549"/>
                  </a:lnTo>
                  <a:lnTo>
                    <a:pt x="19" y="474"/>
                  </a:lnTo>
                  <a:lnTo>
                    <a:pt x="0" y="398"/>
                  </a:lnTo>
                  <a:lnTo>
                    <a:pt x="0" y="398"/>
                  </a:lnTo>
                  <a:lnTo>
                    <a:pt x="19" y="322"/>
                  </a:lnTo>
                  <a:lnTo>
                    <a:pt x="38" y="246"/>
                  </a:lnTo>
                  <a:lnTo>
                    <a:pt x="76" y="190"/>
                  </a:lnTo>
                  <a:lnTo>
                    <a:pt x="133" y="114"/>
                  </a:lnTo>
                  <a:lnTo>
                    <a:pt x="133" y="114"/>
                  </a:lnTo>
                  <a:lnTo>
                    <a:pt x="190" y="76"/>
                  </a:lnTo>
                  <a:lnTo>
                    <a:pt x="246" y="38"/>
                  </a:lnTo>
                  <a:lnTo>
                    <a:pt x="322" y="0"/>
                  </a:lnTo>
                  <a:lnTo>
                    <a:pt x="398" y="0"/>
                  </a:lnTo>
                  <a:lnTo>
                    <a:pt x="398" y="0"/>
                  </a:lnTo>
                  <a:lnTo>
                    <a:pt x="454" y="19"/>
                  </a:lnTo>
                  <a:lnTo>
                    <a:pt x="530" y="38"/>
                  </a:lnTo>
                  <a:lnTo>
                    <a:pt x="587" y="95"/>
                  </a:lnTo>
                  <a:lnTo>
                    <a:pt x="644" y="133"/>
                  </a:lnTo>
                  <a:lnTo>
                    <a:pt x="644" y="133"/>
                  </a:lnTo>
                  <a:lnTo>
                    <a:pt x="719" y="190"/>
                  </a:lnTo>
                  <a:lnTo>
                    <a:pt x="757" y="265"/>
                  </a:lnTo>
                  <a:lnTo>
                    <a:pt x="776" y="322"/>
                  </a:lnTo>
                  <a:lnTo>
                    <a:pt x="795" y="398"/>
                  </a:lnTo>
                  <a:lnTo>
                    <a:pt x="795" y="398"/>
                  </a:lnTo>
                  <a:lnTo>
                    <a:pt x="776" y="474"/>
                  </a:lnTo>
                  <a:lnTo>
                    <a:pt x="757" y="549"/>
                  </a:lnTo>
                  <a:lnTo>
                    <a:pt x="719" y="625"/>
                  </a:lnTo>
                  <a:lnTo>
                    <a:pt x="644" y="682"/>
                  </a:lnTo>
                  <a:lnTo>
                    <a:pt x="644" y="682"/>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2" name="Google Shape;2056;p27">
              <a:extLst>
                <a:ext uri="{FF2B5EF4-FFF2-40B4-BE49-F238E27FC236}">
                  <a16:creationId xmlns:a16="http://schemas.microsoft.com/office/drawing/2014/main" id="{207DE846-2662-B173-2ADA-D2FF9D472374}"/>
                </a:ext>
              </a:extLst>
            </p:cNvPr>
            <p:cNvSpPr/>
            <p:nvPr/>
          </p:nvSpPr>
          <p:spPr>
            <a:xfrm>
              <a:off x="3450806" y="3613889"/>
              <a:ext cx="97454" cy="97454"/>
            </a:xfrm>
            <a:custGeom>
              <a:avLst/>
              <a:gdLst/>
              <a:ahLst/>
              <a:cxnLst/>
              <a:rect l="l" t="t" r="r" b="b"/>
              <a:pathLst>
                <a:path w="3483" h="3483" extrusionOk="0">
                  <a:moveTo>
                    <a:pt x="1761" y="1"/>
                  </a:moveTo>
                  <a:lnTo>
                    <a:pt x="1571" y="20"/>
                  </a:lnTo>
                  <a:lnTo>
                    <a:pt x="1401" y="38"/>
                  </a:lnTo>
                  <a:lnTo>
                    <a:pt x="1231" y="76"/>
                  </a:lnTo>
                  <a:lnTo>
                    <a:pt x="1079" y="133"/>
                  </a:lnTo>
                  <a:lnTo>
                    <a:pt x="928" y="209"/>
                  </a:lnTo>
                  <a:lnTo>
                    <a:pt x="777" y="284"/>
                  </a:lnTo>
                  <a:lnTo>
                    <a:pt x="644" y="398"/>
                  </a:lnTo>
                  <a:lnTo>
                    <a:pt x="512" y="512"/>
                  </a:lnTo>
                  <a:lnTo>
                    <a:pt x="398" y="644"/>
                  </a:lnTo>
                  <a:lnTo>
                    <a:pt x="285" y="776"/>
                  </a:lnTo>
                  <a:lnTo>
                    <a:pt x="190" y="909"/>
                  </a:lnTo>
                  <a:lnTo>
                    <a:pt x="133" y="1060"/>
                  </a:lnTo>
                  <a:lnTo>
                    <a:pt x="76" y="1212"/>
                  </a:lnTo>
                  <a:lnTo>
                    <a:pt x="20" y="1382"/>
                  </a:lnTo>
                  <a:lnTo>
                    <a:pt x="1" y="1552"/>
                  </a:lnTo>
                  <a:lnTo>
                    <a:pt x="1" y="1723"/>
                  </a:lnTo>
                  <a:lnTo>
                    <a:pt x="1" y="1893"/>
                  </a:lnTo>
                  <a:lnTo>
                    <a:pt x="20" y="2063"/>
                  </a:lnTo>
                  <a:lnTo>
                    <a:pt x="76" y="2234"/>
                  </a:lnTo>
                  <a:lnTo>
                    <a:pt x="133" y="2385"/>
                  </a:lnTo>
                  <a:lnTo>
                    <a:pt x="190" y="2536"/>
                  </a:lnTo>
                  <a:lnTo>
                    <a:pt x="285" y="2688"/>
                  </a:lnTo>
                  <a:lnTo>
                    <a:pt x="398" y="2820"/>
                  </a:lnTo>
                  <a:lnTo>
                    <a:pt x="512" y="2953"/>
                  </a:lnTo>
                  <a:lnTo>
                    <a:pt x="644" y="3085"/>
                  </a:lnTo>
                  <a:lnTo>
                    <a:pt x="777" y="3180"/>
                  </a:lnTo>
                  <a:lnTo>
                    <a:pt x="928" y="3274"/>
                  </a:lnTo>
                  <a:lnTo>
                    <a:pt x="1079" y="3350"/>
                  </a:lnTo>
                  <a:lnTo>
                    <a:pt x="1231" y="3407"/>
                  </a:lnTo>
                  <a:lnTo>
                    <a:pt x="1401" y="3445"/>
                  </a:lnTo>
                  <a:lnTo>
                    <a:pt x="1571" y="3482"/>
                  </a:lnTo>
                  <a:lnTo>
                    <a:pt x="1931" y="3482"/>
                  </a:lnTo>
                  <a:lnTo>
                    <a:pt x="2101" y="3463"/>
                  </a:lnTo>
                  <a:lnTo>
                    <a:pt x="2271" y="3407"/>
                  </a:lnTo>
                  <a:lnTo>
                    <a:pt x="2423" y="3350"/>
                  </a:lnTo>
                  <a:lnTo>
                    <a:pt x="2574" y="3293"/>
                  </a:lnTo>
                  <a:lnTo>
                    <a:pt x="2707" y="3199"/>
                  </a:lnTo>
                  <a:lnTo>
                    <a:pt x="2839" y="3085"/>
                  </a:lnTo>
                  <a:lnTo>
                    <a:pt x="2972" y="2972"/>
                  </a:lnTo>
                  <a:lnTo>
                    <a:pt x="3085" y="2839"/>
                  </a:lnTo>
                  <a:lnTo>
                    <a:pt x="3199" y="2707"/>
                  </a:lnTo>
                  <a:lnTo>
                    <a:pt x="3293" y="2574"/>
                  </a:lnTo>
                  <a:lnTo>
                    <a:pt x="3369" y="2423"/>
                  </a:lnTo>
                  <a:lnTo>
                    <a:pt x="3426" y="2271"/>
                  </a:lnTo>
                  <a:lnTo>
                    <a:pt x="3464" y="2101"/>
                  </a:lnTo>
                  <a:lnTo>
                    <a:pt x="3482" y="1931"/>
                  </a:lnTo>
                  <a:lnTo>
                    <a:pt x="3482" y="1760"/>
                  </a:lnTo>
                  <a:lnTo>
                    <a:pt x="3482" y="1571"/>
                  </a:lnTo>
                  <a:lnTo>
                    <a:pt x="3464" y="1401"/>
                  </a:lnTo>
                  <a:lnTo>
                    <a:pt x="3426" y="1250"/>
                  </a:lnTo>
                  <a:lnTo>
                    <a:pt x="3369" y="1079"/>
                  </a:lnTo>
                  <a:lnTo>
                    <a:pt x="3293" y="947"/>
                  </a:lnTo>
                  <a:lnTo>
                    <a:pt x="3199" y="795"/>
                  </a:lnTo>
                  <a:lnTo>
                    <a:pt x="3085" y="663"/>
                  </a:lnTo>
                  <a:lnTo>
                    <a:pt x="2972" y="530"/>
                  </a:lnTo>
                  <a:lnTo>
                    <a:pt x="2839" y="398"/>
                  </a:lnTo>
                  <a:lnTo>
                    <a:pt x="2707" y="303"/>
                  </a:lnTo>
                  <a:lnTo>
                    <a:pt x="2574" y="209"/>
                  </a:lnTo>
                  <a:lnTo>
                    <a:pt x="2423" y="133"/>
                  </a:lnTo>
                  <a:lnTo>
                    <a:pt x="2271" y="76"/>
                  </a:lnTo>
                  <a:lnTo>
                    <a:pt x="2101" y="38"/>
                  </a:lnTo>
                  <a:lnTo>
                    <a:pt x="1931" y="20"/>
                  </a:lnTo>
                  <a:lnTo>
                    <a:pt x="1761"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3" name="Google Shape;2057;p27">
              <a:extLst>
                <a:ext uri="{FF2B5EF4-FFF2-40B4-BE49-F238E27FC236}">
                  <a16:creationId xmlns:a16="http://schemas.microsoft.com/office/drawing/2014/main" id="{3BD1B266-EDED-91E3-E1F3-417FEDD15D63}"/>
                </a:ext>
              </a:extLst>
            </p:cNvPr>
            <p:cNvSpPr/>
            <p:nvPr/>
          </p:nvSpPr>
          <p:spPr>
            <a:xfrm>
              <a:off x="3450806" y="3613889"/>
              <a:ext cx="97454" cy="97454"/>
            </a:xfrm>
            <a:custGeom>
              <a:avLst/>
              <a:gdLst/>
              <a:ahLst/>
              <a:cxnLst/>
              <a:rect l="l" t="t" r="r" b="b"/>
              <a:pathLst>
                <a:path w="3483" h="3483" fill="none" extrusionOk="0">
                  <a:moveTo>
                    <a:pt x="1761" y="1"/>
                  </a:moveTo>
                  <a:lnTo>
                    <a:pt x="1761" y="1"/>
                  </a:lnTo>
                  <a:lnTo>
                    <a:pt x="1571" y="20"/>
                  </a:lnTo>
                  <a:lnTo>
                    <a:pt x="1401" y="38"/>
                  </a:lnTo>
                  <a:lnTo>
                    <a:pt x="1231" y="76"/>
                  </a:lnTo>
                  <a:lnTo>
                    <a:pt x="1079" y="133"/>
                  </a:lnTo>
                  <a:lnTo>
                    <a:pt x="928" y="209"/>
                  </a:lnTo>
                  <a:lnTo>
                    <a:pt x="777" y="284"/>
                  </a:lnTo>
                  <a:lnTo>
                    <a:pt x="644" y="398"/>
                  </a:lnTo>
                  <a:lnTo>
                    <a:pt x="512" y="512"/>
                  </a:lnTo>
                  <a:lnTo>
                    <a:pt x="512" y="512"/>
                  </a:lnTo>
                  <a:lnTo>
                    <a:pt x="398" y="644"/>
                  </a:lnTo>
                  <a:lnTo>
                    <a:pt x="285" y="776"/>
                  </a:lnTo>
                  <a:lnTo>
                    <a:pt x="190" y="909"/>
                  </a:lnTo>
                  <a:lnTo>
                    <a:pt x="133" y="1060"/>
                  </a:lnTo>
                  <a:lnTo>
                    <a:pt x="76" y="1212"/>
                  </a:lnTo>
                  <a:lnTo>
                    <a:pt x="20" y="1382"/>
                  </a:lnTo>
                  <a:lnTo>
                    <a:pt x="1" y="1552"/>
                  </a:lnTo>
                  <a:lnTo>
                    <a:pt x="1" y="1723"/>
                  </a:lnTo>
                  <a:lnTo>
                    <a:pt x="1" y="1723"/>
                  </a:lnTo>
                  <a:lnTo>
                    <a:pt x="1" y="1893"/>
                  </a:lnTo>
                  <a:lnTo>
                    <a:pt x="20" y="2063"/>
                  </a:lnTo>
                  <a:lnTo>
                    <a:pt x="76" y="2234"/>
                  </a:lnTo>
                  <a:lnTo>
                    <a:pt x="133" y="2385"/>
                  </a:lnTo>
                  <a:lnTo>
                    <a:pt x="190" y="2536"/>
                  </a:lnTo>
                  <a:lnTo>
                    <a:pt x="285" y="2688"/>
                  </a:lnTo>
                  <a:lnTo>
                    <a:pt x="398" y="2820"/>
                  </a:lnTo>
                  <a:lnTo>
                    <a:pt x="512" y="2953"/>
                  </a:lnTo>
                  <a:lnTo>
                    <a:pt x="512" y="2953"/>
                  </a:lnTo>
                  <a:lnTo>
                    <a:pt x="644" y="3085"/>
                  </a:lnTo>
                  <a:lnTo>
                    <a:pt x="777" y="3180"/>
                  </a:lnTo>
                  <a:lnTo>
                    <a:pt x="928" y="3274"/>
                  </a:lnTo>
                  <a:lnTo>
                    <a:pt x="1079" y="3350"/>
                  </a:lnTo>
                  <a:lnTo>
                    <a:pt x="1231" y="3407"/>
                  </a:lnTo>
                  <a:lnTo>
                    <a:pt x="1401" y="3445"/>
                  </a:lnTo>
                  <a:lnTo>
                    <a:pt x="1571" y="3482"/>
                  </a:lnTo>
                  <a:lnTo>
                    <a:pt x="1761" y="3482"/>
                  </a:lnTo>
                  <a:lnTo>
                    <a:pt x="1761" y="3482"/>
                  </a:lnTo>
                  <a:lnTo>
                    <a:pt x="1931" y="3482"/>
                  </a:lnTo>
                  <a:lnTo>
                    <a:pt x="2101" y="3463"/>
                  </a:lnTo>
                  <a:lnTo>
                    <a:pt x="2271" y="3407"/>
                  </a:lnTo>
                  <a:lnTo>
                    <a:pt x="2423" y="3350"/>
                  </a:lnTo>
                  <a:lnTo>
                    <a:pt x="2574" y="3293"/>
                  </a:lnTo>
                  <a:lnTo>
                    <a:pt x="2707" y="3199"/>
                  </a:lnTo>
                  <a:lnTo>
                    <a:pt x="2839" y="3085"/>
                  </a:lnTo>
                  <a:lnTo>
                    <a:pt x="2972" y="2972"/>
                  </a:lnTo>
                  <a:lnTo>
                    <a:pt x="2972" y="2972"/>
                  </a:lnTo>
                  <a:lnTo>
                    <a:pt x="3085" y="2839"/>
                  </a:lnTo>
                  <a:lnTo>
                    <a:pt x="3199" y="2707"/>
                  </a:lnTo>
                  <a:lnTo>
                    <a:pt x="3293" y="2574"/>
                  </a:lnTo>
                  <a:lnTo>
                    <a:pt x="3369" y="2423"/>
                  </a:lnTo>
                  <a:lnTo>
                    <a:pt x="3426" y="2271"/>
                  </a:lnTo>
                  <a:lnTo>
                    <a:pt x="3464" y="2101"/>
                  </a:lnTo>
                  <a:lnTo>
                    <a:pt x="3482" y="1931"/>
                  </a:lnTo>
                  <a:lnTo>
                    <a:pt x="3482" y="1760"/>
                  </a:lnTo>
                  <a:lnTo>
                    <a:pt x="3482" y="1760"/>
                  </a:lnTo>
                  <a:lnTo>
                    <a:pt x="3482" y="1571"/>
                  </a:lnTo>
                  <a:lnTo>
                    <a:pt x="3464" y="1401"/>
                  </a:lnTo>
                  <a:lnTo>
                    <a:pt x="3426" y="1250"/>
                  </a:lnTo>
                  <a:lnTo>
                    <a:pt x="3369" y="1079"/>
                  </a:lnTo>
                  <a:lnTo>
                    <a:pt x="3293" y="947"/>
                  </a:lnTo>
                  <a:lnTo>
                    <a:pt x="3199" y="795"/>
                  </a:lnTo>
                  <a:lnTo>
                    <a:pt x="3085" y="663"/>
                  </a:lnTo>
                  <a:lnTo>
                    <a:pt x="2972" y="530"/>
                  </a:lnTo>
                  <a:lnTo>
                    <a:pt x="2972" y="530"/>
                  </a:lnTo>
                  <a:lnTo>
                    <a:pt x="2839" y="398"/>
                  </a:lnTo>
                  <a:lnTo>
                    <a:pt x="2707" y="303"/>
                  </a:lnTo>
                  <a:lnTo>
                    <a:pt x="2574" y="209"/>
                  </a:lnTo>
                  <a:lnTo>
                    <a:pt x="2423" y="133"/>
                  </a:lnTo>
                  <a:lnTo>
                    <a:pt x="2271" y="76"/>
                  </a:lnTo>
                  <a:lnTo>
                    <a:pt x="2101" y="38"/>
                  </a:lnTo>
                  <a:lnTo>
                    <a:pt x="1931" y="20"/>
                  </a:lnTo>
                  <a:lnTo>
                    <a:pt x="176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4" name="Google Shape;2058;p27">
              <a:extLst>
                <a:ext uri="{FF2B5EF4-FFF2-40B4-BE49-F238E27FC236}">
                  <a16:creationId xmlns:a16="http://schemas.microsoft.com/office/drawing/2014/main" id="{B3CDF0D9-FE63-2FCA-AE72-CE83E4CCA7DC}"/>
                </a:ext>
              </a:extLst>
            </p:cNvPr>
            <p:cNvSpPr/>
            <p:nvPr/>
          </p:nvSpPr>
          <p:spPr>
            <a:xfrm>
              <a:off x="3504276" y="3629782"/>
              <a:ext cx="22272" cy="21740"/>
            </a:xfrm>
            <a:custGeom>
              <a:avLst/>
              <a:gdLst/>
              <a:ahLst/>
              <a:cxnLst/>
              <a:rect l="l" t="t" r="r" b="b"/>
              <a:pathLst>
                <a:path w="796" h="777" extrusionOk="0">
                  <a:moveTo>
                    <a:pt x="796" y="379"/>
                  </a:moveTo>
                  <a:lnTo>
                    <a:pt x="796" y="379"/>
                  </a:lnTo>
                  <a:lnTo>
                    <a:pt x="796" y="473"/>
                  </a:lnTo>
                  <a:lnTo>
                    <a:pt x="777" y="549"/>
                  </a:lnTo>
                  <a:lnTo>
                    <a:pt x="739" y="606"/>
                  </a:lnTo>
                  <a:lnTo>
                    <a:pt x="682" y="663"/>
                  </a:lnTo>
                  <a:lnTo>
                    <a:pt x="682" y="663"/>
                  </a:lnTo>
                  <a:lnTo>
                    <a:pt x="625" y="719"/>
                  </a:lnTo>
                  <a:lnTo>
                    <a:pt x="569" y="757"/>
                  </a:lnTo>
                  <a:lnTo>
                    <a:pt x="493" y="776"/>
                  </a:lnTo>
                  <a:lnTo>
                    <a:pt x="417" y="776"/>
                  </a:lnTo>
                  <a:lnTo>
                    <a:pt x="417" y="776"/>
                  </a:lnTo>
                  <a:lnTo>
                    <a:pt x="342" y="776"/>
                  </a:lnTo>
                  <a:lnTo>
                    <a:pt x="266" y="757"/>
                  </a:lnTo>
                  <a:lnTo>
                    <a:pt x="190" y="719"/>
                  </a:lnTo>
                  <a:lnTo>
                    <a:pt x="114" y="663"/>
                  </a:lnTo>
                  <a:lnTo>
                    <a:pt x="114" y="663"/>
                  </a:lnTo>
                  <a:lnTo>
                    <a:pt x="77" y="606"/>
                  </a:lnTo>
                  <a:lnTo>
                    <a:pt x="39" y="530"/>
                  </a:lnTo>
                  <a:lnTo>
                    <a:pt x="1" y="454"/>
                  </a:lnTo>
                  <a:lnTo>
                    <a:pt x="1" y="379"/>
                  </a:lnTo>
                  <a:lnTo>
                    <a:pt x="1" y="379"/>
                  </a:lnTo>
                  <a:lnTo>
                    <a:pt x="1" y="303"/>
                  </a:lnTo>
                  <a:lnTo>
                    <a:pt x="39" y="227"/>
                  </a:lnTo>
                  <a:lnTo>
                    <a:pt x="77" y="152"/>
                  </a:lnTo>
                  <a:lnTo>
                    <a:pt x="114" y="95"/>
                  </a:lnTo>
                  <a:lnTo>
                    <a:pt x="114" y="95"/>
                  </a:lnTo>
                  <a:lnTo>
                    <a:pt x="190" y="57"/>
                  </a:lnTo>
                  <a:lnTo>
                    <a:pt x="266" y="19"/>
                  </a:lnTo>
                  <a:lnTo>
                    <a:pt x="342" y="0"/>
                  </a:lnTo>
                  <a:lnTo>
                    <a:pt x="417" y="0"/>
                  </a:lnTo>
                  <a:lnTo>
                    <a:pt x="417" y="0"/>
                  </a:lnTo>
                  <a:lnTo>
                    <a:pt x="493" y="0"/>
                  </a:lnTo>
                  <a:lnTo>
                    <a:pt x="569" y="19"/>
                  </a:lnTo>
                  <a:lnTo>
                    <a:pt x="625" y="57"/>
                  </a:lnTo>
                  <a:lnTo>
                    <a:pt x="682" y="114"/>
                  </a:lnTo>
                  <a:lnTo>
                    <a:pt x="682" y="114"/>
                  </a:lnTo>
                  <a:lnTo>
                    <a:pt x="739" y="171"/>
                  </a:lnTo>
                  <a:lnTo>
                    <a:pt x="777" y="246"/>
                  </a:lnTo>
                  <a:lnTo>
                    <a:pt x="796" y="303"/>
                  </a:lnTo>
                  <a:lnTo>
                    <a:pt x="796" y="379"/>
                  </a:lnTo>
                  <a:lnTo>
                    <a:pt x="796" y="379"/>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9979D19-F08A-AE19-F34E-156CA0A766EE}"/>
              </a:ext>
            </a:extLst>
          </p:cNvPr>
          <p:cNvSpPr txBox="1"/>
          <p:nvPr/>
        </p:nvSpPr>
        <p:spPr>
          <a:xfrm>
            <a:off x="664723" y="190010"/>
            <a:ext cx="9484243" cy="6120458"/>
          </a:xfrm>
          <a:prstGeom prst="rect">
            <a:avLst/>
          </a:prstGeom>
          <a:solidFill>
            <a:schemeClr val="accent2">
              <a:lumMod val="20000"/>
              <a:lumOff val="80000"/>
            </a:schemeClr>
          </a:solidFill>
          <a:ln w="28575">
            <a:solidFill>
              <a:schemeClr val="accent2">
                <a:lumMod val="75000"/>
              </a:schemeClr>
            </a:solidFill>
          </a:ln>
        </p:spPr>
        <p:txBody>
          <a:bodyPr wrap="square">
            <a:spAutoFit/>
          </a:bodyPr>
          <a:lstStyle/>
          <a:p>
            <a:pPr algn="just" defTabSz="1219170">
              <a:spcBef>
                <a:spcPts val="267"/>
              </a:spcBef>
              <a:spcAft>
                <a:spcPts val="267"/>
              </a:spcAft>
              <a:buClr>
                <a:srgbClr val="000000"/>
              </a:buClr>
            </a:pPr>
            <a:r>
              <a:rPr lang="vi-VN" sz="2667" b="1" kern="0" dirty="0">
                <a:solidFill>
                  <a:srgbClr val="000000"/>
                </a:solidFill>
                <a:latin typeface="Times New Roman" panose="02020603050405020304" pitchFamily="18" charset="0"/>
                <a:cs typeface="Times New Roman" panose="02020603050405020304" pitchFamily="18" charset="0"/>
                <a:sym typeface="Arial"/>
              </a:rPr>
              <a:t>1. Khái niệm và vai trò của gia đình</a:t>
            </a:r>
          </a:p>
          <a:p>
            <a:pPr algn="just" defTabSz="1219170">
              <a:spcBef>
                <a:spcPts val="267"/>
              </a:spcBef>
              <a:spcAft>
                <a:spcPts val="267"/>
              </a:spcAft>
              <a:buClr>
                <a:srgbClr val="000000"/>
              </a:buClr>
            </a:pPr>
            <a:r>
              <a:rPr lang="vi-VN" sz="2667" b="1" i="1" kern="0" dirty="0">
                <a:solidFill>
                  <a:srgbClr val="000000"/>
                </a:solidFill>
                <a:latin typeface="Times New Roman" panose="02020603050405020304" pitchFamily="18" charset="0"/>
                <a:cs typeface="Times New Roman" panose="02020603050405020304" pitchFamily="18" charset="0"/>
                <a:sym typeface="Arial"/>
              </a:rPr>
              <a:t>a. Khái niệm.</a:t>
            </a:r>
          </a:p>
          <a:p>
            <a:pPr algn="just" defTabSz="1219170">
              <a:spcBef>
                <a:spcPts val="267"/>
              </a:spcBef>
              <a:spcAft>
                <a:spcPts val="267"/>
              </a:spcAft>
              <a:buClr>
                <a:srgbClr val="000000"/>
              </a:buClr>
            </a:pP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vi-VN" sz="2667" kern="0" dirty="0">
                <a:solidFill>
                  <a:srgbClr val="000000"/>
                </a:solidFill>
                <a:latin typeface="Times New Roman" panose="02020603050405020304" pitchFamily="18" charset="0"/>
                <a:cs typeface="Times New Roman" panose="02020603050405020304" pitchFamily="18" charset="0"/>
                <a:sym typeface="Arial"/>
              </a:rPr>
              <a:t>Gia đình là tập hợp những người gắn bó với nhau do hôn nhân, quan hệ huyết thống hoặc quan hệ nuôi dưỡng làm phát sinh các quyền và nghĩa vụ giữa họ với nhau theo quy định của Luật Hôn nhân và Gia đình.</a:t>
            </a:r>
          </a:p>
          <a:p>
            <a:pPr algn="just" defTabSz="1219170">
              <a:spcBef>
                <a:spcPts val="267"/>
              </a:spcBef>
              <a:spcAft>
                <a:spcPts val="267"/>
              </a:spcAft>
              <a:buClr>
                <a:srgbClr val="000000"/>
              </a:buClr>
            </a:pPr>
            <a:r>
              <a:rPr lang="vi-VN" sz="2667" b="1" i="1" kern="0" dirty="0">
                <a:solidFill>
                  <a:srgbClr val="000000"/>
                </a:solidFill>
                <a:latin typeface="Times New Roman" panose="02020603050405020304" pitchFamily="18" charset="0"/>
                <a:cs typeface="Times New Roman" panose="02020603050405020304" pitchFamily="18" charset="0"/>
                <a:sym typeface="Arial"/>
              </a:rPr>
              <a:t>b. Vai trò của gia đình.</a:t>
            </a:r>
          </a:p>
          <a:p>
            <a:pPr algn="just" defTabSz="1219170">
              <a:spcBef>
                <a:spcPts val="267"/>
              </a:spcBef>
              <a:spcAft>
                <a:spcPts val="267"/>
              </a:spcAft>
              <a:buClr>
                <a:srgbClr val="000000"/>
              </a:buClr>
            </a:pPr>
            <a:r>
              <a:rPr lang="vi-VN" sz="2667" i="1" kern="0" dirty="0">
                <a:solidFill>
                  <a:srgbClr val="000000"/>
                </a:solidFill>
                <a:latin typeface="Times New Roman" panose="02020603050405020304" pitchFamily="18" charset="0"/>
                <a:cs typeface="Times New Roman" panose="02020603050405020304" pitchFamily="18" charset="0"/>
                <a:sym typeface="Arial"/>
              </a:rPr>
              <a:t>Gia đình có vai trò:</a:t>
            </a:r>
          </a:p>
          <a:p>
            <a:pPr algn="just" defTabSz="1219170">
              <a:spcBef>
                <a:spcPts val="267"/>
              </a:spcBef>
              <a:spcAft>
                <a:spcPts val="267"/>
              </a:spcAft>
              <a:buClr>
                <a:srgbClr val="000000"/>
              </a:buClr>
            </a:pPr>
            <a:r>
              <a:rPr lang="vi-VN" sz="2667" kern="0" dirty="0">
                <a:solidFill>
                  <a:srgbClr val="000000"/>
                </a:solidFill>
                <a:latin typeface="Times New Roman" panose="02020603050405020304" pitchFamily="18" charset="0"/>
                <a:cs typeface="Times New Roman" panose="02020603050405020304" pitchFamily="18" charset="0"/>
                <a:sym typeface="Arial"/>
              </a:rPr>
              <a:t>- Duy trì nòi giống, kinh tế</a:t>
            </a:r>
          </a:p>
          <a:p>
            <a:pPr algn="just" defTabSz="1219170">
              <a:spcBef>
                <a:spcPts val="267"/>
              </a:spcBef>
              <a:spcAft>
                <a:spcPts val="267"/>
              </a:spcAft>
              <a:buClr>
                <a:srgbClr val="000000"/>
              </a:buClr>
            </a:pPr>
            <a:r>
              <a:rPr lang="vi-VN" sz="2667" kern="0" dirty="0">
                <a:solidFill>
                  <a:srgbClr val="000000"/>
                </a:solidFill>
                <a:latin typeface="Times New Roman" panose="02020603050405020304" pitchFamily="18" charset="0"/>
                <a:cs typeface="Times New Roman" panose="02020603050405020304" pitchFamily="18" charset="0"/>
                <a:sym typeface="Arial"/>
              </a:rPr>
              <a:t>- Tổ chức đời sống gia đình</a:t>
            </a:r>
          </a:p>
          <a:p>
            <a:pPr algn="just" defTabSz="1219170">
              <a:spcBef>
                <a:spcPts val="267"/>
              </a:spcBef>
              <a:spcAft>
                <a:spcPts val="267"/>
              </a:spcAft>
              <a:buClr>
                <a:srgbClr val="000000"/>
              </a:buClr>
            </a:pPr>
            <a:r>
              <a:rPr lang="vi-VN" sz="2667" kern="0" dirty="0">
                <a:solidFill>
                  <a:srgbClr val="000000"/>
                </a:solidFill>
                <a:latin typeface="Times New Roman" panose="02020603050405020304" pitchFamily="18" charset="0"/>
                <a:cs typeface="Times New Roman" panose="02020603050405020304" pitchFamily="18" charset="0"/>
                <a:sym typeface="Arial"/>
              </a:rPr>
              <a:t>- Nuôi dưỡng và giáo dục con, cháu</a:t>
            </a:r>
          </a:p>
          <a:p>
            <a:pPr algn="just" defTabSz="1219170">
              <a:spcBef>
                <a:spcPts val="267"/>
              </a:spcBef>
              <a:spcAft>
                <a:spcPts val="267"/>
              </a:spcAft>
              <a:buClr>
                <a:srgbClr val="000000"/>
              </a:buClr>
            </a:pPr>
            <a:r>
              <a:rPr lang="vi-VN" sz="2667" kern="0" dirty="0">
                <a:solidFill>
                  <a:srgbClr val="000000"/>
                </a:solidFill>
                <a:latin typeface="Times New Roman" panose="02020603050405020304" pitchFamily="18" charset="0"/>
                <a:cs typeface="Times New Roman" panose="02020603050405020304" pitchFamily="18" charset="0"/>
                <a:sym typeface="Arial"/>
              </a:rPr>
              <a:t>- Góp phần phát triển xã hội</a:t>
            </a:r>
          </a:p>
          <a:p>
            <a:pPr algn="just" defTabSz="1219170">
              <a:spcBef>
                <a:spcPts val="267"/>
              </a:spcBef>
              <a:spcAft>
                <a:spcPts val="267"/>
              </a:spcAft>
              <a:buClr>
                <a:srgbClr val="000000"/>
              </a:buClr>
            </a:pPr>
            <a:r>
              <a:rPr lang="vi-VN" sz="2667" kern="0" dirty="0">
                <a:solidFill>
                  <a:srgbClr val="000000"/>
                </a:solidFill>
                <a:latin typeface="Times New Roman" panose="02020603050405020304" pitchFamily="18" charset="0"/>
                <a:cs typeface="Times New Roman" panose="02020603050405020304" pitchFamily="18" charset="0"/>
                <a:sym typeface="Arial"/>
              </a:rPr>
              <a:t>- Là chỗ dựa tinh thần mỗi khi gặp khó khăn.</a:t>
            </a:r>
            <a:endParaRPr lang="en-US" sz="2667" kern="0"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2" name="Google Shape;2059;p27">
            <a:extLst>
              <a:ext uri="{FF2B5EF4-FFF2-40B4-BE49-F238E27FC236}">
                <a16:creationId xmlns:a16="http://schemas.microsoft.com/office/drawing/2014/main" id="{BE4AD5F8-A106-DF54-09B8-6B09B1A5E797}"/>
              </a:ext>
            </a:extLst>
          </p:cNvPr>
          <p:cNvGrpSpPr/>
          <p:nvPr/>
        </p:nvGrpSpPr>
        <p:grpSpPr>
          <a:xfrm>
            <a:off x="7460200" y="4810162"/>
            <a:ext cx="777331" cy="2047839"/>
            <a:chOff x="6169888" y="2672751"/>
            <a:chExt cx="805200" cy="1963874"/>
          </a:xfrm>
        </p:grpSpPr>
        <p:sp>
          <p:nvSpPr>
            <p:cNvPr id="3" name="Google Shape;2060;p27">
              <a:extLst>
                <a:ext uri="{FF2B5EF4-FFF2-40B4-BE49-F238E27FC236}">
                  <a16:creationId xmlns:a16="http://schemas.microsoft.com/office/drawing/2014/main" id="{300226C4-2F86-F946-8F01-17DAB46F03A4}"/>
                </a:ext>
              </a:extLst>
            </p:cNvPr>
            <p:cNvSpPr/>
            <p:nvPr/>
          </p:nvSpPr>
          <p:spPr>
            <a:xfrm>
              <a:off x="6169888" y="4508525"/>
              <a:ext cx="805200" cy="128100"/>
            </a:xfrm>
            <a:prstGeom prst="ellipse">
              <a:avLst/>
            </a:pr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2061;p27">
              <a:extLst>
                <a:ext uri="{FF2B5EF4-FFF2-40B4-BE49-F238E27FC236}">
                  <a16:creationId xmlns:a16="http://schemas.microsoft.com/office/drawing/2014/main" id="{870D0852-2FA2-2B38-01EB-D14E05FAC161}"/>
                </a:ext>
              </a:extLst>
            </p:cNvPr>
            <p:cNvSpPr/>
            <p:nvPr/>
          </p:nvSpPr>
          <p:spPr>
            <a:xfrm>
              <a:off x="6208262" y="2672751"/>
              <a:ext cx="761923" cy="707362"/>
            </a:xfrm>
            <a:custGeom>
              <a:avLst/>
              <a:gdLst/>
              <a:ahLst/>
              <a:cxnLst/>
              <a:rect l="l" t="t" r="r" b="b"/>
              <a:pathLst>
                <a:path w="27231" h="25281" extrusionOk="0">
                  <a:moveTo>
                    <a:pt x="644" y="22669"/>
                  </a:moveTo>
                  <a:lnTo>
                    <a:pt x="644" y="22669"/>
                  </a:lnTo>
                  <a:lnTo>
                    <a:pt x="701" y="22840"/>
                  </a:lnTo>
                  <a:lnTo>
                    <a:pt x="757" y="23029"/>
                  </a:lnTo>
                  <a:lnTo>
                    <a:pt x="795" y="23237"/>
                  </a:lnTo>
                  <a:lnTo>
                    <a:pt x="833" y="23426"/>
                  </a:lnTo>
                  <a:lnTo>
                    <a:pt x="852" y="23843"/>
                  </a:lnTo>
                  <a:lnTo>
                    <a:pt x="852" y="24221"/>
                  </a:lnTo>
                  <a:lnTo>
                    <a:pt x="833" y="24562"/>
                  </a:lnTo>
                  <a:lnTo>
                    <a:pt x="795" y="24846"/>
                  </a:lnTo>
                  <a:lnTo>
                    <a:pt x="776" y="25092"/>
                  </a:lnTo>
                  <a:lnTo>
                    <a:pt x="25300" y="25281"/>
                  </a:lnTo>
                  <a:lnTo>
                    <a:pt x="25300" y="25281"/>
                  </a:lnTo>
                  <a:lnTo>
                    <a:pt x="25262" y="25073"/>
                  </a:lnTo>
                  <a:lnTo>
                    <a:pt x="25262" y="24865"/>
                  </a:lnTo>
                  <a:lnTo>
                    <a:pt x="25262" y="24656"/>
                  </a:lnTo>
                  <a:lnTo>
                    <a:pt x="25281" y="24448"/>
                  </a:lnTo>
                  <a:lnTo>
                    <a:pt x="25300" y="24240"/>
                  </a:lnTo>
                  <a:lnTo>
                    <a:pt x="25357" y="24051"/>
                  </a:lnTo>
                  <a:lnTo>
                    <a:pt x="25395" y="23843"/>
                  </a:lnTo>
                  <a:lnTo>
                    <a:pt x="25470" y="23653"/>
                  </a:lnTo>
                  <a:lnTo>
                    <a:pt x="25470" y="23653"/>
                  </a:lnTo>
                  <a:lnTo>
                    <a:pt x="25603" y="23294"/>
                  </a:lnTo>
                  <a:lnTo>
                    <a:pt x="25754" y="22972"/>
                  </a:lnTo>
                  <a:lnTo>
                    <a:pt x="25925" y="22632"/>
                  </a:lnTo>
                  <a:lnTo>
                    <a:pt x="26114" y="22310"/>
                  </a:lnTo>
                  <a:lnTo>
                    <a:pt x="26473" y="21667"/>
                  </a:lnTo>
                  <a:lnTo>
                    <a:pt x="26663" y="21326"/>
                  </a:lnTo>
                  <a:lnTo>
                    <a:pt x="26814" y="20985"/>
                  </a:lnTo>
                  <a:lnTo>
                    <a:pt x="26814" y="20985"/>
                  </a:lnTo>
                  <a:lnTo>
                    <a:pt x="26965" y="20645"/>
                  </a:lnTo>
                  <a:lnTo>
                    <a:pt x="27079" y="20285"/>
                  </a:lnTo>
                  <a:lnTo>
                    <a:pt x="27173" y="19926"/>
                  </a:lnTo>
                  <a:lnTo>
                    <a:pt x="27211" y="19547"/>
                  </a:lnTo>
                  <a:lnTo>
                    <a:pt x="27230" y="19358"/>
                  </a:lnTo>
                  <a:lnTo>
                    <a:pt x="27211" y="19169"/>
                  </a:lnTo>
                  <a:lnTo>
                    <a:pt x="27211" y="18998"/>
                  </a:lnTo>
                  <a:lnTo>
                    <a:pt x="27173" y="18809"/>
                  </a:lnTo>
                  <a:lnTo>
                    <a:pt x="27136" y="18639"/>
                  </a:lnTo>
                  <a:lnTo>
                    <a:pt x="27079" y="18469"/>
                  </a:lnTo>
                  <a:lnTo>
                    <a:pt x="27003" y="18298"/>
                  </a:lnTo>
                  <a:lnTo>
                    <a:pt x="26909" y="18128"/>
                  </a:lnTo>
                  <a:lnTo>
                    <a:pt x="26909" y="18128"/>
                  </a:lnTo>
                  <a:lnTo>
                    <a:pt x="26814" y="17977"/>
                  </a:lnTo>
                  <a:lnTo>
                    <a:pt x="26719" y="17844"/>
                  </a:lnTo>
                  <a:lnTo>
                    <a:pt x="26473" y="17579"/>
                  </a:lnTo>
                  <a:lnTo>
                    <a:pt x="26189" y="17333"/>
                  </a:lnTo>
                  <a:lnTo>
                    <a:pt x="25925" y="17087"/>
                  </a:lnTo>
                  <a:lnTo>
                    <a:pt x="25660" y="16841"/>
                  </a:lnTo>
                  <a:lnTo>
                    <a:pt x="25395" y="16576"/>
                  </a:lnTo>
                  <a:lnTo>
                    <a:pt x="25300" y="16444"/>
                  </a:lnTo>
                  <a:lnTo>
                    <a:pt x="25187" y="16311"/>
                  </a:lnTo>
                  <a:lnTo>
                    <a:pt x="25111" y="16141"/>
                  </a:lnTo>
                  <a:lnTo>
                    <a:pt x="25035" y="15990"/>
                  </a:lnTo>
                  <a:lnTo>
                    <a:pt x="25035" y="15990"/>
                  </a:lnTo>
                  <a:lnTo>
                    <a:pt x="24959" y="15763"/>
                  </a:lnTo>
                  <a:lnTo>
                    <a:pt x="24922" y="15517"/>
                  </a:lnTo>
                  <a:lnTo>
                    <a:pt x="24922" y="15290"/>
                  </a:lnTo>
                  <a:lnTo>
                    <a:pt x="24922" y="15044"/>
                  </a:lnTo>
                  <a:lnTo>
                    <a:pt x="24959" y="14817"/>
                  </a:lnTo>
                  <a:lnTo>
                    <a:pt x="25016" y="14571"/>
                  </a:lnTo>
                  <a:lnTo>
                    <a:pt x="25092" y="14343"/>
                  </a:lnTo>
                  <a:lnTo>
                    <a:pt x="25168" y="14097"/>
                  </a:lnTo>
                  <a:lnTo>
                    <a:pt x="25168" y="14097"/>
                  </a:lnTo>
                  <a:lnTo>
                    <a:pt x="25338" y="13662"/>
                  </a:lnTo>
                  <a:lnTo>
                    <a:pt x="25527" y="13208"/>
                  </a:lnTo>
                  <a:lnTo>
                    <a:pt x="25679" y="12754"/>
                  </a:lnTo>
                  <a:lnTo>
                    <a:pt x="25735" y="12527"/>
                  </a:lnTo>
                  <a:lnTo>
                    <a:pt x="25773" y="12281"/>
                  </a:lnTo>
                  <a:lnTo>
                    <a:pt x="25773" y="12281"/>
                  </a:lnTo>
                  <a:lnTo>
                    <a:pt x="25792" y="12073"/>
                  </a:lnTo>
                  <a:lnTo>
                    <a:pt x="25792" y="11846"/>
                  </a:lnTo>
                  <a:lnTo>
                    <a:pt x="25773" y="11638"/>
                  </a:lnTo>
                  <a:lnTo>
                    <a:pt x="25735" y="11410"/>
                  </a:lnTo>
                  <a:lnTo>
                    <a:pt x="25735" y="11410"/>
                  </a:lnTo>
                  <a:lnTo>
                    <a:pt x="25660" y="11221"/>
                  </a:lnTo>
                  <a:lnTo>
                    <a:pt x="25565" y="11032"/>
                  </a:lnTo>
                  <a:lnTo>
                    <a:pt x="25357" y="10672"/>
                  </a:lnTo>
                  <a:lnTo>
                    <a:pt x="25357" y="10672"/>
                  </a:lnTo>
                  <a:lnTo>
                    <a:pt x="25243" y="10426"/>
                  </a:lnTo>
                  <a:lnTo>
                    <a:pt x="25168" y="10294"/>
                  </a:lnTo>
                  <a:lnTo>
                    <a:pt x="25092" y="10180"/>
                  </a:lnTo>
                  <a:lnTo>
                    <a:pt x="25092" y="10180"/>
                  </a:lnTo>
                  <a:lnTo>
                    <a:pt x="24922" y="9953"/>
                  </a:lnTo>
                  <a:lnTo>
                    <a:pt x="24732" y="9745"/>
                  </a:lnTo>
                  <a:lnTo>
                    <a:pt x="24524" y="9556"/>
                  </a:lnTo>
                  <a:lnTo>
                    <a:pt x="24316" y="9367"/>
                  </a:lnTo>
                  <a:lnTo>
                    <a:pt x="23900" y="8988"/>
                  </a:lnTo>
                  <a:lnTo>
                    <a:pt x="23484" y="8610"/>
                  </a:lnTo>
                  <a:lnTo>
                    <a:pt x="23484" y="8610"/>
                  </a:lnTo>
                  <a:lnTo>
                    <a:pt x="23294" y="8421"/>
                  </a:lnTo>
                  <a:lnTo>
                    <a:pt x="23105" y="8213"/>
                  </a:lnTo>
                  <a:lnTo>
                    <a:pt x="23105" y="8213"/>
                  </a:lnTo>
                  <a:lnTo>
                    <a:pt x="23029" y="8080"/>
                  </a:lnTo>
                  <a:lnTo>
                    <a:pt x="22973" y="7948"/>
                  </a:lnTo>
                  <a:lnTo>
                    <a:pt x="22878" y="7645"/>
                  </a:lnTo>
                  <a:lnTo>
                    <a:pt x="22878" y="7645"/>
                  </a:lnTo>
                  <a:lnTo>
                    <a:pt x="22405" y="6377"/>
                  </a:lnTo>
                  <a:lnTo>
                    <a:pt x="22405" y="6377"/>
                  </a:lnTo>
                  <a:lnTo>
                    <a:pt x="21894" y="4920"/>
                  </a:lnTo>
                  <a:lnTo>
                    <a:pt x="21894" y="4920"/>
                  </a:lnTo>
                  <a:lnTo>
                    <a:pt x="21780" y="4579"/>
                  </a:lnTo>
                  <a:lnTo>
                    <a:pt x="21705" y="4409"/>
                  </a:lnTo>
                  <a:lnTo>
                    <a:pt x="21629" y="4239"/>
                  </a:lnTo>
                  <a:lnTo>
                    <a:pt x="21629" y="4239"/>
                  </a:lnTo>
                  <a:lnTo>
                    <a:pt x="21251" y="3690"/>
                  </a:lnTo>
                  <a:lnTo>
                    <a:pt x="21061" y="3425"/>
                  </a:lnTo>
                  <a:lnTo>
                    <a:pt x="20853" y="3160"/>
                  </a:lnTo>
                  <a:lnTo>
                    <a:pt x="20853" y="3160"/>
                  </a:lnTo>
                  <a:lnTo>
                    <a:pt x="20607" y="2895"/>
                  </a:lnTo>
                  <a:lnTo>
                    <a:pt x="20380" y="2649"/>
                  </a:lnTo>
                  <a:lnTo>
                    <a:pt x="20115" y="2403"/>
                  </a:lnTo>
                  <a:lnTo>
                    <a:pt x="19850" y="2176"/>
                  </a:lnTo>
                  <a:lnTo>
                    <a:pt x="19585" y="1968"/>
                  </a:lnTo>
                  <a:lnTo>
                    <a:pt x="19302" y="1779"/>
                  </a:lnTo>
                  <a:lnTo>
                    <a:pt x="18999" y="1590"/>
                  </a:lnTo>
                  <a:lnTo>
                    <a:pt x="18715" y="1400"/>
                  </a:lnTo>
                  <a:lnTo>
                    <a:pt x="18412" y="1249"/>
                  </a:lnTo>
                  <a:lnTo>
                    <a:pt x="18091" y="1098"/>
                  </a:lnTo>
                  <a:lnTo>
                    <a:pt x="17769" y="965"/>
                  </a:lnTo>
                  <a:lnTo>
                    <a:pt x="17447" y="833"/>
                  </a:lnTo>
                  <a:lnTo>
                    <a:pt x="17125" y="700"/>
                  </a:lnTo>
                  <a:lnTo>
                    <a:pt x="16785" y="606"/>
                  </a:lnTo>
                  <a:lnTo>
                    <a:pt x="16104" y="416"/>
                  </a:lnTo>
                  <a:lnTo>
                    <a:pt x="15404" y="265"/>
                  </a:lnTo>
                  <a:lnTo>
                    <a:pt x="14703" y="151"/>
                  </a:lnTo>
                  <a:lnTo>
                    <a:pt x="14003" y="76"/>
                  </a:lnTo>
                  <a:lnTo>
                    <a:pt x="13303" y="19"/>
                  </a:lnTo>
                  <a:lnTo>
                    <a:pt x="12584" y="0"/>
                  </a:lnTo>
                  <a:lnTo>
                    <a:pt x="11884" y="19"/>
                  </a:lnTo>
                  <a:lnTo>
                    <a:pt x="11203" y="38"/>
                  </a:lnTo>
                  <a:lnTo>
                    <a:pt x="10540" y="95"/>
                  </a:lnTo>
                  <a:lnTo>
                    <a:pt x="10540" y="95"/>
                  </a:lnTo>
                  <a:lnTo>
                    <a:pt x="10086" y="151"/>
                  </a:lnTo>
                  <a:lnTo>
                    <a:pt x="9651" y="208"/>
                  </a:lnTo>
                  <a:lnTo>
                    <a:pt x="9254" y="303"/>
                  </a:lnTo>
                  <a:lnTo>
                    <a:pt x="8856" y="416"/>
                  </a:lnTo>
                  <a:lnTo>
                    <a:pt x="8497" y="549"/>
                  </a:lnTo>
                  <a:lnTo>
                    <a:pt x="8137" y="700"/>
                  </a:lnTo>
                  <a:lnTo>
                    <a:pt x="7816" y="852"/>
                  </a:lnTo>
                  <a:lnTo>
                    <a:pt x="7494" y="1022"/>
                  </a:lnTo>
                  <a:lnTo>
                    <a:pt x="7210" y="1211"/>
                  </a:lnTo>
                  <a:lnTo>
                    <a:pt x="6926" y="1400"/>
                  </a:lnTo>
                  <a:lnTo>
                    <a:pt x="6680" y="1590"/>
                  </a:lnTo>
                  <a:lnTo>
                    <a:pt x="6434" y="1798"/>
                  </a:lnTo>
                  <a:lnTo>
                    <a:pt x="6207" y="2006"/>
                  </a:lnTo>
                  <a:lnTo>
                    <a:pt x="5999" y="2214"/>
                  </a:lnTo>
                  <a:lnTo>
                    <a:pt x="5810" y="2422"/>
                  </a:lnTo>
                  <a:lnTo>
                    <a:pt x="5620" y="2649"/>
                  </a:lnTo>
                  <a:lnTo>
                    <a:pt x="5299" y="3066"/>
                  </a:lnTo>
                  <a:lnTo>
                    <a:pt x="5034" y="3463"/>
                  </a:lnTo>
                  <a:lnTo>
                    <a:pt x="4826" y="3841"/>
                  </a:lnTo>
                  <a:lnTo>
                    <a:pt x="4674" y="4182"/>
                  </a:lnTo>
                  <a:lnTo>
                    <a:pt x="4542" y="4447"/>
                  </a:lnTo>
                  <a:lnTo>
                    <a:pt x="4466" y="4674"/>
                  </a:lnTo>
                  <a:lnTo>
                    <a:pt x="4391" y="4863"/>
                  </a:lnTo>
                  <a:lnTo>
                    <a:pt x="4391" y="4863"/>
                  </a:lnTo>
                  <a:lnTo>
                    <a:pt x="4182" y="4901"/>
                  </a:lnTo>
                  <a:lnTo>
                    <a:pt x="3974" y="4977"/>
                  </a:lnTo>
                  <a:lnTo>
                    <a:pt x="3766" y="5052"/>
                  </a:lnTo>
                  <a:lnTo>
                    <a:pt x="3577" y="5128"/>
                  </a:lnTo>
                  <a:lnTo>
                    <a:pt x="3217" y="5317"/>
                  </a:lnTo>
                  <a:lnTo>
                    <a:pt x="2896" y="5526"/>
                  </a:lnTo>
                  <a:lnTo>
                    <a:pt x="2593" y="5772"/>
                  </a:lnTo>
                  <a:lnTo>
                    <a:pt x="2328" y="6055"/>
                  </a:lnTo>
                  <a:lnTo>
                    <a:pt x="2101" y="6339"/>
                  </a:lnTo>
                  <a:lnTo>
                    <a:pt x="1912" y="6661"/>
                  </a:lnTo>
                  <a:lnTo>
                    <a:pt x="1741" y="6983"/>
                  </a:lnTo>
                  <a:lnTo>
                    <a:pt x="1609" y="7323"/>
                  </a:lnTo>
                  <a:lnTo>
                    <a:pt x="1495" y="7664"/>
                  </a:lnTo>
                  <a:lnTo>
                    <a:pt x="1420" y="8023"/>
                  </a:lnTo>
                  <a:lnTo>
                    <a:pt x="1382" y="8364"/>
                  </a:lnTo>
                  <a:lnTo>
                    <a:pt x="1363" y="8705"/>
                  </a:lnTo>
                  <a:lnTo>
                    <a:pt x="1382" y="9045"/>
                  </a:lnTo>
                  <a:lnTo>
                    <a:pt x="1439" y="9386"/>
                  </a:lnTo>
                  <a:lnTo>
                    <a:pt x="1439" y="9386"/>
                  </a:lnTo>
                  <a:lnTo>
                    <a:pt x="1476" y="9707"/>
                  </a:lnTo>
                  <a:lnTo>
                    <a:pt x="1476" y="10029"/>
                  </a:lnTo>
                  <a:lnTo>
                    <a:pt x="1457" y="10332"/>
                  </a:lnTo>
                  <a:lnTo>
                    <a:pt x="1401" y="10616"/>
                  </a:lnTo>
                  <a:lnTo>
                    <a:pt x="1325" y="10900"/>
                  </a:lnTo>
                  <a:lnTo>
                    <a:pt x="1211" y="11183"/>
                  </a:lnTo>
                  <a:lnTo>
                    <a:pt x="1098" y="11467"/>
                  </a:lnTo>
                  <a:lnTo>
                    <a:pt x="965" y="11732"/>
                  </a:lnTo>
                  <a:lnTo>
                    <a:pt x="701" y="12281"/>
                  </a:lnTo>
                  <a:lnTo>
                    <a:pt x="436" y="12811"/>
                  </a:lnTo>
                  <a:lnTo>
                    <a:pt x="322" y="13076"/>
                  </a:lnTo>
                  <a:lnTo>
                    <a:pt x="228" y="13341"/>
                  </a:lnTo>
                  <a:lnTo>
                    <a:pt x="152" y="13624"/>
                  </a:lnTo>
                  <a:lnTo>
                    <a:pt x="95" y="13889"/>
                  </a:lnTo>
                  <a:lnTo>
                    <a:pt x="95" y="13889"/>
                  </a:lnTo>
                  <a:lnTo>
                    <a:pt x="38" y="14306"/>
                  </a:lnTo>
                  <a:lnTo>
                    <a:pt x="0" y="14665"/>
                  </a:lnTo>
                  <a:lnTo>
                    <a:pt x="0" y="14968"/>
                  </a:lnTo>
                  <a:lnTo>
                    <a:pt x="19" y="15214"/>
                  </a:lnTo>
                  <a:lnTo>
                    <a:pt x="38" y="15441"/>
                  </a:lnTo>
                  <a:lnTo>
                    <a:pt x="76" y="15630"/>
                  </a:lnTo>
                  <a:lnTo>
                    <a:pt x="133" y="15801"/>
                  </a:lnTo>
                  <a:lnTo>
                    <a:pt x="209" y="15952"/>
                  </a:lnTo>
                  <a:lnTo>
                    <a:pt x="360" y="16293"/>
                  </a:lnTo>
                  <a:lnTo>
                    <a:pt x="530" y="16709"/>
                  </a:lnTo>
                  <a:lnTo>
                    <a:pt x="625" y="16955"/>
                  </a:lnTo>
                  <a:lnTo>
                    <a:pt x="720" y="17258"/>
                  </a:lnTo>
                  <a:lnTo>
                    <a:pt x="795" y="17598"/>
                  </a:lnTo>
                  <a:lnTo>
                    <a:pt x="871" y="18014"/>
                  </a:lnTo>
                  <a:lnTo>
                    <a:pt x="871" y="18014"/>
                  </a:lnTo>
                  <a:lnTo>
                    <a:pt x="928" y="18431"/>
                  </a:lnTo>
                  <a:lnTo>
                    <a:pt x="928" y="18809"/>
                  </a:lnTo>
                  <a:lnTo>
                    <a:pt x="909" y="19150"/>
                  </a:lnTo>
                  <a:lnTo>
                    <a:pt x="871" y="19472"/>
                  </a:lnTo>
                  <a:lnTo>
                    <a:pt x="814" y="19755"/>
                  </a:lnTo>
                  <a:lnTo>
                    <a:pt x="738" y="20020"/>
                  </a:lnTo>
                  <a:lnTo>
                    <a:pt x="587" y="20493"/>
                  </a:lnTo>
                  <a:lnTo>
                    <a:pt x="511" y="20720"/>
                  </a:lnTo>
                  <a:lnTo>
                    <a:pt x="455" y="20966"/>
                  </a:lnTo>
                  <a:lnTo>
                    <a:pt x="398" y="21194"/>
                  </a:lnTo>
                  <a:lnTo>
                    <a:pt x="379" y="21458"/>
                  </a:lnTo>
                  <a:lnTo>
                    <a:pt x="379" y="21723"/>
                  </a:lnTo>
                  <a:lnTo>
                    <a:pt x="436" y="22007"/>
                  </a:lnTo>
                  <a:lnTo>
                    <a:pt x="511" y="22310"/>
                  </a:lnTo>
                  <a:lnTo>
                    <a:pt x="644" y="22669"/>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2062;p27">
              <a:extLst>
                <a:ext uri="{FF2B5EF4-FFF2-40B4-BE49-F238E27FC236}">
                  <a16:creationId xmlns:a16="http://schemas.microsoft.com/office/drawing/2014/main" id="{8C06C585-9F79-E701-80D4-32117BFE8F7C}"/>
                </a:ext>
              </a:extLst>
            </p:cNvPr>
            <p:cNvSpPr/>
            <p:nvPr/>
          </p:nvSpPr>
          <p:spPr>
            <a:xfrm>
              <a:off x="6208262" y="2672751"/>
              <a:ext cx="761923" cy="707362"/>
            </a:xfrm>
            <a:custGeom>
              <a:avLst/>
              <a:gdLst/>
              <a:ahLst/>
              <a:cxnLst/>
              <a:rect l="l" t="t" r="r" b="b"/>
              <a:pathLst>
                <a:path w="27231" h="25281" fill="none" extrusionOk="0">
                  <a:moveTo>
                    <a:pt x="644" y="22669"/>
                  </a:moveTo>
                  <a:lnTo>
                    <a:pt x="644" y="22669"/>
                  </a:lnTo>
                  <a:lnTo>
                    <a:pt x="701" y="22840"/>
                  </a:lnTo>
                  <a:lnTo>
                    <a:pt x="757" y="23029"/>
                  </a:lnTo>
                  <a:lnTo>
                    <a:pt x="795" y="23237"/>
                  </a:lnTo>
                  <a:lnTo>
                    <a:pt x="833" y="23426"/>
                  </a:lnTo>
                  <a:lnTo>
                    <a:pt x="852" y="23843"/>
                  </a:lnTo>
                  <a:lnTo>
                    <a:pt x="852" y="24221"/>
                  </a:lnTo>
                  <a:lnTo>
                    <a:pt x="833" y="24562"/>
                  </a:lnTo>
                  <a:lnTo>
                    <a:pt x="795" y="24846"/>
                  </a:lnTo>
                  <a:lnTo>
                    <a:pt x="776" y="25092"/>
                  </a:lnTo>
                  <a:lnTo>
                    <a:pt x="25300" y="25281"/>
                  </a:lnTo>
                  <a:lnTo>
                    <a:pt x="25300" y="25281"/>
                  </a:lnTo>
                  <a:lnTo>
                    <a:pt x="25262" y="25073"/>
                  </a:lnTo>
                  <a:lnTo>
                    <a:pt x="25262" y="24865"/>
                  </a:lnTo>
                  <a:lnTo>
                    <a:pt x="25262" y="24656"/>
                  </a:lnTo>
                  <a:lnTo>
                    <a:pt x="25281" y="24448"/>
                  </a:lnTo>
                  <a:lnTo>
                    <a:pt x="25300" y="24240"/>
                  </a:lnTo>
                  <a:lnTo>
                    <a:pt x="25357" y="24051"/>
                  </a:lnTo>
                  <a:lnTo>
                    <a:pt x="25395" y="23843"/>
                  </a:lnTo>
                  <a:lnTo>
                    <a:pt x="25470" y="23653"/>
                  </a:lnTo>
                  <a:lnTo>
                    <a:pt x="25470" y="23653"/>
                  </a:lnTo>
                  <a:lnTo>
                    <a:pt x="25603" y="23294"/>
                  </a:lnTo>
                  <a:lnTo>
                    <a:pt x="25754" y="22972"/>
                  </a:lnTo>
                  <a:lnTo>
                    <a:pt x="25925" y="22632"/>
                  </a:lnTo>
                  <a:lnTo>
                    <a:pt x="26114" y="22310"/>
                  </a:lnTo>
                  <a:lnTo>
                    <a:pt x="26473" y="21667"/>
                  </a:lnTo>
                  <a:lnTo>
                    <a:pt x="26663" y="21326"/>
                  </a:lnTo>
                  <a:lnTo>
                    <a:pt x="26814" y="20985"/>
                  </a:lnTo>
                  <a:lnTo>
                    <a:pt x="26814" y="20985"/>
                  </a:lnTo>
                  <a:lnTo>
                    <a:pt x="26965" y="20645"/>
                  </a:lnTo>
                  <a:lnTo>
                    <a:pt x="27079" y="20285"/>
                  </a:lnTo>
                  <a:lnTo>
                    <a:pt x="27173" y="19926"/>
                  </a:lnTo>
                  <a:lnTo>
                    <a:pt x="27211" y="19547"/>
                  </a:lnTo>
                  <a:lnTo>
                    <a:pt x="27230" y="19358"/>
                  </a:lnTo>
                  <a:lnTo>
                    <a:pt x="27211" y="19169"/>
                  </a:lnTo>
                  <a:lnTo>
                    <a:pt x="27211" y="18998"/>
                  </a:lnTo>
                  <a:lnTo>
                    <a:pt x="27173" y="18809"/>
                  </a:lnTo>
                  <a:lnTo>
                    <a:pt x="27136" y="18639"/>
                  </a:lnTo>
                  <a:lnTo>
                    <a:pt x="27079" y="18469"/>
                  </a:lnTo>
                  <a:lnTo>
                    <a:pt x="27003" y="18298"/>
                  </a:lnTo>
                  <a:lnTo>
                    <a:pt x="26909" y="18128"/>
                  </a:lnTo>
                  <a:lnTo>
                    <a:pt x="26909" y="18128"/>
                  </a:lnTo>
                  <a:lnTo>
                    <a:pt x="26814" y="17977"/>
                  </a:lnTo>
                  <a:lnTo>
                    <a:pt x="26719" y="17844"/>
                  </a:lnTo>
                  <a:lnTo>
                    <a:pt x="26473" y="17579"/>
                  </a:lnTo>
                  <a:lnTo>
                    <a:pt x="26189" y="17333"/>
                  </a:lnTo>
                  <a:lnTo>
                    <a:pt x="25925" y="17087"/>
                  </a:lnTo>
                  <a:lnTo>
                    <a:pt x="25660" y="16841"/>
                  </a:lnTo>
                  <a:lnTo>
                    <a:pt x="25395" y="16576"/>
                  </a:lnTo>
                  <a:lnTo>
                    <a:pt x="25300" y="16444"/>
                  </a:lnTo>
                  <a:lnTo>
                    <a:pt x="25187" y="16311"/>
                  </a:lnTo>
                  <a:lnTo>
                    <a:pt x="25111" y="16141"/>
                  </a:lnTo>
                  <a:lnTo>
                    <a:pt x="25035" y="15990"/>
                  </a:lnTo>
                  <a:lnTo>
                    <a:pt x="25035" y="15990"/>
                  </a:lnTo>
                  <a:lnTo>
                    <a:pt x="24959" y="15763"/>
                  </a:lnTo>
                  <a:lnTo>
                    <a:pt x="24922" y="15517"/>
                  </a:lnTo>
                  <a:lnTo>
                    <a:pt x="24922" y="15290"/>
                  </a:lnTo>
                  <a:lnTo>
                    <a:pt x="24922" y="15044"/>
                  </a:lnTo>
                  <a:lnTo>
                    <a:pt x="24959" y="14817"/>
                  </a:lnTo>
                  <a:lnTo>
                    <a:pt x="25016" y="14571"/>
                  </a:lnTo>
                  <a:lnTo>
                    <a:pt x="25092" y="14343"/>
                  </a:lnTo>
                  <a:lnTo>
                    <a:pt x="25168" y="14097"/>
                  </a:lnTo>
                  <a:lnTo>
                    <a:pt x="25168" y="14097"/>
                  </a:lnTo>
                  <a:lnTo>
                    <a:pt x="25338" y="13662"/>
                  </a:lnTo>
                  <a:lnTo>
                    <a:pt x="25527" y="13208"/>
                  </a:lnTo>
                  <a:lnTo>
                    <a:pt x="25679" y="12754"/>
                  </a:lnTo>
                  <a:lnTo>
                    <a:pt x="25735" y="12527"/>
                  </a:lnTo>
                  <a:lnTo>
                    <a:pt x="25773" y="12281"/>
                  </a:lnTo>
                  <a:lnTo>
                    <a:pt x="25773" y="12281"/>
                  </a:lnTo>
                  <a:lnTo>
                    <a:pt x="25792" y="12073"/>
                  </a:lnTo>
                  <a:lnTo>
                    <a:pt x="25792" y="11846"/>
                  </a:lnTo>
                  <a:lnTo>
                    <a:pt x="25773" y="11638"/>
                  </a:lnTo>
                  <a:lnTo>
                    <a:pt x="25735" y="11410"/>
                  </a:lnTo>
                  <a:lnTo>
                    <a:pt x="25735" y="11410"/>
                  </a:lnTo>
                  <a:lnTo>
                    <a:pt x="25660" y="11221"/>
                  </a:lnTo>
                  <a:lnTo>
                    <a:pt x="25565" y="11032"/>
                  </a:lnTo>
                  <a:lnTo>
                    <a:pt x="25357" y="10672"/>
                  </a:lnTo>
                  <a:lnTo>
                    <a:pt x="25357" y="10672"/>
                  </a:lnTo>
                  <a:lnTo>
                    <a:pt x="25243" y="10426"/>
                  </a:lnTo>
                  <a:lnTo>
                    <a:pt x="25168" y="10294"/>
                  </a:lnTo>
                  <a:lnTo>
                    <a:pt x="25092" y="10180"/>
                  </a:lnTo>
                  <a:lnTo>
                    <a:pt x="25092" y="10180"/>
                  </a:lnTo>
                  <a:lnTo>
                    <a:pt x="24922" y="9953"/>
                  </a:lnTo>
                  <a:lnTo>
                    <a:pt x="24732" y="9745"/>
                  </a:lnTo>
                  <a:lnTo>
                    <a:pt x="24524" y="9556"/>
                  </a:lnTo>
                  <a:lnTo>
                    <a:pt x="24316" y="9367"/>
                  </a:lnTo>
                  <a:lnTo>
                    <a:pt x="23900" y="8988"/>
                  </a:lnTo>
                  <a:lnTo>
                    <a:pt x="23484" y="8610"/>
                  </a:lnTo>
                  <a:lnTo>
                    <a:pt x="23484" y="8610"/>
                  </a:lnTo>
                  <a:lnTo>
                    <a:pt x="23294" y="8421"/>
                  </a:lnTo>
                  <a:lnTo>
                    <a:pt x="23105" y="8213"/>
                  </a:lnTo>
                  <a:lnTo>
                    <a:pt x="23105" y="8213"/>
                  </a:lnTo>
                  <a:lnTo>
                    <a:pt x="23029" y="8080"/>
                  </a:lnTo>
                  <a:lnTo>
                    <a:pt x="22973" y="7948"/>
                  </a:lnTo>
                  <a:lnTo>
                    <a:pt x="22878" y="7645"/>
                  </a:lnTo>
                  <a:lnTo>
                    <a:pt x="22878" y="7645"/>
                  </a:lnTo>
                  <a:lnTo>
                    <a:pt x="22405" y="6377"/>
                  </a:lnTo>
                  <a:lnTo>
                    <a:pt x="22405" y="6377"/>
                  </a:lnTo>
                  <a:lnTo>
                    <a:pt x="21894" y="4920"/>
                  </a:lnTo>
                  <a:lnTo>
                    <a:pt x="21894" y="4920"/>
                  </a:lnTo>
                  <a:lnTo>
                    <a:pt x="21780" y="4579"/>
                  </a:lnTo>
                  <a:lnTo>
                    <a:pt x="21705" y="4409"/>
                  </a:lnTo>
                  <a:lnTo>
                    <a:pt x="21629" y="4239"/>
                  </a:lnTo>
                  <a:lnTo>
                    <a:pt x="21629" y="4239"/>
                  </a:lnTo>
                  <a:lnTo>
                    <a:pt x="21251" y="3690"/>
                  </a:lnTo>
                  <a:lnTo>
                    <a:pt x="21061" y="3425"/>
                  </a:lnTo>
                  <a:lnTo>
                    <a:pt x="20853" y="3160"/>
                  </a:lnTo>
                  <a:lnTo>
                    <a:pt x="20853" y="3160"/>
                  </a:lnTo>
                  <a:lnTo>
                    <a:pt x="20607" y="2895"/>
                  </a:lnTo>
                  <a:lnTo>
                    <a:pt x="20380" y="2649"/>
                  </a:lnTo>
                  <a:lnTo>
                    <a:pt x="20115" y="2403"/>
                  </a:lnTo>
                  <a:lnTo>
                    <a:pt x="19850" y="2176"/>
                  </a:lnTo>
                  <a:lnTo>
                    <a:pt x="19585" y="1968"/>
                  </a:lnTo>
                  <a:lnTo>
                    <a:pt x="19302" y="1779"/>
                  </a:lnTo>
                  <a:lnTo>
                    <a:pt x="18999" y="1590"/>
                  </a:lnTo>
                  <a:lnTo>
                    <a:pt x="18715" y="1400"/>
                  </a:lnTo>
                  <a:lnTo>
                    <a:pt x="18412" y="1249"/>
                  </a:lnTo>
                  <a:lnTo>
                    <a:pt x="18091" y="1098"/>
                  </a:lnTo>
                  <a:lnTo>
                    <a:pt x="17769" y="965"/>
                  </a:lnTo>
                  <a:lnTo>
                    <a:pt x="17447" y="833"/>
                  </a:lnTo>
                  <a:lnTo>
                    <a:pt x="17125" y="700"/>
                  </a:lnTo>
                  <a:lnTo>
                    <a:pt x="16785" y="606"/>
                  </a:lnTo>
                  <a:lnTo>
                    <a:pt x="16104" y="416"/>
                  </a:lnTo>
                  <a:lnTo>
                    <a:pt x="15404" y="265"/>
                  </a:lnTo>
                  <a:lnTo>
                    <a:pt x="14703" y="151"/>
                  </a:lnTo>
                  <a:lnTo>
                    <a:pt x="14003" y="76"/>
                  </a:lnTo>
                  <a:lnTo>
                    <a:pt x="13303" y="19"/>
                  </a:lnTo>
                  <a:lnTo>
                    <a:pt x="12584" y="0"/>
                  </a:lnTo>
                  <a:lnTo>
                    <a:pt x="11884" y="19"/>
                  </a:lnTo>
                  <a:lnTo>
                    <a:pt x="11203" y="38"/>
                  </a:lnTo>
                  <a:lnTo>
                    <a:pt x="10540" y="95"/>
                  </a:lnTo>
                  <a:lnTo>
                    <a:pt x="10540" y="95"/>
                  </a:lnTo>
                  <a:lnTo>
                    <a:pt x="10086" y="151"/>
                  </a:lnTo>
                  <a:lnTo>
                    <a:pt x="9651" y="208"/>
                  </a:lnTo>
                  <a:lnTo>
                    <a:pt x="9254" y="303"/>
                  </a:lnTo>
                  <a:lnTo>
                    <a:pt x="8856" y="416"/>
                  </a:lnTo>
                  <a:lnTo>
                    <a:pt x="8497" y="549"/>
                  </a:lnTo>
                  <a:lnTo>
                    <a:pt x="8137" y="700"/>
                  </a:lnTo>
                  <a:lnTo>
                    <a:pt x="7816" y="852"/>
                  </a:lnTo>
                  <a:lnTo>
                    <a:pt x="7494" y="1022"/>
                  </a:lnTo>
                  <a:lnTo>
                    <a:pt x="7210" y="1211"/>
                  </a:lnTo>
                  <a:lnTo>
                    <a:pt x="6926" y="1400"/>
                  </a:lnTo>
                  <a:lnTo>
                    <a:pt x="6680" y="1590"/>
                  </a:lnTo>
                  <a:lnTo>
                    <a:pt x="6434" y="1798"/>
                  </a:lnTo>
                  <a:lnTo>
                    <a:pt x="6207" y="2006"/>
                  </a:lnTo>
                  <a:lnTo>
                    <a:pt x="5999" y="2214"/>
                  </a:lnTo>
                  <a:lnTo>
                    <a:pt x="5810" y="2422"/>
                  </a:lnTo>
                  <a:lnTo>
                    <a:pt x="5620" y="2649"/>
                  </a:lnTo>
                  <a:lnTo>
                    <a:pt x="5299" y="3066"/>
                  </a:lnTo>
                  <a:lnTo>
                    <a:pt x="5034" y="3463"/>
                  </a:lnTo>
                  <a:lnTo>
                    <a:pt x="4826" y="3841"/>
                  </a:lnTo>
                  <a:lnTo>
                    <a:pt x="4674" y="4182"/>
                  </a:lnTo>
                  <a:lnTo>
                    <a:pt x="4542" y="4447"/>
                  </a:lnTo>
                  <a:lnTo>
                    <a:pt x="4466" y="4674"/>
                  </a:lnTo>
                  <a:lnTo>
                    <a:pt x="4391" y="4863"/>
                  </a:lnTo>
                  <a:lnTo>
                    <a:pt x="4391" y="4863"/>
                  </a:lnTo>
                  <a:lnTo>
                    <a:pt x="4182" y="4901"/>
                  </a:lnTo>
                  <a:lnTo>
                    <a:pt x="3974" y="4977"/>
                  </a:lnTo>
                  <a:lnTo>
                    <a:pt x="3766" y="5052"/>
                  </a:lnTo>
                  <a:lnTo>
                    <a:pt x="3577" y="5128"/>
                  </a:lnTo>
                  <a:lnTo>
                    <a:pt x="3217" y="5317"/>
                  </a:lnTo>
                  <a:lnTo>
                    <a:pt x="2896" y="5526"/>
                  </a:lnTo>
                  <a:lnTo>
                    <a:pt x="2593" y="5772"/>
                  </a:lnTo>
                  <a:lnTo>
                    <a:pt x="2328" y="6055"/>
                  </a:lnTo>
                  <a:lnTo>
                    <a:pt x="2101" y="6339"/>
                  </a:lnTo>
                  <a:lnTo>
                    <a:pt x="1912" y="6661"/>
                  </a:lnTo>
                  <a:lnTo>
                    <a:pt x="1741" y="6983"/>
                  </a:lnTo>
                  <a:lnTo>
                    <a:pt x="1609" y="7323"/>
                  </a:lnTo>
                  <a:lnTo>
                    <a:pt x="1495" y="7664"/>
                  </a:lnTo>
                  <a:lnTo>
                    <a:pt x="1420" y="8023"/>
                  </a:lnTo>
                  <a:lnTo>
                    <a:pt x="1382" y="8364"/>
                  </a:lnTo>
                  <a:lnTo>
                    <a:pt x="1363" y="8705"/>
                  </a:lnTo>
                  <a:lnTo>
                    <a:pt x="1382" y="9045"/>
                  </a:lnTo>
                  <a:lnTo>
                    <a:pt x="1439" y="9386"/>
                  </a:lnTo>
                  <a:lnTo>
                    <a:pt x="1439" y="9386"/>
                  </a:lnTo>
                  <a:lnTo>
                    <a:pt x="1476" y="9707"/>
                  </a:lnTo>
                  <a:lnTo>
                    <a:pt x="1476" y="10029"/>
                  </a:lnTo>
                  <a:lnTo>
                    <a:pt x="1457" y="10332"/>
                  </a:lnTo>
                  <a:lnTo>
                    <a:pt x="1401" y="10616"/>
                  </a:lnTo>
                  <a:lnTo>
                    <a:pt x="1325" y="10900"/>
                  </a:lnTo>
                  <a:lnTo>
                    <a:pt x="1211" y="11183"/>
                  </a:lnTo>
                  <a:lnTo>
                    <a:pt x="1098" y="11467"/>
                  </a:lnTo>
                  <a:lnTo>
                    <a:pt x="965" y="11732"/>
                  </a:lnTo>
                  <a:lnTo>
                    <a:pt x="701" y="12281"/>
                  </a:lnTo>
                  <a:lnTo>
                    <a:pt x="436" y="12811"/>
                  </a:lnTo>
                  <a:lnTo>
                    <a:pt x="322" y="13076"/>
                  </a:lnTo>
                  <a:lnTo>
                    <a:pt x="228" y="13341"/>
                  </a:lnTo>
                  <a:lnTo>
                    <a:pt x="152" y="13624"/>
                  </a:lnTo>
                  <a:lnTo>
                    <a:pt x="95" y="13889"/>
                  </a:lnTo>
                  <a:lnTo>
                    <a:pt x="95" y="13889"/>
                  </a:lnTo>
                  <a:lnTo>
                    <a:pt x="38" y="14306"/>
                  </a:lnTo>
                  <a:lnTo>
                    <a:pt x="0" y="14665"/>
                  </a:lnTo>
                  <a:lnTo>
                    <a:pt x="0" y="14968"/>
                  </a:lnTo>
                  <a:lnTo>
                    <a:pt x="19" y="15214"/>
                  </a:lnTo>
                  <a:lnTo>
                    <a:pt x="38" y="15441"/>
                  </a:lnTo>
                  <a:lnTo>
                    <a:pt x="76" y="15630"/>
                  </a:lnTo>
                  <a:lnTo>
                    <a:pt x="133" y="15801"/>
                  </a:lnTo>
                  <a:lnTo>
                    <a:pt x="209" y="15952"/>
                  </a:lnTo>
                  <a:lnTo>
                    <a:pt x="360" y="16293"/>
                  </a:lnTo>
                  <a:lnTo>
                    <a:pt x="530" y="16709"/>
                  </a:lnTo>
                  <a:lnTo>
                    <a:pt x="625" y="16955"/>
                  </a:lnTo>
                  <a:lnTo>
                    <a:pt x="720" y="17258"/>
                  </a:lnTo>
                  <a:lnTo>
                    <a:pt x="795" y="17598"/>
                  </a:lnTo>
                  <a:lnTo>
                    <a:pt x="871" y="18014"/>
                  </a:lnTo>
                  <a:lnTo>
                    <a:pt x="871" y="18014"/>
                  </a:lnTo>
                  <a:lnTo>
                    <a:pt x="928" y="18431"/>
                  </a:lnTo>
                  <a:lnTo>
                    <a:pt x="928" y="18809"/>
                  </a:lnTo>
                  <a:lnTo>
                    <a:pt x="909" y="19150"/>
                  </a:lnTo>
                  <a:lnTo>
                    <a:pt x="871" y="19472"/>
                  </a:lnTo>
                  <a:lnTo>
                    <a:pt x="814" y="19755"/>
                  </a:lnTo>
                  <a:lnTo>
                    <a:pt x="738" y="20020"/>
                  </a:lnTo>
                  <a:lnTo>
                    <a:pt x="587" y="20493"/>
                  </a:lnTo>
                  <a:lnTo>
                    <a:pt x="511" y="20720"/>
                  </a:lnTo>
                  <a:lnTo>
                    <a:pt x="455" y="20966"/>
                  </a:lnTo>
                  <a:lnTo>
                    <a:pt x="398" y="21194"/>
                  </a:lnTo>
                  <a:lnTo>
                    <a:pt x="379" y="21458"/>
                  </a:lnTo>
                  <a:lnTo>
                    <a:pt x="379" y="21723"/>
                  </a:lnTo>
                  <a:lnTo>
                    <a:pt x="436" y="22007"/>
                  </a:lnTo>
                  <a:lnTo>
                    <a:pt x="511" y="22310"/>
                  </a:lnTo>
                  <a:lnTo>
                    <a:pt x="644" y="2266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2063;p27">
              <a:extLst>
                <a:ext uri="{FF2B5EF4-FFF2-40B4-BE49-F238E27FC236}">
                  <a16:creationId xmlns:a16="http://schemas.microsoft.com/office/drawing/2014/main" id="{C6767F51-B811-CEBA-9765-3B8E558FA64A}"/>
                </a:ext>
              </a:extLst>
            </p:cNvPr>
            <p:cNvSpPr/>
            <p:nvPr/>
          </p:nvSpPr>
          <p:spPr>
            <a:xfrm>
              <a:off x="6228911" y="3680832"/>
              <a:ext cx="147734" cy="283829"/>
            </a:xfrm>
            <a:custGeom>
              <a:avLst/>
              <a:gdLst/>
              <a:ahLst/>
              <a:cxnLst/>
              <a:rect l="l" t="t" r="r" b="b"/>
              <a:pathLst>
                <a:path w="5280" h="10144" extrusionOk="0">
                  <a:moveTo>
                    <a:pt x="4409" y="5602"/>
                  </a:moveTo>
                  <a:lnTo>
                    <a:pt x="4409" y="5602"/>
                  </a:lnTo>
                  <a:lnTo>
                    <a:pt x="4504" y="5829"/>
                  </a:lnTo>
                  <a:lnTo>
                    <a:pt x="4561" y="6075"/>
                  </a:lnTo>
                  <a:lnTo>
                    <a:pt x="4580" y="6340"/>
                  </a:lnTo>
                  <a:lnTo>
                    <a:pt x="4580" y="6472"/>
                  </a:lnTo>
                  <a:lnTo>
                    <a:pt x="4561" y="6624"/>
                  </a:lnTo>
                  <a:lnTo>
                    <a:pt x="4561" y="6624"/>
                  </a:lnTo>
                  <a:lnTo>
                    <a:pt x="4504" y="6908"/>
                  </a:lnTo>
                  <a:lnTo>
                    <a:pt x="4428" y="7192"/>
                  </a:lnTo>
                  <a:lnTo>
                    <a:pt x="4258" y="7740"/>
                  </a:lnTo>
                  <a:lnTo>
                    <a:pt x="4182" y="8005"/>
                  </a:lnTo>
                  <a:lnTo>
                    <a:pt x="4126" y="8270"/>
                  </a:lnTo>
                  <a:lnTo>
                    <a:pt x="4069" y="8554"/>
                  </a:lnTo>
                  <a:lnTo>
                    <a:pt x="4050" y="8819"/>
                  </a:lnTo>
                  <a:lnTo>
                    <a:pt x="4050" y="8819"/>
                  </a:lnTo>
                  <a:lnTo>
                    <a:pt x="4031" y="8895"/>
                  </a:lnTo>
                  <a:lnTo>
                    <a:pt x="4012" y="8970"/>
                  </a:lnTo>
                  <a:lnTo>
                    <a:pt x="3974" y="9046"/>
                  </a:lnTo>
                  <a:lnTo>
                    <a:pt x="3936" y="9103"/>
                  </a:lnTo>
                  <a:lnTo>
                    <a:pt x="3880" y="9141"/>
                  </a:lnTo>
                  <a:lnTo>
                    <a:pt x="3823" y="9178"/>
                  </a:lnTo>
                  <a:lnTo>
                    <a:pt x="3690" y="9216"/>
                  </a:lnTo>
                  <a:lnTo>
                    <a:pt x="3539" y="9216"/>
                  </a:lnTo>
                  <a:lnTo>
                    <a:pt x="3482" y="9197"/>
                  </a:lnTo>
                  <a:lnTo>
                    <a:pt x="3407" y="9159"/>
                  </a:lnTo>
                  <a:lnTo>
                    <a:pt x="3350" y="9122"/>
                  </a:lnTo>
                  <a:lnTo>
                    <a:pt x="3312" y="9065"/>
                  </a:lnTo>
                  <a:lnTo>
                    <a:pt x="3255" y="9008"/>
                  </a:lnTo>
                  <a:lnTo>
                    <a:pt x="3236" y="8932"/>
                  </a:lnTo>
                  <a:lnTo>
                    <a:pt x="3217" y="8914"/>
                  </a:lnTo>
                  <a:lnTo>
                    <a:pt x="3217" y="8914"/>
                  </a:lnTo>
                  <a:lnTo>
                    <a:pt x="3198" y="8781"/>
                  </a:lnTo>
                  <a:lnTo>
                    <a:pt x="3198" y="8630"/>
                  </a:lnTo>
                  <a:lnTo>
                    <a:pt x="3217" y="8308"/>
                  </a:lnTo>
                  <a:lnTo>
                    <a:pt x="3255" y="7986"/>
                  </a:lnTo>
                  <a:lnTo>
                    <a:pt x="3312" y="7646"/>
                  </a:lnTo>
                  <a:lnTo>
                    <a:pt x="3369" y="7362"/>
                  </a:lnTo>
                  <a:lnTo>
                    <a:pt x="3388" y="7116"/>
                  </a:lnTo>
                  <a:lnTo>
                    <a:pt x="3369" y="7021"/>
                  </a:lnTo>
                  <a:lnTo>
                    <a:pt x="3350" y="6964"/>
                  </a:lnTo>
                  <a:lnTo>
                    <a:pt x="3293" y="6927"/>
                  </a:lnTo>
                  <a:lnTo>
                    <a:pt x="3236" y="6908"/>
                  </a:lnTo>
                  <a:lnTo>
                    <a:pt x="3236" y="6908"/>
                  </a:lnTo>
                  <a:lnTo>
                    <a:pt x="3161" y="6927"/>
                  </a:lnTo>
                  <a:lnTo>
                    <a:pt x="3085" y="6964"/>
                  </a:lnTo>
                  <a:lnTo>
                    <a:pt x="2990" y="7021"/>
                  </a:lnTo>
                  <a:lnTo>
                    <a:pt x="2915" y="7097"/>
                  </a:lnTo>
                  <a:lnTo>
                    <a:pt x="2763" y="7305"/>
                  </a:lnTo>
                  <a:lnTo>
                    <a:pt x="2631" y="7551"/>
                  </a:lnTo>
                  <a:lnTo>
                    <a:pt x="2498" y="7835"/>
                  </a:lnTo>
                  <a:lnTo>
                    <a:pt x="2385" y="8119"/>
                  </a:lnTo>
                  <a:lnTo>
                    <a:pt x="2309" y="8422"/>
                  </a:lnTo>
                  <a:lnTo>
                    <a:pt x="2271" y="8686"/>
                  </a:lnTo>
                  <a:lnTo>
                    <a:pt x="2271" y="8686"/>
                  </a:lnTo>
                  <a:lnTo>
                    <a:pt x="2271" y="8838"/>
                  </a:lnTo>
                  <a:lnTo>
                    <a:pt x="2271" y="8989"/>
                  </a:lnTo>
                  <a:lnTo>
                    <a:pt x="2290" y="9103"/>
                  </a:lnTo>
                  <a:lnTo>
                    <a:pt x="2328" y="9216"/>
                  </a:lnTo>
                  <a:lnTo>
                    <a:pt x="2404" y="9424"/>
                  </a:lnTo>
                  <a:lnTo>
                    <a:pt x="2498" y="9614"/>
                  </a:lnTo>
                  <a:lnTo>
                    <a:pt x="2498" y="9614"/>
                  </a:lnTo>
                  <a:lnTo>
                    <a:pt x="2536" y="9746"/>
                  </a:lnTo>
                  <a:lnTo>
                    <a:pt x="2536" y="9860"/>
                  </a:lnTo>
                  <a:lnTo>
                    <a:pt x="2498" y="9954"/>
                  </a:lnTo>
                  <a:lnTo>
                    <a:pt x="2441" y="10049"/>
                  </a:lnTo>
                  <a:lnTo>
                    <a:pt x="2347" y="10106"/>
                  </a:lnTo>
                  <a:lnTo>
                    <a:pt x="2233" y="10143"/>
                  </a:lnTo>
                  <a:lnTo>
                    <a:pt x="2120" y="10143"/>
                  </a:lnTo>
                  <a:lnTo>
                    <a:pt x="2006" y="10087"/>
                  </a:lnTo>
                  <a:lnTo>
                    <a:pt x="2006" y="10087"/>
                  </a:lnTo>
                  <a:lnTo>
                    <a:pt x="1855" y="9973"/>
                  </a:lnTo>
                  <a:lnTo>
                    <a:pt x="1703" y="9860"/>
                  </a:lnTo>
                  <a:lnTo>
                    <a:pt x="1571" y="9708"/>
                  </a:lnTo>
                  <a:lnTo>
                    <a:pt x="1439" y="9557"/>
                  </a:lnTo>
                  <a:lnTo>
                    <a:pt x="1325" y="9387"/>
                  </a:lnTo>
                  <a:lnTo>
                    <a:pt x="1230" y="9235"/>
                  </a:lnTo>
                  <a:lnTo>
                    <a:pt x="1155" y="9084"/>
                  </a:lnTo>
                  <a:lnTo>
                    <a:pt x="1098" y="8951"/>
                  </a:lnTo>
                  <a:lnTo>
                    <a:pt x="1098" y="8951"/>
                  </a:lnTo>
                  <a:lnTo>
                    <a:pt x="1022" y="8743"/>
                  </a:lnTo>
                  <a:lnTo>
                    <a:pt x="890" y="8535"/>
                  </a:lnTo>
                  <a:lnTo>
                    <a:pt x="738" y="8327"/>
                  </a:lnTo>
                  <a:lnTo>
                    <a:pt x="568" y="8119"/>
                  </a:lnTo>
                  <a:lnTo>
                    <a:pt x="265" y="7721"/>
                  </a:lnTo>
                  <a:lnTo>
                    <a:pt x="133" y="7551"/>
                  </a:lnTo>
                  <a:lnTo>
                    <a:pt x="38" y="7381"/>
                  </a:lnTo>
                  <a:lnTo>
                    <a:pt x="38" y="7381"/>
                  </a:lnTo>
                  <a:lnTo>
                    <a:pt x="19" y="7305"/>
                  </a:lnTo>
                  <a:lnTo>
                    <a:pt x="0" y="7210"/>
                  </a:lnTo>
                  <a:lnTo>
                    <a:pt x="0" y="7116"/>
                  </a:lnTo>
                  <a:lnTo>
                    <a:pt x="19" y="7021"/>
                  </a:lnTo>
                  <a:lnTo>
                    <a:pt x="76" y="6813"/>
                  </a:lnTo>
                  <a:lnTo>
                    <a:pt x="209" y="6548"/>
                  </a:lnTo>
                  <a:lnTo>
                    <a:pt x="379" y="6226"/>
                  </a:lnTo>
                  <a:lnTo>
                    <a:pt x="606" y="5848"/>
                  </a:lnTo>
                  <a:lnTo>
                    <a:pt x="1211" y="4845"/>
                  </a:lnTo>
                  <a:lnTo>
                    <a:pt x="1211" y="4845"/>
                  </a:lnTo>
                  <a:lnTo>
                    <a:pt x="1685" y="2612"/>
                  </a:lnTo>
                  <a:lnTo>
                    <a:pt x="1685" y="2612"/>
                  </a:lnTo>
                  <a:lnTo>
                    <a:pt x="2195" y="1"/>
                  </a:lnTo>
                  <a:lnTo>
                    <a:pt x="5280" y="644"/>
                  </a:lnTo>
                  <a:lnTo>
                    <a:pt x="5280" y="644"/>
                  </a:lnTo>
                  <a:lnTo>
                    <a:pt x="4996" y="1515"/>
                  </a:lnTo>
                  <a:lnTo>
                    <a:pt x="4372" y="3350"/>
                  </a:lnTo>
                  <a:lnTo>
                    <a:pt x="4372" y="3350"/>
                  </a:lnTo>
                  <a:lnTo>
                    <a:pt x="4353" y="3369"/>
                  </a:lnTo>
                  <a:lnTo>
                    <a:pt x="4353" y="3369"/>
                  </a:lnTo>
                  <a:lnTo>
                    <a:pt x="4277" y="3653"/>
                  </a:lnTo>
                  <a:lnTo>
                    <a:pt x="4220" y="3918"/>
                  </a:lnTo>
                  <a:lnTo>
                    <a:pt x="4182" y="4202"/>
                  </a:lnTo>
                  <a:lnTo>
                    <a:pt x="4182" y="4486"/>
                  </a:lnTo>
                  <a:lnTo>
                    <a:pt x="4201" y="4769"/>
                  </a:lnTo>
                  <a:lnTo>
                    <a:pt x="4239" y="5053"/>
                  </a:lnTo>
                  <a:lnTo>
                    <a:pt x="4315" y="5337"/>
                  </a:lnTo>
                  <a:lnTo>
                    <a:pt x="4409" y="5602"/>
                  </a:lnTo>
                  <a:lnTo>
                    <a:pt x="4409" y="5602"/>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2064;p27">
              <a:extLst>
                <a:ext uri="{FF2B5EF4-FFF2-40B4-BE49-F238E27FC236}">
                  <a16:creationId xmlns:a16="http://schemas.microsoft.com/office/drawing/2014/main" id="{937027B2-85A6-92C5-E6D1-DE29B02A42CB}"/>
                </a:ext>
              </a:extLst>
            </p:cNvPr>
            <p:cNvSpPr/>
            <p:nvPr/>
          </p:nvSpPr>
          <p:spPr>
            <a:xfrm>
              <a:off x="6276030" y="3680832"/>
              <a:ext cx="100616" cy="93761"/>
            </a:xfrm>
            <a:custGeom>
              <a:avLst/>
              <a:gdLst/>
              <a:ahLst/>
              <a:cxnLst/>
              <a:rect l="l" t="t" r="r" b="b"/>
              <a:pathLst>
                <a:path w="3596" h="3351" extrusionOk="0">
                  <a:moveTo>
                    <a:pt x="3596" y="644"/>
                  </a:moveTo>
                  <a:lnTo>
                    <a:pt x="3596" y="644"/>
                  </a:lnTo>
                  <a:lnTo>
                    <a:pt x="3312" y="1515"/>
                  </a:lnTo>
                  <a:lnTo>
                    <a:pt x="2688" y="3350"/>
                  </a:lnTo>
                  <a:lnTo>
                    <a:pt x="1" y="2612"/>
                  </a:lnTo>
                  <a:lnTo>
                    <a:pt x="1" y="2612"/>
                  </a:lnTo>
                  <a:lnTo>
                    <a:pt x="511" y="1"/>
                  </a:lnTo>
                  <a:lnTo>
                    <a:pt x="3596" y="644"/>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2065;p27">
              <a:extLst>
                <a:ext uri="{FF2B5EF4-FFF2-40B4-BE49-F238E27FC236}">
                  <a16:creationId xmlns:a16="http://schemas.microsoft.com/office/drawing/2014/main" id="{A882516E-2C70-0362-DBF0-A842AC5DFF2B}"/>
                </a:ext>
              </a:extLst>
            </p:cNvPr>
            <p:cNvSpPr/>
            <p:nvPr/>
          </p:nvSpPr>
          <p:spPr>
            <a:xfrm>
              <a:off x="6234731" y="3357882"/>
              <a:ext cx="197511" cy="394462"/>
            </a:xfrm>
            <a:custGeom>
              <a:avLst/>
              <a:gdLst/>
              <a:ahLst/>
              <a:cxnLst/>
              <a:rect l="l" t="t" r="r" b="b"/>
              <a:pathLst>
                <a:path w="7059" h="14098" extrusionOk="0">
                  <a:moveTo>
                    <a:pt x="7059" y="0"/>
                  </a:moveTo>
                  <a:lnTo>
                    <a:pt x="7059" y="0"/>
                  </a:lnTo>
                  <a:lnTo>
                    <a:pt x="6926" y="852"/>
                  </a:lnTo>
                  <a:lnTo>
                    <a:pt x="6718" y="2214"/>
                  </a:lnTo>
                  <a:lnTo>
                    <a:pt x="6113" y="5790"/>
                  </a:lnTo>
                  <a:lnTo>
                    <a:pt x="5469" y="9594"/>
                  </a:lnTo>
                  <a:lnTo>
                    <a:pt x="5204" y="11202"/>
                  </a:lnTo>
                  <a:lnTo>
                    <a:pt x="5015" y="12432"/>
                  </a:lnTo>
                  <a:lnTo>
                    <a:pt x="5015" y="12432"/>
                  </a:lnTo>
                  <a:lnTo>
                    <a:pt x="4750" y="14097"/>
                  </a:lnTo>
                  <a:lnTo>
                    <a:pt x="1" y="12905"/>
                  </a:lnTo>
                  <a:lnTo>
                    <a:pt x="1" y="12905"/>
                  </a:lnTo>
                  <a:lnTo>
                    <a:pt x="644" y="10691"/>
                  </a:lnTo>
                  <a:lnTo>
                    <a:pt x="644" y="10691"/>
                  </a:lnTo>
                  <a:lnTo>
                    <a:pt x="1458" y="8061"/>
                  </a:lnTo>
                  <a:lnTo>
                    <a:pt x="1893" y="6737"/>
                  </a:lnTo>
                  <a:lnTo>
                    <a:pt x="2290" y="5544"/>
                  </a:lnTo>
                  <a:lnTo>
                    <a:pt x="2290" y="5544"/>
                  </a:lnTo>
                  <a:lnTo>
                    <a:pt x="2461" y="5071"/>
                  </a:lnTo>
                  <a:lnTo>
                    <a:pt x="2631" y="4636"/>
                  </a:lnTo>
                  <a:lnTo>
                    <a:pt x="2820" y="4220"/>
                  </a:lnTo>
                  <a:lnTo>
                    <a:pt x="3009" y="3822"/>
                  </a:lnTo>
                  <a:lnTo>
                    <a:pt x="3199" y="3463"/>
                  </a:lnTo>
                  <a:lnTo>
                    <a:pt x="3388" y="3122"/>
                  </a:lnTo>
                  <a:lnTo>
                    <a:pt x="3747" y="2517"/>
                  </a:lnTo>
                  <a:lnTo>
                    <a:pt x="4069" y="2025"/>
                  </a:lnTo>
                  <a:lnTo>
                    <a:pt x="4372" y="1646"/>
                  </a:lnTo>
                  <a:lnTo>
                    <a:pt x="4618" y="1381"/>
                  </a:lnTo>
                  <a:lnTo>
                    <a:pt x="4788" y="1230"/>
                  </a:lnTo>
                  <a:lnTo>
                    <a:pt x="4788" y="1230"/>
                  </a:lnTo>
                  <a:lnTo>
                    <a:pt x="5129" y="984"/>
                  </a:lnTo>
                  <a:lnTo>
                    <a:pt x="5450" y="757"/>
                  </a:lnTo>
                  <a:lnTo>
                    <a:pt x="5772" y="587"/>
                  </a:lnTo>
                  <a:lnTo>
                    <a:pt x="6075" y="416"/>
                  </a:lnTo>
                  <a:lnTo>
                    <a:pt x="6359" y="284"/>
                  </a:lnTo>
                  <a:lnTo>
                    <a:pt x="6624" y="151"/>
                  </a:lnTo>
                  <a:lnTo>
                    <a:pt x="7059" y="0"/>
                  </a:lnTo>
                  <a:lnTo>
                    <a:pt x="7059"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2066;p27">
              <a:extLst>
                <a:ext uri="{FF2B5EF4-FFF2-40B4-BE49-F238E27FC236}">
                  <a16:creationId xmlns:a16="http://schemas.microsoft.com/office/drawing/2014/main" id="{A99C6B29-4455-E014-65E7-963A9D465003}"/>
                </a:ext>
              </a:extLst>
            </p:cNvPr>
            <p:cNvSpPr/>
            <p:nvPr/>
          </p:nvSpPr>
          <p:spPr>
            <a:xfrm>
              <a:off x="6234731" y="3657021"/>
              <a:ext cx="140348" cy="95328"/>
            </a:xfrm>
            <a:custGeom>
              <a:avLst/>
              <a:gdLst/>
              <a:ahLst/>
              <a:cxnLst/>
              <a:rect l="l" t="t" r="r" b="b"/>
              <a:pathLst>
                <a:path w="5016" h="3407" extrusionOk="0">
                  <a:moveTo>
                    <a:pt x="5015" y="1741"/>
                  </a:moveTo>
                  <a:lnTo>
                    <a:pt x="5015" y="1741"/>
                  </a:lnTo>
                  <a:lnTo>
                    <a:pt x="4750" y="3406"/>
                  </a:lnTo>
                  <a:lnTo>
                    <a:pt x="1" y="2214"/>
                  </a:lnTo>
                  <a:lnTo>
                    <a:pt x="1" y="2214"/>
                  </a:lnTo>
                  <a:lnTo>
                    <a:pt x="644" y="0"/>
                  </a:lnTo>
                  <a:lnTo>
                    <a:pt x="5015" y="174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2067;p27">
              <a:extLst>
                <a:ext uri="{FF2B5EF4-FFF2-40B4-BE49-F238E27FC236}">
                  <a16:creationId xmlns:a16="http://schemas.microsoft.com/office/drawing/2014/main" id="{BD77ABD0-73D5-7BF6-8C58-8C237A130875}"/>
                </a:ext>
              </a:extLst>
            </p:cNvPr>
            <p:cNvSpPr/>
            <p:nvPr/>
          </p:nvSpPr>
          <p:spPr>
            <a:xfrm>
              <a:off x="6761544" y="3691437"/>
              <a:ext cx="139284" cy="283270"/>
            </a:xfrm>
            <a:custGeom>
              <a:avLst/>
              <a:gdLst/>
              <a:ahLst/>
              <a:cxnLst/>
              <a:rect l="l" t="t" r="r" b="b"/>
              <a:pathLst>
                <a:path w="4978" h="10124" extrusionOk="0">
                  <a:moveTo>
                    <a:pt x="644" y="5507"/>
                  </a:moveTo>
                  <a:lnTo>
                    <a:pt x="644" y="5507"/>
                  </a:lnTo>
                  <a:lnTo>
                    <a:pt x="549" y="5734"/>
                  </a:lnTo>
                  <a:lnTo>
                    <a:pt x="474" y="5961"/>
                  </a:lnTo>
                  <a:lnTo>
                    <a:pt x="436" y="6226"/>
                  </a:lnTo>
                  <a:lnTo>
                    <a:pt x="436" y="6377"/>
                  </a:lnTo>
                  <a:lnTo>
                    <a:pt x="455" y="6510"/>
                  </a:lnTo>
                  <a:lnTo>
                    <a:pt x="455" y="6510"/>
                  </a:lnTo>
                  <a:lnTo>
                    <a:pt x="493" y="6794"/>
                  </a:lnTo>
                  <a:lnTo>
                    <a:pt x="549" y="7077"/>
                  </a:lnTo>
                  <a:lnTo>
                    <a:pt x="701" y="7645"/>
                  </a:lnTo>
                  <a:lnTo>
                    <a:pt x="758" y="7910"/>
                  </a:lnTo>
                  <a:lnTo>
                    <a:pt x="814" y="8194"/>
                  </a:lnTo>
                  <a:lnTo>
                    <a:pt x="852" y="8459"/>
                  </a:lnTo>
                  <a:lnTo>
                    <a:pt x="852" y="8724"/>
                  </a:lnTo>
                  <a:lnTo>
                    <a:pt x="852" y="8724"/>
                  </a:lnTo>
                  <a:lnTo>
                    <a:pt x="871" y="8818"/>
                  </a:lnTo>
                  <a:lnTo>
                    <a:pt x="890" y="8894"/>
                  </a:lnTo>
                  <a:lnTo>
                    <a:pt x="909" y="8951"/>
                  </a:lnTo>
                  <a:lnTo>
                    <a:pt x="966" y="9008"/>
                  </a:lnTo>
                  <a:lnTo>
                    <a:pt x="1004" y="9064"/>
                  </a:lnTo>
                  <a:lnTo>
                    <a:pt x="1079" y="9102"/>
                  </a:lnTo>
                  <a:lnTo>
                    <a:pt x="1212" y="9140"/>
                  </a:lnTo>
                  <a:lnTo>
                    <a:pt x="1344" y="9140"/>
                  </a:lnTo>
                  <a:lnTo>
                    <a:pt x="1420" y="9140"/>
                  </a:lnTo>
                  <a:lnTo>
                    <a:pt x="1477" y="9102"/>
                  </a:lnTo>
                  <a:lnTo>
                    <a:pt x="1533" y="9064"/>
                  </a:lnTo>
                  <a:lnTo>
                    <a:pt x="1590" y="9008"/>
                  </a:lnTo>
                  <a:lnTo>
                    <a:pt x="1628" y="8951"/>
                  </a:lnTo>
                  <a:lnTo>
                    <a:pt x="1666" y="8875"/>
                  </a:lnTo>
                  <a:lnTo>
                    <a:pt x="1685" y="8856"/>
                  </a:lnTo>
                  <a:lnTo>
                    <a:pt x="1685" y="8856"/>
                  </a:lnTo>
                  <a:lnTo>
                    <a:pt x="1704" y="8724"/>
                  </a:lnTo>
                  <a:lnTo>
                    <a:pt x="1723" y="8591"/>
                  </a:lnTo>
                  <a:lnTo>
                    <a:pt x="1723" y="8270"/>
                  </a:lnTo>
                  <a:lnTo>
                    <a:pt x="1685" y="7929"/>
                  </a:lnTo>
                  <a:lnTo>
                    <a:pt x="1647" y="7607"/>
                  </a:lnTo>
                  <a:lnTo>
                    <a:pt x="1609" y="7305"/>
                  </a:lnTo>
                  <a:lnTo>
                    <a:pt x="1609" y="7059"/>
                  </a:lnTo>
                  <a:lnTo>
                    <a:pt x="1609" y="6983"/>
                  </a:lnTo>
                  <a:lnTo>
                    <a:pt x="1647" y="6907"/>
                  </a:lnTo>
                  <a:lnTo>
                    <a:pt x="1685" y="6869"/>
                  </a:lnTo>
                  <a:lnTo>
                    <a:pt x="1760" y="6869"/>
                  </a:lnTo>
                  <a:lnTo>
                    <a:pt x="1760" y="6869"/>
                  </a:lnTo>
                  <a:lnTo>
                    <a:pt x="1836" y="6888"/>
                  </a:lnTo>
                  <a:lnTo>
                    <a:pt x="1912" y="6926"/>
                  </a:lnTo>
                  <a:lnTo>
                    <a:pt x="1988" y="6983"/>
                  </a:lnTo>
                  <a:lnTo>
                    <a:pt x="2063" y="7077"/>
                  </a:lnTo>
                  <a:lnTo>
                    <a:pt x="2215" y="7286"/>
                  </a:lnTo>
                  <a:lnTo>
                    <a:pt x="2347" y="7532"/>
                  </a:lnTo>
                  <a:lnTo>
                    <a:pt x="2461" y="7815"/>
                  </a:lnTo>
                  <a:lnTo>
                    <a:pt x="2555" y="8118"/>
                  </a:lnTo>
                  <a:lnTo>
                    <a:pt x="2612" y="8421"/>
                  </a:lnTo>
                  <a:lnTo>
                    <a:pt x="2631" y="8686"/>
                  </a:lnTo>
                  <a:lnTo>
                    <a:pt x="2631" y="8686"/>
                  </a:lnTo>
                  <a:lnTo>
                    <a:pt x="2631" y="8837"/>
                  </a:lnTo>
                  <a:lnTo>
                    <a:pt x="2631" y="8970"/>
                  </a:lnTo>
                  <a:lnTo>
                    <a:pt x="2593" y="9102"/>
                  </a:lnTo>
                  <a:lnTo>
                    <a:pt x="2555" y="9197"/>
                  </a:lnTo>
                  <a:lnTo>
                    <a:pt x="2480" y="9405"/>
                  </a:lnTo>
                  <a:lnTo>
                    <a:pt x="2366" y="9594"/>
                  </a:lnTo>
                  <a:lnTo>
                    <a:pt x="2366" y="9594"/>
                  </a:lnTo>
                  <a:lnTo>
                    <a:pt x="2328" y="9727"/>
                  </a:lnTo>
                  <a:lnTo>
                    <a:pt x="2309" y="9840"/>
                  </a:lnTo>
                  <a:lnTo>
                    <a:pt x="2347" y="9935"/>
                  </a:lnTo>
                  <a:lnTo>
                    <a:pt x="2423" y="10029"/>
                  </a:lnTo>
                  <a:lnTo>
                    <a:pt x="2498" y="10086"/>
                  </a:lnTo>
                  <a:lnTo>
                    <a:pt x="2612" y="10124"/>
                  </a:lnTo>
                  <a:lnTo>
                    <a:pt x="2726" y="10124"/>
                  </a:lnTo>
                  <a:lnTo>
                    <a:pt x="2839" y="10086"/>
                  </a:lnTo>
                  <a:lnTo>
                    <a:pt x="2839" y="10086"/>
                  </a:lnTo>
                  <a:lnTo>
                    <a:pt x="2990" y="9992"/>
                  </a:lnTo>
                  <a:lnTo>
                    <a:pt x="3161" y="9859"/>
                  </a:lnTo>
                  <a:lnTo>
                    <a:pt x="3293" y="9727"/>
                  </a:lnTo>
                  <a:lnTo>
                    <a:pt x="3426" y="9575"/>
                  </a:lnTo>
                  <a:lnTo>
                    <a:pt x="3558" y="9424"/>
                  </a:lnTo>
                  <a:lnTo>
                    <a:pt x="3653" y="9272"/>
                  </a:lnTo>
                  <a:lnTo>
                    <a:pt x="3728" y="9140"/>
                  </a:lnTo>
                  <a:lnTo>
                    <a:pt x="3785" y="8989"/>
                  </a:lnTo>
                  <a:lnTo>
                    <a:pt x="3785" y="8989"/>
                  </a:lnTo>
                  <a:lnTo>
                    <a:pt x="3899" y="8799"/>
                  </a:lnTo>
                  <a:lnTo>
                    <a:pt x="4031" y="8591"/>
                  </a:lnTo>
                  <a:lnTo>
                    <a:pt x="4183" y="8383"/>
                  </a:lnTo>
                  <a:lnTo>
                    <a:pt x="4353" y="8194"/>
                  </a:lnTo>
                  <a:lnTo>
                    <a:pt x="4693" y="7815"/>
                  </a:lnTo>
                  <a:lnTo>
                    <a:pt x="4826" y="7645"/>
                  </a:lnTo>
                  <a:lnTo>
                    <a:pt x="4921" y="7475"/>
                  </a:lnTo>
                  <a:lnTo>
                    <a:pt x="4921" y="7475"/>
                  </a:lnTo>
                  <a:lnTo>
                    <a:pt x="4958" y="7399"/>
                  </a:lnTo>
                  <a:lnTo>
                    <a:pt x="4977" y="7305"/>
                  </a:lnTo>
                  <a:lnTo>
                    <a:pt x="4977" y="7210"/>
                  </a:lnTo>
                  <a:lnTo>
                    <a:pt x="4977" y="7115"/>
                  </a:lnTo>
                  <a:lnTo>
                    <a:pt x="4921" y="6907"/>
                  </a:lnTo>
                  <a:lnTo>
                    <a:pt x="4807" y="6623"/>
                  </a:lnTo>
                  <a:lnTo>
                    <a:pt x="4656" y="6302"/>
                  </a:lnTo>
                  <a:lnTo>
                    <a:pt x="4429" y="5923"/>
                  </a:lnTo>
                  <a:lnTo>
                    <a:pt x="3880" y="4882"/>
                  </a:lnTo>
                  <a:lnTo>
                    <a:pt x="3880" y="4882"/>
                  </a:lnTo>
                  <a:lnTo>
                    <a:pt x="3501" y="2650"/>
                  </a:lnTo>
                  <a:lnTo>
                    <a:pt x="3501" y="2650"/>
                  </a:lnTo>
                  <a:lnTo>
                    <a:pt x="3104" y="0"/>
                  </a:lnTo>
                  <a:lnTo>
                    <a:pt x="1" y="492"/>
                  </a:lnTo>
                  <a:lnTo>
                    <a:pt x="1" y="492"/>
                  </a:lnTo>
                  <a:lnTo>
                    <a:pt x="247" y="1382"/>
                  </a:lnTo>
                  <a:lnTo>
                    <a:pt x="795" y="3255"/>
                  </a:lnTo>
                  <a:lnTo>
                    <a:pt x="795" y="3255"/>
                  </a:lnTo>
                  <a:lnTo>
                    <a:pt x="795" y="3274"/>
                  </a:lnTo>
                  <a:lnTo>
                    <a:pt x="795" y="3274"/>
                  </a:lnTo>
                  <a:lnTo>
                    <a:pt x="871" y="3558"/>
                  </a:lnTo>
                  <a:lnTo>
                    <a:pt x="909" y="3842"/>
                  </a:lnTo>
                  <a:lnTo>
                    <a:pt x="928" y="4126"/>
                  </a:lnTo>
                  <a:lnTo>
                    <a:pt x="928" y="4409"/>
                  </a:lnTo>
                  <a:lnTo>
                    <a:pt x="890" y="4693"/>
                  </a:lnTo>
                  <a:lnTo>
                    <a:pt x="833" y="4958"/>
                  </a:lnTo>
                  <a:lnTo>
                    <a:pt x="739" y="5242"/>
                  </a:lnTo>
                  <a:lnTo>
                    <a:pt x="644" y="5507"/>
                  </a:lnTo>
                  <a:lnTo>
                    <a:pt x="644" y="5507"/>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2068;p27">
              <a:extLst>
                <a:ext uri="{FF2B5EF4-FFF2-40B4-BE49-F238E27FC236}">
                  <a16:creationId xmlns:a16="http://schemas.microsoft.com/office/drawing/2014/main" id="{4B98E2FD-6969-4B68-2B75-EE3B5CAAF224}"/>
                </a:ext>
              </a:extLst>
            </p:cNvPr>
            <p:cNvSpPr/>
            <p:nvPr/>
          </p:nvSpPr>
          <p:spPr>
            <a:xfrm>
              <a:off x="6761544" y="3691437"/>
              <a:ext cx="97986" cy="91103"/>
            </a:xfrm>
            <a:custGeom>
              <a:avLst/>
              <a:gdLst/>
              <a:ahLst/>
              <a:cxnLst/>
              <a:rect l="l" t="t" r="r" b="b"/>
              <a:pathLst>
                <a:path w="3502" h="3256" extrusionOk="0">
                  <a:moveTo>
                    <a:pt x="1" y="492"/>
                  </a:moveTo>
                  <a:lnTo>
                    <a:pt x="1" y="492"/>
                  </a:lnTo>
                  <a:lnTo>
                    <a:pt x="247" y="1382"/>
                  </a:lnTo>
                  <a:lnTo>
                    <a:pt x="795" y="3255"/>
                  </a:lnTo>
                  <a:lnTo>
                    <a:pt x="3501" y="2650"/>
                  </a:lnTo>
                  <a:lnTo>
                    <a:pt x="3501" y="2650"/>
                  </a:lnTo>
                  <a:lnTo>
                    <a:pt x="3104" y="0"/>
                  </a:lnTo>
                  <a:lnTo>
                    <a:pt x="1" y="492"/>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2069;p27">
              <a:extLst>
                <a:ext uri="{FF2B5EF4-FFF2-40B4-BE49-F238E27FC236}">
                  <a16:creationId xmlns:a16="http://schemas.microsoft.com/office/drawing/2014/main" id="{3DBA1A43-6584-0FAF-CA0B-4B8F8CAAD87E}"/>
                </a:ext>
              </a:extLst>
            </p:cNvPr>
            <p:cNvSpPr/>
            <p:nvPr/>
          </p:nvSpPr>
          <p:spPr>
            <a:xfrm>
              <a:off x="6720776" y="3365268"/>
              <a:ext cx="181115" cy="396617"/>
            </a:xfrm>
            <a:custGeom>
              <a:avLst/>
              <a:gdLst/>
              <a:ahLst/>
              <a:cxnLst/>
              <a:rect l="l" t="t" r="r" b="b"/>
              <a:pathLst>
                <a:path w="6473" h="14175" extrusionOk="0">
                  <a:moveTo>
                    <a:pt x="1" y="1"/>
                  </a:moveTo>
                  <a:lnTo>
                    <a:pt x="1" y="1"/>
                  </a:lnTo>
                  <a:lnTo>
                    <a:pt x="95" y="871"/>
                  </a:lnTo>
                  <a:lnTo>
                    <a:pt x="247" y="2215"/>
                  </a:lnTo>
                  <a:lnTo>
                    <a:pt x="701" y="5810"/>
                  </a:lnTo>
                  <a:lnTo>
                    <a:pt x="1174" y="9633"/>
                  </a:lnTo>
                  <a:lnTo>
                    <a:pt x="1363" y="11241"/>
                  </a:lnTo>
                  <a:lnTo>
                    <a:pt x="1514" y="12471"/>
                  </a:lnTo>
                  <a:lnTo>
                    <a:pt x="1514" y="12471"/>
                  </a:lnTo>
                  <a:lnTo>
                    <a:pt x="1685" y="14174"/>
                  </a:lnTo>
                  <a:lnTo>
                    <a:pt x="6472" y="13171"/>
                  </a:lnTo>
                  <a:lnTo>
                    <a:pt x="6472" y="13171"/>
                  </a:lnTo>
                  <a:lnTo>
                    <a:pt x="5942" y="10957"/>
                  </a:lnTo>
                  <a:lnTo>
                    <a:pt x="5942" y="10957"/>
                  </a:lnTo>
                  <a:lnTo>
                    <a:pt x="5261" y="8270"/>
                  </a:lnTo>
                  <a:lnTo>
                    <a:pt x="4883" y="6927"/>
                  </a:lnTo>
                  <a:lnTo>
                    <a:pt x="4542" y="5735"/>
                  </a:lnTo>
                  <a:lnTo>
                    <a:pt x="4542" y="5735"/>
                  </a:lnTo>
                  <a:lnTo>
                    <a:pt x="4391" y="5261"/>
                  </a:lnTo>
                  <a:lnTo>
                    <a:pt x="4239" y="4826"/>
                  </a:lnTo>
                  <a:lnTo>
                    <a:pt x="4088" y="4410"/>
                  </a:lnTo>
                  <a:lnTo>
                    <a:pt x="3937" y="4050"/>
                  </a:lnTo>
                  <a:lnTo>
                    <a:pt x="3653" y="3407"/>
                  </a:lnTo>
                  <a:lnTo>
                    <a:pt x="3369" y="2858"/>
                  </a:lnTo>
                  <a:lnTo>
                    <a:pt x="3085" y="2423"/>
                  </a:lnTo>
                  <a:lnTo>
                    <a:pt x="2839" y="2064"/>
                  </a:lnTo>
                  <a:lnTo>
                    <a:pt x="2593" y="1780"/>
                  </a:lnTo>
                  <a:lnTo>
                    <a:pt x="2385" y="1534"/>
                  </a:lnTo>
                  <a:lnTo>
                    <a:pt x="2385" y="1534"/>
                  </a:lnTo>
                  <a:lnTo>
                    <a:pt x="2158" y="1326"/>
                  </a:lnTo>
                  <a:lnTo>
                    <a:pt x="1874" y="1098"/>
                  </a:lnTo>
                  <a:lnTo>
                    <a:pt x="1571" y="890"/>
                  </a:lnTo>
                  <a:lnTo>
                    <a:pt x="1231" y="682"/>
                  </a:lnTo>
                  <a:lnTo>
                    <a:pt x="568" y="304"/>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2070;p27">
              <a:extLst>
                <a:ext uri="{FF2B5EF4-FFF2-40B4-BE49-F238E27FC236}">
                  <a16:creationId xmlns:a16="http://schemas.microsoft.com/office/drawing/2014/main" id="{D1384492-26EA-7297-6EC4-9966DBABE737}"/>
                </a:ext>
              </a:extLst>
            </p:cNvPr>
            <p:cNvSpPr/>
            <p:nvPr/>
          </p:nvSpPr>
          <p:spPr>
            <a:xfrm>
              <a:off x="6763139" y="3671851"/>
              <a:ext cx="138753" cy="90040"/>
            </a:xfrm>
            <a:custGeom>
              <a:avLst/>
              <a:gdLst/>
              <a:ahLst/>
              <a:cxnLst/>
              <a:rect l="l" t="t" r="r" b="b"/>
              <a:pathLst>
                <a:path w="4959" h="3218" extrusionOk="0">
                  <a:moveTo>
                    <a:pt x="0" y="1514"/>
                  </a:moveTo>
                  <a:lnTo>
                    <a:pt x="0" y="1514"/>
                  </a:lnTo>
                  <a:lnTo>
                    <a:pt x="171" y="3217"/>
                  </a:lnTo>
                  <a:lnTo>
                    <a:pt x="4958" y="2214"/>
                  </a:lnTo>
                  <a:lnTo>
                    <a:pt x="4958" y="2214"/>
                  </a:lnTo>
                  <a:lnTo>
                    <a:pt x="4428" y="0"/>
                  </a:lnTo>
                  <a:lnTo>
                    <a:pt x="0" y="1514"/>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2071;p27">
              <a:extLst>
                <a:ext uri="{FF2B5EF4-FFF2-40B4-BE49-F238E27FC236}">
                  <a16:creationId xmlns:a16="http://schemas.microsoft.com/office/drawing/2014/main" id="{CF3DAC98-D855-646B-FCE9-6333FC20F0DB}"/>
                </a:ext>
              </a:extLst>
            </p:cNvPr>
            <p:cNvSpPr/>
            <p:nvPr/>
          </p:nvSpPr>
          <p:spPr>
            <a:xfrm>
              <a:off x="6394107" y="4371810"/>
              <a:ext cx="126554" cy="157779"/>
            </a:xfrm>
            <a:custGeom>
              <a:avLst/>
              <a:gdLst/>
              <a:ahLst/>
              <a:cxnLst/>
              <a:rect l="l" t="t" r="r" b="b"/>
              <a:pathLst>
                <a:path w="4523" h="5639" extrusionOk="0">
                  <a:moveTo>
                    <a:pt x="4523" y="0"/>
                  </a:moveTo>
                  <a:lnTo>
                    <a:pt x="4258" y="2801"/>
                  </a:lnTo>
                  <a:lnTo>
                    <a:pt x="3993" y="5639"/>
                  </a:lnTo>
                  <a:lnTo>
                    <a:pt x="114" y="5128"/>
                  </a:lnTo>
                  <a:lnTo>
                    <a:pt x="57" y="2706"/>
                  </a:lnTo>
                  <a:lnTo>
                    <a:pt x="0" y="151"/>
                  </a:lnTo>
                  <a:lnTo>
                    <a:pt x="4523"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072;p27">
              <a:extLst>
                <a:ext uri="{FF2B5EF4-FFF2-40B4-BE49-F238E27FC236}">
                  <a16:creationId xmlns:a16="http://schemas.microsoft.com/office/drawing/2014/main" id="{40EEDB50-3AFB-E942-927E-24BE72F7FF01}"/>
                </a:ext>
              </a:extLst>
            </p:cNvPr>
            <p:cNvSpPr/>
            <p:nvPr/>
          </p:nvSpPr>
          <p:spPr>
            <a:xfrm>
              <a:off x="6394107" y="4371810"/>
              <a:ext cx="126554" cy="78372"/>
            </a:xfrm>
            <a:custGeom>
              <a:avLst/>
              <a:gdLst/>
              <a:ahLst/>
              <a:cxnLst/>
              <a:rect l="l" t="t" r="r" b="b"/>
              <a:pathLst>
                <a:path w="4523" h="2801" extrusionOk="0">
                  <a:moveTo>
                    <a:pt x="4523" y="0"/>
                  </a:moveTo>
                  <a:lnTo>
                    <a:pt x="4258" y="2801"/>
                  </a:lnTo>
                  <a:lnTo>
                    <a:pt x="57" y="2706"/>
                  </a:lnTo>
                  <a:lnTo>
                    <a:pt x="0" y="151"/>
                  </a:lnTo>
                  <a:lnTo>
                    <a:pt x="4523" y="0"/>
                  </a:lnTo>
                  <a:close/>
                </a:path>
              </a:pathLst>
            </a:custGeom>
            <a:solidFill>
              <a:srgbClr val="DE93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073;p27">
              <a:extLst>
                <a:ext uri="{FF2B5EF4-FFF2-40B4-BE49-F238E27FC236}">
                  <a16:creationId xmlns:a16="http://schemas.microsoft.com/office/drawing/2014/main" id="{70E0FBBA-D708-24A6-FCF5-65FC0341DCD3}"/>
                </a:ext>
              </a:extLst>
            </p:cNvPr>
            <p:cNvSpPr/>
            <p:nvPr/>
          </p:nvSpPr>
          <p:spPr>
            <a:xfrm>
              <a:off x="6245336" y="4482445"/>
              <a:ext cx="270035" cy="105932"/>
            </a:xfrm>
            <a:custGeom>
              <a:avLst/>
              <a:gdLst/>
              <a:ahLst/>
              <a:cxnLst/>
              <a:rect l="l" t="t" r="r" b="b"/>
              <a:pathLst>
                <a:path w="9651" h="3786" extrusionOk="0">
                  <a:moveTo>
                    <a:pt x="9651" y="758"/>
                  </a:moveTo>
                  <a:lnTo>
                    <a:pt x="9556" y="2726"/>
                  </a:lnTo>
                  <a:lnTo>
                    <a:pt x="9556" y="2726"/>
                  </a:lnTo>
                  <a:lnTo>
                    <a:pt x="9386" y="2820"/>
                  </a:lnTo>
                  <a:lnTo>
                    <a:pt x="9215" y="2896"/>
                  </a:lnTo>
                  <a:lnTo>
                    <a:pt x="8988" y="2991"/>
                  </a:lnTo>
                  <a:lnTo>
                    <a:pt x="8761" y="3066"/>
                  </a:lnTo>
                  <a:lnTo>
                    <a:pt x="8231" y="3218"/>
                  </a:lnTo>
                  <a:lnTo>
                    <a:pt x="7645" y="3350"/>
                  </a:lnTo>
                  <a:lnTo>
                    <a:pt x="7039" y="3445"/>
                  </a:lnTo>
                  <a:lnTo>
                    <a:pt x="6415" y="3539"/>
                  </a:lnTo>
                  <a:lnTo>
                    <a:pt x="5809" y="3615"/>
                  </a:lnTo>
                  <a:lnTo>
                    <a:pt x="5261" y="3672"/>
                  </a:lnTo>
                  <a:lnTo>
                    <a:pt x="5261" y="3672"/>
                  </a:lnTo>
                  <a:lnTo>
                    <a:pt x="4144" y="3748"/>
                  </a:lnTo>
                  <a:lnTo>
                    <a:pt x="3539" y="3785"/>
                  </a:lnTo>
                  <a:lnTo>
                    <a:pt x="2952" y="3785"/>
                  </a:lnTo>
                  <a:lnTo>
                    <a:pt x="2384" y="3785"/>
                  </a:lnTo>
                  <a:lnTo>
                    <a:pt x="1836" y="3766"/>
                  </a:lnTo>
                  <a:lnTo>
                    <a:pt x="1362" y="3729"/>
                  </a:lnTo>
                  <a:lnTo>
                    <a:pt x="965" y="3653"/>
                  </a:lnTo>
                  <a:lnTo>
                    <a:pt x="965" y="3653"/>
                  </a:lnTo>
                  <a:lnTo>
                    <a:pt x="662" y="3577"/>
                  </a:lnTo>
                  <a:lnTo>
                    <a:pt x="435" y="3502"/>
                  </a:lnTo>
                  <a:lnTo>
                    <a:pt x="246" y="3426"/>
                  </a:lnTo>
                  <a:lnTo>
                    <a:pt x="132" y="3350"/>
                  </a:lnTo>
                  <a:lnTo>
                    <a:pt x="57" y="3275"/>
                  </a:lnTo>
                  <a:lnTo>
                    <a:pt x="19" y="3237"/>
                  </a:lnTo>
                  <a:lnTo>
                    <a:pt x="0" y="3180"/>
                  </a:lnTo>
                  <a:lnTo>
                    <a:pt x="0" y="3180"/>
                  </a:lnTo>
                  <a:lnTo>
                    <a:pt x="0" y="3161"/>
                  </a:lnTo>
                  <a:lnTo>
                    <a:pt x="0" y="3161"/>
                  </a:lnTo>
                  <a:lnTo>
                    <a:pt x="76" y="3066"/>
                  </a:lnTo>
                  <a:lnTo>
                    <a:pt x="151" y="2972"/>
                  </a:lnTo>
                  <a:lnTo>
                    <a:pt x="397" y="2764"/>
                  </a:lnTo>
                  <a:lnTo>
                    <a:pt x="397" y="2764"/>
                  </a:lnTo>
                  <a:lnTo>
                    <a:pt x="700" y="2555"/>
                  </a:lnTo>
                  <a:lnTo>
                    <a:pt x="1079" y="2309"/>
                  </a:lnTo>
                  <a:lnTo>
                    <a:pt x="1079" y="2309"/>
                  </a:lnTo>
                  <a:lnTo>
                    <a:pt x="1514" y="2063"/>
                  </a:lnTo>
                  <a:lnTo>
                    <a:pt x="2025" y="1799"/>
                  </a:lnTo>
                  <a:lnTo>
                    <a:pt x="2025" y="1799"/>
                  </a:lnTo>
                  <a:lnTo>
                    <a:pt x="2290" y="1666"/>
                  </a:lnTo>
                  <a:lnTo>
                    <a:pt x="2574" y="1534"/>
                  </a:lnTo>
                  <a:lnTo>
                    <a:pt x="2574" y="1534"/>
                  </a:lnTo>
                  <a:lnTo>
                    <a:pt x="3160" y="1288"/>
                  </a:lnTo>
                  <a:lnTo>
                    <a:pt x="3160" y="1288"/>
                  </a:lnTo>
                  <a:lnTo>
                    <a:pt x="3785" y="1061"/>
                  </a:lnTo>
                  <a:lnTo>
                    <a:pt x="3785" y="1061"/>
                  </a:lnTo>
                  <a:lnTo>
                    <a:pt x="4106" y="947"/>
                  </a:lnTo>
                  <a:lnTo>
                    <a:pt x="4447" y="833"/>
                  </a:lnTo>
                  <a:lnTo>
                    <a:pt x="4447" y="833"/>
                  </a:lnTo>
                  <a:lnTo>
                    <a:pt x="4485" y="815"/>
                  </a:lnTo>
                  <a:lnTo>
                    <a:pt x="4504" y="758"/>
                  </a:lnTo>
                  <a:lnTo>
                    <a:pt x="4560" y="606"/>
                  </a:lnTo>
                  <a:lnTo>
                    <a:pt x="4655" y="341"/>
                  </a:lnTo>
                  <a:lnTo>
                    <a:pt x="4655" y="341"/>
                  </a:lnTo>
                  <a:lnTo>
                    <a:pt x="4712" y="247"/>
                  </a:lnTo>
                  <a:lnTo>
                    <a:pt x="4787" y="171"/>
                  </a:lnTo>
                  <a:lnTo>
                    <a:pt x="4863" y="114"/>
                  </a:lnTo>
                  <a:lnTo>
                    <a:pt x="4958" y="58"/>
                  </a:lnTo>
                  <a:lnTo>
                    <a:pt x="5071" y="20"/>
                  </a:lnTo>
                  <a:lnTo>
                    <a:pt x="5185" y="1"/>
                  </a:lnTo>
                  <a:lnTo>
                    <a:pt x="5431" y="1"/>
                  </a:lnTo>
                  <a:lnTo>
                    <a:pt x="5696" y="20"/>
                  </a:lnTo>
                  <a:lnTo>
                    <a:pt x="5942" y="77"/>
                  </a:lnTo>
                  <a:lnTo>
                    <a:pt x="6169" y="133"/>
                  </a:lnTo>
                  <a:lnTo>
                    <a:pt x="6358" y="209"/>
                  </a:lnTo>
                  <a:lnTo>
                    <a:pt x="6358" y="209"/>
                  </a:lnTo>
                  <a:lnTo>
                    <a:pt x="6472" y="266"/>
                  </a:lnTo>
                  <a:lnTo>
                    <a:pt x="6547" y="323"/>
                  </a:lnTo>
                  <a:lnTo>
                    <a:pt x="6604" y="379"/>
                  </a:lnTo>
                  <a:lnTo>
                    <a:pt x="6642" y="455"/>
                  </a:lnTo>
                  <a:lnTo>
                    <a:pt x="6642" y="512"/>
                  </a:lnTo>
                  <a:lnTo>
                    <a:pt x="6661" y="606"/>
                  </a:lnTo>
                  <a:lnTo>
                    <a:pt x="6642" y="796"/>
                  </a:lnTo>
                  <a:lnTo>
                    <a:pt x="9215" y="777"/>
                  </a:lnTo>
                  <a:lnTo>
                    <a:pt x="9632" y="739"/>
                  </a:lnTo>
                  <a:lnTo>
                    <a:pt x="9651" y="758"/>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074;p27">
              <a:extLst>
                <a:ext uri="{FF2B5EF4-FFF2-40B4-BE49-F238E27FC236}">
                  <a16:creationId xmlns:a16="http://schemas.microsoft.com/office/drawing/2014/main" id="{26AE328E-ED68-B42C-16E8-CD92E6F35F4C}"/>
                </a:ext>
              </a:extLst>
            </p:cNvPr>
            <p:cNvSpPr/>
            <p:nvPr/>
          </p:nvSpPr>
          <p:spPr>
            <a:xfrm>
              <a:off x="6244272" y="4558692"/>
              <a:ext cx="268440" cy="35507"/>
            </a:xfrm>
            <a:custGeom>
              <a:avLst/>
              <a:gdLst/>
              <a:ahLst/>
              <a:cxnLst/>
              <a:rect l="l" t="t" r="r" b="b"/>
              <a:pathLst>
                <a:path w="9594" h="1269" extrusionOk="0">
                  <a:moveTo>
                    <a:pt x="9594" y="1"/>
                  </a:moveTo>
                  <a:lnTo>
                    <a:pt x="9556" y="777"/>
                  </a:lnTo>
                  <a:lnTo>
                    <a:pt x="3595" y="1269"/>
                  </a:lnTo>
                  <a:lnTo>
                    <a:pt x="3595" y="1269"/>
                  </a:lnTo>
                  <a:lnTo>
                    <a:pt x="3179" y="1269"/>
                  </a:lnTo>
                  <a:lnTo>
                    <a:pt x="3179" y="1269"/>
                  </a:lnTo>
                  <a:lnTo>
                    <a:pt x="2782" y="1269"/>
                  </a:lnTo>
                  <a:lnTo>
                    <a:pt x="2782" y="1269"/>
                  </a:lnTo>
                  <a:lnTo>
                    <a:pt x="2593" y="1269"/>
                  </a:lnTo>
                  <a:lnTo>
                    <a:pt x="2403" y="1250"/>
                  </a:lnTo>
                  <a:lnTo>
                    <a:pt x="2403" y="1250"/>
                  </a:lnTo>
                  <a:lnTo>
                    <a:pt x="2214" y="1250"/>
                  </a:lnTo>
                  <a:lnTo>
                    <a:pt x="2025" y="1250"/>
                  </a:lnTo>
                  <a:lnTo>
                    <a:pt x="1798" y="1212"/>
                  </a:lnTo>
                  <a:lnTo>
                    <a:pt x="1798" y="1212"/>
                  </a:lnTo>
                  <a:lnTo>
                    <a:pt x="1571" y="1193"/>
                  </a:lnTo>
                  <a:lnTo>
                    <a:pt x="1571" y="1193"/>
                  </a:lnTo>
                  <a:lnTo>
                    <a:pt x="1457" y="1193"/>
                  </a:lnTo>
                  <a:lnTo>
                    <a:pt x="1363" y="1155"/>
                  </a:lnTo>
                  <a:lnTo>
                    <a:pt x="1363" y="1155"/>
                  </a:lnTo>
                  <a:lnTo>
                    <a:pt x="1060" y="1117"/>
                  </a:lnTo>
                  <a:lnTo>
                    <a:pt x="1060" y="1117"/>
                  </a:lnTo>
                  <a:lnTo>
                    <a:pt x="795" y="1060"/>
                  </a:lnTo>
                  <a:lnTo>
                    <a:pt x="795" y="1060"/>
                  </a:lnTo>
                  <a:lnTo>
                    <a:pt x="549" y="985"/>
                  </a:lnTo>
                  <a:lnTo>
                    <a:pt x="549" y="985"/>
                  </a:lnTo>
                  <a:lnTo>
                    <a:pt x="322" y="909"/>
                  </a:lnTo>
                  <a:lnTo>
                    <a:pt x="322" y="909"/>
                  </a:lnTo>
                  <a:lnTo>
                    <a:pt x="152" y="796"/>
                  </a:lnTo>
                  <a:lnTo>
                    <a:pt x="19" y="682"/>
                  </a:lnTo>
                  <a:lnTo>
                    <a:pt x="19" y="682"/>
                  </a:lnTo>
                  <a:lnTo>
                    <a:pt x="0" y="644"/>
                  </a:lnTo>
                  <a:lnTo>
                    <a:pt x="0" y="606"/>
                  </a:lnTo>
                  <a:lnTo>
                    <a:pt x="0" y="531"/>
                  </a:lnTo>
                  <a:lnTo>
                    <a:pt x="38" y="455"/>
                  </a:lnTo>
                  <a:lnTo>
                    <a:pt x="38" y="455"/>
                  </a:lnTo>
                  <a:lnTo>
                    <a:pt x="95" y="474"/>
                  </a:lnTo>
                  <a:lnTo>
                    <a:pt x="95" y="474"/>
                  </a:lnTo>
                  <a:lnTo>
                    <a:pt x="341" y="550"/>
                  </a:lnTo>
                  <a:lnTo>
                    <a:pt x="341" y="550"/>
                  </a:lnTo>
                  <a:lnTo>
                    <a:pt x="606" y="606"/>
                  </a:lnTo>
                  <a:lnTo>
                    <a:pt x="606" y="606"/>
                  </a:lnTo>
                  <a:lnTo>
                    <a:pt x="871" y="644"/>
                  </a:lnTo>
                  <a:lnTo>
                    <a:pt x="1476" y="720"/>
                  </a:lnTo>
                  <a:lnTo>
                    <a:pt x="1476" y="720"/>
                  </a:lnTo>
                  <a:lnTo>
                    <a:pt x="1798" y="739"/>
                  </a:lnTo>
                  <a:lnTo>
                    <a:pt x="1798" y="739"/>
                  </a:lnTo>
                  <a:lnTo>
                    <a:pt x="2120" y="758"/>
                  </a:lnTo>
                  <a:lnTo>
                    <a:pt x="3160" y="758"/>
                  </a:lnTo>
                  <a:lnTo>
                    <a:pt x="5715" y="587"/>
                  </a:lnTo>
                  <a:lnTo>
                    <a:pt x="959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075;p27">
              <a:extLst>
                <a:ext uri="{FF2B5EF4-FFF2-40B4-BE49-F238E27FC236}">
                  <a16:creationId xmlns:a16="http://schemas.microsoft.com/office/drawing/2014/main" id="{4B1FC421-9B56-E696-B67B-3EE74C8EABCD}"/>
                </a:ext>
              </a:extLst>
            </p:cNvPr>
            <p:cNvSpPr/>
            <p:nvPr/>
          </p:nvSpPr>
          <p:spPr>
            <a:xfrm>
              <a:off x="6353339" y="4501528"/>
              <a:ext cx="37074" cy="32317"/>
            </a:xfrm>
            <a:custGeom>
              <a:avLst/>
              <a:gdLst/>
              <a:ahLst/>
              <a:cxnLst/>
              <a:rect l="l" t="t" r="r" b="b"/>
              <a:pathLst>
                <a:path w="1325" h="1155" extrusionOk="0">
                  <a:moveTo>
                    <a:pt x="1287" y="889"/>
                  </a:moveTo>
                  <a:lnTo>
                    <a:pt x="1287" y="889"/>
                  </a:lnTo>
                  <a:lnTo>
                    <a:pt x="1192" y="757"/>
                  </a:lnTo>
                  <a:lnTo>
                    <a:pt x="1079" y="625"/>
                  </a:lnTo>
                  <a:lnTo>
                    <a:pt x="946" y="511"/>
                  </a:lnTo>
                  <a:lnTo>
                    <a:pt x="814" y="397"/>
                  </a:lnTo>
                  <a:lnTo>
                    <a:pt x="814" y="397"/>
                  </a:lnTo>
                  <a:lnTo>
                    <a:pt x="530" y="208"/>
                  </a:lnTo>
                  <a:lnTo>
                    <a:pt x="246" y="19"/>
                  </a:lnTo>
                  <a:lnTo>
                    <a:pt x="246" y="19"/>
                  </a:lnTo>
                  <a:lnTo>
                    <a:pt x="189" y="0"/>
                  </a:lnTo>
                  <a:lnTo>
                    <a:pt x="114" y="0"/>
                  </a:lnTo>
                  <a:lnTo>
                    <a:pt x="57" y="19"/>
                  </a:lnTo>
                  <a:lnTo>
                    <a:pt x="19" y="76"/>
                  </a:lnTo>
                  <a:lnTo>
                    <a:pt x="19" y="76"/>
                  </a:lnTo>
                  <a:lnTo>
                    <a:pt x="0" y="133"/>
                  </a:lnTo>
                  <a:lnTo>
                    <a:pt x="0" y="189"/>
                  </a:lnTo>
                  <a:lnTo>
                    <a:pt x="38" y="246"/>
                  </a:lnTo>
                  <a:lnTo>
                    <a:pt x="76" y="303"/>
                  </a:lnTo>
                  <a:lnTo>
                    <a:pt x="76" y="303"/>
                  </a:lnTo>
                  <a:lnTo>
                    <a:pt x="303" y="473"/>
                  </a:lnTo>
                  <a:lnTo>
                    <a:pt x="303" y="473"/>
                  </a:lnTo>
                  <a:lnTo>
                    <a:pt x="549" y="681"/>
                  </a:lnTo>
                  <a:lnTo>
                    <a:pt x="549" y="681"/>
                  </a:lnTo>
                  <a:lnTo>
                    <a:pt x="795" y="908"/>
                  </a:lnTo>
                  <a:lnTo>
                    <a:pt x="1060" y="1135"/>
                  </a:lnTo>
                  <a:lnTo>
                    <a:pt x="1060" y="1135"/>
                  </a:lnTo>
                  <a:lnTo>
                    <a:pt x="1117" y="1154"/>
                  </a:lnTo>
                  <a:lnTo>
                    <a:pt x="1173" y="1154"/>
                  </a:lnTo>
                  <a:lnTo>
                    <a:pt x="1230" y="1135"/>
                  </a:lnTo>
                  <a:lnTo>
                    <a:pt x="1268" y="1098"/>
                  </a:lnTo>
                  <a:lnTo>
                    <a:pt x="1268" y="1098"/>
                  </a:lnTo>
                  <a:lnTo>
                    <a:pt x="1306" y="1060"/>
                  </a:lnTo>
                  <a:lnTo>
                    <a:pt x="1325" y="1003"/>
                  </a:lnTo>
                  <a:lnTo>
                    <a:pt x="1325" y="946"/>
                  </a:lnTo>
                  <a:lnTo>
                    <a:pt x="1287" y="889"/>
                  </a:lnTo>
                  <a:lnTo>
                    <a:pt x="1287" y="889"/>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2076;p27">
              <a:extLst>
                <a:ext uri="{FF2B5EF4-FFF2-40B4-BE49-F238E27FC236}">
                  <a16:creationId xmlns:a16="http://schemas.microsoft.com/office/drawing/2014/main" id="{250838E4-39A4-AC4A-CBE1-873B18DC9C8F}"/>
                </a:ext>
              </a:extLst>
            </p:cNvPr>
            <p:cNvSpPr/>
            <p:nvPr/>
          </p:nvSpPr>
          <p:spPr>
            <a:xfrm>
              <a:off x="6332690" y="4507879"/>
              <a:ext cx="37605" cy="36010"/>
            </a:xfrm>
            <a:custGeom>
              <a:avLst/>
              <a:gdLst/>
              <a:ahLst/>
              <a:cxnLst/>
              <a:rect l="l" t="t" r="r" b="b"/>
              <a:pathLst>
                <a:path w="1344" h="1287" extrusionOk="0">
                  <a:moveTo>
                    <a:pt x="1306" y="984"/>
                  </a:moveTo>
                  <a:lnTo>
                    <a:pt x="1306" y="984"/>
                  </a:lnTo>
                  <a:lnTo>
                    <a:pt x="1249" y="908"/>
                  </a:lnTo>
                  <a:lnTo>
                    <a:pt x="1192" y="833"/>
                  </a:lnTo>
                  <a:lnTo>
                    <a:pt x="1041" y="700"/>
                  </a:lnTo>
                  <a:lnTo>
                    <a:pt x="1041" y="700"/>
                  </a:lnTo>
                  <a:lnTo>
                    <a:pt x="776" y="492"/>
                  </a:lnTo>
                  <a:lnTo>
                    <a:pt x="776" y="492"/>
                  </a:lnTo>
                  <a:lnTo>
                    <a:pt x="284" y="57"/>
                  </a:lnTo>
                  <a:lnTo>
                    <a:pt x="284" y="57"/>
                  </a:lnTo>
                  <a:lnTo>
                    <a:pt x="227" y="19"/>
                  </a:lnTo>
                  <a:lnTo>
                    <a:pt x="152" y="0"/>
                  </a:lnTo>
                  <a:lnTo>
                    <a:pt x="95" y="19"/>
                  </a:lnTo>
                  <a:lnTo>
                    <a:pt x="38" y="57"/>
                  </a:lnTo>
                  <a:lnTo>
                    <a:pt x="38" y="57"/>
                  </a:lnTo>
                  <a:lnTo>
                    <a:pt x="19" y="114"/>
                  </a:lnTo>
                  <a:lnTo>
                    <a:pt x="0" y="170"/>
                  </a:lnTo>
                  <a:lnTo>
                    <a:pt x="0" y="227"/>
                  </a:lnTo>
                  <a:lnTo>
                    <a:pt x="38" y="284"/>
                  </a:lnTo>
                  <a:lnTo>
                    <a:pt x="38" y="284"/>
                  </a:lnTo>
                  <a:lnTo>
                    <a:pt x="530" y="776"/>
                  </a:lnTo>
                  <a:lnTo>
                    <a:pt x="530" y="776"/>
                  </a:lnTo>
                  <a:lnTo>
                    <a:pt x="757" y="1003"/>
                  </a:lnTo>
                  <a:lnTo>
                    <a:pt x="757" y="1003"/>
                  </a:lnTo>
                  <a:lnTo>
                    <a:pt x="909" y="1154"/>
                  </a:lnTo>
                  <a:lnTo>
                    <a:pt x="984" y="1211"/>
                  </a:lnTo>
                  <a:lnTo>
                    <a:pt x="1060" y="1268"/>
                  </a:lnTo>
                  <a:lnTo>
                    <a:pt x="1060" y="1268"/>
                  </a:lnTo>
                  <a:lnTo>
                    <a:pt x="1117" y="1287"/>
                  </a:lnTo>
                  <a:lnTo>
                    <a:pt x="1192" y="1287"/>
                  </a:lnTo>
                  <a:lnTo>
                    <a:pt x="1249" y="1268"/>
                  </a:lnTo>
                  <a:lnTo>
                    <a:pt x="1306" y="1211"/>
                  </a:lnTo>
                  <a:lnTo>
                    <a:pt x="1306" y="1211"/>
                  </a:lnTo>
                  <a:lnTo>
                    <a:pt x="1325" y="1154"/>
                  </a:lnTo>
                  <a:lnTo>
                    <a:pt x="1344" y="1098"/>
                  </a:lnTo>
                  <a:lnTo>
                    <a:pt x="1344" y="1041"/>
                  </a:lnTo>
                  <a:lnTo>
                    <a:pt x="1306" y="984"/>
                  </a:lnTo>
                  <a:lnTo>
                    <a:pt x="1306" y="984"/>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2077;p27">
              <a:extLst>
                <a:ext uri="{FF2B5EF4-FFF2-40B4-BE49-F238E27FC236}">
                  <a16:creationId xmlns:a16="http://schemas.microsoft.com/office/drawing/2014/main" id="{0C90964B-C018-6C6D-CC64-E6CDA332C144}"/>
                </a:ext>
              </a:extLst>
            </p:cNvPr>
            <p:cNvSpPr/>
            <p:nvPr/>
          </p:nvSpPr>
          <p:spPr>
            <a:xfrm>
              <a:off x="6310977" y="4516329"/>
              <a:ext cx="33380" cy="35507"/>
            </a:xfrm>
            <a:custGeom>
              <a:avLst/>
              <a:gdLst/>
              <a:ahLst/>
              <a:cxnLst/>
              <a:rect l="l" t="t" r="r" b="b"/>
              <a:pathLst>
                <a:path w="1193" h="1269" extrusionOk="0">
                  <a:moveTo>
                    <a:pt x="1117" y="871"/>
                  </a:moveTo>
                  <a:lnTo>
                    <a:pt x="1117" y="871"/>
                  </a:lnTo>
                  <a:lnTo>
                    <a:pt x="1041" y="739"/>
                  </a:lnTo>
                  <a:lnTo>
                    <a:pt x="1041" y="739"/>
                  </a:lnTo>
                  <a:lnTo>
                    <a:pt x="833" y="493"/>
                  </a:lnTo>
                  <a:lnTo>
                    <a:pt x="833" y="493"/>
                  </a:lnTo>
                  <a:lnTo>
                    <a:pt x="738" y="379"/>
                  </a:lnTo>
                  <a:lnTo>
                    <a:pt x="606" y="266"/>
                  </a:lnTo>
                  <a:lnTo>
                    <a:pt x="360" y="58"/>
                  </a:lnTo>
                  <a:lnTo>
                    <a:pt x="360" y="58"/>
                  </a:lnTo>
                  <a:lnTo>
                    <a:pt x="284" y="20"/>
                  </a:lnTo>
                  <a:lnTo>
                    <a:pt x="190" y="1"/>
                  </a:lnTo>
                  <a:lnTo>
                    <a:pt x="114" y="20"/>
                  </a:lnTo>
                  <a:lnTo>
                    <a:pt x="38" y="77"/>
                  </a:lnTo>
                  <a:lnTo>
                    <a:pt x="38" y="77"/>
                  </a:lnTo>
                  <a:lnTo>
                    <a:pt x="0" y="171"/>
                  </a:lnTo>
                  <a:lnTo>
                    <a:pt x="0" y="247"/>
                  </a:lnTo>
                  <a:lnTo>
                    <a:pt x="19" y="323"/>
                  </a:lnTo>
                  <a:lnTo>
                    <a:pt x="76" y="398"/>
                  </a:lnTo>
                  <a:lnTo>
                    <a:pt x="76" y="398"/>
                  </a:lnTo>
                  <a:lnTo>
                    <a:pt x="303" y="588"/>
                  </a:lnTo>
                  <a:lnTo>
                    <a:pt x="303" y="588"/>
                  </a:lnTo>
                  <a:lnTo>
                    <a:pt x="360" y="644"/>
                  </a:lnTo>
                  <a:lnTo>
                    <a:pt x="360" y="644"/>
                  </a:lnTo>
                  <a:lnTo>
                    <a:pt x="379" y="663"/>
                  </a:lnTo>
                  <a:lnTo>
                    <a:pt x="379" y="663"/>
                  </a:lnTo>
                  <a:lnTo>
                    <a:pt x="455" y="758"/>
                  </a:lnTo>
                  <a:lnTo>
                    <a:pt x="474" y="777"/>
                  </a:lnTo>
                  <a:lnTo>
                    <a:pt x="492" y="777"/>
                  </a:lnTo>
                  <a:lnTo>
                    <a:pt x="492" y="777"/>
                  </a:lnTo>
                  <a:lnTo>
                    <a:pt x="492" y="777"/>
                  </a:lnTo>
                  <a:lnTo>
                    <a:pt x="682" y="1004"/>
                  </a:lnTo>
                  <a:lnTo>
                    <a:pt x="682" y="1004"/>
                  </a:lnTo>
                  <a:lnTo>
                    <a:pt x="776" y="1117"/>
                  </a:lnTo>
                  <a:lnTo>
                    <a:pt x="776" y="1117"/>
                  </a:lnTo>
                  <a:lnTo>
                    <a:pt x="852" y="1212"/>
                  </a:lnTo>
                  <a:lnTo>
                    <a:pt x="909" y="1250"/>
                  </a:lnTo>
                  <a:lnTo>
                    <a:pt x="966" y="1269"/>
                  </a:lnTo>
                  <a:lnTo>
                    <a:pt x="966" y="1269"/>
                  </a:lnTo>
                  <a:lnTo>
                    <a:pt x="1041" y="1269"/>
                  </a:lnTo>
                  <a:lnTo>
                    <a:pt x="1098" y="1250"/>
                  </a:lnTo>
                  <a:lnTo>
                    <a:pt x="1155" y="1193"/>
                  </a:lnTo>
                  <a:lnTo>
                    <a:pt x="1193" y="1136"/>
                  </a:lnTo>
                  <a:lnTo>
                    <a:pt x="1193" y="1136"/>
                  </a:lnTo>
                  <a:lnTo>
                    <a:pt x="1193" y="1061"/>
                  </a:lnTo>
                  <a:lnTo>
                    <a:pt x="1174" y="985"/>
                  </a:lnTo>
                  <a:lnTo>
                    <a:pt x="1117" y="871"/>
                  </a:lnTo>
                  <a:lnTo>
                    <a:pt x="1117" y="87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078;p27">
              <a:extLst>
                <a:ext uri="{FF2B5EF4-FFF2-40B4-BE49-F238E27FC236}">
                  <a16:creationId xmlns:a16="http://schemas.microsoft.com/office/drawing/2014/main" id="{A0C90034-C6EE-E93E-250F-530F5C6A7340}"/>
                </a:ext>
              </a:extLst>
            </p:cNvPr>
            <p:cNvSpPr/>
            <p:nvPr/>
          </p:nvSpPr>
          <p:spPr>
            <a:xfrm>
              <a:off x="6631295" y="4376567"/>
              <a:ext cx="128148" cy="150924"/>
            </a:xfrm>
            <a:custGeom>
              <a:avLst/>
              <a:gdLst/>
              <a:ahLst/>
              <a:cxnLst/>
              <a:rect l="l" t="t" r="r" b="b"/>
              <a:pathLst>
                <a:path w="4580" h="5394" extrusionOk="0">
                  <a:moveTo>
                    <a:pt x="1" y="0"/>
                  </a:moveTo>
                  <a:lnTo>
                    <a:pt x="360" y="2668"/>
                  </a:lnTo>
                  <a:lnTo>
                    <a:pt x="739" y="5393"/>
                  </a:lnTo>
                  <a:lnTo>
                    <a:pt x="4580" y="5072"/>
                  </a:lnTo>
                  <a:lnTo>
                    <a:pt x="4561" y="2782"/>
                  </a:lnTo>
                  <a:lnTo>
                    <a:pt x="4523" y="322"/>
                  </a:lnTo>
                  <a:lnTo>
                    <a:pt x="1"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079;p27">
              <a:extLst>
                <a:ext uri="{FF2B5EF4-FFF2-40B4-BE49-F238E27FC236}">
                  <a16:creationId xmlns:a16="http://schemas.microsoft.com/office/drawing/2014/main" id="{B003837E-CDDF-C621-0401-3C3BBDA5A1F2}"/>
                </a:ext>
              </a:extLst>
            </p:cNvPr>
            <p:cNvSpPr/>
            <p:nvPr/>
          </p:nvSpPr>
          <p:spPr>
            <a:xfrm>
              <a:off x="6631295" y="4376567"/>
              <a:ext cx="127645" cy="77840"/>
            </a:xfrm>
            <a:custGeom>
              <a:avLst/>
              <a:gdLst/>
              <a:ahLst/>
              <a:cxnLst/>
              <a:rect l="l" t="t" r="r" b="b"/>
              <a:pathLst>
                <a:path w="4562" h="2782" extrusionOk="0">
                  <a:moveTo>
                    <a:pt x="1" y="0"/>
                  </a:moveTo>
                  <a:lnTo>
                    <a:pt x="360" y="2668"/>
                  </a:lnTo>
                  <a:lnTo>
                    <a:pt x="4561" y="2782"/>
                  </a:lnTo>
                  <a:lnTo>
                    <a:pt x="4523" y="322"/>
                  </a:lnTo>
                  <a:lnTo>
                    <a:pt x="1" y="0"/>
                  </a:lnTo>
                  <a:close/>
                </a:path>
              </a:pathLst>
            </a:custGeom>
            <a:solidFill>
              <a:srgbClr val="DE93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080;p27">
              <a:extLst>
                <a:ext uri="{FF2B5EF4-FFF2-40B4-BE49-F238E27FC236}">
                  <a16:creationId xmlns:a16="http://schemas.microsoft.com/office/drawing/2014/main" id="{27C714D6-4EC6-9383-0F1E-B337F9882179}"/>
                </a:ext>
              </a:extLst>
            </p:cNvPr>
            <p:cNvSpPr/>
            <p:nvPr/>
          </p:nvSpPr>
          <p:spPr>
            <a:xfrm>
              <a:off x="6641368" y="4488293"/>
              <a:ext cx="272693" cy="101679"/>
            </a:xfrm>
            <a:custGeom>
              <a:avLst/>
              <a:gdLst/>
              <a:ahLst/>
              <a:cxnLst/>
              <a:rect l="l" t="t" r="r" b="b"/>
              <a:pathLst>
                <a:path w="9746" h="3634" extrusionOk="0">
                  <a:moveTo>
                    <a:pt x="9745" y="3255"/>
                  </a:moveTo>
                  <a:lnTo>
                    <a:pt x="9745" y="3255"/>
                  </a:lnTo>
                  <a:lnTo>
                    <a:pt x="9613" y="3312"/>
                  </a:lnTo>
                  <a:lnTo>
                    <a:pt x="9443" y="3387"/>
                  </a:lnTo>
                  <a:lnTo>
                    <a:pt x="9253" y="3425"/>
                  </a:lnTo>
                  <a:lnTo>
                    <a:pt x="9045" y="3482"/>
                  </a:lnTo>
                  <a:lnTo>
                    <a:pt x="8515" y="3557"/>
                  </a:lnTo>
                  <a:lnTo>
                    <a:pt x="7891" y="3614"/>
                  </a:lnTo>
                  <a:lnTo>
                    <a:pt x="7153" y="3633"/>
                  </a:lnTo>
                  <a:lnTo>
                    <a:pt x="6320" y="3614"/>
                  </a:lnTo>
                  <a:lnTo>
                    <a:pt x="5393" y="3557"/>
                  </a:lnTo>
                  <a:lnTo>
                    <a:pt x="4371" y="3444"/>
                  </a:lnTo>
                  <a:lnTo>
                    <a:pt x="4371" y="3444"/>
                  </a:lnTo>
                  <a:lnTo>
                    <a:pt x="3860" y="3368"/>
                  </a:lnTo>
                  <a:lnTo>
                    <a:pt x="3387" y="3293"/>
                  </a:lnTo>
                  <a:lnTo>
                    <a:pt x="2536" y="3122"/>
                  </a:lnTo>
                  <a:lnTo>
                    <a:pt x="1798" y="2952"/>
                  </a:lnTo>
                  <a:lnTo>
                    <a:pt x="1211" y="2782"/>
                  </a:lnTo>
                  <a:lnTo>
                    <a:pt x="757" y="2630"/>
                  </a:lnTo>
                  <a:lnTo>
                    <a:pt x="417" y="2498"/>
                  </a:lnTo>
                  <a:lnTo>
                    <a:pt x="152" y="2384"/>
                  </a:lnTo>
                  <a:lnTo>
                    <a:pt x="0" y="511"/>
                  </a:lnTo>
                  <a:lnTo>
                    <a:pt x="0" y="492"/>
                  </a:lnTo>
                  <a:lnTo>
                    <a:pt x="417" y="549"/>
                  </a:lnTo>
                  <a:lnTo>
                    <a:pt x="2990" y="681"/>
                  </a:lnTo>
                  <a:lnTo>
                    <a:pt x="2952" y="378"/>
                  </a:lnTo>
                  <a:lnTo>
                    <a:pt x="2952" y="378"/>
                  </a:lnTo>
                  <a:lnTo>
                    <a:pt x="2971" y="322"/>
                  </a:lnTo>
                  <a:lnTo>
                    <a:pt x="2990" y="246"/>
                  </a:lnTo>
                  <a:lnTo>
                    <a:pt x="3047" y="208"/>
                  </a:lnTo>
                  <a:lnTo>
                    <a:pt x="3122" y="151"/>
                  </a:lnTo>
                  <a:lnTo>
                    <a:pt x="3312" y="95"/>
                  </a:lnTo>
                  <a:lnTo>
                    <a:pt x="3539" y="38"/>
                  </a:lnTo>
                  <a:lnTo>
                    <a:pt x="3785" y="19"/>
                  </a:lnTo>
                  <a:lnTo>
                    <a:pt x="4012" y="0"/>
                  </a:lnTo>
                  <a:lnTo>
                    <a:pt x="4334" y="0"/>
                  </a:lnTo>
                  <a:lnTo>
                    <a:pt x="4334" y="0"/>
                  </a:lnTo>
                  <a:lnTo>
                    <a:pt x="4542" y="19"/>
                  </a:lnTo>
                  <a:lnTo>
                    <a:pt x="4693" y="38"/>
                  </a:lnTo>
                  <a:lnTo>
                    <a:pt x="4769" y="76"/>
                  </a:lnTo>
                  <a:lnTo>
                    <a:pt x="4825" y="114"/>
                  </a:lnTo>
                  <a:lnTo>
                    <a:pt x="4882" y="170"/>
                  </a:lnTo>
                  <a:lnTo>
                    <a:pt x="4939" y="265"/>
                  </a:lnTo>
                  <a:lnTo>
                    <a:pt x="4939" y="265"/>
                  </a:lnTo>
                  <a:lnTo>
                    <a:pt x="5204" y="814"/>
                  </a:lnTo>
                  <a:lnTo>
                    <a:pt x="5204" y="814"/>
                  </a:lnTo>
                  <a:lnTo>
                    <a:pt x="5545" y="927"/>
                  </a:lnTo>
                  <a:lnTo>
                    <a:pt x="5866" y="1041"/>
                  </a:lnTo>
                  <a:lnTo>
                    <a:pt x="5866" y="1041"/>
                  </a:lnTo>
                  <a:lnTo>
                    <a:pt x="6510" y="1306"/>
                  </a:lnTo>
                  <a:lnTo>
                    <a:pt x="6510" y="1306"/>
                  </a:lnTo>
                  <a:lnTo>
                    <a:pt x="7115" y="1571"/>
                  </a:lnTo>
                  <a:lnTo>
                    <a:pt x="7115" y="1571"/>
                  </a:lnTo>
                  <a:lnTo>
                    <a:pt x="7399" y="1703"/>
                  </a:lnTo>
                  <a:lnTo>
                    <a:pt x="7664" y="1836"/>
                  </a:lnTo>
                  <a:lnTo>
                    <a:pt x="7664" y="1836"/>
                  </a:lnTo>
                  <a:lnTo>
                    <a:pt x="8175" y="2100"/>
                  </a:lnTo>
                  <a:lnTo>
                    <a:pt x="8629" y="2365"/>
                  </a:lnTo>
                  <a:lnTo>
                    <a:pt x="8629" y="2365"/>
                  </a:lnTo>
                  <a:lnTo>
                    <a:pt x="9007" y="2611"/>
                  </a:lnTo>
                  <a:lnTo>
                    <a:pt x="9329" y="2838"/>
                  </a:lnTo>
                  <a:lnTo>
                    <a:pt x="9329" y="2838"/>
                  </a:lnTo>
                  <a:lnTo>
                    <a:pt x="9575" y="3047"/>
                  </a:lnTo>
                  <a:lnTo>
                    <a:pt x="9651" y="3141"/>
                  </a:lnTo>
                  <a:lnTo>
                    <a:pt x="9726" y="3236"/>
                  </a:lnTo>
                  <a:lnTo>
                    <a:pt x="9726" y="3236"/>
                  </a:lnTo>
                  <a:lnTo>
                    <a:pt x="9745" y="3255"/>
                  </a:lnTo>
                  <a:lnTo>
                    <a:pt x="9745" y="3255"/>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081;p27">
              <a:extLst>
                <a:ext uri="{FF2B5EF4-FFF2-40B4-BE49-F238E27FC236}">
                  <a16:creationId xmlns:a16="http://schemas.microsoft.com/office/drawing/2014/main" id="{586E6536-4F9C-E974-8460-FCC897FD5FCD}"/>
                </a:ext>
              </a:extLst>
            </p:cNvPr>
            <p:cNvSpPr/>
            <p:nvPr/>
          </p:nvSpPr>
          <p:spPr>
            <a:xfrm>
              <a:off x="6645593" y="4554999"/>
              <a:ext cx="269531" cy="42921"/>
            </a:xfrm>
            <a:custGeom>
              <a:avLst/>
              <a:gdLst/>
              <a:ahLst/>
              <a:cxnLst/>
              <a:rect l="l" t="t" r="r" b="b"/>
              <a:pathLst>
                <a:path w="9633" h="1534" extrusionOk="0">
                  <a:moveTo>
                    <a:pt x="1" y="0"/>
                  </a:moveTo>
                  <a:lnTo>
                    <a:pt x="76" y="738"/>
                  </a:lnTo>
                  <a:lnTo>
                    <a:pt x="6056" y="1495"/>
                  </a:lnTo>
                  <a:lnTo>
                    <a:pt x="6056" y="1495"/>
                  </a:lnTo>
                  <a:lnTo>
                    <a:pt x="6472" y="1495"/>
                  </a:lnTo>
                  <a:lnTo>
                    <a:pt x="6472" y="1495"/>
                  </a:lnTo>
                  <a:lnTo>
                    <a:pt x="6870" y="1533"/>
                  </a:lnTo>
                  <a:lnTo>
                    <a:pt x="6870" y="1533"/>
                  </a:lnTo>
                  <a:lnTo>
                    <a:pt x="7059" y="1514"/>
                  </a:lnTo>
                  <a:lnTo>
                    <a:pt x="7248" y="1533"/>
                  </a:lnTo>
                  <a:lnTo>
                    <a:pt x="7248" y="1533"/>
                  </a:lnTo>
                  <a:lnTo>
                    <a:pt x="7437" y="1514"/>
                  </a:lnTo>
                  <a:lnTo>
                    <a:pt x="7608" y="1533"/>
                  </a:lnTo>
                  <a:lnTo>
                    <a:pt x="7854" y="1514"/>
                  </a:lnTo>
                  <a:lnTo>
                    <a:pt x="7854" y="1514"/>
                  </a:lnTo>
                  <a:lnTo>
                    <a:pt x="8062" y="1514"/>
                  </a:lnTo>
                  <a:lnTo>
                    <a:pt x="8062" y="1514"/>
                  </a:lnTo>
                  <a:lnTo>
                    <a:pt x="8289" y="1476"/>
                  </a:lnTo>
                  <a:lnTo>
                    <a:pt x="8289" y="1476"/>
                  </a:lnTo>
                  <a:lnTo>
                    <a:pt x="8573" y="1457"/>
                  </a:lnTo>
                  <a:lnTo>
                    <a:pt x="8573" y="1457"/>
                  </a:lnTo>
                  <a:lnTo>
                    <a:pt x="8837" y="1401"/>
                  </a:lnTo>
                  <a:lnTo>
                    <a:pt x="8837" y="1401"/>
                  </a:lnTo>
                  <a:lnTo>
                    <a:pt x="9083" y="1344"/>
                  </a:lnTo>
                  <a:lnTo>
                    <a:pt x="9083" y="1344"/>
                  </a:lnTo>
                  <a:lnTo>
                    <a:pt x="9311" y="1287"/>
                  </a:lnTo>
                  <a:lnTo>
                    <a:pt x="9311" y="1287"/>
                  </a:lnTo>
                  <a:lnTo>
                    <a:pt x="9481" y="1192"/>
                  </a:lnTo>
                  <a:lnTo>
                    <a:pt x="9613" y="1098"/>
                  </a:lnTo>
                  <a:lnTo>
                    <a:pt x="9613" y="1098"/>
                  </a:lnTo>
                  <a:lnTo>
                    <a:pt x="9632" y="1060"/>
                  </a:lnTo>
                  <a:lnTo>
                    <a:pt x="9632" y="1003"/>
                  </a:lnTo>
                  <a:lnTo>
                    <a:pt x="9613" y="946"/>
                  </a:lnTo>
                  <a:lnTo>
                    <a:pt x="9594" y="871"/>
                  </a:lnTo>
                  <a:lnTo>
                    <a:pt x="9594" y="871"/>
                  </a:lnTo>
                  <a:lnTo>
                    <a:pt x="9538" y="890"/>
                  </a:lnTo>
                  <a:lnTo>
                    <a:pt x="9538" y="890"/>
                  </a:lnTo>
                  <a:lnTo>
                    <a:pt x="9292" y="928"/>
                  </a:lnTo>
                  <a:lnTo>
                    <a:pt x="9292" y="928"/>
                  </a:lnTo>
                  <a:lnTo>
                    <a:pt x="9027" y="984"/>
                  </a:lnTo>
                  <a:lnTo>
                    <a:pt x="9027" y="984"/>
                  </a:lnTo>
                  <a:lnTo>
                    <a:pt x="8743" y="1022"/>
                  </a:lnTo>
                  <a:lnTo>
                    <a:pt x="8156" y="1060"/>
                  </a:lnTo>
                  <a:lnTo>
                    <a:pt x="8156" y="1060"/>
                  </a:lnTo>
                  <a:lnTo>
                    <a:pt x="7835" y="1060"/>
                  </a:lnTo>
                  <a:lnTo>
                    <a:pt x="7835" y="1060"/>
                  </a:lnTo>
                  <a:lnTo>
                    <a:pt x="7513" y="1060"/>
                  </a:lnTo>
                  <a:lnTo>
                    <a:pt x="6472" y="1022"/>
                  </a:lnTo>
                  <a:lnTo>
                    <a:pt x="3899" y="738"/>
                  </a:lnTo>
                  <a:lnTo>
                    <a:pt x="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082;p27">
              <a:extLst>
                <a:ext uri="{FF2B5EF4-FFF2-40B4-BE49-F238E27FC236}">
                  <a16:creationId xmlns:a16="http://schemas.microsoft.com/office/drawing/2014/main" id="{C06366C9-029D-18EE-9508-FE1C8DE3821E}"/>
                </a:ext>
              </a:extLst>
            </p:cNvPr>
            <p:cNvSpPr/>
            <p:nvPr/>
          </p:nvSpPr>
          <p:spPr>
            <a:xfrm>
              <a:off x="6767364" y="4507348"/>
              <a:ext cx="36038" cy="29659"/>
            </a:xfrm>
            <a:custGeom>
              <a:avLst/>
              <a:gdLst/>
              <a:ahLst/>
              <a:cxnLst/>
              <a:rect l="l" t="t" r="r" b="b"/>
              <a:pathLst>
                <a:path w="1288" h="1060" extrusionOk="0">
                  <a:moveTo>
                    <a:pt x="20" y="795"/>
                  </a:moveTo>
                  <a:lnTo>
                    <a:pt x="20" y="795"/>
                  </a:lnTo>
                  <a:lnTo>
                    <a:pt x="114" y="663"/>
                  </a:lnTo>
                  <a:lnTo>
                    <a:pt x="228" y="549"/>
                  </a:lnTo>
                  <a:lnTo>
                    <a:pt x="341" y="454"/>
                  </a:lnTo>
                  <a:lnTo>
                    <a:pt x="474" y="360"/>
                  </a:lnTo>
                  <a:lnTo>
                    <a:pt x="474" y="360"/>
                  </a:lnTo>
                  <a:lnTo>
                    <a:pt x="758" y="171"/>
                  </a:lnTo>
                  <a:lnTo>
                    <a:pt x="1042" y="19"/>
                  </a:lnTo>
                  <a:lnTo>
                    <a:pt x="1042" y="19"/>
                  </a:lnTo>
                  <a:lnTo>
                    <a:pt x="1098" y="0"/>
                  </a:lnTo>
                  <a:lnTo>
                    <a:pt x="1155" y="0"/>
                  </a:lnTo>
                  <a:lnTo>
                    <a:pt x="1212" y="38"/>
                  </a:lnTo>
                  <a:lnTo>
                    <a:pt x="1269" y="76"/>
                  </a:lnTo>
                  <a:lnTo>
                    <a:pt x="1269" y="76"/>
                  </a:lnTo>
                  <a:lnTo>
                    <a:pt x="1288" y="133"/>
                  </a:lnTo>
                  <a:lnTo>
                    <a:pt x="1288" y="189"/>
                  </a:lnTo>
                  <a:lnTo>
                    <a:pt x="1250" y="246"/>
                  </a:lnTo>
                  <a:lnTo>
                    <a:pt x="1212" y="284"/>
                  </a:lnTo>
                  <a:lnTo>
                    <a:pt x="1212" y="284"/>
                  </a:lnTo>
                  <a:lnTo>
                    <a:pt x="985" y="435"/>
                  </a:lnTo>
                  <a:lnTo>
                    <a:pt x="985" y="435"/>
                  </a:lnTo>
                  <a:lnTo>
                    <a:pt x="758" y="644"/>
                  </a:lnTo>
                  <a:lnTo>
                    <a:pt x="758" y="644"/>
                  </a:lnTo>
                  <a:lnTo>
                    <a:pt x="512" y="852"/>
                  </a:lnTo>
                  <a:lnTo>
                    <a:pt x="266" y="1041"/>
                  </a:lnTo>
                  <a:lnTo>
                    <a:pt x="266" y="1041"/>
                  </a:lnTo>
                  <a:lnTo>
                    <a:pt x="209" y="1060"/>
                  </a:lnTo>
                  <a:lnTo>
                    <a:pt x="152" y="1060"/>
                  </a:lnTo>
                  <a:lnTo>
                    <a:pt x="95" y="1041"/>
                  </a:lnTo>
                  <a:lnTo>
                    <a:pt x="39" y="1003"/>
                  </a:lnTo>
                  <a:lnTo>
                    <a:pt x="39" y="1003"/>
                  </a:lnTo>
                  <a:lnTo>
                    <a:pt x="20" y="946"/>
                  </a:lnTo>
                  <a:lnTo>
                    <a:pt x="1" y="909"/>
                  </a:lnTo>
                  <a:lnTo>
                    <a:pt x="1" y="852"/>
                  </a:lnTo>
                  <a:lnTo>
                    <a:pt x="20" y="795"/>
                  </a:lnTo>
                  <a:lnTo>
                    <a:pt x="20" y="795"/>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083;p27">
              <a:extLst>
                <a:ext uri="{FF2B5EF4-FFF2-40B4-BE49-F238E27FC236}">
                  <a16:creationId xmlns:a16="http://schemas.microsoft.com/office/drawing/2014/main" id="{A9A8CD10-42E5-DF3F-DD3C-69120E776DF5}"/>
                </a:ext>
              </a:extLst>
            </p:cNvPr>
            <p:cNvSpPr/>
            <p:nvPr/>
          </p:nvSpPr>
          <p:spPr>
            <a:xfrm>
              <a:off x="6787481" y="4514231"/>
              <a:ext cx="36570" cy="33380"/>
            </a:xfrm>
            <a:custGeom>
              <a:avLst/>
              <a:gdLst/>
              <a:ahLst/>
              <a:cxnLst/>
              <a:rect l="l" t="t" r="r" b="b"/>
              <a:pathLst>
                <a:path w="1307" h="1193" extrusionOk="0">
                  <a:moveTo>
                    <a:pt x="20" y="890"/>
                  </a:moveTo>
                  <a:lnTo>
                    <a:pt x="20" y="890"/>
                  </a:lnTo>
                  <a:lnTo>
                    <a:pt x="77" y="814"/>
                  </a:lnTo>
                  <a:lnTo>
                    <a:pt x="152" y="757"/>
                  </a:lnTo>
                  <a:lnTo>
                    <a:pt x="285" y="644"/>
                  </a:lnTo>
                  <a:lnTo>
                    <a:pt x="285" y="644"/>
                  </a:lnTo>
                  <a:lnTo>
                    <a:pt x="531" y="435"/>
                  </a:lnTo>
                  <a:lnTo>
                    <a:pt x="531" y="435"/>
                  </a:lnTo>
                  <a:lnTo>
                    <a:pt x="1023" y="57"/>
                  </a:lnTo>
                  <a:lnTo>
                    <a:pt x="1023" y="57"/>
                  </a:lnTo>
                  <a:lnTo>
                    <a:pt x="1079" y="19"/>
                  </a:lnTo>
                  <a:lnTo>
                    <a:pt x="1155" y="0"/>
                  </a:lnTo>
                  <a:lnTo>
                    <a:pt x="1212" y="19"/>
                  </a:lnTo>
                  <a:lnTo>
                    <a:pt x="1269" y="57"/>
                  </a:lnTo>
                  <a:lnTo>
                    <a:pt x="1269" y="57"/>
                  </a:lnTo>
                  <a:lnTo>
                    <a:pt x="1307" y="114"/>
                  </a:lnTo>
                  <a:lnTo>
                    <a:pt x="1307" y="171"/>
                  </a:lnTo>
                  <a:lnTo>
                    <a:pt x="1307" y="227"/>
                  </a:lnTo>
                  <a:lnTo>
                    <a:pt x="1269" y="284"/>
                  </a:lnTo>
                  <a:lnTo>
                    <a:pt x="1269" y="284"/>
                  </a:lnTo>
                  <a:lnTo>
                    <a:pt x="815" y="719"/>
                  </a:lnTo>
                  <a:lnTo>
                    <a:pt x="815" y="719"/>
                  </a:lnTo>
                  <a:lnTo>
                    <a:pt x="569" y="946"/>
                  </a:lnTo>
                  <a:lnTo>
                    <a:pt x="569" y="946"/>
                  </a:lnTo>
                  <a:lnTo>
                    <a:pt x="436" y="1060"/>
                  </a:lnTo>
                  <a:lnTo>
                    <a:pt x="379" y="1136"/>
                  </a:lnTo>
                  <a:lnTo>
                    <a:pt x="285" y="1173"/>
                  </a:lnTo>
                  <a:lnTo>
                    <a:pt x="285" y="1173"/>
                  </a:lnTo>
                  <a:lnTo>
                    <a:pt x="228" y="1192"/>
                  </a:lnTo>
                  <a:lnTo>
                    <a:pt x="171" y="1192"/>
                  </a:lnTo>
                  <a:lnTo>
                    <a:pt x="95" y="1155"/>
                  </a:lnTo>
                  <a:lnTo>
                    <a:pt x="58" y="1117"/>
                  </a:lnTo>
                  <a:lnTo>
                    <a:pt x="58" y="1117"/>
                  </a:lnTo>
                  <a:lnTo>
                    <a:pt x="20" y="1060"/>
                  </a:lnTo>
                  <a:lnTo>
                    <a:pt x="1" y="1003"/>
                  </a:lnTo>
                  <a:lnTo>
                    <a:pt x="1" y="946"/>
                  </a:lnTo>
                  <a:lnTo>
                    <a:pt x="20" y="890"/>
                  </a:lnTo>
                  <a:lnTo>
                    <a:pt x="20" y="89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084;p27">
              <a:extLst>
                <a:ext uri="{FF2B5EF4-FFF2-40B4-BE49-F238E27FC236}">
                  <a16:creationId xmlns:a16="http://schemas.microsoft.com/office/drawing/2014/main" id="{4DF8B35C-1F4F-DAAA-003C-3DF4AFE905CE}"/>
                </a:ext>
              </a:extLst>
            </p:cNvPr>
            <p:cNvSpPr/>
            <p:nvPr/>
          </p:nvSpPr>
          <p:spPr>
            <a:xfrm>
              <a:off x="6813447" y="4523213"/>
              <a:ext cx="32849" cy="33408"/>
            </a:xfrm>
            <a:custGeom>
              <a:avLst/>
              <a:gdLst/>
              <a:ahLst/>
              <a:cxnLst/>
              <a:rect l="l" t="t" r="r" b="b"/>
              <a:pathLst>
                <a:path w="1174" h="1194" extrusionOk="0">
                  <a:moveTo>
                    <a:pt x="76" y="796"/>
                  </a:moveTo>
                  <a:lnTo>
                    <a:pt x="76" y="796"/>
                  </a:lnTo>
                  <a:lnTo>
                    <a:pt x="151" y="682"/>
                  </a:lnTo>
                  <a:lnTo>
                    <a:pt x="151" y="682"/>
                  </a:lnTo>
                  <a:lnTo>
                    <a:pt x="341" y="455"/>
                  </a:lnTo>
                  <a:lnTo>
                    <a:pt x="341" y="455"/>
                  </a:lnTo>
                  <a:lnTo>
                    <a:pt x="454" y="342"/>
                  </a:lnTo>
                  <a:lnTo>
                    <a:pt x="568" y="228"/>
                  </a:lnTo>
                  <a:lnTo>
                    <a:pt x="814" y="39"/>
                  </a:lnTo>
                  <a:lnTo>
                    <a:pt x="814" y="39"/>
                  </a:lnTo>
                  <a:lnTo>
                    <a:pt x="889" y="20"/>
                  </a:lnTo>
                  <a:lnTo>
                    <a:pt x="984" y="1"/>
                  </a:lnTo>
                  <a:lnTo>
                    <a:pt x="1060" y="39"/>
                  </a:lnTo>
                  <a:lnTo>
                    <a:pt x="1135" y="96"/>
                  </a:lnTo>
                  <a:lnTo>
                    <a:pt x="1135" y="96"/>
                  </a:lnTo>
                  <a:lnTo>
                    <a:pt x="1173" y="171"/>
                  </a:lnTo>
                  <a:lnTo>
                    <a:pt x="1173" y="247"/>
                  </a:lnTo>
                  <a:lnTo>
                    <a:pt x="1154" y="323"/>
                  </a:lnTo>
                  <a:lnTo>
                    <a:pt x="1098" y="398"/>
                  </a:lnTo>
                  <a:lnTo>
                    <a:pt x="1098" y="398"/>
                  </a:lnTo>
                  <a:lnTo>
                    <a:pt x="889" y="569"/>
                  </a:lnTo>
                  <a:lnTo>
                    <a:pt x="889" y="569"/>
                  </a:lnTo>
                  <a:lnTo>
                    <a:pt x="833" y="606"/>
                  </a:lnTo>
                  <a:lnTo>
                    <a:pt x="833" y="606"/>
                  </a:lnTo>
                  <a:lnTo>
                    <a:pt x="814" y="644"/>
                  </a:lnTo>
                  <a:lnTo>
                    <a:pt x="814" y="644"/>
                  </a:lnTo>
                  <a:lnTo>
                    <a:pt x="738" y="720"/>
                  </a:lnTo>
                  <a:lnTo>
                    <a:pt x="719" y="739"/>
                  </a:lnTo>
                  <a:lnTo>
                    <a:pt x="700" y="739"/>
                  </a:lnTo>
                  <a:lnTo>
                    <a:pt x="700" y="739"/>
                  </a:lnTo>
                  <a:lnTo>
                    <a:pt x="700" y="739"/>
                  </a:lnTo>
                  <a:lnTo>
                    <a:pt x="530" y="947"/>
                  </a:lnTo>
                  <a:lnTo>
                    <a:pt x="530" y="947"/>
                  </a:lnTo>
                  <a:lnTo>
                    <a:pt x="435" y="1042"/>
                  </a:lnTo>
                  <a:lnTo>
                    <a:pt x="435" y="1042"/>
                  </a:lnTo>
                  <a:lnTo>
                    <a:pt x="360" y="1136"/>
                  </a:lnTo>
                  <a:lnTo>
                    <a:pt x="303" y="1174"/>
                  </a:lnTo>
                  <a:lnTo>
                    <a:pt x="246" y="1193"/>
                  </a:lnTo>
                  <a:lnTo>
                    <a:pt x="246" y="1193"/>
                  </a:lnTo>
                  <a:lnTo>
                    <a:pt x="170" y="1174"/>
                  </a:lnTo>
                  <a:lnTo>
                    <a:pt x="114" y="1155"/>
                  </a:lnTo>
                  <a:lnTo>
                    <a:pt x="57" y="1098"/>
                  </a:lnTo>
                  <a:lnTo>
                    <a:pt x="19" y="1042"/>
                  </a:lnTo>
                  <a:lnTo>
                    <a:pt x="19" y="1042"/>
                  </a:lnTo>
                  <a:lnTo>
                    <a:pt x="0" y="966"/>
                  </a:lnTo>
                  <a:lnTo>
                    <a:pt x="19" y="909"/>
                  </a:lnTo>
                  <a:lnTo>
                    <a:pt x="76" y="796"/>
                  </a:lnTo>
                  <a:lnTo>
                    <a:pt x="76" y="796"/>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085;p27">
              <a:extLst>
                <a:ext uri="{FF2B5EF4-FFF2-40B4-BE49-F238E27FC236}">
                  <a16:creationId xmlns:a16="http://schemas.microsoft.com/office/drawing/2014/main" id="{52E88E06-83E0-52B7-8934-6F20F1BD0820}"/>
                </a:ext>
              </a:extLst>
            </p:cNvPr>
            <p:cNvSpPr/>
            <p:nvPr/>
          </p:nvSpPr>
          <p:spPr>
            <a:xfrm>
              <a:off x="6358628" y="3894211"/>
              <a:ext cx="422526" cy="517322"/>
            </a:xfrm>
            <a:custGeom>
              <a:avLst/>
              <a:gdLst/>
              <a:ahLst/>
              <a:cxnLst/>
              <a:rect l="l" t="t" r="r" b="b"/>
              <a:pathLst>
                <a:path w="15101" h="18489" extrusionOk="0">
                  <a:moveTo>
                    <a:pt x="7948" y="5072"/>
                  </a:moveTo>
                  <a:lnTo>
                    <a:pt x="7399" y="5091"/>
                  </a:lnTo>
                  <a:lnTo>
                    <a:pt x="6529" y="18488"/>
                  </a:lnTo>
                  <a:lnTo>
                    <a:pt x="663" y="18242"/>
                  </a:lnTo>
                  <a:lnTo>
                    <a:pt x="663" y="18242"/>
                  </a:lnTo>
                  <a:lnTo>
                    <a:pt x="549" y="15442"/>
                  </a:lnTo>
                  <a:lnTo>
                    <a:pt x="284" y="9273"/>
                  </a:lnTo>
                  <a:lnTo>
                    <a:pt x="57" y="3028"/>
                  </a:lnTo>
                  <a:lnTo>
                    <a:pt x="0" y="909"/>
                  </a:lnTo>
                  <a:lnTo>
                    <a:pt x="0" y="266"/>
                  </a:lnTo>
                  <a:lnTo>
                    <a:pt x="0" y="1"/>
                  </a:lnTo>
                  <a:lnTo>
                    <a:pt x="0" y="1"/>
                  </a:lnTo>
                  <a:lnTo>
                    <a:pt x="15101" y="341"/>
                  </a:lnTo>
                  <a:lnTo>
                    <a:pt x="14893" y="18375"/>
                  </a:lnTo>
                  <a:lnTo>
                    <a:pt x="9235" y="18242"/>
                  </a:lnTo>
                  <a:lnTo>
                    <a:pt x="7948" y="5072"/>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086;p27">
              <a:extLst>
                <a:ext uri="{FF2B5EF4-FFF2-40B4-BE49-F238E27FC236}">
                  <a16:creationId xmlns:a16="http://schemas.microsoft.com/office/drawing/2014/main" id="{A7C1D361-2A56-42C9-EC0C-033426F8E7A4}"/>
                </a:ext>
              </a:extLst>
            </p:cNvPr>
            <p:cNvSpPr/>
            <p:nvPr/>
          </p:nvSpPr>
          <p:spPr>
            <a:xfrm>
              <a:off x="6358628" y="3894211"/>
              <a:ext cx="422526" cy="517322"/>
            </a:xfrm>
            <a:custGeom>
              <a:avLst/>
              <a:gdLst/>
              <a:ahLst/>
              <a:cxnLst/>
              <a:rect l="l" t="t" r="r" b="b"/>
              <a:pathLst>
                <a:path w="15101" h="18489" fill="none" extrusionOk="0">
                  <a:moveTo>
                    <a:pt x="7948" y="5072"/>
                  </a:moveTo>
                  <a:lnTo>
                    <a:pt x="7399" y="5091"/>
                  </a:lnTo>
                  <a:lnTo>
                    <a:pt x="6529" y="18488"/>
                  </a:lnTo>
                  <a:lnTo>
                    <a:pt x="663" y="18242"/>
                  </a:lnTo>
                  <a:lnTo>
                    <a:pt x="663" y="18242"/>
                  </a:lnTo>
                  <a:lnTo>
                    <a:pt x="549" y="15442"/>
                  </a:lnTo>
                  <a:lnTo>
                    <a:pt x="284" y="9273"/>
                  </a:lnTo>
                  <a:lnTo>
                    <a:pt x="57" y="3028"/>
                  </a:lnTo>
                  <a:lnTo>
                    <a:pt x="0" y="909"/>
                  </a:lnTo>
                  <a:lnTo>
                    <a:pt x="0" y="266"/>
                  </a:lnTo>
                  <a:lnTo>
                    <a:pt x="0" y="1"/>
                  </a:lnTo>
                  <a:lnTo>
                    <a:pt x="0" y="1"/>
                  </a:lnTo>
                  <a:lnTo>
                    <a:pt x="15101" y="341"/>
                  </a:lnTo>
                  <a:lnTo>
                    <a:pt x="14893" y="18375"/>
                  </a:lnTo>
                  <a:lnTo>
                    <a:pt x="9235" y="18242"/>
                  </a:lnTo>
                  <a:lnTo>
                    <a:pt x="7948" y="507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087;p27">
              <a:extLst>
                <a:ext uri="{FF2B5EF4-FFF2-40B4-BE49-F238E27FC236}">
                  <a16:creationId xmlns:a16="http://schemas.microsoft.com/office/drawing/2014/main" id="{CC4CAE28-2B1C-3E43-6D66-2CA831AFE938}"/>
                </a:ext>
              </a:extLst>
            </p:cNvPr>
            <p:cNvSpPr/>
            <p:nvPr/>
          </p:nvSpPr>
          <p:spPr>
            <a:xfrm>
              <a:off x="6377682" y="3364233"/>
              <a:ext cx="392364" cy="618414"/>
            </a:xfrm>
            <a:custGeom>
              <a:avLst/>
              <a:gdLst/>
              <a:ahLst/>
              <a:cxnLst/>
              <a:rect l="l" t="t" r="r" b="b"/>
              <a:pathLst>
                <a:path w="14023" h="22102" extrusionOk="0">
                  <a:moveTo>
                    <a:pt x="1" y="20247"/>
                  </a:moveTo>
                  <a:lnTo>
                    <a:pt x="1" y="20247"/>
                  </a:lnTo>
                  <a:lnTo>
                    <a:pt x="133" y="20342"/>
                  </a:lnTo>
                  <a:lnTo>
                    <a:pt x="531" y="20531"/>
                  </a:lnTo>
                  <a:lnTo>
                    <a:pt x="1155" y="20834"/>
                  </a:lnTo>
                  <a:lnTo>
                    <a:pt x="1552" y="21004"/>
                  </a:lnTo>
                  <a:lnTo>
                    <a:pt x="1988" y="21175"/>
                  </a:lnTo>
                  <a:lnTo>
                    <a:pt x="2499" y="21345"/>
                  </a:lnTo>
                  <a:lnTo>
                    <a:pt x="3028" y="21496"/>
                  </a:lnTo>
                  <a:lnTo>
                    <a:pt x="3634" y="21667"/>
                  </a:lnTo>
                  <a:lnTo>
                    <a:pt x="4258" y="21799"/>
                  </a:lnTo>
                  <a:lnTo>
                    <a:pt x="4940" y="21913"/>
                  </a:lnTo>
                  <a:lnTo>
                    <a:pt x="5640" y="22007"/>
                  </a:lnTo>
                  <a:lnTo>
                    <a:pt x="6397" y="22083"/>
                  </a:lnTo>
                  <a:lnTo>
                    <a:pt x="7172" y="22102"/>
                  </a:lnTo>
                  <a:lnTo>
                    <a:pt x="7172" y="22102"/>
                  </a:lnTo>
                  <a:lnTo>
                    <a:pt x="7948" y="22102"/>
                  </a:lnTo>
                  <a:lnTo>
                    <a:pt x="8686" y="22045"/>
                  </a:lnTo>
                  <a:lnTo>
                    <a:pt x="9386" y="21950"/>
                  </a:lnTo>
                  <a:lnTo>
                    <a:pt x="10030" y="21837"/>
                  </a:lnTo>
                  <a:lnTo>
                    <a:pt x="10635" y="21704"/>
                  </a:lnTo>
                  <a:lnTo>
                    <a:pt x="11203" y="21553"/>
                  </a:lnTo>
                  <a:lnTo>
                    <a:pt x="11714" y="21383"/>
                  </a:lnTo>
                  <a:lnTo>
                    <a:pt x="12187" y="21212"/>
                  </a:lnTo>
                  <a:lnTo>
                    <a:pt x="12603" y="21023"/>
                  </a:lnTo>
                  <a:lnTo>
                    <a:pt x="12963" y="20872"/>
                  </a:lnTo>
                  <a:lnTo>
                    <a:pt x="13284" y="20702"/>
                  </a:lnTo>
                  <a:lnTo>
                    <a:pt x="13549" y="20569"/>
                  </a:lnTo>
                  <a:lnTo>
                    <a:pt x="13890" y="20342"/>
                  </a:lnTo>
                  <a:lnTo>
                    <a:pt x="14022" y="20266"/>
                  </a:lnTo>
                  <a:lnTo>
                    <a:pt x="11468" y="0"/>
                  </a:lnTo>
                  <a:lnTo>
                    <a:pt x="2271" y="133"/>
                  </a:lnTo>
                  <a:lnTo>
                    <a:pt x="1" y="20247"/>
                  </a:lnTo>
                  <a:close/>
                </a:path>
              </a:pathLst>
            </a:custGeom>
            <a:solidFill>
              <a:srgbClr val="FDE5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088;p27">
              <a:extLst>
                <a:ext uri="{FF2B5EF4-FFF2-40B4-BE49-F238E27FC236}">
                  <a16:creationId xmlns:a16="http://schemas.microsoft.com/office/drawing/2014/main" id="{E2835C05-6601-D5E8-5D08-CF9D2ABEB0C9}"/>
                </a:ext>
              </a:extLst>
            </p:cNvPr>
            <p:cNvSpPr/>
            <p:nvPr/>
          </p:nvSpPr>
          <p:spPr>
            <a:xfrm>
              <a:off x="6377682" y="3364233"/>
              <a:ext cx="392364" cy="618414"/>
            </a:xfrm>
            <a:custGeom>
              <a:avLst/>
              <a:gdLst/>
              <a:ahLst/>
              <a:cxnLst/>
              <a:rect l="l" t="t" r="r" b="b"/>
              <a:pathLst>
                <a:path w="14023" h="22102" fill="none" extrusionOk="0">
                  <a:moveTo>
                    <a:pt x="1" y="20247"/>
                  </a:moveTo>
                  <a:lnTo>
                    <a:pt x="1" y="20247"/>
                  </a:lnTo>
                  <a:lnTo>
                    <a:pt x="133" y="20342"/>
                  </a:lnTo>
                  <a:lnTo>
                    <a:pt x="531" y="20531"/>
                  </a:lnTo>
                  <a:lnTo>
                    <a:pt x="1155" y="20834"/>
                  </a:lnTo>
                  <a:lnTo>
                    <a:pt x="1552" y="21004"/>
                  </a:lnTo>
                  <a:lnTo>
                    <a:pt x="1988" y="21175"/>
                  </a:lnTo>
                  <a:lnTo>
                    <a:pt x="2499" y="21345"/>
                  </a:lnTo>
                  <a:lnTo>
                    <a:pt x="3028" y="21496"/>
                  </a:lnTo>
                  <a:lnTo>
                    <a:pt x="3634" y="21667"/>
                  </a:lnTo>
                  <a:lnTo>
                    <a:pt x="4258" y="21799"/>
                  </a:lnTo>
                  <a:lnTo>
                    <a:pt x="4940" y="21913"/>
                  </a:lnTo>
                  <a:lnTo>
                    <a:pt x="5640" y="22007"/>
                  </a:lnTo>
                  <a:lnTo>
                    <a:pt x="6397" y="22083"/>
                  </a:lnTo>
                  <a:lnTo>
                    <a:pt x="7172" y="22102"/>
                  </a:lnTo>
                  <a:lnTo>
                    <a:pt x="7172" y="22102"/>
                  </a:lnTo>
                  <a:lnTo>
                    <a:pt x="7948" y="22102"/>
                  </a:lnTo>
                  <a:lnTo>
                    <a:pt x="8686" y="22045"/>
                  </a:lnTo>
                  <a:lnTo>
                    <a:pt x="9386" y="21950"/>
                  </a:lnTo>
                  <a:lnTo>
                    <a:pt x="10030" y="21837"/>
                  </a:lnTo>
                  <a:lnTo>
                    <a:pt x="10635" y="21704"/>
                  </a:lnTo>
                  <a:lnTo>
                    <a:pt x="11203" y="21553"/>
                  </a:lnTo>
                  <a:lnTo>
                    <a:pt x="11714" y="21383"/>
                  </a:lnTo>
                  <a:lnTo>
                    <a:pt x="12187" y="21212"/>
                  </a:lnTo>
                  <a:lnTo>
                    <a:pt x="12603" y="21023"/>
                  </a:lnTo>
                  <a:lnTo>
                    <a:pt x="12963" y="20872"/>
                  </a:lnTo>
                  <a:lnTo>
                    <a:pt x="13284" y="20702"/>
                  </a:lnTo>
                  <a:lnTo>
                    <a:pt x="13549" y="20569"/>
                  </a:lnTo>
                  <a:lnTo>
                    <a:pt x="13890" y="20342"/>
                  </a:lnTo>
                  <a:lnTo>
                    <a:pt x="14022" y="20266"/>
                  </a:lnTo>
                  <a:lnTo>
                    <a:pt x="11468" y="0"/>
                  </a:lnTo>
                  <a:lnTo>
                    <a:pt x="2271" y="133"/>
                  </a:lnTo>
                  <a:lnTo>
                    <a:pt x="1" y="2024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089;p27">
              <a:extLst>
                <a:ext uri="{FF2B5EF4-FFF2-40B4-BE49-F238E27FC236}">
                  <a16:creationId xmlns:a16="http://schemas.microsoft.com/office/drawing/2014/main" id="{9522C69C-A85C-7512-058D-7B5E00F62991}"/>
                </a:ext>
              </a:extLst>
            </p:cNvPr>
            <p:cNvSpPr/>
            <p:nvPr/>
          </p:nvSpPr>
          <p:spPr>
            <a:xfrm>
              <a:off x="6599006" y="3814803"/>
              <a:ext cx="86318" cy="85787"/>
            </a:xfrm>
            <a:custGeom>
              <a:avLst/>
              <a:gdLst/>
              <a:ahLst/>
              <a:cxnLst/>
              <a:rect l="l" t="t" r="r" b="b"/>
              <a:pathLst>
                <a:path w="3085" h="3066" extrusionOk="0">
                  <a:moveTo>
                    <a:pt x="1382" y="0"/>
                  </a:moveTo>
                  <a:lnTo>
                    <a:pt x="1230" y="19"/>
                  </a:lnTo>
                  <a:lnTo>
                    <a:pt x="1098" y="57"/>
                  </a:lnTo>
                  <a:lnTo>
                    <a:pt x="947" y="114"/>
                  </a:lnTo>
                  <a:lnTo>
                    <a:pt x="814" y="171"/>
                  </a:lnTo>
                  <a:lnTo>
                    <a:pt x="701" y="246"/>
                  </a:lnTo>
                  <a:lnTo>
                    <a:pt x="587" y="341"/>
                  </a:lnTo>
                  <a:lnTo>
                    <a:pt x="473" y="436"/>
                  </a:lnTo>
                  <a:lnTo>
                    <a:pt x="379" y="549"/>
                  </a:lnTo>
                  <a:lnTo>
                    <a:pt x="284" y="663"/>
                  </a:lnTo>
                  <a:lnTo>
                    <a:pt x="209" y="776"/>
                  </a:lnTo>
                  <a:lnTo>
                    <a:pt x="133" y="909"/>
                  </a:lnTo>
                  <a:lnTo>
                    <a:pt x="76" y="1041"/>
                  </a:lnTo>
                  <a:lnTo>
                    <a:pt x="38" y="1192"/>
                  </a:lnTo>
                  <a:lnTo>
                    <a:pt x="19" y="1344"/>
                  </a:lnTo>
                  <a:lnTo>
                    <a:pt x="0" y="1495"/>
                  </a:lnTo>
                  <a:lnTo>
                    <a:pt x="19" y="1647"/>
                  </a:lnTo>
                  <a:lnTo>
                    <a:pt x="38" y="1817"/>
                  </a:lnTo>
                  <a:lnTo>
                    <a:pt x="57" y="1949"/>
                  </a:lnTo>
                  <a:lnTo>
                    <a:pt x="114" y="2101"/>
                  </a:lnTo>
                  <a:lnTo>
                    <a:pt x="171" y="2233"/>
                  </a:lnTo>
                  <a:lnTo>
                    <a:pt x="246" y="2366"/>
                  </a:lnTo>
                  <a:lnTo>
                    <a:pt x="341" y="2479"/>
                  </a:lnTo>
                  <a:lnTo>
                    <a:pt x="436" y="2593"/>
                  </a:lnTo>
                  <a:lnTo>
                    <a:pt x="530" y="2687"/>
                  </a:lnTo>
                  <a:lnTo>
                    <a:pt x="663" y="2782"/>
                  </a:lnTo>
                  <a:lnTo>
                    <a:pt x="776" y="2858"/>
                  </a:lnTo>
                  <a:lnTo>
                    <a:pt x="909" y="2933"/>
                  </a:lnTo>
                  <a:lnTo>
                    <a:pt x="1060" y="2990"/>
                  </a:lnTo>
                  <a:lnTo>
                    <a:pt x="1193" y="3028"/>
                  </a:lnTo>
                  <a:lnTo>
                    <a:pt x="1344" y="3066"/>
                  </a:lnTo>
                  <a:lnTo>
                    <a:pt x="1703" y="3066"/>
                  </a:lnTo>
                  <a:lnTo>
                    <a:pt x="1855" y="3047"/>
                  </a:lnTo>
                  <a:lnTo>
                    <a:pt x="1987" y="3009"/>
                  </a:lnTo>
                  <a:lnTo>
                    <a:pt x="2139" y="2952"/>
                  </a:lnTo>
                  <a:lnTo>
                    <a:pt x="2271" y="2896"/>
                  </a:lnTo>
                  <a:lnTo>
                    <a:pt x="2385" y="2820"/>
                  </a:lnTo>
                  <a:lnTo>
                    <a:pt x="2498" y="2725"/>
                  </a:lnTo>
                  <a:lnTo>
                    <a:pt x="2612" y="2631"/>
                  </a:lnTo>
                  <a:lnTo>
                    <a:pt x="2706" y="2517"/>
                  </a:lnTo>
                  <a:lnTo>
                    <a:pt x="2801" y="2404"/>
                  </a:lnTo>
                  <a:lnTo>
                    <a:pt x="2877" y="2290"/>
                  </a:lnTo>
                  <a:lnTo>
                    <a:pt x="2952" y="2158"/>
                  </a:lnTo>
                  <a:lnTo>
                    <a:pt x="3009" y="2025"/>
                  </a:lnTo>
                  <a:lnTo>
                    <a:pt x="3047" y="1874"/>
                  </a:lnTo>
                  <a:lnTo>
                    <a:pt x="3066" y="1722"/>
                  </a:lnTo>
                  <a:lnTo>
                    <a:pt x="3085" y="1571"/>
                  </a:lnTo>
                  <a:lnTo>
                    <a:pt x="3066" y="1420"/>
                  </a:lnTo>
                  <a:lnTo>
                    <a:pt x="3047" y="1249"/>
                  </a:lnTo>
                  <a:lnTo>
                    <a:pt x="3028" y="1117"/>
                  </a:lnTo>
                  <a:lnTo>
                    <a:pt x="2971" y="965"/>
                  </a:lnTo>
                  <a:lnTo>
                    <a:pt x="2914" y="833"/>
                  </a:lnTo>
                  <a:lnTo>
                    <a:pt x="2839" y="700"/>
                  </a:lnTo>
                  <a:lnTo>
                    <a:pt x="2744" y="587"/>
                  </a:lnTo>
                  <a:lnTo>
                    <a:pt x="2650" y="473"/>
                  </a:lnTo>
                  <a:lnTo>
                    <a:pt x="2555" y="379"/>
                  </a:lnTo>
                  <a:lnTo>
                    <a:pt x="2422" y="284"/>
                  </a:lnTo>
                  <a:lnTo>
                    <a:pt x="2309" y="190"/>
                  </a:lnTo>
                  <a:lnTo>
                    <a:pt x="2177" y="133"/>
                  </a:lnTo>
                  <a:lnTo>
                    <a:pt x="2025" y="76"/>
                  </a:lnTo>
                  <a:lnTo>
                    <a:pt x="1893" y="38"/>
                  </a:lnTo>
                  <a:lnTo>
                    <a:pt x="1741"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090;p27">
              <a:extLst>
                <a:ext uri="{FF2B5EF4-FFF2-40B4-BE49-F238E27FC236}">
                  <a16:creationId xmlns:a16="http://schemas.microsoft.com/office/drawing/2014/main" id="{F92ED9DD-63F7-968A-D05B-B40175A2BAAF}"/>
                </a:ext>
              </a:extLst>
            </p:cNvPr>
            <p:cNvSpPr/>
            <p:nvPr/>
          </p:nvSpPr>
          <p:spPr>
            <a:xfrm>
              <a:off x="6599006" y="3814803"/>
              <a:ext cx="86318" cy="85787"/>
            </a:xfrm>
            <a:custGeom>
              <a:avLst/>
              <a:gdLst/>
              <a:ahLst/>
              <a:cxnLst/>
              <a:rect l="l" t="t" r="r" b="b"/>
              <a:pathLst>
                <a:path w="3085" h="3066" fill="none" extrusionOk="0">
                  <a:moveTo>
                    <a:pt x="1533" y="0"/>
                  </a:moveTo>
                  <a:lnTo>
                    <a:pt x="1533" y="0"/>
                  </a:lnTo>
                  <a:lnTo>
                    <a:pt x="1382" y="0"/>
                  </a:lnTo>
                  <a:lnTo>
                    <a:pt x="1230" y="19"/>
                  </a:lnTo>
                  <a:lnTo>
                    <a:pt x="1098" y="57"/>
                  </a:lnTo>
                  <a:lnTo>
                    <a:pt x="947" y="114"/>
                  </a:lnTo>
                  <a:lnTo>
                    <a:pt x="814" y="171"/>
                  </a:lnTo>
                  <a:lnTo>
                    <a:pt x="701" y="246"/>
                  </a:lnTo>
                  <a:lnTo>
                    <a:pt x="587" y="341"/>
                  </a:lnTo>
                  <a:lnTo>
                    <a:pt x="473" y="436"/>
                  </a:lnTo>
                  <a:lnTo>
                    <a:pt x="379" y="549"/>
                  </a:lnTo>
                  <a:lnTo>
                    <a:pt x="284" y="663"/>
                  </a:lnTo>
                  <a:lnTo>
                    <a:pt x="209" y="776"/>
                  </a:lnTo>
                  <a:lnTo>
                    <a:pt x="133" y="909"/>
                  </a:lnTo>
                  <a:lnTo>
                    <a:pt x="76" y="1041"/>
                  </a:lnTo>
                  <a:lnTo>
                    <a:pt x="38" y="1192"/>
                  </a:lnTo>
                  <a:lnTo>
                    <a:pt x="19" y="1344"/>
                  </a:lnTo>
                  <a:lnTo>
                    <a:pt x="0" y="1495"/>
                  </a:lnTo>
                  <a:lnTo>
                    <a:pt x="0" y="1495"/>
                  </a:lnTo>
                  <a:lnTo>
                    <a:pt x="19" y="1647"/>
                  </a:lnTo>
                  <a:lnTo>
                    <a:pt x="38" y="1817"/>
                  </a:lnTo>
                  <a:lnTo>
                    <a:pt x="57" y="1949"/>
                  </a:lnTo>
                  <a:lnTo>
                    <a:pt x="114" y="2101"/>
                  </a:lnTo>
                  <a:lnTo>
                    <a:pt x="171" y="2233"/>
                  </a:lnTo>
                  <a:lnTo>
                    <a:pt x="246" y="2366"/>
                  </a:lnTo>
                  <a:lnTo>
                    <a:pt x="341" y="2479"/>
                  </a:lnTo>
                  <a:lnTo>
                    <a:pt x="436" y="2593"/>
                  </a:lnTo>
                  <a:lnTo>
                    <a:pt x="530" y="2687"/>
                  </a:lnTo>
                  <a:lnTo>
                    <a:pt x="663" y="2782"/>
                  </a:lnTo>
                  <a:lnTo>
                    <a:pt x="776" y="2858"/>
                  </a:lnTo>
                  <a:lnTo>
                    <a:pt x="909" y="2933"/>
                  </a:lnTo>
                  <a:lnTo>
                    <a:pt x="1060" y="2990"/>
                  </a:lnTo>
                  <a:lnTo>
                    <a:pt x="1193" y="3028"/>
                  </a:lnTo>
                  <a:lnTo>
                    <a:pt x="1344" y="3066"/>
                  </a:lnTo>
                  <a:lnTo>
                    <a:pt x="1514" y="3066"/>
                  </a:lnTo>
                  <a:lnTo>
                    <a:pt x="1514" y="3066"/>
                  </a:lnTo>
                  <a:lnTo>
                    <a:pt x="1552" y="3066"/>
                  </a:lnTo>
                  <a:lnTo>
                    <a:pt x="1552" y="3066"/>
                  </a:lnTo>
                  <a:lnTo>
                    <a:pt x="1703" y="3066"/>
                  </a:lnTo>
                  <a:lnTo>
                    <a:pt x="1855" y="3047"/>
                  </a:lnTo>
                  <a:lnTo>
                    <a:pt x="1987" y="3009"/>
                  </a:lnTo>
                  <a:lnTo>
                    <a:pt x="2139" y="2952"/>
                  </a:lnTo>
                  <a:lnTo>
                    <a:pt x="2271" y="2896"/>
                  </a:lnTo>
                  <a:lnTo>
                    <a:pt x="2385" y="2820"/>
                  </a:lnTo>
                  <a:lnTo>
                    <a:pt x="2498" y="2725"/>
                  </a:lnTo>
                  <a:lnTo>
                    <a:pt x="2612" y="2631"/>
                  </a:lnTo>
                  <a:lnTo>
                    <a:pt x="2706" y="2517"/>
                  </a:lnTo>
                  <a:lnTo>
                    <a:pt x="2801" y="2404"/>
                  </a:lnTo>
                  <a:lnTo>
                    <a:pt x="2877" y="2290"/>
                  </a:lnTo>
                  <a:lnTo>
                    <a:pt x="2952" y="2158"/>
                  </a:lnTo>
                  <a:lnTo>
                    <a:pt x="3009" y="2025"/>
                  </a:lnTo>
                  <a:lnTo>
                    <a:pt x="3047" y="1874"/>
                  </a:lnTo>
                  <a:lnTo>
                    <a:pt x="3066" y="1722"/>
                  </a:lnTo>
                  <a:lnTo>
                    <a:pt x="3085" y="1571"/>
                  </a:lnTo>
                  <a:lnTo>
                    <a:pt x="3085" y="1571"/>
                  </a:lnTo>
                  <a:lnTo>
                    <a:pt x="3066" y="1420"/>
                  </a:lnTo>
                  <a:lnTo>
                    <a:pt x="3047" y="1249"/>
                  </a:lnTo>
                  <a:lnTo>
                    <a:pt x="3028" y="1117"/>
                  </a:lnTo>
                  <a:lnTo>
                    <a:pt x="2971" y="965"/>
                  </a:lnTo>
                  <a:lnTo>
                    <a:pt x="2914" y="833"/>
                  </a:lnTo>
                  <a:lnTo>
                    <a:pt x="2839" y="700"/>
                  </a:lnTo>
                  <a:lnTo>
                    <a:pt x="2744" y="587"/>
                  </a:lnTo>
                  <a:lnTo>
                    <a:pt x="2650" y="473"/>
                  </a:lnTo>
                  <a:lnTo>
                    <a:pt x="2555" y="379"/>
                  </a:lnTo>
                  <a:lnTo>
                    <a:pt x="2422" y="284"/>
                  </a:lnTo>
                  <a:lnTo>
                    <a:pt x="2309" y="190"/>
                  </a:lnTo>
                  <a:lnTo>
                    <a:pt x="2177" y="133"/>
                  </a:lnTo>
                  <a:lnTo>
                    <a:pt x="2025" y="76"/>
                  </a:lnTo>
                  <a:lnTo>
                    <a:pt x="1893" y="38"/>
                  </a:lnTo>
                  <a:lnTo>
                    <a:pt x="1741" y="0"/>
                  </a:lnTo>
                  <a:lnTo>
                    <a:pt x="1571" y="0"/>
                  </a:lnTo>
                  <a:lnTo>
                    <a:pt x="1571" y="0"/>
                  </a:lnTo>
                  <a:lnTo>
                    <a:pt x="15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091;p27">
              <a:extLst>
                <a:ext uri="{FF2B5EF4-FFF2-40B4-BE49-F238E27FC236}">
                  <a16:creationId xmlns:a16="http://schemas.microsoft.com/office/drawing/2014/main" id="{6E8C047A-7117-CF56-447F-86E0A1DB01E0}"/>
                </a:ext>
              </a:extLst>
            </p:cNvPr>
            <p:cNvSpPr/>
            <p:nvPr/>
          </p:nvSpPr>
          <p:spPr>
            <a:xfrm>
              <a:off x="6533337" y="3724790"/>
              <a:ext cx="73643" cy="73615"/>
            </a:xfrm>
            <a:custGeom>
              <a:avLst/>
              <a:gdLst/>
              <a:ahLst/>
              <a:cxnLst/>
              <a:rect l="l" t="t" r="r" b="b"/>
              <a:pathLst>
                <a:path w="2632" h="2631" extrusionOk="0">
                  <a:moveTo>
                    <a:pt x="1326" y="0"/>
                  </a:moveTo>
                  <a:lnTo>
                    <a:pt x="1193" y="19"/>
                  </a:lnTo>
                  <a:lnTo>
                    <a:pt x="1061" y="38"/>
                  </a:lnTo>
                  <a:lnTo>
                    <a:pt x="928" y="57"/>
                  </a:lnTo>
                  <a:lnTo>
                    <a:pt x="815" y="114"/>
                  </a:lnTo>
                  <a:lnTo>
                    <a:pt x="701" y="171"/>
                  </a:lnTo>
                  <a:lnTo>
                    <a:pt x="607" y="228"/>
                  </a:lnTo>
                  <a:lnTo>
                    <a:pt x="493" y="303"/>
                  </a:lnTo>
                  <a:lnTo>
                    <a:pt x="398" y="379"/>
                  </a:lnTo>
                  <a:lnTo>
                    <a:pt x="323" y="474"/>
                  </a:lnTo>
                  <a:lnTo>
                    <a:pt x="247" y="568"/>
                  </a:lnTo>
                  <a:lnTo>
                    <a:pt x="171" y="682"/>
                  </a:lnTo>
                  <a:lnTo>
                    <a:pt x="115" y="795"/>
                  </a:lnTo>
                  <a:lnTo>
                    <a:pt x="77" y="909"/>
                  </a:lnTo>
                  <a:lnTo>
                    <a:pt x="39" y="1022"/>
                  </a:lnTo>
                  <a:lnTo>
                    <a:pt x="20" y="1155"/>
                  </a:lnTo>
                  <a:lnTo>
                    <a:pt x="1" y="1287"/>
                  </a:lnTo>
                  <a:lnTo>
                    <a:pt x="20" y="1420"/>
                  </a:lnTo>
                  <a:lnTo>
                    <a:pt x="39" y="1552"/>
                  </a:lnTo>
                  <a:lnTo>
                    <a:pt x="58" y="1685"/>
                  </a:lnTo>
                  <a:lnTo>
                    <a:pt x="96" y="1798"/>
                  </a:lnTo>
                  <a:lnTo>
                    <a:pt x="152" y="1912"/>
                  </a:lnTo>
                  <a:lnTo>
                    <a:pt x="209" y="2025"/>
                  </a:lnTo>
                  <a:lnTo>
                    <a:pt x="285" y="2120"/>
                  </a:lnTo>
                  <a:lnTo>
                    <a:pt x="379" y="2214"/>
                  </a:lnTo>
                  <a:lnTo>
                    <a:pt x="455" y="2309"/>
                  </a:lnTo>
                  <a:lnTo>
                    <a:pt x="569" y="2385"/>
                  </a:lnTo>
                  <a:lnTo>
                    <a:pt x="663" y="2460"/>
                  </a:lnTo>
                  <a:lnTo>
                    <a:pt x="777" y="2517"/>
                  </a:lnTo>
                  <a:lnTo>
                    <a:pt x="909" y="2555"/>
                  </a:lnTo>
                  <a:lnTo>
                    <a:pt x="1023" y="2593"/>
                  </a:lnTo>
                  <a:lnTo>
                    <a:pt x="1155" y="2612"/>
                  </a:lnTo>
                  <a:lnTo>
                    <a:pt x="1288" y="2631"/>
                  </a:lnTo>
                  <a:lnTo>
                    <a:pt x="1326" y="2631"/>
                  </a:lnTo>
                  <a:lnTo>
                    <a:pt x="1458" y="2612"/>
                  </a:lnTo>
                  <a:lnTo>
                    <a:pt x="1572" y="2593"/>
                  </a:lnTo>
                  <a:lnTo>
                    <a:pt x="1704" y="2574"/>
                  </a:lnTo>
                  <a:lnTo>
                    <a:pt x="1818" y="2536"/>
                  </a:lnTo>
                  <a:lnTo>
                    <a:pt x="1931" y="2479"/>
                  </a:lnTo>
                  <a:lnTo>
                    <a:pt x="2045" y="2404"/>
                  </a:lnTo>
                  <a:lnTo>
                    <a:pt x="2139" y="2328"/>
                  </a:lnTo>
                  <a:lnTo>
                    <a:pt x="2234" y="2252"/>
                  </a:lnTo>
                  <a:lnTo>
                    <a:pt x="2310" y="2158"/>
                  </a:lnTo>
                  <a:lnTo>
                    <a:pt x="2385" y="2063"/>
                  </a:lnTo>
                  <a:lnTo>
                    <a:pt x="2461" y="1968"/>
                  </a:lnTo>
                  <a:lnTo>
                    <a:pt x="2518" y="1855"/>
                  </a:lnTo>
                  <a:lnTo>
                    <a:pt x="2556" y="1722"/>
                  </a:lnTo>
                  <a:lnTo>
                    <a:pt x="2593" y="1609"/>
                  </a:lnTo>
                  <a:lnTo>
                    <a:pt x="2612" y="1476"/>
                  </a:lnTo>
                  <a:lnTo>
                    <a:pt x="2631" y="1344"/>
                  </a:lnTo>
                  <a:lnTo>
                    <a:pt x="2631" y="1212"/>
                  </a:lnTo>
                  <a:lnTo>
                    <a:pt x="2612" y="1079"/>
                  </a:lnTo>
                  <a:lnTo>
                    <a:pt x="2574" y="966"/>
                  </a:lnTo>
                  <a:lnTo>
                    <a:pt x="2537" y="833"/>
                  </a:lnTo>
                  <a:lnTo>
                    <a:pt x="2480" y="720"/>
                  </a:lnTo>
                  <a:lnTo>
                    <a:pt x="2423" y="606"/>
                  </a:lnTo>
                  <a:lnTo>
                    <a:pt x="2347" y="511"/>
                  </a:lnTo>
                  <a:lnTo>
                    <a:pt x="2272" y="417"/>
                  </a:lnTo>
                  <a:lnTo>
                    <a:pt x="2177" y="322"/>
                  </a:lnTo>
                  <a:lnTo>
                    <a:pt x="2082" y="246"/>
                  </a:lnTo>
                  <a:lnTo>
                    <a:pt x="1969" y="190"/>
                  </a:lnTo>
                  <a:lnTo>
                    <a:pt x="1855" y="114"/>
                  </a:lnTo>
                  <a:lnTo>
                    <a:pt x="1742" y="76"/>
                  </a:lnTo>
                  <a:lnTo>
                    <a:pt x="1609" y="38"/>
                  </a:lnTo>
                  <a:lnTo>
                    <a:pt x="1477" y="19"/>
                  </a:lnTo>
                  <a:lnTo>
                    <a:pt x="1344"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092;p27">
              <a:extLst>
                <a:ext uri="{FF2B5EF4-FFF2-40B4-BE49-F238E27FC236}">
                  <a16:creationId xmlns:a16="http://schemas.microsoft.com/office/drawing/2014/main" id="{31229F3C-9DCF-1A54-D2AA-C4ABEC0BC200}"/>
                </a:ext>
              </a:extLst>
            </p:cNvPr>
            <p:cNvSpPr/>
            <p:nvPr/>
          </p:nvSpPr>
          <p:spPr>
            <a:xfrm>
              <a:off x="6533337" y="3724790"/>
              <a:ext cx="73643" cy="73615"/>
            </a:xfrm>
            <a:custGeom>
              <a:avLst/>
              <a:gdLst/>
              <a:ahLst/>
              <a:cxnLst/>
              <a:rect l="l" t="t" r="r" b="b"/>
              <a:pathLst>
                <a:path w="2632" h="2631" fill="none" extrusionOk="0">
                  <a:moveTo>
                    <a:pt x="1326" y="0"/>
                  </a:moveTo>
                  <a:lnTo>
                    <a:pt x="1326" y="0"/>
                  </a:lnTo>
                  <a:lnTo>
                    <a:pt x="1193" y="19"/>
                  </a:lnTo>
                  <a:lnTo>
                    <a:pt x="1061" y="38"/>
                  </a:lnTo>
                  <a:lnTo>
                    <a:pt x="928" y="57"/>
                  </a:lnTo>
                  <a:lnTo>
                    <a:pt x="815" y="114"/>
                  </a:lnTo>
                  <a:lnTo>
                    <a:pt x="701" y="171"/>
                  </a:lnTo>
                  <a:lnTo>
                    <a:pt x="607" y="228"/>
                  </a:lnTo>
                  <a:lnTo>
                    <a:pt x="493" y="303"/>
                  </a:lnTo>
                  <a:lnTo>
                    <a:pt x="398" y="379"/>
                  </a:lnTo>
                  <a:lnTo>
                    <a:pt x="323" y="474"/>
                  </a:lnTo>
                  <a:lnTo>
                    <a:pt x="247" y="568"/>
                  </a:lnTo>
                  <a:lnTo>
                    <a:pt x="171" y="682"/>
                  </a:lnTo>
                  <a:lnTo>
                    <a:pt x="115" y="795"/>
                  </a:lnTo>
                  <a:lnTo>
                    <a:pt x="77" y="909"/>
                  </a:lnTo>
                  <a:lnTo>
                    <a:pt x="39" y="1022"/>
                  </a:lnTo>
                  <a:lnTo>
                    <a:pt x="20" y="1155"/>
                  </a:lnTo>
                  <a:lnTo>
                    <a:pt x="1" y="1287"/>
                  </a:lnTo>
                  <a:lnTo>
                    <a:pt x="1" y="1287"/>
                  </a:lnTo>
                  <a:lnTo>
                    <a:pt x="20" y="1420"/>
                  </a:lnTo>
                  <a:lnTo>
                    <a:pt x="39" y="1552"/>
                  </a:lnTo>
                  <a:lnTo>
                    <a:pt x="58" y="1685"/>
                  </a:lnTo>
                  <a:lnTo>
                    <a:pt x="96" y="1798"/>
                  </a:lnTo>
                  <a:lnTo>
                    <a:pt x="152" y="1912"/>
                  </a:lnTo>
                  <a:lnTo>
                    <a:pt x="209" y="2025"/>
                  </a:lnTo>
                  <a:lnTo>
                    <a:pt x="285" y="2120"/>
                  </a:lnTo>
                  <a:lnTo>
                    <a:pt x="379" y="2214"/>
                  </a:lnTo>
                  <a:lnTo>
                    <a:pt x="455" y="2309"/>
                  </a:lnTo>
                  <a:lnTo>
                    <a:pt x="569" y="2385"/>
                  </a:lnTo>
                  <a:lnTo>
                    <a:pt x="663" y="2460"/>
                  </a:lnTo>
                  <a:lnTo>
                    <a:pt x="777" y="2517"/>
                  </a:lnTo>
                  <a:lnTo>
                    <a:pt x="909" y="2555"/>
                  </a:lnTo>
                  <a:lnTo>
                    <a:pt x="1023" y="2593"/>
                  </a:lnTo>
                  <a:lnTo>
                    <a:pt x="1155" y="2612"/>
                  </a:lnTo>
                  <a:lnTo>
                    <a:pt x="1288" y="2631"/>
                  </a:lnTo>
                  <a:lnTo>
                    <a:pt x="1288" y="2631"/>
                  </a:lnTo>
                  <a:lnTo>
                    <a:pt x="1326" y="2631"/>
                  </a:lnTo>
                  <a:lnTo>
                    <a:pt x="1326" y="2631"/>
                  </a:lnTo>
                  <a:lnTo>
                    <a:pt x="1458" y="2612"/>
                  </a:lnTo>
                  <a:lnTo>
                    <a:pt x="1572" y="2593"/>
                  </a:lnTo>
                  <a:lnTo>
                    <a:pt x="1704" y="2574"/>
                  </a:lnTo>
                  <a:lnTo>
                    <a:pt x="1818" y="2536"/>
                  </a:lnTo>
                  <a:lnTo>
                    <a:pt x="1931" y="2479"/>
                  </a:lnTo>
                  <a:lnTo>
                    <a:pt x="2045" y="2404"/>
                  </a:lnTo>
                  <a:lnTo>
                    <a:pt x="2139" y="2328"/>
                  </a:lnTo>
                  <a:lnTo>
                    <a:pt x="2234" y="2252"/>
                  </a:lnTo>
                  <a:lnTo>
                    <a:pt x="2310" y="2158"/>
                  </a:lnTo>
                  <a:lnTo>
                    <a:pt x="2385" y="2063"/>
                  </a:lnTo>
                  <a:lnTo>
                    <a:pt x="2461" y="1968"/>
                  </a:lnTo>
                  <a:lnTo>
                    <a:pt x="2518" y="1855"/>
                  </a:lnTo>
                  <a:lnTo>
                    <a:pt x="2556" y="1722"/>
                  </a:lnTo>
                  <a:lnTo>
                    <a:pt x="2593" y="1609"/>
                  </a:lnTo>
                  <a:lnTo>
                    <a:pt x="2612" y="1476"/>
                  </a:lnTo>
                  <a:lnTo>
                    <a:pt x="2631" y="1344"/>
                  </a:lnTo>
                  <a:lnTo>
                    <a:pt x="2631" y="1344"/>
                  </a:lnTo>
                  <a:lnTo>
                    <a:pt x="2631" y="1212"/>
                  </a:lnTo>
                  <a:lnTo>
                    <a:pt x="2612" y="1079"/>
                  </a:lnTo>
                  <a:lnTo>
                    <a:pt x="2574" y="966"/>
                  </a:lnTo>
                  <a:lnTo>
                    <a:pt x="2537" y="833"/>
                  </a:lnTo>
                  <a:lnTo>
                    <a:pt x="2480" y="720"/>
                  </a:lnTo>
                  <a:lnTo>
                    <a:pt x="2423" y="606"/>
                  </a:lnTo>
                  <a:lnTo>
                    <a:pt x="2347" y="511"/>
                  </a:lnTo>
                  <a:lnTo>
                    <a:pt x="2272" y="417"/>
                  </a:lnTo>
                  <a:lnTo>
                    <a:pt x="2177" y="322"/>
                  </a:lnTo>
                  <a:lnTo>
                    <a:pt x="2082" y="246"/>
                  </a:lnTo>
                  <a:lnTo>
                    <a:pt x="1969" y="190"/>
                  </a:lnTo>
                  <a:lnTo>
                    <a:pt x="1855" y="114"/>
                  </a:lnTo>
                  <a:lnTo>
                    <a:pt x="1742" y="76"/>
                  </a:lnTo>
                  <a:lnTo>
                    <a:pt x="1609" y="38"/>
                  </a:lnTo>
                  <a:lnTo>
                    <a:pt x="1477" y="19"/>
                  </a:lnTo>
                  <a:lnTo>
                    <a:pt x="1344" y="0"/>
                  </a:lnTo>
                  <a:lnTo>
                    <a:pt x="1344" y="0"/>
                  </a:lnTo>
                  <a:lnTo>
                    <a:pt x="132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093;p27">
              <a:extLst>
                <a:ext uri="{FF2B5EF4-FFF2-40B4-BE49-F238E27FC236}">
                  <a16:creationId xmlns:a16="http://schemas.microsoft.com/office/drawing/2014/main" id="{A011AFA9-721E-2C95-DEB6-588EDAFCA9F5}"/>
                </a:ext>
              </a:extLst>
            </p:cNvPr>
            <p:cNvSpPr/>
            <p:nvPr/>
          </p:nvSpPr>
          <p:spPr>
            <a:xfrm>
              <a:off x="6605889" y="3631615"/>
              <a:ext cx="73615" cy="73084"/>
            </a:xfrm>
            <a:custGeom>
              <a:avLst/>
              <a:gdLst/>
              <a:ahLst/>
              <a:cxnLst/>
              <a:rect l="l" t="t" r="r" b="b"/>
              <a:pathLst>
                <a:path w="2631" h="2612" extrusionOk="0">
                  <a:moveTo>
                    <a:pt x="1193" y="0"/>
                  </a:moveTo>
                  <a:lnTo>
                    <a:pt x="1060" y="19"/>
                  </a:lnTo>
                  <a:lnTo>
                    <a:pt x="928" y="57"/>
                  </a:lnTo>
                  <a:lnTo>
                    <a:pt x="814" y="95"/>
                  </a:lnTo>
                  <a:lnTo>
                    <a:pt x="701" y="151"/>
                  </a:lnTo>
                  <a:lnTo>
                    <a:pt x="587" y="208"/>
                  </a:lnTo>
                  <a:lnTo>
                    <a:pt x="492" y="284"/>
                  </a:lnTo>
                  <a:lnTo>
                    <a:pt x="398" y="379"/>
                  </a:lnTo>
                  <a:lnTo>
                    <a:pt x="322" y="454"/>
                  </a:lnTo>
                  <a:lnTo>
                    <a:pt x="246" y="568"/>
                  </a:lnTo>
                  <a:lnTo>
                    <a:pt x="171" y="662"/>
                  </a:lnTo>
                  <a:lnTo>
                    <a:pt x="114" y="776"/>
                  </a:lnTo>
                  <a:lnTo>
                    <a:pt x="76" y="889"/>
                  </a:lnTo>
                  <a:lnTo>
                    <a:pt x="38" y="1022"/>
                  </a:lnTo>
                  <a:lnTo>
                    <a:pt x="19" y="1154"/>
                  </a:lnTo>
                  <a:lnTo>
                    <a:pt x="0" y="1287"/>
                  </a:lnTo>
                  <a:lnTo>
                    <a:pt x="19" y="1419"/>
                  </a:lnTo>
                  <a:lnTo>
                    <a:pt x="38" y="1552"/>
                  </a:lnTo>
                  <a:lnTo>
                    <a:pt x="57" y="1665"/>
                  </a:lnTo>
                  <a:lnTo>
                    <a:pt x="95" y="1798"/>
                  </a:lnTo>
                  <a:lnTo>
                    <a:pt x="152" y="1911"/>
                  </a:lnTo>
                  <a:lnTo>
                    <a:pt x="209" y="2006"/>
                  </a:lnTo>
                  <a:lnTo>
                    <a:pt x="284" y="2119"/>
                  </a:lnTo>
                  <a:lnTo>
                    <a:pt x="379" y="2214"/>
                  </a:lnTo>
                  <a:lnTo>
                    <a:pt x="455" y="2309"/>
                  </a:lnTo>
                  <a:lnTo>
                    <a:pt x="568" y="2384"/>
                  </a:lnTo>
                  <a:lnTo>
                    <a:pt x="663" y="2441"/>
                  </a:lnTo>
                  <a:lnTo>
                    <a:pt x="776" y="2498"/>
                  </a:lnTo>
                  <a:lnTo>
                    <a:pt x="909" y="2555"/>
                  </a:lnTo>
                  <a:lnTo>
                    <a:pt x="1022" y="2593"/>
                  </a:lnTo>
                  <a:lnTo>
                    <a:pt x="1155" y="2611"/>
                  </a:lnTo>
                  <a:lnTo>
                    <a:pt x="1457" y="2611"/>
                  </a:lnTo>
                  <a:lnTo>
                    <a:pt x="1571" y="2593"/>
                  </a:lnTo>
                  <a:lnTo>
                    <a:pt x="1703" y="2555"/>
                  </a:lnTo>
                  <a:lnTo>
                    <a:pt x="1817" y="2517"/>
                  </a:lnTo>
                  <a:lnTo>
                    <a:pt x="1931" y="2460"/>
                  </a:lnTo>
                  <a:lnTo>
                    <a:pt x="2044" y="2403"/>
                  </a:lnTo>
                  <a:lnTo>
                    <a:pt x="2139" y="2328"/>
                  </a:lnTo>
                  <a:lnTo>
                    <a:pt x="2233" y="2252"/>
                  </a:lnTo>
                  <a:lnTo>
                    <a:pt x="2309" y="2157"/>
                  </a:lnTo>
                  <a:lnTo>
                    <a:pt x="2385" y="2063"/>
                  </a:lnTo>
                  <a:lnTo>
                    <a:pt x="2460" y="1949"/>
                  </a:lnTo>
                  <a:lnTo>
                    <a:pt x="2517" y="1836"/>
                  </a:lnTo>
                  <a:lnTo>
                    <a:pt x="2555" y="1722"/>
                  </a:lnTo>
                  <a:lnTo>
                    <a:pt x="2593" y="1590"/>
                  </a:lnTo>
                  <a:lnTo>
                    <a:pt x="2612" y="1476"/>
                  </a:lnTo>
                  <a:lnTo>
                    <a:pt x="2631" y="1344"/>
                  </a:lnTo>
                  <a:lnTo>
                    <a:pt x="2631" y="1211"/>
                  </a:lnTo>
                  <a:lnTo>
                    <a:pt x="2612" y="1079"/>
                  </a:lnTo>
                  <a:lnTo>
                    <a:pt x="2574" y="946"/>
                  </a:lnTo>
                  <a:lnTo>
                    <a:pt x="2536" y="833"/>
                  </a:lnTo>
                  <a:lnTo>
                    <a:pt x="2479" y="719"/>
                  </a:lnTo>
                  <a:lnTo>
                    <a:pt x="2422" y="606"/>
                  </a:lnTo>
                  <a:lnTo>
                    <a:pt x="2347" y="492"/>
                  </a:lnTo>
                  <a:lnTo>
                    <a:pt x="2271" y="397"/>
                  </a:lnTo>
                  <a:lnTo>
                    <a:pt x="2176" y="322"/>
                  </a:lnTo>
                  <a:lnTo>
                    <a:pt x="2082" y="246"/>
                  </a:lnTo>
                  <a:lnTo>
                    <a:pt x="1968" y="170"/>
                  </a:lnTo>
                  <a:lnTo>
                    <a:pt x="1855" y="114"/>
                  </a:lnTo>
                  <a:lnTo>
                    <a:pt x="1741" y="76"/>
                  </a:lnTo>
                  <a:lnTo>
                    <a:pt x="1609" y="38"/>
                  </a:lnTo>
                  <a:lnTo>
                    <a:pt x="1476"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094;p27">
              <a:extLst>
                <a:ext uri="{FF2B5EF4-FFF2-40B4-BE49-F238E27FC236}">
                  <a16:creationId xmlns:a16="http://schemas.microsoft.com/office/drawing/2014/main" id="{569B9953-89AE-CACD-3FDA-DC8F8B50D7CB}"/>
                </a:ext>
              </a:extLst>
            </p:cNvPr>
            <p:cNvSpPr/>
            <p:nvPr/>
          </p:nvSpPr>
          <p:spPr>
            <a:xfrm>
              <a:off x="6605889" y="3631615"/>
              <a:ext cx="73615" cy="73084"/>
            </a:xfrm>
            <a:custGeom>
              <a:avLst/>
              <a:gdLst/>
              <a:ahLst/>
              <a:cxnLst/>
              <a:rect l="l" t="t" r="r" b="b"/>
              <a:pathLst>
                <a:path w="2631" h="2612" fill="none" extrusionOk="0">
                  <a:moveTo>
                    <a:pt x="1325" y="0"/>
                  </a:moveTo>
                  <a:lnTo>
                    <a:pt x="1325" y="0"/>
                  </a:lnTo>
                  <a:lnTo>
                    <a:pt x="1193" y="0"/>
                  </a:lnTo>
                  <a:lnTo>
                    <a:pt x="1060" y="19"/>
                  </a:lnTo>
                  <a:lnTo>
                    <a:pt x="928" y="57"/>
                  </a:lnTo>
                  <a:lnTo>
                    <a:pt x="814" y="95"/>
                  </a:lnTo>
                  <a:lnTo>
                    <a:pt x="701" y="151"/>
                  </a:lnTo>
                  <a:lnTo>
                    <a:pt x="587" y="208"/>
                  </a:lnTo>
                  <a:lnTo>
                    <a:pt x="492" y="284"/>
                  </a:lnTo>
                  <a:lnTo>
                    <a:pt x="398" y="379"/>
                  </a:lnTo>
                  <a:lnTo>
                    <a:pt x="322" y="454"/>
                  </a:lnTo>
                  <a:lnTo>
                    <a:pt x="246" y="568"/>
                  </a:lnTo>
                  <a:lnTo>
                    <a:pt x="171" y="662"/>
                  </a:lnTo>
                  <a:lnTo>
                    <a:pt x="114" y="776"/>
                  </a:lnTo>
                  <a:lnTo>
                    <a:pt x="76" y="889"/>
                  </a:lnTo>
                  <a:lnTo>
                    <a:pt x="38" y="1022"/>
                  </a:lnTo>
                  <a:lnTo>
                    <a:pt x="19" y="1154"/>
                  </a:lnTo>
                  <a:lnTo>
                    <a:pt x="0" y="1287"/>
                  </a:lnTo>
                  <a:lnTo>
                    <a:pt x="0" y="1287"/>
                  </a:lnTo>
                  <a:lnTo>
                    <a:pt x="19" y="1419"/>
                  </a:lnTo>
                  <a:lnTo>
                    <a:pt x="38" y="1552"/>
                  </a:lnTo>
                  <a:lnTo>
                    <a:pt x="57" y="1665"/>
                  </a:lnTo>
                  <a:lnTo>
                    <a:pt x="95" y="1798"/>
                  </a:lnTo>
                  <a:lnTo>
                    <a:pt x="152" y="1911"/>
                  </a:lnTo>
                  <a:lnTo>
                    <a:pt x="209" y="2006"/>
                  </a:lnTo>
                  <a:lnTo>
                    <a:pt x="284" y="2119"/>
                  </a:lnTo>
                  <a:lnTo>
                    <a:pt x="379" y="2214"/>
                  </a:lnTo>
                  <a:lnTo>
                    <a:pt x="455" y="2309"/>
                  </a:lnTo>
                  <a:lnTo>
                    <a:pt x="568" y="2384"/>
                  </a:lnTo>
                  <a:lnTo>
                    <a:pt x="663" y="2441"/>
                  </a:lnTo>
                  <a:lnTo>
                    <a:pt x="776" y="2498"/>
                  </a:lnTo>
                  <a:lnTo>
                    <a:pt x="909" y="2555"/>
                  </a:lnTo>
                  <a:lnTo>
                    <a:pt x="1022" y="2593"/>
                  </a:lnTo>
                  <a:lnTo>
                    <a:pt x="1155" y="2611"/>
                  </a:lnTo>
                  <a:lnTo>
                    <a:pt x="1287" y="2611"/>
                  </a:lnTo>
                  <a:lnTo>
                    <a:pt x="1287" y="2611"/>
                  </a:lnTo>
                  <a:lnTo>
                    <a:pt x="1325" y="2611"/>
                  </a:lnTo>
                  <a:lnTo>
                    <a:pt x="1325" y="2611"/>
                  </a:lnTo>
                  <a:lnTo>
                    <a:pt x="1457" y="2611"/>
                  </a:lnTo>
                  <a:lnTo>
                    <a:pt x="1571" y="2593"/>
                  </a:lnTo>
                  <a:lnTo>
                    <a:pt x="1703" y="2555"/>
                  </a:lnTo>
                  <a:lnTo>
                    <a:pt x="1817" y="2517"/>
                  </a:lnTo>
                  <a:lnTo>
                    <a:pt x="1931" y="2460"/>
                  </a:lnTo>
                  <a:lnTo>
                    <a:pt x="2044" y="2403"/>
                  </a:lnTo>
                  <a:lnTo>
                    <a:pt x="2139" y="2328"/>
                  </a:lnTo>
                  <a:lnTo>
                    <a:pt x="2233" y="2252"/>
                  </a:lnTo>
                  <a:lnTo>
                    <a:pt x="2309" y="2157"/>
                  </a:lnTo>
                  <a:lnTo>
                    <a:pt x="2385" y="2063"/>
                  </a:lnTo>
                  <a:lnTo>
                    <a:pt x="2460" y="1949"/>
                  </a:lnTo>
                  <a:lnTo>
                    <a:pt x="2517" y="1836"/>
                  </a:lnTo>
                  <a:lnTo>
                    <a:pt x="2555" y="1722"/>
                  </a:lnTo>
                  <a:lnTo>
                    <a:pt x="2593" y="1590"/>
                  </a:lnTo>
                  <a:lnTo>
                    <a:pt x="2612" y="1476"/>
                  </a:lnTo>
                  <a:lnTo>
                    <a:pt x="2631" y="1344"/>
                  </a:lnTo>
                  <a:lnTo>
                    <a:pt x="2631" y="1344"/>
                  </a:lnTo>
                  <a:lnTo>
                    <a:pt x="2631" y="1211"/>
                  </a:lnTo>
                  <a:lnTo>
                    <a:pt x="2612" y="1079"/>
                  </a:lnTo>
                  <a:lnTo>
                    <a:pt x="2574" y="946"/>
                  </a:lnTo>
                  <a:lnTo>
                    <a:pt x="2536" y="833"/>
                  </a:lnTo>
                  <a:lnTo>
                    <a:pt x="2479" y="719"/>
                  </a:lnTo>
                  <a:lnTo>
                    <a:pt x="2422" y="606"/>
                  </a:lnTo>
                  <a:lnTo>
                    <a:pt x="2347" y="492"/>
                  </a:lnTo>
                  <a:lnTo>
                    <a:pt x="2271" y="397"/>
                  </a:lnTo>
                  <a:lnTo>
                    <a:pt x="2176" y="322"/>
                  </a:lnTo>
                  <a:lnTo>
                    <a:pt x="2082" y="246"/>
                  </a:lnTo>
                  <a:lnTo>
                    <a:pt x="1968" y="170"/>
                  </a:lnTo>
                  <a:lnTo>
                    <a:pt x="1855" y="114"/>
                  </a:lnTo>
                  <a:lnTo>
                    <a:pt x="1741" y="76"/>
                  </a:lnTo>
                  <a:lnTo>
                    <a:pt x="1609" y="38"/>
                  </a:lnTo>
                  <a:lnTo>
                    <a:pt x="1476" y="0"/>
                  </a:lnTo>
                  <a:lnTo>
                    <a:pt x="1344" y="0"/>
                  </a:lnTo>
                  <a:lnTo>
                    <a:pt x="1344" y="0"/>
                  </a:lnTo>
                  <a:lnTo>
                    <a:pt x="132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095;p27">
              <a:extLst>
                <a:ext uri="{FF2B5EF4-FFF2-40B4-BE49-F238E27FC236}">
                  <a16:creationId xmlns:a16="http://schemas.microsoft.com/office/drawing/2014/main" id="{B2AC14E2-B10F-12F8-A7C3-C6943E1E31E5}"/>
                </a:ext>
              </a:extLst>
            </p:cNvPr>
            <p:cNvSpPr/>
            <p:nvPr/>
          </p:nvSpPr>
          <p:spPr>
            <a:xfrm>
              <a:off x="6447577" y="3453183"/>
              <a:ext cx="73084" cy="73615"/>
            </a:xfrm>
            <a:custGeom>
              <a:avLst/>
              <a:gdLst/>
              <a:ahLst/>
              <a:cxnLst/>
              <a:rect l="l" t="t" r="r" b="b"/>
              <a:pathLst>
                <a:path w="2612" h="2631" extrusionOk="0">
                  <a:moveTo>
                    <a:pt x="1306" y="0"/>
                  </a:moveTo>
                  <a:lnTo>
                    <a:pt x="1174" y="19"/>
                  </a:lnTo>
                  <a:lnTo>
                    <a:pt x="1041" y="38"/>
                  </a:lnTo>
                  <a:lnTo>
                    <a:pt x="928" y="57"/>
                  </a:lnTo>
                  <a:lnTo>
                    <a:pt x="814" y="114"/>
                  </a:lnTo>
                  <a:lnTo>
                    <a:pt x="701" y="152"/>
                  </a:lnTo>
                  <a:lnTo>
                    <a:pt x="587" y="227"/>
                  </a:lnTo>
                  <a:lnTo>
                    <a:pt x="492" y="303"/>
                  </a:lnTo>
                  <a:lnTo>
                    <a:pt x="398" y="379"/>
                  </a:lnTo>
                  <a:lnTo>
                    <a:pt x="303" y="473"/>
                  </a:lnTo>
                  <a:lnTo>
                    <a:pt x="228" y="568"/>
                  </a:lnTo>
                  <a:lnTo>
                    <a:pt x="171" y="681"/>
                  </a:lnTo>
                  <a:lnTo>
                    <a:pt x="114" y="776"/>
                  </a:lnTo>
                  <a:lnTo>
                    <a:pt x="57" y="908"/>
                  </a:lnTo>
                  <a:lnTo>
                    <a:pt x="38" y="1022"/>
                  </a:lnTo>
                  <a:lnTo>
                    <a:pt x="1" y="1154"/>
                  </a:lnTo>
                  <a:lnTo>
                    <a:pt x="1" y="1287"/>
                  </a:lnTo>
                  <a:lnTo>
                    <a:pt x="1" y="1419"/>
                  </a:lnTo>
                  <a:lnTo>
                    <a:pt x="19" y="1552"/>
                  </a:lnTo>
                  <a:lnTo>
                    <a:pt x="57" y="1684"/>
                  </a:lnTo>
                  <a:lnTo>
                    <a:pt x="95" y="1798"/>
                  </a:lnTo>
                  <a:lnTo>
                    <a:pt x="152" y="1911"/>
                  </a:lnTo>
                  <a:lnTo>
                    <a:pt x="209" y="2025"/>
                  </a:lnTo>
                  <a:lnTo>
                    <a:pt x="284" y="2119"/>
                  </a:lnTo>
                  <a:lnTo>
                    <a:pt x="360" y="2214"/>
                  </a:lnTo>
                  <a:lnTo>
                    <a:pt x="455" y="2309"/>
                  </a:lnTo>
                  <a:lnTo>
                    <a:pt x="549" y="2384"/>
                  </a:lnTo>
                  <a:lnTo>
                    <a:pt x="663" y="2460"/>
                  </a:lnTo>
                  <a:lnTo>
                    <a:pt x="776" y="2517"/>
                  </a:lnTo>
                  <a:lnTo>
                    <a:pt x="890" y="2555"/>
                  </a:lnTo>
                  <a:lnTo>
                    <a:pt x="1022" y="2593"/>
                  </a:lnTo>
                  <a:lnTo>
                    <a:pt x="1136" y="2611"/>
                  </a:lnTo>
                  <a:lnTo>
                    <a:pt x="1287" y="2630"/>
                  </a:lnTo>
                  <a:lnTo>
                    <a:pt x="1306" y="2630"/>
                  </a:lnTo>
                  <a:lnTo>
                    <a:pt x="1439" y="2611"/>
                  </a:lnTo>
                  <a:lnTo>
                    <a:pt x="1571" y="2593"/>
                  </a:lnTo>
                  <a:lnTo>
                    <a:pt x="1685" y="2574"/>
                  </a:lnTo>
                  <a:lnTo>
                    <a:pt x="1817" y="2517"/>
                  </a:lnTo>
                  <a:lnTo>
                    <a:pt x="1931" y="2479"/>
                  </a:lnTo>
                  <a:lnTo>
                    <a:pt x="2025" y="2403"/>
                  </a:lnTo>
                  <a:lnTo>
                    <a:pt x="2139" y="2328"/>
                  </a:lnTo>
                  <a:lnTo>
                    <a:pt x="2214" y="2252"/>
                  </a:lnTo>
                  <a:lnTo>
                    <a:pt x="2309" y="2157"/>
                  </a:lnTo>
                  <a:lnTo>
                    <a:pt x="2385" y="2063"/>
                  </a:lnTo>
                  <a:lnTo>
                    <a:pt x="2442" y="1949"/>
                  </a:lnTo>
                  <a:lnTo>
                    <a:pt x="2498" y="1836"/>
                  </a:lnTo>
                  <a:lnTo>
                    <a:pt x="2555" y="1722"/>
                  </a:lnTo>
                  <a:lnTo>
                    <a:pt x="2593" y="1609"/>
                  </a:lnTo>
                  <a:lnTo>
                    <a:pt x="2612" y="1476"/>
                  </a:lnTo>
                  <a:lnTo>
                    <a:pt x="2612" y="1344"/>
                  </a:lnTo>
                  <a:lnTo>
                    <a:pt x="2612" y="1211"/>
                  </a:lnTo>
                  <a:lnTo>
                    <a:pt x="2593" y="1079"/>
                  </a:lnTo>
                  <a:lnTo>
                    <a:pt x="2574" y="946"/>
                  </a:lnTo>
                  <a:lnTo>
                    <a:pt x="2517" y="833"/>
                  </a:lnTo>
                  <a:lnTo>
                    <a:pt x="2479" y="719"/>
                  </a:lnTo>
                  <a:lnTo>
                    <a:pt x="2404" y="606"/>
                  </a:lnTo>
                  <a:lnTo>
                    <a:pt x="2328" y="511"/>
                  </a:lnTo>
                  <a:lnTo>
                    <a:pt x="2252" y="416"/>
                  </a:lnTo>
                  <a:lnTo>
                    <a:pt x="2158" y="322"/>
                  </a:lnTo>
                  <a:lnTo>
                    <a:pt x="2063" y="246"/>
                  </a:lnTo>
                  <a:lnTo>
                    <a:pt x="1950" y="170"/>
                  </a:lnTo>
                  <a:lnTo>
                    <a:pt x="1836" y="114"/>
                  </a:lnTo>
                  <a:lnTo>
                    <a:pt x="1722" y="76"/>
                  </a:lnTo>
                  <a:lnTo>
                    <a:pt x="1609" y="38"/>
                  </a:lnTo>
                  <a:lnTo>
                    <a:pt x="1476" y="19"/>
                  </a:lnTo>
                  <a:lnTo>
                    <a:pt x="1344"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096;p27">
              <a:extLst>
                <a:ext uri="{FF2B5EF4-FFF2-40B4-BE49-F238E27FC236}">
                  <a16:creationId xmlns:a16="http://schemas.microsoft.com/office/drawing/2014/main" id="{AF837EB5-0FA5-FF94-FB0E-7EC3D4D59F9C}"/>
                </a:ext>
              </a:extLst>
            </p:cNvPr>
            <p:cNvSpPr/>
            <p:nvPr/>
          </p:nvSpPr>
          <p:spPr>
            <a:xfrm>
              <a:off x="6447577" y="3453183"/>
              <a:ext cx="73084" cy="73615"/>
            </a:xfrm>
            <a:custGeom>
              <a:avLst/>
              <a:gdLst/>
              <a:ahLst/>
              <a:cxnLst/>
              <a:rect l="l" t="t" r="r" b="b"/>
              <a:pathLst>
                <a:path w="2612" h="2631" fill="none" extrusionOk="0">
                  <a:moveTo>
                    <a:pt x="1306" y="0"/>
                  </a:moveTo>
                  <a:lnTo>
                    <a:pt x="1306" y="0"/>
                  </a:lnTo>
                  <a:lnTo>
                    <a:pt x="1174" y="19"/>
                  </a:lnTo>
                  <a:lnTo>
                    <a:pt x="1041" y="38"/>
                  </a:lnTo>
                  <a:lnTo>
                    <a:pt x="928" y="57"/>
                  </a:lnTo>
                  <a:lnTo>
                    <a:pt x="814" y="114"/>
                  </a:lnTo>
                  <a:lnTo>
                    <a:pt x="701" y="152"/>
                  </a:lnTo>
                  <a:lnTo>
                    <a:pt x="587" y="227"/>
                  </a:lnTo>
                  <a:lnTo>
                    <a:pt x="492" y="303"/>
                  </a:lnTo>
                  <a:lnTo>
                    <a:pt x="398" y="379"/>
                  </a:lnTo>
                  <a:lnTo>
                    <a:pt x="303" y="473"/>
                  </a:lnTo>
                  <a:lnTo>
                    <a:pt x="228" y="568"/>
                  </a:lnTo>
                  <a:lnTo>
                    <a:pt x="171" y="681"/>
                  </a:lnTo>
                  <a:lnTo>
                    <a:pt x="114" y="776"/>
                  </a:lnTo>
                  <a:lnTo>
                    <a:pt x="57" y="908"/>
                  </a:lnTo>
                  <a:lnTo>
                    <a:pt x="38" y="1022"/>
                  </a:lnTo>
                  <a:lnTo>
                    <a:pt x="1" y="1154"/>
                  </a:lnTo>
                  <a:lnTo>
                    <a:pt x="1" y="1287"/>
                  </a:lnTo>
                  <a:lnTo>
                    <a:pt x="1" y="1287"/>
                  </a:lnTo>
                  <a:lnTo>
                    <a:pt x="1" y="1419"/>
                  </a:lnTo>
                  <a:lnTo>
                    <a:pt x="19" y="1552"/>
                  </a:lnTo>
                  <a:lnTo>
                    <a:pt x="57" y="1684"/>
                  </a:lnTo>
                  <a:lnTo>
                    <a:pt x="95" y="1798"/>
                  </a:lnTo>
                  <a:lnTo>
                    <a:pt x="152" y="1911"/>
                  </a:lnTo>
                  <a:lnTo>
                    <a:pt x="209" y="2025"/>
                  </a:lnTo>
                  <a:lnTo>
                    <a:pt x="284" y="2119"/>
                  </a:lnTo>
                  <a:lnTo>
                    <a:pt x="360" y="2214"/>
                  </a:lnTo>
                  <a:lnTo>
                    <a:pt x="455" y="2309"/>
                  </a:lnTo>
                  <a:lnTo>
                    <a:pt x="549" y="2384"/>
                  </a:lnTo>
                  <a:lnTo>
                    <a:pt x="663" y="2460"/>
                  </a:lnTo>
                  <a:lnTo>
                    <a:pt x="776" y="2517"/>
                  </a:lnTo>
                  <a:lnTo>
                    <a:pt x="890" y="2555"/>
                  </a:lnTo>
                  <a:lnTo>
                    <a:pt x="1022" y="2593"/>
                  </a:lnTo>
                  <a:lnTo>
                    <a:pt x="1136" y="2611"/>
                  </a:lnTo>
                  <a:lnTo>
                    <a:pt x="1287" y="2630"/>
                  </a:lnTo>
                  <a:lnTo>
                    <a:pt x="1287" y="2630"/>
                  </a:lnTo>
                  <a:lnTo>
                    <a:pt x="1306" y="2630"/>
                  </a:lnTo>
                  <a:lnTo>
                    <a:pt x="1306" y="2630"/>
                  </a:lnTo>
                  <a:lnTo>
                    <a:pt x="1439" y="2611"/>
                  </a:lnTo>
                  <a:lnTo>
                    <a:pt x="1571" y="2593"/>
                  </a:lnTo>
                  <a:lnTo>
                    <a:pt x="1685" y="2574"/>
                  </a:lnTo>
                  <a:lnTo>
                    <a:pt x="1817" y="2517"/>
                  </a:lnTo>
                  <a:lnTo>
                    <a:pt x="1931" y="2479"/>
                  </a:lnTo>
                  <a:lnTo>
                    <a:pt x="2025" y="2403"/>
                  </a:lnTo>
                  <a:lnTo>
                    <a:pt x="2139" y="2328"/>
                  </a:lnTo>
                  <a:lnTo>
                    <a:pt x="2214" y="2252"/>
                  </a:lnTo>
                  <a:lnTo>
                    <a:pt x="2309" y="2157"/>
                  </a:lnTo>
                  <a:lnTo>
                    <a:pt x="2385" y="2063"/>
                  </a:lnTo>
                  <a:lnTo>
                    <a:pt x="2442" y="1949"/>
                  </a:lnTo>
                  <a:lnTo>
                    <a:pt x="2498" y="1836"/>
                  </a:lnTo>
                  <a:lnTo>
                    <a:pt x="2555" y="1722"/>
                  </a:lnTo>
                  <a:lnTo>
                    <a:pt x="2593" y="1609"/>
                  </a:lnTo>
                  <a:lnTo>
                    <a:pt x="2612" y="1476"/>
                  </a:lnTo>
                  <a:lnTo>
                    <a:pt x="2612" y="1344"/>
                  </a:lnTo>
                  <a:lnTo>
                    <a:pt x="2612" y="1344"/>
                  </a:lnTo>
                  <a:lnTo>
                    <a:pt x="2612" y="1211"/>
                  </a:lnTo>
                  <a:lnTo>
                    <a:pt x="2593" y="1079"/>
                  </a:lnTo>
                  <a:lnTo>
                    <a:pt x="2574" y="946"/>
                  </a:lnTo>
                  <a:lnTo>
                    <a:pt x="2517" y="833"/>
                  </a:lnTo>
                  <a:lnTo>
                    <a:pt x="2479" y="719"/>
                  </a:lnTo>
                  <a:lnTo>
                    <a:pt x="2404" y="606"/>
                  </a:lnTo>
                  <a:lnTo>
                    <a:pt x="2328" y="511"/>
                  </a:lnTo>
                  <a:lnTo>
                    <a:pt x="2252" y="416"/>
                  </a:lnTo>
                  <a:lnTo>
                    <a:pt x="2158" y="322"/>
                  </a:lnTo>
                  <a:lnTo>
                    <a:pt x="2063" y="246"/>
                  </a:lnTo>
                  <a:lnTo>
                    <a:pt x="1950" y="170"/>
                  </a:lnTo>
                  <a:lnTo>
                    <a:pt x="1836" y="114"/>
                  </a:lnTo>
                  <a:lnTo>
                    <a:pt x="1722" y="76"/>
                  </a:lnTo>
                  <a:lnTo>
                    <a:pt x="1609" y="38"/>
                  </a:lnTo>
                  <a:lnTo>
                    <a:pt x="1476" y="19"/>
                  </a:lnTo>
                  <a:lnTo>
                    <a:pt x="1344" y="0"/>
                  </a:lnTo>
                  <a:lnTo>
                    <a:pt x="1344" y="0"/>
                  </a:lnTo>
                  <a:lnTo>
                    <a:pt x="130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097;p27">
              <a:extLst>
                <a:ext uri="{FF2B5EF4-FFF2-40B4-BE49-F238E27FC236}">
                  <a16:creationId xmlns:a16="http://schemas.microsoft.com/office/drawing/2014/main" id="{D210F291-2CFC-3BFA-7E46-9578AB83BAA2}"/>
                </a:ext>
              </a:extLst>
            </p:cNvPr>
            <p:cNvSpPr/>
            <p:nvPr/>
          </p:nvSpPr>
          <p:spPr>
            <a:xfrm>
              <a:off x="6450235" y="3858732"/>
              <a:ext cx="73084" cy="73112"/>
            </a:xfrm>
            <a:custGeom>
              <a:avLst/>
              <a:gdLst/>
              <a:ahLst/>
              <a:cxnLst/>
              <a:rect l="l" t="t" r="r" b="b"/>
              <a:pathLst>
                <a:path w="2612" h="2613" extrusionOk="0">
                  <a:moveTo>
                    <a:pt x="1173" y="1"/>
                  </a:moveTo>
                  <a:lnTo>
                    <a:pt x="1041" y="20"/>
                  </a:lnTo>
                  <a:lnTo>
                    <a:pt x="927" y="58"/>
                  </a:lnTo>
                  <a:lnTo>
                    <a:pt x="814" y="96"/>
                  </a:lnTo>
                  <a:lnTo>
                    <a:pt x="700" y="152"/>
                  </a:lnTo>
                  <a:lnTo>
                    <a:pt x="587" y="209"/>
                  </a:lnTo>
                  <a:lnTo>
                    <a:pt x="492" y="285"/>
                  </a:lnTo>
                  <a:lnTo>
                    <a:pt x="397" y="360"/>
                  </a:lnTo>
                  <a:lnTo>
                    <a:pt x="303" y="455"/>
                  </a:lnTo>
                  <a:lnTo>
                    <a:pt x="227" y="550"/>
                  </a:lnTo>
                  <a:lnTo>
                    <a:pt x="170" y="663"/>
                  </a:lnTo>
                  <a:lnTo>
                    <a:pt x="114" y="777"/>
                  </a:lnTo>
                  <a:lnTo>
                    <a:pt x="57" y="890"/>
                  </a:lnTo>
                  <a:lnTo>
                    <a:pt x="38" y="1023"/>
                  </a:lnTo>
                  <a:lnTo>
                    <a:pt x="0" y="1136"/>
                  </a:lnTo>
                  <a:lnTo>
                    <a:pt x="0" y="1269"/>
                  </a:lnTo>
                  <a:lnTo>
                    <a:pt x="0" y="1401"/>
                  </a:lnTo>
                  <a:lnTo>
                    <a:pt x="19" y="1534"/>
                  </a:lnTo>
                  <a:lnTo>
                    <a:pt x="57" y="1666"/>
                  </a:lnTo>
                  <a:lnTo>
                    <a:pt x="95" y="1780"/>
                  </a:lnTo>
                  <a:lnTo>
                    <a:pt x="151" y="1893"/>
                  </a:lnTo>
                  <a:lnTo>
                    <a:pt x="208" y="2007"/>
                  </a:lnTo>
                  <a:lnTo>
                    <a:pt x="284" y="2120"/>
                  </a:lnTo>
                  <a:lnTo>
                    <a:pt x="360" y="2215"/>
                  </a:lnTo>
                  <a:lnTo>
                    <a:pt x="454" y="2291"/>
                  </a:lnTo>
                  <a:lnTo>
                    <a:pt x="549" y="2366"/>
                  </a:lnTo>
                  <a:lnTo>
                    <a:pt x="662" y="2442"/>
                  </a:lnTo>
                  <a:lnTo>
                    <a:pt x="776" y="2499"/>
                  </a:lnTo>
                  <a:lnTo>
                    <a:pt x="889" y="2537"/>
                  </a:lnTo>
                  <a:lnTo>
                    <a:pt x="1022" y="2574"/>
                  </a:lnTo>
                  <a:lnTo>
                    <a:pt x="1154" y="2593"/>
                  </a:lnTo>
                  <a:lnTo>
                    <a:pt x="1287" y="2612"/>
                  </a:lnTo>
                  <a:lnTo>
                    <a:pt x="1438" y="2612"/>
                  </a:lnTo>
                  <a:lnTo>
                    <a:pt x="1571" y="2593"/>
                  </a:lnTo>
                  <a:lnTo>
                    <a:pt x="1684" y="2556"/>
                  </a:lnTo>
                  <a:lnTo>
                    <a:pt x="1817" y="2518"/>
                  </a:lnTo>
                  <a:lnTo>
                    <a:pt x="1930" y="2461"/>
                  </a:lnTo>
                  <a:lnTo>
                    <a:pt x="2025" y="2404"/>
                  </a:lnTo>
                  <a:lnTo>
                    <a:pt x="2138" y="2328"/>
                  </a:lnTo>
                  <a:lnTo>
                    <a:pt x="2214" y="2234"/>
                  </a:lnTo>
                  <a:lnTo>
                    <a:pt x="2309" y="2158"/>
                  </a:lnTo>
                  <a:lnTo>
                    <a:pt x="2384" y="2045"/>
                  </a:lnTo>
                  <a:lnTo>
                    <a:pt x="2441" y="1950"/>
                  </a:lnTo>
                  <a:lnTo>
                    <a:pt x="2498" y="1836"/>
                  </a:lnTo>
                  <a:lnTo>
                    <a:pt x="2555" y="1723"/>
                  </a:lnTo>
                  <a:lnTo>
                    <a:pt x="2593" y="1590"/>
                  </a:lnTo>
                  <a:lnTo>
                    <a:pt x="2611" y="1458"/>
                  </a:lnTo>
                  <a:lnTo>
                    <a:pt x="2611" y="1326"/>
                  </a:lnTo>
                  <a:lnTo>
                    <a:pt x="2611" y="1193"/>
                  </a:lnTo>
                  <a:lnTo>
                    <a:pt x="2593" y="1061"/>
                  </a:lnTo>
                  <a:lnTo>
                    <a:pt x="2574" y="947"/>
                  </a:lnTo>
                  <a:lnTo>
                    <a:pt x="2536" y="815"/>
                  </a:lnTo>
                  <a:lnTo>
                    <a:pt x="2479" y="701"/>
                  </a:lnTo>
                  <a:lnTo>
                    <a:pt x="2403" y="588"/>
                  </a:lnTo>
                  <a:lnTo>
                    <a:pt x="2347" y="493"/>
                  </a:lnTo>
                  <a:lnTo>
                    <a:pt x="2252" y="398"/>
                  </a:lnTo>
                  <a:lnTo>
                    <a:pt x="2157" y="304"/>
                  </a:lnTo>
                  <a:lnTo>
                    <a:pt x="2063" y="228"/>
                  </a:lnTo>
                  <a:lnTo>
                    <a:pt x="1968" y="171"/>
                  </a:lnTo>
                  <a:lnTo>
                    <a:pt x="1855" y="114"/>
                  </a:lnTo>
                  <a:lnTo>
                    <a:pt x="1722" y="58"/>
                  </a:lnTo>
                  <a:lnTo>
                    <a:pt x="1609" y="20"/>
                  </a:lnTo>
                  <a:lnTo>
                    <a:pt x="1476"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098;p27">
              <a:extLst>
                <a:ext uri="{FF2B5EF4-FFF2-40B4-BE49-F238E27FC236}">
                  <a16:creationId xmlns:a16="http://schemas.microsoft.com/office/drawing/2014/main" id="{25268DBF-BD0F-4D73-B7B7-5E1C403211E8}"/>
                </a:ext>
              </a:extLst>
            </p:cNvPr>
            <p:cNvSpPr/>
            <p:nvPr/>
          </p:nvSpPr>
          <p:spPr>
            <a:xfrm>
              <a:off x="6450235" y="3858732"/>
              <a:ext cx="73084" cy="73112"/>
            </a:xfrm>
            <a:custGeom>
              <a:avLst/>
              <a:gdLst/>
              <a:ahLst/>
              <a:cxnLst/>
              <a:rect l="l" t="t" r="r" b="b"/>
              <a:pathLst>
                <a:path w="2612" h="2613" fill="none" extrusionOk="0">
                  <a:moveTo>
                    <a:pt x="1306" y="1"/>
                  </a:moveTo>
                  <a:lnTo>
                    <a:pt x="1306" y="1"/>
                  </a:lnTo>
                  <a:lnTo>
                    <a:pt x="1173" y="1"/>
                  </a:lnTo>
                  <a:lnTo>
                    <a:pt x="1041" y="20"/>
                  </a:lnTo>
                  <a:lnTo>
                    <a:pt x="927" y="58"/>
                  </a:lnTo>
                  <a:lnTo>
                    <a:pt x="814" y="96"/>
                  </a:lnTo>
                  <a:lnTo>
                    <a:pt x="700" y="152"/>
                  </a:lnTo>
                  <a:lnTo>
                    <a:pt x="587" y="209"/>
                  </a:lnTo>
                  <a:lnTo>
                    <a:pt x="492" y="285"/>
                  </a:lnTo>
                  <a:lnTo>
                    <a:pt x="397" y="360"/>
                  </a:lnTo>
                  <a:lnTo>
                    <a:pt x="303" y="455"/>
                  </a:lnTo>
                  <a:lnTo>
                    <a:pt x="227" y="550"/>
                  </a:lnTo>
                  <a:lnTo>
                    <a:pt x="170" y="663"/>
                  </a:lnTo>
                  <a:lnTo>
                    <a:pt x="114" y="777"/>
                  </a:lnTo>
                  <a:lnTo>
                    <a:pt x="57" y="890"/>
                  </a:lnTo>
                  <a:lnTo>
                    <a:pt x="38" y="1023"/>
                  </a:lnTo>
                  <a:lnTo>
                    <a:pt x="0" y="1136"/>
                  </a:lnTo>
                  <a:lnTo>
                    <a:pt x="0" y="1269"/>
                  </a:lnTo>
                  <a:lnTo>
                    <a:pt x="0" y="1269"/>
                  </a:lnTo>
                  <a:lnTo>
                    <a:pt x="0" y="1401"/>
                  </a:lnTo>
                  <a:lnTo>
                    <a:pt x="19" y="1534"/>
                  </a:lnTo>
                  <a:lnTo>
                    <a:pt x="57" y="1666"/>
                  </a:lnTo>
                  <a:lnTo>
                    <a:pt x="95" y="1780"/>
                  </a:lnTo>
                  <a:lnTo>
                    <a:pt x="151" y="1893"/>
                  </a:lnTo>
                  <a:lnTo>
                    <a:pt x="208" y="2007"/>
                  </a:lnTo>
                  <a:lnTo>
                    <a:pt x="284" y="2120"/>
                  </a:lnTo>
                  <a:lnTo>
                    <a:pt x="360" y="2215"/>
                  </a:lnTo>
                  <a:lnTo>
                    <a:pt x="454" y="2291"/>
                  </a:lnTo>
                  <a:lnTo>
                    <a:pt x="549" y="2366"/>
                  </a:lnTo>
                  <a:lnTo>
                    <a:pt x="662" y="2442"/>
                  </a:lnTo>
                  <a:lnTo>
                    <a:pt x="776" y="2499"/>
                  </a:lnTo>
                  <a:lnTo>
                    <a:pt x="889" y="2537"/>
                  </a:lnTo>
                  <a:lnTo>
                    <a:pt x="1022" y="2574"/>
                  </a:lnTo>
                  <a:lnTo>
                    <a:pt x="1154" y="2593"/>
                  </a:lnTo>
                  <a:lnTo>
                    <a:pt x="1287" y="2612"/>
                  </a:lnTo>
                  <a:lnTo>
                    <a:pt x="1287" y="2612"/>
                  </a:lnTo>
                  <a:lnTo>
                    <a:pt x="1306" y="2612"/>
                  </a:lnTo>
                  <a:lnTo>
                    <a:pt x="1306" y="2612"/>
                  </a:lnTo>
                  <a:lnTo>
                    <a:pt x="1438" y="2612"/>
                  </a:lnTo>
                  <a:lnTo>
                    <a:pt x="1571" y="2593"/>
                  </a:lnTo>
                  <a:lnTo>
                    <a:pt x="1684" y="2556"/>
                  </a:lnTo>
                  <a:lnTo>
                    <a:pt x="1817" y="2518"/>
                  </a:lnTo>
                  <a:lnTo>
                    <a:pt x="1930" y="2461"/>
                  </a:lnTo>
                  <a:lnTo>
                    <a:pt x="2025" y="2404"/>
                  </a:lnTo>
                  <a:lnTo>
                    <a:pt x="2138" y="2328"/>
                  </a:lnTo>
                  <a:lnTo>
                    <a:pt x="2214" y="2234"/>
                  </a:lnTo>
                  <a:lnTo>
                    <a:pt x="2309" y="2158"/>
                  </a:lnTo>
                  <a:lnTo>
                    <a:pt x="2384" y="2045"/>
                  </a:lnTo>
                  <a:lnTo>
                    <a:pt x="2441" y="1950"/>
                  </a:lnTo>
                  <a:lnTo>
                    <a:pt x="2498" y="1836"/>
                  </a:lnTo>
                  <a:lnTo>
                    <a:pt x="2555" y="1723"/>
                  </a:lnTo>
                  <a:lnTo>
                    <a:pt x="2593" y="1590"/>
                  </a:lnTo>
                  <a:lnTo>
                    <a:pt x="2611" y="1458"/>
                  </a:lnTo>
                  <a:lnTo>
                    <a:pt x="2611" y="1326"/>
                  </a:lnTo>
                  <a:lnTo>
                    <a:pt x="2611" y="1326"/>
                  </a:lnTo>
                  <a:lnTo>
                    <a:pt x="2611" y="1193"/>
                  </a:lnTo>
                  <a:lnTo>
                    <a:pt x="2593" y="1061"/>
                  </a:lnTo>
                  <a:lnTo>
                    <a:pt x="2574" y="947"/>
                  </a:lnTo>
                  <a:lnTo>
                    <a:pt x="2536" y="815"/>
                  </a:lnTo>
                  <a:lnTo>
                    <a:pt x="2479" y="701"/>
                  </a:lnTo>
                  <a:lnTo>
                    <a:pt x="2403" y="588"/>
                  </a:lnTo>
                  <a:lnTo>
                    <a:pt x="2347" y="493"/>
                  </a:lnTo>
                  <a:lnTo>
                    <a:pt x="2252" y="398"/>
                  </a:lnTo>
                  <a:lnTo>
                    <a:pt x="2157" y="304"/>
                  </a:lnTo>
                  <a:lnTo>
                    <a:pt x="2063" y="228"/>
                  </a:lnTo>
                  <a:lnTo>
                    <a:pt x="1968" y="171"/>
                  </a:lnTo>
                  <a:lnTo>
                    <a:pt x="1855" y="114"/>
                  </a:lnTo>
                  <a:lnTo>
                    <a:pt x="1722" y="58"/>
                  </a:lnTo>
                  <a:lnTo>
                    <a:pt x="1609" y="20"/>
                  </a:lnTo>
                  <a:lnTo>
                    <a:pt x="1476" y="1"/>
                  </a:lnTo>
                  <a:lnTo>
                    <a:pt x="1344" y="1"/>
                  </a:lnTo>
                  <a:lnTo>
                    <a:pt x="1344" y="1"/>
                  </a:lnTo>
                  <a:lnTo>
                    <a:pt x="130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099;p27">
              <a:extLst>
                <a:ext uri="{FF2B5EF4-FFF2-40B4-BE49-F238E27FC236}">
                  <a16:creationId xmlns:a16="http://schemas.microsoft.com/office/drawing/2014/main" id="{5926C819-34B3-5446-7FD6-98A4A0A10C50}"/>
                </a:ext>
              </a:extLst>
            </p:cNvPr>
            <p:cNvSpPr/>
            <p:nvPr/>
          </p:nvSpPr>
          <p:spPr>
            <a:xfrm>
              <a:off x="6595816" y="3476994"/>
              <a:ext cx="106464" cy="106464"/>
            </a:xfrm>
            <a:custGeom>
              <a:avLst/>
              <a:gdLst/>
              <a:ahLst/>
              <a:cxnLst/>
              <a:rect l="l" t="t" r="r" b="b"/>
              <a:pathLst>
                <a:path w="3805" h="3805" extrusionOk="0">
                  <a:moveTo>
                    <a:pt x="1723" y="1"/>
                  </a:moveTo>
                  <a:lnTo>
                    <a:pt x="1534" y="39"/>
                  </a:lnTo>
                  <a:lnTo>
                    <a:pt x="1344" y="76"/>
                  </a:lnTo>
                  <a:lnTo>
                    <a:pt x="1174" y="133"/>
                  </a:lnTo>
                  <a:lnTo>
                    <a:pt x="1023" y="209"/>
                  </a:lnTo>
                  <a:lnTo>
                    <a:pt x="852" y="303"/>
                  </a:lnTo>
                  <a:lnTo>
                    <a:pt x="720" y="417"/>
                  </a:lnTo>
                  <a:lnTo>
                    <a:pt x="587" y="531"/>
                  </a:lnTo>
                  <a:lnTo>
                    <a:pt x="455" y="663"/>
                  </a:lnTo>
                  <a:lnTo>
                    <a:pt x="341" y="814"/>
                  </a:lnTo>
                  <a:lnTo>
                    <a:pt x="247" y="966"/>
                  </a:lnTo>
                  <a:lnTo>
                    <a:pt x="171" y="1117"/>
                  </a:lnTo>
                  <a:lnTo>
                    <a:pt x="95" y="1287"/>
                  </a:lnTo>
                  <a:lnTo>
                    <a:pt x="58" y="1477"/>
                  </a:lnTo>
                  <a:lnTo>
                    <a:pt x="20" y="1666"/>
                  </a:lnTo>
                  <a:lnTo>
                    <a:pt x="1" y="1855"/>
                  </a:lnTo>
                  <a:lnTo>
                    <a:pt x="20" y="2044"/>
                  </a:lnTo>
                  <a:lnTo>
                    <a:pt x="39" y="2234"/>
                  </a:lnTo>
                  <a:lnTo>
                    <a:pt x="77" y="2423"/>
                  </a:lnTo>
                  <a:lnTo>
                    <a:pt x="133" y="2593"/>
                  </a:lnTo>
                  <a:lnTo>
                    <a:pt x="209" y="2763"/>
                  </a:lnTo>
                  <a:lnTo>
                    <a:pt x="304" y="2915"/>
                  </a:lnTo>
                  <a:lnTo>
                    <a:pt x="417" y="3066"/>
                  </a:lnTo>
                  <a:lnTo>
                    <a:pt x="531" y="3218"/>
                  </a:lnTo>
                  <a:lnTo>
                    <a:pt x="663" y="3331"/>
                  </a:lnTo>
                  <a:lnTo>
                    <a:pt x="815" y="3445"/>
                  </a:lnTo>
                  <a:lnTo>
                    <a:pt x="966" y="3539"/>
                  </a:lnTo>
                  <a:lnTo>
                    <a:pt x="1136" y="3634"/>
                  </a:lnTo>
                  <a:lnTo>
                    <a:pt x="1307" y="3691"/>
                  </a:lnTo>
                  <a:lnTo>
                    <a:pt x="1477" y="3747"/>
                  </a:lnTo>
                  <a:lnTo>
                    <a:pt x="1666" y="3785"/>
                  </a:lnTo>
                  <a:lnTo>
                    <a:pt x="1874" y="3804"/>
                  </a:lnTo>
                  <a:lnTo>
                    <a:pt x="1912" y="3804"/>
                  </a:lnTo>
                  <a:lnTo>
                    <a:pt x="2101" y="3785"/>
                  </a:lnTo>
                  <a:lnTo>
                    <a:pt x="2291" y="3766"/>
                  </a:lnTo>
                  <a:lnTo>
                    <a:pt x="2461" y="3710"/>
                  </a:lnTo>
                  <a:lnTo>
                    <a:pt x="2631" y="3653"/>
                  </a:lnTo>
                  <a:lnTo>
                    <a:pt x="2801" y="3577"/>
                  </a:lnTo>
                  <a:lnTo>
                    <a:pt x="2953" y="3482"/>
                  </a:lnTo>
                  <a:lnTo>
                    <a:pt x="3104" y="3369"/>
                  </a:lnTo>
                  <a:lnTo>
                    <a:pt x="3237" y="3255"/>
                  </a:lnTo>
                  <a:lnTo>
                    <a:pt x="3369" y="3123"/>
                  </a:lnTo>
                  <a:lnTo>
                    <a:pt x="3464" y="2990"/>
                  </a:lnTo>
                  <a:lnTo>
                    <a:pt x="3558" y="2820"/>
                  </a:lnTo>
                  <a:lnTo>
                    <a:pt x="3653" y="2669"/>
                  </a:lnTo>
                  <a:lnTo>
                    <a:pt x="3710" y="2498"/>
                  </a:lnTo>
                  <a:lnTo>
                    <a:pt x="3766" y="2309"/>
                  </a:lnTo>
                  <a:lnTo>
                    <a:pt x="3804" y="2139"/>
                  </a:lnTo>
                  <a:lnTo>
                    <a:pt x="3804" y="1931"/>
                  </a:lnTo>
                  <a:lnTo>
                    <a:pt x="3804" y="1742"/>
                  </a:lnTo>
                  <a:lnTo>
                    <a:pt x="3785" y="1552"/>
                  </a:lnTo>
                  <a:lnTo>
                    <a:pt x="3748" y="1363"/>
                  </a:lnTo>
                  <a:lnTo>
                    <a:pt x="3672" y="1193"/>
                  </a:lnTo>
                  <a:lnTo>
                    <a:pt x="3596" y="1022"/>
                  </a:lnTo>
                  <a:lnTo>
                    <a:pt x="3502" y="871"/>
                  </a:lnTo>
                  <a:lnTo>
                    <a:pt x="3407" y="720"/>
                  </a:lnTo>
                  <a:lnTo>
                    <a:pt x="3293" y="587"/>
                  </a:lnTo>
                  <a:lnTo>
                    <a:pt x="3161" y="455"/>
                  </a:lnTo>
                  <a:lnTo>
                    <a:pt x="3010" y="341"/>
                  </a:lnTo>
                  <a:lnTo>
                    <a:pt x="2858" y="247"/>
                  </a:lnTo>
                  <a:lnTo>
                    <a:pt x="2688" y="152"/>
                  </a:lnTo>
                  <a:lnTo>
                    <a:pt x="2518" y="95"/>
                  </a:lnTo>
                  <a:lnTo>
                    <a:pt x="2328" y="39"/>
                  </a:lnTo>
                  <a:lnTo>
                    <a:pt x="2139"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100;p27">
              <a:extLst>
                <a:ext uri="{FF2B5EF4-FFF2-40B4-BE49-F238E27FC236}">
                  <a16:creationId xmlns:a16="http://schemas.microsoft.com/office/drawing/2014/main" id="{0EBD5DDD-9863-DE1D-1662-0992F2A0B0C4}"/>
                </a:ext>
              </a:extLst>
            </p:cNvPr>
            <p:cNvSpPr/>
            <p:nvPr/>
          </p:nvSpPr>
          <p:spPr>
            <a:xfrm>
              <a:off x="6595816" y="3476994"/>
              <a:ext cx="106464" cy="106464"/>
            </a:xfrm>
            <a:custGeom>
              <a:avLst/>
              <a:gdLst/>
              <a:ahLst/>
              <a:cxnLst/>
              <a:rect l="l" t="t" r="r" b="b"/>
              <a:pathLst>
                <a:path w="3805" h="3805" fill="none" extrusionOk="0">
                  <a:moveTo>
                    <a:pt x="1912" y="1"/>
                  </a:moveTo>
                  <a:lnTo>
                    <a:pt x="1912" y="1"/>
                  </a:lnTo>
                  <a:lnTo>
                    <a:pt x="1723" y="1"/>
                  </a:lnTo>
                  <a:lnTo>
                    <a:pt x="1534" y="39"/>
                  </a:lnTo>
                  <a:lnTo>
                    <a:pt x="1344" y="76"/>
                  </a:lnTo>
                  <a:lnTo>
                    <a:pt x="1174" y="133"/>
                  </a:lnTo>
                  <a:lnTo>
                    <a:pt x="1023" y="209"/>
                  </a:lnTo>
                  <a:lnTo>
                    <a:pt x="852" y="303"/>
                  </a:lnTo>
                  <a:lnTo>
                    <a:pt x="720" y="417"/>
                  </a:lnTo>
                  <a:lnTo>
                    <a:pt x="587" y="531"/>
                  </a:lnTo>
                  <a:lnTo>
                    <a:pt x="455" y="663"/>
                  </a:lnTo>
                  <a:lnTo>
                    <a:pt x="341" y="814"/>
                  </a:lnTo>
                  <a:lnTo>
                    <a:pt x="247" y="966"/>
                  </a:lnTo>
                  <a:lnTo>
                    <a:pt x="171" y="1117"/>
                  </a:lnTo>
                  <a:lnTo>
                    <a:pt x="95" y="1287"/>
                  </a:lnTo>
                  <a:lnTo>
                    <a:pt x="58" y="1477"/>
                  </a:lnTo>
                  <a:lnTo>
                    <a:pt x="20" y="1666"/>
                  </a:lnTo>
                  <a:lnTo>
                    <a:pt x="1" y="1855"/>
                  </a:lnTo>
                  <a:lnTo>
                    <a:pt x="1" y="1855"/>
                  </a:lnTo>
                  <a:lnTo>
                    <a:pt x="20" y="2044"/>
                  </a:lnTo>
                  <a:lnTo>
                    <a:pt x="39" y="2234"/>
                  </a:lnTo>
                  <a:lnTo>
                    <a:pt x="77" y="2423"/>
                  </a:lnTo>
                  <a:lnTo>
                    <a:pt x="133" y="2593"/>
                  </a:lnTo>
                  <a:lnTo>
                    <a:pt x="209" y="2763"/>
                  </a:lnTo>
                  <a:lnTo>
                    <a:pt x="304" y="2915"/>
                  </a:lnTo>
                  <a:lnTo>
                    <a:pt x="417" y="3066"/>
                  </a:lnTo>
                  <a:lnTo>
                    <a:pt x="531" y="3218"/>
                  </a:lnTo>
                  <a:lnTo>
                    <a:pt x="663" y="3331"/>
                  </a:lnTo>
                  <a:lnTo>
                    <a:pt x="815" y="3445"/>
                  </a:lnTo>
                  <a:lnTo>
                    <a:pt x="966" y="3539"/>
                  </a:lnTo>
                  <a:lnTo>
                    <a:pt x="1136" y="3634"/>
                  </a:lnTo>
                  <a:lnTo>
                    <a:pt x="1307" y="3691"/>
                  </a:lnTo>
                  <a:lnTo>
                    <a:pt x="1477" y="3747"/>
                  </a:lnTo>
                  <a:lnTo>
                    <a:pt x="1666" y="3785"/>
                  </a:lnTo>
                  <a:lnTo>
                    <a:pt x="1874" y="3804"/>
                  </a:lnTo>
                  <a:lnTo>
                    <a:pt x="1874" y="3804"/>
                  </a:lnTo>
                  <a:lnTo>
                    <a:pt x="1912" y="3804"/>
                  </a:lnTo>
                  <a:lnTo>
                    <a:pt x="1912" y="3804"/>
                  </a:lnTo>
                  <a:lnTo>
                    <a:pt x="2101" y="3785"/>
                  </a:lnTo>
                  <a:lnTo>
                    <a:pt x="2291" y="3766"/>
                  </a:lnTo>
                  <a:lnTo>
                    <a:pt x="2461" y="3710"/>
                  </a:lnTo>
                  <a:lnTo>
                    <a:pt x="2631" y="3653"/>
                  </a:lnTo>
                  <a:lnTo>
                    <a:pt x="2801" y="3577"/>
                  </a:lnTo>
                  <a:lnTo>
                    <a:pt x="2953" y="3482"/>
                  </a:lnTo>
                  <a:lnTo>
                    <a:pt x="3104" y="3369"/>
                  </a:lnTo>
                  <a:lnTo>
                    <a:pt x="3237" y="3255"/>
                  </a:lnTo>
                  <a:lnTo>
                    <a:pt x="3369" y="3123"/>
                  </a:lnTo>
                  <a:lnTo>
                    <a:pt x="3464" y="2990"/>
                  </a:lnTo>
                  <a:lnTo>
                    <a:pt x="3558" y="2820"/>
                  </a:lnTo>
                  <a:lnTo>
                    <a:pt x="3653" y="2669"/>
                  </a:lnTo>
                  <a:lnTo>
                    <a:pt x="3710" y="2498"/>
                  </a:lnTo>
                  <a:lnTo>
                    <a:pt x="3766" y="2309"/>
                  </a:lnTo>
                  <a:lnTo>
                    <a:pt x="3804" y="2139"/>
                  </a:lnTo>
                  <a:lnTo>
                    <a:pt x="3804" y="1931"/>
                  </a:lnTo>
                  <a:lnTo>
                    <a:pt x="3804" y="1931"/>
                  </a:lnTo>
                  <a:lnTo>
                    <a:pt x="3804" y="1742"/>
                  </a:lnTo>
                  <a:lnTo>
                    <a:pt x="3785" y="1552"/>
                  </a:lnTo>
                  <a:lnTo>
                    <a:pt x="3748" y="1363"/>
                  </a:lnTo>
                  <a:lnTo>
                    <a:pt x="3672" y="1193"/>
                  </a:lnTo>
                  <a:lnTo>
                    <a:pt x="3596" y="1022"/>
                  </a:lnTo>
                  <a:lnTo>
                    <a:pt x="3502" y="871"/>
                  </a:lnTo>
                  <a:lnTo>
                    <a:pt x="3407" y="720"/>
                  </a:lnTo>
                  <a:lnTo>
                    <a:pt x="3293" y="587"/>
                  </a:lnTo>
                  <a:lnTo>
                    <a:pt x="3161" y="455"/>
                  </a:lnTo>
                  <a:lnTo>
                    <a:pt x="3010" y="341"/>
                  </a:lnTo>
                  <a:lnTo>
                    <a:pt x="2858" y="247"/>
                  </a:lnTo>
                  <a:lnTo>
                    <a:pt x="2688" y="152"/>
                  </a:lnTo>
                  <a:lnTo>
                    <a:pt x="2518" y="95"/>
                  </a:lnTo>
                  <a:lnTo>
                    <a:pt x="2328" y="39"/>
                  </a:lnTo>
                  <a:lnTo>
                    <a:pt x="2139" y="1"/>
                  </a:lnTo>
                  <a:lnTo>
                    <a:pt x="1950" y="1"/>
                  </a:lnTo>
                  <a:lnTo>
                    <a:pt x="1950" y="1"/>
                  </a:lnTo>
                  <a:lnTo>
                    <a:pt x="191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101;p27">
              <a:extLst>
                <a:ext uri="{FF2B5EF4-FFF2-40B4-BE49-F238E27FC236}">
                  <a16:creationId xmlns:a16="http://schemas.microsoft.com/office/drawing/2014/main" id="{44B2AEEA-6D81-91BE-555A-6B2BC7F0ED4F}"/>
                </a:ext>
              </a:extLst>
            </p:cNvPr>
            <p:cNvSpPr/>
            <p:nvPr/>
          </p:nvSpPr>
          <p:spPr>
            <a:xfrm>
              <a:off x="6510057" y="3455282"/>
              <a:ext cx="11668" cy="1623"/>
            </a:xfrm>
            <a:custGeom>
              <a:avLst/>
              <a:gdLst/>
              <a:ahLst/>
              <a:cxnLst/>
              <a:rect l="l" t="t" r="r" b="b"/>
              <a:pathLst>
                <a:path w="417" h="58" extrusionOk="0">
                  <a:moveTo>
                    <a:pt x="417" y="1"/>
                  </a:moveTo>
                  <a:lnTo>
                    <a:pt x="417" y="1"/>
                  </a:lnTo>
                  <a:lnTo>
                    <a:pt x="209" y="1"/>
                  </a:lnTo>
                  <a:lnTo>
                    <a:pt x="209" y="1"/>
                  </a:lnTo>
                  <a:lnTo>
                    <a:pt x="0" y="58"/>
                  </a:lnTo>
                  <a:lnTo>
                    <a:pt x="417" y="1"/>
                  </a:lnTo>
                  <a:close/>
                </a:path>
              </a:pathLst>
            </a:custGeom>
            <a:solidFill>
              <a:srgbClr val="FDE5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102;p27">
              <a:extLst>
                <a:ext uri="{FF2B5EF4-FFF2-40B4-BE49-F238E27FC236}">
                  <a16:creationId xmlns:a16="http://schemas.microsoft.com/office/drawing/2014/main" id="{2A82E087-CE9E-6360-DD5A-346572F43BBC}"/>
                </a:ext>
              </a:extLst>
            </p:cNvPr>
            <p:cNvSpPr/>
            <p:nvPr/>
          </p:nvSpPr>
          <p:spPr>
            <a:xfrm>
              <a:off x="6510057" y="3455282"/>
              <a:ext cx="11668" cy="1623"/>
            </a:xfrm>
            <a:custGeom>
              <a:avLst/>
              <a:gdLst/>
              <a:ahLst/>
              <a:cxnLst/>
              <a:rect l="l" t="t" r="r" b="b"/>
              <a:pathLst>
                <a:path w="417" h="58" extrusionOk="0">
                  <a:moveTo>
                    <a:pt x="417" y="1"/>
                  </a:moveTo>
                  <a:lnTo>
                    <a:pt x="0" y="58"/>
                  </a:lnTo>
                  <a:lnTo>
                    <a:pt x="0" y="58"/>
                  </a:lnTo>
                  <a:lnTo>
                    <a:pt x="209" y="1"/>
                  </a:lnTo>
                  <a:lnTo>
                    <a:pt x="209" y="1"/>
                  </a:lnTo>
                  <a:lnTo>
                    <a:pt x="417" y="1"/>
                  </a:lnTo>
                  <a:lnTo>
                    <a:pt x="417" y="1"/>
                  </a:lnTo>
                  <a:close/>
                </a:path>
              </a:pathLst>
            </a:custGeom>
            <a:solidFill>
              <a:srgbClr val="1C1A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103;p27">
              <a:extLst>
                <a:ext uri="{FF2B5EF4-FFF2-40B4-BE49-F238E27FC236}">
                  <a16:creationId xmlns:a16="http://schemas.microsoft.com/office/drawing/2014/main" id="{5B0D2AB2-713C-A9A9-50E4-0E02589346D3}"/>
                </a:ext>
              </a:extLst>
            </p:cNvPr>
            <p:cNvSpPr/>
            <p:nvPr/>
          </p:nvSpPr>
          <p:spPr>
            <a:xfrm>
              <a:off x="6491534" y="3332447"/>
              <a:ext cx="165726" cy="105932"/>
            </a:xfrm>
            <a:custGeom>
              <a:avLst/>
              <a:gdLst/>
              <a:ahLst/>
              <a:cxnLst/>
              <a:rect l="l" t="t" r="r" b="b"/>
              <a:pathLst>
                <a:path w="5923" h="3786" extrusionOk="0">
                  <a:moveTo>
                    <a:pt x="738" y="1"/>
                  </a:moveTo>
                  <a:lnTo>
                    <a:pt x="5923" y="95"/>
                  </a:lnTo>
                  <a:lnTo>
                    <a:pt x="5923" y="1742"/>
                  </a:lnTo>
                  <a:lnTo>
                    <a:pt x="5923" y="1742"/>
                  </a:lnTo>
                  <a:lnTo>
                    <a:pt x="5904" y="1874"/>
                  </a:lnTo>
                  <a:lnTo>
                    <a:pt x="5885" y="2007"/>
                  </a:lnTo>
                  <a:lnTo>
                    <a:pt x="5847" y="2139"/>
                  </a:lnTo>
                  <a:lnTo>
                    <a:pt x="5790" y="2271"/>
                  </a:lnTo>
                  <a:lnTo>
                    <a:pt x="5790" y="2271"/>
                  </a:lnTo>
                  <a:lnTo>
                    <a:pt x="5753" y="2404"/>
                  </a:lnTo>
                  <a:lnTo>
                    <a:pt x="5677" y="2517"/>
                  </a:lnTo>
                  <a:lnTo>
                    <a:pt x="5582" y="2631"/>
                  </a:lnTo>
                  <a:lnTo>
                    <a:pt x="5488" y="2763"/>
                  </a:lnTo>
                  <a:lnTo>
                    <a:pt x="5488" y="2763"/>
                  </a:lnTo>
                  <a:lnTo>
                    <a:pt x="5393" y="2877"/>
                  </a:lnTo>
                  <a:lnTo>
                    <a:pt x="5280" y="2972"/>
                  </a:lnTo>
                  <a:lnTo>
                    <a:pt x="5166" y="3085"/>
                  </a:lnTo>
                  <a:lnTo>
                    <a:pt x="5034" y="3161"/>
                  </a:lnTo>
                  <a:lnTo>
                    <a:pt x="5034" y="3161"/>
                  </a:lnTo>
                  <a:lnTo>
                    <a:pt x="4901" y="3255"/>
                  </a:lnTo>
                  <a:lnTo>
                    <a:pt x="4750" y="3350"/>
                  </a:lnTo>
                  <a:lnTo>
                    <a:pt x="4598" y="3426"/>
                  </a:lnTo>
                  <a:lnTo>
                    <a:pt x="4428" y="3483"/>
                  </a:lnTo>
                  <a:lnTo>
                    <a:pt x="4428" y="3483"/>
                  </a:lnTo>
                  <a:lnTo>
                    <a:pt x="4087" y="3596"/>
                  </a:lnTo>
                  <a:lnTo>
                    <a:pt x="3728" y="3691"/>
                  </a:lnTo>
                  <a:lnTo>
                    <a:pt x="3728" y="3691"/>
                  </a:lnTo>
                  <a:lnTo>
                    <a:pt x="3349" y="3747"/>
                  </a:lnTo>
                  <a:lnTo>
                    <a:pt x="2933" y="3785"/>
                  </a:lnTo>
                  <a:lnTo>
                    <a:pt x="2838" y="3785"/>
                  </a:lnTo>
                  <a:lnTo>
                    <a:pt x="2838" y="3785"/>
                  </a:lnTo>
                  <a:lnTo>
                    <a:pt x="2479" y="3747"/>
                  </a:lnTo>
                  <a:lnTo>
                    <a:pt x="2479" y="3747"/>
                  </a:lnTo>
                  <a:lnTo>
                    <a:pt x="2157" y="3710"/>
                  </a:lnTo>
                  <a:lnTo>
                    <a:pt x="2157" y="3710"/>
                  </a:lnTo>
                  <a:lnTo>
                    <a:pt x="1779" y="3615"/>
                  </a:lnTo>
                  <a:lnTo>
                    <a:pt x="1438" y="3501"/>
                  </a:lnTo>
                  <a:lnTo>
                    <a:pt x="1438" y="3501"/>
                  </a:lnTo>
                  <a:lnTo>
                    <a:pt x="1135" y="3350"/>
                  </a:lnTo>
                  <a:lnTo>
                    <a:pt x="871" y="3180"/>
                  </a:lnTo>
                  <a:lnTo>
                    <a:pt x="871" y="3180"/>
                  </a:lnTo>
                  <a:lnTo>
                    <a:pt x="606" y="2991"/>
                  </a:lnTo>
                  <a:lnTo>
                    <a:pt x="397" y="2763"/>
                  </a:lnTo>
                  <a:lnTo>
                    <a:pt x="397" y="2763"/>
                  </a:lnTo>
                  <a:lnTo>
                    <a:pt x="303" y="2650"/>
                  </a:lnTo>
                  <a:lnTo>
                    <a:pt x="227" y="2536"/>
                  </a:lnTo>
                  <a:lnTo>
                    <a:pt x="151" y="2404"/>
                  </a:lnTo>
                  <a:lnTo>
                    <a:pt x="95" y="2290"/>
                  </a:lnTo>
                  <a:lnTo>
                    <a:pt x="95" y="2290"/>
                  </a:lnTo>
                  <a:lnTo>
                    <a:pt x="57" y="2158"/>
                  </a:lnTo>
                  <a:lnTo>
                    <a:pt x="19" y="2025"/>
                  </a:lnTo>
                  <a:lnTo>
                    <a:pt x="0" y="1874"/>
                  </a:lnTo>
                  <a:lnTo>
                    <a:pt x="0" y="1742"/>
                  </a:lnTo>
                  <a:lnTo>
                    <a:pt x="19" y="39"/>
                  </a:lnTo>
                  <a:lnTo>
                    <a:pt x="19" y="39"/>
                  </a:lnTo>
                  <a:lnTo>
                    <a:pt x="360" y="20"/>
                  </a:lnTo>
                  <a:lnTo>
                    <a:pt x="360" y="20"/>
                  </a:lnTo>
                  <a:lnTo>
                    <a:pt x="738" y="1"/>
                  </a:lnTo>
                  <a:lnTo>
                    <a:pt x="738" y="1"/>
                  </a:lnTo>
                  <a:close/>
                </a:path>
              </a:pathLst>
            </a:custGeom>
            <a:solidFill>
              <a:srgbClr val="DE93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104;p27">
              <a:extLst>
                <a:ext uri="{FF2B5EF4-FFF2-40B4-BE49-F238E27FC236}">
                  <a16:creationId xmlns:a16="http://schemas.microsoft.com/office/drawing/2014/main" id="{CB1A81A7-E013-EC78-E679-476F21F90A02}"/>
                </a:ext>
              </a:extLst>
            </p:cNvPr>
            <p:cNvSpPr/>
            <p:nvPr/>
          </p:nvSpPr>
          <p:spPr>
            <a:xfrm>
              <a:off x="6636584" y="3349935"/>
              <a:ext cx="162060" cy="668722"/>
            </a:xfrm>
            <a:custGeom>
              <a:avLst/>
              <a:gdLst/>
              <a:ahLst/>
              <a:cxnLst/>
              <a:rect l="l" t="t" r="r" b="b"/>
              <a:pathLst>
                <a:path w="5792" h="23900" extrusionOk="0">
                  <a:moveTo>
                    <a:pt x="190" y="0"/>
                  </a:moveTo>
                  <a:lnTo>
                    <a:pt x="190" y="0"/>
                  </a:lnTo>
                  <a:lnTo>
                    <a:pt x="606" y="0"/>
                  </a:lnTo>
                  <a:lnTo>
                    <a:pt x="1042" y="19"/>
                  </a:lnTo>
                  <a:lnTo>
                    <a:pt x="1553" y="95"/>
                  </a:lnTo>
                  <a:lnTo>
                    <a:pt x="1836" y="133"/>
                  </a:lnTo>
                  <a:lnTo>
                    <a:pt x="2120" y="189"/>
                  </a:lnTo>
                  <a:lnTo>
                    <a:pt x="2385" y="265"/>
                  </a:lnTo>
                  <a:lnTo>
                    <a:pt x="2650" y="360"/>
                  </a:lnTo>
                  <a:lnTo>
                    <a:pt x="2877" y="454"/>
                  </a:lnTo>
                  <a:lnTo>
                    <a:pt x="3104" y="587"/>
                  </a:lnTo>
                  <a:lnTo>
                    <a:pt x="3293" y="738"/>
                  </a:lnTo>
                  <a:lnTo>
                    <a:pt x="3369" y="833"/>
                  </a:lnTo>
                  <a:lnTo>
                    <a:pt x="3426" y="909"/>
                  </a:lnTo>
                  <a:lnTo>
                    <a:pt x="3426" y="909"/>
                  </a:lnTo>
                  <a:lnTo>
                    <a:pt x="3502" y="1060"/>
                  </a:lnTo>
                  <a:lnTo>
                    <a:pt x="3577" y="1306"/>
                  </a:lnTo>
                  <a:lnTo>
                    <a:pt x="3653" y="1646"/>
                  </a:lnTo>
                  <a:lnTo>
                    <a:pt x="3729" y="2063"/>
                  </a:lnTo>
                  <a:lnTo>
                    <a:pt x="3918" y="3141"/>
                  </a:lnTo>
                  <a:lnTo>
                    <a:pt x="4107" y="4485"/>
                  </a:lnTo>
                  <a:lnTo>
                    <a:pt x="4315" y="6018"/>
                  </a:lnTo>
                  <a:lnTo>
                    <a:pt x="4523" y="7721"/>
                  </a:lnTo>
                  <a:lnTo>
                    <a:pt x="4940" y="11373"/>
                  </a:lnTo>
                  <a:lnTo>
                    <a:pt x="5299" y="14987"/>
                  </a:lnTo>
                  <a:lnTo>
                    <a:pt x="5583" y="18128"/>
                  </a:lnTo>
                  <a:lnTo>
                    <a:pt x="5697" y="19396"/>
                  </a:lnTo>
                  <a:lnTo>
                    <a:pt x="5753" y="20361"/>
                  </a:lnTo>
                  <a:lnTo>
                    <a:pt x="5791" y="21004"/>
                  </a:lnTo>
                  <a:lnTo>
                    <a:pt x="5791" y="21194"/>
                  </a:lnTo>
                  <a:lnTo>
                    <a:pt x="5772" y="21269"/>
                  </a:lnTo>
                  <a:lnTo>
                    <a:pt x="5772" y="21269"/>
                  </a:lnTo>
                  <a:lnTo>
                    <a:pt x="5299" y="21572"/>
                  </a:lnTo>
                  <a:lnTo>
                    <a:pt x="4826" y="21875"/>
                  </a:lnTo>
                  <a:lnTo>
                    <a:pt x="4334" y="22140"/>
                  </a:lnTo>
                  <a:lnTo>
                    <a:pt x="3842" y="22386"/>
                  </a:lnTo>
                  <a:lnTo>
                    <a:pt x="3350" y="22632"/>
                  </a:lnTo>
                  <a:lnTo>
                    <a:pt x="2877" y="22840"/>
                  </a:lnTo>
                  <a:lnTo>
                    <a:pt x="1969" y="23218"/>
                  </a:lnTo>
                  <a:lnTo>
                    <a:pt x="1174" y="23521"/>
                  </a:lnTo>
                  <a:lnTo>
                    <a:pt x="550" y="23729"/>
                  </a:lnTo>
                  <a:lnTo>
                    <a:pt x="1" y="23900"/>
                  </a:lnTo>
                  <a:lnTo>
                    <a:pt x="19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105;p27">
              <a:extLst>
                <a:ext uri="{FF2B5EF4-FFF2-40B4-BE49-F238E27FC236}">
                  <a16:creationId xmlns:a16="http://schemas.microsoft.com/office/drawing/2014/main" id="{6F7AA729-2B98-BE80-B86B-02F8DE9766EC}"/>
                </a:ext>
              </a:extLst>
            </p:cNvPr>
            <p:cNvSpPr/>
            <p:nvPr/>
          </p:nvSpPr>
          <p:spPr>
            <a:xfrm>
              <a:off x="6327905" y="3347809"/>
              <a:ext cx="174231" cy="668722"/>
            </a:xfrm>
            <a:custGeom>
              <a:avLst/>
              <a:gdLst/>
              <a:ahLst/>
              <a:cxnLst/>
              <a:rect l="l" t="t" r="r" b="b"/>
              <a:pathLst>
                <a:path w="6227" h="23900" extrusionOk="0">
                  <a:moveTo>
                    <a:pt x="6227" y="19"/>
                  </a:moveTo>
                  <a:lnTo>
                    <a:pt x="6227" y="19"/>
                  </a:lnTo>
                  <a:lnTo>
                    <a:pt x="5829" y="1"/>
                  </a:lnTo>
                  <a:lnTo>
                    <a:pt x="5394" y="19"/>
                  </a:lnTo>
                  <a:lnTo>
                    <a:pt x="4864" y="57"/>
                  </a:lnTo>
                  <a:lnTo>
                    <a:pt x="4599" y="95"/>
                  </a:lnTo>
                  <a:lnTo>
                    <a:pt x="4315" y="152"/>
                  </a:lnTo>
                  <a:lnTo>
                    <a:pt x="4050" y="209"/>
                  </a:lnTo>
                  <a:lnTo>
                    <a:pt x="3786" y="303"/>
                  </a:lnTo>
                  <a:lnTo>
                    <a:pt x="3540" y="398"/>
                  </a:lnTo>
                  <a:lnTo>
                    <a:pt x="3312" y="511"/>
                  </a:lnTo>
                  <a:lnTo>
                    <a:pt x="3123" y="663"/>
                  </a:lnTo>
                  <a:lnTo>
                    <a:pt x="3048" y="739"/>
                  </a:lnTo>
                  <a:lnTo>
                    <a:pt x="2972" y="833"/>
                  </a:lnTo>
                  <a:lnTo>
                    <a:pt x="2972" y="833"/>
                  </a:lnTo>
                  <a:lnTo>
                    <a:pt x="2896" y="985"/>
                  </a:lnTo>
                  <a:lnTo>
                    <a:pt x="2820" y="1212"/>
                  </a:lnTo>
                  <a:lnTo>
                    <a:pt x="2726" y="1552"/>
                  </a:lnTo>
                  <a:lnTo>
                    <a:pt x="2631" y="1968"/>
                  </a:lnTo>
                  <a:lnTo>
                    <a:pt x="2423" y="3047"/>
                  </a:lnTo>
                  <a:lnTo>
                    <a:pt x="2196" y="4372"/>
                  </a:lnTo>
                  <a:lnTo>
                    <a:pt x="1931" y="5923"/>
                  </a:lnTo>
                  <a:lnTo>
                    <a:pt x="1685" y="7607"/>
                  </a:lnTo>
                  <a:lnTo>
                    <a:pt x="1155" y="11241"/>
                  </a:lnTo>
                  <a:lnTo>
                    <a:pt x="682" y="14836"/>
                  </a:lnTo>
                  <a:lnTo>
                    <a:pt x="304" y="17977"/>
                  </a:lnTo>
                  <a:lnTo>
                    <a:pt x="152" y="19226"/>
                  </a:lnTo>
                  <a:lnTo>
                    <a:pt x="58" y="20210"/>
                  </a:lnTo>
                  <a:lnTo>
                    <a:pt x="20" y="20853"/>
                  </a:lnTo>
                  <a:lnTo>
                    <a:pt x="1" y="21024"/>
                  </a:lnTo>
                  <a:lnTo>
                    <a:pt x="20" y="21099"/>
                  </a:lnTo>
                  <a:lnTo>
                    <a:pt x="20" y="21099"/>
                  </a:lnTo>
                  <a:lnTo>
                    <a:pt x="474" y="21421"/>
                  </a:lnTo>
                  <a:lnTo>
                    <a:pt x="947" y="21743"/>
                  </a:lnTo>
                  <a:lnTo>
                    <a:pt x="1439" y="22027"/>
                  </a:lnTo>
                  <a:lnTo>
                    <a:pt x="1912" y="22291"/>
                  </a:lnTo>
                  <a:lnTo>
                    <a:pt x="2404" y="22537"/>
                  </a:lnTo>
                  <a:lnTo>
                    <a:pt x="2877" y="22765"/>
                  </a:lnTo>
                  <a:lnTo>
                    <a:pt x="3767" y="23162"/>
                  </a:lnTo>
                  <a:lnTo>
                    <a:pt x="4542" y="23484"/>
                  </a:lnTo>
                  <a:lnTo>
                    <a:pt x="5148" y="23711"/>
                  </a:lnTo>
                  <a:lnTo>
                    <a:pt x="5716" y="23900"/>
                  </a:lnTo>
                  <a:lnTo>
                    <a:pt x="6227" y="19"/>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106;p27">
              <a:extLst>
                <a:ext uri="{FF2B5EF4-FFF2-40B4-BE49-F238E27FC236}">
                  <a16:creationId xmlns:a16="http://schemas.microsoft.com/office/drawing/2014/main" id="{C5127D24-EED7-C5DA-C16C-EAE687561BB9}"/>
                </a:ext>
              </a:extLst>
            </p:cNvPr>
            <p:cNvSpPr/>
            <p:nvPr/>
          </p:nvSpPr>
          <p:spPr>
            <a:xfrm>
              <a:off x="6236858" y="3085715"/>
              <a:ext cx="140320" cy="165222"/>
            </a:xfrm>
            <a:custGeom>
              <a:avLst/>
              <a:gdLst/>
              <a:ahLst/>
              <a:cxnLst/>
              <a:rect l="l" t="t" r="r" b="b"/>
              <a:pathLst>
                <a:path w="5015" h="5905" extrusionOk="0">
                  <a:moveTo>
                    <a:pt x="1363" y="114"/>
                  </a:moveTo>
                  <a:lnTo>
                    <a:pt x="1363" y="114"/>
                  </a:lnTo>
                  <a:lnTo>
                    <a:pt x="1136" y="190"/>
                  </a:lnTo>
                  <a:lnTo>
                    <a:pt x="927" y="285"/>
                  </a:lnTo>
                  <a:lnTo>
                    <a:pt x="738" y="417"/>
                  </a:lnTo>
                  <a:lnTo>
                    <a:pt x="587" y="568"/>
                  </a:lnTo>
                  <a:lnTo>
                    <a:pt x="435" y="739"/>
                  </a:lnTo>
                  <a:lnTo>
                    <a:pt x="303" y="928"/>
                  </a:lnTo>
                  <a:lnTo>
                    <a:pt x="208" y="1136"/>
                  </a:lnTo>
                  <a:lnTo>
                    <a:pt x="114" y="1344"/>
                  </a:lnTo>
                  <a:lnTo>
                    <a:pt x="57" y="1590"/>
                  </a:lnTo>
                  <a:lnTo>
                    <a:pt x="19" y="1836"/>
                  </a:lnTo>
                  <a:lnTo>
                    <a:pt x="0" y="2082"/>
                  </a:lnTo>
                  <a:lnTo>
                    <a:pt x="0" y="2328"/>
                  </a:lnTo>
                  <a:lnTo>
                    <a:pt x="19" y="2593"/>
                  </a:lnTo>
                  <a:lnTo>
                    <a:pt x="57" y="2858"/>
                  </a:lnTo>
                  <a:lnTo>
                    <a:pt x="133" y="3123"/>
                  </a:lnTo>
                  <a:lnTo>
                    <a:pt x="227" y="3388"/>
                  </a:lnTo>
                  <a:lnTo>
                    <a:pt x="341" y="3653"/>
                  </a:lnTo>
                  <a:lnTo>
                    <a:pt x="473" y="3918"/>
                  </a:lnTo>
                  <a:lnTo>
                    <a:pt x="625" y="4164"/>
                  </a:lnTo>
                  <a:lnTo>
                    <a:pt x="814" y="4410"/>
                  </a:lnTo>
                  <a:lnTo>
                    <a:pt x="1022" y="4637"/>
                  </a:lnTo>
                  <a:lnTo>
                    <a:pt x="1249" y="4845"/>
                  </a:lnTo>
                  <a:lnTo>
                    <a:pt x="1514" y="5053"/>
                  </a:lnTo>
                  <a:lnTo>
                    <a:pt x="1798" y="5242"/>
                  </a:lnTo>
                  <a:lnTo>
                    <a:pt x="2101" y="5413"/>
                  </a:lnTo>
                  <a:lnTo>
                    <a:pt x="2441" y="5545"/>
                  </a:lnTo>
                  <a:lnTo>
                    <a:pt x="2801" y="5678"/>
                  </a:lnTo>
                  <a:lnTo>
                    <a:pt x="3198" y="5772"/>
                  </a:lnTo>
                  <a:lnTo>
                    <a:pt x="3596" y="5848"/>
                  </a:lnTo>
                  <a:lnTo>
                    <a:pt x="4050" y="5886"/>
                  </a:lnTo>
                  <a:lnTo>
                    <a:pt x="4504" y="5905"/>
                  </a:lnTo>
                  <a:lnTo>
                    <a:pt x="4996" y="5886"/>
                  </a:lnTo>
                  <a:lnTo>
                    <a:pt x="4996" y="5886"/>
                  </a:lnTo>
                  <a:lnTo>
                    <a:pt x="5015" y="5110"/>
                  </a:lnTo>
                  <a:lnTo>
                    <a:pt x="4996" y="4372"/>
                  </a:lnTo>
                  <a:lnTo>
                    <a:pt x="4939" y="3710"/>
                  </a:lnTo>
                  <a:lnTo>
                    <a:pt x="4844" y="3085"/>
                  </a:lnTo>
                  <a:lnTo>
                    <a:pt x="4712" y="2518"/>
                  </a:lnTo>
                  <a:lnTo>
                    <a:pt x="4636" y="2253"/>
                  </a:lnTo>
                  <a:lnTo>
                    <a:pt x="4561" y="2007"/>
                  </a:lnTo>
                  <a:lnTo>
                    <a:pt x="4466" y="1761"/>
                  </a:lnTo>
                  <a:lnTo>
                    <a:pt x="4371" y="1552"/>
                  </a:lnTo>
                  <a:lnTo>
                    <a:pt x="4258" y="1344"/>
                  </a:lnTo>
                  <a:lnTo>
                    <a:pt x="4144" y="1136"/>
                  </a:lnTo>
                  <a:lnTo>
                    <a:pt x="4012" y="966"/>
                  </a:lnTo>
                  <a:lnTo>
                    <a:pt x="3879" y="796"/>
                  </a:lnTo>
                  <a:lnTo>
                    <a:pt x="3747" y="644"/>
                  </a:lnTo>
                  <a:lnTo>
                    <a:pt x="3615" y="512"/>
                  </a:lnTo>
                  <a:lnTo>
                    <a:pt x="3463" y="398"/>
                  </a:lnTo>
                  <a:lnTo>
                    <a:pt x="3293" y="285"/>
                  </a:lnTo>
                  <a:lnTo>
                    <a:pt x="3123" y="209"/>
                  </a:lnTo>
                  <a:lnTo>
                    <a:pt x="2952" y="133"/>
                  </a:lnTo>
                  <a:lnTo>
                    <a:pt x="2782" y="76"/>
                  </a:lnTo>
                  <a:lnTo>
                    <a:pt x="2593" y="39"/>
                  </a:lnTo>
                  <a:lnTo>
                    <a:pt x="2403" y="1"/>
                  </a:lnTo>
                  <a:lnTo>
                    <a:pt x="2214" y="1"/>
                  </a:lnTo>
                  <a:lnTo>
                    <a:pt x="2006" y="1"/>
                  </a:lnTo>
                  <a:lnTo>
                    <a:pt x="1798" y="20"/>
                  </a:lnTo>
                  <a:lnTo>
                    <a:pt x="1571" y="58"/>
                  </a:lnTo>
                  <a:lnTo>
                    <a:pt x="1363" y="11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107;p27">
              <a:extLst>
                <a:ext uri="{FF2B5EF4-FFF2-40B4-BE49-F238E27FC236}">
                  <a16:creationId xmlns:a16="http://schemas.microsoft.com/office/drawing/2014/main" id="{4C5EB9E3-253A-6BC0-B674-50097A1283D1}"/>
                </a:ext>
              </a:extLst>
            </p:cNvPr>
            <p:cNvSpPr/>
            <p:nvPr/>
          </p:nvSpPr>
          <p:spPr>
            <a:xfrm>
              <a:off x="6236858" y="3085715"/>
              <a:ext cx="140320" cy="165222"/>
            </a:xfrm>
            <a:custGeom>
              <a:avLst/>
              <a:gdLst/>
              <a:ahLst/>
              <a:cxnLst/>
              <a:rect l="l" t="t" r="r" b="b"/>
              <a:pathLst>
                <a:path w="5015" h="5905" fill="none" extrusionOk="0">
                  <a:moveTo>
                    <a:pt x="1363" y="114"/>
                  </a:moveTo>
                  <a:lnTo>
                    <a:pt x="1363" y="114"/>
                  </a:lnTo>
                  <a:lnTo>
                    <a:pt x="1136" y="190"/>
                  </a:lnTo>
                  <a:lnTo>
                    <a:pt x="927" y="285"/>
                  </a:lnTo>
                  <a:lnTo>
                    <a:pt x="738" y="417"/>
                  </a:lnTo>
                  <a:lnTo>
                    <a:pt x="587" y="568"/>
                  </a:lnTo>
                  <a:lnTo>
                    <a:pt x="435" y="739"/>
                  </a:lnTo>
                  <a:lnTo>
                    <a:pt x="303" y="928"/>
                  </a:lnTo>
                  <a:lnTo>
                    <a:pt x="208" y="1136"/>
                  </a:lnTo>
                  <a:lnTo>
                    <a:pt x="114" y="1344"/>
                  </a:lnTo>
                  <a:lnTo>
                    <a:pt x="57" y="1590"/>
                  </a:lnTo>
                  <a:lnTo>
                    <a:pt x="19" y="1836"/>
                  </a:lnTo>
                  <a:lnTo>
                    <a:pt x="0" y="2082"/>
                  </a:lnTo>
                  <a:lnTo>
                    <a:pt x="0" y="2328"/>
                  </a:lnTo>
                  <a:lnTo>
                    <a:pt x="19" y="2593"/>
                  </a:lnTo>
                  <a:lnTo>
                    <a:pt x="57" y="2858"/>
                  </a:lnTo>
                  <a:lnTo>
                    <a:pt x="133" y="3123"/>
                  </a:lnTo>
                  <a:lnTo>
                    <a:pt x="227" y="3388"/>
                  </a:lnTo>
                  <a:lnTo>
                    <a:pt x="341" y="3653"/>
                  </a:lnTo>
                  <a:lnTo>
                    <a:pt x="473" y="3918"/>
                  </a:lnTo>
                  <a:lnTo>
                    <a:pt x="625" y="4164"/>
                  </a:lnTo>
                  <a:lnTo>
                    <a:pt x="814" y="4410"/>
                  </a:lnTo>
                  <a:lnTo>
                    <a:pt x="1022" y="4637"/>
                  </a:lnTo>
                  <a:lnTo>
                    <a:pt x="1249" y="4845"/>
                  </a:lnTo>
                  <a:lnTo>
                    <a:pt x="1514" y="5053"/>
                  </a:lnTo>
                  <a:lnTo>
                    <a:pt x="1798" y="5242"/>
                  </a:lnTo>
                  <a:lnTo>
                    <a:pt x="2101" y="5413"/>
                  </a:lnTo>
                  <a:lnTo>
                    <a:pt x="2441" y="5545"/>
                  </a:lnTo>
                  <a:lnTo>
                    <a:pt x="2801" y="5678"/>
                  </a:lnTo>
                  <a:lnTo>
                    <a:pt x="3198" y="5772"/>
                  </a:lnTo>
                  <a:lnTo>
                    <a:pt x="3596" y="5848"/>
                  </a:lnTo>
                  <a:lnTo>
                    <a:pt x="4050" y="5886"/>
                  </a:lnTo>
                  <a:lnTo>
                    <a:pt x="4504" y="5905"/>
                  </a:lnTo>
                  <a:lnTo>
                    <a:pt x="4996" y="5886"/>
                  </a:lnTo>
                  <a:lnTo>
                    <a:pt x="4996" y="5886"/>
                  </a:lnTo>
                  <a:lnTo>
                    <a:pt x="5015" y="5110"/>
                  </a:lnTo>
                  <a:lnTo>
                    <a:pt x="4996" y="4372"/>
                  </a:lnTo>
                  <a:lnTo>
                    <a:pt x="4939" y="3710"/>
                  </a:lnTo>
                  <a:lnTo>
                    <a:pt x="4844" y="3085"/>
                  </a:lnTo>
                  <a:lnTo>
                    <a:pt x="4712" y="2518"/>
                  </a:lnTo>
                  <a:lnTo>
                    <a:pt x="4636" y="2253"/>
                  </a:lnTo>
                  <a:lnTo>
                    <a:pt x="4561" y="2007"/>
                  </a:lnTo>
                  <a:lnTo>
                    <a:pt x="4466" y="1761"/>
                  </a:lnTo>
                  <a:lnTo>
                    <a:pt x="4371" y="1552"/>
                  </a:lnTo>
                  <a:lnTo>
                    <a:pt x="4258" y="1344"/>
                  </a:lnTo>
                  <a:lnTo>
                    <a:pt x="4144" y="1136"/>
                  </a:lnTo>
                  <a:lnTo>
                    <a:pt x="4012" y="966"/>
                  </a:lnTo>
                  <a:lnTo>
                    <a:pt x="3879" y="796"/>
                  </a:lnTo>
                  <a:lnTo>
                    <a:pt x="3747" y="644"/>
                  </a:lnTo>
                  <a:lnTo>
                    <a:pt x="3615" y="512"/>
                  </a:lnTo>
                  <a:lnTo>
                    <a:pt x="3463" y="398"/>
                  </a:lnTo>
                  <a:lnTo>
                    <a:pt x="3293" y="285"/>
                  </a:lnTo>
                  <a:lnTo>
                    <a:pt x="3123" y="209"/>
                  </a:lnTo>
                  <a:lnTo>
                    <a:pt x="2952" y="133"/>
                  </a:lnTo>
                  <a:lnTo>
                    <a:pt x="2782" y="76"/>
                  </a:lnTo>
                  <a:lnTo>
                    <a:pt x="2593" y="39"/>
                  </a:lnTo>
                  <a:lnTo>
                    <a:pt x="2403" y="1"/>
                  </a:lnTo>
                  <a:lnTo>
                    <a:pt x="2214" y="1"/>
                  </a:lnTo>
                  <a:lnTo>
                    <a:pt x="2006" y="1"/>
                  </a:lnTo>
                  <a:lnTo>
                    <a:pt x="1798" y="20"/>
                  </a:lnTo>
                  <a:lnTo>
                    <a:pt x="1571" y="58"/>
                  </a:lnTo>
                  <a:lnTo>
                    <a:pt x="1363" y="11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108;p27">
              <a:extLst>
                <a:ext uri="{FF2B5EF4-FFF2-40B4-BE49-F238E27FC236}">
                  <a16:creationId xmlns:a16="http://schemas.microsoft.com/office/drawing/2014/main" id="{32B3E2DC-5D9E-36A6-9DE5-6C13704C3D83}"/>
                </a:ext>
              </a:extLst>
            </p:cNvPr>
            <p:cNvSpPr/>
            <p:nvPr/>
          </p:nvSpPr>
          <p:spPr>
            <a:xfrm>
              <a:off x="6259102" y="3106365"/>
              <a:ext cx="104309" cy="115445"/>
            </a:xfrm>
            <a:custGeom>
              <a:avLst/>
              <a:gdLst/>
              <a:ahLst/>
              <a:cxnLst/>
              <a:rect l="l" t="t" r="r" b="b"/>
              <a:pathLst>
                <a:path w="3728" h="4126" extrusionOk="0">
                  <a:moveTo>
                    <a:pt x="19" y="1458"/>
                  </a:moveTo>
                  <a:lnTo>
                    <a:pt x="19" y="1458"/>
                  </a:lnTo>
                  <a:lnTo>
                    <a:pt x="38" y="1609"/>
                  </a:lnTo>
                  <a:lnTo>
                    <a:pt x="76" y="1742"/>
                  </a:lnTo>
                  <a:lnTo>
                    <a:pt x="189" y="2007"/>
                  </a:lnTo>
                  <a:lnTo>
                    <a:pt x="322" y="2253"/>
                  </a:lnTo>
                  <a:lnTo>
                    <a:pt x="492" y="2480"/>
                  </a:lnTo>
                  <a:lnTo>
                    <a:pt x="492" y="2480"/>
                  </a:lnTo>
                  <a:lnTo>
                    <a:pt x="530" y="2517"/>
                  </a:lnTo>
                  <a:lnTo>
                    <a:pt x="587" y="2536"/>
                  </a:lnTo>
                  <a:lnTo>
                    <a:pt x="624" y="2536"/>
                  </a:lnTo>
                  <a:lnTo>
                    <a:pt x="681" y="2517"/>
                  </a:lnTo>
                  <a:lnTo>
                    <a:pt x="719" y="2480"/>
                  </a:lnTo>
                  <a:lnTo>
                    <a:pt x="738" y="2442"/>
                  </a:lnTo>
                  <a:lnTo>
                    <a:pt x="757" y="2385"/>
                  </a:lnTo>
                  <a:lnTo>
                    <a:pt x="738" y="2328"/>
                  </a:lnTo>
                  <a:lnTo>
                    <a:pt x="738" y="2328"/>
                  </a:lnTo>
                  <a:lnTo>
                    <a:pt x="587" y="2044"/>
                  </a:lnTo>
                  <a:lnTo>
                    <a:pt x="549" y="1912"/>
                  </a:lnTo>
                  <a:lnTo>
                    <a:pt x="492" y="1761"/>
                  </a:lnTo>
                  <a:lnTo>
                    <a:pt x="473" y="1590"/>
                  </a:lnTo>
                  <a:lnTo>
                    <a:pt x="473" y="1439"/>
                  </a:lnTo>
                  <a:lnTo>
                    <a:pt x="473" y="1288"/>
                  </a:lnTo>
                  <a:lnTo>
                    <a:pt x="511" y="1136"/>
                  </a:lnTo>
                  <a:lnTo>
                    <a:pt x="511" y="1136"/>
                  </a:lnTo>
                  <a:lnTo>
                    <a:pt x="568" y="1023"/>
                  </a:lnTo>
                  <a:lnTo>
                    <a:pt x="624" y="928"/>
                  </a:lnTo>
                  <a:lnTo>
                    <a:pt x="700" y="833"/>
                  </a:lnTo>
                  <a:lnTo>
                    <a:pt x="776" y="777"/>
                  </a:lnTo>
                  <a:lnTo>
                    <a:pt x="870" y="720"/>
                  </a:lnTo>
                  <a:lnTo>
                    <a:pt x="965" y="682"/>
                  </a:lnTo>
                  <a:lnTo>
                    <a:pt x="1079" y="663"/>
                  </a:lnTo>
                  <a:lnTo>
                    <a:pt x="1211" y="663"/>
                  </a:lnTo>
                  <a:lnTo>
                    <a:pt x="1211" y="663"/>
                  </a:lnTo>
                  <a:lnTo>
                    <a:pt x="1438" y="701"/>
                  </a:lnTo>
                  <a:lnTo>
                    <a:pt x="1646" y="777"/>
                  </a:lnTo>
                  <a:lnTo>
                    <a:pt x="1873" y="871"/>
                  </a:lnTo>
                  <a:lnTo>
                    <a:pt x="2063" y="1004"/>
                  </a:lnTo>
                  <a:lnTo>
                    <a:pt x="2252" y="1155"/>
                  </a:lnTo>
                  <a:lnTo>
                    <a:pt x="2422" y="1306"/>
                  </a:lnTo>
                  <a:lnTo>
                    <a:pt x="2574" y="1496"/>
                  </a:lnTo>
                  <a:lnTo>
                    <a:pt x="2725" y="1666"/>
                  </a:lnTo>
                  <a:lnTo>
                    <a:pt x="2725" y="1666"/>
                  </a:lnTo>
                  <a:lnTo>
                    <a:pt x="2782" y="1798"/>
                  </a:lnTo>
                  <a:lnTo>
                    <a:pt x="2782" y="1798"/>
                  </a:lnTo>
                  <a:lnTo>
                    <a:pt x="2725" y="1761"/>
                  </a:lnTo>
                  <a:lnTo>
                    <a:pt x="2725" y="1761"/>
                  </a:lnTo>
                  <a:lnTo>
                    <a:pt x="2611" y="1704"/>
                  </a:lnTo>
                  <a:lnTo>
                    <a:pt x="2498" y="1666"/>
                  </a:lnTo>
                  <a:lnTo>
                    <a:pt x="2365" y="1628"/>
                  </a:lnTo>
                  <a:lnTo>
                    <a:pt x="2252" y="1628"/>
                  </a:lnTo>
                  <a:lnTo>
                    <a:pt x="2138" y="1628"/>
                  </a:lnTo>
                  <a:lnTo>
                    <a:pt x="2025" y="1666"/>
                  </a:lnTo>
                  <a:lnTo>
                    <a:pt x="1892" y="1704"/>
                  </a:lnTo>
                  <a:lnTo>
                    <a:pt x="1779" y="1780"/>
                  </a:lnTo>
                  <a:lnTo>
                    <a:pt x="1779" y="1780"/>
                  </a:lnTo>
                  <a:lnTo>
                    <a:pt x="1684" y="1855"/>
                  </a:lnTo>
                  <a:lnTo>
                    <a:pt x="1590" y="1950"/>
                  </a:lnTo>
                  <a:lnTo>
                    <a:pt x="1533" y="2044"/>
                  </a:lnTo>
                  <a:lnTo>
                    <a:pt x="1476" y="2158"/>
                  </a:lnTo>
                  <a:lnTo>
                    <a:pt x="1438" y="2253"/>
                  </a:lnTo>
                  <a:lnTo>
                    <a:pt x="1400" y="2366"/>
                  </a:lnTo>
                  <a:lnTo>
                    <a:pt x="1400" y="2480"/>
                  </a:lnTo>
                  <a:lnTo>
                    <a:pt x="1400" y="2593"/>
                  </a:lnTo>
                  <a:lnTo>
                    <a:pt x="1400" y="2707"/>
                  </a:lnTo>
                  <a:lnTo>
                    <a:pt x="1438" y="2839"/>
                  </a:lnTo>
                  <a:lnTo>
                    <a:pt x="1514" y="3066"/>
                  </a:lnTo>
                  <a:lnTo>
                    <a:pt x="1627" y="3274"/>
                  </a:lnTo>
                  <a:lnTo>
                    <a:pt x="1779" y="3464"/>
                  </a:lnTo>
                  <a:lnTo>
                    <a:pt x="1779" y="3464"/>
                  </a:lnTo>
                  <a:lnTo>
                    <a:pt x="1949" y="3653"/>
                  </a:lnTo>
                  <a:lnTo>
                    <a:pt x="2157" y="3804"/>
                  </a:lnTo>
                  <a:lnTo>
                    <a:pt x="2384" y="3937"/>
                  </a:lnTo>
                  <a:lnTo>
                    <a:pt x="2630" y="4031"/>
                  </a:lnTo>
                  <a:lnTo>
                    <a:pt x="2895" y="4107"/>
                  </a:lnTo>
                  <a:lnTo>
                    <a:pt x="3028" y="4107"/>
                  </a:lnTo>
                  <a:lnTo>
                    <a:pt x="3141" y="4126"/>
                  </a:lnTo>
                  <a:lnTo>
                    <a:pt x="3274" y="4107"/>
                  </a:lnTo>
                  <a:lnTo>
                    <a:pt x="3406" y="4069"/>
                  </a:lnTo>
                  <a:lnTo>
                    <a:pt x="3520" y="4031"/>
                  </a:lnTo>
                  <a:lnTo>
                    <a:pt x="3633" y="3975"/>
                  </a:lnTo>
                  <a:lnTo>
                    <a:pt x="3633" y="3975"/>
                  </a:lnTo>
                  <a:lnTo>
                    <a:pt x="3690" y="3918"/>
                  </a:lnTo>
                  <a:lnTo>
                    <a:pt x="3728" y="3861"/>
                  </a:lnTo>
                  <a:lnTo>
                    <a:pt x="3728" y="3804"/>
                  </a:lnTo>
                  <a:lnTo>
                    <a:pt x="3728" y="3729"/>
                  </a:lnTo>
                  <a:lnTo>
                    <a:pt x="3690" y="3672"/>
                  </a:lnTo>
                  <a:lnTo>
                    <a:pt x="3633" y="3634"/>
                  </a:lnTo>
                  <a:lnTo>
                    <a:pt x="3576" y="3596"/>
                  </a:lnTo>
                  <a:lnTo>
                    <a:pt x="3501" y="3596"/>
                  </a:lnTo>
                  <a:lnTo>
                    <a:pt x="3501" y="3596"/>
                  </a:lnTo>
                  <a:lnTo>
                    <a:pt x="3179" y="3596"/>
                  </a:lnTo>
                  <a:lnTo>
                    <a:pt x="3028" y="3577"/>
                  </a:lnTo>
                  <a:lnTo>
                    <a:pt x="2876" y="3558"/>
                  </a:lnTo>
                  <a:lnTo>
                    <a:pt x="2744" y="3520"/>
                  </a:lnTo>
                  <a:lnTo>
                    <a:pt x="2592" y="3464"/>
                  </a:lnTo>
                  <a:lnTo>
                    <a:pt x="2460" y="3388"/>
                  </a:lnTo>
                  <a:lnTo>
                    <a:pt x="2328" y="3293"/>
                  </a:lnTo>
                  <a:lnTo>
                    <a:pt x="2328" y="3293"/>
                  </a:lnTo>
                  <a:lnTo>
                    <a:pt x="2138" y="3123"/>
                  </a:lnTo>
                  <a:lnTo>
                    <a:pt x="2063" y="3028"/>
                  </a:lnTo>
                  <a:lnTo>
                    <a:pt x="1987" y="2915"/>
                  </a:lnTo>
                  <a:lnTo>
                    <a:pt x="1930" y="2801"/>
                  </a:lnTo>
                  <a:lnTo>
                    <a:pt x="1892" y="2688"/>
                  </a:lnTo>
                  <a:lnTo>
                    <a:pt x="1873" y="2555"/>
                  </a:lnTo>
                  <a:lnTo>
                    <a:pt x="1911" y="2442"/>
                  </a:lnTo>
                  <a:lnTo>
                    <a:pt x="1911" y="2442"/>
                  </a:lnTo>
                  <a:lnTo>
                    <a:pt x="1949" y="2347"/>
                  </a:lnTo>
                  <a:lnTo>
                    <a:pt x="2025" y="2272"/>
                  </a:lnTo>
                  <a:lnTo>
                    <a:pt x="2100" y="2215"/>
                  </a:lnTo>
                  <a:lnTo>
                    <a:pt x="2195" y="2177"/>
                  </a:lnTo>
                  <a:lnTo>
                    <a:pt x="2195" y="2177"/>
                  </a:lnTo>
                  <a:lnTo>
                    <a:pt x="2290" y="2196"/>
                  </a:lnTo>
                  <a:lnTo>
                    <a:pt x="2384" y="2253"/>
                  </a:lnTo>
                  <a:lnTo>
                    <a:pt x="2536" y="2366"/>
                  </a:lnTo>
                  <a:lnTo>
                    <a:pt x="2536" y="2366"/>
                  </a:lnTo>
                  <a:lnTo>
                    <a:pt x="2668" y="2442"/>
                  </a:lnTo>
                  <a:lnTo>
                    <a:pt x="2801" y="2480"/>
                  </a:lnTo>
                  <a:lnTo>
                    <a:pt x="2952" y="2499"/>
                  </a:lnTo>
                  <a:lnTo>
                    <a:pt x="3103" y="2499"/>
                  </a:lnTo>
                  <a:lnTo>
                    <a:pt x="3236" y="2461"/>
                  </a:lnTo>
                  <a:lnTo>
                    <a:pt x="3349" y="2404"/>
                  </a:lnTo>
                  <a:lnTo>
                    <a:pt x="3463" y="2309"/>
                  </a:lnTo>
                  <a:lnTo>
                    <a:pt x="3539" y="2177"/>
                  </a:lnTo>
                  <a:lnTo>
                    <a:pt x="3539" y="2177"/>
                  </a:lnTo>
                  <a:lnTo>
                    <a:pt x="3576" y="2044"/>
                  </a:lnTo>
                  <a:lnTo>
                    <a:pt x="3576" y="1912"/>
                  </a:lnTo>
                  <a:lnTo>
                    <a:pt x="3539" y="1780"/>
                  </a:lnTo>
                  <a:lnTo>
                    <a:pt x="3501" y="1647"/>
                  </a:lnTo>
                  <a:lnTo>
                    <a:pt x="3425" y="1515"/>
                  </a:lnTo>
                  <a:lnTo>
                    <a:pt x="3349" y="1382"/>
                  </a:lnTo>
                  <a:lnTo>
                    <a:pt x="3198" y="1174"/>
                  </a:lnTo>
                  <a:lnTo>
                    <a:pt x="3198" y="1174"/>
                  </a:lnTo>
                  <a:lnTo>
                    <a:pt x="3047" y="966"/>
                  </a:lnTo>
                  <a:lnTo>
                    <a:pt x="2857" y="758"/>
                  </a:lnTo>
                  <a:lnTo>
                    <a:pt x="2649" y="587"/>
                  </a:lnTo>
                  <a:lnTo>
                    <a:pt x="2422" y="417"/>
                  </a:lnTo>
                  <a:lnTo>
                    <a:pt x="2422" y="417"/>
                  </a:lnTo>
                  <a:lnTo>
                    <a:pt x="2176" y="285"/>
                  </a:lnTo>
                  <a:lnTo>
                    <a:pt x="1911" y="152"/>
                  </a:lnTo>
                  <a:lnTo>
                    <a:pt x="1646" y="58"/>
                  </a:lnTo>
                  <a:lnTo>
                    <a:pt x="1495" y="39"/>
                  </a:lnTo>
                  <a:lnTo>
                    <a:pt x="1362" y="1"/>
                  </a:lnTo>
                  <a:lnTo>
                    <a:pt x="1211" y="1"/>
                  </a:lnTo>
                  <a:lnTo>
                    <a:pt x="1079" y="1"/>
                  </a:lnTo>
                  <a:lnTo>
                    <a:pt x="946" y="20"/>
                  </a:lnTo>
                  <a:lnTo>
                    <a:pt x="814" y="58"/>
                  </a:lnTo>
                  <a:lnTo>
                    <a:pt x="681" y="114"/>
                  </a:lnTo>
                  <a:lnTo>
                    <a:pt x="549" y="190"/>
                  </a:lnTo>
                  <a:lnTo>
                    <a:pt x="435" y="266"/>
                  </a:lnTo>
                  <a:lnTo>
                    <a:pt x="322" y="379"/>
                  </a:lnTo>
                  <a:lnTo>
                    <a:pt x="322" y="379"/>
                  </a:lnTo>
                  <a:lnTo>
                    <a:pt x="227" y="493"/>
                  </a:lnTo>
                  <a:lnTo>
                    <a:pt x="151" y="625"/>
                  </a:lnTo>
                  <a:lnTo>
                    <a:pt x="95" y="758"/>
                  </a:lnTo>
                  <a:lnTo>
                    <a:pt x="57" y="890"/>
                  </a:lnTo>
                  <a:lnTo>
                    <a:pt x="19" y="1023"/>
                  </a:lnTo>
                  <a:lnTo>
                    <a:pt x="0" y="1174"/>
                  </a:lnTo>
                  <a:lnTo>
                    <a:pt x="0" y="1325"/>
                  </a:lnTo>
                  <a:lnTo>
                    <a:pt x="19" y="1458"/>
                  </a:lnTo>
                  <a:lnTo>
                    <a:pt x="19" y="1458"/>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109;p27">
              <a:extLst>
                <a:ext uri="{FF2B5EF4-FFF2-40B4-BE49-F238E27FC236}">
                  <a16:creationId xmlns:a16="http://schemas.microsoft.com/office/drawing/2014/main" id="{42AA2ED8-5DF5-D1D1-224B-7C17FC42D3C9}"/>
                </a:ext>
              </a:extLst>
            </p:cNvPr>
            <p:cNvSpPr/>
            <p:nvPr/>
          </p:nvSpPr>
          <p:spPr>
            <a:xfrm>
              <a:off x="6340636" y="2853282"/>
              <a:ext cx="462761" cy="509908"/>
            </a:xfrm>
            <a:custGeom>
              <a:avLst/>
              <a:gdLst/>
              <a:ahLst/>
              <a:cxnLst/>
              <a:rect l="l" t="t" r="r" b="b"/>
              <a:pathLst>
                <a:path w="16539" h="18224" extrusionOk="0">
                  <a:moveTo>
                    <a:pt x="10181" y="39"/>
                  </a:moveTo>
                  <a:lnTo>
                    <a:pt x="10181" y="39"/>
                  </a:lnTo>
                  <a:lnTo>
                    <a:pt x="10937" y="95"/>
                  </a:lnTo>
                  <a:lnTo>
                    <a:pt x="11335" y="133"/>
                  </a:lnTo>
                  <a:lnTo>
                    <a:pt x="11713" y="190"/>
                  </a:lnTo>
                  <a:lnTo>
                    <a:pt x="12092" y="266"/>
                  </a:lnTo>
                  <a:lnTo>
                    <a:pt x="12451" y="341"/>
                  </a:lnTo>
                  <a:lnTo>
                    <a:pt x="12830" y="436"/>
                  </a:lnTo>
                  <a:lnTo>
                    <a:pt x="13189" y="549"/>
                  </a:lnTo>
                  <a:lnTo>
                    <a:pt x="13189" y="549"/>
                  </a:lnTo>
                  <a:lnTo>
                    <a:pt x="13435" y="625"/>
                  </a:lnTo>
                  <a:lnTo>
                    <a:pt x="13662" y="720"/>
                  </a:lnTo>
                  <a:lnTo>
                    <a:pt x="13889" y="833"/>
                  </a:lnTo>
                  <a:lnTo>
                    <a:pt x="14116" y="947"/>
                  </a:lnTo>
                  <a:lnTo>
                    <a:pt x="14344" y="1079"/>
                  </a:lnTo>
                  <a:lnTo>
                    <a:pt x="14552" y="1212"/>
                  </a:lnTo>
                  <a:lnTo>
                    <a:pt x="14760" y="1363"/>
                  </a:lnTo>
                  <a:lnTo>
                    <a:pt x="14968" y="1533"/>
                  </a:lnTo>
                  <a:lnTo>
                    <a:pt x="15157" y="1704"/>
                  </a:lnTo>
                  <a:lnTo>
                    <a:pt x="15346" y="1874"/>
                  </a:lnTo>
                  <a:lnTo>
                    <a:pt x="15517" y="2063"/>
                  </a:lnTo>
                  <a:lnTo>
                    <a:pt x="15668" y="2253"/>
                  </a:lnTo>
                  <a:lnTo>
                    <a:pt x="15838" y="2461"/>
                  </a:lnTo>
                  <a:lnTo>
                    <a:pt x="15971" y="2669"/>
                  </a:lnTo>
                  <a:lnTo>
                    <a:pt x="16103" y="2896"/>
                  </a:lnTo>
                  <a:lnTo>
                    <a:pt x="16217" y="3123"/>
                  </a:lnTo>
                  <a:lnTo>
                    <a:pt x="16217" y="3123"/>
                  </a:lnTo>
                  <a:lnTo>
                    <a:pt x="16293" y="3293"/>
                  </a:lnTo>
                  <a:lnTo>
                    <a:pt x="16349" y="3483"/>
                  </a:lnTo>
                  <a:lnTo>
                    <a:pt x="16387" y="3728"/>
                  </a:lnTo>
                  <a:lnTo>
                    <a:pt x="16425" y="3993"/>
                  </a:lnTo>
                  <a:lnTo>
                    <a:pt x="16501" y="4618"/>
                  </a:lnTo>
                  <a:lnTo>
                    <a:pt x="16539" y="5356"/>
                  </a:lnTo>
                  <a:lnTo>
                    <a:pt x="16539" y="6188"/>
                  </a:lnTo>
                  <a:lnTo>
                    <a:pt x="16520" y="7059"/>
                  </a:lnTo>
                  <a:lnTo>
                    <a:pt x="16482" y="7986"/>
                  </a:lnTo>
                  <a:lnTo>
                    <a:pt x="16425" y="8951"/>
                  </a:lnTo>
                  <a:lnTo>
                    <a:pt x="16330" y="9897"/>
                  </a:lnTo>
                  <a:lnTo>
                    <a:pt x="16236" y="10862"/>
                  </a:lnTo>
                  <a:lnTo>
                    <a:pt x="16122" y="11771"/>
                  </a:lnTo>
                  <a:lnTo>
                    <a:pt x="15971" y="12641"/>
                  </a:lnTo>
                  <a:lnTo>
                    <a:pt x="15819" y="13417"/>
                  </a:lnTo>
                  <a:lnTo>
                    <a:pt x="15649" y="14136"/>
                  </a:lnTo>
                  <a:lnTo>
                    <a:pt x="15573" y="14439"/>
                  </a:lnTo>
                  <a:lnTo>
                    <a:pt x="15479" y="14723"/>
                  </a:lnTo>
                  <a:lnTo>
                    <a:pt x="15384" y="14969"/>
                  </a:lnTo>
                  <a:lnTo>
                    <a:pt x="15290" y="15177"/>
                  </a:lnTo>
                  <a:lnTo>
                    <a:pt x="15290" y="15177"/>
                  </a:lnTo>
                  <a:lnTo>
                    <a:pt x="15176" y="15366"/>
                  </a:lnTo>
                  <a:lnTo>
                    <a:pt x="15082" y="15555"/>
                  </a:lnTo>
                  <a:lnTo>
                    <a:pt x="14949" y="15725"/>
                  </a:lnTo>
                  <a:lnTo>
                    <a:pt x="14817" y="15877"/>
                  </a:lnTo>
                  <a:lnTo>
                    <a:pt x="14533" y="16180"/>
                  </a:lnTo>
                  <a:lnTo>
                    <a:pt x="14230" y="16463"/>
                  </a:lnTo>
                  <a:lnTo>
                    <a:pt x="13889" y="16709"/>
                  </a:lnTo>
                  <a:lnTo>
                    <a:pt x="13511" y="16937"/>
                  </a:lnTo>
                  <a:lnTo>
                    <a:pt x="13132" y="17126"/>
                  </a:lnTo>
                  <a:lnTo>
                    <a:pt x="12735" y="17296"/>
                  </a:lnTo>
                  <a:lnTo>
                    <a:pt x="12319" y="17466"/>
                  </a:lnTo>
                  <a:lnTo>
                    <a:pt x="11902" y="17599"/>
                  </a:lnTo>
                  <a:lnTo>
                    <a:pt x="11467" y="17712"/>
                  </a:lnTo>
                  <a:lnTo>
                    <a:pt x="11051" y="17826"/>
                  </a:lnTo>
                  <a:lnTo>
                    <a:pt x="10218" y="17996"/>
                  </a:lnTo>
                  <a:lnTo>
                    <a:pt x="9405" y="18129"/>
                  </a:lnTo>
                  <a:lnTo>
                    <a:pt x="9405" y="18129"/>
                  </a:lnTo>
                  <a:lnTo>
                    <a:pt x="8988" y="18185"/>
                  </a:lnTo>
                  <a:lnTo>
                    <a:pt x="8553" y="18223"/>
                  </a:lnTo>
                  <a:lnTo>
                    <a:pt x="8137" y="18223"/>
                  </a:lnTo>
                  <a:lnTo>
                    <a:pt x="7721" y="18204"/>
                  </a:lnTo>
                  <a:lnTo>
                    <a:pt x="7304" y="18167"/>
                  </a:lnTo>
                  <a:lnTo>
                    <a:pt x="6888" y="18091"/>
                  </a:lnTo>
                  <a:lnTo>
                    <a:pt x="6472" y="17996"/>
                  </a:lnTo>
                  <a:lnTo>
                    <a:pt x="6055" y="17883"/>
                  </a:lnTo>
                  <a:lnTo>
                    <a:pt x="6055" y="17883"/>
                  </a:lnTo>
                  <a:lnTo>
                    <a:pt x="5469" y="17712"/>
                  </a:lnTo>
                  <a:lnTo>
                    <a:pt x="4844" y="17504"/>
                  </a:lnTo>
                  <a:lnTo>
                    <a:pt x="4201" y="17277"/>
                  </a:lnTo>
                  <a:lnTo>
                    <a:pt x="3558" y="17031"/>
                  </a:lnTo>
                  <a:lnTo>
                    <a:pt x="2933" y="16728"/>
                  </a:lnTo>
                  <a:lnTo>
                    <a:pt x="2630" y="16577"/>
                  </a:lnTo>
                  <a:lnTo>
                    <a:pt x="2347" y="16407"/>
                  </a:lnTo>
                  <a:lnTo>
                    <a:pt x="2082" y="16236"/>
                  </a:lnTo>
                  <a:lnTo>
                    <a:pt x="1817" y="16047"/>
                  </a:lnTo>
                  <a:lnTo>
                    <a:pt x="1571" y="15858"/>
                  </a:lnTo>
                  <a:lnTo>
                    <a:pt x="1344" y="15650"/>
                  </a:lnTo>
                  <a:lnTo>
                    <a:pt x="1344" y="15650"/>
                  </a:lnTo>
                  <a:lnTo>
                    <a:pt x="1173" y="15461"/>
                  </a:lnTo>
                  <a:lnTo>
                    <a:pt x="1022" y="15252"/>
                  </a:lnTo>
                  <a:lnTo>
                    <a:pt x="889" y="15025"/>
                  </a:lnTo>
                  <a:lnTo>
                    <a:pt x="776" y="14779"/>
                  </a:lnTo>
                  <a:lnTo>
                    <a:pt x="681" y="14533"/>
                  </a:lnTo>
                  <a:lnTo>
                    <a:pt x="606" y="14268"/>
                  </a:lnTo>
                  <a:lnTo>
                    <a:pt x="530" y="13985"/>
                  </a:lnTo>
                  <a:lnTo>
                    <a:pt x="473" y="13720"/>
                  </a:lnTo>
                  <a:lnTo>
                    <a:pt x="397" y="13152"/>
                  </a:lnTo>
                  <a:lnTo>
                    <a:pt x="341" y="12584"/>
                  </a:lnTo>
                  <a:lnTo>
                    <a:pt x="246" y="11544"/>
                  </a:lnTo>
                  <a:lnTo>
                    <a:pt x="246" y="11544"/>
                  </a:lnTo>
                  <a:lnTo>
                    <a:pt x="151" y="10295"/>
                  </a:lnTo>
                  <a:lnTo>
                    <a:pt x="95" y="9046"/>
                  </a:lnTo>
                  <a:lnTo>
                    <a:pt x="19" y="6529"/>
                  </a:lnTo>
                  <a:lnTo>
                    <a:pt x="19" y="6529"/>
                  </a:lnTo>
                  <a:lnTo>
                    <a:pt x="0" y="5867"/>
                  </a:lnTo>
                  <a:lnTo>
                    <a:pt x="19" y="5167"/>
                  </a:lnTo>
                  <a:lnTo>
                    <a:pt x="38" y="4807"/>
                  </a:lnTo>
                  <a:lnTo>
                    <a:pt x="57" y="4466"/>
                  </a:lnTo>
                  <a:lnTo>
                    <a:pt x="95" y="4107"/>
                  </a:lnTo>
                  <a:lnTo>
                    <a:pt x="170" y="3766"/>
                  </a:lnTo>
                  <a:lnTo>
                    <a:pt x="246" y="3426"/>
                  </a:lnTo>
                  <a:lnTo>
                    <a:pt x="341" y="3104"/>
                  </a:lnTo>
                  <a:lnTo>
                    <a:pt x="454" y="2782"/>
                  </a:lnTo>
                  <a:lnTo>
                    <a:pt x="606" y="2480"/>
                  </a:lnTo>
                  <a:lnTo>
                    <a:pt x="776" y="2177"/>
                  </a:lnTo>
                  <a:lnTo>
                    <a:pt x="965" y="1912"/>
                  </a:lnTo>
                  <a:lnTo>
                    <a:pt x="1192" y="1647"/>
                  </a:lnTo>
                  <a:lnTo>
                    <a:pt x="1457" y="1420"/>
                  </a:lnTo>
                  <a:lnTo>
                    <a:pt x="1457" y="1420"/>
                  </a:lnTo>
                  <a:lnTo>
                    <a:pt x="1741" y="1212"/>
                  </a:lnTo>
                  <a:lnTo>
                    <a:pt x="2025" y="1004"/>
                  </a:lnTo>
                  <a:lnTo>
                    <a:pt x="2328" y="833"/>
                  </a:lnTo>
                  <a:lnTo>
                    <a:pt x="2649" y="682"/>
                  </a:lnTo>
                  <a:lnTo>
                    <a:pt x="2971" y="549"/>
                  </a:lnTo>
                  <a:lnTo>
                    <a:pt x="3293" y="436"/>
                  </a:lnTo>
                  <a:lnTo>
                    <a:pt x="3633" y="341"/>
                  </a:lnTo>
                  <a:lnTo>
                    <a:pt x="3974" y="266"/>
                  </a:lnTo>
                  <a:lnTo>
                    <a:pt x="4314" y="190"/>
                  </a:lnTo>
                  <a:lnTo>
                    <a:pt x="4674" y="133"/>
                  </a:lnTo>
                  <a:lnTo>
                    <a:pt x="5374" y="57"/>
                  </a:lnTo>
                  <a:lnTo>
                    <a:pt x="6074" y="20"/>
                  </a:lnTo>
                  <a:lnTo>
                    <a:pt x="6756" y="1"/>
                  </a:lnTo>
                  <a:lnTo>
                    <a:pt x="6756" y="1"/>
                  </a:lnTo>
                  <a:lnTo>
                    <a:pt x="7796" y="1"/>
                  </a:lnTo>
                  <a:lnTo>
                    <a:pt x="7796" y="1"/>
                  </a:lnTo>
                  <a:lnTo>
                    <a:pt x="8969" y="1"/>
                  </a:lnTo>
                  <a:lnTo>
                    <a:pt x="9575" y="20"/>
                  </a:lnTo>
                  <a:lnTo>
                    <a:pt x="10181" y="39"/>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110;p27">
              <a:extLst>
                <a:ext uri="{FF2B5EF4-FFF2-40B4-BE49-F238E27FC236}">
                  <a16:creationId xmlns:a16="http://schemas.microsoft.com/office/drawing/2014/main" id="{5851F4A1-E621-DB14-6E30-9DC31B86BADC}"/>
                </a:ext>
              </a:extLst>
            </p:cNvPr>
            <p:cNvSpPr/>
            <p:nvPr/>
          </p:nvSpPr>
          <p:spPr>
            <a:xfrm>
              <a:off x="6340636" y="2853282"/>
              <a:ext cx="462761" cy="509908"/>
            </a:xfrm>
            <a:custGeom>
              <a:avLst/>
              <a:gdLst/>
              <a:ahLst/>
              <a:cxnLst/>
              <a:rect l="l" t="t" r="r" b="b"/>
              <a:pathLst>
                <a:path w="16539" h="18224" fill="none" extrusionOk="0">
                  <a:moveTo>
                    <a:pt x="10181" y="39"/>
                  </a:moveTo>
                  <a:lnTo>
                    <a:pt x="10181" y="39"/>
                  </a:lnTo>
                  <a:lnTo>
                    <a:pt x="10937" y="95"/>
                  </a:lnTo>
                  <a:lnTo>
                    <a:pt x="11335" y="133"/>
                  </a:lnTo>
                  <a:lnTo>
                    <a:pt x="11713" y="190"/>
                  </a:lnTo>
                  <a:lnTo>
                    <a:pt x="12092" y="266"/>
                  </a:lnTo>
                  <a:lnTo>
                    <a:pt x="12451" y="341"/>
                  </a:lnTo>
                  <a:lnTo>
                    <a:pt x="12830" y="436"/>
                  </a:lnTo>
                  <a:lnTo>
                    <a:pt x="13189" y="549"/>
                  </a:lnTo>
                  <a:lnTo>
                    <a:pt x="13189" y="549"/>
                  </a:lnTo>
                  <a:lnTo>
                    <a:pt x="13435" y="625"/>
                  </a:lnTo>
                  <a:lnTo>
                    <a:pt x="13662" y="720"/>
                  </a:lnTo>
                  <a:lnTo>
                    <a:pt x="13889" y="833"/>
                  </a:lnTo>
                  <a:lnTo>
                    <a:pt x="14116" y="947"/>
                  </a:lnTo>
                  <a:lnTo>
                    <a:pt x="14344" y="1079"/>
                  </a:lnTo>
                  <a:lnTo>
                    <a:pt x="14552" y="1212"/>
                  </a:lnTo>
                  <a:lnTo>
                    <a:pt x="14760" y="1363"/>
                  </a:lnTo>
                  <a:lnTo>
                    <a:pt x="14968" y="1533"/>
                  </a:lnTo>
                  <a:lnTo>
                    <a:pt x="15157" y="1704"/>
                  </a:lnTo>
                  <a:lnTo>
                    <a:pt x="15346" y="1874"/>
                  </a:lnTo>
                  <a:lnTo>
                    <a:pt x="15517" y="2063"/>
                  </a:lnTo>
                  <a:lnTo>
                    <a:pt x="15668" y="2253"/>
                  </a:lnTo>
                  <a:lnTo>
                    <a:pt x="15838" y="2461"/>
                  </a:lnTo>
                  <a:lnTo>
                    <a:pt x="15971" y="2669"/>
                  </a:lnTo>
                  <a:lnTo>
                    <a:pt x="16103" y="2896"/>
                  </a:lnTo>
                  <a:lnTo>
                    <a:pt x="16217" y="3123"/>
                  </a:lnTo>
                  <a:lnTo>
                    <a:pt x="16217" y="3123"/>
                  </a:lnTo>
                  <a:lnTo>
                    <a:pt x="16293" y="3293"/>
                  </a:lnTo>
                  <a:lnTo>
                    <a:pt x="16349" y="3483"/>
                  </a:lnTo>
                  <a:lnTo>
                    <a:pt x="16387" y="3728"/>
                  </a:lnTo>
                  <a:lnTo>
                    <a:pt x="16425" y="3993"/>
                  </a:lnTo>
                  <a:lnTo>
                    <a:pt x="16501" y="4618"/>
                  </a:lnTo>
                  <a:lnTo>
                    <a:pt x="16539" y="5356"/>
                  </a:lnTo>
                  <a:lnTo>
                    <a:pt x="16539" y="6188"/>
                  </a:lnTo>
                  <a:lnTo>
                    <a:pt x="16520" y="7059"/>
                  </a:lnTo>
                  <a:lnTo>
                    <a:pt x="16482" y="7986"/>
                  </a:lnTo>
                  <a:lnTo>
                    <a:pt x="16425" y="8951"/>
                  </a:lnTo>
                  <a:lnTo>
                    <a:pt x="16330" y="9897"/>
                  </a:lnTo>
                  <a:lnTo>
                    <a:pt x="16236" y="10862"/>
                  </a:lnTo>
                  <a:lnTo>
                    <a:pt x="16122" y="11771"/>
                  </a:lnTo>
                  <a:lnTo>
                    <a:pt x="15971" y="12641"/>
                  </a:lnTo>
                  <a:lnTo>
                    <a:pt x="15819" y="13417"/>
                  </a:lnTo>
                  <a:lnTo>
                    <a:pt x="15649" y="14136"/>
                  </a:lnTo>
                  <a:lnTo>
                    <a:pt x="15573" y="14439"/>
                  </a:lnTo>
                  <a:lnTo>
                    <a:pt x="15479" y="14723"/>
                  </a:lnTo>
                  <a:lnTo>
                    <a:pt x="15384" y="14969"/>
                  </a:lnTo>
                  <a:lnTo>
                    <a:pt x="15290" y="15177"/>
                  </a:lnTo>
                  <a:lnTo>
                    <a:pt x="15290" y="15177"/>
                  </a:lnTo>
                  <a:lnTo>
                    <a:pt x="15176" y="15366"/>
                  </a:lnTo>
                  <a:lnTo>
                    <a:pt x="15082" y="15555"/>
                  </a:lnTo>
                  <a:lnTo>
                    <a:pt x="14949" y="15725"/>
                  </a:lnTo>
                  <a:lnTo>
                    <a:pt x="14817" y="15877"/>
                  </a:lnTo>
                  <a:lnTo>
                    <a:pt x="14533" y="16180"/>
                  </a:lnTo>
                  <a:lnTo>
                    <a:pt x="14230" y="16463"/>
                  </a:lnTo>
                  <a:lnTo>
                    <a:pt x="13889" y="16709"/>
                  </a:lnTo>
                  <a:lnTo>
                    <a:pt x="13511" y="16937"/>
                  </a:lnTo>
                  <a:lnTo>
                    <a:pt x="13132" y="17126"/>
                  </a:lnTo>
                  <a:lnTo>
                    <a:pt x="12735" y="17296"/>
                  </a:lnTo>
                  <a:lnTo>
                    <a:pt x="12319" y="17466"/>
                  </a:lnTo>
                  <a:lnTo>
                    <a:pt x="11902" y="17599"/>
                  </a:lnTo>
                  <a:lnTo>
                    <a:pt x="11467" y="17712"/>
                  </a:lnTo>
                  <a:lnTo>
                    <a:pt x="11051" y="17826"/>
                  </a:lnTo>
                  <a:lnTo>
                    <a:pt x="10218" y="17996"/>
                  </a:lnTo>
                  <a:lnTo>
                    <a:pt x="9405" y="18129"/>
                  </a:lnTo>
                  <a:lnTo>
                    <a:pt x="9405" y="18129"/>
                  </a:lnTo>
                  <a:lnTo>
                    <a:pt x="8988" y="18185"/>
                  </a:lnTo>
                  <a:lnTo>
                    <a:pt x="8553" y="18223"/>
                  </a:lnTo>
                  <a:lnTo>
                    <a:pt x="8137" y="18223"/>
                  </a:lnTo>
                  <a:lnTo>
                    <a:pt x="7721" y="18204"/>
                  </a:lnTo>
                  <a:lnTo>
                    <a:pt x="7304" y="18167"/>
                  </a:lnTo>
                  <a:lnTo>
                    <a:pt x="6888" y="18091"/>
                  </a:lnTo>
                  <a:lnTo>
                    <a:pt x="6472" y="17996"/>
                  </a:lnTo>
                  <a:lnTo>
                    <a:pt x="6055" y="17883"/>
                  </a:lnTo>
                  <a:lnTo>
                    <a:pt x="6055" y="17883"/>
                  </a:lnTo>
                  <a:lnTo>
                    <a:pt x="5469" y="17712"/>
                  </a:lnTo>
                  <a:lnTo>
                    <a:pt x="4844" y="17504"/>
                  </a:lnTo>
                  <a:lnTo>
                    <a:pt x="4201" y="17277"/>
                  </a:lnTo>
                  <a:lnTo>
                    <a:pt x="3558" y="17031"/>
                  </a:lnTo>
                  <a:lnTo>
                    <a:pt x="2933" y="16728"/>
                  </a:lnTo>
                  <a:lnTo>
                    <a:pt x="2630" y="16577"/>
                  </a:lnTo>
                  <a:lnTo>
                    <a:pt x="2347" y="16407"/>
                  </a:lnTo>
                  <a:lnTo>
                    <a:pt x="2082" y="16236"/>
                  </a:lnTo>
                  <a:lnTo>
                    <a:pt x="1817" y="16047"/>
                  </a:lnTo>
                  <a:lnTo>
                    <a:pt x="1571" y="15858"/>
                  </a:lnTo>
                  <a:lnTo>
                    <a:pt x="1344" y="15650"/>
                  </a:lnTo>
                  <a:lnTo>
                    <a:pt x="1344" y="15650"/>
                  </a:lnTo>
                  <a:lnTo>
                    <a:pt x="1173" y="15461"/>
                  </a:lnTo>
                  <a:lnTo>
                    <a:pt x="1022" y="15252"/>
                  </a:lnTo>
                  <a:lnTo>
                    <a:pt x="889" y="15025"/>
                  </a:lnTo>
                  <a:lnTo>
                    <a:pt x="776" y="14779"/>
                  </a:lnTo>
                  <a:lnTo>
                    <a:pt x="681" y="14533"/>
                  </a:lnTo>
                  <a:lnTo>
                    <a:pt x="606" y="14268"/>
                  </a:lnTo>
                  <a:lnTo>
                    <a:pt x="530" y="13985"/>
                  </a:lnTo>
                  <a:lnTo>
                    <a:pt x="473" y="13720"/>
                  </a:lnTo>
                  <a:lnTo>
                    <a:pt x="397" y="13152"/>
                  </a:lnTo>
                  <a:lnTo>
                    <a:pt x="341" y="12584"/>
                  </a:lnTo>
                  <a:lnTo>
                    <a:pt x="246" y="11544"/>
                  </a:lnTo>
                  <a:lnTo>
                    <a:pt x="246" y="11544"/>
                  </a:lnTo>
                  <a:lnTo>
                    <a:pt x="151" y="10295"/>
                  </a:lnTo>
                  <a:lnTo>
                    <a:pt x="95" y="9046"/>
                  </a:lnTo>
                  <a:lnTo>
                    <a:pt x="19" y="6529"/>
                  </a:lnTo>
                  <a:lnTo>
                    <a:pt x="19" y="6529"/>
                  </a:lnTo>
                  <a:lnTo>
                    <a:pt x="0" y="5867"/>
                  </a:lnTo>
                  <a:lnTo>
                    <a:pt x="19" y="5167"/>
                  </a:lnTo>
                  <a:lnTo>
                    <a:pt x="38" y="4807"/>
                  </a:lnTo>
                  <a:lnTo>
                    <a:pt x="57" y="4466"/>
                  </a:lnTo>
                  <a:lnTo>
                    <a:pt x="95" y="4107"/>
                  </a:lnTo>
                  <a:lnTo>
                    <a:pt x="170" y="3766"/>
                  </a:lnTo>
                  <a:lnTo>
                    <a:pt x="246" y="3426"/>
                  </a:lnTo>
                  <a:lnTo>
                    <a:pt x="341" y="3104"/>
                  </a:lnTo>
                  <a:lnTo>
                    <a:pt x="454" y="2782"/>
                  </a:lnTo>
                  <a:lnTo>
                    <a:pt x="606" y="2480"/>
                  </a:lnTo>
                  <a:lnTo>
                    <a:pt x="776" y="2177"/>
                  </a:lnTo>
                  <a:lnTo>
                    <a:pt x="965" y="1912"/>
                  </a:lnTo>
                  <a:lnTo>
                    <a:pt x="1192" y="1647"/>
                  </a:lnTo>
                  <a:lnTo>
                    <a:pt x="1457" y="1420"/>
                  </a:lnTo>
                  <a:lnTo>
                    <a:pt x="1457" y="1420"/>
                  </a:lnTo>
                  <a:lnTo>
                    <a:pt x="1741" y="1212"/>
                  </a:lnTo>
                  <a:lnTo>
                    <a:pt x="2025" y="1004"/>
                  </a:lnTo>
                  <a:lnTo>
                    <a:pt x="2328" y="833"/>
                  </a:lnTo>
                  <a:lnTo>
                    <a:pt x="2649" y="682"/>
                  </a:lnTo>
                  <a:lnTo>
                    <a:pt x="2971" y="549"/>
                  </a:lnTo>
                  <a:lnTo>
                    <a:pt x="3293" y="436"/>
                  </a:lnTo>
                  <a:lnTo>
                    <a:pt x="3633" y="341"/>
                  </a:lnTo>
                  <a:lnTo>
                    <a:pt x="3974" y="266"/>
                  </a:lnTo>
                  <a:lnTo>
                    <a:pt x="4314" y="190"/>
                  </a:lnTo>
                  <a:lnTo>
                    <a:pt x="4674" y="133"/>
                  </a:lnTo>
                  <a:lnTo>
                    <a:pt x="5374" y="57"/>
                  </a:lnTo>
                  <a:lnTo>
                    <a:pt x="6074" y="20"/>
                  </a:lnTo>
                  <a:lnTo>
                    <a:pt x="6756" y="1"/>
                  </a:lnTo>
                  <a:lnTo>
                    <a:pt x="6756" y="1"/>
                  </a:lnTo>
                  <a:lnTo>
                    <a:pt x="7796" y="1"/>
                  </a:lnTo>
                  <a:lnTo>
                    <a:pt x="7796" y="1"/>
                  </a:lnTo>
                  <a:lnTo>
                    <a:pt x="8969" y="1"/>
                  </a:lnTo>
                  <a:lnTo>
                    <a:pt x="9575" y="20"/>
                  </a:lnTo>
                  <a:lnTo>
                    <a:pt x="10181"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111;p27">
              <a:extLst>
                <a:ext uri="{FF2B5EF4-FFF2-40B4-BE49-F238E27FC236}">
                  <a16:creationId xmlns:a16="http://schemas.microsoft.com/office/drawing/2014/main" id="{544163C6-ECC9-4053-694B-9ADB30C5FCAD}"/>
                </a:ext>
              </a:extLst>
            </p:cNvPr>
            <p:cNvSpPr/>
            <p:nvPr/>
          </p:nvSpPr>
          <p:spPr>
            <a:xfrm>
              <a:off x="6326339" y="3038596"/>
              <a:ext cx="513601" cy="45579"/>
            </a:xfrm>
            <a:custGeom>
              <a:avLst/>
              <a:gdLst/>
              <a:ahLst/>
              <a:cxnLst/>
              <a:rect l="l" t="t" r="r" b="b"/>
              <a:pathLst>
                <a:path w="18356" h="1629" extrusionOk="0">
                  <a:moveTo>
                    <a:pt x="0" y="1628"/>
                  </a:moveTo>
                  <a:lnTo>
                    <a:pt x="0" y="1628"/>
                  </a:lnTo>
                  <a:lnTo>
                    <a:pt x="0" y="1628"/>
                  </a:lnTo>
                  <a:lnTo>
                    <a:pt x="19" y="1628"/>
                  </a:lnTo>
                  <a:lnTo>
                    <a:pt x="0" y="1628"/>
                  </a:lnTo>
                  <a:close/>
                  <a:moveTo>
                    <a:pt x="18355" y="1"/>
                  </a:moveTo>
                  <a:lnTo>
                    <a:pt x="18355" y="1"/>
                  </a:lnTo>
                  <a:lnTo>
                    <a:pt x="18355" y="39"/>
                  </a:lnTo>
                  <a:lnTo>
                    <a:pt x="18355" y="20"/>
                  </a:lnTo>
                  <a:lnTo>
                    <a:pt x="18355" y="20"/>
                  </a:lnTo>
                  <a:lnTo>
                    <a:pt x="18355" y="1"/>
                  </a:lnTo>
                  <a:lnTo>
                    <a:pt x="18355" y="1"/>
                  </a:lnTo>
                  <a:close/>
                </a:path>
              </a:pathLst>
            </a:custGeom>
            <a:solidFill>
              <a:srgbClr val="7529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112;p27">
              <a:extLst>
                <a:ext uri="{FF2B5EF4-FFF2-40B4-BE49-F238E27FC236}">
                  <a16:creationId xmlns:a16="http://schemas.microsoft.com/office/drawing/2014/main" id="{A9C18AA4-9AE9-C60A-3EFC-B6B8C2B7B2E0}"/>
                </a:ext>
              </a:extLst>
            </p:cNvPr>
            <p:cNvSpPr/>
            <p:nvPr/>
          </p:nvSpPr>
          <p:spPr>
            <a:xfrm>
              <a:off x="6378214" y="3170972"/>
              <a:ext cx="97454" cy="97454"/>
            </a:xfrm>
            <a:custGeom>
              <a:avLst/>
              <a:gdLst/>
              <a:ahLst/>
              <a:cxnLst/>
              <a:rect l="l" t="t" r="r" b="b"/>
              <a:pathLst>
                <a:path w="3483" h="3483" extrusionOk="0">
                  <a:moveTo>
                    <a:pt x="1552" y="0"/>
                  </a:moveTo>
                  <a:lnTo>
                    <a:pt x="1401" y="19"/>
                  </a:lnTo>
                  <a:lnTo>
                    <a:pt x="1231" y="57"/>
                  </a:lnTo>
                  <a:lnTo>
                    <a:pt x="1079" y="114"/>
                  </a:lnTo>
                  <a:lnTo>
                    <a:pt x="947" y="190"/>
                  </a:lnTo>
                  <a:lnTo>
                    <a:pt x="795" y="265"/>
                  </a:lnTo>
                  <a:lnTo>
                    <a:pt x="663" y="360"/>
                  </a:lnTo>
                  <a:lnTo>
                    <a:pt x="530" y="473"/>
                  </a:lnTo>
                  <a:lnTo>
                    <a:pt x="417" y="606"/>
                  </a:lnTo>
                  <a:lnTo>
                    <a:pt x="303" y="738"/>
                  </a:lnTo>
                  <a:lnTo>
                    <a:pt x="228" y="871"/>
                  </a:lnTo>
                  <a:lnTo>
                    <a:pt x="152" y="1022"/>
                  </a:lnTo>
                  <a:lnTo>
                    <a:pt x="76" y="1174"/>
                  </a:lnTo>
                  <a:lnTo>
                    <a:pt x="38" y="1344"/>
                  </a:lnTo>
                  <a:lnTo>
                    <a:pt x="20" y="1514"/>
                  </a:lnTo>
                  <a:lnTo>
                    <a:pt x="1" y="1684"/>
                  </a:lnTo>
                  <a:lnTo>
                    <a:pt x="1" y="1874"/>
                  </a:lnTo>
                  <a:lnTo>
                    <a:pt x="20" y="2044"/>
                  </a:lnTo>
                  <a:lnTo>
                    <a:pt x="57" y="2195"/>
                  </a:lnTo>
                  <a:lnTo>
                    <a:pt x="114" y="2366"/>
                  </a:lnTo>
                  <a:lnTo>
                    <a:pt x="171" y="2517"/>
                  </a:lnTo>
                  <a:lnTo>
                    <a:pt x="266" y="2650"/>
                  </a:lnTo>
                  <a:lnTo>
                    <a:pt x="360" y="2801"/>
                  </a:lnTo>
                  <a:lnTo>
                    <a:pt x="474" y="2933"/>
                  </a:lnTo>
                  <a:lnTo>
                    <a:pt x="606" y="3047"/>
                  </a:lnTo>
                  <a:lnTo>
                    <a:pt x="739" y="3160"/>
                  </a:lnTo>
                  <a:lnTo>
                    <a:pt x="871" y="3255"/>
                  </a:lnTo>
                  <a:lnTo>
                    <a:pt x="1022" y="3331"/>
                  </a:lnTo>
                  <a:lnTo>
                    <a:pt x="1174" y="3388"/>
                  </a:lnTo>
                  <a:lnTo>
                    <a:pt x="1344" y="3444"/>
                  </a:lnTo>
                  <a:lnTo>
                    <a:pt x="1514" y="3463"/>
                  </a:lnTo>
                  <a:lnTo>
                    <a:pt x="1685" y="3482"/>
                  </a:lnTo>
                  <a:lnTo>
                    <a:pt x="1912" y="3482"/>
                  </a:lnTo>
                  <a:lnTo>
                    <a:pt x="2082" y="3444"/>
                  </a:lnTo>
                  <a:lnTo>
                    <a:pt x="2234" y="3406"/>
                  </a:lnTo>
                  <a:lnTo>
                    <a:pt x="2385" y="3369"/>
                  </a:lnTo>
                  <a:lnTo>
                    <a:pt x="2536" y="3293"/>
                  </a:lnTo>
                  <a:lnTo>
                    <a:pt x="2669" y="3217"/>
                  </a:lnTo>
                  <a:lnTo>
                    <a:pt x="2801" y="3104"/>
                  </a:lnTo>
                  <a:lnTo>
                    <a:pt x="2934" y="2990"/>
                  </a:lnTo>
                  <a:lnTo>
                    <a:pt x="3047" y="2877"/>
                  </a:lnTo>
                  <a:lnTo>
                    <a:pt x="3161" y="2744"/>
                  </a:lnTo>
                  <a:lnTo>
                    <a:pt x="3255" y="2593"/>
                  </a:lnTo>
                  <a:lnTo>
                    <a:pt x="3331" y="2441"/>
                  </a:lnTo>
                  <a:lnTo>
                    <a:pt x="3388" y="2290"/>
                  </a:lnTo>
                  <a:lnTo>
                    <a:pt x="3445" y="2139"/>
                  </a:lnTo>
                  <a:lnTo>
                    <a:pt x="3463" y="1968"/>
                  </a:lnTo>
                  <a:lnTo>
                    <a:pt x="3482" y="1779"/>
                  </a:lnTo>
                  <a:lnTo>
                    <a:pt x="3482" y="1609"/>
                  </a:lnTo>
                  <a:lnTo>
                    <a:pt x="3463" y="1438"/>
                  </a:lnTo>
                  <a:lnTo>
                    <a:pt x="3426" y="1268"/>
                  </a:lnTo>
                  <a:lnTo>
                    <a:pt x="3369" y="1117"/>
                  </a:lnTo>
                  <a:lnTo>
                    <a:pt x="3293" y="965"/>
                  </a:lnTo>
                  <a:lnTo>
                    <a:pt x="3217" y="814"/>
                  </a:lnTo>
                  <a:lnTo>
                    <a:pt x="3123" y="663"/>
                  </a:lnTo>
                  <a:lnTo>
                    <a:pt x="2990" y="530"/>
                  </a:lnTo>
                  <a:lnTo>
                    <a:pt x="2877" y="417"/>
                  </a:lnTo>
                  <a:lnTo>
                    <a:pt x="2744" y="303"/>
                  </a:lnTo>
                  <a:lnTo>
                    <a:pt x="2593" y="208"/>
                  </a:lnTo>
                  <a:lnTo>
                    <a:pt x="2442" y="133"/>
                  </a:lnTo>
                  <a:lnTo>
                    <a:pt x="2290" y="76"/>
                  </a:lnTo>
                  <a:lnTo>
                    <a:pt x="2139" y="38"/>
                  </a:lnTo>
                  <a:lnTo>
                    <a:pt x="1969" y="19"/>
                  </a:lnTo>
                  <a:lnTo>
                    <a:pt x="1779" y="0"/>
                  </a:lnTo>
                  <a:close/>
                </a:path>
              </a:pathLst>
            </a:custGeom>
            <a:solidFill>
              <a:srgbClr val="FCA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113;p27">
              <a:extLst>
                <a:ext uri="{FF2B5EF4-FFF2-40B4-BE49-F238E27FC236}">
                  <a16:creationId xmlns:a16="http://schemas.microsoft.com/office/drawing/2014/main" id="{AC70B13B-50CE-8A7F-BD25-C6887C2BE276}"/>
                </a:ext>
              </a:extLst>
            </p:cNvPr>
            <p:cNvSpPr/>
            <p:nvPr/>
          </p:nvSpPr>
          <p:spPr>
            <a:xfrm>
              <a:off x="6378214" y="3170972"/>
              <a:ext cx="97454" cy="97454"/>
            </a:xfrm>
            <a:custGeom>
              <a:avLst/>
              <a:gdLst/>
              <a:ahLst/>
              <a:cxnLst/>
              <a:rect l="l" t="t" r="r" b="b"/>
              <a:pathLst>
                <a:path w="3483" h="3483" fill="none" extrusionOk="0">
                  <a:moveTo>
                    <a:pt x="1723" y="0"/>
                  </a:moveTo>
                  <a:lnTo>
                    <a:pt x="1723" y="0"/>
                  </a:lnTo>
                  <a:lnTo>
                    <a:pt x="1552" y="0"/>
                  </a:lnTo>
                  <a:lnTo>
                    <a:pt x="1401" y="19"/>
                  </a:lnTo>
                  <a:lnTo>
                    <a:pt x="1231" y="57"/>
                  </a:lnTo>
                  <a:lnTo>
                    <a:pt x="1079" y="114"/>
                  </a:lnTo>
                  <a:lnTo>
                    <a:pt x="947" y="190"/>
                  </a:lnTo>
                  <a:lnTo>
                    <a:pt x="795" y="265"/>
                  </a:lnTo>
                  <a:lnTo>
                    <a:pt x="663" y="360"/>
                  </a:lnTo>
                  <a:lnTo>
                    <a:pt x="530" y="473"/>
                  </a:lnTo>
                  <a:lnTo>
                    <a:pt x="530" y="473"/>
                  </a:lnTo>
                  <a:lnTo>
                    <a:pt x="417" y="606"/>
                  </a:lnTo>
                  <a:lnTo>
                    <a:pt x="303" y="738"/>
                  </a:lnTo>
                  <a:lnTo>
                    <a:pt x="228" y="871"/>
                  </a:lnTo>
                  <a:lnTo>
                    <a:pt x="152" y="1022"/>
                  </a:lnTo>
                  <a:lnTo>
                    <a:pt x="76" y="1174"/>
                  </a:lnTo>
                  <a:lnTo>
                    <a:pt x="38" y="1344"/>
                  </a:lnTo>
                  <a:lnTo>
                    <a:pt x="20" y="1514"/>
                  </a:lnTo>
                  <a:lnTo>
                    <a:pt x="1" y="1684"/>
                  </a:lnTo>
                  <a:lnTo>
                    <a:pt x="1" y="1684"/>
                  </a:lnTo>
                  <a:lnTo>
                    <a:pt x="1" y="1874"/>
                  </a:lnTo>
                  <a:lnTo>
                    <a:pt x="20" y="2044"/>
                  </a:lnTo>
                  <a:lnTo>
                    <a:pt x="57" y="2195"/>
                  </a:lnTo>
                  <a:lnTo>
                    <a:pt x="114" y="2366"/>
                  </a:lnTo>
                  <a:lnTo>
                    <a:pt x="171" y="2517"/>
                  </a:lnTo>
                  <a:lnTo>
                    <a:pt x="266" y="2650"/>
                  </a:lnTo>
                  <a:lnTo>
                    <a:pt x="360" y="2801"/>
                  </a:lnTo>
                  <a:lnTo>
                    <a:pt x="474" y="2933"/>
                  </a:lnTo>
                  <a:lnTo>
                    <a:pt x="474" y="2933"/>
                  </a:lnTo>
                  <a:lnTo>
                    <a:pt x="606" y="3047"/>
                  </a:lnTo>
                  <a:lnTo>
                    <a:pt x="739" y="3160"/>
                  </a:lnTo>
                  <a:lnTo>
                    <a:pt x="871" y="3255"/>
                  </a:lnTo>
                  <a:lnTo>
                    <a:pt x="1022" y="3331"/>
                  </a:lnTo>
                  <a:lnTo>
                    <a:pt x="1174" y="3388"/>
                  </a:lnTo>
                  <a:lnTo>
                    <a:pt x="1344" y="3444"/>
                  </a:lnTo>
                  <a:lnTo>
                    <a:pt x="1514" y="3463"/>
                  </a:lnTo>
                  <a:lnTo>
                    <a:pt x="1685" y="3482"/>
                  </a:lnTo>
                  <a:lnTo>
                    <a:pt x="1685" y="3482"/>
                  </a:lnTo>
                  <a:lnTo>
                    <a:pt x="1742" y="3482"/>
                  </a:lnTo>
                  <a:lnTo>
                    <a:pt x="1742" y="3482"/>
                  </a:lnTo>
                  <a:lnTo>
                    <a:pt x="1912" y="3482"/>
                  </a:lnTo>
                  <a:lnTo>
                    <a:pt x="2082" y="3444"/>
                  </a:lnTo>
                  <a:lnTo>
                    <a:pt x="2234" y="3406"/>
                  </a:lnTo>
                  <a:lnTo>
                    <a:pt x="2385" y="3369"/>
                  </a:lnTo>
                  <a:lnTo>
                    <a:pt x="2536" y="3293"/>
                  </a:lnTo>
                  <a:lnTo>
                    <a:pt x="2669" y="3217"/>
                  </a:lnTo>
                  <a:lnTo>
                    <a:pt x="2801" y="3104"/>
                  </a:lnTo>
                  <a:lnTo>
                    <a:pt x="2934" y="2990"/>
                  </a:lnTo>
                  <a:lnTo>
                    <a:pt x="2934" y="2990"/>
                  </a:lnTo>
                  <a:lnTo>
                    <a:pt x="3047" y="2877"/>
                  </a:lnTo>
                  <a:lnTo>
                    <a:pt x="3161" y="2744"/>
                  </a:lnTo>
                  <a:lnTo>
                    <a:pt x="3255" y="2593"/>
                  </a:lnTo>
                  <a:lnTo>
                    <a:pt x="3331" y="2441"/>
                  </a:lnTo>
                  <a:lnTo>
                    <a:pt x="3388" y="2290"/>
                  </a:lnTo>
                  <a:lnTo>
                    <a:pt x="3445" y="2139"/>
                  </a:lnTo>
                  <a:lnTo>
                    <a:pt x="3463" y="1968"/>
                  </a:lnTo>
                  <a:lnTo>
                    <a:pt x="3482" y="1779"/>
                  </a:lnTo>
                  <a:lnTo>
                    <a:pt x="3482" y="1779"/>
                  </a:lnTo>
                  <a:lnTo>
                    <a:pt x="3482" y="1609"/>
                  </a:lnTo>
                  <a:lnTo>
                    <a:pt x="3463" y="1438"/>
                  </a:lnTo>
                  <a:lnTo>
                    <a:pt x="3426" y="1268"/>
                  </a:lnTo>
                  <a:lnTo>
                    <a:pt x="3369" y="1117"/>
                  </a:lnTo>
                  <a:lnTo>
                    <a:pt x="3293" y="965"/>
                  </a:lnTo>
                  <a:lnTo>
                    <a:pt x="3217" y="814"/>
                  </a:lnTo>
                  <a:lnTo>
                    <a:pt x="3123" y="663"/>
                  </a:lnTo>
                  <a:lnTo>
                    <a:pt x="2990" y="530"/>
                  </a:lnTo>
                  <a:lnTo>
                    <a:pt x="2990" y="530"/>
                  </a:lnTo>
                  <a:lnTo>
                    <a:pt x="2877" y="417"/>
                  </a:lnTo>
                  <a:lnTo>
                    <a:pt x="2744" y="303"/>
                  </a:lnTo>
                  <a:lnTo>
                    <a:pt x="2593" y="208"/>
                  </a:lnTo>
                  <a:lnTo>
                    <a:pt x="2442" y="133"/>
                  </a:lnTo>
                  <a:lnTo>
                    <a:pt x="2290" y="76"/>
                  </a:lnTo>
                  <a:lnTo>
                    <a:pt x="2139" y="38"/>
                  </a:lnTo>
                  <a:lnTo>
                    <a:pt x="1969" y="19"/>
                  </a:lnTo>
                  <a:lnTo>
                    <a:pt x="1779" y="0"/>
                  </a:lnTo>
                  <a:lnTo>
                    <a:pt x="1779" y="0"/>
                  </a:lnTo>
                  <a:lnTo>
                    <a:pt x="172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114;p27">
              <a:extLst>
                <a:ext uri="{FF2B5EF4-FFF2-40B4-BE49-F238E27FC236}">
                  <a16:creationId xmlns:a16="http://schemas.microsoft.com/office/drawing/2014/main" id="{82DA593B-46D9-3657-3B4C-BB6F39D16D89}"/>
                </a:ext>
              </a:extLst>
            </p:cNvPr>
            <p:cNvSpPr/>
            <p:nvPr/>
          </p:nvSpPr>
          <p:spPr>
            <a:xfrm>
              <a:off x="6397268" y="3185802"/>
              <a:ext cx="22272" cy="22244"/>
            </a:xfrm>
            <a:custGeom>
              <a:avLst/>
              <a:gdLst/>
              <a:ahLst/>
              <a:cxnLst/>
              <a:rect l="l" t="t" r="r" b="b"/>
              <a:pathLst>
                <a:path w="796" h="795" extrusionOk="0">
                  <a:moveTo>
                    <a:pt x="398" y="0"/>
                  </a:moveTo>
                  <a:lnTo>
                    <a:pt x="398" y="0"/>
                  </a:lnTo>
                  <a:lnTo>
                    <a:pt x="474" y="19"/>
                  </a:lnTo>
                  <a:lnTo>
                    <a:pt x="550" y="38"/>
                  </a:lnTo>
                  <a:lnTo>
                    <a:pt x="625" y="76"/>
                  </a:lnTo>
                  <a:lnTo>
                    <a:pt x="682" y="133"/>
                  </a:lnTo>
                  <a:lnTo>
                    <a:pt x="682" y="133"/>
                  </a:lnTo>
                  <a:lnTo>
                    <a:pt x="739" y="189"/>
                  </a:lnTo>
                  <a:lnTo>
                    <a:pt x="777" y="246"/>
                  </a:lnTo>
                  <a:lnTo>
                    <a:pt x="796" y="322"/>
                  </a:lnTo>
                  <a:lnTo>
                    <a:pt x="796" y="416"/>
                  </a:lnTo>
                  <a:lnTo>
                    <a:pt x="796" y="416"/>
                  </a:lnTo>
                  <a:lnTo>
                    <a:pt x="796" y="492"/>
                  </a:lnTo>
                  <a:lnTo>
                    <a:pt x="758" y="568"/>
                  </a:lnTo>
                  <a:lnTo>
                    <a:pt x="720" y="625"/>
                  </a:lnTo>
                  <a:lnTo>
                    <a:pt x="663" y="700"/>
                  </a:lnTo>
                  <a:lnTo>
                    <a:pt x="663" y="700"/>
                  </a:lnTo>
                  <a:lnTo>
                    <a:pt x="606" y="738"/>
                  </a:lnTo>
                  <a:lnTo>
                    <a:pt x="531" y="776"/>
                  </a:lnTo>
                  <a:lnTo>
                    <a:pt x="455" y="795"/>
                  </a:lnTo>
                  <a:lnTo>
                    <a:pt x="379" y="795"/>
                  </a:lnTo>
                  <a:lnTo>
                    <a:pt x="379" y="795"/>
                  </a:lnTo>
                  <a:lnTo>
                    <a:pt x="304" y="795"/>
                  </a:lnTo>
                  <a:lnTo>
                    <a:pt x="228" y="757"/>
                  </a:lnTo>
                  <a:lnTo>
                    <a:pt x="171" y="719"/>
                  </a:lnTo>
                  <a:lnTo>
                    <a:pt x="114" y="681"/>
                  </a:lnTo>
                  <a:lnTo>
                    <a:pt x="114" y="681"/>
                  </a:lnTo>
                  <a:lnTo>
                    <a:pt x="58" y="606"/>
                  </a:lnTo>
                  <a:lnTo>
                    <a:pt x="20" y="549"/>
                  </a:lnTo>
                  <a:lnTo>
                    <a:pt x="1" y="473"/>
                  </a:lnTo>
                  <a:lnTo>
                    <a:pt x="1" y="398"/>
                  </a:lnTo>
                  <a:lnTo>
                    <a:pt x="1" y="398"/>
                  </a:lnTo>
                  <a:lnTo>
                    <a:pt x="1" y="303"/>
                  </a:lnTo>
                  <a:lnTo>
                    <a:pt x="20" y="227"/>
                  </a:lnTo>
                  <a:lnTo>
                    <a:pt x="77" y="170"/>
                  </a:lnTo>
                  <a:lnTo>
                    <a:pt x="133" y="114"/>
                  </a:lnTo>
                  <a:lnTo>
                    <a:pt x="133" y="114"/>
                  </a:lnTo>
                  <a:lnTo>
                    <a:pt x="190" y="57"/>
                  </a:lnTo>
                  <a:lnTo>
                    <a:pt x="247" y="38"/>
                  </a:lnTo>
                  <a:lnTo>
                    <a:pt x="323" y="19"/>
                  </a:lnTo>
                  <a:lnTo>
                    <a:pt x="398" y="0"/>
                  </a:lnTo>
                  <a:lnTo>
                    <a:pt x="39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115;p27">
              <a:extLst>
                <a:ext uri="{FF2B5EF4-FFF2-40B4-BE49-F238E27FC236}">
                  <a16:creationId xmlns:a16="http://schemas.microsoft.com/office/drawing/2014/main" id="{89D257B4-2580-B5D4-0E0D-7B59FB561928}"/>
                </a:ext>
              </a:extLst>
            </p:cNvPr>
            <p:cNvSpPr/>
            <p:nvPr/>
          </p:nvSpPr>
          <p:spPr>
            <a:xfrm>
              <a:off x="6660955" y="3168845"/>
              <a:ext cx="102743" cy="102743"/>
            </a:xfrm>
            <a:custGeom>
              <a:avLst/>
              <a:gdLst/>
              <a:ahLst/>
              <a:cxnLst/>
              <a:rect l="l" t="t" r="r" b="b"/>
              <a:pathLst>
                <a:path w="3672" h="3672" extrusionOk="0">
                  <a:moveTo>
                    <a:pt x="1647" y="1"/>
                  </a:moveTo>
                  <a:lnTo>
                    <a:pt x="1476" y="20"/>
                  </a:lnTo>
                  <a:lnTo>
                    <a:pt x="1306" y="57"/>
                  </a:lnTo>
                  <a:lnTo>
                    <a:pt x="1155" y="114"/>
                  </a:lnTo>
                  <a:lnTo>
                    <a:pt x="1003" y="190"/>
                  </a:lnTo>
                  <a:lnTo>
                    <a:pt x="852" y="284"/>
                  </a:lnTo>
                  <a:lnTo>
                    <a:pt x="700" y="379"/>
                  </a:lnTo>
                  <a:lnTo>
                    <a:pt x="568" y="493"/>
                  </a:lnTo>
                  <a:lnTo>
                    <a:pt x="436" y="625"/>
                  </a:lnTo>
                  <a:lnTo>
                    <a:pt x="322" y="776"/>
                  </a:lnTo>
                  <a:lnTo>
                    <a:pt x="227" y="928"/>
                  </a:lnTo>
                  <a:lnTo>
                    <a:pt x="152" y="1079"/>
                  </a:lnTo>
                  <a:lnTo>
                    <a:pt x="76" y="1250"/>
                  </a:lnTo>
                  <a:lnTo>
                    <a:pt x="38" y="1420"/>
                  </a:lnTo>
                  <a:lnTo>
                    <a:pt x="0" y="1590"/>
                  </a:lnTo>
                  <a:lnTo>
                    <a:pt x="0" y="1779"/>
                  </a:lnTo>
                  <a:lnTo>
                    <a:pt x="0" y="1969"/>
                  </a:lnTo>
                  <a:lnTo>
                    <a:pt x="19" y="2139"/>
                  </a:lnTo>
                  <a:lnTo>
                    <a:pt x="57" y="2328"/>
                  </a:lnTo>
                  <a:lnTo>
                    <a:pt x="114" y="2480"/>
                  </a:lnTo>
                  <a:lnTo>
                    <a:pt x="190" y="2650"/>
                  </a:lnTo>
                  <a:lnTo>
                    <a:pt x="265" y="2801"/>
                  </a:lnTo>
                  <a:lnTo>
                    <a:pt x="379" y="2953"/>
                  </a:lnTo>
                  <a:lnTo>
                    <a:pt x="511" y="3085"/>
                  </a:lnTo>
                  <a:lnTo>
                    <a:pt x="644" y="3218"/>
                  </a:lnTo>
                  <a:lnTo>
                    <a:pt x="776" y="3331"/>
                  </a:lnTo>
                  <a:lnTo>
                    <a:pt x="928" y="3426"/>
                  </a:lnTo>
                  <a:lnTo>
                    <a:pt x="1079" y="3520"/>
                  </a:lnTo>
                  <a:lnTo>
                    <a:pt x="1249" y="3577"/>
                  </a:lnTo>
                  <a:lnTo>
                    <a:pt x="1420" y="3634"/>
                  </a:lnTo>
                  <a:lnTo>
                    <a:pt x="1590" y="3653"/>
                  </a:lnTo>
                  <a:lnTo>
                    <a:pt x="1779" y="3672"/>
                  </a:lnTo>
                  <a:lnTo>
                    <a:pt x="1836" y="3672"/>
                  </a:lnTo>
                  <a:lnTo>
                    <a:pt x="2025" y="3653"/>
                  </a:lnTo>
                  <a:lnTo>
                    <a:pt x="2195" y="3634"/>
                  </a:lnTo>
                  <a:lnTo>
                    <a:pt x="2366" y="3596"/>
                  </a:lnTo>
                  <a:lnTo>
                    <a:pt x="2517" y="3539"/>
                  </a:lnTo>
                  <a:lnTo>
                    <a:pt x="2668" y="3464"/>
                  </a:lnTo>
                  <a:lnTo>
                    <a:pt x="2820" y="3388"/>
                  </a:lnTo>
                  <a:lnTo>
                    <a:pt x="2971" y="3274"/>
                  </a:lnTo>
                  <a:lnTo>
                    <a:pt x="3104" y="3161"/>
                  </a:lnTo>
                  <a:lnTo>
                    <a:pt x="3236" y="3028"/>
                  </a:lnTo>
                  <a:lnTo>
                    <a:pt x="3331" y="2877"/>
                  </a:lnTo>
                  <a:lnTo>
                    <a:pt x="3444" y="2726"/>
                  </a:lnTo>
                  <a:lnTo>
                    <a:pt x="3520" y="2574"/>
                  </a:lnTo>
                  <a:lnTo>
                    <a:pt x="3577" y="2423"/>
                  </a:lnTo>
                  <a:lnTo>
                    <a:pt x="3615" y="2252"/>
                  </a:lnTo>
                  <a:lnTo>
                    <a:pt x="3652" y="2063"/>
                  </a:lnTo>
                  <a:lnTo>
                    <a:pt x="3671" y="1874"/>
                  </a:lnTo>
                  <a:lnTo>
                    <a:pt x="3671" y="1685"/>
                  </a:lnTo>
                  <a:lnTo>
                    <a:pt x="3652" y="1514"/>
                  </a:lnTo>
                  <a:lnTo>
                    <a:pt x="3615" y="1344"/>
                  </a:lnTo>
                  <a:lnTo>
                    <a:pt x="3558" y="1174"/>
                  </a:lnTo>
                  <a:lnTo>
                    <a:pt x="3482" y="1004"/>
                  </a:lnTo>
                  <a:lnTo>
                    <a:pt x="3388" y="852"/>
                  </a:lnTo>
                  <a:lnTo>
                    <a:pt x="3293" y="701"/>
                  </a:lnTo>
                  <a:lnTo>
                    <a:pt x="3160" y="568"/>
                  </a:lnTo>
                  <a:lnTo>
                    <a:pt x="3028" y="436"/>
                  </a:lnTo>
                  <a:lnTo>
                    <a:pt x="2896" y="322"/>
                  </a:lnTo>
                  <a:lnTo>
                    <a:pt x="2744" y="228"/>
                  </a:lnTo>
                  <a:lnTo>
                    <a:pt x="2593" y="152"/>
                  </a:lnTo>
                  <a:lnTo>
                    <a:pt x="2422" y="76"/>
                  </a:lnTo>
                  <a:lnTo>
                    <a:pt x="2252" y="39"/>
                  </a:lnTo>
                  <a:lnTo>
                    <a:pt x="2063" y="1"/>
                  </a:lnTo>
                  <a:close/>
                </a:path>
              </a:pathLst>
            </a:custGeom>
            <a:solidFill>
              <a:srgbClr val="FCA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116;p27">
              <a:extLst>
                <a:ext uri="{FF2B5EF4-FFF2-40B4-BE49-F238E27FC236}">
                  <a16:creationId xmlns:a16="http://schemas.microsoft.com/office/drawing/2014/main" id="{EFE94064-E659-700D-B3C5-9B9AF14FD1F1}"/>
                </a:ext>
              </a:extLst>
            </p:cNvPr>
            <p:cNvSpPr/>
            <p:nvPr/>
          </p:nvSpPr>
          <p:spPr>
            <a:xfrm>
              <a:off x="6660955" y="3168845"/>
              <a:ext cx="102743" cy="102743"/>
            </a:xfrm>
            <a:custGeom>
              <a:avLst/>
              <a:gdLst/>
              <a:ahLst/>
              <a:cxnLst/>
              <a:rect l="l" t="t" r="r" b="b"/>
              <a:pathLst>
                <a:path w="3672" h="3672" fill="none" extrusionOk="0">
                  <a:moveTo>
                    <a:pt x="1817" y="1"/>
                  </a:moveTo>
                  <a:lnTo>
                    <a:pt x="1817" y="1"/>
                  </a:lnTo>
                  <a:lnTo>
                    <a:pt x="1647" y="1"/>
                  </a:lnTo>
                  <a:lnTo>
                    <a:pt x="1476" y="20"/>
                  </a:lnTo>
                  <a:lnTo>
                    <a:pt x="1306" y="57"/>
                  </a:lnTo>
                  <a:lnTo>
                    <a:pt x="1155" y="114"/>
                  </a:lnTo>
                  <a:lnTo>
                    <a:pt x="1003" y="190"/>
                  </a:lnTo>
                  <a:lnTo>
                    <a:pt x="852" y="284"/>
                  </a:lnTo>
                  <a:lnTo>
                    <a:pt x="700" y="379"/>
                  </a:lnTo>
                  <a:lnTo>
                    <a:pt x="568" y="493"/>
                  </a:lnTo>
                  <a:lnTo>
                    <a:pt x="568" y="493"/>
                  </a:lnTo>
                  <a:lnTo>
                    <a:pt x="436" y="625"/>
                  </a:lnTo>
                  <a:lnTo>
                    <a:pt x="322" y="776"/>
                  </a:lnTo>
                  <a:lnTo>
                    <a:pt x="227" y="928"/>
                  </a:lnTo>
                  <a:lnTo>
                    <a:pt x="152" y="1079"/>
                  </a:lnTo>
                  <a:lnTo>
                    <a:pt x="76" y="1250"/>
                  </a:lnTo>
                  <a:lnTo>
                    <a:pt x="38" y="1420"/>
                  </a:lnTo>
                  <a:lnTo>
                    <a:pt x="0" y="1590"/>
                  </a:lnTo>
                  <a:lnTo>
                    <a:pt x="0" y="1779"/>
                  </a:lnTo>
                  <a:lnTo>
                    <a:pt x="0" y="1779"/>
                  </a:lnTo>
                  <a:lnTo>
                    <a:pt x="0" y="1969"/>
                  </a:lnTo>
                  <a:lnTo>
                    <a:pt x="19" y="2139"/>
                  </a:lnTo>
                  <a:lnTo>
                    <a:pt x="57" y="2328"/>
                  </a:lnTo>
                  <a:lnTo>
                    <a:pt x="114" y="2480"/>
                  </a:lnTo>
                  <a:lnTo>
                    <a:pt x="190" y="2650"/>
                  </a:lnTo>
                  <a:lnTo>
                    <a:pt x="265" y="2801"/>
                  </a:lnTo>
                  <a:lnTo>
                    <a:pt x="379" y="2953"/>
                  </a:lnTo>
                  <a:lnTo>
                    <a:pt x="511" y="3085"/>
                  </a:lnTo>
                  <a:lnTo>
                    <a:pt x="511" y="3085"/>
                  </a:lnTo>
                  <a:lnTo>
                    <a:pt x="644" y="3218"/>
                  </a:lnTo>
                  <a:lnTo>
                    <a:pt x="776" y="3331"/>
                  </a:lnTo>
                  <a:lnTo>
                    <a:pt x="928" y="3426"/>
                  </a:lnTo>
                  <a:lnTo>
                    <a:pt x="1079" y="3520"/>
                  </a:lnTo>
                  <a:lnTo>
                    <a:pt x="1249" y="3577"/>
                  </a:lnTo>
                  <a:lnTo>
                    <a:pt x="1420" y="3634"/>
                  </a:lnTo>
                  <a:lnTo>
                    <a:pt x="1590" y="3653"/>
                  </a:lnTo>
                  <a:lnTo>
                    <a:pt x="1779" y="3672"/>
                  </a:lnTo>
                  <a:lnTo>
                    <a:pt x="1779" y="3672"/>
                  </a:lnTo>
                  <a:lnTo>
                    <a:pt x="1836" y="3672"/>
                  </a:lnTo>
                  <a:lnTo>
                    <a:pt x="1836" y="3672"/>
                  </a:lnTo>
                  <a:lnTo>
                    <a:pt x="2025" y="3653"/>
                  </a:lnTo>
                  <a:lnTo>
                    <a:pt x="2195" y="3634"/>
                  </a:lnTo>
                  <a:lnTo>
                    <a:pt x="2366" y="3596"/>
                  </a:lnTo>
                  <a:lnTo>
                    <a:pt x="2517" y="3539"/>
                  </a:lnTo>
                  <a:lnTo>
                    <a:pt x="2668" y="3464"/>
                  </a:lnTo>
                  <a:lnTo>
                    <a:pt x="2820" y="3388"/>
                  </a:lnTo>
                  <a:lnTo>
                    <a:pt x="2971" y="3274"/>
                  </a:lnTo>
                  <a:lnTo>
                    <a:pt x="3104" y="3161"/>
                  </a:lnTo>
                  <a:lnTo>
                    <a:pt x="3104" y="3161"/>
                  </a:lnTo>
                  <a:lnTo>
                    <a:pt x="3236" y="3028"/>
                  </a:lnTo>
                  <a:lnTo>
                    <a:pt x="3331" y="2877"/>
                  </a:lnTo>
                  <a:lnTo>
                    <a:pt x="3444" y="2726"/>
                  </a:lnTo>
                  <a:lnTo>
                    <a:pt x="3520" y="2574"/>
                  </a:lnTo>
                  <a:lnTo>
                    <a:pt x="3577" y="2423"/>
                  </a:lnTo>
                  <a:lnTo>
                    <a:pt x="3615" y="2252"/>
                  </a:lnTo>
                  <a:lnTo>
                    <a:pt x="3652" y="2063"/>
                  </a:lnTo>
                  <a:lnTo>
                    <a:pt x="3671" y="1874"/>
                  </a:lnTo>
                  <a:lnTo>
                    <a:pt x="3671" y="1874"/>
                  </a:lnTo>
                  <a:lnTo>
                    <a:pt x="3671" y="1685"/>
                  </a:lnTo>
                  <a:lnTo>
                    <a:pt x="3652" y="1514"/>
                  </a:lnTo>
                  <a:lnTo>
                    <a:pt x="3615" y="1344"/>
                  </a:lnTo>
                  <a:lnTo>
                    <a:pt x="3558" y="1174"/>
                  </a:lnTo>
                  <a:lnTo>
                    <a:pt x="3482" y="1004"/>
                  </a:lnTo>
                  <a:lnTo>
                    <a:pt x="3388" y="852"/>
                  </a:lnTo>
                  <a:lnTo>
                    <a:pt x="3293" y="701"/>
                  </a:lnTo>
                  <a:lnTo>
                    <a:pt x="3160" y="568"/>
                  </a:lnTo>
                  <a:lnTo>
                    <a:pt x="3160" y="568"/>
                  </a:lnTo>
                  <a:lnTo>
                    <a:pt x="3028" y="436"/>
                  </a:lnTo>
                  <a:lnTo>
                    <a:pt x="2896" y="322"/>
                  </a:lnTo>
                  <a:lnTo>
                    <a:pt x="2744" y="228"/>
                  </a:lnTo>
                  <a:lnTo>
                    <a:pt x="2593" y="152"/>
                  </a:lnTo>
                  <a:lnTo>
                    <a:pt x="2422" y="76"/>
                  </a:lnTo>
                  <a:lnTo>
                    <a:pt x="2252" y="39"/>
                  </a:lnTo>
                  <a:lnTo>
                    <a:pt x="2063" y="1"/>
                  </a:lnTo>
                  <a:lnTo>
                    <a:pt x="1874" y="1"/>
                  </a:lnTo>
                  <a:lnTo>
                    <a:pt x="1874" y="1"/>
                  </a:lnTo>
                  <a:lnTo>
                    <a:pt x="181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117;p27">
              <a:extLst>
                <a:ext uri="{FF2B5EF4-FFF2-40B4-BE49-F238E27FC236}">
                  <a16:creationId xmlns:a16="http://schemas.microsoft.com/office/drawing/2014/main" id="{6C991C97-18FC-C11D-22CD-6A32BD8789B3}"/>
                </a:ext>
              </a:extLst>
            </p:cNvPr>
            <p:cNvSpPr/>
            <p:nvPr/>
          </p:nvSpPr>
          <p:spPr>
            <a:xfrm>
              <a:off x="6721308" y="3185802"/>
              <a:ext cx="23335" cy="23307"/>
            </a:xfrm>
            <a:custGeom>
              <a:avLst/>
              <a:gdLst/>
              <a:ahLst/>
              <a:cxnLst/>
              <a:rect l="l" t="t" r="r" b="b"/>
              <a:pathLst>
                <a:path w="834" h="833" extrusionOk="0">
                  <a:moveTo>
                    <a:pt x="720" y="114"/>
                  </a:moveTo>
                  <a:lnTo>
                    <a:pt x="720" y="114"/>
                  </a:lnTo>
                  <a:lnTo>
                    <a:pt x="776" y="189"/>
                  </a:lnTo>
                  <a:lnTo>
                    <a:pt x="814" y="246"/>
                  </a:lnTo>
                  <a:lnTo>
                    <a:pt x="833" y="341"/>
                  </a:lnTo>
                  <a:lnTo>
                    <a:pt x="833" y="416"/>
                  </a:lnTo>
                  <a:lnTo>
                    <a:pt x="833" y="416"/>
                  </a:lnTo>
                  <a:lnTo>
                    <a:pt x="833" y="511"/>
                  </a:lnTo>
                  <a:lnTo>
                    <a:pt x="795" y="587"/>
                  </a:lnTo>
                  <a:lnTo>
                    <a:pt x="757" y="644"/>
                  </a:lnTo>
                  <a:lnTo>
                    <a:pt x="701" y="719"/>
                  </a:lnTo>
                  <a:lnTo>
                    <a:pt x="701" y="719"/>
                  </a:lnTo>
                  <a:lnTo>
                    <a:pt x="644" y="776"/>
                  </a:lnTo>
                  <a:lnTo>
                    <a:pt x="568" y="795"/>
                  </a:lnTo>
                  <a:lnTo>
                    <a:pt x="493" y="814"/>
                  </a:lnTo>
                  <a:lnTo>
                    <a:pt x="417" y="833"/>
                  </a:lnTo>
                  <a:lnTo>
                    <a:pt x="417" y="833"/>
                  </a:lnTo>
                  <a:lnTo>
                    <a:pt x="322" y="814"/>
                  </a:lnTo>
                  <a:lnTo>
                    <a:pt x="247" y="795"/>
                  </a:lnTo>
                  <a:lnTo>
                    <a:pt x="171" y="757"/>
                  </a:lnTo>
                  <a:lnTo>
                    <a:pt x="114" y="700"/>
                  </a:lnTo>
                  <a:lnTo>
                    <a:pt x="114" y="700"/>
                  </a:lnTo>
                  <a:lnTo>
                    <a:pt x="57" y="625"/>
                  </a:lnTo>
                  <a:lnTo>
                    <a:pt x="19" y="568"/>
                  </a:lnTo>
                  <a:lnTo>
                    <a:pt x="1" y="473"/>
                  </a:lnTo>
                  <a:lnTo>
                    <a:pt x="1" y="398"/>
                  </a:lnTo>
                  <a:lnTo>
                    <a:pt x="1" y="398"/>
                  </a:lnTo>
                  <a:lnTo>
                    <a:pt x="1" y="322"/>
                  </a:lnTo>
                  <a:lnTo>
                    <a:pt x="38" y="227"/>
                  </a:lnTo>
                  <a:lnTo>
                    <a:pt x="76" y="170"/>
                  </a:lnTo>
                  <a:lnTo>
                    <a:pt x="133" y="95"/>
                  </a:lnTo>
                  <a:lnTo>
                    <a:pt x="133" y="95"/>
                  </a:lnTo>
                  <a:lnTo>
                    <a:pt x="190" y="57"/>
                  </a:lnTo>
                  <a:lnTo>
                    <a:pt x="265" y="19"/>
                  </a:lnTo>
                  <a:lnTo>
                    <a:pt x="341" y="0"/>
                  </a:lnTo>
                  <a:lnTo>
                    <a:pt x="436" y="0"/>
                  </a:lnTo>
                  <a:lnTo>
                    <a:pt x="436" y="0"/>
                  </a:lnTo>
                  <a:lnTo>
                    <a:pt x="511" y="0"/>
                  </a:lnTo>
                  <a:lnTo>
                    <a:pt x="587" y="19"/>
                  </a:lnTo>
                  <a:lnTo>
                    <a:pt x="663" y="57"/>
                  </a:lnTo>
                  <a:lnTo>
                    <a:pt x="720" y="114"/>
                  </a:lnTo>
                  <a:lnTo>
                    <a:pt x="720" y="114"/>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2118;p27">
              <a:extLst>
                <a:ext uri="{FF2B5EF4-FFF2-40B4-BE49-F238E27FC236}">
                  <a16:creationId xmlns:a16="http://schemas.microsoft.com/office/drawing/2014/main" id="{A8CADBC4-8F94-A28A-49AA-4A5929DB185F}"/>
                </a:ext>
              </a:extLst>
            </p:cNvPr>
            <p:cNvSpPr/>
            <p:nvPr/>
          </p:nvSpPr>
          <p:spPr>
            <a:xfrm>
              <a:off x="6553482" y="3161431"/>
              <a:ext cx="41830" cy="30218"/>
            </a:xfrm>
            <a:custGeom>
              <a:avLst/>
              <a:gdLst/>
              <a:ahLst/>
              <a:cxnLst/>
              <a:rect l="l" t="t" r="r" b="b"/>
              <a:pathLst>
                <a:path w="1495" h="1080" extrusionOk="0">
                  <a:moveTo>
                    <a:pt x="1495" y="1079"/>
                  </a:moveTo>
                  <a:lnTo>
                    <a:pt x="1495" y="1079"/>
                  </a:lnTo>
                  <a:lnTo>
                    <a:pt x="1438" y="966"/>
                  </a:lnTo>
                  <a:lnTo>
                    <a:pt x="1381" y="852"/>
                  </a:lnTo>
                  <a:lnTo>
                    <a:pt x="1306" y="739"/>
                  </a:lnTo>
                  <a:lnTo>
                    <a:pt x="1192" y="625"/>
                  </a:lnTo>
                  <a:lnTo>
                    <a:pt x="1060" y="531"/>
                  </a:lnTo>
                  <a:lnTo>
                    <a:pt x="984" y="493"/>
                  </a:lnTo>
                  <a:lnTo>
                    <a:pt x="889" y="455"/>
                  </a:lnTo>
                  <a:lnTo>
                    <a:pt x="814" y="436"/>
                  </a:lnTo>
                  <a:lnTo>
                    <a:pt x="719" y="455"/>
                  </a:lnTo>
                  <a:lnTo>
                    <a:pt x="719" y="455"/>
                  </a:lnTo>
                  <a:lnTo>
                    <a:pt x="530" y="493"/>
                  </a:lnTo>
                  <a:lnTo>
                    <a:pt x="378" y="549"/>
                  </a:lnTo>
                  <a:lnTo>
                    <a:pt x="246" y="625"/>
                  </a:lnTo>
                  <a:lnTo>
                    <a:pt x="151" y="720"/>
                  </a:lnTo>
                  <a:lnTo>
                    <a:pt x="76" y="814"/>
                  </a:lnTo>
                  <a:lnTo>
                    <a:pt x="38" y="890"/>
                  </a:lnTo>
                  <a:lnTo>
                    <a:pt x="0" y="966"/>
                  </a:lnTo>
                  <a:lnTo>
                    <a:pt x="0" y="966"/>
                  </a:lnTo>
                  <a:lnTo>
                    <a:pt x="0" y="814"/>
                  </a:lnTo>
                  <a:lnTo>
                    <a:pt x="38" y="644"/>
                  </a:lnTo>
                  <a:lnTo>
                    <a:pt x="76" y="474"/>
                  </a:lnTo>
                  <a:lnTo>
                    <a:pt x="170" y="304"/>
                  </a:lnTo>
                  <a:lnTo>
                    <a:pt x="227" y="209"/>
                  </a:lnTo>
                  <a:lnTo>
                    <a:pt x="303" y="133"/>
                  </a:lnTo>
                  <a:lnTo>
                    <a:pt x="397" y="76"/>
                  </a:lnTo>
                  <a:lnTo>
                    <a:pt x="492" y="39"/>
                  </a:lnTo>
                  <a:lnTo>
                    <a:pt x="606" y="20"/>
                  </a:lnTo>
                  <a:lnTo>
                    <a:pt x="738" y="1"/>
                  </a:lnTo>
                  <a:lnTo>
                    <a:pt x="738" y="1"/>
                  </a:lnTo>
                  <a:lnTo>
                    <a:pt x="889" y="20"/>
                  </a:lnTo>
                  <a:lnTo>
                    <a:pt x="1003" y="58"/>
                  </a:lnTo>
                  <a:lnTo>
                    <a:pt x="1116" y="114"/>
                  </a:lnTo>
                  <a:lnTo>
                    <a:pt x="1192" y="190"/>
                  </a:lnTo>
                  <a:lnTo>
                    <a:pt x="1268" y="266"/>
                  </a:lnTo>
                  <a:lnTo>
                    <a:pt x="1344" y="360"/>
                  </a:lnTo>
                  <a:lnTo>
                    <a:pt x="1381" y="455"/>
                  </a:lnTo>
                  <a:lnTo>
                    <a:pt x="1419" y="549"/>
                  </a:lnTo>
                  <a:lnTo>
                    <a:pt x="1476" y="739"/>
                  </a:lnTo>
                  <a:lnTo>
                    <a:pt x="1495" y="909"/>
                  </a:lnTo>
                  <a:lnTo>
                    <a:pt x="1495" y="1079"/>
                  </a:lnTo>
                  <a:lnTo>
                    <a:pt x="1495" y="1079"/>
                  </a:lnTo>
                  <a:close/>
                </a:path>
              </a:pathLst>
            </a:custGeom>
            <a:solidFill>
              <a:srgbClr val="C47F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2119;p27">
              <a:extLst>
                <a:ext uri="{FF2B5EF4-FFF2-40B4-BE49-F238E27FC236}">
                  <a16:creationId xmlns:a16="http://schemas.microsoft.com/office/drawing/2014/main" id="{49995E35-375D-1825-5A76-AB63EDC0C7EE}"/>
                </a:ext>
              </a:extLst>
            </p:cNvPr>
            <p:cNvSpPr/>
            <p:nvPr/>
          </p:nvSpPr>
          <p:spPr>
            <a:xfrm>
              <a:off x="6639242" y="3089437"/>
              <a:ext cx="42390" cy="75742"/>
            </a:xfrm>
            <a:custGeom>
              <a:avLst/>
              <a:gdLst/>
              <a:ahLst/>
              <a:cxnLst/>
              <a:rect l="l" t="t" r="r" b="b"/>
              <a:pathLst>
                <a:path w="1515" h="2707" extrusionOk="0">
                  <a:moveTo>
                    <a:pt x="1" y="1344"/>
                  </a:moveTo>
                  <a:lnTo>
                    <a:pt x="1" y="1344"/>
                  </a:lnTo>
                  <a:lnTo>
                    <a:pt x="19" y="1060"/>
                  </a:lnTo>
                  <a:lnTo>
                    <a:pt x="57" y="814"/>
                  </a:lnTo>
                  <a:lnTo>
                    <a:pt x="152" y="587"/>
                  </a:lnTo>
                  <a:lnTo>
                    <a:pt x="247" y="379"/>
                  </a:lnTo>
                  <a:lnTo>
                    <a:pt x="247" y="379"/>
                  </a:lnTo>
                  <a:lnTo>
                    <a:pt x="379" y="208"/>
                  </a:lnTo>
                  <a:lnTo>
                    <a:pt x="511" y="76"/>
                  </a:lnTo>
                  <a:lnTo>
                    <a:pt x="587" y="38"/>
                  </a:lnTo>
                  <a:lnTo>
                    <a:pt x="644" y="19"/>
                  </a:lnTo>
                  <a:lnTo>
                    <a:pt x="720" y="0"/>
                  </a:lnTo>
                  <a:lnTo>
                    <a:pt x="795" y="0"/>
                  </a:lnTo>
                  <a:lnTo>
                    <a:pt x="795" y="0"/>
                  </a:lnTo>
                  <a:lnTo>
                    <a:pt x="871" y="0"/>
                  </a:lnTo>
                  <a:lnTo>
                    <a:pt x="947" y="19"/>
                  </a:lnTo>
                  <a:lnTo>
                    <a:pt x="1022" y="57"/>
                  </a:lnTo>
                  <a:lnTo>
                    <a:pt x="1098" y="95"/>
                  </a:lnTo>
                  <a:lnTo>
                    <a:pt x="1212" y="227"/>
                  </a:lnTo>
                  <a:lnTo>
                    <a:pt x="1325" y="417"/>
                  </a:lnTo>
                  <a:lnTo>
                    <a:pt x="1325" y="417"/>
                  </a:lnTo>
                  <a:lnTo>
                    <a:pt x="1420" y="625"/>
                  </a:lnTo>
                  <a:lnTo>
                    <a:pt x="1476" y="852"/>
                  </a:lnTo>
                  <a:lnTo>
                    <a:pt x="1514" y="1117"/>
                  </a:lnTo>
                  <a:lnTo>
                    <a:pt x="1514" y="1382"/>
                  </a:lnTo>
                  <a:lnTo>
                    <a:pt x="1514" y="1382"/>
                  </a:lnTo>
                  <a:lnTo>
                    <a:pt x="1495" y="1647"/>
                  </a:lnTo>
                  <a:lnTo>
                    <a:pt x="1458" y="1893"/>
                  </a:lnTo>
                  <a:lnTo>
                    <a:pt x="1382" y="2120"/>
                  </a:lnTo>
                  <a:lnTo>
                    <a:pt x="1287" y="2328"/>
                  </a:lnTo>
                  <a:lnTo>
                    <a:pt x="1287" y="2328"/>
                  </a:lnTo>
                  <a:lnTo>
                    <a:pt x="1155" y="2498"/>
                  </a:lnTo>
                  <a:lnTo>
                    <a:pt x="1022" y="2612"/>
                  </a:lnTo>
                  <a:lnTo>
                    <a:pt x="947" y="2649"/>
                  </a:lnTo>
                  <a:lnTo>
                    <a:pt x="890" y="2687"/>
                  </a:lnTo>
                  <a:lnTo>
                    <a:pt x="814" y="2706"/>
                  </a:lnTo>
                  <a:lnTo>
                    <a:pt x="739" y="2706"/>
                  </a:lnTo>
                  <a:lnTo>
                    <a:pt x="739" y="2706"/>
                  </a:lnTo>
                  <a:lnTo>
                    <a:pt x="644" y="2687"/>
                  </a:lnTo>
                  <a:lnTo>
                    <a:pt x="587" y="2668"/>
                  </a:lnTo>
                  <a:lnTo>
                    <a:pt x="511" y="2649"/>
                  </a:lnTo>
                  <a:lnTo>
                    <a:pt x="436" y="2593"/>
                  </a:lnTo>
                  <a:lnTo>
                    <a:pt x="322" y="2479"/>
                  </a:lnTo>
                  <a:lnTo>
                    <a:pt x="190" y="2309"/>
                  </a:lnTo>
                  <a:lnTo>
                    <a:pt x="190" y="2309"/>
                  </a:lnTo>
                  <a:lnTo>
                    <a:pt x="95" y="2082"/>
                  </a:lnTo>
                  <a:lnTo>
                    <a:pt x="38" y="1855"/>
                  </a:lnTo>
                  <a:lnTo>
                    <a:pt x="1" y="1609"/>
                  </a:lnTo>
                  <a:lnTo>
                    <a:pt x="1" y="1344"/>
                  </a:lnTo>
                  <a:lnTo>
                    <a:pt x="1" y="1344"/>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2120;p27">
              <a:extLst>
                <a:ext uri="{FF2B5EF4-FFF2-40B4-BE49-F238E27FC236}">
                  <a16:creationId xmlns:a16="http://schemas.microsoft.com/office/drawing/2014/main" id="{ACAF73ED-9BD0-E89E-32E1-8A8B2DC60CE6}"/>
                </a:ext>
              </a:extLst>
            </p:cNvPr>
            <p:cNvSpPr/>
            <p:nvPr/>
          </p:nvSpPr>
          <p:spPr>
            <a:xfrm>
              <a:off x="6464001" y="3088905"/>
              <a:ext cx="42893" cy="75742"/>
            </a:xfrm>
            <a:custGeom>
              <a:avLst/>
              <a:gdLst/>
              <a:ahLst/>
              <a:cxnLst/>
              <a:rect l="l" t="t" r="r" b="b"/>
              <a:pathLst>
                <a:path w="1533" h="2707" extrusionOk="0">
                  <a:moveTo>
                    <a:pt x="0" y="1344"/>
                  </a:moveTo>
                  <a:lnTo>
                    <a:pt x="0" y="1344"/>
                  </a:lnTo>
                  <a:lnTo>
                    <a:pt x="38" y="1079"/>
                  </a:lnTo>
                  <a:lnTo>
                    <a:pt x="76" y="814"/>
                  </a:lnTo>
                  <a:lnTo>
                    <a:pt x="151" y="587"/>
                  </a:lnTo>
                  <a:lnTo>
                    <a:pt x="265" y="379"/>
                  </a:lnTo>
                  <a:lnTo>
                    <a:pt x="265" y="379"/>
                  </a:lnTo>
                  <a:lnTo>
                    <a:pt x="379" y="208"/>
                  </a:lnTo>
                  <a:lnTo>
                    <a:pt x="435" y="133"/>
                  </a:lnTo>
                  <a:lnTo>
                    <a:pt x="511" y="95"/>
                  </a:lnTo>
                  <a:lnTo>
                    <a:pt x="587" y="38"/>
                  </a:lnTo>
                  <a:lnTo>
                    <a:pt x="662" y="19"/>
                  </a:lnTo>
                  <a:lnTo>
                    <a:pt x="738" y="0"/>
                  </a:lnTo>
                  <a:lnTo>
                    <a:pt x="814" y="0"/>
                  </a:lnTo>
                  <a:lnTo>
                    <a:pt x="814" y="0"/>
                  </a:lnTo>
                  <a:lnTo>
                    <a:pt x="889" y="0"/>
                  </a:lnTo>
                  <a:lnTo>
                    <a:pt x="965" y="19"/>
                  </a:lnTo>
                  <a:lnTo>
                    <a:pt x="1041" y="57"/>
                  </a:lnTo>
                  <a:lnTo>
                    <a:pt x="1098" y="95"/>
                  </a:lnTo>
                  <a:lnTo>
                    <a:pt x="1230" y="227"/>
                  </a:lnTo>
                  <a:lnTo>
                    <a:pt x="1344" y="417"/>
                  </a:lnTo>
                  <a:lnTo>
                    <a:pt x="1344" y="417"/>
                  </a:lnTo>
                  <a:lnTo>
                    <a:pt x="1438" y="625"/>
                  </a:lnTo>
                  <a:lnTo>
                    <a:pt x="1495" y="852"/>
                  </a:lnTo>
                  <a:lnTo>
                    <a:pt x="1514" y="1117"/>
                  </a:lnTo>
                  <a:lnTo>
                    <a:pt x="1533" y="1382"/>
                  </a:lnTo>
                  <a:lnTo>
                    <a:pt x="1533" y="1382"/>
                  </a:lnTo>
                  <a:lnTo>
                    <a:pt x="1514" y="1647"/>
                  </a:lnTo>
                  <a:lnTo>
                    <a:pt x="1457" y="1893"/>
                  </a:lnTo>
                  <a:lnTo>
                    <a:pt x="1381" y="2120"/>
                  </a:lnTo>
                  <a:lnTo>
                    <a:pt x="1287" y="2328"/>
                  </a:lnTo>
                  <a:lnTo>
                    <a:pt x="1287" y="2328"/>
                  </a:lnTo>
                  <a:lnTo>
                    <a:pt x="1173" y="2498"/>
                  </a:lnTo>
                  <a:lnTo>
                    <a:pt x="1041" y="2612"/>
                  </a:lnTo>
                  <a:lnTo>
                    <a:pt x="965" y="2650"/>
                  </a:lnTo>
                  <a:lnTo>
                    <a:pt x="889" y="2687"/>
                  </a:lnTo>
                  <a:lnTo>
                    <a:pt x="814" y="2706"/>
                  </a:lnTo>
                  <a:lnTo>
                    <a:pt x="738" y="2706"/>
                  </a:lnTo>
                  <a:lnTo>
                    <a:pt x="738" y="2706"/>
                  </a:lnTo>
                  <a:lnTo>
                    <a:pt x="662" y="2706"/>
                  </a:lnTo>
                  <a:lnTo>
                    <a:pt x="587" y="2687"/>
                  </a:lnTo>
                  <a:lnTo>
                    <a:pt x="511" y="2650"/>
                  </a:lnTo>
                  <a:lnTo>
                    <a:pt x="435" y="2593"/>
                  </a:lnTo>
                  <a:lnTo>
                    <a:pt x="379" y="2555"/>
                  </a:lnTo>
                  <a:lnTo>
                    <a:pt x="322" y="2479"/>
                  </a:lnTo>
                  <a:lnTo>
                    <a:pt x="208" y="2309"/>
                  </a:lnTo>
                  <a:lnTo>
                    <a:pt x="208" y="2309"/>
                  </a:lnTo>
                  <a:lnTo>
                    <a:pt x="114" y="2101"/>
                  </a:lnTo>
                  <a:lnTo>
                    <a:pt x="57" y="1855"/>
                  </a:lnTo>
                  <a:lnTo>
                    <a:pt x="19" y="1609"/>
                  </a:lnTo>
                  <a:lnTo>
                    <a:pt x="0" y="1344"/>
                  </a:lnTo>
                  <a:lnTo>
                    <a:pt x="0" y="1344"/>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121;p27">
              <a:extLst>
                <a:ext uri="{FF2B5EF4-FFF2-40B4-BE49-F238E27FC236}">
                  <a16:creationId xmlns:a16="http://schemas.microsoft.com/office/drawing/2014/main" id="{16BBE983-1C95-1DCE-F997-7AC895284854}"/>
                </a:ext>
              </a:extLst>
            </p:cNvPr>
            <p:cNvSpPr/>
            <p:nvPr/>
          </p:nvSpPr>
          <p:spPr>
            <a:xfrm>
              <a:off x="6493633" y="3221281"/>
              <a:ext cx="155177" cy="38668"/>
            </a:xfrm>
            <a:custGeom>
              <a:avLst/>
              <a:gdLst/>
              <a:ahLst/>
              <a:cxnLst/>
              <a:rect l="l" t="t" r="r" b="b"/>
              <a:pathLst>
                <a:path w="5546" h="1382" extrusionOk="0">
                  <a:moveTo>
                    <a:pt x="1" y="0"/>
                  </a:moveTo>
                  <a:lnTo>
                    <a:pt x="1" y="0"/>
                  </a:lnTo>
                  <a:lnTo>
                    <a:pt x="39" y="57"/>
                  </a:lnTo>
                  <a:lnTo>
                    <a:pt x="152" y="208"/>
                  </a:lnTo>
                  <a:lnTo>
                    <a:pt x="360" y="416"/>
                  </a:lnTo>
                  <a:lnTo>
                    <a:pt x="493" y="530"/>
                  </a:lnTo>
                  <a:lnTo>
                    <a:pt x="644" y="662"/>
                  </a:lnTo>
                  <a:lnTo>
                    <a:pt x="814" y="795"/>
                  </a:lnTo>
                  <a:lnTo>
                    <a:pt x="1023" y="908"/>
                  </a:lnTo>
                  <a:lnTo>
                    <a:pt x="1250" y="1022"/>
                  </a:lnTo>
                  <a:lnTo>
                    <a:pt x="1496" y="1135"/>
                  </a:lnTo>
                  <a:lnTo>
                    <a:pt x="1761" y="1230"/>
                  </a:lnTo>
                  <a:lnTo>
                    <a:pt x="2063" y="1287"/>
                  </a:lnTo>
                  <a:lnTo>
                    <a:pt x="2385" y="1344"/>
                  </a:lnTo>
                  <a:lnTo>
                    <a:pt x="2726" y="1381"/>
                  </a:lnTo>
                  <a:lnTo>
                    <a:pt x="2726" y="1381"/>
                  </a:lnTo>
                  <a:lnTo>
                    <a:pt x="3104" y="1362"/>
                  </a:lnTo>
                  <a:lnTo>
                    <a:pt x="3445" y="1344"/>
                  </a:lnTo>
                  <a:lnTo>
                    <a:pt x="3766" y="1268"/>
                  </a:lnTo>
                  <a:lnTo>
                    <a:pt x="4069" y="1192"/>
                  </a:lnTo>
                  <a:lnTo>
                    <a:pt x="4315" y="1098"/>
                  </a:lnTo>
                  <a:lnTo>
                    <a:pt x="4542" y="965"/>
                  </a:lnTo>
                  <a:lnTo>
                    <a:pt x="4750" y="852"/>
                  </a:lnTo>
                  <a:lnTo>
                    <a:pt x="4940" y="719"/>
                  </a:lnTo>
                  <a:lnTo>
                    <a:pt x="5091" y="587"/>
                  </a:lnTo>
                  <a:lnTo>
                    <a:pt x="5223" y="454"/>
                  </a:lnTo>
                  <a:lnTo>
                    <a:pt x="5413" y="227"/>
                  </a:lnTo>
                  <a:lnTo>
                    <a:pt x="5507" y="57"/>
                  </a:lnTo>
                  <a:lnTo>
                    <a:pt x="5545" y="0"/>
                  </a:lnTo>
                  <a:lnTo>
                    <a:pt x="5545" y="0"/>
                  </a:lnTo>
                  <a:lnTo>
                    <a:pt x="5432" y="57"/>
                  </a:lnTo>
                  <a:lnTo>
                    <a:pt x="5129" y="151"/>
                  </a:lnTo>
                  <a:lnTo>
                    <a:pt x="4618" y="303"/>
                  </a:lnTo>
                  <a:lnTo>
                    <a:pt x="4296" y="360"/>
                  </a:lnTo>
                  <a:lnTo>
                    <a:pt x="3937" y="416"/>
                  </a:lnTo>
                  <a:lnTo>
                    <a:pt x="3558" y="454"/>
                  </a:lnTo>
                  <a:lnTo>
                    <a:pt x="3123" y="492"/>
                  </a:lnTo>
                  <a:lnTo>
                    <a:pt x="2669" y="492"/>
                  </a:lnTo>
                  <a:lnTo>
                    <a:pt x="2177" y="473"/>
                  </a:lnTo>
                  <a:lnTo>
                    <a:pt x="1666" y="416"/>
                  </a:lnTo>
                  <a:lnTo>
                    <a:pt x="1136" y="322"/>
                  </a:lnTo>
                  <a:lnTo>
                    <a:pt x="568" y="189"/>
                  </a:lnTo>
                  <a:lnTo>
                    <a:pt x="1" y="0"/>
                  </a:lnTo>
                  <a:lnTo>
                    <a:pt x="1" y="0"/>
                  </a:lnTo>
                  <a:close/>
                </a:path>
              </a:pathLst>
            </a:custGeom>
            <a:solidFill>
              <a:srgbClr val="A15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2122;p27">
              <a:extLst>
                <a:ext uri="{FF2B5EF4-FFF2-40B4-BE49-F238E27FC236}">
                  <a16:creationId xmlns:a16="http://schemas.microsoft.com/office/drawing/2014/main" id="{17F5607F-155A-7B7D-1F54-DF38DC972C82}"/>
                </a:ext>
              </a:extLst>
            </p:cNvPr>
            <p:cNvSpPr/>
            <p:nvPr/>
          </p:nvSpPr>
          <p:spPr>
            <a:xfrm>
              <a:off x="6430621" y="3033308"/>
              <a:ext cx="95356" cy="27029"/>
            </a:xfrm>
            <a:custGeom>
              <a:avLst/>
              <a:gdLst/>
              <a:ahLst/>
              <a:cxnLst/>
              <a:rect l="l" t="t" r="r" b="b"/>
              <a:pathLst>
                <a:path w="3408" h="966" extrusionOk="0">
                  <a:moveTo>
                    <a:pt x="1723" y="0"/>
                  </a:moveTo>
                  <a:lnTo>
                    <a:pt x="1723" y="0"/>
                  </a:lnTo>
                  <a:lnTo>
                    <a:pt x="1893" y="0"/>
                  </a:lnTo>
                  <a:lnTo>
                    <a:pt x="2082" y="0"/>
                  </a:lnTo>
                  <a:lnTo>
                    <a:pt x="2253" y="19"/>
                  </a:lnTo>
                  <a:lnTo>
                    <a:pt x="2423" y="57"/>
                  </a:lnTo>
                  <a:lnTo>
                    <a:pt x="2593" y="114"/>
                  </a:lnTo>
                  <a:lnTo>
                    <a:pt x="2745" y="171"/>
                  </a:lnTo>
                  <a:lnTo>
                    <a:pt x="2991" y="303"/>
                  </a:lnTo>
                  <a:lnTo>
                    <a:pt x="3199" y="455"/>
                  </a:lnTo>
                  <a:lnTo>
                    <a:pt x="3350" y="587"/>
                  </a:lnTo>
                  <a:lnTo>
                    <a:pt x="3388" y="644"/>
                  </a:lnTo>
                  <a:lnTo>
                    <a:pt x="3407" y="701"/>
                  </a:lnTo>
                  <a:lnTo>
                    <a:pt x="3407" y="738"/>
                  </a:lnTo>
                  <a:lnTo>
                    <a:pt x="3369" y="757"/>
                  </a:lnTo>
                  <a:lnTo>
                    <a:pt x="3369" y="757"/>
                  </a:lnTo>
                  <a:lnTo>
                    <a:pt x="3048" y="833"/>
                  </a:lnTo>
                  <a:lnTo>
                    <a:pt x="2612" y="890"/>
                  </a:lnTo>
                  <a:lnTo>
                    <a:pt x="2139" y="928"/>
                  </a:lnTo>
                  <a:lnTo>
                    <a:pt x="1647" y="947"/>
                  </a:lnTo>
                  <a:lnTo>
                    <a:pt x="1155" y="966"/>
                  </a:lnTo>
                  <a:lnTo>
                    <a:pt x="720" y="947"/>
                  </a:lnTo>
                  <a:lnTo>
                    <a:pt x="342" y="928"/>
                  </a:lnTo>
                  <a:lnTo>
                    <a:pt x="58" y="909"/>
                  </a:lnTo>
                  <a:lnTo>
                    <a:pt x="58" y="909"/>
                  </a:lnTo>
                  <a:lnTo>
                    <a:pt x="20" y="890"/>
                  </a:lnTo>
                  <a:lnTo>
                    <a:pt x="1" y="871"/>
                  </a:lnTo>
                  <a:lnTo>
                    <a:pt x="20" y="833"/>
                  </a:lnTo>
                  <a:lnTo>
                    <a:pt x="39" y="776"/>
                  </a:lnTo>
                  <a:lnTo>
                    <a:pt x="152" y="644"/>
                  </a:lnTo>
                  <a:lnTo>
                    <a:pt x="342" y="511"/>
                  </a:lnTo>
                  <a:lnTo>
                    <a:pt x="607" y="360"/>
                  </a:lnTo>
                  <a:lnTo>
                    <a:pt x="928" y="209"/>
                  </a:lnTo>
                  <a:lnTo>
                    <a:pt x="1098" y="152"/>
                  </a:lnTo>
                  <a:lnTo>
                    <a:pt x="1288" y="95"/>
                  </a:lnTo>
                  <a:lnTo>
                    <a:pt x="1496" y="38"/>
                  </a:lnTo>
                  <a:lnTo>
                    <a:pt x="1723" y="0"/>
                  </a:lnTo>
                  <a:lnTo>
                    <a:pt x="1723" y="0"/>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2123;p27">
              <a:extLst>
                <a:ext uri="{FF2B5EF4-FFF2-40B4-BE49-F238E27FC236}">
                  <a16:creationId xmlns:a16="http://schemas.microsoft.com/office/drawing/2014/main" id="{F6768A5C-B2A8-7B0A-2789-C3752707AACA}"/>
                </a:ext>
              </a:extLst>
            </p:cNvPr>
            <p:cNvSpPr/>
            <p:nvPr/>
          </p:nvSpPr>
          <p:spPr>
            <a:xfrm>
              <a:off x="6611709" y="3037001"/>
              <a:ext cx="94796" cy="28624"/>
            </a:xfrm>
            <a:custGeom>
              <a:avLst/>
              <a:gdLst/>
              <a:ahLst/>
              <a:cxnLst/>
              <a:rect l="l" t="t" r="r" b="b"/>
              <a:pathLst>
                <a:path w="3388" h="1023" extrusionOk="0">
                  <a:moveTo>
                    <a:pt x="1723" y="20"/>
                  </a:moveTo>
                  <a:lnTo>
                    <a:pt x="1723" y="20"/>
                  </a:lnTo>
                  <a:lnTo>
                    <a:pt x="1533" y="1"/>
                  </a:lnTo>
                  <a:lnTo>
                    <a:pt x="1344" y="1"/>
                  </a:lnTo>
                  <a:lnTo>
                    <a:pt x="1174" y="20"/>
                  </a:lnTo>
                  <a:lnTo>
                    <a:pt x="1003" y="39"/>
                  </a:lnTo>
                  <a:lnTo>
                    <a:pt x="833" y="77"/>
                  </a:lnTo>
                  <a:lnTo>
                    <a:pt x="682" y="133"/>
                  </a:lnTo>
                  <a:lnTo>
                    <a:pt x="417" y="266"/>
                  </a:lnTo>
                  <a:lnTo>
                    <a:pt x="209" y="398"/>
                  </a:lnTo>
                  <a:lnTo>
                    <a:pt x="57" y="531"/>
                  </a:lnTo>
                  <a:lnTo>
                    <a:pt x="19" y="588"/>
                  </a:lnTo>
                  <a:lnTo>
                    <a:pt x="1" y="644"/>
                  </a:lnTo>
                  <a:lnTo>
                    <a:pt x="1" y="682"/>
                  </a:lnTo>
                  <a:lnTo>
                    <a:pt x="19" y="701"/>
                  </a:lnTo>
                  <a:lnTo>
                    <a:pt x="19" y="701"/>
                  </a:lnTo>
                  <a:lnTo>
                    <a:pt x="360" y="777"/>
                  </a:lnTo>
                  <a:lnTo>
                    <a:pt x="776" y="852"/>
                  </a:lnTo>
                  <a:lnTo>
                    <a:pt x="1249" y="928"/>
                  </a:lnTo>
                  <a:lnTo>
                    <a:pt x="1741" y="966"/>
                  </a:lnTo>
                  <a:lnTo>
                    <a:pt x="2214" y="1004"/>
                  </a:lnTo>
                  <a:lnTo>
                    <a:pt x="2669" y="1023"/>
                  </a:lnTo>
                  <a:lnTo>
                    <a:pt x="3047" y="1023"/>
                  </a:lnTo>
                  <a:lnTo>
                    <a:pt x="3331" y="1004"/>
                  </a:lnTo>
                  <a:lnTo>
                    <a:pt x="3331" y="1004"/>
                  </a:lnTo>
                  <a:lnTo>
                    <a:pt x="3369" y="985"/>
                  </a:lnTo>
                  <a:lnTo>
                    <a:pt x="3388" y="947"/>
                  </a:lnTo>
                  <a:lnTo>
                    <a:pt x="3369" y="909"/>
                  </a:lnTo>
                  <a:lnTo>
                    <a:pt x="3350" y="871"/>
                  </a:lnTo>
                  <a:lnTo>
                    <a:pt x="3236" y="739"/>
                  </a:lnTo>
                  <a:lnTo>
                    <a:pt x="3066" y="588"/>
                  </a:lnTo>
                  <a:lnTo>
                    <a:pt x="2820" y="417"/>
                  </a:lnTo>
                  <a:lnTo>
                    <a:pt x="2498" y="266"/>
                  </a:lnTo>
                  <a:lnTo>
                    <a:pt x="2328" y="190"/>
                  </a:lnTo>
                  <a:lnTo>
                    <a:pt x="2139" y="133"/>
                  </a:lnTo>
                  <a:lnTo>
                    <a:pt x="1931" y="77"/>
                  </a:lnTo>
                  <a:lnTo>
                    <a:pt x="1723" y="20"/>
                  </a:lnTo>
                  <a:lnTo>
                    <a:pt x="1723" y="20"/>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2124;p27">
              <a:extLst>
                <a:ext uri="{FF2B5EF4-FFF2-40B4-BE49-F238E27FC236}">
                  <a16:creationId xmlns:a16="http://schemas.microsoft.com/office/drawing/2014/main" id="{ECCD0C3D-51BA-18BF-F6C4-D136B4DF9736}"/>
                </a:ext>
              </a:extLst>
            </p:cNvPr>
            <p:cNvSpPr/>
            <p:nvPr/>
          </p:nvSpPr>
          <p:spPr>
            <a:xfrm>
              <a:off x="6311509" y="2726754"/>
              <a:ext cx="574485" cy="696786"/>
            </a:xfrm>
            <a:custGeom>
              <a:avLst/>
              <a:gdLst/>
              <a:ahLst/>
              <a:cxnLst/>
              <a:rect l="l" t="t" r="r" b="b"/>
              <a:pathLst>
                <a:path w="20532" h="24903" extrusionOk="0">
                  <a:moveTo>
                    <a:pt x="14609" y="10824"/>
                  </a:moveTo>
                  <a:lnTo>
                    <a:pt x="14609" y="10824"/>
                  </a:lnTo>
                  <a:lnTo>
                    <a:pt x="14722" y="10956"/>
                  </a:lnTo>
                  <a:lnTo>
                    <a:pt x="14817" y="11108"/>
                  </a:lnTo>
                  <a:lnTo>
                    <a:pt x="14911" y="11259"/>
                  </a:lnTo>
                  <a:lnTo>
                    <a:pt x="14968" y="11448"/>
                  </a:lnTo>
                  <a:lnTo>
                    <a:pt x="14968" y="11448"/>
                  </a:lnTo>
                  <a:lnTo>
                    <a:pt x="15044" y="11676"/>
                  </a:lnTo>
                  <a:lnTo>
                    <a:pt x="15063" y="11903"/>
                  </a:lnTo>
                  <a:lnTo>
                    <a:pt x="15082" y="12149"/>
                  </a:lnTo>
                  <a:lnTo>
                    <a:pt x="15082" y="12395"/>
                  </a:lnTo>
                  <a:lnTo>
                    <a:pt x="15063" y="12622"/>
                  </a:lnTo>
                  <a:lnTo>
                    <a:pt x="15044" y="12868"/>
                  </a:lnTo>
                  <a:lnTo>
                    <a:pt x="14968" y="13341"/>
                  </a:lnTo>
                  <a:lnTo>
                    <a:pt x="14968" y="13341"/>
                  </a:lnTo>
                  <a:lnTo>
                    <a:pt x="14893" y="13833"/>
                  </a:lnTo>
                  <a:lnTo>
                    <a:pt x="14855" y="14306"/>
                  </a:lnTo>
                  <a:lnTo>
                    <a:pt x="14836" y="14552"/>
                  </a:lnTo>
                  <a:lnTo>
                    <a:pt x="14855" y="14798"/>
                  </a:lnTo>
                  <a:lnTo>
                    <a:pt x="14874" y="15025"/>
                  </a:lnTo>
                  <a:lnTo>
                    <a:pt x="14930" y="15252"/>
                  </a:lnTo>
                  <a:lnTo>
                    <a:pt x="14930" y="15252"/>
                  </a:lnTo>
                  <a:lnTo>
                    <a:pt x="15006" y="15517"/>
                  </a:lnTo>
                  <a:lnTo>
                    <a:pt x="15120" y="15744"/>
                  </a:lnTo>
                  <a:lnTo>
                    <a:pt x="15366" y="16217"/>
                  </a:lnTo>
                  <a:lnTo>
                    <a:pt x="15612" y="16671"/>
                  </a:lnTo>
                  <a:lnTo>
                    <a:pt x="15725" y="16917"/>
                  </a:lnTo>
                  <a:lnTo>
                    <a:pt x="15801" y="17163"/>
                  </a:lnTo>
                  <a:lnTo>
                    <a:pt x="15801" y="17163"/>
                  </a:lnTo>
                  <a:lnTo>
                    <a:pt x="15858" y="17371"/>
                  </a:lnTo>
                  <a:lnTo>
                    <a:pt x="15877" y="17579"/>
                  </a:lnTo>
                  <a:lnTo>
                    <a:pt x="15895" y="17769"/>
                  </a:lnTo>
                  <a:lnTo>
                    <a:pt x="15895" y="17977"/>
                  </a:lnTo>
                  <a:lnTo>
                    <a:pt x="15877" y="18185"/>
                  </a:lnTo>
                  <a:lnTo>
                    <a:pt x="15858" y="18393"/>
                  </a:lnTo>
                  <a:lnTo>
                    <a:pt x="15763" y="18790"/>
                  </a:lnTo>
                  <a:lnTo>
                    <a:pt x="15631" y="19207"/>
                  </a:lnTo>
                  <a:lnTo>
                    <a:pt x="15479" y="19604"/>
                  </a:lnTo>
                  <a:lnTo>
                    <a:pt x="15157" y="20399"/>
                  </a:lnTo>
                  <a:lnTo>
                    <a:pt x="15157" y="20399"/>
                  </a:lnTo>
                  <a:lnTo>
                    <a:pt x="14968" y="20891"/>
                  </a:lnTo>
                  <a:lnTo>
                    <a:pt x="14874" y="21156"/>
                  </a:lnTo>
                  <a:lnTo>
                    <a:pt x="14798" y="21421"/>
                  </a:lnTo>
                  <a:lnTo>
                    <a:pt x="14741" y="21686"/>
                  </a:lnTo>
                  <a:lnTo>
                    <a:pt x="14703" y="21951"/>
                  </a:lnTo>
                  <a:lnTo>
                    <a:pt x="14684" y="22215"/>
                  </a:lnTo>
                  <a:lnTo>
                    <a:pt x="14684" y="22480"/>
                  </a:lnTo>
                  <a:lnTo>
                    <a:pt x="14684" y="22480"/>
                  </a:lnTo>
                  <a:lnTo>
                    <a:pt x="14722" y="22745"/>
                  </a:lnTo>
                  <a:lnTo>
                    <a:pt x="14779" y="22991"/>
                  </a:lnTo>
                  <a:lnTo>
                    <a:pt x="14855" y="23218"/>
                  </a:lnTo>
                  <a:lnTo>
                    <a:pt x="14949" y="23464"/>
                  </a:lnTo>
                  <a:lnTo>
                    <a:pt x="14949" y="23464"/>
                  </a:lnTo>
                  <a:lnTo>
                    <a:pt x="14987" y="23654"/>
                  </a:lnTo>
                  <a:lnTo>
                    <a:pt x="15006" y="23748"/>
                  </a:lnTo>
                  <a:lnTo>
                    <a:pt x="15044" y="23824"/>
                  </a:lnTo>
                  <a:lnTo>
                    <a:pt x="15044" y="23824"/>
                  </a:lnTo>
                  <a:lnTo>
                    <a:pt x="15157" y="24032"/>
                  </a:lnTo>
                  <a:lnTo>
                    <a:pt x="15290" y="24240"/>
                  </a:lnTo>
                  <a:lnTo>
                    <a:pt x="15460" y="24410"/>
                  </a:lnTo>
                  <a:lnTo>
                    <a:pt x="15649" y="24562"/>
                  </a:lnTo>
                  <a:lnTo>
                    <a:pt x="15649" y="24562"/>
                  </a:lnTo>
                  <a:lnTo>
                    <a:pt x="15877" y="24713"/>
                  </a:lnTo>
                  <a:lnTo>
                    <a:pt x="15990" y="24770"/>
                  </a:lnTo>
                  <a:lnTo>
                    <a:pt x="16104" y="24827"/>
                  </a:lnTo>
                  <a:lnTo>
                    <a:pt x="16104" y="24827"/>
                  </a:lnTo>
                  <a:lnTo>
                    <a:pt x="16331" y="24846"/>
                  </a:lnTo>
                  <a:lnTo>
                    <a:pt x="16463" y="24865"/>
                  </a:lnTo>
                  <a:lnTo>
                    <a:pt x="16539" y="24902"/>
                  </a:lnTo>
                  <a:lnTo>
                    <a:pt x="16539" y="24902"/>
                  </a:lnTo>
                  <a:lnTo>
                    <a:pt x="16482" y="24789"/>
                  </a:lnTo>
                  <a:lnTo>
                    <a:pt x="16425" y="24694"/>
                  </a:lnTo>
                  <a:lnTo>
                    <a:pt x="16369" y="24486"/>
                  </a:lnTo>
                  <a:lnTo>
                    <a:pt x="16274" y="24070"/>
                  </a:lnTo>
                  <a:lnTo>
                    <a:pt x="16274" y="24070"/>
                  </a:lnTo>
                  <a:lnTo>
                    <a:pt x="16236" y="23881"/>
                  </a:lnTo>
                  <a:lnTo>
                    <a:pt x="16217" y="23691"/>
                  </a:lnTo>
                  <a:lnTo>
                    <a:pt x="16217" y="23691"/>
                  </a:lnTo>
                  <a:lnTo>
                    <a:pt x="16198" y="23521"/>
                  </a:lnTo>
                  <a:lnTo>
                    <a:pt x="16198" y="23351"/>
                  </a:lnTo>
                  <a:lnTo>
                    <a:pt x="16236" y="23162"/>
                  </a:lnTo>
                  <a:lnTo>
                    <a:pt x="16255" y="22991"/>
                  </a:lnTo>
                  <a:lnTo>
                    <a:pt x="16255" y="22991"/>
                  </a:lnTo>
                  <a:lnTo>
                    <a:pt x="16312" y="22802"/>
                  </a:lnTo>
                  <a:lnTo>
                    <a:pt x="16369" y="22632"/>
                  </a:lnTo>
                  <a:lnTo>
                    <a:pt x="16520" y="22291"/>
                  </a:lnTo>
                  <a:lnTo>
                    <a:pt x="16709" y="21969"/>
                  </a:lnTo>
                  <a:lnTo>
                    <a:pt x="16936" y="21667"/>
                  </a:lnTo>
                  <a:lnTo>
                    <a:pt x="16936" y="21667"/>
                  </a:lnTo>
                  <a:lnTo>
                    <a:pt x="17144" y="21421"/>
                  </a:lnTo>
                  <a:lnTo>
                    <a:pt x="17371" y="21175"/>
                  </a:lnTo>
                  <a:lnTo>
                    <a:pt x="17598" y="20948"/>
                  </a:lnTo>
                  <a:lnTo>
                    <a:pt x="17844" y="20721"/>
                  </a:lnTo>
                  <a:lnTo>
                    <a:pt x="18355" y="20285"/>
                  </a:lnTo>
                  <a:lnTo>
                    <a:pt x="18847" y="19850"/>
                  </a:lnTo>
                  <a:lnTo>
                    <a:pt x="18847" y="19850"/>
                  </a:lnTo>
                  <a:lnTo>
                    <a:pt x="19093" y="19623"/>
                  </a:lnTo>
                  <a:lnTo>
                    <a:pt x="19320" y="19377"/>
                  </a:lnTo>
                  <a:lnTo>
                    <a:pt x="19529" y="19112"/>
                  </a:lnTo>
                  <a:lnTo>
                    <a:pt x="19718" y="18847"/>
                  </a:lnTo>
                  <a:lnTo>
                    <a:pt x="19888" y="18563"/>
                  </a:lnTo>
                  <a:lnTo>
                    <a:pt x="20021" y="18261"/>
                  </a:lnTo>
                  <a:lnTo>
                    <a:pt x="20115" y="17958"/>
                  </a:lnTo>
                  <a:lnTo>
                    <a:pt x="20191" y="17636"/>
                  </a:lnTo>
                  <a:lnTo>
                    <a:pt x="20191" y="17636"/>
                  </a:lnTo>
                  <a:lnTo>
                    <a:pt x="20210" y="17409"/>
                  </a:lnTo>
                  <a:lnTo>
                    <a:pt x="20210" y="17182"/>
                  </a:lnTo>
                  <a:lnTo>
                    <a:pt x="20191" y="16974"/>
                  </a:lnTo>
                  <a:lnTo>
                    <a:pt x="20153" y="16747"/>
                  </a:lnTo>
                  <a:lnTo>
                    <a:pt x="20058" y="16293"/>
                  </a:lnTo>
                  <a:lnTo>
                    <a:pt x="19945" y="15857"/>
                  </a:lnTo>
                  <a:lnTo>
                    <a:pt x="19812" y="15422"/>
                  </a:lnTo>
                  <a:lnTo>
                    <a:pt x="19699" y="14968"/>
                  </a:lnTo>
                  <a:lnTo>
                    <a:pt x="19661" y="14741"/>
                  </a:lnTo>
                  <a:lnTo>
                    <a:pt x="19623" y="14533"/>
                  </a:lnTo>
                  <a:lnTo>
                    <a:pt x="19604" y="14306"/>
                  </a:lnTo>
                  <a:lnTo>
                    <a:pt x="19604" y="14079"/>
                  </a:lnTo>
                  <a:lnTo>
                    <a:pt x="19604" y="14079"/>
                  </a:lnTo>
                  <a:lnTo>
                    <a:pt x="19623" y="13719"/>
                  </a:lnTo>
                  <a:lnTo>
                    <a:pt x="19699" y="13397"/>
                  </a:lnTo>
                  <a:lnTo>
                    <a:pt x="19775" y="13057"/>
                  </a:lnTo>
                  <a:lnTo>
                    <a:pt x="19888" y="12716"/>
                  </a:lnTo>
                  <a:lnTo>
                    <a:pt x="20134" y="12073"/>
                  </a:lnTo>
                  <a:lnTo>
                    <a:pt x="20267" y="11732"/>
                  </a:lnTo>
                  <a:lnTo>
                    <a:pt x="20361" y="11411"/>
                  </a:lnTo>
                  <a:lnTo>
                    <a:pt x="20361" y="11411"/>
                  </a:lnTo>
                  <a:lnTo>
                    <a:pt x="20437" y="11127"/>
                  </a:lnTo>
                  <a:lnTo>
                    <a:pt x="20494" y="10843"/>
                  </a:lnTo>
                  <a:lnTo>
                    <a:pt x="20531" y="10559"/>
                  </a:lnTo>
                  <a:lnTo>
                    <a:pt x="20531" y="10275"/>
                  </a:lnTo>
                  <a:lnTo>
                    <a:pt x="20513" y="9991"/>
                  </a:lnTo>
                  <a:lnTo>
                    <a:pt x="20475" y="9708"/>
                  </a:lnTo>
                  <a:lnTo>
                    <a:pt x="20380" y="9443"/>
                  </a:lnTo>
                  <a:lnTo>
                    <a:pt x="20267" y="9178"/>
                  </a:lnTo>
                  <a:lnTo>
                    <a:pt x="20267" y="9178"/>
                  </a:lnTo>
                  <a:lnTo>
                    <a:pt x="20172" y="8988"/>
                  </a:lnTo>
                  <a:lnTo>
                    <a:pt x="20096" y="8799"/>
                  </a:lnTo>
                  <a:lnTo>
                    <a:pt x="20021" y="8591"/>
                  </a:lnTo>
                  <a:lnTo>
                    <a:pt x="19926" y="8421"/>
                  </a:lnTo>
                  <a:lnTo>
                    <a:pt x="19926" y="8421"/>
                  </a:lnTo>
                  <a:lnTo>
                    <a:pt x="19831" y="8288"/>
                  </a:lnTo>
                  <a:lnTo>
                    <a:pt x="19737" y="8156"/>
                  </a:lnTo>
                  <a:lnTo>
                    <a:pt x="19510" y="7910"/>
                  </a:lnTo>
                  <a:lnTo>
                    <a:pt x="19283" y="7683"/>
                  </a:lnTo>
                  <a:lnTo>
                    <a:pt x="19056" y="7456"/>
                  </a:lnTo>
                  <a:lnTo>
                    <a:pt x="19056" y="7456"/>
                  </a:lnTo>
                  <a:lnTo>
                    <a:pt x="18791" y="7172"/>
                  </a:lnTo>
                  <a:lnTo>
                    <a:pt x="18658" y="7039"/>
                  </a:lnTo>
                  <a:lnTo>
                    <a:pt x="18526" y="6907"/>
                  </a:lnTo>
                  <a:lnTo>
                    <a:pt x="18526" y="6907"/>
                  </a:lnTo>
                  <a:lnTo>
                    <a:pt x="18318" y="6737"/>
                  </a:lnTo>
                  <a:lnTo>
                    <a:pt x="18090" y="6566"/>
                  </a:lnTo>
                  <a:lnTo>
                    <a:pt x="17636" y="6283"/>
                  </a:lnTo>
                  <a:lnTo>
                    <a:pt x="17163" y="5999"/>
                  </a:lnTo>
                  <a:lnTo>
                    <a:pt x="16690" y="5734"/>
                  </a:lnTo>
                  <a:lnTo>
                    <a:pt x="16690" y="5734"/>
                  </a:lnTo>
                  <a:lnTo>
                    <a:pt x="16255" y="5431"/>
                  </a:lnTo>
                  <a:lnTo>
                    <a:pt x="15820" y="5128"/>
                  </a:lnTo>
                  <a:lnTo>
                    <a:pt x="15403" y="4807"/>
                  </a:lnTo>
                  <a:lnTo>
                    <a:pt x="15006" y="4447"/>
                  </a:lnTo>
                  <a:lnTo>
                    <a:pt x="15006" y="4447"/>
                  </a:lnTo>
                  <a:lnTo>
                    <a:pt x="14893" y="4315"/>
                  </a:lnTo>
                  <a:lnTo>
                    <a:pt x="14779" y="4144"/>
                  </a:lnTo>
                  <a:lnTo>
                    <a:pt x="14684" y="3974"/>
                  </a:lnTo>
                  <a:lnTo>
                    <a:pt x="14609" y="3804"/>
                  </a:lnTo>
                  <a:lnTo>
                    <a:pt x="14609" y="3804"/>
                  </a:lnTo>
                  <a:lnTo>
                    <a:pt x="14401" y="3331"/>
                  </a:lnTo>
                  <a:lnTo>
                    <a:pt x="14268" y="3085"/>
                  </a:lnTo>
                  <a:lnTo>
                    <a:pt x="14136" y="2858"/>
                  </a:lnTo>
                  <a:lnTo>
                    <a:pt x="14136" y="2858"/>
                  </a:lnTo>
                  <a:lnTo>
                    <a:pt x="13984" y="2612"/>
                  </a:lnTo>
                  <a:lnTo>
                    <a:pt x="13833" y="2384"/>
                  </a:lnTo>
                  <a:lnTo>
                    <a:pt x="13644" y="2157"/>
                  </a:lnTo>
                  <a:lnTo>
                    <a:pt x="13473" y="1949"/>
                  </a:lnTo>
                  <a:lnTo>
                    <a:pt x="13265" y="1741"/>
                  </a:lnTo>
                  <a:lnTo>
                    <a:pt x="13057" y="1552"/>
                  </a:lnTo>
                  <a:lnTo>
                    <a:pt x="12849" y="1363"/>
                  </a:lnTo>
                  <a:lnTo>
                    <a:pt x="12622" y="1173"/>
                  </a:lnTo>
                  <a:lnTo>
                    <a:pt x="12395" y="1003"/>
                  </a:lnTo>
                  <a:lnTo>
                    <a:pt x="12168" y="852"/>
                  </a:lnTo>
                  <a:lnTo>
                    <a:pt x="11922" y="719"/>
                  </a:lnTo>
                  <a:lnTo>
                    <a:pt x="11676" y="587"/>
                  </a:lnTo>
                  <a:lnTo>
                    <a:pt x="11411" y="454"/>
                  </a:lnTo>
                  <a:lnTo>
                    <a:pt x="11146" y="360"/>
                  </a:lnTo>
                  <a:lnTo>
                    <a:pt x="10881" y="265"/>
                  </a:lnTo>
                  <a:lnTo>
                    <a:pt x="10597" y="189"/>
                  </a:lnTo>
                  <a:lnTo>
                    <a:pt x="10597" y="189"/>
                  </a:lnTo>
                  <a:lnTo>
                    <a:pt x="10219" y="95"/>
                  </a:lnTo>
                  <a:lnTo>
                    <a:pt x="9821" y="38"/>
                  </a:lnTo>
                  <a:lnTo>
                    <a:pt x="9424" y="0"/>
                  </a:lnTo>
                  <a:lnTo>
                    <a:pt x="9026" y="0"/>
                  </a:lnTo>
                  <a:lnTo>
                    <a:pt x="8629" y="38"/>
                  </a:lnTo>
                  <a:lnTo>
                    <a:pt x="8232" y="76"/>
                  </a:lnTo>
                  <a:lnTo>
                    <a:pt x="7834" y="152"/>
                  </a:lnTo>
                  <a:lnTo>
                    <a:pt x="7456" y="265"/>
                  </a:lnTo>
                  <a:lnTo>
                    <a:pt x="7077" y="398"/>
                  </a:lnTo>
                  <a:lnTo>
                    <a:pt x="6718" y="549"/>
                  </a:lnTo>
                  <a:lnTo>
                    <a:pt x="6358" y="719"/>
                  </a:lnTo>
                  <a:lnTo>
                    <a:pt x="5999" y="908"/>
                  </a:lnTo>
                  <a:lnTo>
                    <a:pt x="5677" y="1136"/>
                  </a:lnTo>
                  <a:lnTo>
                    <a:pt x="5355" y="1382"/>
                  </a:lnTo>
                  <a:lnTo>
                    <a:pt x="5072" y="1646"/>
                  </a:lnTo>
                  <a:lnTo>
                    <a:pt x="4788" y="1930"/>
                  </a:lnTo>
                  <a:lnTo>
                    <a:pt x="4788" y="1930"/>
                  </a:lnTo>
                  <a:lnTo>
                    <a:pt x="4504" y="2271"/>
                  </a:lnTo>
                  <a:lnTo>
                    <a:pt x="4239" y="2649"/>
                  </a:lnTo>
                  <a:lnTo>
                    <a:pt x="3974" y="3009"/>
                  </a:lnTo>
                  <a:lnTo>
                    <a:pt x="3747" y="3406"/>
                  </a:lnTo>
                  <a:lnTo>
                    <a:pt x="3274" y="4182"/>
                  </a:lnTo>
                  <a:lnTo>
                    <a:pt x="3047" y="4579"/>
                  </a:lnTo>
                  <a:lnTo>
                    <a:pt x="2801" y="4958"/>
                  </a:lnTo>
                  <a:lnTo>
                    <a:pt x="2801" y="4958"/>
                  </a:lnTo>
                  <a:lnTo>
                    <a:pt x="2536" y="5336"/>
                  </a:lnTo>
                  <a:lnTo>
                    <a:pt x="2252" y="5696"/>
                  </a:lnTo>
                  <a:lnTo>
                    <a:pt x="1930" y="6037"/>
                  </a:lnTo>
                  <a:lnTo>
                    <a:pt x="1590" y="6339"/>
                  </a:lnTo>
                  <a:lnTo>
                    <a:pt x="1420" y="6472"/>
                  </a:lnTo>
                  <a:lnTo>
                    <a:pt x="1230" y="6604"/>
                  </a:lnTo>
                  <a:lnTo>
                    <a:pt x="1041" y="6718"/>
                  </a:lnTo>
                  <a:lnTo>
                    <a:pt x="852" y="6831"/>
                  </a:lnTo>
                  <a:lnTo>
                    <a:pt x="644" y="6926"/>
                  </a:lnTo>
                  <a:lnTo>
                    <a:pt x="436" y="7002"/>
                  </a:lnTo>
                  <a:lnTo>
                    <a:pt x="227" y="7058"/>
                  </a:lnTo>
                  <a:lnTo>
                    <a:pt x="0" y="7115"/>
                  </a:lnTo>
                  <a:lnTo>
                    <a:pt x="0" y="7115"/>
                  </a:lnTo>
                  <a:lnTo>
                    <a:pt x="587" y="7967"/>
                  </a:lnTo>
                  <a:lnTo>
                    <a:pt x="587" y="7967"/>
                  </a:lnTo>
                  <a:lnTo>
                    <a:pt x="776" y="8232"/>
                  </a:lnTo>
                  <a:lnTo>
                    <a:pt x="890" y="8364"/>
                  </a:lnTo>
                  <a:lnTo>
                    <a:pt x="1022" y="8459"/>
                  </a:lnTo>
                  <a:lnTo>
                    <a:pt x="1022" y="8459"/>
                  </a:lnTo>
                  <a:lnTo>
                    <a:pt x="1098" y="8515"/>
                  </a:lnTo>
                  <a:lnTo>
                    <a:pt x="1192" y="8572"/>
                  </a:lnTo>
                  <a:lnTo>
                    <a:pt x="1401" y="8629"/>
                  </a:lnTo>
                  <a:lnTo>
                    <a:pt x="1628" y="8667"/>
                  </a:lnTo>
                  <a:lnTo>
                    <a:pt x="1874" y="8667"/>
                  </a:lnTo>
                  <a:lnTo>
                    <a:pt x="2120" y="8667"/>
                  </a:lnTo>
                  <a:lnTo>
                    <a:pt x="2347" y="8629"/>
                  </a:lnTo>
                  <a:lnTo>
                    <a:pt x="2555" y="8591"/>
                  </a:lnTo>
                  <a:lnTo>
                    <a:pt x="2744" y="8553"/>
                  </a:lnTo>
                  <a:lnTo>
                    <a:pt x="2744" y="8553"/>
                  </a:lnTo>
                  <a:lnTo>
                    <a:pt x="3085" y="8421"/>
                  </a:lnTo>
                  <a:lnTo>
                    <a:pt x="3406" y="8269"/>
                  </a:lnTo>
                  <a:lnTo>
                    <a:pt x="3728" y="8061"/>
                  </a:lnTo>
                  <a:lnTo>
                    <a:pt x="4031" y="7853"/>
                  </a:lnTo>
                  <a:lnTo>
                    <a:pt x="4315" y="7626"/>
                  </a:lnTo>
                  <a:lnTo>
                    <a:pt x="4599" y="7361"/>
                  </a:lnTo>
                  <a:lnTo>
                    <a:pt x="5147" y="6850"/>
                  </a:lnTo>
                  <a:lnTo>
                    <a:pt x="5696" y="6320"/>
                  </a:lnTo>
                  <a:lnTo>
                    <a:pt x="5980" y="6093"/>
                  </a:lnTo>
                  <a:lnTo>
                    <a:pt x="6283" y="5847"/>
                  </a:lnTo>
                  <a:lnTo>
                    <a:pt x="6585" y="5639"/>
                  </a:lnTo>
                  <a:lnTo>
                    <a:pt x="6888" y="5469"/>
                  </a:lnTo>
                  <a:lnTo>
                    <a:pt x="7229" y="5317"/>
                  </a:lnTo>
                  <a:lnTo>
                    <a:pt x="7569" y="5204"/>
                  </a:lnTo>
                  <a:lnTo>
                    <a:pt x="7569" y="5204"/>
                  </a:lnTo>
                  <a:lnTo>
                    <a:pt x="7872" y="5147"/>
                  </a:lnTo>
                  <a:lnTo>
                    <a:pt x="8194" y="5109"/>
                  </a:lnTo>
                  <a:lnTo>
                    <a:pt x="8497" y="5109"/>
                  </a:lnTo>
                  <a:lnTo>
                    <a:pt x="8818" y="5147"/>
                  </a:lnTo>
                  <a:lnTo>
                    <a:pt x="9121" y="5223"/>
                  </a:lnTo>
                  <a:lnTo>
                    <a:pt x="9405" y="5317"/>
                  </a:lnTo>
                  <a:lnTo>
                    <a:pt x="9689" y="5450"/>
                  </a:lnTo>
                  <a:lnTo>
                    <a:pt x="9954" y="5601"/>
                  </a:lnTo>
                  <a:lnTo>
                    <a:pt x="9954" y="5601"/>
                  </a:lnTo>
                  <a:lnTo>
                    <a:pt x="10162" y="5753"/>
                  </a:lnTo>
                  <a:lnTo>
                    <a:pt x="10351" y="5923"/>
                  </a:lnTo>
                  <a:lnTo>
                    <a:pt x="10521" y="6093"/>
                  </a:lnTo>
                  <a:lnTo>
                    <a:pt x="10692" y="6301"/>
                  </a:lnTo>
                  <a:lnTo>
                    <a:pt x="10824" y="6510"/>
                  </a:lnTo>
                  <a:lnTo>
                    <a:pt x="10957" y="6718"/>
                  </a:lnTo>
                  <a:lnTo>
                    <a:pt x="11051" y="6945"/>
                  </a:lnTo>
                  <a:lnTo>
                    <a:pt x="11146" y="7191"/>
                  </a:lnTo>
                  <a:lnTo>
                    <a:pt x="11146" y="7191"/>
                  </a:lnTo>
                  <a:lnTo>
                    <a:pt x="11222" y="7399"/>
                  </a:lnTo>
                  <a:lnTo>
                    <a:pt x="11297" y="7607"/>
                  </a:lnTo>
                  <a:lnTo>
                    <a:pt x="11392" y="7815"/>
                  </a:lnTo>
                  <a:lnTo>
                    <a:pt x="11468" y="8023"/>
                  </a:lnTo>
                  <a:lnTo>
                    <a:pt x="11468" y="8023"/>
                  </a:lnTo>
                  <a:lnTo>
                    <a:pt x="11562" y="8288"/>
                  </a:lnTo>
                  <a:lnTo>
                    <a:pt x="11676" y="8553"/>
                  </a:lnTo>
                  <a:lnTo>
                    <a:pt x="11808" y="8799"/>
                  </a:lnTo>
                  <a:lnTo>
                    <a:pt x="11978" y="9026"/>
                  </a:lnTo>
                  <a:lnTo>
                    <a:pt x="11978" y="9026"/>
                  </a:lnTo>
                  <a:lnTo>
                    <a:pt x="12111" y="9159"/>
                  </a:lnTo>
                  <a:lnTo>
                    <a:pt x="12243" y="9291"/>
                  </a:lnTo>
                  <a:lnTo>
                    <a:pt x="12395" y="9424"/>
                  </a:lnTo>
                  <a:lnTo>
                    <a:pt x="12565" y="9537"/>
                  </a:lnTo>
                  <a:lnTo>
                    <a:pt x="12906" y="9745"/>
                  </a:lnTo>
                  <a:lnTo>
                    <a:pt x="13265" y="9935"/>
                  </a:lnTo>
                  <a:lnTo>
                    <a:pt x="13644" y="10124"/>
                  </a:lnTo>
                  <a:lnTo>
                    <a:pt x="14003" y="10332"/>
                  </a:lnTo>
                  <a:lnTo>
                    <a:pt x="14173" y="10446"/>
                  </a:lnTo>
                  <a:lnTo>
                    <a:pt x="14325" y="10559"/>
                  </a:lnTo>
                  <a:lnTo>
                    <a:pt x="14476" y="10673"/>
                  </a:lnTo>
                  <a:lnTo>
                    <a:pt x="14609" y="10824"/>
                  </a:lnTo>
                  <a:lnTo>
                    <a:pt x="14609" y="10824"/>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9" name="Google Shape;2125;p27">
            <a:extLst>
              <a:ext uri="{FF2B5EF4-FFF2-40B4-BE49-F238E27FC236}">
                <a16:creationId xmlns:a16="http://schemas.microsoft.com/office/drawing/2014/main" id="{F0DCC327-96CF-D57A-E37D-A367B0994185}"/>
              </a:ext>
            </a:extLst>
          </p:cNvPr>
          <p:cNvGrpSpPr/>
          <p:nvPr/>
        </p:nvGrpSpPr>
        <p:grpSpPr>
          <a:xfrm>
            <a:off x="10167931" y="4819244"/>
            <a:ext cx="699167" cy="2008333"/>
            <a:chOff x="7455763" y="2731259"/>
            <a:chExt cx="724234" cy="1905366"/>
          </a:xfrm>
        </p:grpSpPr>
        <p:sp>
          <p:nvSpPr>
            <p:cNvPr id="70" name="Google Shape;2126;p27">
              <a:extLst>
                <a:ext uri="{FF2B5EF4-FFF2-40B4-BE49-F238E27FC236}">
                  <a16:creationId xmlns:a16="http://schemas.microsoft.com/office/drawing/2014/main" id="{E15D7F39-8731-D74E-CFF4-6C7C25664B59}"/>
                </a:ext>
              </a:extLst>
            </p:cNvPr>
            <p:cNvSpPr/>
            <p:nvPr/>
          </p:nvSpPr>
          <p:spPr>
            <a:xfrm>
              <a:off x="7455763" y="4508525"/>
              <a:ext cx="718500" cy="128100"/>
            </a:xfrm>
            <a:prstGeom prst="ellipse">
              <a:avLst/>
            </a:pr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2127;p27">
              <a:extLst>
                <a:ext uri="{FF2B5EF4-FFF2-40B4-BE49-F238E27FC236}">
                  <a16:creationId xmlns:a16="http://schemas.microsoft.com/office/drawing/2014/main" id="{17696A6B-E4F2-0A31-00C5-13AEA4AE4B96}"/>
                </a:ext>
              </a:extLst>
            </p:cNvPr>
            <p:cNvSpPr/>
            <p:nvPr/>
          </p:nvSpPr>
          <p:spPr>
            <a:xfrm>
              <a:off x="7463093" y="3765837"/>
              <a:ext cx="128680" cy="282234"/>
            </a:xfrm>
            <a:custGeom>
              <a:avLst/>
              <a:gdLst/>
              <a:ahLst/>
              <a:cxnLst/>
              <a:rect l="l" t="t" r="r" b="b"/>
              <a:pathLst>
                <a:path w="4599" h="10087" extrusionOk="0">
                  <a:moveTo>
                    <a:pt x="4239" y="5355"/>
                  </a:moveTo>
                  <a:lnTo>
                    <a:pt x="4239" y="5355"/>
                  </a:lnTo>
                  <a:lnTo>
                    <a:pt x="4353" y="5582"/>
                  </a:lnTo>
                  <a:lnTo>
                    <a:pt x="4428" y="5810"/>
                  </a:lnTo>
                  <a:lnTo>
                    <a:pt x="4485" y="6074"/>
                  </a:lnTo>
                  <a:lnTo>
                    <a:pt x="4485" y="6207"/>
                  </a:lnTo>
                  <a:lnTo>
                    <a:pt x="4485" y="6358"/>
                  </a:lnTo>
                  <a:lnTo>
                    <a:pt x="4485" y="6358"/>
                  </a:lnTo>
                  <a:lnTo>
                    <a:pt x="4447" y="6642"/>
                  </a:lnTo>
                  <a:lnTo>
                    <a:pt x="4409" y="6926"/>
                  </a:lnTo>
                  <a:lnTo>
                    <a:pt x="4296" y="7494"/>
                  </a:lnTo>
                  <a:lnTo>
                    <a:pt x="4239" y="7777"/>
                  </a:lnTo>
                  <a:lnTo>
                    <a:pt x="4201" y="8042"/>
                  </a:lnTo>
                  <a:lnTo>
                    <a:pt x="4182" y="8326"/>
                  </a:lnTo>
                  <a:lnTo>
                    <a:pt x="4201" y="8591"/>
                  </a:lnTo>
                  <a:lnTo>
                    <a:pt x="4201" y="8591"/>
                  </a:lnTo>
                  <a:lnTo>
                    <a:pt x="4201" y="8667"/>
                  </a:lnTo>
                  <a:lnTo>
                    <a:pt x="4182" y="8743"/>
                  </a:lnTo>
                  <a:lnTo>
                    <a:pt x="4145" y="8818"/>
                  </a:lnTo>
                  <a:lnTo>
                    <a:pt x="4107" y="8875"/>
                  </a:lnTo>
                  <a:lnTo>
                    <a:pt x="4069" y="8932"/>
                  </a:lnTo>
                  <a:lnTo>
                    <a:pt x="3993" y="8970"/>
                  </a:lnTo>
                  <a:lnTo>
                    <a:pt x="3880" y="9026"/>
                  </a:lnTo>
                  <a:lnTo>
                    <a:pt x="3728" y="9026"/>
                  </a:lnTo>
                  <a:lnTo>
                    <a:pt x="3671" y="9026"/>
                  </a:lnTo>
                  <a:lnTo>
                    <a:pt x="3596" y="8989"/>
                  </a:lnTo>
                  <a:lnTo>
                    <a:pt x="3539" y="8970"/>
                  </a:lnTo>
                  <a:lnTo>
                    <a:pt x="3482" y="8913"/>
                  </a:lnTo>
                  <a:lnTo>
                    <a:pt x="3425" y="8856"/>
                  </a:lnTo>
                  <a:lnTo>
                    <a:pt x="3388" y="8780"/>
                  </a:lnTo>
                  <a:lnTo>
                    <a:pt x="3388" y="8761"/>
                  </a:lnTo>
                  <a:lnTo>
                    <a:pt x="3388" y="8761"/>
                  </a:lnTo>
                  <a:lnTo>
                    <a:pt x="3350" y="8629"/>
                  </a:lnTo>
                  <a:lnTo>
                    <a:pt x="3331" y="8497"/>
                  </a:lnTo>
                  <a:lnTo>
                    <a:pt x="3312" y="8175"/>
                  </a:lnTo>
                  <a:lnTo>
                    <a:pt x="3331" y="7834"/>
                  </a:lnTo>
                  <a:lnTo>
                    <a:pt x="3350" y="7513"/>
                  </a:lnTo>
                  <a:lnTo>
                    <a:pt x="3369" y="7210"/>
                  </a:lnTo>
                  <a:lnTo>
                    <a:pt x="3350" y="6964"/>
                  </a:lnTo>
                  <a:lnTo>
                    <a:pt x="3331" y="6888"/>
                  </a:lnTo>
                  <a:lnTo>
                    <a:pt x="3312" y="6812"/>
                  </a:lnTo>
                  <a:lnTo>
                    <a:pt x="3255" y="6775"/>
                  </a:lnTo>
                  <a:lnTo>
                    <a:pt x="3198" y="6775"/>
                  </a:lnTo>
                  <a:lnTo>
                    <a:pt x="3198" y="6775"/>
                  </a:lnTo>
                  <a:lnTo>
                    <a:pt x="3123" y="6793"/>
                  </a:lnTo>
                  <a:lnTo>
                    <a:pt x="3047" y="6850"/>
                  </a:lnTo>
                  <a:lnTo>
                    <a:pt x="2971" y="6907"/>
                  </a:lnTo>
                  <a:lnTo>
                    <a:pt x="2896" y="7002"/>
                  </a:lnTo>
                  <a:lnTo>
                    <a:pt x="2763" y="7210"/>
                  </a:lnTo>
                  <a:lnTo>
                    <a:pt x="2650" y="7475"/>
                  </a:lnTo>
                  <a:lnTo>
                    <a:pt x="2555" y="7759"/>
                  </a:lnTo>
                  <a:lnTo>
                    <a:pt x="2479" y="8061"/>
                  </a:lnTo>
                  <a:lnTo>
                    <a:pt x="2423" y="8364"/>
                  </a:lnTo>
                  <a:lnTo>
                    <a:pt x="2423" y="8648"/>
                  </a:lnTo>
                  <a:lnTo>
                    <a:pt x="2423" y="8648"/>
                  </a:lnTo>
                  <a:lnTo>
                    <a:pt x="2423" y="8799"/>
                  </a:lnTo>
                  <a:lnTo>
                    <a:pt x="2441" y="8932"/>
                  </a:lnTo>
                  <a:lnTo>
                    <a:pt x="2479" y="9045"/>
                  </a:lnTo>
                  <a:lnTo>
                    <a:pt x="2517" y="9159"/>
                  </a:lnTo>
                  <a:lnTo>
                    <a:pt x="2612" y="9348"/>
                  </a:lnTo>
                  <a:lnTo>
                    <a:pt x="2744" y="9537"/>
                  </a:lnTo>
                  <a:lnTo>
                    <a:pt x="2744" y="9537"/>
                  </a:lnTo>
                  <a:lnTo>
                    <a:pt x="2782" y="9651"/>
                  </a:lnTo>
                  <a:lnTo>
                    <a:pt x="2801" y="9764"/>
                  </a:lnTo>
                  <a:lnTo>
                    <a:pt x="2763" y="9878"/>
                  </a:lnTo>
                  <a:lnTo>
                    <a:pt x="2706" y="9973"/>
                  </a:lnTo>
                  <a:lnTo>
                    <a:pt x="2631" y="10048"/>
                  </a:lnTo>
                  <a:lnTo>
                    <a:pt x="2536" y="10086"/>
                  </a:lnTo>
                  <a:lnTo>
                    <a:pt x="2423" y="10086"/>
                  </a:lnTo>
                  <a:lnTo>
                    <a:pt x="2290" y="10067"/>
                  </a:lnTo>
                  <a:lnTo>
                    <a:pt x="2290" y="10067"/>
                  </a:lnTo>
                  <a:lnTo>
                    <a:pt x="2120" y="9973"/>
                  </a:lnTo>
                  <a:lnTo>
                    <a:pt x="1968" y="9859"/>
                  </a:lnTo>
                  <a:lnTo>
                    <a:pt x="1817" y="9727"/>
                  </a:lnTo>
                  <a:lnTo>
                    <a:pt x="1666" y="9575"/>
                  </a:lnTo>
                  <a:lnTo>
                    <a:pt x="1552" y="9443"/>
                  </a:lnTo>
                  <a:lnTo>
                    <a:pt x="1439" y="9291"/>
                  </a:lnTo>
                  <a:lnTo>
                    <a:pt x="1344" y="9159"/>
                  </a:lnTo>
                  <a:lnTo>
                    <a:pt x="1287" y="9007"/>
                  </a:lnTo>
                  <a:lnTo>
                    <a:pt x="1287" y="9007"/>
                  </a:lnTo>
                  <a:lnTo>
                    <a:pt x="1174" y="8818"/>
                  </a:lnTo>
                  <a:lnTo>
                    <a:pt x="1022" y="8629"/>
                  </a:lnTo>
                  <a:lnTo>
                    <a:pt x="852" y="8440"/>
                  </a:lnTo>
                  <a:lnTo>
                    <a:pt x="663" y="8251"/>
                  </a:lnTo>
                  <a:lnTo>
                    <a:pt x="322" y="7891"/>
                  </a:lnTo>
                  <a:lnTo>
                    <a:pt x="171" y="7721"/>
                  </a:lnTo>
                  <a:lnTo>
                    <a:pt x="57" y="7550"/>
                  </a:lnTo>
                  <a:lnTo>
                    <a:pt x="57" y="7550"/>
                  </a:lnTo>
                  <a:lnTo>
                    <a:pt x="19" y="7475"/>
                  </a:lnTo>
                  <a:lnTo>
                    <a:pt x="0" y="7399"/>
                  </a:lnTo>
                  <a:lnTo>
                    <a:pt x="0" y="7304"/>
                  </a:lnTo>
                  <a:lnTo>
                    <a:pt x="0" y="7210"/>
                  </a:lnTo>
                  <a:lnTo>
                    <a:pt x="38" y="6983"/>
                  </a:lnTo>
                  <a:lnTo>
                    <a:pt x="133" y="6718"/>
                  </a:lnTo>
                  <a:lnTo>
                    <a:pt x="284" y="6377"/>
                  </a:lnTo>
                  <a:lnTo>
                    <a:pt x="473" y="5980"/>
                  </a:lnTo>
                  <a:lnTo>
                    <a:pt x="965" y="4920"/>
                  </a:lnTo>
                  <a:lnTo>
                    <a:pt x="965" y="4920"/>
                  </a:lnTo>
                  <a:lnTo>
                    <a:pt x="1211" y="2668"/>
                  </a:lnTo>
                  <a:lnTo>
                    <a:pt x="1211" y="2668"/>
                  </a:lnTo>
                  <a:lnTo>
                    <a:pt x="1476" y="0"/>
                  </a:lnTo>
                  <a:lnTo>
                    <a:pt x="4599" y="322"/>
                  </a:lnTo>
                  <a:lnTo>
                    <a:pt x="4599" y="322"/>
                  </a:lnTo>
                  <a:lnTo>
                    <a:pt x="4390" y="1230"/>
                  </a:lnTo>
                  <a:lnTo>
                    <a:pt x="3974" y="3122"/>
                  </a:lnTo>
                  <a:lnTo>
                    <a:pt x="3974" y="3122"/>
                  </a:lnTo>
                  <a:lnTo>
                    <a:pt x="3955" y="3141"/>
                  </a:lnTo>
                  <a:lnTo>
                    <a:pt x="3955" y="3141"/>
                  </a:lnTo>
                  <a:lnTo>
                    <a:pt x="3899" y="3425"/>
                  </a:lnTo>
                  <a:lnTo>
                    <a:pt x="3880" y="3709"/>
                  </a:lnTo>
                  <a:lnTo>
                    <a:pt x="3880" y="3993"/>
                  </a:lnTo>
                  <a:lnTo>
                    <a:pt x="3899" y="4277"/>
                  </a:lnTo>
                  <a:lnTo>
                    <a:pt x="3936" y="4561"/>
                  </a:lnTo>
                  <a:lnTo>
                    <a:pt x="4012" y="4826"/>
                  </a:lnTo>
                  <a:lnTo>
                    <a:pt x="4107" y="5090"/>
                  </a:lnTo>
                  <a:lnTo>
                    <a:pt x="4239" y="5355"/>
                  </a:lnTo>
                  <a:lnTo>
                    <a:pt x="4239" y="5355"/>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2128;p27">
              <a:extLst>
                <a:ext uri="{FF2B5EF4-FFF2-40B4-BE49-F238E27FC236}">
                  <a16:creationId xmlns:a16="http://schemas.microsoft.com/office/drawing/2014/main" id="{7E581E57-5FFE-E016-C77F-FB0BA4080403}"/>
                </a:ext>
              </a:extLst>
            </p:cNvPr>
            <p:cNvSpPr/>
            <p:nvPr/>
          </p:nvSpPr>
          <p:spPr>
            <a:xfrm>
              <a:off x="7496977" y="3765837"/>
              <a:ext cx="94796" cy="87382"/>
            </a:xfrm>
            <a:custGeom>
              <a:avLst/>
              <a:gdLst/>
              <a:ahLst/>
              <a:cxnLst/>
              <a:rect l="l" t="t" r="r" b="b"/>
              <a:pathLst>
                <a:path w="3388" h="3123" extrusionOk="0">
                  <a:moveTo>
                    <a:pt x="3388" y="322"/>
                  </a:moveTo>
                  <a:lnTo>
                    <a:pt x="3388" y="322"/>
                  </a:lnTo>
                  <a:lnTo>
                    <a:pt x="3179" y="1230"/>
                  </a:lnTo>
                  <a:lnTo>
                    <a:pt x="2763" y="3122"/>
                  </a:lnTo>
                  <a:lnTo>
                    <a:pt x="0" y="2668"/>
                  </a:lnTo>
                  <a:lnTo>
                    <a:pt x="0" y="2668"/>
                  </a:lnTo>
                  <a:lnTo>
                    <a:pt x="265" y="0"/>
                  </a:lnTo>
                  <a:lnTo>
                    <a:pt x="3388" y="322"/>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2129;p27">
              <a:extLst>
                <a:ext uri="{FF2B5EF4-FFF2-40B4-BE49-F238E27FC236}">
                  <a16:creationId xmlns:a16="http://schemas.microsoft.com/office/drawing/2014/main" id="{82D786D5-ED24-9A06-5DD5-0F8435C6F059}"/>
                </a:ext>
              </a:extLst>
            </p:cNvPr>
            <p:cNvSpPr/>
            <p:nvPr/>
          </p:nvSpPr>
          <p:spPr>
            <a:xfrm>
              <a:off x="8013213" y="3730889"/>
              <a:ext cx="139256" cy="283801"/>
            </a:xfrm>
            <a:custGeom>
              <a:avLst/>
              <a:gdLst/>
              <a:ahLst/>
              <a:cxnLst/>
              <a:rect l="l" t="t" r="r" b="b"/>
              <a:pathLst>
                <a:path w="4977" h="10143" extrusionOk="0">
                  <a:moveTo>
                    <a:pt x="643" y="5507"/>
                  </a:moveTo>
                  <a:lnTo>
                    <a:pt x="643" y="5507"/>
                  </a:lnTo>
                  <a:lnTo>
                    <a:pt x="549" y="5734"/>
                  </a:lnTo>
                  <a:lnTo>
                    <a:pt x="473" y="5980"/>
                  </a:lnTo>
                  <a:lnTo>
                    <a:pt x="435" y="6226"/>
                  </a:lnTo>
                  <a:lnTo>
                    <a:pt x="435" y="6377"/>
                  </a:lnTo>
                  <a:lnTo>
                    <a:pt x="454" y="6510"/>
                  </a:lnTo>
                  <a:lnTo>
                    <a:pt x="454" y="6510"/>
                  </a:lnTo>
                  <a:lnTo>
                    <a:pt x="492" y="6794"/>
                  </a:lnTo>
                  <a:lnTo>
                    <a:pt x="568" y="7077"/>
                  </a:lnTo>
                  <a:lnTo>
                    <a:pt x="700" y="7645"/>
                  </a:lnTo>
                  <a:lnTo>
                    <a:pt x="757" y="7910"/>
                  </a:lnTo>
                  <a:lnTo>
                    <a:pt x="814" y="8194"/>
                  </a:lnTo>
                  <a:lnTo>
                    <a:pt x="852" y="8459"/>
                  </a:lnTo>
                  <a:lnTo>
                    <a:pt x="871" y="8724"/>
                  </a:lnTo>
                  <a:lnTo>
                    <a:pt x="871" y="8724"/>
                  </a:lnTo>
                  <a:lnTo>
                    <a:pt x="871" y="8818"/>
                  </a:lnTo>
                  <a:lnTo>
                    <a:pt x="889" y="8894"/>
                  </a:lnTo>
                  <a:lnTo>
                    <a:pt x="927" y="8951"/>
                  </a:lnTo>
                  <a:lnTo>
                    <a:pt x="965" y="9008"/>
                  </a:lnTo>
                  <a:lnTo>
                    <a:pt x="1022" y="9064"/>
                  </a:lnTo>
                  <a:lnTo>
                    <a:pt x="1079" y="9102"/>
                  </a:lnTo>
                  <a:lnTo>
                    <a:pt x="1211" y="9140"/>
                  </a:lnTo>
                  <a:lnTo>
                    <a:pt x="1344" y="9140"/>
                  </a:lnTo>
                  <a:lnTo>
                    <a:pt x="1419" y="9140"/>
                  </a:lnTo>
                  <a:lnTo>
                    <a:pt x="1476" y="9102"/>
                  </a:lnTo>
                  <a:lnTo>
                    <a:pt x="1552" y="9064"/>
                  </a:lnTo>
                  <a:lnTo>
                    <a:pt x="1590" y="9008"/>
                  </a:lnTo>
                  <a:lnTo>
                    <a:pt x="1646" y="8951"/>
                  </a:lnTo>
                  <a:lnTo>
                    <a:pt x="1665" y="8875"/>
                  </a:lnTo>
                  <a:lnTo>
                    <a:pt x="1684" y="8856"/>
                  </a:lnTo>
                  <a:lnTo>
                    <a:pt x="1684" y="8856"/>
                  </a:lnTo>
                  <a:lnTo>
                    <a:pt x="1703" y="8724"/>
                  </a:lnTo>
                  <a:lnTo>
                    <a:pt x="1722" y="8591"/>
                  </a:lnTo>
                  <a:lnTo>
                    <a:pt x="1722" y="8270"/>
                  </a:lnTo>
                  <a:lnTo>
                    <a:pt x="1684" y="7929"/>
                  </a:lnTo>
                  <a:lnTo>
                    <a:pt x="1646" y="7607"/>
                  </a:lnTo>
                  <a:lnTo>
                    <a:pt x="1609" y="7305"/>
                  </a:lnTo>
                  <a:lnTo>
                    <a:pt x="1609" y="7059"/>
                  </a:lnTo>
                  <a:lnTo>
                    <a:pt x="1627" y="6983"/>
                  </a:lnTo>
                  <a:lnTo>
                    <a:pt x="1646" y="6907"/>
                  </a:lnTo>
                  <a:lnTo>
                    <a:pt x="1703" y="6869"/>
                  </a:lnTo>
                  <a:lnTo>
                    <a:pt x="1760" y="6869"/>
                  </a:lnTo>
                  <a:lnTo>
                    <a:pt x="1760" y="6869"/>
                  </a:lnTo>
                  <a:lnTo>
                    <a:pt x="1836" y="6888"/>
                  </a:lnTo>
                  <a:lnTo>
                    <a:pt x="1911" y="6926"/>
                  </a:lnTo>
                  <a:lnTo>
                    <a:pt x="1987" y="6983"/>
                  </a:lnTo>
                  <a:lnTo>
                    <a:pt x="2063" y="7077"/>
                  </a:lnTo>
                  <a:lnTo>
                    <a:pt x="2214" y="7286"/>
                  </a:lnTo>
                  <a:lnTo>
                    <a:pt x="2347" y="7532"/>
                  </a:lnTo>
                  <a:lnTo>
                    <a:pt x="2460" y="7815"/>
                  </a:lnTo>
                  <a:lnTo>
                    <a:pt x="2555" y="8118"/>
                  </a:lnTo>
                  <a:lnTo>
                    <a:pt x="2611" y="8421"/>
                  </a:lnTo>
                  <a:lnTo>
                    <a:pt x="2649" y="8686"/>
                  </a:lnTo>
                  <a:lnTo>
                    <a:pt x="2649" y="8686"/>
                  </a:lnTo>
                  <a:lnTo>
                    <a:pt x="2649" y="8837"/>
                  </a:lnTo>
                  <a:lnTo>
                    <a:pt x="2630" y="8970"/>
                  </a:lnTo>
                  <a:lnTo>
                    <a:pt x="2611" y="9102"/>
                  </a:lnTo>
                  <a:lnTo>
                    <a:pt x="2574" y="9197"/>
                  </a:lnTo>
                  <a:lnTo>
                    <a:pt x="2479" y="9405"/>
                  </a:lnTo>
                  <a:lnTo>
                    <a:pt x="2365" y="9594"/>
                  </a:lnTo>
                  <a:lnTo>
                    <a:pt x="2365" y="9594"/>
                  </a:lnTo>
                  <a:lnTo>
                    <a:pt x="2328" y="9727"/>
                  </a:lnTo>
                  <a:lnTo>
                    <a:pt x="2328" y="9840"/>
                  </a:lnTo>
                  <a:lnTo>
                    <a:pt x="2365" y="9935"/>
                  </a:lnTo>
                  <a:lnTo>
                    <a:pt x="2422" y="10029"/>
                  </a:lnTo>
                  <a:lnTo>
                    <a:pt x="2498" y="10086"/>
                  </a:lnTo>
                  <a:lnTo>
                    <a:pt x="2611" y="10124"/>
                  </a:lnTo>
                  <a:lnTo>
                    <a:pt x="2725" y="10143"/>
                  </a:lnTo>
                  <a:lnTo>
                    <a:pt x="2839" y="10086"/>
                  </a:lnTo>
                  <a:lnTo>
                    <a:pt x="2839" y="10086"/>
                  </a:lnTo>
                  <a:lnTo>
                    <a:pt x="3009" y="9992"/>
                  </a:lnTo>
                  <a:lnTo>
                    <a:pt x="3160" y="9878"/>
                  </a:lnTo>
                  <a:lnTo>
                    <a:pt x="3312" y="9727"/>
                  </a:lnTo>
                  <a:lnTo>
                    <a:pt x="3444" y="9575"/>
                  </a:lnTo>
                  <a:lnTo>
                    <a:pt x="3558" y="9424"/>
                  </a:lnTo>
                  <a:lnTo>
                    <a:pt x="3652" y="9272"/>
                  </a:lnTo>
                  <a:lnTo>
                    <a:pt x="3747" y="9140"/>
                  </a:lnTo>
                  <a:lnTo>
                    <a:pt x="3804" y="8989"/>
                  </a:lnTo>
                  <a:lnTo>
                    <a:pt x="3804" y="8989"/>
                  </a:lnTo>
                  <a:lnTo>
                    <a:pt x="3898" y="8799"/>
                  </a:lnTo>
                  <a:lnTo>
                    <a:pt x="4031" y="8591"/>
                  </a:lnTo>
                  <a:lnTo>
                    <a:pt x="4201" y="8383"/>
                  </a:lnTo>
                  <a:lnTo>
                    <a:pt x="4371" y="8194"/>
                  </a:lnTo>
                  <a:lnTo>
                    <a:pt x="4693" y="7815"/>
                  </a:lnTo>
                  <a:lnTo>
                    <a:pt x="4825" y="7645"/>
                  </a:lnTo>
                  <a:lnTo>
                    <a:pt x="4939" y="7475"/>
                  </a:lnTo>
                  <a:lnTo>
                    <a:pt x="4939" y="7475"/>
                  </a:lnTo>
                  <a:lnTo>
                    <a:pt x="4958" y="7399"/>
                  </a:lnTo>
                  <a:lnTo>
                    <a:pt x="4977" y="7305"/>
                  </a:lnTo>
                  <a:lnTo>
                    <a:pt x="4977" y="7229"/>
                  </a:lnTo>
                  <a:lnTo>
                    <a:pt x="4977" y="7115"/>
                  </a:lnTo>
                  <a:lnTo>
                    <a:pt x="4920" y="6907"/>
                  </a:lnTo>
                  <a:lnTo>
                    <a:pt x="4806" y="6642"/>
                  </a:lnTo>
                  <a:lnTo>
                    <a:pt x="4655" y="6302"/>
                  </a:lnTo>
                  <a:lnTo>
                    <a:pt x="4447" y="5923"/>
                  </a:lnTo>
                  <a:lnTo>
                    <a:pt x="3879" y="4882"/>
                  </a:lnTo>
                  <a:lnTo>
                    <a:pt x="3879" y="4882"/>
                  </a:lnTo>
                  <a:lnTo>
                    <a:pt x="3520" y="2650"/>
                  </a:lnTo>
                  <a:lnTo>
                    <a:pt x="3520" y="2650"/>
                  </a:lnTo>
                  <a:lnTo>
                    <a:pt x="3103" y="0"/>
                  </a:lnTo>
                  <a:lnTo>
                    <a:pt x="0" y="492"/>
                  </a:lnTo>
                  <a:lnTo>
                    <a:pt x="0" y="492"/>
                  </a:lnTo>
                  <a:lnTo>
                    <a:pt x="265" y="1382"/>
                  </a:lnTo>
                  <a:lnTo>
                    <a:pt x="795" y="3255"/>
                  </a:lnTo>
                  <a:lnTo>
                    <a:pt x="795" y="3255"/>
                  </a:lnTo>
                  <a:lnTo>
                    <a:pt x="795" y="3274"/>
                  </a:lnTo>
                  <a:lnTo>
                    <a:pt x="795" y="3274"/>
                  </a:lnTo>
                  <a:lnTo>
                    <a:pt x="871" y="3558"/>
                  </a:lnTo>
                  <a:lnTo>
                    <a:pt x="908" y="3842"/>
                  </a:lnTo>
                  <a:lnTo>
                    <a:pt x="927" y="4125"/>
                  </a:lnTo>
                  <a:lnTo>
                    <a:pt x="927" y="4409"/>
                  </a:lnTo>
                  <a:lnTo>
                    <a:pt x="889" y="4693"/>
                  </a:lnTo>
                  <a:lnTo>
                    <a:pt x="833" y="4958"/>
                  </a:lnTo>
                  <a:lnTo>
                    <a:pt x="757" y="5242"/>
                  </a:lnTo>
                  <a:lnTo>
                    <a:pt x="643" y="5507"/>
                  </a:lnTo>
                  <a:lnTo>
                    <a:pt x="643" y="5507"/>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2130;p27">
              <a:extLst>
                <a:ext uri="{FF2B5EF4-FFF2-40B4-BE49-F238E27FC236}">
                  <a16:creationId xmlns:a16="http://schemas.microsoft.com/office/drawing/2014/main" id="{E340B42F-8891-1CE8-3088-C8A71A78602D}"/>
                </a:ext>
              </a:extLst>
            </p:cNvPr>
            <p:cNvSpPr/>
            <p:nvPr/>
          </p:nvSpPr>
          <p:spPr>
            <a:xfrm>
              <a:off x="8013213" y="3730889"/>
              <a:ext cx="98490" cy="91103"/>
            </a:xfrm>
            <a:custGeom>
              <a:avLst/>
              <a:gdLst/>
              <a:ahLst/>
              <a:cxnLst/>
              <a:rect l="l" t="t" r="r" b="b"/>
              <a:pathLst>
                <a:path w="3520" h="3256" extrusionOk="0">
                  <a:moveTo>
                    <a:pt x="0" y="492"/>
                  </a:moveTo>
                  <a:lnTo>
                    <a:pt x="0" y="492"/>
                  </a:lnTo>
                  <a:lnTo>
                    <a:pt x="265" y="1382"/>
                  </a:lnTo>
                  <a:lnTo>
                    <a:pt x="795" y="3255"/>
                  </a:lnTo>
                  <a:lnTo>
                    <a:pt x="3520" y="2650"/>
                  </a:lnTo>
                  <a:lnTo>
                    <a:pt x="3520" y="2650"/>
                  </a:lnTo>
                  <a:lnTo>
                    <a:pt x="3103" y="0"/>
                  </a:lnTo>
                  <a:lnTo>
                    <a:pt x="0" y="492"/>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2131;p27">
              <a:extLst>
                <a:ext uri="{FF2B5EF4-FFF2-40B4-BE49-F238E27FC236}">
                  <a16:creationId xmlns:a16="http://schemas.microsoft.com/office/drawing/2014/main" id="{B9726D74-040A-932D-719C-FB89A30D860E}"/>
                </a:ext>
              </a:extLst>
            </p:cNvPr>
            <p:cNvSpPr/>
            <p:nvPr/>
          </p:nvSpPr>
          <p:spPr>
            <a:xfrm>
              <a:off x="7581170" y="4156584"/>
              <a:ext cx="184276" cy="405570"/>
            </a:xfrm>
            <a:custGeom>
              <a:avLst/>
              <a:gdLst/>
              <a:ahLst/>
              <a:cxnLst/>
              <a:rect l="l" t="t" r="r" b="b"/>
              <a:pathLst>
                <a:path w="6586" h="14495" extrusionOk="0">
                  <a:moveTo>
                    <a:pt x="6585" y="0"/>
                  </a:moveTo>
                  <a:lnTo>
                    <a:pt x="6585" y="0"/>
                  </a:lnTo>
                  <a:lnTo>
                    <a:pt x="6491" y="1022"/>
                  </a:lnTo>
                  <a:lnTo>
                    <a:pt x="6491" y="1022"/>
                  </a:lnTo>
                  <a:lnTo>
                    <a:pt x="6169" y="4655"/>
                  </a:lnTo>
                  <a:lnTo>
                    <a:pt x="6169" y="4655"/>
                  </a:lnTo>
                  <a:lnTo>
                    <a:pt x="6150" y="4863"/>
                  </a:lnTo>
                  <a:lnTo>
                    <a:pt x="6150" y="4863"/>
                  </a:lnTo>
                  <a:lnTo>
                    <a:pt x="5828" y="8402"/>
                  </a:lnTo>
                  <a:lnTo>
                    <a:pt x="5828" y="8402"/>
                  </a:lnTo>
                  <a:lnTo>
                    <a:pt x="5601" y="11013"/>
                  </a:lnTo>
                  <a:lnTo>
                    <a:pt x="5601" y="11013"/>
                  </a:lnTo>
                  <a:lnTo>
                    <a:pt x="5563" y="11486"/>
                  </a:lnTo>
                  <a:lnTo>
                    <a:pt x="5507" y="11959"/>
                  </a:lnTo>
                  <a:lnTo>
                    <a:pt x="5431" y="12432"/>
                  </a:lnTo>
                  <a:lnTo>
                    <a:pt x="5374" y="12659"/>
                  </a:lnTo>
                  <a:lnTo>
                    <a:pt x="5299" y="12905"/>
                  </a:lnTo>
                  <a:lnTo>
                    <a:pt x="5299" y="12905"/>
                  </a:lnTo>
                  <a:lnTo>
                    <a:pt x="5242" y="13038"/>
                  </a:lnTo>
                  <a:lnTo>
                    <a:pt x="5185" y="13189"/>
                  </a:lnTo>
                  <a:lnTo>
                    <a:pt x="5109" y="13322"/>
                  </a:lnTo>
                  <a:lnTo>
                    <a:pt x="5090" y="13473"/>
                  </a:lnTo>
                  <a:lnTo>
                    <a:pt x="5071" y="13473"/>
                  </a:lnTo>
                  <a:lnTo>
                    <a:pt x="5071" y="13473"/>
                  </a:lnTo>
                  <a:lnTo>
                    <a:pt x="4106" y="13795"/>
                  </a:lnTo>
                  <a:lnTo>
                    <a:pt x="3217" y="14060"/>
                  </a:lnTo>
                  <a:lnTo>
                    <a:pt x="2441" y="14268"/>
                  </a:lnTo>
                  <a:lnTo>
                    <a:pt x="1760" y="14400"/>
                  </a:lnTo>
                  <a:lnTo>
                    <a:pt x="1457" y="14457"/>
                  </a:lnTo>
                  <a:lnTo>
                    <a:pt x="1173" y="14476"/>
                  </a:lnTo>
                  <a:lnTo>
                    <a:pt x="927" y="14495"/>
                  </a:lnTo>
                  <a:lnTo>
                    <a:pt x="681" y="14495"/>
                  </a:lnTo>
                  <a:lnTo>
                    <a:pt x="473" y="14495"/>
                  </a:lnTo>
                  <a:lnTo>
                    <a:pt x="303" y="14457"/>
                  </a:lnTo>
                  <a:lnTo>
                    <a:pt x="133" y="14419"/>
                  </a:lnTo>
                  <a:lnTo>
                    <a:pt x="0" y="14363"/>
                  </a:lnTo>
                  <a:lnTo>
                    <a:pt x="0" y="14230"/>
                  </a:lnTo>
                  <a:lnTo>
                    <a:pt x="0" y="14230"/>
                  </a:lnTo>
                  <a:lnTo>
                    <a:pt x="454" y="13889"/>
                  </a:lnTo>
                  <a:lnTo>
                    <a:pt x="946" y="13530"/>
                  </a:lnTo>
                  <a:lnTo>
                    <a:pt x="1495" y="13189"/>
                  </a:lnTo>
                  <a:lnTo>
                    <a:pt x="2063" y="12868"/>
                  </a:lnTo>
                  <a:lnTo>
                    <a:pt x="2063" y="12868"/>
                  </a:lnTo>
                  <a:lnTo>
                    <a:pt x="2271" y="12716"/>
                  </a:lnTo>
                  <a:lnTo>
                    <a:pt x="2460" y="12565"/>
                  </a:lnTo>
                  <a:lnTo>
                    <a:pt x="2612" y="12376"/>
                  </a:lnTo>
                  <a:lnTo>
                    <a:pt x="2763" y="12186"/>
                  </a:lnTo>
                  <a:lnTo>
                    <a:pt x="2858" y="11959"/>
                  </a:lnTo>
                  <a:lnTo>
                    <a:pt x="2933" y="11732"/>
                  </a:lnTo>
                  <a:lnTo>
                    <a:pt x="2971" y="11505"/>
                  </a:lnTo>
                  <a:lnTo>
                    <a:pt x="2971" y="11278"/>
                  </a:lnTo>
                  <a:lnTo>
                    <a:pt x="2574" y="4655"/>
                  </a:lnTo>
                  <a:lnTo>
                    <a:pt x="2290" y="0"/>
                  </a:lnTo>
                  <a:lnTo>
                    <a:pt x="6585"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2132;p27">
              <a:extLst>
                <a:ext uri="{FF2B5EF4-FFF2-40B4-BE49-F238E27FC236}">
                  <a16:creationId xmlns:a16="http://schemas.microsoft.com/office/drawing/2014/main" id="{DD28F70F-4B2C-81BC-4F1A-989C94FD658A}"/>
                </a:ext>
              </a:extLst>
            </p:cNvPr>
            <p:cNvSpPr/>
            <p:nvPr/>
          </p:nvSpPr>
          <p:spPr>
            <a:xfrm>
              <a:off x="7645217" y="4156584"/>
              <a:ext cx="120230" cy="130275"/>
            </a:xfrm>
            <a:custGeom>
              <a:avLst/>
              <a:gdLst/>
              <a:ahLst/>
              <a:cxnLst/>
              <a:rect l="l" t="t" r="r" b="b"/>
              <a:pathLst>
                <a:path w="4297" h="4656" extrusionOk="0">
                  <a:moveTo>
                    <a:pt x="4296" y="0"/>
                  </a:moveTo>
                  <a:lnTo>
                    <a:pt x="4296" y="0"/>
                  </a:lnTo>
                  <a:lnTo>
                    <a:pt x="4202" y="1022"/>
                  </a:lnTo>
                  <a:lnTo>
                    <a:pt x="4202" y="1022"/>
                  </a:lnTo>
                  <a:lnTo>
                    <a:pt x="3880" y="4655"/>
                  </a:lnTo>
                  <a:lnTo>
                    <a:pt x="285" y="4655"/>
                  </a:lnTo>
                  <a:lnTo>
                    <a:pt x="1" y="0"/>
                  </a:lnTo>
                  <a:lnTo>
                    <a:pt x="4296" y="0"/>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2133;p27">
              <a:extLst>
                <a:ext uri="{FF2B5EF4-FFF2-40B4-BE49-F238E27FC236}">
                  <a16:creationId xmlns:a16="http://schemas.microsoft.com/office/drawing/2014/main" id="{7CCA3710-4F30-682E-B49E-BCD9A2BE50B5}"/>
                </a:ext>
              </a:extLst>
            </p:cNvPr>
            <p:cNvSpPr/>
            <p:nvPr/>
          </p:nvSpPr>
          <p:spPr>
            <a:xfrm>
              <a:off x="7868667" y="4172449"/>
              <a:ext cx="182681" cy="387607"/>
            </a:xfrm>
            <a:custGeom>
              <a:avLst/>
              <a:gdLst/>
              <a:ahLst/>
              <a:cxnLst/>
              <a:rect l="l" t="t" r="r" b="b"/>
              <a:pathLst>
                <a:path w="6529" h="13853" extrusionOk="0">
                  <a:moveTo>
                    <a:pt x="6529" y="13701"/>
                  </a:moveTo>
                  <a:lnTo>
                    <a:pt x="6529" y="13701"/>
                  </a:lnTo>
                  <a:lnTo>
                    <a:pt x="6377" y="13758"/>
                  </a:lnTo>
                  <a:lnTo>
                    <a:pt x="6226" y="13796"/>
                  </a:lnTo>
                  <a:lnTo>
                    <a:pt x="6037" y="13833"/>
                  </a:lnTo>
                  <a:lnTo>
                    <a:pt x="5828" y="13852"/>
                  </a:lnTo>
                  <a:lnTo>
                    <a:pt x="5601" y="13852"/>
                  </a:lnTo>
                  <a:lnTo>
                    <a:pt x="5336" y="13833"/>
                  </a:lnTo>
                  <a:lnTo>
                    <a:pt x="5053" y="13796"/>
                  </a:lnTo>
                  <a:lnTo>
                    <a:pt x="4750" y="13758"/>
                  </a:lnTo>
                  <a:lnTo>
                    <a:pt x="4069" y="13606"/>
                  </a:lnTo>
                  <a:lnTo>
                    <a:pt x="3293" y="13417"/>
                  </a:lnTo>
                  <a:lnTo>
                    <a:pt x="2422" y="13152"/>
                  </a:lnTo>
                  <a:lnTo>
                    <a:pt x="1457" y="12830"/>
                  </a:lnTo>
                  <a:lnTo>
                    <a:pt x="1438" y="12812"/>
                  </a:lnTo>
                  <a:lnTo>
                    <a:pt x="1438" y="12812"/>
                  </a:lnTo>
                  <a:lnTo>
                    <a:pt x="1400" y="12679"/>
                  </a:lnTo>
                  <a:lnTo>
                    <a:pt x="1344" y="12528"/>
                  </a:lnTo>
                  <a:lnTo>
                    <a:pt x="1211" y="12244"/>
                  </a:lnTo>
                  <a:lnTo>
                    <a:pt x="1211" y="12244"/>
                  </a:lnTo>
                  <a:lnTo>
                    <a:pt x="1136" y="12017"/>
                  </a:lnTo>
                  <a:lnTo>
                    <a:pt x="1079" y="11790"/>
                  </a:lnTo>
                  <a:lnTo>
                    <a:pt x="1003" y="11317"/>
                  </a:lnTo>
                  <a:lnTo>
                    <a:pt x="965" y="10844"/>
                  </a:lnTo>
                  <a:lnTo>
                    <a:pt x="927" y="10371"/>
                  </a:lnTo>
                  <a:lnTo>
                    <a:pt x="927" y="10371"/>
                  </a:lnTo>
                  <a:lnTo>
                    <a:pt x="681" y="7740"/>
                  </a:lnTo>
                  <a:lnTo>
                    <a:pt x="681" y="7740"/>
                  </a:lnTo>
                  <a:lnTo>
                    <a:pt x="360" y="4202"/>
                  </a:lnTo>
                  <a:lnTo>
                    <a:pt x="360" y="4202"/>
                  </a:lnTo>
                  <a:lnTo>
                    <a:pt x="341" y="3994"/>
                  </a:lnTo>
                  <a:lnTo>
                    <a:pt x="341" y="3994"/>
                  </a:lnTo>
                  <a:lnTo>
                    <a:pt x="19" y="379"/>
                  </a:lnTo>
                  <a:lnTo>
                    <a:pt x="19" y="379"/>
                  </a:lnTo>
                  <a:lnTo>
                    <a:pt x="0" y="1"/>
                  </a:lnTo>
                  <a:lnTo>
                    <a:pt x="4201" y="1"/>
                  </a:lnTo>
                  <a:lnTo>
                    <a:pt x="3936" y="3994"/>
                  </a:lnTo>
                  <a:lnTo>
                    <a:pt x="3539" y="10617"/>
                  </a:lnTo>
                  <a:lnTo>
                    <a:pt x="3539" y="10617"/>
                  </a:lnTo>
                  <a:lnTo>
                    <a:pt x="3539" y="10863"/>
                  </a:lnTo>
                  <a:lnTo>
                    <a:pt x="3577" y="11090"/>
                  </a:lnTo>
                  <a:lnTo>
                    <a:pt x="3652" y="11317"/>
                  </a:lnTo>
                  <a:lnTo>
                    <a:pt x="3766" y="11525"/>
                  </a:lnTo>
                  <a:lnTo>
                    <a:pt x="3898" y="11733"/>
                  </a:lnTo>
                  <a:lnTo>
                    <a:pt x="4069" y="11903"/>
                  </a:lnTo>
                  <a:lnTo>
                    <a:pt x="4239" y="12074"/>
                  </a:lnTo>
                  <a:lnTo>
                    <a:pt x="4466" y="12206"/>
                  </a:lnTo>
                  <a:lnTo>
                    <a:pt x="4466" y="12206"/>
                  </a:lnTo>
                  <a:lnTo>
                    <a:pt x="5034" y="12547"/>
                  </a:lnTo>
                  <a:lnTo>
                    <a:pt x="5563" y="12887"/>
                  </a:lnTo>
                  <a:lnTo>
                    <a:pt x="6055" y="13228"/>
                  </a:lnTo>
                  <a:lnTo>
                    <a:pt x="6510" y="13587"/>
                  </a:lnTo>
                  <a:lnTo>
                    <a:pt x="6529" y="13701"/>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2134;p27">
              <a:extLst>
                <a:ext uri="{FF2B5EF4-FFF2-40B4-BE49-F238E27FC236}">
                  <a16:creationId xmlns:a16="http://schemas.microsoft.com/office/drawing/2014/main" id="{E210DF33-AD01-C319-6159-387B06340A19}"/>
                </a:ext>
              </a:extLst>
            </p:cNvPr>
            <p:cNvSpPr/>
            <p:nvPr/>
          </p:nvSpPr>
          <p:spPr>
            <a:xfrm>
              <a:off x="7868667" y="4172449"/>
              <a:ext cx="117572" cy="111752"/>
            </a:xfrm>
            <a:custGeom>
              <a:avLst/>
              <a:gdLst/>
              <a:ahLst/>
              <a:cxnLst/>
              <a:rect l="l" t="t" r="r" b="b"/>
              <a:pathLst>
                <a:path w="4202" h="3994" extrusionOk="0">
                  <a:moveTo>
                    <a:pt x="4201" y="1"/>
                  </a:moveTo>
                  <a:lnTo>
                    <a:pt x="3936" y="3994"/>
                  </a:lnTo>
                  <a:lnTo>
                    <a:pt x="341" y="3994"/>
                  </a:lnTo>
                  <a:lnTo>
                    <a:pt x="341" y="3994"/>
                  </a:lnTo>
                  <a:lnTo>
                    <a:pt x="19" y="379"/>
                  </a:lnTo>
                  <a:lnTo>
                    <a:pt x="19" y="379"/>
                  </a:lnTo>
                  <a:lnTo>
                    <a:pt x="0" y="1"/>
                  </a:lnTo>
                  <a:lnTo>
                    <a:pt x="4201" y="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2135;p27">
              <a:extLst>
                <a:ext uri="{FF2B5EF4-FFF2-40B4-BE49-F238E27FC236}">
                  <a16:creationId xmlns:a16="http://schemas.microsoft.com/office/drawing/2014/main" id="{59D2D286-FBB9-03A3-C816-5EB5BBCF7BAF}"/>
                </a:ext>
              </a:extLst>
            </p:cNvPr>
            <p:cNvSpPr/>
            <p:nvPr/>
          </p:nvSpPr>
          <p:spPr>
            <a:xfrm>
              <a:off x="7586458" y="3873842"/>
              <a:ext cx="445302" cy="378597"/>
            </a:xfrm>
            <a:custGeom>
              <a:avLst/>
              <a:gdLst/>
              <a:ahLst/>
              <a:cxnLst/>
              <a:rect l="l" t="t" r="r" b="b"/>
              <a:pathLst>
                <a:path w="15915" h="13531" extrusionOk="0">
                  <a:moveTo>
                    <a:pt x="15914" y="13360"/>
                  </a:moveTo>
                  <a:lnTo>
                    <a:pt x="0" y="13530"/>
                  </a:lnTo>
                  <a:lnTo>
                    <a:pt x="568" y="0"/>
                  </a:lnTo>
                  <a:lnTo>
                    <a:pt x="15403" y="95"/>
                  </a:lnTo>
                  <a:lnTo>
                    <a:pt x="15914" y="1336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2136;p27">
              <a:extLst>
                <a:ext uri="{FF2B5EF4-FFF2-40B4-BE49-F238E27FC236}">
                  <a16:creationId xmlns:a16="http://schemas.microsoft.com/office/drawing/2014/main" id="{8ADC198E-5206-5E79-67BA-C440CF8BB7CC}"/>
                </a:ext>
              </a:extLst>
            </p:cNvPr>
            <p:cNvSpPr/>
            <p:nvPr/>
          </p:nvSpPr>
          <p:spPr>
            <a:xfrm>
              <a:off x="7483211" y="3388324"/>
              <a:ext cx="189033" cy="427814"/>
            </a:xfrm>
            <a:custGeom>
              <a:avLst/>
              <a:gdLst/>
              <a:ahLst/>
              <a:cxnLst/>
              <a:rect l="l" t="t" r="r" b="b"/>
              <a:pathLst>
                <a:path w="6756" h="15290" extrusionOk="0">
                  <a:moveTo>
                    <a:pt x="3671" y="1041"/>
                  </a:moveTo>
                  <a:lnTo>
                    <a:pt x="3671" y="1041"/>
                  </a:lnTo>
                  <a:lnTo>
                    <a:pt x="3861" y="814"/>
                  </a:lnTo>
                  <a:lnTo>
                    <a:pt x="4088" y="606"/>
                  </a:lnTo>
                  <a:lnTo>
                    <a:pt x="4315" y="417"/>
                  </a:lnTo>
                  <a:lnTo>
                    <a:pt x="4542" y="265"/>
                  </a:lnTo>
                  <a:lnTo>
                    <a:pt x="4807" y="133"/>
                  </a:lnTo>
                  <a:lnTo>
                    <a:pt x="5053" y="38"/>
                  </a:lnTo>
                  <a:lnTo>
                    <a:pt x="5204" y="19"/>
                  </a:lnTo>
                  <a:lnTo>
                    <a:pt x="5337" y="0"/>
                  </a:lnTo>
                  <a:lnTo>
                    <a:pt x="5488" y="0"/>
                  </a:lnTo>
                  <a:lnTo>
                    <a:pt x="5621" y="0"/>
                  </a:lnTo>
                  <a:lnTo>
                    <a:pt x="5621" y="0"/>
                  </a:lnTo>
                  <a:lnTo>
                    <a:pt x="6226" y="700"/>
                  </a:lnTo>
                  <a:lnTo>
                    <a:pt x="6226" y="700"/>
                  </a:lnTo>
                  <a:lnTo>
                    <a:pt x="6359" y="890"/>
                  </a:lnTo>
                  <a:lnTo>
                    <a:pt x="6472" y="1060"/>
                  </a:lnTo>
                  <a:lnTo>
                    <a:pt x="6548" y="1268"/>
                  </a:lnTo>
                  <a:lnTo>
                    <a:pt x="6642" y="1495"/>
                  </a:lnTo>
                  <a:lnTo>
                    <a:pt x="6642" y="1495"/>
                  </a:lnTo>
                  <a:lnTo>
                    <a:pt x="6699" y="1722"/>
                  </a:lnTo>
                  <a:lnTo>
                    <a:pt x="6737" y="1968"/>
                  </a:lnTo>
                  <a:lnTo>
                    <a:pt x="6756" y="2214"/>
                  </a:lnTo>
                  <a:lnTo>
                    <a:pt x="6756" y="2479"/>
                  </a:lnTo>
                  <a:lnTo>
                    <a:pt x="6756" y="2744"/>
                  </a:lnTo>
                  <a:lnTo>
                    <a:pt x="6718" y="3009"/>
                  </a:lnTo>
                  <a:lnTo>
                    <a:pt x="6642" y="3539"/>
                  </a:lnTo>
                  <a:lnTo>
                    <a:pt x="6548" y="4088"/>
                  </a:lnTo>
                  <a:lnTo>
                    <a:pt x="6415" y="4617"/>
                  </a:lnTo>
                  <a:lnTo>
                    <a:pt x="6302" y="5109"/>
                  </a:lnTo>
                  <a:lnTo>
                    <a:pt x="6188" y="5583"/>
                  </a:lnTo>
                  <a:lnTo>
                    <a:pt x="6188" y="5583"/>
                  </a:lnTo>
                  <a:lnTo>
                    <a:pt x="5923" y="6813"/>
                  </a:lnTo>
                  <a:lnTo>
                    <a:pt x="5621" y="8024"/>
                  </a:lnTo>
                  <a:lnTo>
                    <a:pt x="5015" y="10446"/>
                  </a:lnTo>
                  <a:lnTo>
                    <a:pt x="5015" y="10446"/>
                  </a:lnTo>
                  <a:lnTo>
                    <a:pt x="4864" y="10957"/>
                  </a:lnTo>
                  <a:lnTo>
                    <a:pt x="4693" y="11486"/>
                  </a:lnTo>
                  <a:lnTo>
                    <a:pt x="4334" y="12622"/>
                  </a:lnTo>
                  <a:lnTo>
                    <a:pt x="4163" y="13208"/>
                  </a:lnTo>
                  <a:lnTo>
                    <a:pt x="4012" y="13776"/>
                  </a:lnTo>
                  <a:lnTo>
                    <a:pt x="3974" y="14041"/>
                  </a:lnTo>
                  <a:lnTo>
                    <a:pt x="3936" y="14325"/>
                  </a:lnTo>
                  <a:lnTo>
                    <a:pt x="3917" y="14590"/>
                  </a:lnTo>
                  <a:lnTo>
                    <a:pt x="3917" y="14836"/>
                  </a:lnTo>
                  <a:lnTo>
                    <a:pt x="3917" y="14836"/>
                  </a:lnTo>
                  <a:lnTo>
                    <a:pt x="3899" y="14968"/>
                  </a:lnTo>
                  <a:lnTo>
                    <a:pt x="3861" y="15063"/>
                  </a:lnTo>
                  <a:lnTo>
                    <a:pt x="3785" y="15157"/>
                  </a:lnTo>
                  <a:lnTo>
                    <a:pt x="3690" y="15214"/>
                  </a:lnTo>
                  <a:lnTo>
                    <a:pt x="3558" y="15271"/>
                  </a:lnTo>
                  <a:lnTo>
                    <a:pt x="3407" y="15290"/>
                  </a:lnTo>
                  <a:lnTo>
                    <a:pt x="3236" y="15290"/>
                  </a:lnTo>
                  <a:lnTo>
                    <a:pt x="3009" y="15290"/>
                  </a:lnTo>
                  <a:lnTo>
                    <a:pt x="2763" y="15252"/>
                  </a:lnTo>
                  <a:lnTo>
                    <a:pt x="2498" y="15195"/>
                  </a:lnTo>
                  <a:lnTo>
                    <a:pt x="2196" y="15139"/>
                  </a:lnTo>
                  <a:lnTo>
                    <a:pt x="1874" y="15044"/>
                  </a:lnTo>
                  <a:lnTo>
                    <a:pt x="1117" y="14798"/>
                  </a:lnTo>
                  <a:lnTo>
                    <a:pt x="265" y="14495"/>
                  </a:lnTo>
                  <a:lnTo>
                    <a:pt x="265" y="14495"/>
                  </a:lnTo>
                  <a:lnTo>
                    <a:pt x="171" y="14382"/>
                  </a:lnTo>
                  <a:lnTo>
                    <a:pt x="114" y="14230"/>
                  </a:lnTo>
                  <a:lnTo>
                    <a:pt x="57" y="14060"/>
                  </a:lnTo>
                  <a:lnTo>
                    <a:pt x="19" y="13833"/>
                  </a:lnTo>
                  <a:lnTo>
                    <a:pt x="0" y="13568"/>
                  </a:lnTo>
                  <a:lnTo>
                    <a:pt x="19" y="13284"/>
                  </a:lnTo>
                  <a:lnTo>
                    <a:pt x="38" y="12943"/>
                  </a:lnTo>
                  <a:lnTo>
                    <a:pt x="76" y="12584"/>
                  </a:lnTo>
                  <a:lnTo>
                    <a:pt x="76" y="12584"/>
                  </a:lnTo>
                  <a:lnTo>
                    <a:pt x="171" y="11941"/>
                  </a:lnTo>
                  <a:lnTo>
                    <a:pt x="284" y="11297"/>
                  </a:lnTo>
                  <a:lnTo>
                    <a:pt x="398" y="10673"/>
                  </a:lnTo>
                  <a:lnTo>
                    <a:pt x="549" y="10048"/>
                  </a:lnTo>
                  <a:lnTo>
                    <a:pt x="852" y="8780"/>
                  </a:lnTo>
                  <a:lnTo>
                    <a:pt x="1155" y="7532"/>
                  </a:lnTo>
                  <a:lnTo>
                    <a:pt x="1155" y="7532"/>
                  </a:lnTo>
                  <a:lnTo>
                    <a:pt x="1420" y="6358"/>
                  </a:lnTo>
                  <a:lnTo>
                    <a:pt x="1571" y="5753"/>
                  </a:lnTo>
                  <a:lnTo>
                    <a:pt x="1722" y="5166"/>
                  </a:lnTo>
                  <a:lnTo>
                    <a:pt x="1893" y="4580"/>
                  </a:lnTo>
                  <a:lnTo>
                    <a:pt x="2082" y="4012"/>
                  </a:lnTo>
                  <a:lnTo>
                    <a:pt x="2290" y="3444"/>
                  </a:lnTo>
                  <a:lnTo>
                    <a:pt x="2536" y="2896"/>
                  </a:lnTo>
                  <a:lnTo>
                    <a:pt x="2536" y="2896"/>
                  </a:lnTo>
                  <a:lnTo>
                    <a:pt x="2763" y="2460"/>
                  </a:lnTo>
                  <a:lnTo>
                    <a:pt x="3028" y="1987"/>
                  </a:lnTo>
                  <a:lnTo>
                    <a:pt x="3331" y="1495"/>
                  </a:lnTo>
                  <a:lnTo>
                    <a:pt x="3482" y="1268"/>
                  </a:lnTo>
                  <a:lnTo>
                    <a:pt x="3671" y="1041"/>
                  </a:lnTo>
                  <a:lnTo>
                    <a:pt x="3671" y="104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2137;p27">
              <a:extLst>
                <a:ext uri="{FF2B5EF4-FFF2-40B4-BE49-F238E27FC236}">
                  <a16:creationId xmlns:a16="http://schemas.microsoft.com/office/drawing/2014/main" id="{07627B4E-BDBF-3DFE-2368-A9A6C6BC7621}"/>
                </a:ext>
              </a:extLst>
            </p:cNvPr>
            <p:cNvSpPr/>
            <p:nvPr/>
          </p:nvSpPr>
          <p:spPr>
            <a:xfrm>
              <a:off x="7934309" y="3375621"/>
              <a:ext cx="186934" cy="426751"/>
            </a:xfrm>
            <a:custGeom>
              <a:avLst/>
              <a:gdLst/>
              <a:ahLst/>
              <a:cxnLst/>
              <a:rect l="l" t="t" r="r" b="b"/>
              <a:pathLst>
                <a:path w="6681" h="15252" extrusionOk="0">
                  <a:moveTo>
                    <a:pt x="2347" y="530"/>
                  </a:moveTo>
                  <a:lnTo>
                    <a:pt x="2347" y="530"/>
                  </a:lnTo>
                  <a:lnTo>
                    <a:pt x="2669" y="757"/>
                  </a:lnTo>
                  <a:lnTo>
                    <a:pt x="2971" y="1003"/>
                  </a:lnTo>
                  <a:lnTo>
                    <a:pt x="3236" y="1287"/>
                  </a:lnTo>
                  <a:lnTo>
                    <a:pt x="3482" y="1571"/>
                  </a:lnTo>
                  <a:lnTo>
                    <a:pt x="3709" y="1874"/>
                  </a:lnTo>
                  <a:lnTo>
                    <a:pt x="3899" y="2195"/>
                  </a:lnTo>
                  <a:lnTo>
                    <a:pt x="4088" y="2536"/>
                  </a:lnTo>
                  <a:lnTo>
                    <a:pt x="4258" y="2895"/>
                  </a:lnTo>
                  <a:lnTo>
                    <a:pt x="4410" y="3255"/>
                  </a:lnTo>
                  <a:lnTo>
                    <a:pt x="4561" y="3633"/>
                  </a:lnTo>
                  <a:lnTo>
                    <a:pt x="4675" y="3993"/>
                  </a:lnTo>
                  <a:lnTo>
                    <a:pt x="4788" y="4390"/>
                  </a:lnTo>
                  <a:lnTo>
                    <a:pt x="4996" y="5166"/>
                  </a:lnTo>
                  <a:lnTo>
                    <a:pt x="5185" y="5942"/>
                  </a:lnTo>
                  <a:lnTo>
                    <a:pt x="5185" y="5942"/>
                  </a:lnTo>
                  <a:lnTo>
                    <a:pt x="5261" y="6301"/>
                  </a:lnTo>
                  <a:lnTo>
                    <a:pt x="5261" y="6301"/>
                  </a:lnTo>
                  <a:lnTo>
                    <a:pt x="5791" y="8440"/>
                  </a:lnTo>
                  <a:lnTo>
                    <a:pt x="6188" y="10200"/>
                  </a:lnTo>
                  <a:lnTo>
                    <a:pt x="6453" y="11562"/>
                  </a:lnTo>
                  <a:lnTo>
                    <a:pt x="6548" y="12092"/>
                  </a:lnTo>
                  <a:lnTo>
                    <a:pt x="6605" y="12527"/>
                  </a:lnTo>
                  <a:lnTo>
                    <a:pt x="6605" y="12527"/>
                  </a:lnTo>
                  <a:lnTo>
                    <a:pt x="6661" y="13133"/>
                  </a:lnTo>
                  <a:lnTo>
                    <a:pt x="6680" y="13379"/>
                  </a:lnTo>
                  <a:lnTo>
                    <a:pt x="6680" y="13625"/>
                  </a:lnTo>
                  <a:lnTo>
                    <a:pt x="6680" y="13625"/>
                  </a:lnTo>
                  <a:lnTo>
                    <a:pt x="6661" y="13795"/>
                  </a:lnTo>
                  <a:lnTo>
                    <a:pt x="6605" y="13946"/>
                  </a:lnTo>
                  <a:lnTo>
                    <a:pt x="6529" y="14098"/>
                  </a:lnTo>
                  <a:lnTo>
                    <a:pt x="6453" y="14249"/>
                  </a:lnTo>
                  <a:lnTo>
                    <a:pt x="6340" y="14363"/>
                  </a:lnTo>
                  <a:lnTo>
                    <a:pt x="6207" y="14476"/>
                  </a:lnTo>
                  <a:lnTo>
                    <a:pt x="6056" y="14571"/>
                  </a:lnTo>
                  <a:lnTo>
                    <a:pt x="5905" y="14627"/>
                  </a:lnTo>
                  <a:lnTo>
                    <a:pt x="5905" y="14627"/>
                  </a:lnTo>
                  <a:lnTo>
                    <a:pt x="5167" y="14892"/>
                  </a:lnTo>
                  <a:lnTo>
                    <a:pt x="4523" y="15082"/>
                  </a:lnTo>
                  <a:lnTo>
                    <a:pt x="3993" y="15195"/>
                  </a:lnTo>
                  <a:lnTo>
                    <a:pt x="3747" y="15233"/>
                  </a:lnTo>
                  <a:lnTo>
                    <a:pt x="3539" y="15252"/>
                  </a:lnTo>
                  <a:lnTo>
                    <a:pt x="3369" y="15252"/>
                  </a:lnTo>
                  <a:lnTo>
                    <a:pt x="3199" y="15233"/>
                  </a:lnTo>
                  <a:lnTo>
                    <a:pt x="3066" y="15195"/>
                  </a:lnTo>
                  <a:lnTo>
                    <a:pt x="2953" y="15157"/>
                  </a:lnTo>
                  <a:lnTo>
                    <a:pt x="2877" y="15082"/>
                  </a:lnTo>
                  <a:lnTo>
                    <a:pt x="2820" y="15006"/>
                  </a:lnTo>
                  <a:lnTo>
                    <a:pt x="2782" y="14911"/>
                  </a:lnTo>
                  <a:lnTo>
                    <a:pt x="2782" y="14779"/>
                  </a:lnTo>
                  <a:lnTo>
                    <a:pt x="2782" y="14779"/>
                  </a:lnTo>
                  <a:lnTo>
                    <a:pt x="1458" y="9480"/>
                  </a:lnTo>
                  <a:lnTo>
                    <a:pt x="776" y="6737"/>
                  </a:lnTo>
                  <a:lnTo>
                    <a:pt x="776" y="6737"/>
                  </a:lnTo>
                  <a:lnTo>
                    <a:pt x="720" y="6510"/>
                  </a:lnTo>
                  <a:lnTo>
                    <a:pt x="644" y="6301"/>
                  </a:lnTo>
                  <a:lnTo>
                    <a:pt x="587" y="6074"/>
                  </a:lnTo>
                  <a:lnTo>
                    <a:pt x="512" y="5847"/>
                  </a:lnTo>
                  <a:lnTo>
                    <a:pt x="512" y="5847"/>
                  </a:lnTo>
                  <a:lnTo>
                    <a:pt x="398" y="5336"/>
                  </a:lnTo>
                  <a:lnTo>
                    <a:pt x="303" y="4807"/>
                  </a:lnTo>
                  <a:lnTo>
                    <a:pt x="303" y="4807"/>
                  </a:lnTo>
                  <a:lnTo>
                    <a:pt x="228" y="4277"/>
                  </a:lnTo>
                  <a:lnTo>
                    <a:pt x="152" y="3766"/>
                  </a:lnTo>
                  <a:lnTo>
                    <a:pt x="38" y="2706"/>
                  </a:lnTo>
                  <a:lnTo>
                    <a:pt x="38" y="2706"/>
                  </a:lnTo>
                  <a:lnTo>
                    <a:pt x="20" y="2290"/>
                  </a:lnTo>
                  <a:lnTo>
                    <a:pt x="1" y="1874"/>
                  </a:lnTo>
                  <a:lnTo>
                    <a:pt x="20" y="1665"/>
                  </a:lnTo>
                  <a:lnTo>
                    <a:pt x="57" y="1476"/>
                  </a:lnTo>
                  <a:lnTo>
                    <a:pt x="95" y="1268"/>
                  </a:lnTo>
                  <a:lnTo>
                    <a:pt x="171" y="1079"/>
                  </a:lnTo>
                  <a:lnTo>
                    <a:pt x="171" y="1079"/>
                  </a:lnTo>
                  <a:lnTo>
                    <a:pt x="266" y="927"/>
                  </a:lnTo>
                  <a:lnTo>
                    <a:pt x="398" y="776"/>
                  </a:lnTo>
                  <a:lnTo>
                    <a:pt x="512" y="644"/>
                  </a:lnTo>
                  <a:lnTo>
                    <a:pt x="663" y="511"/>
                  </a:lnTo>
                  <a:lnTo>
                    <a:pt x="947" y="265"/>
                  </a:lnTo>
                  <a:lnTo>
                    <a:pt x="1079" y="133"/>
                  </a:lnTo>
                  <a:lnTo>
                    <a:pt x="1212" y="0"/>
                  </a:lnTo>
                  <a:lnTo>
                    <a:pt x="1212" y="0"/>
                  </a:lnTo>
                  <a:lnTo>
                    <a:pt x="1514" y="95"/>
                  </a:lnTo>
                  <a:lnTo>
                    <a:pt x="1817" y="227"/>
                  </a:lnTo>
                  <a:lnTo>
                    <a:pt x="2101" y="379"/>
                  </a:lnTo>
                  <a:lnTo>
                    <a:pt x="2347" y="530"/>
                  </a:lnTo>
                  <a:lnTo>
                    <a:pt x="2347" y="53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2138;p27">
              <a:extLst>
                <a:ext uri="{FF2B5EF4-FFF2-40B4-BE49-F238E27FC236}">
                  <a16:creationId xmlns:a16="http://schemas.microsoft.com/office/drawing/2014/main" id="{CB6EB70E-3790-E107-851C-E6380B572563}"/>
                </a:ext>
              </a:extLst>
            </p:cNvPr>
            <p:cNvSpPr/>
            <p:nvPr/>
          </p:nvSpPr>
          <p:spPr>
            <a:xfrm>
              <a:off x="7537744" y="4486950"/>
              <a:ext cx="205457" cy="106996"/>
            </a:xfrm>
            <a:custGeom>
              <a:avLst/>
              <a:gdLst/>
              <a:ahLst/>
              <a:cxnLst/>
              <a:rect l="l" t="t" r="r" b="b"/>
              <a:pathLst>
                <a:path w="7343" h="3824" extrusionOk="0">
                  <a:moveTo>
                    <a:pt x="7059" y="1"/>
                  </a:moveTo>
                  <a:lnTo>
                    <a:pt x="7059" y="1"/>
                  </a:lnTo>
                  <a:lnTo>
                    <a:pt x="7040" y="171"/>
                  </a:lnTo>
                  <a:lnTo>
                    <a:pt x="6983" y="360"/>
                  </a:lnTo>
                  <a:lnTo>
                    <a:pt x="6945" y="455"/>
                  </a:lnTo>
                  <a:lnTo>
                    <a:pt x="6869" y="550"/>
                  </a:lnTo>
                  <a:lnTo>
                    <a:pt x="6775" y="644"/>
                  </a:lnTo>
                  <a:lnTo>
                    <a:pt x="6661" y="758"/>
                  </a:lnTo>
                  <a:lnTo>
                    <a:pt x="6491" y="890"/>
                  </a:lnTo>
                  <a:lnTo>
                    <a:pt x="6283" y="1023"/>
                  </a:lnTo>
                  <a:lnTo>
                    <a:pt x="6037" y="1155"/>
                  </a:lnTo>
                  <a:lnTo>
                    <a:pt x="5734" y="1307"/>
                  </a:lnTo>
                  <a:lnTo>
                    <a:pt x="5375" y="1477"/>
                  </a:lnTo>
                  <a:lnTo>
                    <a:pt x="4939" y="1647"/>
                  </a:lnTo>
                  <a:lnTo>
                    <a:pt x="4447" y="1836"/>
                  </a:lnTo>
                  <a:lnTo>
                    <a:pt x="3880" y="2026"/>
                  </a:lnTo>
                  <a:lnTo>
                    <a:pt x="3880" y="2026"/>
                  </a:lnTo>
                  <a:lnTo>
                    <a:pt x="3520" y="2139"/>
                  </a:lnTo>
                  <a:lnTo>
                    <a:pt x="3217" y="2234"/>
                  </a:lnTo>
                  <a:lnTo>
                    <a:pt x="2952" y="2272"/>
                  </a:lnTo>
                  <a:lnTo>
                    <a:pt x="2744" y="2310"/>
                  </a:lnTo>
                  <a:lnTo>
                    <a:pt x="2593" y="2291"/>
                  </a:lnTo>
                  <a:lnTo>
                    <a:pt x="2460" y="2272"/>
                  </a:lnTo>
                  <a:lnTo>
                    <a:pt x="2385" y="2215"/>
                  </a:lnTo>
                  <a:lnTo>
                    <a:pt x="2347" y="2158"/>
                  </a:lnTo>
                  <a:lnTo>
                    <a:pt x="2366" y="2064"/>
                  </a:lnTo>
                  <a:lnTo>
                    <a:pt x="2404" y="1969"/>
                  </a:lnTo>
                  <a:lnTo>
                    <a:pt x="2479" y="1855"/>
                  </a:lnTo>
                  <a:lnTo>
                    <a:pt x="2593" y="1742"/>
                  </a:lnTo>
                  <a:lnTo>
                    <a:pt x="2744" y="1609"/>
                  </a:lnTo>
                  <a:lnTo>
                    <a:pt x="2934" y="1458"/>
                  </a:lnTo>
                  <a:lnTo>
                    <a:pt x="3142" y="1326"/>
                  </a:lnTo>
                  <a:lnTo>
                    <a:pt x="3388" y="1174"/>
                  </a:lnTo>
                  <a:lnTo>
                    <a:pt x="3388" y="1174"/>
                  </a:lnTo>
                  <a:lnTo>
                    <a:pt x="2631" y="1572"/>
                  </a:lnTo>
                  <a:lnTo>
                    <a:pt x="1760" y="2064"/>
                  </a:lnTo>
                  <a:lnTo>
                    <a:pt x="1344" y="2328"/>
                  </a:lnTo>
                  <a:lnTo>
                    <a:pt x="947" y="2593"/>
                  </a:lnTo>
                  <a:lnTo>
                    <a:pt x="606" y="2820"/>
                  </a:lnTo>
                  <a:lnTo>
                    <a:pt x="322" y="3048"/>
                  </a:lnTo>
                  <a:lnTo>
                    <a:pt x="322" y="3048"/>
                  </a:lnTo>
                  <a:lnTo>
                    <a:pt x="152" y="3237"/>
                  </a:lnTo>
                  <a:lnTo>
                    <a:pt x="152" y="3237"/>
                  </a:lnTo>
                  <a:lnTo>
                    <a:pt x="76" y="3312"/>
                  </a:lnTo>
                  <a:lnTo>
                    <a:pt x="38" y="3388"/>
                  </a:lnTo>
                  <a:lnTo>
                    <a:pt x="19" y="3464"/>
                  </a:lnTo>
                  <a:lnTo>
                    <a:pt x="1" y="3521"/>
                  </a:lnTo>
                  <a:lnTo>
                    <a:pt x="19" y="3577"/>
                  </a:lnTo>
                  <a:lnTo>
                    <a:pt x="38" y="3615"/>
                  </a:lnTo>
                  <a:lnTo>
                    <a:pt x="76" y="3672"/>
                  </a:lnTo>
                  <a:lnTo>
                    <a:pt x="114" y="3710"/>
                  </a:lnTo>
                  <a:lnTo>
                    <a:pt x="228" y="3767"/>
                  </a:lnTo>
                  <a:lnTo>
                    <a:pt x="379" y="3804"/>
                  </a:lnTo>
                  <a:lnTo>
                    <a:pt x="511" y="3823"/>
                  </a:lnTo>
                  <a:lnTo>
                    <a:pt x="663" y="3823"/>
                  </a:lnTo>
                  <a:lnTo>
                    <a:pt x="663" y="3823"/>
                  </a:lnTo>
                  <a:lnTo>
                    <a:pt x="947" y="3804"/>
                  </a:lnTo>
                  <a:lnTo>
                    <a:pt x="1212" y="3786"/>
                  </a:lnTo>
                  <a:lnTo>
                    <a:pt x="1779" y="3691"/>
                  </a:lnTo>
                  <a:lnTo>
                    <a:pt x="2347" y="3577"/>
                  </a:lnTo>
                  <a:lnTo>
                    <a:pt x="2896" y="3464"/>
                  </a:lnTo>
                  <a:lnTo>
                    <a:pt x="2896" y="3464"/>
                  </a:lnTo>
                  <a:lnTo>
                    <a:pt x="5545" y="2877"/>
                  </a:lnTo>
                  <a:lnTo>
                    <a:pt x="5545" y="2877"/>
                  </a:lnTo>
                  <a:lnTo>
                    <a:pt x="5980" y="2783"/>
                  </a:lnTo>
                  <a:lnTo>
                    <a:pt x="6207" y="2726"/>
                  </a:lnTo>
                  <a:lnTo>
                    <a:pt x="6434" y="2650"/>
                  </a:lnTo>
                  <a:lnTo>
                    <a:pt x="6661" y="2556"/>
                  </a:lnTo>
                  <a:lnTo>
                    <a:pt x="6851" y="2442"/>
                  </a:lnTo>
                  <a:lnTo>
                    <a:pt x="6945" y="2366"/>
                  </a:lnTo>
                  <a:lnTo>
                    <a:pt x="7021" y="2291"/>
                  </a:lnTo>
                  <a:lnTo>
                    <a:pt x="7097" y="2196"/>
                  </a:lnTo>
                  <a:lnTo>
                    <a:pt x="7153" y="2082"/>
                  </a:lnTo>
                  <a:lnTo>
                    <a:pt x="7153" y="2082"/>
                  </a:lnTo>
                  <a:lnTo>
                    <a:pt x="7248" y="1855"/>
                  </a:lnTo>
                  <a:lnTo>
                    <a:pt x="7305" y="1590"/>
                  </a:lnTo>
                  <a:lnTo>
                    <a:pt x="7343" y="1307"/>
                  </a:lnTo>
                  <a:lnTo>
                    <a:pt x="7343" y="1004"/>
                  </a:lnTo>
                  <a:lnTo>
                    <a:pt x="7324" y="720"/>
                  </a:lnTo>
                  <a:lnTo>
                    <a:pt x="7267" y="455"/>
                  </a:lnTo>
                  <a:lnTo>
                    <a:pt x="7191" y="209"/>
                  </a:lnTo>
                  <a:lnTo>
                    <a:pt x="7134" y="96"/>
                  </a:lnTo>
                  <a:lnTo>
                    <a:pt x="7059" y="1"/>
                  </a:lnTo>
                  <a:lnTo>
                    <a:pt x="7059"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2139;p27">
              <a:extLst>
                <a:ext uri="{FF2B5EF4-FFF2-40B4-BE49-F238E27FC236}">
                  <a16:creationId xmlns:a16="http://schemas.microsoft.com/office/drawing/2014/main" id="{550B578D-0617-DC85-C339-726379871A49}"/>
                </a:ext>
              </a:extLst>
            </p:cNvPr>
            <p:cNvSpPr/>
            <p:nvPr/>
          </p:nvSpPr>
          <p:spPr>
            <a:xfrm>
              <a:off x="7706633" y="4486950"/>
              <a:ext cx="38696" cy="103274"/>
            </a:xfrm>
            <a:custGeom>
              <a:avLst/>
              <a:gdLst/>
              <a:ahLst/>
              <a:cxnLst/>
              <a:rect l="l" t="t" r="r" b="b"/>
              <a:pathLst>
                <a:path w="1383" h="3691" extrusionOk="0">
                  <a:moveTo>
                    <a:pt x="1023" y="1"/>
                  </a:moveTo>
                  <a:lnTo>
                    <a:pt x="1023" y="1"/>
                  </a:lnTo>
                  <a:lnTo>
                    <a:pt x="1061" y="39"/>
                  </a:lnTo>
                  <a:lnTo>
                    <a:pt x="1136" y="171"/>
                  </a:lnTo>
                  <a:lnTo>
                    <a:pt x="1193" y="266"/>
                  </a:lnTo>
                  <a:lnTo>
                    <a:pt x="1250" y="379"/>
                  </a:lnTo>
                  <a:lnTo>
                    <a:pt x="1288" y="550"/>
                  </a:lnTo>
                  <a:lnTo>
                    <a:pt x="1344" y="739"/>
                  </a:lnTo>
                  <a:lnTo>
                    <a:pt x="1363" y="947"/>
                  </a:lnTo>
                  <a:lnTo>
                    <a:pt x="1382" y="1212"/>
                  </a:lnTo>
                  <a:lnTo>
                    <a:pt x="1382" y="1515"/>
                  </a:lnTo>
                  <a:lnTo>
                    <a:pt x="1363" y="1855"/>
                  </a:lnTo>
                  <a:lnTo>
                    <a:pt x="1325" y="2253"/>
                  </a:lnTo>
                  <a:lnTo>
                    <a:pt x="1269" y="2669"/>
                  </a:lnTo>
                  <a:lnTo>
                    <a:pt x="1155" y="3161"/>
                  </a:lnTo>
                  <a:lnTo>
                    <a:pt x="1023" y="3691"/>
                  </a:lnTo>
                  <a:lnTo>
                    <a:pt x="1023" y="3691"/>
                  </a:lnTo>
                  <a:lnTo>
                    <a:pt x="77" y="3691"/>
                  </a:lnTo>
                  <a:lnTo>
                    <a:pt x="1" y="2101"/>
                  </a:lnTo>
                  <a:lnTo>
                    <a:pt x="1" y="2101"/>
                  </a:lnTo>
                  <a:lnTo>
                    <a:pt x="133" y="1969"/>
                  </a:lnTo>
                  <a:lnTo>
                    <a:pt x="474" y="1647"/>
                  </a:lnTo>
                  <a:lnTo>
                    <a:pt x="663" y="1439"/>
                  </a:lnTo>
                  <a:lnTo>
                    <a:pt x="833" y="1231"/>
                  </a:lnTo>
                  <a:lnTo>
                    <a:pt x="985" y="1023"/>
                  </a:lnTo>
                  <a:lnTo>
                    <a:pt x="1098" y="834"/>
                  </a:lnTo>
                  <a:lnTo>
                    <a:pt x="1098" y="834"/>
                  </a:lnTo>
                  <a:lnTo>
                    <a:pt x="1136" y="663"/>
                  </a:lnTo>
                  <a:lnTo>
                    <a:pt x="1155" y="512"/>
                  </a:lnTo>
                  <a:lnTo>
                    <a:pt x="1155" y="360"/>
                  </a:lnTo>
                  <a:lnTo>
                    <a:pt x="1136" y="247"/>
                  </a:lnTo>
                  <a:lnTo>
                    <a:pt x="1098" y="152"/>
                  </a:lnTo>
                  <a:lnTo>
                    <a:pt x="1061" y="77"/>
                  </a:lnTo>
                  <a:lnTo>
                    <a:pt x="1023" y="1"/>
                  </a:lnTo>
                  <a:lnTo>
                    <a:pt x="102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2140;p27">
              <a:extLst>
                <a:ext uri="{FF2B5EF4-FFF2-40B4-BE49-F238E27FC236}">
                  <a16:creationId xmlns:a16="http://schemas.microsoft.com/office/drawing/2014/main" id="{55D51035-C191-DCF5-FB82-1E014F986BD0}"/>
                </a:ext>
              </a:extLst>
            </p:cNvPr>
            <p:cNvSpPr/>
            <p:nvPr/>
          </p:nvSpPr>
          <p:spPr>
            <a:xfrm>
              <a:off x="7888785" y="4484851"/>
              <a:ext cx="205457" cy="106436"/>
            </a:xfrm>
            <a:custGeom>
              <a:avLst/>
              <a:gdLst/>
              <a:ahLst/>
              <a:cxnLst/>
              <a:rect l="l" t="t" r="r" b="b"/>
              <a:pathLst>
                <a:path w="7343" h="3804" extrusionOk="0">
                  <a:moveTo>
                    <a:pt x="284" y="0"/>
                  </a:moveTo>
                  <a:lnTo>
                    <a:pt x="284" y="0"/>
                  </a:lnTo>
                  <a:lnTo>
                    <a:pt x="322" y="171"/>
                  </a:lnTo>
                  <a:lnTo>
                    <a:pt x="360" y="341"/>
                  </a:lnTo>
                  <a:lnTo>
                    <a:pt x="417" y="435"/>
                  </a:lnTo>
                  <a:lnTo>
                    <a:pt x="473" y="530"/>
                  </a:lnTo>
                  <a:lnTo>
                    <a:pt x="568" y="644"/>
                  </a:lnTo>
                  <a:lnTo>
                    <a:pt x="700" y="757"/>
                  </a:lnTo>
                  <a:lnTo>
                    <a:pt x="852" y="871"/>
                  </a:lnTo>
                  <a:lnTo>
                    <a:pt x="1060" y="1003"/>
                  </a:lnTo>
                  <a:lnTo>
                    <a:pt x="1306" y="1155"/>
                  </a:lnTo>
                  <a:lnTo>
                    <a:pt x="1609" y="1306"/>
                  </a:lnTo>
                  <a:lnTo>
                    <a:pt x="1968" y="1457"/>
                  </a:lnTo>
                  <a:lnTo>
                    <a:pt x="2403" y="1628"/>
                  </a:lnTo>
                  <a:lnTo>
                    <a:pt x="2895" y="1817"/>
                  </a:lnTo>
                  <a:lnTo>
                    <a:pt x="3463" y="2025"/>
                  </a:lnTo>
                  <a:lnTo>
                    <a:pt x="3463" y="2025"/>
                  </a:lnTo>
                  <a:lnTo>
                    <a:pt x="3823" y="2139"/>
                  </a:lnTo>
                  <a:lnTo>
                    <a:pt x="4125" y="2214"/>
                  </a:lnTo>
                  <a:lnTo>
                    <a:pt x="4390" y="2271"/>
                  </a:lnTo>
                  <a:lnTo>
                    <a:pt x="4598" y="2290"/>
                  </a:lnTo>
                  <a:lnTo>
                    <a:pt x="4769" y="2290"/>
                  </a:lnTo>
                  <a:lnTo>
                    <a:pt x="4882" y="2252"/>
                  </a:lnTo>
                  <a:lnTo>
                    <a:pt x="4958" y="2214"/>
                  </a:lnTo>
                  <a:lnTo>
                    <a:pt x="4996" y="2139"/>
                  </a:lnTo>
                  <a:lnTo>
                    <a:pt x="4996" y="2063"/>
                  </a:lnTo>
                  <a:lnTo>
                    <a:pt x="4939" y="1968"/>
                  </a:lnTo>
                  <a:lnTo>
                    <a:pt x="4863" y="1855"/>
                  </a:lnTo>
                  <a:lnTo>
                    <a:pt x="4750" y="1722"/>
                  </a:lnTo>
                  <a:lnTo>
                    <a:pt x="4598" y="1590"/>
                  </a:lnTo>
                  <a:lnTo>
                    <a:pt x="4409" y="1457"/>
                  </a:lnTo>
                  <a:lnTo>
                    <a:pt x="4201" y="1306"/>
                  </a:lnTo>
                  <a:lnTo>
                    <a:pt x="3955" y="1155"/>
                  </a:lnTo>
                  <a:lnTo>
                    <a:pt x="3955" y="1155"/>
                  </a:lnTo>
                  <a:lnTo>
                    <a:pt x="4712" y="1552"/>
                  </a:lnTo>
                  <a:lnTo>
                    <a:pt x="5582" y="2044"/>
                  </a:lnTo>
                  <a:lnTo>
                    <a:pt x="6018" y="2309"/>
                  </a:lnTo>
                  <a:lnTo>
                    <a:pt x="6396" y="2574"/>
                  </a:lnTo>
                  <a:lnTo>
                    <a:pt x="6756" y="2820"/>
                  </a:lnTo>
                  <a:lnTo>
                    <a:pt x="7021" y="3047"/>
                  </a:lnTo>
                  <a:lnTo>
                    <a:pt x="7021" y="3047"/>
                  </a:lnTo>
                  <a:lnTo>
                    <a:pt x="7210" y="3217"/>
                  </a:lnTo>
                  <a:lnTo>
                    <a:pt x="7210" y="3217"/>
                  </a:lnTo>
                  <a:lnTo>
                    <a:pt x="7267" y="3312"/>
                  </a:lnTo>
                  <a:lnTo>
                    <a:pt x="7304" y="3369"/>
                  </a:lnTo>
                  <a:lnTo>
                    <a:pt x="7342" y="3444"/>
                  </a:lnTo>
                  <a:lnTo>
                    <a:pt x="7342" y="3501"/>
                  </a:lnTo>
                  <a:lnTo>
                    <a:pt x="7342" y="3558"/>
                  </a:lnTo>
                  <a:lnTo>
                    <a:pt x="7304" y="3615"/>
                  </a:lnTo>
                  <a:lnTo>
                    <a:pt x="7286" y="3652"/>
                  </a:lnTo>
                  <a:lnTo>
                    <a:pt x="7229" y="3690"/>
                  </a:lnTo>
                  <a:lnTo>
                    <a:pt x="7115" y="3747"/>
                  </a:lnTo>
                  <a:lnTo>
                    <a:pt x="6983" y="3785"/>
                  </a:lnTo>
                  <a:lnTo>
                    <a:pt x="6831" y="3804"/>
                  </a:lnTo>
                  <a:lnTo>
                    <a:pt x="6699" y="3804"/>
                  </a:lnTo>
                  <a:lnTo>
                    <a:pt x="6699" y="3804"/>
                  </a:lnTo>
                  <a:lnTo>
                    <a:pt x="6415" y="3804"/>
                  </a:lnTo>
                  <a:lnTo>
                    <a:pt x="6131" y="3766"/>
                  </a:lnTo>
                  <a:lnTo>
                    <a:pt x="5564" y="3671"/>
                  </a:lnTo>
                  <a:lnTo>
                    <a:pt x="5015" y="3558"/>
                  </a:lnTo>
                  <a:lnTo>
                    <a:pt x="4447" y="3444"/>
                  </a:lnTo>
                  <a:lnTo>
                    <a:pt x="4447" y="3444"/>
                  </a:lnTo>
                  <a:lnTo>
                    <a:pt x="1798" y="2858"/>
                  </a:lnTo>
                  <a:lnTo>
                    <a:pt x="1798" y="2858"/>
                  </a:lnTo>
                  <a:lnTo>
                    <a:pt x="1363" y="2763"/>
                  </a:lnTo>
                  <a:lnTo>
                    <a:pt x="1136" y="2706"/>
                  </a:lnTo>
                  <a:lnTo>
                    <a:pt x="909" y="2631"/>
                  </a:lnTo>
                  <a:lnTo>
                    <a:pt x="681" y="2536"/>
                  </a:lnTo>
                  <a:lnTo>
                    <a:pt x="492" y="2422"/>
                  </a:lnTo>
                  <a:lnTo>
                    <a:pt x="417" y="2347"/>
                  </a:lnTo>
                  <a:lnTo>
                    <a:pt x="322" y="2271"/>
                  </a:lnTo>
                  <a:lnTo>
                    <a:pt x="265" y="2176"/>
                  </a:lnTo>
                  <a:lnTo>
                    <a:pt x="190" y="2082"/>
                  </a:lnTo>
                  <a:lnTo>
                    <a:pt x="190" y="2082"/>
                  </a:lnTo>
                  <a:lnTo>
                    <a:pt x="114" y="1836"/>
                  </a:lnTo>
                  <a:lnTo>
                    <a:pt x="38" y="1571"/>
                  </a:lnTo>
                  <a:lnTo>
                    <a:pt x="19" y="1287"/>
                  </a:lnTo>
                  <a:lnTo>
                    <a:pt x="0" y="1003"/>
                  </a:lnTo>
                  <a:lnTo>
                    <a:pt x="19" y="700"/>
                  </a:lnTo>
                  <a:lnTo>
                    <a:pt x="76" y="435"/>
                  </a:lnTo>
                  <a:lnTo>
                    <a:pt x="171" y="189"/>
                  </a:lnTo>
                  <a:lnTo>
                    <a:pt x="227" y="95"/>
                  </a:lnTo>
                  <a:lnTo>
                    <a:pt x="284" y="0"/>
                  </a:lnTo>
                  <a:lnTo>
                    <a:pt x="284"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2141;p27">
              <a:extLst>
                <a:ext uri="{FF2B5EF4-FFF2-40B4-BE49-F238E27FC236}">
                  <a16:creationId xmlns:a16="http://schemas.microsoft.com/office/drawing/2014/main" id="{FC8CA34C-519C-E177-641C-2404FCDA63C1}"/>
                </a:ext>
              </a:extLst>
            </p:cNvPr>
            <p:cNvSpPr/>
            <p:nvPr/>
          </p:nvSpPr>
          <p:spPr>
            <a:xfrm>
              <a:off x="7886658" y="4484851"/>
              <a:ext cx="39200" cy="103274"/>
            </a:xfrm>
            <a:custGeom>
              <a:avLst/>
              <a:gdLst/>
              <a:ahLst/>
              <a:cxnLst/>
              <a:rect l="l" t="t" r="r" b="b"/>
              <a:pathLst>
                <a:path w="1401" h="3691" extrusionOk="0">
                  <a:moveTo>
                    <a:pt x="360" y="0"/>
                  </a:moveTo>
                  <a:lnTo>
                    <a:pt x="360" y="0"/>
                  </a:lnTo>
                  <a:lnTo>
                    <a:pt x="322" y="38"/>
                  </a:lnTo>
                  <a:lnTo>
                    <a:pt x="247" y="152"/>
                  </a:lnTo>
                  <a:lnTo>
                    <a:pt x="190" y="246"/>
                  </a:lnTo>
                  <a:lnTo>
                    <a:pt x="152" y="379"/>
                  </a:lnTo>
                  <a:lnTo>
                    <a:pt x="95" y="530"/>
                  </a:lnTo>
                  <a:lnTo>
                    <a:pt x="57" y="719"/>
                  </a:lnTo>
                  <a:lnTo>
                    <a:pt x="20" y="946"/>
                  </a:lnTo>
                  <a:lnTo>
                    <a:pt x="1" y="1211"/>
                  </a:lnTo>
                  <a:lnTo>
                    <a:pt x="1" y="1495"/>
                  </a:lnTo>
                  <a:lnTo>
                    <a:pt x="20" y="1836"/>
                  </a:lnTo>
                  <a:lnTo>
                    <a:pt x="57" y="2233"/>
                  </a:lnTo>
                  <a:lnTo>
                    <a:pt x="133" y="2668"/>
                  </a:lnTo>
                  <a:lnTo>
                    <a:pt x="228" y="3141"/>
                  </a:lnTo>
                  <a:lnTo>
                    <a:pt x="360" y="3690"/>
                  </a:lnTo>
                  <a:lnTo>
                    <a:pt x="360" y="3690"/>
                  </a:lnTo>
                  <a:lnTo>
                    <a:pt x="1306" y="3690"/>
                  </a:lnTo>
                  <a:lnTo>
                    <a:pt x="1401" y="2082"/>
                  </a:lnTo>
                  <a:lnTo>
                    <a:pt x="1401" y="2082"/>
                  </a:lnTo>
                  <a:lnTo>
                    <a:pt x="1249" y="1949"/>
                  </a:lnTo>
                  <a:lnTo>
                    <a:pt x="909" y="1628"/>
                  </a:lnTo>
                  <a:lnTo>
                    <a:pt x="720" y="1419"/>
                  </a:lnTo>
                  <a:lnTo>
                    <a:pt x="549" y="1211"/>
                  </a:lnTo>
                  <a:lnTo>
                    <a:pt x="398" y="1003"/>
                  </a:lnTo>
                  <a:lnTo>
                    <a:pt x="303" y="814"/>
                  </a:lnTo>
                  <a:lnTo>
                    <a:pt x="303" y="814"/>
                  </a:lnTo>
                  <a:lnTo>
                    <a:pt x="247" y="644"/>
                  </a:lnTo>
                  <a:lnTo>
                    <a:pt x="228" y="492"/>
                  </a:lnTo>
                  <a:lnTo>
                    <a:pt x="228" y="360"/>
                  </a:lnTo>
                  <a:lnTo>
                    <a:pt x="266" y="227"/>
                  </a:lnTo>
                  <a:lnTo>
                    <a:pt x="284" y="133"/>
                  </a:lnTo>
                  <a:lnTo>
                    <a:pt x="322" y="57"/>
                  </a:lnTo>
                  <a:lnTo>
                    <a:pt x="360" y="0"/>
                  </a:lnTo>
                  <a:lnTo>
                    <a:pt x="360"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2142;p27">
              <a:extLst>
                <a:ext uri="{FF2B5EF4-FFF2-40B4-BE49-F238E27FC236}">
                  <a16:creationId xmlns:a16="http://schemas.microsoft.com/office/drawing/2014/main" id="{180B3A8E-E008-287F-8DBE-70F9A2032EA1}"/>
                </a:ext>
              </a:extLst>
            </p:cNvPr>
            <p:cNvSpPr/>
            <p:nvPr/>
          </p:nvSpPr>
          <p:spPr>
            <a:xfrm>
              <a:off x="7586458" y="3873842"/>
              <a:ext cx="445302" cy="378597"/>
            </a:xfrm>
            <a:custGeom>
              <a:avLst/>
              <a:gdLst/>
              <a:ahLst/>
              <a:cxnLst/>
              <a:rect l="l" t="t" r="r" b="b"/>
              <a:pathLst>
                <a:path w="15915" h="13531" extrusionOk="0">
                  <a:moveTo>
                    <a:pt x="15914" y="13360"/>
                  </a:moveTo>
                  <a:lnTo>
                    <a:pt x="0" y="13530"/>
                  </a:lnTo>
                  <a:lnTo>
                    <a:pt x="568" y="0"/>
                  </a:lnTo>
                  <a:lnTo>
                    <a:pt x="15403" y="95"/>
                  </a:lnTo>
                  <a:lnTo>
                    <a:pt x="15914" y="1336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2143;p27">
              <a:extLst>
                <a:ext uri="{FF2B5EF4-FFF2-40B4-BE49-F238E27FC236}">
                  <a16:creationId xmlns:a16="http://schemas.microsoft.com/office/drawing/2014/main" id="{8F25BCB4-C356-64A1-2A7A-FE714EE52584}"/>
                </a:ext>
              </a:extLst>
            </p:cNvPr>
            <p:cNvSpPr/>
            <p:nvPr/>
          </p:nvSpPr>
          <p:spPr>
            <a:xfrm>
              <a:off x="7743707" y="3930502"/>
              <a:ext cx="40795" cy="276386"/>
            </a:xfrm>
            <a:custGeom>
              <a:avLst/>
              <a:gdLst/>
              <a:ahLst/>
              <a:cxnLst/>
              <a:rect l="l" t="t" r="r" b="b"/>
              <a:pathLst>
                <a:path w="1458" h="9878" extrusionOk="0">
                  <a:moveTo>
                    <a:pt x="1458" y="0"/>
                  </a:moveTo>
                  <a:lnTo>
                    <a:pt x="625" y="9878"/>
                  </a:lnTo>
                  <a:lnTo>
                    <a:pt x="625" y="9878"/>
                  </a:lnTo>
                  <a:lnTo>
                    <a:pt x="549" y="9670"/>
                  </a:lnTo>
                  <a:lnTo>
                    <a:pt x="474" y="9443"/>
                  </a:lnTo>
                  <a:lnTo>
                    <a:pt x="379" y="9102"/>
                  </a:lnTo>
                  <a:lnTo>
                    <a:pt x="284" y="8686"/>
                  </a:lnTo>
                  <a:lnTo>
                    <a:pt x="171" y="8194"/>
                  </a:lnTo>
                  <a:lnTo>
                    <a:pt x="95" y="7645"/>
                  </a:lnTo>
                  <a:lnTo>
                    <a:pt x="38" y="7002"/>
                  </a:lnTo>
                  <a:lnTo>
                    <a:pt x="0" y="6301"/>
                  </a:lnTo>
                  <a:lnTo>
                    <a:pt x="0" y="5923"/>
                  </a:lnTo>
                  <a:lnTo>
                    <a:pt x="0" y="5545"/>
                  </a:lnTo>
                  <a:lnTo>
                    <a:pt x="38" y="5147"/>
                  </a:lnTo>
                  <a:lnTo>
                    <a:pt x="76" y="4731"/>
                  </a:lnTo>
                  <a:lnTo>
                    <a:pt x="114" y="4296"/>
                  </a:lnTo>
                  <a:lnTo>
                    <a:pt x="190" y="3860"/>
                  </a:lnTo>
                  <a:lnTo>
                    <a:pt x="265" y="3406"/>
                  </a:lnTo>
                  <a:lnTo>
                    <a:pt x="379" y="2952"/>
                  </a:lnTo>
                  <a:lnTo>
                    <a:pt x="511" y="2479"/>
                  </a:lnTo>
                  <a:lnTo>
                    <a:pt x="644" y="2006"/>
                  </a:lnTo>
                  <a:lnTo>
                    <a:pt x="814" y="1514"/>
                  </a:lnTo>
                  <a:lnTo>
                    <a:pt x="1003" y="1022"/>
                  </a:lnTo>
                  <a:lnTo>
                    <a:pt x="1212" y="511"/>
                  </a:lnTo>
                  <a:lnTo>
                    <a:pt x="1458" y="0"/>
                  </a:lnTo>
                  <a:lnTo>
                    <a:pt x="1458"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2144;p27">
              <a:extLst>
                <a:ext uri="{FF2B5EF4-FFF2-40B4-BE49-F238E27FC236}">
                  <a16:creationId xmlns:a16="http://schemas.microsoft.com/office/drawing/2014/main" id="{00859F16-C6A2-1DC2-540B-84CEC7271BF6}"/>
                </a:ext>
              </a:extLst>
            </p:cNvPr>
            <p:cNvSpPr/>
            <p:nvPr/>
          </p:nvSpPr>
          <p:spPr>
            <a:xfrm>
              <a:off x="7833188" y="3930502"/>
              <a:ext cx="40795" cy="276386"/>
            </a:xfrm>
            <a:custGeom>
              <a:avLst/>
              <a:gdLst/>
              <a:ahLst/>
              <a:cxnLst/>
              <a:rect l="l" t="t" r="r" b="b"/>
              <a:pathLst>
                <a:path w="1458" h="9878" extrusionOk="0">
                  <a:moveTo>
                    <a:pt x="0" y="0"/>
                  </a:moveTo>
                  <a:lnTo>
                    <a:pt x="833" y="9878"/>
                  </a:lnTo>
                  <a:lnTo>
                    <a:pt x="833" y="9878"/>
                  </a:lnTo>
                  <a:lnTo>
                    <a:pt x="909" y="9670"/>
                  </a:lnTo>
                  <a:lnTo>
                    <a:pt x="984" y="9443"/>
                  </a:lnTo>
                  <a:lnTo>
                    <a:pt x="1079" y="9102"/>
                  </a:lnTo>
                  <a:lnTo>
                    <a:pt x="1193" y="8686"/>
                  </a:lnTo>
                  <a:lnTo>
                    <a:pt x="1287" y="8194"/>
                  </a:lnTo>
                  <a:lnTo>
                    <a:pt x="1363" y="7645"/>
                  </a:lnTo>
                  <a:lnTo>
                    <a:pt x="1439" y="7002"/>
                  </a:lnTo>
                  <a:lnTo>
                    <a:pt x="1457" y="6301"/>
                  </a:lnTo>
                  <a:lnTo>
                    <a:pt x="1457" y="5923"/>
                  </a:lnTo>
                  <a:lnTo>
                    <a:pt x="1457" y="5545"/>
                  </a:lnTo>
                  <a:lnTo>
                    <a:pt x="1439" y="5147"/>
                  </a:lnTo>
                  <a:lnTo>
                    <a:pt x="1401" y="4731"/>
                  </a:lnTo>
                  <a:lnTo>
                    <a:pt x="1344" y="4296"/>
                  </a:lnTo>
                  <a:lnTo>
                    <a:pt x="1268" y="3860"/>
                  </a:lnTo>
                  <a:lnTo>
                    <a:pt x="1193" y="3406"/>
                  </a:lnTo>
                  <a:lnTo>
                    <a:pt x="1079" y="2952"/>
                  </a:lnTo>
                  <a:lnTo>
                    <a:pt x="965" y="2479"/>
                  </a:lnTo>
                  <a:lnTo>
                    <a:pt x="814" y="2006"/>
                  </a:lnTo>
                  <a:lnTo>
                    <a:pt x="644" y="1514"/>
                  </a:lnTo>
                  <a:lnTo>
                    <a:pt x="455" y="1022"/>
                  </a:lnTo>
                  <a:lnTo>
                    <a:pt x="246" y="511"/>
                  </a:lnTo>
                  <a:lnTo>
                    <a:pt x="0" y="0"/>
                  </a:lnTo>
                  <a:lnTo>
                    <a:pt x="0"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2145;p27">
              <a:extLst>
                <a:ext uri="{FF2B5EF4-FFF2-40B4-BE49-F238E27FC236}">
                  <a16:creationId xmlns:a16="http://schemas.microsoft.com/office/drawing/2014/main" id="{9B889C6C-EC33-4288-87D0-D5AEAEEFD1FF}"/>
                </a:ext>
              </a:extLst>
            </p:cNvPr>
            <p:cNvSpPr/>
            <p:nvPr/>
          </p:nvSpPr>
          <p:spPr>
            <a:xfrm>
              <a:off x="7461498" y="2731259"/>
              <a:ext cx="718498" cy="681425"/>
            </a:xfrm>
            <a:custGeom>
              <a:avLst/>
              <a:gdLst/>
              <a:ahLst/>
              <a:cxnLst/>
              <a:rect l="l" t="t" r="r" b="b"/>
              <a:pathLst>
                <a:path w="25679" h="24354" extrusionOk="0">
                  <a:moveTo>
                    <a:pt x="25660" y="13265"/>
                  </a:moveTo>
                  <a:lnTo>
                    <a:pt x="25660" y="13265"/>
                  </a:lnTo>
                  <a:lnTo>
                    <a:pt x="25679" y="13114"/>
                  </a:lnTo>
                  <a:lnTo>
                    <a:pt x="25679" y="12943"/>
                  </a:lnTo>
                  <a:lnTo>
                    <a:pt x="25679" y="12943"/>
                  </a:lnTo>
                  <a:lnTo>
                    <a:pt x="25660" y="12395"/>
                  </a:lnTo>
                  <a:lnTo>
                    <a:pt x="25660" y="12130"/>
                  </a:lnTo>
                  <a:lnTo>
                    <a:pt x="25641" y="11846"/>
                  </a:lnTo>
                  <a:lnTo>
                    <a:pt x="25641" y="11846"/>
                  </a:lnTo>
                  <a:lnTo>
                    <a:pt x="25584" y="11562"/>
                  </a:lnTo>
                  <a:lnTo>
                    <a:pt x="25508" y="11278"/>
                  </a:lnTo>
                  <a:lnTo>
                    <a:pt x="25395" y="10975"/>
                  </a:lnTo>
                  <a:lnTo>
                    <a:pt x="25281" y="10711"/>
                  </a:lnTo>
                  <a:lnTo>
                    <a:pt x="25149" y="10427"/>
                  </a:lnTo>
                  <a:lnTo>
                    <a:pt x="24998" y="10162"/>
                  </a:lnTo>
                  <a:lnTo>
                    <a:pt x="24846" y="9916"/>
                  </a:lnTo>
                  <a:lnTo>
                    <a:pt x="24657" y="9670"/>
                  </a:lnTo>
                  <a:lnTo>
                    <a:pt x="24657" y="9670"/>
                  </a:lnTo>
                  <a:lnTo>
                    <a:pt x="24487" y="9481"/>
                  </a:lnTo>
                  <a:lnTo>
                    <a:pt x="24297" y="9310"/>
                  </a:lnTo>
                  <a:lnTo>
                    <a:pt x="24146" y="9121"/>
                  </a:lnTo>
                  <a:lnTo>
                    <a:pt x="24070" y="9026"/>
                  </a:lnTo>
                  <a:lnTo>
                    <a:pt x="23995" y="8913"/>
                  </a:lnTo>
                  <a:lnTo>
                    <a:pt x="23995" y="8913"/>
                  </a:lnTo>
                  <a:lnTo>
                    <a:pt x="23900" y="8648"/>
                  </a:lnTo>
                  <a:lnTo>
                    <a:pt x="23824" y="8402"/>
                  </a:lnTo>
                  <a:lnTo>
                    <a:pt x="23768" y="8137"/>
                  </a:lnTo>
                  <a:lnTo>
                    <a:pt x="23730" y="7872"/>
                  </a:lnTo>
                  <a:lnTo>
                    <a:pt x="23730" y="7872"/>
                  </a:lnTo>
                  <a:lnTo>
                    <a:pt x="23711" y="7323"/>
                  </a:lnTo>
                  <a:lnTo>
                    <a:pt x="23673" y="6794"/>
                  </a:lnTo>
                  <a:lnTo>
                    <a:pt x="23635" y="6529"/>
                  </a:lnTo>
                  <a:lnTo>
                    <a:pt x="23578" y="6264"/>
                  </a:lnTo>
                  <a:lnTo>
                    <a:pt x="23484" y="6018"/>
                  </a:lnTo>
                  <a:lnTo>
                    <a:pt x="23370" y="5791"/>
                  </a:lnTo>
                  <a:lnTo>
                    <a:pt x="23370" y="5791"/>
                  </a:lnTo>
                  <a:lnTo>
                    <a:pt x="23276" y="5639"/>
                  </a:lnTo>
                  <a:lnTo>
                    <a:pt x="23162" y="5488"/>
                  </a:lnTo>
                  <a:lnTo>
                    <a:pt x="23049" y="5355"/>
                  </a:lnTo>
                  <a:lnTo>
                    <a:pt x="22916" y="5242"/>
                  </a:lnTo>
                  <a:lnTo>
                    <a:pt x="22632" y="5015"/>
                  </a:lnTo>
                  <a:lnTo>
                    <a:pt x="22311" y="4807"/>
                  </a:lnTo>
                  <a:lnTo>
                    <a:pt x="21667" y="4409"/>
                  </a:lnTo>
                  <a:lnTo>
                    <a:pt x="21345" y="4201"/>
                  </a:lnTo>
                  <a:lnTo>
                    <a:pt x="21062" y="3974"/>
                  </a:lnTo>
                  <a:lnTo>
                    <a:pt x="21062" y="3974"/>
                  </a:lnTo>
                  <a:lnTo>
                    <a:pt x="20835" y="3766"/>
                  </a:lnTo>
                  <a:lnTo>
                    <a:pt x="20645" y="3520"/>
                  </a:lnTo>
                  <a:lnTo>
                    <a:pt x="20456" y="3274"/>
                  </a:lnTo>
                  <a:lnTo>
                    <a:pt x="20286" y="3028"/>
                  </a:lnTo>
                  <a:lnTo>
                    <a:pt x="19983" y="2498"/>
                  </a:lnTo>
                  <a:lnTo>
                    <a:pt x="19661" y="1968"/>
                  </a:lnTo>
                  <a:lnTo>
                    <a:pt x="19661" y="1968"/>
                  </a:lnTo>
                  <a:lnTo>
                    <a:pt x="19396" y="1590"/>
                  </a:lnTo>
                  <a:lnTo>
                    <a:pt x="19245" y="1419"/>
                  </a:lnTo>
                  <a:lnTo>
                    <a:pt x="19094" y="1249"/>
                  </a:lnTo>
                  <a:lnTo>
                    <a:pt x="18942" y="1098"/>
                  </a:lnTo>
                  <a:lnTo>
                    <a:pt x="18753" y="965"/>
                  </a:lnTo>
                  <a:lnTo>
                    <a:pt x="18564" y="833"/>
                  </a:lnTo>
                  <a:lnTo>
                    <a:pt x="18375" y="719"/>
                  </a:lnTo>
                  <a:lnTo>
                    <a:pt x="18375" y="719"/>
                  </a:lnTo>
                  <a:lnTo>
                    <a:pt x="18034" y="568"/>
                  </a:lnTo>
                  <a:lnTo>
                    <a:pt x="17693" y="417"/>
                  </a:lnTo>
                  <a:lnTo>
                    <a:pt x="17693" y="417"/>
                  </a:lnTo>
                  <a:lnTo>
                    <a:pt x="17561" y="379"/>
                  </a:lnTo>
                  <a:lnTo>
                    <a:pt x="17447" y="360"/>
                  </a:lnTo>
                  <a:lnTo>
                    <a:pt x="17182" y="322"/>
                  </a:lnTo>
                  <a:lnTo>
                    <a:pt x="16936" y="322"/>
                  </a:lnTo>
                  <a:lnTo>
                    <a:pt x="16672" y="360"/>
                  </a:lnTo>
                  <a:lnTo>
                    <a:pt x="16142" y="454"/>
                  </a:lnTo>
                  <a:lnTo>
                    <a:pt x="15877" y="492"/>
                  </a:lnTo>
                  <a:lnTo>
                    <a:pt x="15631" y="530"/>
                  </a:lnTo>
                  <a:lnTo>
                    <a:pt x="15631" y="530"/>
                  </a:lnTo>
                  <a:lnTo>
                    <a:pt x="15328" y="549"/>
                  </a:lnTo>
                  <a:lnTo>
                    <a:pt x="15025" y="530"/>
                  </a:lnTo>
                  <a:lnTo>
                    <a:pt x="14741" y="473"/>
                  </a:lnTo>
                  <a:lnTo>
                    <a:pt x="14439" y="417"/>
                  </a:lnTo>
                  <a:lnTo>
                    <a:pt x="13852" y="284"/>
                  </a:lnTo>
                  <a:lnTo>
                    <a:pt x="13265" y="133"/>
                  </a:lnTo>
                  <a:lnTo>
                    <a:pt x="13265" y="133"/>
                  </a:lnTo>
                  <a:lnTo>
                    <a:pt x="13019" y="95"/>
                  </a:lnTo>
                  <a:lnTo>
                    <a:pt x="12755" y="57"/>
                  </a:lnTo>
                  <a:lnTo>
                    <a:pt x="12755" y="57"/>
                  </a:lnTo>
                  <a:lnTo>
                    <a:pt x="12357" y="19"/>
                  </a:lnTo>
                  <a:lnTo>
                    <a:pt x="11979" y="0"/>
                  </a:lnTo>
                  <a:lnTo>
                    <a:pt x="11581" y="19"/>
                  </a:lnTo>
                  <a:lnTo>
                    <a:pt x="11203" y="57"/>
                  </a:lnTo>
                  <a:lnTo>
                    <a:pt x="10806" y="133"/>
                  </a:lnTo>
                  <a:lnTo>
                    <a:pt x="10427" y="208"/>
                  </a:lnTo>
                  <a:lnTo>
                    <a:pt x="10049" y="322"/>
                  </a:lnTo>
                  <a:lnTo>
                    <a:pt x="9689" y="454"/>
                  </a:lnTo>
                  <a:lnTo>
                    <a:pt x="9689" y="454"/>
                  </a:lnTo>
                  <a:lnTo>
                    <a:pt x="9348" y="587"/>
                  </a:lnTo>
                  <a:lnTo>
                    <a:pt x="9008" y="738"/>
                  </a:lnTo>
                  <a:lnTo>
                    <a:pt x="8838" y="833"/>
                  </a:lnTo>
                  <a:lnTo>
                    <a:pt x="8686" y="946"/>
                  </a:lnTo>
                  <a:lnTo>
                    <a:pt x="8535" y="1060"/>
                  </a:lnTo>
                  <a:lnTo>
                    <a:pt x="8421" y="1192"/>
                  </a:lnTo>
                  <a:lnTo>
                    <a:pt x="8421" y="1192"/>
                  </a:lnTo>
                  <a:lnTo>
                    <a:pt x="8213" y="1438"/>
                  </a:lnTo>
                  <a:lnTo>
                    <a:pt x="7986" y="1665"/>
                  </a:lnTo>
                  <a:lnTo>
                    <a:pt x="7721" y="1855"/>
                  </a:lnTo>
                  <a:lnTo>
                    <a:pt x="7418" y="2025"/>
                  </a:lnTo>
                  <a:lnTo>
                    <a:pt x="7418" y="2025"/>
                  </a:lnTo>
                  <a:lnTo>
                    <a:pt x="6870" y="2290"/>
                  </a:lnTo>
                  <a:lnTo>
                    <a:pt x="6302" y="2517"/>
                  </a:lnTo>
                  <a:lnTo>
                    <a:pt x="5167" y="2990"/>
                  </a:lnTo>
                  <a:lnTo>
                    <a:pt x="5167" y="2990"/>
                  </a:lnTo>
                  <a:lnTo>
                    <a:pt x="4826" y="3141"/>
                  </a:lnTo>
                  <a:lnTo>
                    <a:pt x="4504" y="3293"/>
                  </a:lnTo>
                  <a:lnTo>
                    <a:pt x="4183" y="3444"/>
                  </a:lnTo>
                  <a:lnTo>
                    <a:pt x="3880" y="3633"/>
                  </a:lnTo>
                  <a:lnTo>
                    <a:pt x="3615" y="3842"/>
                  </a:lnTo>
                  <a:lnTo>
                    <a:pt x="3482" y="3955"/>
                  </a:lnTo>
                  <a:lnTo>
                    <a:pt x="3369" y="4088"/>
                  </a:lnTo>
                  <a:lnTo>
                    <a:pt x="3255" y="4220"/>
                  </a:lnTo>
                  <a:lnTo>
                    <a:pt x="3161" y="4371"/>
                  </a:lnTo>
                  <a:lnTo>
                    <a:pt x="3066" y="4542"/>
                  </a:lnTo>
                  <a:lnTo>
                    <a:pt x="2990" y="4712"/>
                  </a:lnTo>
                  <a:lnTo>
                    <a:pt x="2990" y="4712"/>
                  </a:lnTo>
                  <a:lnTo>
                    <a:pt x="2896" y="4939"/>
                  </a:lnTo>
                  <a:lnTo>
                    <a:pt x="2839" y="5185"/>
                  </a:lnTo>
                  <a:lnTo>
                    <a:pt x="2707" y="5658"/>
                  </a:lnTo>
                  <a:lnTo>
                    <a:pt x="2631" y="5904"/>
                  </a:lnTo>
                  <a:lnTo>
                    <a:pt x="2555" y="6131"/>
                  </a:lnTo>
                  <a:lnTo>
                    <a:pt x="2442" y="6358"/>
                  </a:lnTo>
                  <a:lnTo>
                    <a:pt x="2309" y="6566"/>
                  </a:lnTo>
                  <a:lnTo>
                    <a:pt x="2309" y="6566"/>
                  </a:lnTo>
                  <a:lnTo>
                    <a:pt x="2196" y="6699"/>
                  </a:lnTo>
                  <a:lnTo>
                    <a:pt x="2044" y="6831"/>
                  </a:lnTo>
                  <a:lnTo>
                    <a:pt x="1760" y="7077"/>
                  </a:lnTo>
                  <a:lnTo>
                    <a:pt x="1439" y="7304"/>
                  </a:lnTo>
                  <a:lnTo>
                    <a:pt x="1136" y="7532"/>
                  </a:lnTo>
                  <a:lnTo>
                    <a:pt x="1136" y="7532"/>
                  </a:lnTo>
                  <a:lnTo>
                    <a:pt x="947" y="7702"/>
                  </a:lnTo>
                  <a:lnTo>
                    <a:pt x="776" y="7891"/>
                  </a:lnTo>
                  <a:lnTo>
                    <a:pt x="606" y="8099"/>
                  </a:lnTo>
                  <a:lnTo>
                    <a:pt x="474" y="8307"/>
                  </a:lnTo>
                  <a:lnTo>
                    <a:pt x="360" y="8534"/>
                  </a:lnTo>
                  <a:lnTo>
                    <a:pt x="247" y="8780"/>
                  </a:lnTo>
                  <a:lnTo>
                    <a:pt x="171" y="9007"/>
                  </a:lnTo>
                  <a:lnTo>
                    <a:pt x="95" y="9253"/>
                  </a:lnTo>
                  <a:lnTo>
                    <a:pt x="95" y="9253"/>
                  </a:lnTo>
                  <a:lnTo>
                    <a:pt x="57" y="9518"/>
                  </a:lnTo>
                  <a:lnTo>
                    <a:pt x="57" y="9783"/>
                  </a:lnTo>
                  <a:lnTo>
                    <a:pt x="57" y="10294"/>
                  </a:lnTo>
                  <a:lnTo>
                    <a:pt x="57" y="10294"/>
                  </a:lnTo>
                  <a:lnTo>
                    <a:pt x="39" y="10483"/>
                  </a:lnTo>
                  <a:lnTo>
                    <a:pt x="20" y="10654"/>
                  </a:lnTo>
                  <a:lnTo>
                    <a:pt x="20" y="10654"/>
                  </a:lnTo>
                  <a:lnTo>
                    <a:pt x="1" y="10881"/>
                  </a:lnTo>
                  <a:lnTo>
                    <a:pt x="20" y="11089"/>
                  </a:lnTo>
                  <a:lnTo>
                    <a:pt x="39" y="11316"/>
                  </a:lnTo>
                  <a:lnTo>
                    <a:pt x="76" y="11524"/>
                  </a:lnTo>
                  <a:lnTo>
                    <a:pt x="171" y="11978"/>
                  </a:lnTo>
                  <a:lnTo>
                    <a:pt x="247" y="12395"/>
                  </a:lnTo>
                  <a:lnTo>
                    <a:pt x="247" y="12395"/>
                  </a:lnTo>
                  <a:lnTo>
                    <a:pt x="303" y="12735"/>
                  </a:lnTo>
                  <a:lnTo>
                    <a:pt x="322" y="13076"/>
                  </a:lnTo>
                  <a:lnTo>
                    <a:pt x="341" y="13435"/>
                  </a:lnTo>
                  <a:lnTo>
                    <a:pt x="322" y="13776"/>
                  </a:lnTo>
                  <a:lnTo>
                    <a:pt x="322" y="13776"/>
                  </a:lnTo>
                  <a:lnTo>
                    <a:pt x="285" y="13984"/>
                  </a:lnTo>
                  <a:lnTo>
                    <a:pt x="247" y="14192"/>
                  </a:lnTo>
                  <a:lnTo>
                    <a:pt x="133" y="14590"/>
                  </a:lnTo>
                  <a:lnTo>
                    <a:pt x="95" y="14798"/>
                  </a:lnTo>
                  <a:lnTo>
                    <a:pt x="76" y="14987"/>
                  </a:lnTo>
                  <a:lnTo>
                    <a:pt x="57" y="15195"/>
                  </a:lnTo>
                  <a:lnTo>
                    <a:pt x="76" y="15422"/>
                  </a:lnTo>
                  <a:lnTo>
                    <a:pt x="76" y="15422"/>
                  </a:lnTo>
                  <a:lnTo>
                    <a:pt x="133" y="15763"/>
                  </a:lnTo>
                  <a:lnTo>
                    <a:pt x="228" y="16103"/>
                  </a:lnTo>
                  <a:lnTo>
                    <a:pt x="341" y="16444"/>
                  </a:lnTo>
                  <a:lnTo>
                    <a:pt x="493" y="16747"/>
                  </a:lnTo>
                  <a:lnTo>
                    <a:pt x="493" y="16747"/>
                  </a:lnTo>
                  <a:lnTo>
                    <a:pt x="606" y="16936"/>
                  </a:lnTo>
                  <a:lnTo>
                    <a:pt x="739" y="17125"/>
                  </a:lnTo>
                  <a:lnTo>
                    <a:pt x="871" y="17296"/>
                  </a:lnTo>
                  <a:lnTo>
                    <a:pt x="1004" y="17485"/>
                  </a:lnTo>
                  <a:lnTo>
                    <a:pt x="1004" y="17485"/>
                  </a:lnTo>
                  <a:lnTo>
                    <a:pt x="1136" y="17693"/>
                  </a:lnTo>
                  <a:lnTo>
                    <a:pt x="1250" y="17901"/>
                  </a:lnTo>
                  <a:lnTo>
                    <a:pt x="1344" y="18128"/>
                  </a:lnTo>
                  <a:lnTo>
                    <a:pt x="1420" y="18355"/>
                  </a:lnTo>
                  <a:lnTo>
                    <a:pt x="1420" y="18355"/>
                  </a:lnTo>
                  <a:lnTo>
                    <a:pt x="1496" y="18582"/>
                  </a:lnTo>
                  <a:lnTo>
                    <a:pt x="1552" y="18809"/>
                  </a:lnTo>
                  <a:lnTo>
                    <a:pt x="1571" y="19055"/>
                  </a:lnTo>
                  <a:lnTo>
                    <a:pt x="1571" y="19301"/>
                  </a:lnTo>
                  <a:lnTo>
                    <a:pt x="1571" y="19301"/>
                  </a:lnTo>
                  <a:lnTo>
                    <a:pt x="1571" y="19415"/>
                  </a:lnTo>
                  <a:lnTo>
                    <a:pt x="1590" y="19529"/>
                  </a:lnTo>
                  <a:lnTo>
                    <a:pt x="1609" y="19661"/>
                  </a:lnTo>
                  <a:lnTo>
                    <a:pt x="1647" y="19775"/>
                  </a:lnTo>
                  <a:lnTo>
                    <a:pt x="1760" y="20002"/>
                  </a:lnTo>
                  <a:lnTo>
                    <a:pt x="1893" y="20229"/>
                  </a:lnTo>
                  <a:lnTo>
                    <a:pt x="2082" y="20418"/>
                  </a:lnTo>
                  <a:lnTo>
                    <a:pt x="2271" y="20607"/>
                  </a:lnTo>
                  <a:lnTo>
                    <a:pt x="2461" y="20758"/>
                  </a:lnTo>
                  <a:lnTo>
                    <a:pt x="2669" y="20910"/>
                  </a:lnTo>
                  <a:lnTo>
                    <a:pt x="2669" y="20910"/>
                  </a:lnTo>
                  <a:lnTo>
                    <a:pt x="2896" y="21004"/>
                  </a:lnTo>
                  <a:lnTo>
                    <a:pt x="3123" y="21099"/>
                  </a:lnTo>
                  <a:lnTo>
                    <a:pt x="3596" y="21250"/>
                  </a:lnTo>
                  <a:lnTo>
                    <a:pt x="3596" y="21250"/>
                  </a:lnTo>
                  <a:lnTo>
                    <a:pt x="4012" y="21364"/>
                  </a:lnTo>
                  <a:lnTo>
                    <a:pt x="4391" y="21496"/>
                  </a:lnTo>
                  <a:lnTo>
                    <a:pt x="4769" y="21667"/>
                  </a:lnTo>
                  <a:lnTo>
                    <a:pt x="5129" y="21875"/>
                  </a:lnTo>
                  <a:lnTo>
                    <a:pt x="5129" y="21875"/>
                  </a:lnTo>
                  <a:lnTo>
                    <a:pt x="5318" y="21988"/>
                  </a:lnTo>
                  <a:lnTo>
                    <a:pt x="5488" y="22121"/>
                  </a:lnTo>
                  <a:lnTo>
                    <a:pt x="5810" y="22405"/>
                  </a:lnTo>
                  <a:lnTo>
                    <a:pt x="5961" y="22537"/>
                  </a:lnTo>
                  <a:lnTo>
                    <a:pt x="6132" y="22670"/>
                  </a:lnTo>
                  <a:lnTo>
                    <a:pt x="6321" y="22783"/>
                  </a:lnTo>
                  <a:lnTo>
                    <a:pt x="6510" y="22878"/>
                  </a:lnTo>
                  <a:lnTo>
                    <a:pt x="6510" y="22878"/>
                  </a:lnTo>
                  <a:lnTo>
                    <a:pt x="6643" y="22935"/>
                  </a:lnTo>
                  <a:lnTo>
                    <a:pt x="6775" y="22972"/>
                  </a:lnTo>
                  <a:lnTo>
                    <a:pt x="7059" y="22991"/>
                  </a:lnTo>
                  <a:lnTo>
                    <a:pt x="7362" y="22991"/>
                  </a:lnTo>
                  <a:lnTo>
                    <a:pt x="7645" y="23010"/>
                  </a:lnTo>
                  <a:lnTo>
                    <a:pt x="7645" y="23010"/>
                  </a:lnTo>
                  <a:lnTo>
                    <a:pt x="8005" y="23048"/>
                  </a:lnTo>
                  <a:lnTo>
                    <a:pt x="8364" y="23124"/>
                  </a:lnTo>
                  <a:lnTo>
                    <a:pt x="8705" y="23237"/>
                  </a:lnTo>
                  <a:lnTo>
                    <a:pt x="9046" y="23351"/>
                  </a:lnTo>
                  <a:lnTo>
                    <a:pt x="9046" y="23351"/>
                  </a:lnTo>
                  <a:lnTo>
                    <a:pt x="9254" y="23446"/>
                  </a:lnTo>
                  <a:lnTo>
                    <a:pt x="9254" y="23446"/>
                  </a:lnTo>
                  <a:lnTo>
                    <a:pt x="9632" y="23597"/>
                  </a:lnTo>
                  <a:lnTo>
                    <a:pt x="10011" y="23767"/>
                  </a:lnTo>
                  <a:lnTo>
                    <a:pt x="10011" y="23767"/>
                  </a:lnTo>
                  <a:lnTo>
                    <a:pt x="10503" y="23937"/>
                  </a:lnTo>
                  <a:lnTo>
                    <a:pt x="10503" y="23937"/>
                  </a:lnTo>
                  <a:lnTo>
                    <a:pt x="10692" y="23994"/>
                  </a:lnTo>
                  <a:lnTo>
                    <a:pt x="10881" y="24051"/>
                  </a:lnTo>
                  <a:lnTo>
                    <a:pt x="10881" y="24051"/>
                  </a:lnTo>
                  <a:lnTo>
                    <a:pt x="11033" y="24051"/>
                  </a:lnTo>
                  <a:lnTo>
                    <a:pt x="11165" y="24051"/>
                  </a:lnTo>
                  <a:lnTo>
                    <a:pt x="11316" y="24013"/>
                  </a:lnTo>
                  <a:lnTo>
                    <a:pt x="11449" y="23975"/>
                  </a:lnTo>
                  <a:lnTo>
                    <a:pt x="11714" y="23862"/>
                  </a:lnTo>
                  <a:lnTo>
                    <a:pt x="11846" y="23805"/>
                  </a:lnTo>
                  <a:lnTo>
                    <a:pt x="11998" y="23767"/>
                  </a:lnTo>
                  <a:lnTo>
                    <a:pt x="11998" y="23767"/>
                  </a:lnTo>
                  <a:lnTo>
                    <a:pt x="12319" y="23710"/>
                  </a:lnTo>
                  <a:lnTo>
                    <a:pt x="12641" y="23692"/>
                  </a:lnTo>
                  <a:lnTo>
                    <a:pt x="12963" y="23673"/>
                  </a:lnTo>
                  <a:lnTo>
                    <a:pt x="13284" y="23692"/>
                  </a:lnTo>
                  <a:lnTo>
                    <a:pt x="13284" y="23692"/>
                  </a:lnTo>
                  <a:lnTo>
                    <a:pt x="13587" y="23729"/>
                  </a:lnTo>
                  <a:lnTo>
                    <a:pt x="13890" y="23786"/>
                  </a:lnTo>
                  <a:lnTo>
                    <a:pt x="14174" y="23862"/>
                  </a:lnTo>
                  <a:lnTo>
                    <a:pt x="14439" y="23975"/>
                  </a:lnTo>
                  <a:lnTo>
                    <a:pt x="14439" y="23975"/>
                  </a:lnTo>
                  <a:lnTo>
                    <a:pt x="14685" y="24089"/>
                  </a:lnTo>
                  <a:lnTo>
                    <a:pt x="14912" y="24221"/>
                  </a:lnTo>
                  <a:lnTo>
                    <a:pt x="14912" y="24221"/>
                  </a:lnTo>
                  <a:lnTo>
                    <a:pt x="15006" y="24278"/>
                  </a:lnTo>
                  <a:lnTo>
                    <a:pt x="15120" y="24316"/>
                  </a:lnTo>
                  <a:lnTo>
                    <a:pt x="15215" y="24335"/>
                  </a:lnTo>
                  <a:lnTo>
                    <a:pt x="15328" y="24354"/>
                  </a:lnTo>
                  <a:lnTo>
                    <a:pt x="15574" y="24335"/>
                  </a:lnTo>
                  <a:lnTo>
                    <a:pt x="15801" y="24278"/>
                  </a:lnTo>
                  <a:lnTo>
                    <a:pt x="15801" y="24278"/>
                  </a:lnTo>
                  <a:lnTo>
                    <a:pt x="16085" y="24165"/>
                  </a:lnTo>
                  <a:lnTo>
                    <a:pt x="16369" y="24032"/>
                  </a:lnTo>
                  <a:lnTo>
                    <a:pt x="16936" y="23729"/>
                  </a:lnTo>
                  <a:lnTo>
                    <a:pt x="16936" y="23729"/>
                  </a:lnTo>
                  <a:lnTo>
                    <a:pt x="17315" y="23521"/>
                  </a:lnTo>
                  <a:lnTo>
                    <a:pt x="17712" y="23332"/>
                  </a:lnTo>
                  <a:lnTo>
                    <a:pt x="18110" y="23143"/>
                  </a:lnTo>
                  <a:lnTo>
                    <a:pt x="18507" y="22991"/>
                  </a:lnTo>
                  <a:lnTo>
                    <a:pt x="18507" y="22991"/>
                  </a:lnTo>
                  <a:lnTo>
                    <a:pt x="18734" y="22897"/>
                  </a:lnTo>
                  <a:lnTo>
                    <a:pt x="18867" y="22859"/>
                  </a:lnTo>
                  <a:lnTo>
                    <a:pt x="18980" y="22821"/>
                  </a:lnTo>
                  <a:lnTo>
                    <a:pt x="18980" y="22821"/>
                  </a:lnTo>
                  <a:lnTo>
                    <a:pt x="19132" y="22821"/>
                  </a:lnTo>
                  <a:lnTo>
                    <a:pt x="19302" y="22840"/>
                  </a:lnTo>
                  <a:lnTo>
                    <a:pt x="19302" y="22840"/>
                  </a:lnTo>
                  <a:lnTo>
                    <a:pt x="19453" y="22859"/>
                  </a:lnTo>
                  <a:lnTo>
                    <a:pt x="19605" y="22859"/>
                  </a:lnTo>
                  <a:lnTo>
                    <a:pt x="19605" y="22859"/>
                  </a:lnTo>
                  <a:lnTo>
                    <a:pt x="19907" y="22821"/>
                  </a:lnTo>
                  <a:lnTo>
                    <a:pt x="20191" y="22745"/>
                  </a:lnTo>
                  <a:lnTo>
                    <a:pt x="20191" y="22745"/>
                  </a:lnTo>
                  <a:lnTo>
                    <a:pt x="20456" y="22670"/>
                  </a:lnTo>
                  <a:lnTo>
                    <a:pt x="20702" y="22575"/>
                  </a:lnTo>
                  <a:lnTo>
                    <a:pt x="20948" y="22480"/>
                  </a:lnTo>
                  <a:lnTo>
                    <a:pt x="21175" y="22348"/>
                  </a:lnTo>
                  <a:lnTo>
                    <a:pt x="21175" y="22348"/>
                  </a:lnTo>
                  <a:lnTo>
                    <a:pt x="21308" y="22272"/>
                  </a:lnTo>
                  <a:lnTo>
                    <a:pt x="21402" y="22178"/>
                  </a:lnTo>
                  <a:lnTo>
                    <a:pt x="21497" y="22083"/>
                  </a:lnTo>
                  <a:lnTo>
                    <a:pt x="21591" y="21970"/>
                  </a:lnTo>
                  <a:lnTo>
                    <a:pt x="21743" y="21742"/>
                  </a:lnTo>
                  <a:lnTo>
                    <a:pt x="21894" y="21496"/>
                  </a:lnTo>
                  <a:lnTo>
                    <a:pt x="21894" y="21496"/>
                  </a:lnTo>
                  <a:lnTo>
                    <a:pt x="22140" y="21194"/>
                  </a:lnTo>
                  <a:lnTo>
                    <a:pt x="22405" y="20910"/>
                  </a:lnTo>
                  <a:lnTo>
                    <a:pt x="22689" y="20645"/>
                  </a:lnTo>
                  <a:lnTo>
                    <a:pt x="23011" y="20399"/>
                  </a:lnTo>
                  <a:lnTo>
                    <a:pt x="23011" y="20399"/>
                  </a:lnTo>
                  <a:lnTo>
                    <a:pt x="23257" y="20248"/>
                  </a:lnTo>
                  <a:lnTo>
                    <a:pt x="23522" y="20096"/>
                  </a:lnTo>
                  <a:lnTo>
                    <a:pt x="23768" y="19945"/>
                  </a:lnTo>
                  <a:lnTo>
                    <a:pt x="23900" y="19869"/>
                  </a:lnTo>
                  <a:lnTo>
                    <a:pt x="24014" y="19775"/>
                  </a:lnTo>
                  <a:lnTo>
                    <a:pt x="24014" y="19775"/>
                  </a:lnTo>
                  <a:lnTo>
                    <a:pt x="24203" y="19604"/>
                  </a:lnTo>
                  <a:lnTo>
                    <a:pt x="24392" y="19415"/>
                  </a:lnTo>
                  <a:lnTo>
                    <a:pt x="24581" y="19207"/>
                  </a:lnTo>
                  <a:lnTo>
                    <a:pt x="24752" y="18999"/>
                  </a:lnTo>
                  <a:lnTo>
                    <a:pt x="24903" y="18772"/>
                  </a:lnTo>
                  <a:lnTo>
                    <a:pt x="25054" y="18545"/>
                  </a:lnTo>
                  <a:lnTo>
                    <a:pt x="25187" y="18317"/>
                  </a:lnTo>
                  <a:lnTo>
                    <a:pt x="25300" y="18090"/>
                  </a:lnTo>
                  <a:lnTo>
                    <a:pt x="25300" y="18090"/>
                  </a:lnTo>
                  <a:lnTo>
                    <a:pt x="25376" y="17882"/>
                  </a:lnTo>
                  <a:lnTo>
                    <a:pt x="25452" y="17655"/>
                  </a:lnTo>
                  <a:lnTo>
                    <a:pt x="25508" y="17428"/>
                  </a:lnTo>
                  <a:lnTo>
                    <a:pt x="25546" y="17182"/>
                  </a:lnTo>
                  <a:lnTo>
                    <a:pt x="25584" y="16955"/>
                  </a:lnTo>
                  <a:lnTo>
                    <a:pt x="25584" y="16709"/>
                  </a:lnTo>
                  <a:lnTo>
                    <a:pt x="25584" y="16482"/>
                  </a:lnTo>
                  <a:lnTo>
                    <a:pt x="25527" y="16255"/>
                  </a:lnTo>
                  <a:lnTo>
                    <a:pt x="25527" y="16255"/>
                  </a:lnTo>
                  <a:lnTo>
                    <a:pt x="25433" y="15782"/>
                  </a:lnTo>
                  <a:lnTo>
                    <a:pt x="25395" y="15536"/>
                  </a:lnTo>
                  <a:lnTo>
                    <a:pt x="25376" y="15309"/>
                  </a:lnTo>
                  <a:lnTo>
                    <a:pt x="25357" y="15063"/>
                  </a:lnTo>
                  <a:lnTo>
                    <a:pt x="25357" y="14817"/>
                  </a:lnTo>
                  <a:lnTo>
                    <a:pt x="25376" y="14571"/>
                  </a:lnTo>
                  <a:lnTo>
                    <a:pt x="25395" y="14325"/>
                  </a:lnTo>
                  <a:lnTo>
                    <a:pt x="25395" y="14325"/>
                  </a:lnTo>
                  <a:lnTo>
                    <a:pt x="25452" y="14060"/>
                  </a:lnTo>
                  <a:lnTo>
                    <a:pt x="25508" y="13795"/>
                  </a:lnTo>
                  <a:lnTo>
                    <a:pt x="25584" y="13530"/>
                  </a:lnTo>
                  <a:lnTo>
                    <a:pt x="25660" y="13265"/>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2146;p27">
              <a:extLst>
                <a:ext uri="{FF2B5EF4-FFF2-40B4-BE49-F238E27FC236}">
                  <a16:creationId xmlns:a16="http://schemas.microsoft.com/office/drawing/2014/main" id="{A23B77DB-4588-6B15-551D-12B5A06B7BD0}"/>
                </a:ext>
              </a:extLst>
            </p:cNvPr>
            <p:cNvSpPr/>
            <p:nvPr/>
          </p:nvSpPr>
          <p:spPr>
            <a:xfrm>
              <a:off x="7461498" y="2731259"/>
              <a:ext cx="718498" cy="681425"/>
            </a:xfrm>
            <a:custGeom>
              <a:avLst/>
              <a:gdLst/>
              <a:ahLst/>
              <a:cxnLst/>
              <a:rect l="l" t="t" r="r" b="b"/>
              <a:pathLst>
                <a:path w="25679" h="24354" fill="none" extrusionOk="0">
                  <a:moveTo>
                    <a:pt x="25660" y="13265"/>
                  </a:moveTo>
                  <a:lnTo>
                    <a:pt x="25660" y="13265"/>
                  </a:lnTo>
                  <a:lnTo>
                    <a:pt x="25679" y="13114"/>
                  </a:lnTo>
                  <a:lnTo>
                    <a:pt x="25679" y="12943"/>
                  </a:lnTo>
                  <a:lnTo>
                    <a:pt x="25679" y="12943"/>
                  </a:lnTo>
                  <a:lnTo>
                    <a:pt x="25660" y="12395"/>
                  </a:lnTo>
                  <a:lnTo>
                    <a:pt x="25660" y="12130"/>
                  </a:lnTo>
                  <a:lnTo>
                    <a:pt x="25641" y="11846"/>
                  </a:lnTo>
                  <a:lnTo>
                    <a:pt x="25641" y="11846"/>
                  </a:lnTo>
                  <a:lnTo>
                    <a:pt x="25584" y="11562"/>
                  </a:lnTo>
                  <a:lnTo>
                    <a:pt x="25508" y="11278"/>
                  </a:lnTo>
                  <a:lnTo>
                    <a:pt x="25395" y="10975"/>
                  </a:lnTo>
                  <a:lnTo>
                    <a:pt x="25281" y="10711"/>
                  </a:lnTo>
                  <a:lnTo>
                    <a:pt x="25149" y="10427"/>
                  </a:lnTo>
                  <a:lnTo>
                    <a:pt x="24998" y="10162"/>
                  </a:lnTo>
                  <a:lnTo>
                    <a:pt x="24846" y="9916"/>
                  </a:lnTo>
                  <a:lnTo>
                    <a:pt x="24657" y="9670"/>
                  </a:lnTo>
                  <a:lnTo>
                    <a:pt x="24657" y="9670"/>
                  </a:lnTo>
                  <a:lnTo>
                    <a:pt x="24487" y="9481"/>
                  </a:lnTo>
                  <a:lnTo>
                    <a:pt x="24297" y="9310"/>
                  </a:lnTo>
                  <a:lnTo>
                    <a:pt x="24146" y="9121"/>
                  </a:lnTo>
                  <a:lnTo>
                    <a:pt x="24070" y="9026"/>
                  </a:lnTo>
                  <a:lnTo>
                    <a:pt x="23995" y="8913"/>
                  </a:lnTo>
                  <a:lnTo>
                    <a:pt x="23995" y="8913"/>
                  </a:lnTo>
                  <a:lnTo>
                    <a:pt x="23900" y="8648"/>
                  </a:lnTo>
                  <a:lnTo>
                    <a:pt x="23824" y="8402"/>
                  </a:lnTo>
                  <a:lnTo>
                    <a:pt x="23768" y="8137"/>
                  </a:lnTo>
                  <a:lnTo>
                    <a:pt x="23730" y="7872"/>
                  </a:lnTo>
                  <a:lnTo>
                    <a:pt x="23730" y="7872"/>
                  </a:lnTo>
                  <a:lnTo>
                    <a:pt x="23711" y="7323"/>
                  </a:lnTo>
                  <a:lnTo>
                    <a:pt x="23673" y="6794"/>
                  </a:lnTo>
                  <a:lnTo>
                    <a:pt x="23635" y="6529"/>
                  </a:lnTo>
                  <a:lnTo>
                    <a:pt x="23578" y="6264"/>
                  </a:lnTo>
                  <a:lnTo>
                    <a:pt x="23484" y="6018"/>
                  </a:lnTo>
                  <a:lnTo>
                    <a:pt x="23370" y="5791"/>
                  </a:lnTo>
                  <a:lnTo>
                    <a:pt x="23370" y="5791"/>
                  </a:lnTo>
                  <a:lnTo>
                    <a:pt x="23276" y="5639"/>
                  </a:lnTo>
                  <a:lnTo>
                    <a:pt x="23162" y="5488"/>
                  </a:lnTo>
                  <a:lnTo>
                    <a:pt x="23049" y="5355"/>
                  </a:lnTo>
                  <a:lnTo>
                    <a:pt x="22916" y="5242"/>
                  </a:lnTo>
                  <a:lnTo>
                    <a:pt x="22632" y="5015"/>
                  </a:lnTo>
                  <a:lnTo>
                    <a:pt x="22311" y="4807"/>
                  </a:lnTo>
                  <a:lnTo>
                    <a:pt x="21667" y="4409"/>
                  </a:lnTo>
                  <a:lnTo>
                    <a:pt x="21345" y="4201"/>
                  </a:lnTo>
                  <a:lnTo>
                    <a:pt x="21062" y="3974"/>
                  </a:lnTo>
                  <a:lnTo>
                    <a:pt x="21062" y="3974"/>
                  </a:lnTo>
                  <a:lnTo>
                    <a:pt x="20835" y="3766"/>
                  </a:lnTo>
                  <a:lnTo>
                    <a:pt x="20645" y="3520"/>
                  </a:lnTo>
                  <a:lnTo>
                    <a:pt x="20456" y="3274"/>
                  </a:lnTo>
                  <a:lnTo>
                    <a:pt x="20286" y="3028"/>
                  </a:lnTo>
                  <a:lnTo>
                    <a:pt x="19983" y="2498"/>
                  </a:lnTo>
                  <a:lnTo>
                    <a:pt x="19661" y="1968"/>
                  </a:lnTo>
                  <a:lnTo>
                    <a:pt x="19661" y="1968"/>
                  </a:lnTo>
                  <a:lnTo>
                    <a:pt x="19396" y="1590"/>
                  </a:lnTo>
                  <a:lnTo>
                    <a:pt x="19245" y="1419"/>
                  </a:lnTo>
                  <a:lnTo>
                    <a:pt x="19094" y="1249"/>
                  </a:lnTo>
                  <a:lnTo>
                    <a:pt x="18942" y="1098"/>
                  </a:lnTo>
                  <a:lnTo>
                    <a:pt x="18753" y="965"/>
                  </a:lnTo>
                  <a:lnTo>
                    <a:pt x="18564" y="833"/>
                  </a:lnTo>
                  <a:lnTo>
                    <a:pt x="18375" y="719"/>
                  </a:lnTo>
                  <a:lnTo>
                    <a:pt x="18375" y="719"/>
                  </a:lnTo>
                  <a:lnTo>
                    <a:pt x="18034" y="568"/>
                  </a:lnTo>
                  <a:lnTo>
                    <a:pt x="17693" y="417"/>
                  </a:lnTo>
                  <a:lnTo>
                    <a:pt x="17693" y="417"/>
                  </a:lnTo>
                  <a:lnTo>
                    <a:pt x="17561" y="379"/>
                  </a:lnTo>
                  <a:lnTo>
                    <a:pt x="17447" y="360"/>
                  </a:lnTo>
                  <a:lnTo>
                    <a:pt x="17182" y="322"/>
                  </a:lnTo>
                  <a:lnTo>
                    <a:pt x="16936" y="322"/>
                  </a:lnTo>
                  <a:lnTo>
                    <a:pt x="16672" y="360"/>
                  </a:lnTo>
                  <a:lnTo>
                    <a:pt x="16142" y="454"/>
                  </a:lnTo>
                  <a:lnTo>
                    <a:pt x="15877" y="492"/>
                  </a:lnTo>
                  <a:lnTo>
                    <a:pt x="15631" y="530"/>
                  </a:lnTo>
                  <a:lnTo>
                    <a:pt x="15631" y="530"/>
                  </a:lnTo>
                  <a:lnTo>
                    <a:pt x="15328" y="549"/>
                  </a:lnTo>
                  <a:lnTo>
                    <a:pt x="15025" y="530"/>
                  </a:lnTo>
                  <a:lnTo>
                    <a:pt x="14741" y="473"/>
                  </a:lnTo>
                  <a:lnTo>
                    <a:pt x="14439" y="417"/>
                  </a:lnTo>
                  <a:lnTo>
                    <a:pt x="13852" y="284"/>
                  </a:lnTo>
                  <a:lnTo>
                    <a:pt x="13265" y="133"/>
                  </a:lnTo>
                  <a:lnTo>
                    <a:pt x="13265" y="133"/>
                  </a:lnTo>
                  <a:lnTo>
                    <a:pt x="13019" y="95"/>
                  </a:lnTo>
                  <a:lnTo>
                    <a:pt x="12755" y="57"/>
                  </a:lnTo>
                  <a:lnTo>
                    <a:pt x="12755" y="57"/>
                  </a:lnTo>
                  <a:lnTo>
                    <a:pt x="12357" y="19"/>
                  </a:lnTo>
                  <a:lnTo>
                    <a:pt x="11979" y="0"/>
                  </a:lnTo>
                  <a:lnTo>
                    <a:pt x="11581" y="19"/>
                  </a:lnTo>
                  <a:lnTo>
                    <a:pt x="11203" y="57"/>
                  </a:lnTo>
                  <a:lnTo>
                    <a:pt x="10806" y="133"/>
                  </a:lnTo>
                  <a:lnTo>
                    <a:pt x="10427" y="208"/>
                  </a:lnTo>
                  <a:lnTo>
                    <a:pt x="10049" y="322"/>
                  </a:lnTo>
                  <a:lnTo>
                    <a:pt x="9689" y="454"/>
                  </a:lnTo>
                  <a:lnTo>
                    <a:pt x="9689" y="454"/>
                  </a:lnTo>
                  <a:lnTo>
                    <a:pt x="9348" y="587"/>
                  </a:lnTo>
                  <a:lnTo>
                    <a:pt x="9008" y="738"/>
                  </a:lnTo>
                  <a:lnTo>
                    <a:pt x="8838" y="833"/>
                  </a:lnTo>
                  <a:lnTo>
                    <a:pt x="8686" y="946"/>
                  </a:lnTo>
                  <a:lnTo>
                    <a:pt x="8535" y="1060"/>
                  </a:lnTo>
                  <a:lnTo>
                    <a:pt x="8421" y="1192"/>
                  </a:lnTo>
                  <a:lnTo>
                    <a:pt x="8421" y="1192"/>
                  </a:lnTo>
                  <a:lnTo>
                    <a:pt x="8213" y="1438"/>
                  </a:lnTo>
                  <a:lnTo>
                    <a:pt x="7986" y="1665"/>
                  </a:lnTo>
                  <a:lnTo>
                    <a:pt x="7721" y="1855"/>
                  </a:lnTo>
                  <a:lnTo>
                    <a:pt x="7418" y="2025"/>
                  </a:lnTo>
                  <a:lnTo>
                    <a:pt x="7418" y="2025"/>
                  </a:lnTo>
                  <a:lnTo>
                    <a:pt x="6870" y="2290"/>
                  </a:lnTo>
                  <a:lnTo>
                    <a:pt x="6302" y="2517"/>
                  </a:lnTo>
                  <a:lnTo>
                    <a:pt x="5167" y="2990"/>
                  </a:lnTo>
                  <a:lnTo>
                    <a:pt x="5167" y="2990"/>
                  </a:lnTo>
                  <a:lnTo>
                    <a:pt x="4826" y="3141"/>
                  </a:lnTo>
                  <a:lnTo>
                    <a:pt x="4504" y="3293"/>
                  </a:lnTo>
                  <a:lnTo>
                    <a:pt x="4183" y="3444"/>
                  </a:lnTo>
                  <a:lnTo>
                    <a:pt x="3880" y="3633"/>
                  </a:lnTo>
                  <a:lnTo>
                    <a:pt x="3615" y="3842"/>
                  </a:lnTo>
                  <a:lnTo>
                    <a:pt x="3482" y="3955"/>
                  </a:lnTo>
                  <a:lnTo>
                    <a:pt x="3369" y="4088"/>
                  </a:lnTo>
                  <a:lnTo>
                    <a:pt x="3255" y="4220"/>
                  </a:lnTo>
                  <a:lnTo>
                    <a:pt x="3161" y="4371"/>
                  </a:lnTo>
                  <a:lnTo>
                    <a:pt x="3066" y="4542"/>
                  </a:lnTo>
                  <a:lnTo>
                    <a:pt x="2990" y="4712"/>
                  </a:lnTo>
                  <a:lnTo>
                    <a:pt x="2990" y="4712"/>
                  </a:lnTo>
                  <a:lnTo>
                    <a:pt x="2896" y="4939"/>
                  </a:lnTo>
                  <a:lnTo>
                    <a:pt x="2839" y="5185"/>
                  </a:lnTo>
                  <a:lnTo>
                    <a:pt x="2707" y="5658"/>
                  </a:lnTo>
                  <a:lnTo>
                    <a:pt x="2631" y="5904"/>
                  </a:lnTo>
                  <a:lnTo>
                    <a:pt x="2555" y="6131"/>
                  </a:lnTo>
                  <a:lnTo>
                    <a:pt x="2442" y="6358"/>
                  </a:lnTo>
                  <a:lnTo>
                    <a:pt x="2309" y="6566"/>
                  </a:lnTo>
                  <a:lnTo>
                    <a:pt x="2309" y="6566"/>
                  </a:lnTo>
                  <a:lnTo>
                    <a:pt x="2196" y="6699"/>
                  </a:lnTo>
                  <a:lnTo>
                    <a:pt x="2044" y="6831"/>
                  </a:lnTo>
                  <a:lnTo>
                    <a:pt x="1760" y="7077"/>
                  </a:lnTo>
                  <a:lnTo>
                    <a:pt x="1439" y="7304"/>
                  </a:lnTo>
                  <a:lnTo>
                    <a:pt x="1136" y="7532"/>
                  </a:lnTo>
                  <a:lnTo>
                    <a:pt x="1136" y="7532"/>
                  </a:lnTo>
                  <a:lnTo>
                    <a:pt x="947" y="7702"/>
                  </a:lnTo>
                  <a:lnTo>
                    <a:pt x="776" y="7891"/>
                  </a:lnTo>
                  <a:lnTo>
                    <a:pt x="606" y="8099"/>
                  </a:lnTo>
                  <a:lnTo>
                    <a:pt x="474" y="8307"/>
                  </a:lnTo>
                  <a:lnTo>
                    <a:pt x="360" y="8534"/>
                  </a:lnTo>
                  <a:lnTo>
                    <a:pt x="247" y="8780"/>
                  </a:lnTo>
                  <a:lnTo>
                    <a:pt x="171" y="9007"/>
                  </a:lnTo>
                  <a:lnTo>
                    <a:pt x="95" y="9253"/>
                  </a:lnTo>
                  <a:lnTo>
                    <a:pt x="95" y="9253"/>
                  </a:lnTo>
                  <a:lnTo>
                    <a:pt x="57" y="9518"/>
                  </a:lnTo>
                  <a:lnTo>
                    <a:pt x="57" y="9783"/>
                  </a:lnTo>
                  <a:lnTo>
                    <a:pt x="57" y="10294"/>
                  </a:lnTo>
                  <a:lnTo>
                    <a:pt x="57" y="10294"/>
                  </a:lnTo>
                  <a:lnTo>
                    <a:pt x="39" y="10483"/>
                  </a:lnTo>
                  <a:lnTo>
                    <a:pt x="20" y="10654"/>
                  </a:lnTo>
                  <a:lnTo>
                    <a:pt x="20" y="10654"/>
                  </a:lnTo>
                  <a:lnTo>
                    <a:pt x="1" y="10881"/>
                  </a:lnTo>
                  <a:lnTo>
                    <a:pt x="20" y="11089"/>
                  </a:lnTo>
                  <a:lnTo>
                    <a:pt x="39" y="11316"/>
                  </a:lnTo>
                  <a:lnTo>
                    <a:pt x="76" y="11524"/>
                  </a:lnTo>
                  <a:lnTo>
                    <a:pt x="171" y="11978"/>
                  </a:lnTo>
                  <a:lnTo>
                    <a:pt x="247" y="12395"/>
                  </a:lnTo>
                  <a:lnTo>
                    <a:pt x="247" y="12395"/>
                  </a:lnTo>
                  <a:lnTo>
                    <a:pt x="303" y="12735"/>
                  </a:lnTo>
                  <a:lnTo>
                    <a:pt x="322" y="13076"/>
                  </a:lnTo>
                  <a:lnTo>
                    <a:pt x="341" y="13435"/>
                  </a:lnTo>
                  <a:lnTo>
                    <a:pt x="322" y="13776"/>
                  </a:lnTo>
                  <a:lnTo>
                    <a:pt x="322" y="13776"/>
                  </a:lnTo>
                  <a:lnTo>
                    <a:pt x="285" y="13984"/>
                  </a:lnTo>
                  <a:lnTo>
                    <a:pt x="247" y="14192"/>
                  </a:lnTo>
                  <a:lnTo>
                    <a:pt x="133" y="14590"/>
                  </a:lnTo>
                  <a:lnTo>
                    <a:pt x="95" y="14798"/>
                  </a:lnTo>
                  <a:lnTo>
                    <a:pt x="76" y="14987"/>
                  </a:lnTo>
                  <a:lnTo>
                    <a:pt x="57" y="15195"/>
                  </a:lnTo>
                  <a:lnTo>
                    <a:pt x="76" y="15422"/>
                  </a:lnTo>
                  <a:lnTo>
                    <a:pt x="76" y="15422"/>
                  </a:lnTo>
                  <a:lnTo>
                    <a:pt x="133" y="15763"/>
                  </a:lnTo>
                  <a:lnTo>
                    <a:pt x="228" y="16103"/>
                  </a:lnTo>
                  <a:lnTo>
                    <a:pt x="341" y="16444"/>
                  </a:lnTo>
                  <a:lnTo>
                    <a:pt x="493" y="16747"/>
                  </a:lnTo>
                  <a:lnTo>
                    <a:pt x="493" y="16747"/>
                  </a:lnTo>
                  <a:lnTo>
                    <a:pt x="606" y="16936"/>
                  </a:lnTo>
                  <a:lnTo>
                    <a:pt x="739" y="17125"/>
                  </a:lnTo>
                  <a:lnTo>
                    <a:pt x="871" y="17296"/>
                  </a:lnTo>
                  <a:lnTo>
                    <a:pt x="1004" y="17485"/>
                  </a:lnTo>
                  <a:lnTo>
                    <a:pt x="1004" y="17485"/>
                  </a:lnTo>
                  <a:lnTo>
                    <a:pt x="1136" y="17693"/>
                  </a:lnTo>
                  <a:lnTo>
                    <a:pt x="1250" y="17901"/>
                  </a:lnTo>
                  <a:lnTo>
                    <a:pt x="1344" y="18128"/>
                  </a:lnTo>
                  <a:lnTo>
                    <a:pt x="1420" y="18355"/>
                  </a:lnTo>
                  <a:lnTo>
                    <a:pt x="1420" y="18355"/>
                  </a:lnTo>
                  <a:lnTo>
                    <a:pt x="1496" y="18582"/>
                  </a:lnTo>
                  <a:lnTo>
                    <a:pt x="1552" y="18809"/>
                  </a:lnTo>
                  <a:lnTo>
                    <a:pt x="1571" y="19055"/>
                  </a:lnTo>
                  <a:lnTo>
                    <a:pt x="1571" y="19301"/>
                  </a:lnTo>
                  <a:lnTo>
                    <a:pt x="1571" y="19301"/>
                  </a:lnTo>
                  <a:lnTo>
                    <a:pt x="1571" y="19415"/>
                  </a:lnTo>
                  <a:lnTo>
                    <a:pt x="1590" y="19529"/>
                  </a:lnTo>
                  <a:lnTo>
                    <a:pt x="1609" y="19661"/>
                  </a:lnTo>
                  <a:lnTo>
                    <a:pt x="1647" y="19775"/>
                  </a:lnTo>
                  <a:lnTo>
                    <a:pt x="1760" y="20002"/>
                  </a:lnTo>
                  <a:lnTo>
                    <a:pt x="1893" y="20229"/>
                  </a:lnTo>
                  <a:lnTo>
                    <a:pt x="2082" y="20418"/>
                  </a:lnTo>
                  <a:lnTo>
                    <a:pt x="2271" y="20607"/>
                  </a:lnTo>
                  <a:lnTo>
                    <a:pt x="2461" y="20758"/>
                  </a:lnTo>
                  <a:lnTo>
                    <a:pt x="2669" y="20910"/>
                  </a:lnTo>
                  <a:lnTo>
                    <a:pt x="2669" y="20910"/>
                  </a:lnTo>
                  <a:lnTo>
                    <a:pt x="2896" y="21004"/>
                  </a:lnTo>
                  <a:lnTo>
                    <a:pt x="3123" y="21099"/>
                  </a:lnTo>
                  <a:lnTo>
                    <a:pt x="3596" y="21250"/>
                  </a:lnTo>
                  <a:lnTo>
                    <a:pt x="3596" y="21250"/>
                  </a:lnTo>
                  <a:lnTo>
                    <a:pt x="4012" y="21364"/>
                  </a:lnTo>
                  <a:lnTo>
                    <a:pt x="4391" y="21496"/>
                  </a:lnTo>
                  <a:lnTo>
                    <a:pt x="4769" y="21667"/>
                  </a:lnTo>
                  <a:lnTo>
                    <a:pt x="5129" y="21875"/>
                  </a:lnTo>
                  <a:lnTo>
                    <a:pt x="5129" y="21875"/>
                  </a:lnTo>
                  <a:lnTo>
                    <a:pt x="5318" y="21988"/>
                  </a:lnTo>
                  <a:lnTo>
                    <a:pt x="5488" y="22121"/>
                  </a:lnTo>
                  <a:lnTo>
                    <a:pt x="5810" y="22405"/>
                  </a:lnTo>
                  <a:lnTo>
                    <a:pt x="5961" y="22537"/>
                  </a:lnTo>
                  <a:lnTo>
                    <a:pt x="6132" y="22670"/>
                  </a:lnTo>
                  <a:lnTo>
                    <a:pt x="6321" y="22783"/>
                  </a:lnTo>
                  <a:lnTo>
                    <a:pt x="6510" y="22878"/>
                  </a:lnTo>
                  <a:lnTo>
                    <a:pt x="6510" y="22878"/>
                  </a:lnTo>
                  <a:lnTo>
                    <a:pt x="6643" y="22935"/>
                  </a:lnTo>
                  <a:lnTo>
                    <a:pt x="6775" y="22972"/>
                  </a:lnTo>
                  <a:lnTo>
                    <a:pt x="7059" y="22991"/>
                  </a:lnTo>
                  <a:lnTo>
                    <a:pt x="7362" y="22991"/>
                  </a:lnTo>
                  <a:lnTo>
                    <a:pt x="7645" y="23010"/>
                  </a:lnTo>
                  <a:lnTo>
                    <a:pt x="7645" y="23010"/>
                  </a:lnTo>
                  <a:lnTo>
                    <a:pt x="8005" y="23048"/>
                  </a:lnTo>
                  <a:lnTo>
                    <a:pt x="8364" y="23124"/>
                  </a:lnTo>
                  <a:lnTo>
                    <a:pt x="8705" y="23237"/>
                  </a:lnTo>
                  <a:lnTo>
                    <a:pt x="9046" y="23351"/>
                  </a:lnTo>
                  <a:lnTo>
                    <a:pt x="9046" y="23351"/>
                  </a:lnTo>
                  <a:lnTo>
                    <a:pt x="9254" y="23446"/>
                  </a:lnTo>
                  <a:lnTo>
                    <a:pt x="9254" y="23446"/>
                  </a:lnTo>
                  <a:lnTo>
                    <a:pt x="9632" y="23597"/>
                  </a:lnTo>
                  <a:lnTo>
                    <a:pt x="10011" y="23767"/>
                  </a:lnTo>
                  <a:lnTo>
                    <a:pt x="10011" y="23767"/>
                  </a:lnTo>
                  <a:lnTo>
                    <a:pt x="10503" y="23937"/>
                  </a:lnTo>
                  <a:lnTo>
                    <a:pt x="10503" y="23937"/>
                  </a:lnTo>
                  <a:lnTo>
                    <a:pt x="10692" y="23994"/>
                  </a:lnTo>
                  <a:lnTo>
                    <a:pt x="10881" y="24051"/>
                  </a:lnTo>
                  <a:lnTo>
                    <a:pt x="10881" y="24051"/>
                  </a:lnTo>
                  <a:lnTo>
                    <a:pt x="11033" y="24051"/>
                  </a:lnTo>
                  <a:lnTo>
                    <a:pt x="11165" y="24051"/>
                  </a:lnTo>
                  <a:lnTo>
                    <a:pt x="11316" y="24013"/>
                  </a:lnTo>
                  <a:lnTo>
                    <a:pt x="11449" y="23975"/>
                  </a:lnTo>
                  <a:lnTo>
                    <a:pt x="11714" y="23862"/>
                  </a:lnTo>
                  <a:lnTo>
                    <a:pt x="11846" y="23805"/>
                  </a:lnTo>
                  <a:lnTo>
                    <a:pt x="11998" y="23767"/>
                  </a:lnTo>
                  <a:lnTo>
                    <a:pt x="11998" y="23767"/>
                  </a:lnTo>
                  <a:lnTo>
                    <a:pt x="12319" y="23710"/>
                  </a:lnTo>
                  <a:lnTo>
                    <a:pt x="12641" y="23692"/>
                  </a:lnTo>
                  <a:lnTo>
                    <a:pt x="12963" y="23673"/>
                  </a:lnTo>
                  <a:lnTo>
                    <a:pt x="13284" y="23692"/>
                  </a:lnTo>
                  <a:lnTo>
                    <a:pt x="13284" y="23692"/>
                  </a:lnTo>
                  <a:lnTo>
                    <a:pt x="13587" y="23729"/>
                  </a:lnTo>
                  <a:lnTo>
                    <a:pt x="13890" y="23786"/>
                  </a:lnTo>
                  <a:lnTo>
                    <a:pt x="14174" y="23862"/>
                  </a:lnTo>
                  <a:lnTo>
                    <a:pt x="14439" y="23975"/>
                  </a:lnTo>
                  <a:lnTo>
                    <a:pt x="14439" y="23975"/>
                  </a:lnTo>
                  <a:lnTo>
                    <a:pt x="14685" y="24089"/>
                  </a:lnTo>
                  <a:lnTo>
                    <a:pt x="14912" y="24221"/>
                  </a:lnTo>
                  <a:lnTo>
                    <a:pt x="14912" y="24221"/>
                  </a:lnTo>
                  <a:lnTo>
                    <a:pt x="15006" y="24278"/>
                  </a:lnTo>
                  <a:lnTo>
                    <a:pt x="15120" y="24316"/>
                  </a:lnTo>
                  <a:lnTo>
                    <a:pt x="15215" y="24335"/>
                  </a:lnTo>
                  <a:lnTo>
                    <a:pt x="15328" y="24354"/>
                  </a:lnTo>
                  <a:lnTo>
                    <a:pt x="15574" y="24335"/>
                  </a:lnTo>
                  <a:lnTo>
                    <a:pt x="15801" y="24278"/>
                  </a:lnTo>
                  <a:lnTo>
                    <a:pt x="15801" y="24278"/>
                  </a:lnTo>
                  <a:lnTo>
                    <a:pt x="16085" y="24165"/>
                  </a:lnTo>
                  <a:lnTo>
                    <a:pt x="16369" y="24032"/>
                  </a:lnTo>
                  <a:lnTo>
                    <a:pt x="16936" y="23729"/>
                  </a:lnTo>
                  <a:lnTo>
                    <a:pt x="16936" y="23729"/>
                  </a:lnTo>
                  <a:lnTo>
                    <a:pt x="17315" y="23521"/>
                  </a:lnTo>
                  <a:lnTo>
                    <a:pt x="17712" y="23332"/>
                  </a:lnTo>
                  <a:lnTo>
                    <a:pt x="18110" y="23143"/>
                  </a:lnTo>
                  <a:lnTo>
                    <a:pt x="18507" y="22991"/>
                  </a:lnTo>
                  <a:lnTo>
                    <a:pt x="18507" y="22991"/>
                  </a:lnTo>
                  <a:lnTo>
                    <a:pt x="18734" y="22897"/>
                  </a:lnTo>
                  <a:lnTo>
                    <a:pt x="18867" y="22859"/>
                  </a:lnTo>
                  <a:lnTo>
                    <a:pt x="18980" y="22821"/>
                  </a:lnTo>
                  <a:lnTo>
                    <a:pt x="18980" y="22821"/>
                  </a:lnTo>
                  <a:lnTo>
                    <a:pt x="19132" y="22821"/>
                  </a:lnTo>
                  <a:lnTo>
                    <a:pt x="19302" y="22840"/>
                  </a:lnTo>
                  <a:lnTo>
                    <a:pt x="19302" y="22840"/>
                  </a:lnTo>
                  <a:lnTo>
                    <a:pt x="19453" y="22859"/>
                  </a:lnTo>
                  <a:lnTo>
                    <a:pt x="19605" y="22859"/>
                  </a:lnTo>
                  <a:lnTo>
                    <a:pt x="19605" y="22859"/>
                  </a:lnTo>
                  <a:lnTo>
                    <a:pt x="19907" y="22821"/>
                  </a:lnTo>
                  <a:lnTo>
                    <a:pt x="20191" y="22745"/>
                  </a:lnTo>
                  <a:lnTo>
                    <a:pt x="20191" y="22745"/>
                  </a:lnTo>
                  <a:lnTo>
                    <a:pt x="20456" y="22670"/>
                  </a:lnTo>
                  <a:lnTo>
                    <a:pt x="20702" y="22575"/>
                  </a:lnTo>
                  <a:lnTo>
                    <a:pt x="20948" y="22480"/>
                  </a:lnTo>
                  <a:lnTo>
                    <a:pt x="21175" y="22348"/>
                  </a:lnTo>
                  <a:lnTo>
                    <a:pt x="21175" y="22348"/>
                  </a:lnTo>
                  <a:lnTo>
                    <a:pt x="21308" y="22272"/>
                  </a:lnTo>
                  <a:lnTo>
                    <a:pt x="21402" y="22178"/>
                  </a:lnTo>
                  <a:lnTo>
                    <a:pt x="21497" y="22083"/>
                  </a:lnTo>
                  <a:lnTo>
                    <a:pt x="21591" y="21970"/>
                  </a:lnTo>
                  <a:lnTo>
                    <a:pt x="21743" y="21742"/>
                  </a:lnTo>
                  <a:lnTo>
                    <a:pt x="21894" y="21496"/>
                  </a:lnTo>
                  <a:lnTo>
                    <a:pt x="21894" y="21496"/>
                  </a:lnTo>
                  <a:lnTo>
                    <a:pt x="22140" y="21194"/>
                  </a:lnTo>
                  <a:lnTo>
                    <a:pt x="22405" y="20910"/>
                  </a:lnTo>
                  <a:lnTo>
                    <a:pt x="22689" y="20645"/>
                  </a:lnTo>
                  <a:lnTo>
                    <a:pt x="23011" y="20399"/>
                  </a:lnTo>
                  <a:lnTo>
                    <a:pt x="23011" y="20399"/>
                  </a:lnTo>
                  <a:lnTo>
                    <a:pt x="23257" y="20248"/>
                  </a:lnTo>
                  <a:lnTo>
                    <a:pt x="23522" y="20096"/>
                  </a:lnTo>
                  <a:lnTo>
                    <a:pt x="23768" y="19945"/>
                  </a:lnTo>
                  <a:lnTo>
                    <a:pt x="23900" y="19869"/>
                  </a:lnTo>
                  <a:lnTo>
                    <a:pt x="24014" y="19775"/>
                  </a:lnTo>
                  <a:lnTo>
                    <a:pt x="24014" y="19775"/>
                  </a:lnTo>
                  <a:lnTo>
                    <a:pt x="24203" y="19604"/>
                  </a:lnTo>
                  <a:lnTo>
                    <a:pt x="24392" y="19415"/>
                  </a:lnTo>
                  <a:lnTo>
                    <a:pt x="24581" y="19207"/>
                  </a:lnTo>
                  <a:lnTo>
                    <a:pt x="24752" y="18999"/>
                  </a:lnTo>
                  <a:lnTo>
                    <a:pt x="24903" y="18772"/>
                  </a:lnTo>
                  <a:lnTo>
                    <a:pt x="25054" y="18545"/>
                  </a:lnTo>
                  <a:lnTo>
                    <a:pt x="25187" y="18317"/>
                  </a:lnTo>
                  <a:lnTo>
                    <a:pt x="25300" y="18090"/>
                  </a:lnTo>
                  <a:lnTo>
                    <a:pt x="25300" y="18090"/>
                  </a:lnTo>
                  <a:lnTo>
                    <a:pt x="25376" y="17882"/>
                  </a:lnTo>
                  <a:lnTo>
                    <a:pt x="25452" y="17655"/>
                  </a:lnTo>
                  <a:lnTo>
                    <a:pt x="25508" y="17428"/>
                  </a:lnTo>
                  <a:lnTo>
                    <a:pt x="25546" y="17182"/>
                  </a:lnTo>
                  <a:lnTo>
                    <a:pt x="25584" y="16955"/>
                  </a:lnTo>
                  <a:lnTo>
                    <a:pt x="25584" y="16709"/>
                  </a:lnTo>
                  <a:lnTo>
                    <a:pt x="25584" y="16482"/>
                  </a:lnTo>
                  <a:lnTo>
                    <a:pt x="25527" y="16255"/>
                  </a:lnTo>
                  <a:lnTo>
                    <a:pt x="25527" y="16255"/>
                  </a:lnTo>
                  <a:lnTo>
                    <a:pt x="25433" y="15782"/>
                  </a:lnTo>
                  <a:lnTo>
                    <a:pt x="25395" y="15536"/>
                  </a:lnTo>
                  <a:lnTo>
                    <a:pt x="25376" y="15309"/>
                  </a:lnTo>
                  <a:lnTo>
                    <a:pt x="25357" y="15063"/>
                  </a:lnTo>
                  <a:lnTo>
                    <a:pt x="25357" y="14817"/>
                  </a:lnTo>
                  <a:lnTo>
                    <a:pt x="25376" y="14571"/>
                  </a:lnTo>
                  <a:lnTo>
                    <a:pt x="25395" y="14325"/>
                  </a:lnTo>
                  <a:lnTo>
                    <a:pt x="25395" y="14325"/>
                  </a:lnTo>
                  <a:lnTo>
                    <a:pt x="25452" y="14060"/>
                  </a:lnTo>
                  <a:lnTo>
                    <a:pt x="25508" y="13795"/>
                  </a:lnTo>
                  <a:lnTo>
                    <a:pt x="25584" y="13530"/>
                  </a:lnTo>
                  <a:lnTo>
                    <a:pt x="25660" y="1326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2147;p27">
              <a:extLst>
                <a:ext uri="{FF2B5EF4-FFF2-40B4-BE49-F238E27FC236}">
                  <a16:creationId xmlns:a16="http://schemas.microsoft.com/office/drawing/2014/main" id="{EBAE8467-F231-A39D-512A-AB7BC6689C50}"/>
                </a:ext>
              </a:extLst>
            </p:cNvPr>
            <p:cNvSpPr/>
            <p:nvPr/>
          </p:nvSpPr>
          <p:spPr>
            <a:xfrm>
              <a:off x="7483211" y="3388324"/>
              <a:ext cx="189033" cy="427814"/>
            </a:xfrm>
            <a:custGeom>
              <a:avLst/>
              <a:gdLst/>
              <a:ahLst/>
              <a:cxnLst/>
              <a:rect l="l" t="t" r="r" b="b"/>
              <a:pathLst>
                <a:path w="6756" h="15290" extrusionOk="0">
                  <a:moveTo>
                    <a:pt x="3671" y="1041"/>
                  </a:moveTo>
                  <a:lnTo>
                    <a:pt x="3671" y="1041"/>
                  </a:lnTo>
                  <a:lnTo>
                    <a:pt x="3861" y="814"/>
                  </a:lnTo>
                  <a:lnTo>
                    <a:pt x="4088" y="606"/>
                  </a:lnTo>
                  <a:lnTo>
                    <a:pt x="4315" y="417"/>
                  </a:lnTo>
                  <a:lnTo>
                    <a:pt x="4542" y="265"/>
                  </a:lnTo>
                  <a:lnTo>
                    <a:pt x="4807" y="133"/>
                  </a:lnTo>
                  <a:lnTo>
                    <a:pt x="5053" y="38"/>
                  </a:lnTo>
                  <a:lnTo>
                    <a:pt x="5204" y="19"/>
                  </a:lnTo>
                  <a:lnTo>
                    <a:pt x="5337" y="0"/>
                  </a:lnTo>
                  <a:lnTo>
                    <a:pt x="5488" y="0"/>
                  </a:lnTo>
                  <a:lnTo>
                    <a:pt x="5621" y="0"/>
                  </a:lnTo>
                  <a:lnTo>
                    <a:pt x="5621" y="0"/>
                  </a:lnTo>
                  <a:lnTo>
                    <a:pt x="6226" y="700"/>
                  </a:lnTo>
                  <a:lnTo>
                    <a:pt x="6226" y="700"/>
                  </a:lnTo>
                  <a:lnTo>
                    <a:pt x="6359" y="890"/>
                  </a:lnTo>
                  <a:lnTo>
                    <a:pt x="6472" y="1060"/>
                  </a:lnTo>
                  <a:lnTo>
                    <a:pt x="6548" y="1268"/>
                  </a:lnTo>
                  <a:lnTo>
                    <a:pt x="6642" y="1495"/>
                  </a:lnTo>
                  <a:lnTo>
                    <a:pt x="6642" y="1495"/>
                  </a:lnTo>
                  <a:lnTo>
                    <a:pt x="6699" y="1722"/>
                  </a:lnTo>
                  <a:lnTo>
                    <a:pt x="6737" y="1968"/>
                  </a:lnTo>
                  <a:lnTo>
                    <a:pt x="6756" y="2214"/>
                  </a:lnTo>
                  <a:lnTo>
                    <a:pt x="6756" y="2479"/>
                  </a:lnTo>
                  <a:lnTo>
                    <a:pt x="6756" y="2744"/>
                  </a:lnTo>
                  <a:lnTo>
                    <a:pt x="6718" y="3009"/>
                  </a:lnTo>
                  <a:lnTo>
                    <a:pt x="6642" y="3539"/>
                  </a:lnTo>
                  <a:lnTo>
                    <a:pt x="6548" y="4088"/>
                  </a:lnTo>
                  <a:lnTo>
                    <a:pt x="6415" y="4617"/>
                  </a:lnTo>
                  <a:lnTo>
                    <a:pt x="6302" y="5109"/>
                  </a:lnTo>
                  <a:lnTo>
                    <a:pt x="6188" y="5583"/>
                  </a:lnTo>
                  <a:lnTo>
                    <a:pt x="6188" y="5583"/>
                  </a:lnTo>
                  <a:lnTo>
                    <a:pt x="5923" y="6813"/>
                  </a:lnTo>
                  <a:lnTo>
                    <a:pt x="5621" y="8024"/>
                  </a:lnTo>
                  <a:lnTo>
                    <a:pt x="5015" y="10446"/>
                  </a:lnTo>
                  <a:lnTo>
                    <a:pt x="5015" y="10446"/>
                  </a:lnTo>
                  <a:lnTo>
                    <a:pt x="4864" y="10957"/>
                  </a:lnTo>
                  <a:lnTo>
                    <a:pt x="4693" y="11486"/>
                  </a:lnTo>
                  <a:lnTo>
                    <a:pt x="4334" y="12622"/>
                  </a:lnTo>
                  <a:lnTo>
                    <a:pt x="4163" y="13208"/>
                  </a:lnTo>
                  <a:lnTo>
                    <a:pt x="4012" y="13776"/>
                  </a:lnTo>
                  <a:lnTo>
                    <a:pt x="3974" y="14041"/>
                  </a:lnTo>
                  <a:lnTo>
                    <a:pt x="3936" y="14325"/>
                  </a:lnTo>
                  <a:lnTo>
                    <a:pt x="3917" y="14590"/>
                  </a:lnTo>
                  <a:lnTo>
                    <a:pt x="3917" y="14836"/>
                  </a:lnTo>
                  <a:lnTo>
                    <a:pt x="3917" y="14836"/>
                  </a:lnTo>
                  <a:lnTo>
                    <a:pt x="3899" y="14968"/>
                  </a:lnTo>
                  <a:lnTo>
                    <a:pt x="3861" y="15063"/>
                  </a:lnTo>
                  <a:lnTo>
                    <a:pt x="3785" y="15157"/>
                  </a:lnTo>
                  <a:lnTo>
                    <a:pt x="3690" y="15214"/>
                  </a:lnTo>
                  <a:lnTo>
                    <a:pt x="3558" y="15271"/>
                  </a:lnTo>
                  <a:lnTo>
                    <a:pt x="3407" y="15290"/>
                  </a:lnTo>
                  <a:lnTo>
                    <a:pt x="3236" y="15290"/>
                  </a:lnTo>
                  <a:lnTo>
                    <a:pt x="3009" y="15290"/>
                  </a:lnTo>
                  <a:lnTo>
                    <a:pt x="2763" y="15252"/>
                  </a:lnTo>
                  <a:lnTo>
                    <a:pt x="2498" y="15195"/>
                  </a:lnTo>
                  <a:lnTo>
                    <a:pt x="2196" y="15139"/>
                  </a:lnTo>
                  <a:lnTo>
                    <a:pt x="1874" y="15044"/>
                  </a:lnTo>
                  <a:lnTo>
                    <a:pt x="1117" y="14798"/>
                  </a:lnTo>
                  <a:lnTo>
                    <a:pt x="265" y="14495"/>
                  </a:lnTo>
                  <a:lnTo>
                    <a:pt x="265" y="14495"/>
                  </a:lnTo>
                  <a:lnTo>
                    <a:pt x="171" y="14382"/>
                  </a:lnTo>
                  <a:lnTo>
                    <a:pt x="114" y="14230"/>
                  </a:lnTo>
                  <a:lnTo>
                    <a:pt x="57" y="14060"/>
                  </a:lnTo>
                  <a:lnTo>
                    <a:pt x="19" y="13833"/>
                  </a:lnTo>
                  <a:lnTo>
                    <a:pt x="0" y="13568"/>
                  </a:lnTo>
                  <a:lnTo>
                    <a:pt x="19" y="13284"/>
                  </a:lnTo>
                  <a:lnTo>
                    <a:pt x="38" y="12943"/>
                  </a:lnTo>
                  <a:lnTo>
                    <a:pt x="76" y="12584"/>
                  </a:lnTo>
                  <a:lnTo>
                    <a:pt x="76" y="12584"/>
                  </a:lnTo>
                  <a:lnTo>
                    <a:pt x="171" y="11941"/>
                  </a:lnTo>
                  <a:lnTo>
                    <a:pt x="284" y="11297"/>
                  </a:lnTo>
                  <a:lnTo>
                    <a:pt x="398" y="10673"/>
                  </a:lnTo>
                  <a:lnTo>
                    <a:pt x="549" y="10048"/>
                  </a:lnTo>
                  <a:lnTo>
                    <a:pt x="852" y="8780"/>
                  </a:lnTo>
                  <a:lnTo>
                    <a:pt x="1155" y="7532"/>
                  </a:lnTo>
                  <a:lnTo>
                    <a:pt x="1155" y="7532"/>
                  </a:lnTo>
                  <a:lnTo>
                    <a:pt x="1420" y="6358"/>
                  </a:lnTo>
                  <a:lnTo>
                    <a:pt x="1571" y="5753"/>
                  </a:lnTo>
                  <a:lnTo>
                    <a:pt x="1722" y="5166"/>
                  </a:lnTo>
                  <a:lnTo>
                    <a:pt x="1893" y="4580"/>
                  </a:lnTo>
                  <a:lnTo>
                    <a:pt x="2082" y="4012"/>
                  </a:lnTo>
                  <a:lnTo>
                    <a:pt x="2290" y="3444"/>
                  </a:lnTo>
                  <a:lnTo>
                    <a:pt x="2536" y="2896"/>
                  </a:lnTo>
                  <a:lnTo>
                    <a:pt x="2536" y="2896"/>
                  </a:lnTo>
                  <a:lnTo>
                    <a:pt x="2763" y="2460"/>
                  </a:lnTo>
                  <a:lnTo>
                    <a:pt x="3028" y="1987"/>
                  </a:lnTo>
                  <a:lnTo>
                    <a:pt x="3331" y="1495"/>
                  </a:lnTo>
                  <a:lnTo>
                    <a:pt x="3482" y="1268"/>
                  </a:lnTo>
                  <a:lnTo>
                    <a:pt x="3671" y="1041"/>
                  </a:lnTo>
                  <a:lnTo>
                    <a:pt x="3671" y="104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2148;p27">
              <a:extLst>
                <a:ext uri="{FF2B5EF4-FFF2-40B4-BE49-F238E27FC236}">
                  <a16:creationId xmlns:a16="http://schemas.microsoft.com/office/drawing/2014/main" id="{6083D51B-EBCE-C43A-395D-801C2B4E4B2E}"/>
                </a:ext>
              </a:extLst>
            </p:cNvPr>
            <p:cNvSpPr/>
            <p:nvPr/>
          </p:nvSpPr>
          <p:spPr>
            <a:xfrm>
              <a:off x="7517627" y="3765837"/>
              <a:ext cx="6379" cy="27560"/>
            </a:xfrm>
            <a:custGeom>
              <a:avLst/>
              <a:gdLst/>
              <a:ahLst/>
              <a:cxnLst/>
              <a:rect l="l" t="t" r="r" b="b"/>
              <a:pathLst>
                <a:path w="228" h="985" extrusionOk="0">
                  <a:moveTo>
                    <a:pt x="228" y="189"/>
                  </a:moveTo>
                  <a:lnTo>
                    <a:pt x="228" y="189"/>
                  </a:lnTo>
                  <a:lnTo>
                    <a:pt x="228" y="417"/>
                  </a:lnTo>
                  <a:lnTo>
                    <a:pt x="228" y="417"/>
                  </a:lnTo>
                  <a:lnTo>
                    <a:pt x="209" y="871"/>
                  </a:lnTo>
                  <a:lnTo>
                    <a:pt x="209" y="871"/>
                  </a:lnTo>
                  <a:lnTo>
                    <a:pt x="209" y="909"/>
                  </a:lnTo>
                  <a:lnTo>
                    <a:pt x="190" y="946"/>
                  </a:lnTo>
                  <a:lnTo>
                    <a:pt x="190" y="946"/>
                  </a:lnTo>
                  <a:lnTo>
                    <a:pt x="152" y="984"/>
                  </a:lnTo>
                  <a:lnTo>
                    <a:pt x="114" y="984"/>
                  </a:lnTo>
                  <a:lnTo>
                    <a:pt x="114" y="984"/>
                  </a:lnTo>
                  <a:lnTo>
                    <a:pt x="76" y="984"/>
                  </a:lnTo>
                  <a:lnTo>
                    <a:pt x="38" y="965"/>
                  </a:lnTo>
                  <a:lnTo>
                    <a:pt x="19" y="927"/>
                  </a:lnTo>
                  <a:lnTo>
                    <a:pt x="0" y="871"/>
                  </a:lnTo>
                  <a:lnTo>
                    <a:pt x="0" y="871"/>
                  </a:lnTo>
                  <a:lnTo>
                    <a:pt x="0" y="719"/>
                  </a:lnTo>
                  <a:lnTo>
                    <a:pt x="0" y="719"/>
                  </a:lnTo>
                  <a:lnTo>
                    <a:pt x="0" y="530"/>
                  </a:lnTo>
                  <a:lnTo>
                    <a:pt x="0" y="530"/>
                  </a:lnTo>
                  <a:lnTo>
                    <a:pt x="19" y="265"/>
                  </a:lnTo>
                  <a:lnTo>
                    <a:pt x="19" y="265"/>
                  </a:lnTo>
                  <a:lnTo>
                    <a:pt x="57" y="133"/>
                  </a:lnTo>
                  <a:lnTo>
                    <a:pt x="76" y="57"/>
                  </a:lnTo>
                  <a:lnTo>
                    <a:pt x="114" y="19"/>
                  </a:lnTo>
                  <a:lnTo>
                    <a:pt x="152" y="0"/>
                  </a:lnTo>
                  <a:lnTo>
                    <a:pt x="152" y="0"/>
                  </a:lnTo>
                  <a:lnTo>
                    <a:pt x="190" y="19"/>
                  </a:lnTo>
                  <a:lnTo>
                    <a:pt x="209" y="57"/>
                  </a:lnTo>
                  <a:lnTo>
                    <a:pt x="209" y="57"/>
                  </a:lnTo>
                  <a:lnTo>
                    <a:pt x="228" y="189"/>
                  </a:lnTo>
                  <a:lnTo>
                    <a:pt x="228" y="189"/>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2149;p27">
              <a:extLst>
                <a:ext uri="{FF2B5EF4-FFF2-40B4-BE49-F238E27FC236}">
                  <a16:creationId xmlns:a16="http://schemas.microsoft.com/office/drawing/2014/main" id="{C4C26D50-22EA-0D2B-FDD9-545E8697A2EC}"/>
                </a:ext>
              </a:extLst>
            </p:cNvPr>
            <p:cNvSpPr/>
            <p:nvPr/>
          </p:nvSpPr>
          <p:spPr>
            <a:xfrm>
              <a:off x="7499635" y="3761584"/>
              <a:ext cx="11668" cy="30218"/>
            </a:xfrm>
            <a:custGeom>
              <a:avLst/>
              <a:gdLst/>
              <a:ahLst/>
              <a:cxnLst/>
              <a:rect l="l" t="t" r="r" b="b"/>
              <a:pathLst>
                <a:path w="417" h="1080" extrusionOk="0">
                  <a:moveTo>
                    <a:pt x="208" y="360"/>
                  </a:moveTo>
                  <a:lnTo>
                    <a:pt x="208" y="360"/>
                  </a:lnTo>
                  <a:lnTo>
                    <a:pt x="246" y="474"/>
                  </a:lnTo>
                  <a:lnTo>
                    <a:pt x="322" y="644"/>
                  </a:lnTo>
                  <a:lnTo>
                    <a:pt x="322" y="644"/>
                  </a:lnTo>
                  <a:lnTo>
                    <a:pt x="379" y="815"/>
                  </a:lnTo>
                  <a:lnTo>
                    <a:pt x="416" y="947"/>
                  </a:lnTo>
                  <a:lnTo>
                    <a:pt x="416" y="947"/>
                  </a:lnTo>
                  <a:lnTo>
                    <a:pt x="397" y="985"/>
                  </a:lnTo>
                  <a:lnTo>
                    <a:pt x="379" y="1042"/>
                  </a:lnTo>
                  <a:lnTo>
                    <a:pt x="379" y="1042"/>
                  </a:lnTo>
                  <a:lnTo>
                    <a:pt x="341" y="1061"/>
                  </a:lnTo>
                  <a:lnTo>
                    <a:pt x="303" y="1079"/>
                  </a:lnTo>
                  <a:lnTo>
                    <a:pt x="303" y="1079"/>
                  </a:lnTo>
                  <a:lnTo>
                    <a:pt x="265" y="1042"/>
                  </a:lnTo>
                  <a:lnTo>
                    <a:pt x="208" y="966"/>
                  </a:lnTo>
                  <a:lnTo>
                    <a:pt x="151" y="833"/>
                  </a:lnTo>
                  <a:lnTo>
                    <a:pt x="95" y="644"/>
                  </a:lnTo>
                  <a:lnTo>
                    <a:pt x="0" y="228"/>
                  </a:lnTo>
                  <a:lnTo>
                    <a:pt x="0" y="228"/>
                  </a:lnTo>
                  <a:lnTo>
                    <a:pt x="19" y="58"/>
                  </a:lnTo>
                  <a:lnTo>
                    <a:pt x="19" y="58"/>
                  </a:lnTo>
                  <a:lnTo>
                    <a:pt x="38" y="20"/>
                  </a:lnTo>
                  <a:lnTo>
                    <a:pt x="76" y="1"/>
                  </a:lnTo>
                  <a:lnTo>
                    <a:pt x="76" y="1"/>
                  </a:lnTo>
                  <a:lnTo>
                    <a:pt x="114" y="39"/>
                  </a:lnTo>
                  <a:lnTo>
                    <a:pt x="151" y="95"/>
                  </a:lnTo>
                  <a:lnTo>
                    <a:pt x="208" y="360"/>
                  </a:lnTo>
                  <a:lnTo>
                    <a:pt x="208" y="36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2150;p27">
              <a:extLst>
                <a:ext uri="{FF2B5EF4-FFF2-40B4-BE49-F238E27FC236}">
                  <a16:creationId xmlns:a16="http://schemas.microsoft.com/office/drawing/2014/main" id="{D1A23F16-36D6-5D5E-F3A5-9EEFC01B1904}"/>
                </a:ext>
              </a:extLst>
            </p:cNvPr>
            <p:cNvSpPr/>
            <p:nvPr/>
          </p:nvSpPr>
          <p:spPr>
            <a:xfrm>
              <a:off x="7556799" y="3781702"/>
              <a:ext cx="7974" cy="22272"/>
            </a:xfrm>
            <a:custGeom>
              <a:avLst/>
              <a:gdLst/>
              <a:ahLst/>
              <a:cxnLst/>
              <a:rect l="l" t="t" r="r" b="b"/>
              <a:pathLst>
                <a:path w="285" h="796" extrusionOk="0">
                  <a:moveTo>
                    <a:pt x="247" y="152"/>
                  </a:moveTo>
                  <a:lnTo>
                    <a:pt x="247" y="152"/>
                  </a:lnTo>
                  <a:lnTo>
                    <a:pt x="285" y="209"/>
                  </a:lnTo>
                  <a:lnTo>
                    <a:pt x="285" y="266"/>
                  </a:lnTo>
                  <a:lnTo>
                    <a:pt x="285" y="360"/>
                  </a:lnTo>
                  <a:lnTo>
                    <a:pt x="285" y="360"/>
                  </a:lnTo>
                  <a:lnTo>
                    <a:pt x="266" y="531"/>
                  </a:lnTo>
                  <a:lnTo>
                    <a:pt x="266" y="531"/>
                  </a:lnTo>
                  <a:lnTo>
                    <a:pt x="247" y="644"/>
                  </a:lnTo>
                  <a:lnTo>
                    <a:pt x="190" y="720"/>
                  </a:lnTo>
                  <a:lnTo>
                    <a:pt x="152" y="777"/>
                  </a:lnTo>
                  <a:lnTo>
                    <a:pt x="95" y="796"/>
                  </a:lnTo>
                  <a:lnTo>
                    <a:pt x="95" y="796"/>
                  </a:lnTo>
                  <a:lnTo>
                    <a:pt x="39" y="777"/>
                  </a:lnTo>
                  <a:lnTo>
                    <a:pt x="1" y="739"/>
                  </a:lnTo>
                  <a:lnTo>
                    <a:pt x="1" y="739"/>
                  </a:lnTo>
                  <a:lnTo>
                    <a:pt x="1" y="663"/>
                  </a:lnTo>
                  <a:lnTo>
                    <a:pt x="1" y="663"/>
                  </a:lnTo>
                  <a:lnTo>
                    <a:pt x="39" y="436"/>
                  </a:lnTo>
                  <a:lnTo>
                    <a:pt x="39" y="436"/>
                  </a:lnTo>
                  <a:lnTo>
                    <a:pt x="76" y="304"/>
                  </a:lnTo>
                  <a:lnTo>
                    <a:pt x="95" y="209"/>
                  </a:lnTo>
                  <a:lnTo>
                    <a:pt x="95" y="209"/>
                  </a:lnTo>
                  <a:lnTo>
                    <a:pt x="95" y="77"/>
                  </a:lnTo>
                  <a:lnTo>
                    <a:pt x="114" y="20"/>
                  </a:lnTo>
                  <a:lnTo>
                    <a:pt x="133" y="1"/>
                  </a:lnTo>
                  <a:lnTo>
                    <a:pt x="133" y="1"/>
                  </a:lnTo>
                  <a:lnTo>
                    <a:pt x="171" y="20"/>
                  </a:lnTo>
                  <a:lnTo>
                    <a:pt x="171" y="20"/>
                  </a:lnTo>
                  <a:lnTo>
                    <a:pt x="209" y="77"/>
                  </a:lnTo>
                  <a:lnTo>
                    <a:pt x="247" y="152"/>
                  </a:lnTo>
                  <a:lnTo>
                    <a:pt x="247" y="152"/>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2151;p27">
              <a:extLst>
                <a:ext uri="{FF2B5EF4-FFF2-40B4-BE49-F238E27FC236}">
                  <a16:creationId xmlns:a16="http://schemas.microsoft.com/office/drawing/2014/main" id="{7B9BD37D-4B50-8D26-A93A-DAC8D7924CAB}"/>
                </a:ext>
              </a:extLst>
            </p:cNvPr>
            <p:cNvSpPr/>
            <p:nvPr/>
          </p:nvSpPr>
          <p:spPr>
            <a:xfrm>
              <a:off x="7574287" y="3787550"/>
              <a:ext cx="9010" cy="18019"/>
            </a:xfrm>
            <a:custGeom>
              <a:avLst/>
              <a:gdLst/>
              <a:ahLst/>
              <a:cxnLst/>
              <a:rect l="l" t="t" r="r" b="b"/>
              <a:pathLst>
                <a:path w="322" h="644" extrusionOk="0">
                  <a:moveTo>
                    <a:pt x="0" y="530"/>
                  </a:moveTo>
                  <a:lnTo>
                    <a:pt x="0" y="530"/>
                  </a:lnTo>
                  <a:lnTo>
                    <a:pt x="76" y="303"/>
                  </a:lnTo>
                  <a:lnTo>
                    <a:pt x="152" y="133"/>
                  </a:lnTo>
                  <a:lnTo>
                    <a:pt x="152" y="133"/>
                  </a:lnTo>
                  <a:lnTo>
                    <a:pt x="227" y="19"/>
                  </a:lnTo>
                  <a:lnTo>
                    <a:pt x="265" y="0"/>
                  </a:lnTo>
                  <a:lnTo>
                    <a:pt x="284" y="0"/>
                  </a:lnTo>
                  <a:lnTo>
                    <a:pt x="303" y="19"/>
                  </a:lnTo>
                  <a:lnTo>
                    <a:pt x="322" y="57"/>
                  </a:lnTo>
                  <a:lnTo>
                    <a:pt x="322" y="208"/>
                  </a:lnTo>
                  <a:lnTo>
                    <a:pt x="322" y="208"/>
                  </a:lnTo>
                  <a:lnTo>
                    <a:pt x="303" y="284"/>
                  </a:lnTo>
                  <a:lnTo>
                    <a:pt x="227" y="435"/>
                  </a:lnTo>
                  <a:lnTo>
                    <a:pt x="227" y="435"/>
                  </a:lnTo>
                  <a:lnTo>
                    <a:pt x="152" y="587"/>
                  </a:lnTo>
                  <a:lnTo>
                    <a:pt x="114" y="625"/>
                  </a:lnTo>
                  <a:lnTo>
                    <a:pt x="95" y="643"/>
                  </a:lnTo>
                  <a:lnTo>
                    <a:pt x="95" y="643"/>
                  </a:lnTo>
                  <a:lnTo>
                    <a:pt x="19" y="625"/>
                  </a:lnTo>
                  <a:lnTo>
                    <a:pt x="0" y="587"/>
                  </a:lnTo>
                  <a:lnTo>
                    <a:pt x="0" y="53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2152;p27">
              <a:extLst>
                <a:ext uri="{FF2B5EF4-FFF2-40B4-BE49-F238E27FC236}">
                  <a16:creationId xmlns:a16="http://schemas.microsoft.com/office/drawing/2014/main" id="{AC0C242E-0336-DEF6-51C9-8912AD5DB25D}"/>
                </a:ext>
              </a:extLst>
            </p:cNvPr>
            <p:cNvSpPr/>
            <p:nvPr/>
          </p:nvSpPr>
          <p:spPr>
            <a:xfrm>
              <a:off x="7539339" y="3774819"/>
              <a:ext cx="5848" cy="21740"/>
            </a:xfrm>
            <a:custGeom>
              <a:avLst/>
              <a:gdLst/>
              <a:ahLst/>
              <a:cxnLst/>
              <a:rect l="l" t="t" r="r" b="b"/>
              <a:pathLst>
                <a:path w="209" h="777" extrusionOk="0">
                  <a:moveTo>
                    <a:pt x="95" y="777"/>
                  </a:moveTo>
                  <a:lnTo>
                    <a:pt x="95" y="777"/>
                  </a:lnTo>
                  <a:lnTo>
                    <a:pt x="38" y="758"/>
                  </a:lnTo>
                  <a:lnTo>
                    <a:pt x="0" y="701"/>
                  </a:lnTo>
                  <a:lnTo>
                    <a:pt x="0" y="625"/>
                  </a:lnTo>
                  <a:lnTo>
                    <a:pt x="0" y="625"/>
                  </a:lnTo>
                  <a:lnTo>
                    <a:pt x="0" y="417"/>
                  </a:lnTo>
                  <a:lnTo>
                    <a:pt x="0" y="417"/>
                  </a:lnTo>
                  <a:lnTo>
                    <a:pt x="19" y="152"/>
                  </a:lnTo>
                  <a:lnTo>
                    <a:pt x="19" y="152"/>
                  </a:lnTo>
                  <a:lnTo>
                    <a:pt x="19" y="58"/>
                  </a:lnTo>
                  <a:lnTo>
                    <a:pt x="57" y="20"/>
                  </a:lnTo>
                  <a:lnTo>
                    <a:pt x="57" y="20"/>
                  </a:lnTo>
                  <a:lnTo>
                    <a:pt x="76" y="1"/>
                  </a:lnTo>
                  <a:lnTo>
                    <a:pt x="114" y="39"/>
                  </a:lnTo>
                  <a:lnTo>
                    <a:pt x="114" y="39"/>
                  </a:lnTo>
                  <a:lnTo>
                    <a:pt x="190" y="152"/>
                  </a:lnTo>
                  <a:lnTo>
                    <a:pt x="190" y="152"/>
                  </a:lnTo>
                  <a:lnTo>
                    <a:pt x="208" y="285"/>
                  </a:lnTo>
                  <a:lnTo>
                    <a:pt x="208" y="285"/>
                  </a:lnTo>
                  <a:lnTo>
                    <a:pt x="208" y="550"/>
                  </a:lnTo>
                  <a:lnTo>
                    <a:pt x="208" y="550"/>
                  </a:lnTo>
                  <a:lnTo>
                    <a:pt x="171" y="644"/>
                  </a:lnTo>
                  <a:lnTo>
                    <a:pt x="152" y="720"/>
                  </a:lnTo>
                  <a:lnTo>
                    <a:pt x="133" y="758"/>
                  </a:lnTo>
                  <a:lnTo>
                    <a:pt x="95" y="777"/>
                  </a:lnTo>
                  <a:lnTo>
                    <a:pt x="95" y="777"/>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153;p27">
              <a:extLst>
                <a:ext uri="{FF2B5EF4-FFF2-40B4-BE49-F238E27FC236}">
                  <a16:creationId xmlns:a16="http://schemas.microsoft.com/office/drawing/2014/main" id="{67617E31-D5A7-9602-FB19-30820169477E}"/>
                </a:ext>
              </a:extLst>
            </p:cNvPr>
            <p:cNvSpPr/>
            <p:nvPr/>
          </p:nvSpPr>
          <p:spPr>
            <a:xfrm>
              <a:off x="7934309" y="3375621"/>
              <a:ext cx="186934" cy="426751"/>
            </a:xfrm>
            <a:custGeom>
              <a:avLst/>
              <a:gdLst/>
              <a:ahLst/>
              <a:cxnLst/>
              <a:rect l="l" t="t" r="r" b="b"/>
              <a:pathLst>
                <a:path w="6681" h="15252" extrusionOk="0">
                  <a:moveTo>
                    <a:pt x="2347" y="530"/>
                  </a:moveTo>
                  <a:lnTo>
                    <a:pt x="2347" y="530"/>
                  </a:lnTo>
                  <a:lnTo>
                    <a:pt x="2669" y="757"/>
                  </a:lnTo>
                  <a:lnTo>
                    <a:pt x="2971" y="1003"/>
                  </a:lnTo>
                  <a:lnTo>
                    <a:pt x="3236" y="1287"/>
                  </a:lnTo>
                  <a:lnTo>
                    <a:pt x="3482" y="1571"/>
                  </a:lnTo>
                  <a:lnTo>
                    <a:pt x="3709" y="1874"/>
                  </a:lnTo>
                  <a:lnTo>
                    <a:pt x="3899" y="2195"/>
                  </a:lnTo>
                  <a:lnTo>
                    <a:pt x="4088" y="2536"/>
                  </a:lnTo>
                  <a:lnTo>
                    <a:pt x="4258" y="2895"/>
                  </a:lnTo>
                  <a:lnTo>
                    <a:pt x="4410" y="3255"/>
                  </a:lnTo>
                  <a:lnTo>
                    <a:pt x="4561" y="3633"/>
                  </a:lnTo>
                  <a:lnTo>
                    <a:pt x="4675" y="3993"/>
                  </a:lnTo>
                  <a:lnTo>
                    <a:pt x="4788" y="4390"/>
                  </a:lnTo>
                  <a:lnTo>
                    <a:pt x="4996" y="5166"/>
                  </a:lnTo>
                  <a:lnTo>
                    <a:pt x="5185" y="5942"/>
                  </a:lnTo>
                  <a:lnTo>
                    <a:pt x="5185" y="5942"/>
                  </a:lnTo>
                  <a:lnTo>
                    <a:pt x="5261" y="6301"/>
                  </a:lnTo>
                  <a:lnTo>
                    <a:pt x="5261" y="6301"/>
                  </a:lnTo>
                  <a:lnTo>
                    <a:pt x="5791" y="8440"/>
                  </a:lnTo>
                  <a:lnTo>
                    <a:pt x="6188" y="10200"/>
                  </a:lnTo>
                  <a:lnTo>
                    <a:pt x="6453" y="11562"/>
                  </a:lnTo>
                  <a:lnTo>
                    <a:pt x="6548" y="12092"/>
                  </a:lnTo>
                  <a:lnTo>
                    <a:pt x="6605" y="12527"/>
                  </a:lnTo>
                  <a:lnTo>
                    <a:pt x="6605" y="12527"/>
                  </a:lnTo>
                  <a:lnTo>
                    <a:pt x="6661" y="13133"/>
                  </a:lnTo>
                  <a:lnTo>
                    <a:pt x="6680" y="13379"/>
                  </a:lnTo>
                  <a:lnTo>
                    <a:pt x="6680" y="13625"/>
                  </a:lnTo>
                  <a:lnTo>
                    <a:pt x="6680" y="13625"/>
                  </a:lnTo>
                  <a:lnTo>
                    <a:pt x="6661" y="13795"/>
                  </a:lnTo>
                  <a:lnTo>
                    <a:pt x="6605" y="13946"/>
                  </a:lnTo>
                  <a:lnTo>
                    <a:pt x="6529" y="14098"/>
                  </a:lnTo>
                  <a:lnTo>
                    <a:pt x="6453" y="14249"/>
                  </a:lnTo>
                  <a:lnTo>
                    <a:pt x="6340" y="14363"/>
                  </a:lnTo>
                  <a:lnTo>
                    <a:pt x="6207" y="14476"/>
                  </a:lnTo>
                  <a:lnTo>
                    <a:pt x="6056" y="14571"/>
                  </a:lnTo>
                  <a:lnTo>
                    <a:pt x="5905" y="14627"/>
                  </a:lnTo>
                  <a:lnTo>
                    <a:pt x="5905" y="14627"/>
                  </a:lnTo>
                  <a:lnTo>
                    <a:pt x="5167" y="14892"/>
                  </a:lnTo>
                  <a:lnTo>
                    <a:pt x="4523" y="15082"/>
                  </a:lnTo>
                  <a:lnTo>
                    <a:pt x="3993" y="15195"/>
                  </a:lnTo>
                  <a:lnTo>
                    <a:pt x="3747" y="15233"/>
                  </a:lnTo>
                  <a:lnTo>
                    <a:pt x="3539" y="15252"/>
                  </a:lnTo>
                  <a:lnTo>
                    <a:pt x="3369" y="15252"/>
                  </a:lnTo>
                  <a:lnTo>
                    <a:pt x="3199" y="15233"/>
                  </a:lnTo>
                  <a:lnTo>
                    <a:pt x="3066" y="15195"/>
                  </a:lnTo>
                  <a:lnTo>
                    <a:pt x="2953" y="15157"/>
                  </a:lnTo>
                  <a:lnTo>
                    <a:pt x="2877" y="15082"/>
                  </a:lnTo>
                  <a:lnTo>
                    <a:pt x="2820" y="15006"/>
                  </a:lnTo>
                  <a:lnTo>
                    <a:pt x="2782" y="14911"/>
                  </a:lnTo>
                  <a:lnTo>
                    <a:pt x="2782" y="14779"/>
                  </a:lnTo>
                  <a:lnTo>
                    <a:pt x="2782" y="14779"/>
                  </a:lnTo>
                  <a:lnTo>
                    <a:pt x="1458" y="9480"/>
                  </a:lnTo>
                  <a:lnTo>
                    <a:pt x="776" y="6737"/>
                  </a:lnTo>
                  <a:lnTo>
                    <a:pt x="776" y="6737"/>
                  </a:lnTo>
                  <a:lnTo>
                    <a:pt x="720" y="6510"/>
                  </a:lnTo>
                  <a:lnTo>
                    <a:pt x="644" y="6301"/>
                  </a:lnTo>
                  <a:lnTo>
                    <a:pt x="587" y="6074"/>
                  </a:lnTo>
                  <a:lnTo>
                    <a:pt x="512" y="5847"/>
                  </a:lnTo>
                  <a:lnTo>
                    <a:pt x="512" y="5847"/>
                  </a:lnTo>
                  <a:lnTo>
                    <a:pt x="398" y="5336"/>
                  </a:lnTo>
                  <a:lnTo>
                    <a:pt x="303" y="4807"/>
                  </a:lnTo>
                  <a:lnTo>
                    <a:pt x="303" y="4807"/>
                  </a:lnTo>
                  <a:lnTo>
                    <a:pt x="228" y="4277"/>
                  </a:lnTo>
                  <a:lnTo>
                    <a:pt x="152" y="3766"/>
                  </a:lnTo>
                  <a:lnTo>
                    <a:pt x="38" y="2706"/>
                  </a:lnTo>
                  <a:lnTo>
                    <a:pt x="38" y="2706"/>
                  </a:lnTo>
                  <a:lnTo>
                    <a:pt x="20" y="2290"/>
                  </a:lnTo>
                  <a:lnTo>
                    <a:pt x="1" y="1874"/>
                  </a:lnTo>
                  <a:lnTo>
                    <a:pt x="20" y="1665"/>
                  </a:lnTo>
                  <a:lnTo>
                    <a:pt x="57" y="1476"/>
                  </a:lnTo>
                  <a:lnTo>
                    <a:pt x="95" y="1268"/>
                  </a:lnTo>
                  <a:lnTo>
                    <a:pt x="171" y="1079"/>
                  </a:lnTo>
                  <a:lnTo>
                    <a:pt x="171" y="1079"/>
                  </a:lnTo>
                  <a:lnTo>
                    <a:pt x="266" y="927"/>
                  </a:lnTo>
                  <a:lnTo>
                    <a:pt x="398" y="776"/>
                  </a:lnTo>
                  <a:lnTo>
                    <a:pt x="512" y="644"/>
                  </a:lnTo>
                  <a:lnTo>
                    <a:pt x="663" y="511"/>
                  </a:lnTo>
                  <a:lnTo>
                    <a:pt x="947" y="265"/>
                  </a:lnTo>
                  <a:lnTo>
                    <a:pt x="1079" y="133"/>
                  </a:lnTo>
                  <a:lnTo>
                    <a:pt x="1212" y="0"/>
                  </a:lnTo>
                  <a:lnTo>
                    <a:pt x="1212" y="0"/>
                  </a:lnTo>
                  <a:lnTo>
                    <a:pt x="1514" y="95"/>
                  </a:lnTo>
                  <a:lnTo>
                    <a:pt x="1817" y="227"/>
                  </a:lnTo>
                  <a:lnTo>
                    <a:pt x="2101" y="379"/>
                  </a:lnTo>
                  <a:lnTo>
                    <a:pt x="2347" y="530"/>
                  </a:lnTo>
                  <a:lnTo>
                    <a:pt x="2347" y="53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154;p27">
              <a:extLst>
                <a:ext uri="{FF2B5EF4-FFF2-40B4-BE49-F238E27FC236}">
                  <a16:creationId xmlns:a16="http://schemas.microsoft.com/office/drawing/2014/main" id="{3552D13C-121F-0E6D-AB86-3C541CED2306}"/>
                </a:ext>
              </a:extLst>
            </p:cNvPr>
            <p:cNvSpPr/>
            <p:nvPr/>
          </p:nvSpPr>
          <p:spPr>
            <a:xfrm>
              <a:off x="8034898" y="3760017"/>
              <a:ext cx="9038" cy="18551"/>
            </a:xfrm>
            <a:custGeom>
              <a:avLst/>
              <a:gdLst/>
              <a:ahLst/>
              <a:cxnLst/>
              <a:rect l="l" t="t" r="r" b="b"/>
              <a:pathLst>
                <a:path w="323" h="663" extrusionOk="0">
                  <a:moveTo>
                    <a:pt x="323" y="606"/>
                  </a:moveTo>
                  <a:lnTo>
                    <a:pt x="323" y="606"/>
                  </a:lnTo>
                  <a:lnTo>
                    <a:pt x="285" y="643"/>
                  </a:lnTo>
                  <a:lnTo>
                    <a:pt x="228" y="662"/>
                  </a:lnTo>
                  <a:lnTo>
                    <a:pt x="228" y="662"/>
                  </a:lnTo>
                  <a:lnTo>
                    <a:pt x="190" y="643"/>
                  </a:lnTo>
                  <a:lnTo>
                    <a:pt x="152" y="606"/>
                  </a:lnTo>
                  <a:lnTo>
                    <a:pt x="58" y="454"/>
                  </a:lnTo>
                  <a:lnTo>
                    <a:pt x="58" y="454"/>
                  </a:lnTo>
                  <a:lnTo>
                    <a:pt x="20" y="303"/>
                  </a:lnTo>
                  <a:lnTo>
                    <a:pt x="1" y="227"/>
                  </a:lnTo>
                  <a:lnTo>
                    <a:pt x="1" y="227"/>
                  </a:lnTo>
                  <a:lnTo>
                    <a:pt x="1" y="76"/>
                  </a:lnTo>
                  <a:lnTo>
                    <a:pt x="20" y="38"/>
                  </a:lnTo>
                  <a:lnTo>
                    <a:pt x="39" y="0"/>
                  </a:lnTo>
                  <a:lnTo>
                    <a:pt x="58" y="0"/>
                  </a:lnTo>
                  <a:lnTo>
                    <a:pt x="96" y="38"/>
                  </a:lnTo>
                  <a:lnTo>
                    <a:pt x="152" y="133"/>
                  </a:lnTo>
                  <a:lnTo>
                    <a:pt x="152" y="133"/>
                  </a:lnTo>
                  <a:lnTo>
                    <a:pt x="323" y="549"/>
                  </a:lnTo>
                  <a:lnTo>
                    <a:pt x="323" y="606"/>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155;p27">
              <a:extLst>
                <a:ext uri="{FF2B5EF4-FFF2-40B4-BE49-F238E27FC236}">
                  <a16:creationId xmlns:a16="http://schemas.microsoft.com/office/drawing/2014/main" id="{2DE9A9D6-50FA-D49B-E1D9-291FD1900A64}"/>
                </a:ext>
              </a:extLst>
            </p:cNvPr>
            <p:cNvSpPr/>
            <p:nvPr/>
          </p:nvSpPr>
          <p:spPr>
            <a:xfrm>
              <a:off x="8093684" y="3738836"/>
              <a:ext cx="6911" cy="27560"/>
            </a:xfrm>
            <a:custGeom>
              <a:avLst/>
              <a:gdLst/>
              <a:ahLst/>
              <a:cxnLst/>
              <a:rect l="l" t="t" r="r" b="b"/>
              <a:pathLst>
                <a:path w="247" h="985" extrusionOk="0">
                  <a:moveTo>
                    <a:pt x="209" y="265"/>
                  </a:moveTo>
                  <a:lnTo>
                    <a:pt x="209" y="265"/>
                  </a:lnTo>
                  <a:lnTo>
                    <a:pt x="246" y="530"/>
                  </a:lnTo>
                  <a:lnTo>
                    <a:pt x="246" y="530"/>
                  </a:lnTo>
                  <a:lnTo>
                    <a:pt x="246" y="719"/>
                  </a:lnTo>
                  <a:lnTo>
                    <a:pt x="246" y="719"/>
                  </a:lnTo>
                  <a:lnTo>
                    <a:pt x="246" y="871"/>
                  </a:lnTo>
                  <a:lnTo>
                    <a:pt x="246" y="871"/>
                  </a:lnTo>
                  <a:lnTo>
                    <a:pt x="227" y="927"/>
                  </a:lnTo>
                  <a:lnTo>
                    <a:pt x="209" y="965"/>
                  </a:lnTo>
                  <a:lnTo>
                    <a:pt x="171" y="984"/>
                  </a:lnTo>
                  <a:lnTo>
                    <a:pt x="133" y="984"/>
                  </a:lnTo>
                  <a:lnTo>
                    <a:pt x="133" y="984"/>
                  </a:lnTo>
                  <a:lnTo>
                    <a:pt x="76" y="984"/>
                  </a:lnTo>
                  <a:lnTo>
                    <a:pt x="38" y="927"/>
                  </a:lnTo>
                  <a:lnTo>
                    <a:pt x="38" y="927"/>
                  </a:lnTo>
                  <a:lnTo>
                    <a:pt x="19" y="908"/>
                  </a:lnTo>
                  <a:lnTo>
                    <a:pt x="19" y="871"/>
                  </a:lnTo>
                  <a:lnTo>
                    <a:pt x="19" y="871"/>
                  </a:lnTo>
                  <a:lnTo>
                    <a:pt x="19" y="416"/>
                  </a:lnTo>
                  <a:lnTo>
                    <a:pt x="19" y="416"/>
                  </a:lnTo>
                  <a:lnTo>
                    <a:pt x="0" y="189"/>
                  </a:lnTo>
                  <a:lnTo>
                    <a:pt x="0" y="189"/>
                  </a:lnTo>
                  <a:lnTo>
                    <a:pt x="19" y="57"/>
                  </a:lnTo>
                  <a:lnTo>
                    <a:pt x="19" y="57"/>
                  </a:lnTo>
                  <a:lnTo>
                    <a:pt x="57" y="19"/>
                  </a:lnTo>
                  <a:lnTo>
                    <a:pt x="76" y="0"/>
                  </a:lnTo>
                  <a:lnTo>
                    <a:pt x="76" y="0"/>
                  </a:lnTo>
                  <a:lnTo>
                    <a:pt x="114" y="0"/>
                  </a:lnTo>
                  <a:lnTo>
                    <a:pt x="152" y="57"/>
                  </a:lnTo>
                  <a:lnTo>
                    <a:pt x="171" y="133"/>
                  </a:lnTo>
                  <a:lnTo>
                    <a:pt x="209" y="265"/>
                  </a:lnTo>
                  <a:lnTo>
                    <a:pt x="209" y="265"/>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156;p27">
              <a:extLst>
                <a:ext uri="{FF2B5EF4-FFF2-40B4-BE49-F238E27FC236}">
                  <a16:creationId xmlns:a16="http://schemas.microsoft.com/office/drawing/2014/main" id="{19A049DB-0E61-7052-19FE-51C8D0C1FF98}"/>
                </a:ext>
              </a:extLst>
            </p:cNvPr>
            <p:cNvSpPr/>
            <p:nvPr/>
          </p:nvSpPr>
          <p:spPr>
            <a:xfrm>
              <a:off x="8053449" y="3754169"/>
              <a:ext cx="7974" cy="22804"/>
            </a:xfrm>
            <a:custGeom>
              <a:avLst/>
              <a:gdLst/>
              <a:ahLst/>
              <a:cxnLst/>
              <a:rect l="l" t="t" r="r" b="b"/>
              <a:pathLst>
                <a:path w="285" h="815" extrusionOk="0">
                  <a:moveTo>
                    <a:pt x="171" y="228"/>
                  </a:moveTo>
                  <a:lnTo>
                    <a:pt x="171" y="228"/>
                  </a:lnTo>
                  <a:lnTo>
                    <a:pt x="189" y="323"/>
                  </a:lnTo>
                  <a:lnTo>
                    <a:pt x="227" y="455"/>
                  </a:lnTo>
                  <a:lnTo>
                    <a:pt x="227" y="455"/>
                  </a:lnTo>
                  <a:lnTo>
                    <a:pt x="265" y="606"/>
                  </a:lnTo>
                  <a:lnTo>
                    <a:pt x="284" y="682"/>
                  </a:lnTo>
                  <a:lnTo>
                    <a:pt x="284" y="682"/>
                  </a:lnTo>
                  <a:lnTo>
                    <a:pt x="284" y="758"/>
                  </a:lnTo>
                  <a:lnTo>
                    <a:pt x="284" y="758"/>
                  </a:lnTo>
                  <a:lnTo>
                    <a:pt x="246" y="796"/>
                  </a:lnTo>
                  <a:lnTo>
                    <a:pt x="171" y="815"/>
                  </a:lnTo>
                  <a:lnTo>
                    <a:pt x="171" y="815"/>
                  </a:lnTo>
                  <a:lnTo>
                    <a:pt x="114" y="796"/>
                  </a:lnTo>
                  <a:lnTo>
                    <a:pt x="76" y="739"/>
                  </a:lnTo>
                  <a:lnTo>
                    <a:pt x="38" y="663"/>
                  </a:lnTo>
                  <a:lnTo>
                    <a:pt x="0" y="550"/>
                  </a:lnTo>
                  <a:lnTo>
                    <a:pt x="0" y="550"/>
                  </a:lnTo>
                  <a:lnTo>
                    <a:pt x="0" y="360"/>
                  </a:lnTo>
                  <a:lnTo>
                    <a:pt x="0" y="285"/>
                  </a:lnTo>
                  <a:lnTo>
                    <a:pt x="0" y="285"/>
                  </a:lnTo>
                  <a:lnTo>
                    <a:pt x="0" y="228"/>
                  </a:lnTo>
                  <a:lnTo>
                    <a:pt x="19" y="171"/>
                  </a:lnTo>
                  <a:lnTo>
                    <a:pt x="19" y="171"/>
                  </a:lnTo>
                  <a:lnTo>
                    <a:pt x="57" y="96"/>
                  </a:lnTo>
                  <a:lnTo>
                    <a:pt x="76" y="39"/>
                  </a:lnTo>
                  <a:lnTo>
                    <a:pt x="76" y="39"/>
                  </a:lnTo>
                  <a:lnTo>
                    <a:pt x="114" y="1"/>
                  </a:lnTo>
                  <a:lnTo>
                    <a:pt x="133" y="20"/>
                  </a:lnTo>
                  <a:lnTo>
                    <a:pt x="152" y="39"/>
                  </a:lnTo>
                  <a:lnTo>
                    <a:pt x="171" y="96"/>
                  </a:lnTo>
                  <a:lnTo>
                    <a:pt x="171" y="228"/>
                  </a:lnTo>
                  <a:lnTo>
                    <a:pt x="171" y="228"/>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157;p27">
              <a:extLst>
                <a:ext uri="{FF2B5EF4-FFF2-40B4-BE49-F238E27FC236}">
                  <a16:creationId xmlns:a16="http://schemas.microsoft.com/office/drawing/2014/main" id="{BAA08EFC-6B11-AA06-3B8F-8F433A9B26CB}"/>
                </a:ext>
              </a:extLst>
            </p:cNvPr>
            <p:cNvSpPr/>
            <p:nvPr/>
          </p:nvSpPr>
          <p:spPr>
            <a:xfrm>
              <a:off x="8072503" y="3747818"/>
              <a:ext cx="6379" cy="21740"/>
            </a:xfrm>
            <a:custGeom>
              <a:avLst/>
              <a:gdLst/>
              <a:ahLst/>
              <a:cxnLst/>
              <a:rect l="l" t="t" r="r" b="b"/>
              <a:pathLst>
                <a:path w="228" h="777" extrusionOk="0">
                  <a:moveTo>
                    <a:pt x="38" y="152"/>
                  </a:moveTo>
                  <a:lnTo>
                    <a:pt x="38" y="152"/>
                  </a:lnTo>
                  <a:lnTo>
                    <a:pt x="57" y="95"/>
                  </a:lnTo>
                  <a:lnTo>
                    <a:pt x="95" y="20"/>
                  </a:lnTo>
                  <a:lnTo>
                    <a:pt x="95" y="20"/>
                  </a:lnTo>
                  <a:lnTo>
                    <a:pt x="133" y="1"/>
                  </a:lnTo>
                  <a:lnTo>
                    <a:pt x="171" y="1"/>
                  </a:lnTo>
                  <a:lnTo>
                    <a:pt x="171" y="1"/>
                  </a:lnTo>
                  <a:lnTo>
                    <a:pt x="190" y="58"/>
                  </a:lnTo>
                  <a:lnTo>
                    <a:pt x="209" y="152"/>
                  </a:lnTo>
                  <a:lnTo>
                    <a:pt x="209" y="152"/>
                  </a:lnTo>
                  <a:lnTo>
                    <a:pt x="209" y="417"/>
                  </a:lnTo>
                  <a:lnTo>
                    <a:pt x="209" y="417"/>
                  </a:lnTo>
                  <a:lnTo>
                    <a:pt x="228" y="606"/>
                  </a:lnTo>
                  <a:lnTo>
                    <a:pt x="228" y="701"/>
                  </a:lnTo>
                  <a:lnTo>
                    <a:pt x="228" y="701"/>
                  </a:lnTo>
                  <a:lnTo>
                    <a:pt x="209" y="739"/>
                  </a:lnTo>
                  <a:lnTo>
                    <a:pt x="190" y="758"/>
                  </a:lnTo>
                  <a:lnTo>
                    <a:pt x="114" y="777"/>
                  </a:lnTo>
                  <a:lnTo>
                    <a:pt x="114" y="777"/>
                  </a:lnTo>
                  <a:lnTo>
                    <a:pt x="76" y="758"/>
                  </a:lnTo>
                  <a:lnTo>
                    <a:pt x="57" y="720"/>
                  </a:lnTo>
                  <a:lnTo>
                    <a:pt x="38" y="644"/>
                  </a:lnTo>
                  <a:lnTo>
                    <a:pt x="19" y="550"/>
                  </a:lnTo>
                  <a:lnTo>
                    <a:pt x="0" y="285"/>
                  </a:lnTo>
                  <a:lnTo>
                    <a:pt x="0" y="285"/>
                  </a:lnTo>
                  <a:lnTo>
                    <a:pt x="38" y="152"/>
                  </a:lnTo>
                  <a:lnTo>
                    <a:pt x="38" y="152"/>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158;p27">
              <a:extLst>
                <a:ext uri="{FF2B5EF4-FFF2-40B4-BE49-F238E27FC236}">
                  <a16:creationId xmlns:a16="http://schemas.microsoft.com/office/drawing/2014/main" id="{EF480E58-130E-FA0A-6C6E-BCB890041C62}"/>
                </a:ext>
              </a:extLst>
            </p:cNvPr>
            <p:cNvSpPr/>
            <p:nvPr/>
          </p:nvSpPr>
          <p:spPr>
            <a:xfrm>
              <a:off x="8106919" y="3734583"/>
              <a:ext cx="11668" cy="29687"/>
            </a:xfrm>
            <a:custGeom>
              <a:avLst/>
              <a:gdLst/>
              <a:ahLst/>
              <a:cxnLst/>
              <a:rect l="l" t="t" r="r" b="b"/>
              <a:pathLst>
                <a:path w="417" h="1061" extrusionOk="0">
                  <a:moveTo>
                    <a:pt x="341" y="1"/>
                  </a:moveTo>
                  <a:lnTo>
                    <a:pt x="341" y="1"/>
                  </a:lnTo>
                  <a:lnTo>
                    <a:pt x="360" y="20"/>
                  </a:lnTo>
                  <a:lnTo>
                    <a:pt x="398" y="58"/>
                  </a:lnTo>
                  <a:lnTo>
                    <a:pt x="398" y="58"/>
                  </a:lnTo>
                  <a:lnTo>
                    <a:pt x="417" y="228"/>
                  </a:lnTo>
                  <a:lnTo>
                    <a:pt x="303" y="644"/>
                  </a:lnTo>
                  <a:lnTo>
                    <a:pt x="303" y="644"/>
                  </a:lnTo>
                  <a:lnTo>
                    <a:pt x="228" y="833"/>
                  </a:lnTo>
                  <a:lnTo>
                    <a:pt x="190" y="966"/>
                  </a:lnTo>
                  <a:lnTo>
                    <a:pt x="133" y="1042"/>
                  </a:lnTo>
                  <a:lnTo>
                    <a:pt x="95" y="1060"/>
                  </a:lnTo>
                  <a:lnTo>
                    <a:pt x="95" y="1060"/>
                  </a:lnTo>
                  <a:lnTo>
                    <a:pt x="57" y="1060"/>
                  </a:lnTo>
                  <a:lnTo>
                    <a:pt x="19" y="1042"/>
                  </a:lnTo>
                  <a:lnTo>
                    <a:pt x="19" y="1042"/>
                  </a:lnTo>
                  <a:lnTo>
                    <a:pt x="0" y="947"/>
                  </a:lnTo>
                  <a:lnTo>
                    <a:pt x="0" y="947"/>
                  </a:lnTo>
                  <a:lnTo>
                    <a:pt x="19" y="814"/>
                  </a:lnTo>
                  <a:lnTo>
                    <a:pt x="76" y="644"/>
                  </a:lnTo>
                  <a:lnTo>
                    <a:pt x="76" y="644"/>
                  </a:lnTo>
                  <a:lnTo>
                    <a:pt x="209" y="360"/>
                  </a:lnTo>
                  <a:lnTo>
                    <a:pt x="209" y="360"/>
                  </a:lnTo>
                  <a:lnTo>
                    <a:pt x="228" y="209"/>
                  </a:lnTo>
                  <a:lnTo>
                    <a:pt x="265" y="95"/>
                  </a:lnTo>
                  <a:lnTo>
                    <a:pt x="284" y="39"/>
                  </a:lnTo>
                  <a:lnTo>
                    <a:pt x="341" y="1"/>
                  </a:lnTo>
                  <a:lnTo>
                    <a:pt x="34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159;p27">
              <a:extLst>
                <a:ext uri="{FF2B5EF4-FFF2-40B4-BE49-F238E27FC236}">
                  <a16:creationId xmlns:a16="http://schemas.microsoft.com/office/drawing/2014/main" id="{F71871AA-DE59-28BF-A914-E652704BE134}"/>
                </a:ext>
              </a:extLst>
            </p:cNvPr>
            <p:cNvSpPr/>
            <p:nvPr/>
          </p:nvSpPr>
          <p:spPr>
            <a:xfrm>
              <a:off x="7673812" y="3378251"/>
              <a:ext cx="269000" cy="509376"/>
            </a:xfrm>
            <a:custGeom>
              <a:avLst/>
              <a:gdLst/>
              <a:ahLst/>
              <a:cxnLst/>
              <a:rect l="l" t="t" r="r" b="b"/>
              <a:pathLst>
                <a:path w="9614" h="18205" extrusionOk="0">
                  <a:moveTo>
                    <a:pt x="9613" y="247"/>
                  </a:moveTo>
                  <a:lnTo>
                    <a:pt x="9613" y="247"/>
                  </a:lnTo>
                  <a:lnTo>
                    <a:pt x="9197" y="190"/>
                  </a:lnTo>
                  <a:lnTo>
                    <a:pt x="8705" y="133"/>
                  </a:lnTo>
                  <a:lnTo>
                    <a:pt x="7570" y="58"/>
                  </a:lnTo>
                  <a:lnTo>
                    <a:pt x="6283" y="20"/>
                  </a:lnTo>
                  <a:lnTo>
                    <a:pt x="4921" y="1"/>
                  </a:lnTo>
                  <a:lnTo>
                    <a:pt x="3539" y="20"/>
                  </a:lnTo>
                  <a:lnTo>
                    <a:pt x="2215" y="39"/>
                  </a:lnTo>
                  <a:lnTo>
                    <a:pt x="1022" y="77"/>
                  </a:lnTo>
                  <a:lnTo>
                    <a:pt x="1" y="133"/>
                  </a:lnTo>
                  <a:lnTo>
                    <a:pt x="1" y="18204"/>
                  </a:lnTo>
                  <a:lnTo>
                    <a:pt x="9613" y="18204"/>
                  </a:lnTo>
                  <a:lnTo>
                    <a:pt x="9613" y="247"/>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160;p27">
              <a:extLst>
                <a:ext uri="{FF2B5EF4-FFF2-40B4-BE49-F238E27FC236}">
                  <a16:creationId xmlns:a16="http://schemas.microsoft.com/office/drawing/2014/main" id="{09C9CF87-0412-62B3-C56B-5BBDB494EAD3}"/>
                </a:ext>
              </a:extLst>
            </p:cNvPr>
            <p:cNvSpPr/>
            <p:nvPr/>
          </p:nvSpPr>
          <p:spPr>
            <a:xfrm>
              <a:off x="7728346" y="3338547"/>
              <a:ext cx="149329" cy="104869"/>
            </a:xfrm>
            <a:custGeom>
              <a:avLst/>
              <a:gdLst/>
              <a:ahLst/>
              <a:cxnLst/>
              <a:rect l="l" t="t" r="r" b="b"/>
              <a:pathLst>
                <a:path w="5337" h="3748" extrusionOk="0">
                  <a:moveTo>
                    <a:pt x="1988" y="3691"/>
                  </a:moveTo>
                  <a:lnTo>
                    <a:pt x="1988" y="3691"/>
                  </a:lnTo>
                  <a:lnTo>
                    <a:pt x="1666" y="3615"/>
                  </a:lnTo>
                  <a:lnTo>
                    <a:pt x="1363" y="3501"/>
                  </a:lnTo>
                  <a:lnTo>
                    <a:pt x="1363" y="3501"/>
                  </a:lnTo>
                  <a:lnTo>
                    <a:pt x="1079" y="3350"/>
                  </a:lnTo>
                  <a:lnTo>
                    <a:pt x="814" y="3199"/>
                  </a:lnTo>
                  <a:lnTo>
                    <a:pt x="814" y="3199"/>
                  </a:lnTo>
                  <a:lnTo>
                    <a:pt x="587" y="3009"/>
                  </a:lnTo>
                  <a:lnTo>
                    <a:pt x="398" y="2782"/>
                  </a:lnTo>
                  <a:lnTo>
                    <a:pt x="398" y="2782"/>
                  </a:lnTo>
                  <a:lnTo>
                    <a:pt x="247" y="2574"/>
                  </a:lnTo>
                  <a:lnTo>
                    <a:pt x="114" y="2328"/>
                  </a:lnTo>
                  <a:lnTo>
                    <a:pt x="114" y="2328"/>
                  </a:lnTo>
                  <a:lnTo>
                    <a:pt x="76" y="2196"/>
                  </a:lnTo>
                  <a:lnTo>
                    <a:pt x="57" y="2063"/>
                  </a:lnTo>
                  <a:lnTo>
                    <a:pt x="39" y="1912"/>
                  </a:lnTo>
                  <a:lnTo>
                    <a:pt x="20" y="1779"/>
                  </a:lnTo>
                  <a:lnTo>
                    <a:pt x="1" y="95"/>
                  </a:lnTo>
                  <a:lnTo>
                    <a:pt x="1" y="95"/>
                  </a:lnTo>
                  <a:lnTo>
                    <a:pt x="322" y="57"/>
                  </a:lnTo>
                  <a:lnTo>
                    <a:pt x="322" y="57"/>
                  </a:lnTo>
                  <a:lnTo>
                    <a:pt x="644" y="20"/>
                  </a:lnTo>
                  <a:lnTo>
                    <a:pt x="5318" y="1"/>
                  </a:lnTo>
                  <a:lnTo>
                    <a:pt x="5337" y="1628"/>
                  </a:lnTo>
                  <a:lnTo>
                    <a:pt x="5337" y="1628"/>
                  </a:lnTo>
                  <a:lnTo>
                    <a:pt x="5318" y="1912"/>
                  </a:lnTo>
                  <a:lnTo>
                    <a:pt x="5261" y="2196"/>
                  </a:lnTo>
                  <a:lnTo>
                    <a:pt x="5261" y="2196"/>
                  </a:lnTo>
                  <a:lnTo>
                    <a:pt x="5148" y="2442"/>
                  </a:lnTo>
                  <a:lnTo>
                    <a:pt x="4996" y="2688"/>
                  </a:lnTo>
                  <a:lnTo>
                    <a:pt x="4996" y="2688"/>
                  </a:lnTo>
                  <a:lnTo>
                    <a:pt x="4788" y="2896"/>
                  </a:lnTo>
                  <a:lnTo>
                    <a:pt x="4580" y="3085"/>
                  </a:lnTo>
                  <a:lnTo>
                    <a:pt x="4580" y="3085"/>
                  </a:lnTo>
                  <a:lnTo>
                    <a:pt x="4315" y="3274"/>
                  </a:lnTo>
                  <a:lnTo>
                    <a:pt x="4050" y="3407"/>
                  </a:lnTo>
                  <a:lnTo>
                    <a:pt x="4050" y="3407"/>
                  </a:lnTo>
                  <a:lnTo>
                    <a:pt x="3747" y="3539"/>
                  </a:lnTo>
                  <a:lnTo>
                    <a:pt x="3426" y="3634"/>
                  </a:lnTo>
                  <a:lnTo>
                    <a:pt x="3426" y="3634"/>
                  </a:lnTo>
                  <a:lnTo>
                    <a:pt x="3066" y="3709"/>
                  </a:lnTo>
                  <a:lnTo>
                    <a:pt x="2707" y="3747"/>
                  </a:lnTo>
                  <a:lnTo>
                    <a:pt x="2612" y="3747"/>
                  </a:lnTo>
                  <a:lnTo>
                    <a:pt x="2612" y="3747"/>
                  </a:lnTo>
                  <a:lnTo>
                    <a:pt x="2290" y="3728"/>
                  </a:lnTo>
                  <a:lnTo>
                    <a:pt x="2290" y="3728"/>
                  </a:lnTo>
                  <a:lnTo>
                    <a:pt x="1988" y="3691"/>
                  </a:lnTo>
                  <a:lnTo>
                    <a:pt x="1988" y="3691"/>
                  </a:lnTo>
                  <a:close/>
                </a:path>
              </a:pathLst>
            </a:custGeom>
            <a:solidFill>
              <a:srgbClr val="DE93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161;p27">
              <a:extLst>
                <a:ext uri="{FF2B5EF4-FFF2-40B4-BE49-F238E27FC236}">
                  <a16:creationId xmlns:a16="http://schemas.microsoft.com/office/drawing/2014/main" id="{3689F2B7-F013-05DC-037E-2048E324CAD4}"/>
                </a:ext>
              </a:extLst>
            </p:cNvPr>
            <p:cNvSpPr/>
            <p:nvPr/>
          </p:nvSpPr>
          <p:spPr>
            <a:xfrm>
              <a:off x="7574287" y="3362918"/>
              <a:ext cx="162564" cy="578710"/>
            </a:xfrm>
            <a:custGeom>
              <a:avLst/>
              <a:gdLst/>
              <a:ahLst/>
              <a:cxnLst/>
              <a:rect l="l" t="t" r="r" b="b"/>
              <a:pathLst>
                <a:path w="5810" h="20683" extrusionOk="0">
                  <a:moveTo>
                    <a:pt x="5507" y="0"/>
                  </a:moveTo>
                  <a:lnTo>
                    <a:pt x="5015" y="57"/>
                  </a:lnTo>
                  <a:lnTo>
                    <a:pt x="4561" y="95"/>
                  </a:lnTo>
                  <a:lnTo>
                    <a:pt x="4125" y="151"/>
                  </a:lnTo>
                  <a:lnTo>
                    <a:pt x="3728" y="246"/>
                  </a:lnTo>
                  <a:lnTo>
                    <a:pt x="3331" y="360"/>
                  </a:lnTo>
                  <a:lnTo>
                    <a:pt x="2933" y="511"/>
                  </a:lnTo>
                  <a:lnTo>
                    <a:pt x="2517" y="700"/>
                  </a:lnTo>
                  <a:lnTo>
                    <a:pt x="2101" y="946"/>
                  </a:lnTo>
                  <a:lnTo>
                    <a:pt x="379" y="17314"/>
                  </a:lnTo>
                  <a:lnTo>
                    <a:pt x="0" y="20683"/>
                  </a:lnTo>
                  <a:lnTo>
                    <a:pt x="5809" y="20683"/>
                  </a:lnTo>
                  <a:lnTo>
                    <a:pt x="550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162;p27">
              <a:extLst>
                <a:ext uri="{FF2B5EF4-FFF2-40B4-BE49-F238E27FC236}">
                  <a16:creationId xmlns:a16="http://schemas.microsoft.com/office/drawing/2014/main" id="{703015DD-3EE9-4972-19A7-0FD37B014D02}"/>
                </a:ext>
              </a:extLst>
            </p:cNvPr>
            <p:cNvSpPr/>
            <p:nvPr/>
          </p:nvSpPr>
          <p:spPr>
            <a:xfrm>
              <a:off x="7868135" y="3359728"/>
              <a:ext cx="174735" cy="581900"/>
            </a:xfrm>
            <a:custGeom>
              <a:avLst/>
              <a:gdLst/>
              <a:ahLst/>
              <a:cxnLst/>
              <a:rect l="l" t="t" r="r" b="b"/>
              <a:pathLst>
                <a:path w="6245" h="20797" extrusionOk="0">
                  <a:moveTo>
                    <a:pt x="341" y="1"/>
                  </a:moveTo>
                  <a:lnTo>
                    <a:pt x="0" y="20797"/>
                  </a:lnTo>
                  <a:lnTo>
                    <a:pt x="6245" y="20797"/>
                  </a:lnTo>
                  <a:lnTo>
                    <a:pt x="5639" y="15990"/>
                  </a:lnTo>
                  <a:lnTo>
                    <a:pt x="4826" y="10067"/>
                  </a:lnTo>
                  <a:lnTo>
                    <a:pt x="4069" y="4447"/>
                  </a:lnTo>
                  <a:lnTo>
                    <a:pt x="3577" y="568"/>
                  </a:lnTo>
                  <a:lnTo>
                    <a:pt x="2782" y="379"/>
                  </a:lnTo>
                  <a:lnTo>
                    <a:pt x="1987" y="209"/>
                  </a:lnTo>
                  <a:lnTo>
                    <a:pt x="1590" y="133"/>
                  </a:lnTo>
                  <a:lnTo>
                    <a:pt x="1192" y="76"/>
                  </a:lnTo>
                  <a:lnTo>
                    <a:pt x="776" y="38"/>
                  </a:lnTo>
                  <a:lnTo>
                    <a:pt x="34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163;p27">
              <a:extLst>
                <a:ext uri="{FF2B5EF4-FFF2-40B4-BE49-F238E27FC236}">
                  <a16:creationId xmlns:a16="http://schemas.microsoft.com/office/drawing/2014/main" id="{2CB8F7BF-DBE7-F651-66F1-FE962C378D0B}"/>
                </a:ext>
              </a:extLst>
            </p:cNvPr>
            <p:cNvSpPr/>
            <p:nvPr/>
          </p:nvSpPr>
          <p:spPr>
            <a:xfrm>
              <a:off x="7693399" y="3366611"/>
              <a:ext cx="211809" cy="71517"/>
            </a:xfrm>
            <a:custGeom>
              <a:avLst/>
              <a:gdLst/>
              <a:ahLst/>
              <a:cxnLst/>
              <a:rect l="l" t="t" r="r" b="b"/>
              <a:pathLst>
                <a:path w="7570" h="2556" extrusionOk="0">
                  <a:moveTo>
                    <a:pt x="1" y="928"/>
                  </a:moveTo>
                  <a:lnTo>
                    <a:pt x="1" y="871"/>
                  </a:lnTo>
                  <a:lnTo>
                    <a:pt x="1" y="871"/>
                  </a:lnTo>
                  <a:lnTo>
                    <a:pt x="39" y="833"/>
                  </a:lnTo>
                  <a:lnTo>
                    <a:pt x="95" y="776"/>
                  </a:lnTo>
                  <a:lnTo>
                    <a:pt x="95" y="776"/>
                  </a:lnTo>
                  <a:lnTo>
                    <a:pt x="304" y="625"/>
                  </a:lnTo>
                  <a:lnTo>
                    <a:pt x="304" y="625"/>
                  </a:lnTo>
                  <a:lnTo>
                    <a:pt x="417" y="568"/>
                  </a:lnTo>
                  <a:lnTo>
                    <a:pt x="512" y="549"/>
                  </a:lnTo>
                  <a:lnTo>
                    <a:pt x="531" y="549"/>
                  </a:lnTo>
                  <a:lnTo>
                    <a:pt x="568" y="568"/>
                  </a:lnTo>
                  <a:lnTo>
                    <a:pt x="568" y="625"/>
                  </a:lnTo>
                  <a:lnTo>
                    <a:pt x="568" y="625"/>
                  </a:lnTo>
                  <a:lnTo>
                    <a:pt x="455" y="720"/>
                  </a:lnTo>
                  <a:lnTo>
                    <a:pt x="76" y="947"/>
                  </a:lnTo>
                  <a:lnTo>
                    <a:pt x="1" y="928"/>
                  </a:lnTo>
                  <a:close/>
                  <a:moveTo>
                    <a:pt x="1004" y="2082"/>
                  </a:moveTo>
                  <a:lnTo>
                    <a:pt x="1004" y="2082"/>
                  </a:lnTo>
                  <a:lnTo>
                    <a:pt x="871" y="2347"/>
                  </a:lnTo>
                  <a:lnTo>
                    <a:pt x="871" y="2347"/>
                  </a:lnTo>
                  <a:lnTo>
                    <a:pt x="758" y="2498"/>
                  </a:lnTo>
                  <a:lnTo>
                    <a:pt x="739" y="2536"/>
                  </a:lnTo>
                  <a:lnTo>
                    <a:pt x="701" y="2555"/>
                  </a:lnTo>
                  <a:lnTo>
                    <a:pt x="701" y="2555"/>
                  </a:lnTo>
                  <a:lnTo>
                    <a:pt x="663" y="2555"/>
                  </a:lnTo>
                  <a:lnTo>
                    <a:pt x="625" y="2536"/>
                  </a:lnTo>
                  <a:lnTo>
                    <a:pt x="625" y="2536"/>
                  </a:lnTo>
                  <a:lnTo>
                    <a:pt x="625" y="2479"/>
                  </a:lnTo>
                  <a:lnTo>
                    <a:pt x="682" y="2366"/>
                  </a:lnTo>
                  <a:lnTo>
                    <a:pt x="682" y="2366"/>
                  </a:lnTo>
                  <a:lnTo>
                    <a:pt x="814" y="2101"/>
                  </a:lnTo>
                  <a:lnTo>
                    <a:pt x="814" y="2101"/>
                  </a:lnTo>
                  <a:lnTo>
                    <a:pt x="890" y="1987"/>
                  </a:lnTo>
                  <a:lnTo>
                    <a:pt x="928" y="1950"/>
                  </a:lnTo>
                  <a:lnTo>
                    <a:pt x="947" y="1931"/>
                  </a:lnTo>
                  <a:lnTo>
                    <a:pt x="966" y="1950"/>
                  </a:lnTo>
                  <a:lnTo>
                    <a:pt x="985" y="1968"/>
                  </a:lnTo>
                  <a:lnTo>
                    <a:pt x="1004" y="2082"/>
                  </a:lnTo>
                  <a:lnTo>
                    <a:pt x="1004" y="2082"/>
                  </a:lnTo>
                  <a:close/>
                  <a:moveTo>
                    <a:pt x="606" y="1817"/>
                  </a:moveTo>
                  <a:lnTo>
                    <a:pt x="606" y="1817"/>
                  </a:lnTo>
                  <a:lnTo>
                    <a:pt x="474" y="2025"/>
                  </a:lnTo>
                  <a:lnTo>
                    <a:pt x="417" y="2082"/>
                  </a:lnTo>
                  <a:lnTo>
                    <a:pt x="398" y="2101"/>
                  </a:lnTo>
                  <a:lnTo>
                    <a:pt x="398" y="2101"/>
                  </a:lnTo>
                  <a:lnTo>
                    <a:pt x="341" y="2082"/>
                  </a:lnTo>
                  <a:lnTo>
                    <a:pt x="322" y="2044"/>
                  </a:lnTo>
                  <a:lnTo>
                    <a:pt x="322" y="2044"/>
                  </a:lnTo>
                  <a:lnTo>
                    <a:pt x="322" y="1987"/>
                  </a:lnTo>
                  <a:lnTo>
                    <a:pt x="322" y="1987"/>
                  </a:lnTo>
                  <a:lnTo>
                    <a:pt x="550" y="1590"/>
                  </a:lnTo>
                  <a:lnTo>
                    <a:pt x="550" y="1590"/>
                  </a:lnTo>
                  <a:lnTo>
                    <a:pt x="663" y="1458"/>
                  </a:lnTo>
                  <a:lnTo>
                    <a:pt x="701" y="1420"/>
                  </a:lnTo>
                  <a:lnTo>
                    <a:pt x="739" y="1420"/>
                  </a:lnTo>
                  <a:lnTo>
                    <a:pt x="758" y="1420"/>
                  </a:lnTo>
                  <a:lnTo>
                    <a:pt x="777" y="1439"/>
                  </a:lnTo>
                  <a:lnTo>
                    <a:pt x="796" y="1552"/>
                  </a:lnTo>
                  <a:lnTo>
                    <a:pt x="796" y="1552"/>
                  </a:lnTo>
                  <a:lnTo>
                    <a:pt x="606" y="1817"/>
                  </a:lnTo>
                  <a:lnTo>
                    <a:pt x="606" y="1817"/>
                  </a:lnTo>
                  <a:close/>
                  <a:moveTo>
                    <a:pt x="76" y="1514"/>
                  </a:moveTo>
                  <a:lnTo>
                    <a:pt x="76" y="1514"/>
                  </a:lnTo>
                  <a:lnTo>
                    <a:pt x="58" y="1476"/>
                  </a:lnTo>
                  <a:lnTo>
                    <a:pt x="58" y="1476"/>
                  </a:lnTo>
                  <a:lnTo>
                    <a:pt x="190" y="1287"/>
                  </a:lnTo>
                  <a:lnTo>
                    <a:pt x="322" y="1155"/>
                  </a:lnTo>
                  <a:lnTo>
                    <a:pt x="322" y="1155"/>
                  </a:lnTo>
                  <a:lnTo>
                    <a:pt x="417" y="1041"/>
                  </a:lnTo>
                  <a:lnTo>
                    <a:pt x="493" y="1003"/>
                  </a:lnTo>
                  <a:lnTo>
                    <a:pt x="531" y="1003"/>
                  </a:lnTo>
                  <a:lnTo>
                    <a:pt x="550" y="1003"/>
                  </a:lnTo>
                  <a:lnTo>
                    <a:pt x="550" y="1098"/>
                  </a:lnTo>
                  <a:lnTo>
                    <a:pt x="550" y="1098"/>
                  </a:lnTo>
                  <a:lnTo>
                    <a:pt x="512" y="1174"/>
                  </a:lnTo>
                  <a:lnTo>
                    <a:pt x="379" y="1325"/>
                  </a:lnTo>
                  <a:lnTo>
                    <a:pt x="379" y="1325"/>
                  </a:lnTo>
                  <a:lnTo>
                    <a:pt x="209" y="1495"/>
                  </a:lnTo>
                  <a:lnTo>
                    <a:pt x="133" y="1552"/>
                  </a:lnTo>
                  <a:lnTo>
                    <a:pt x="133" y="1552"/>
                  </a:lnTo>
                  <a:lnTo>
                    <a:pt x="114" y="1533"/>
                  </a:lnTo>
                  <a:lnTo>
                    <a:pt x="76" y="1514"/>
                  </a:lnTo>
                  <a:lnTo>
                    <a:pt x="76" y="1514"/>
                  </a:lnTo>
                  <a:close/>
                  <a:moveTo>
                    <a:pt x="7570" y="152"/>
                  </a:moveTo>
                  <a:lnTo>
                    <a:pt x="7570" y="152"/>
                  </a:lnTo>
                  <a:lnTo>
                    <a:pt x="7570" y="209"/>
                  </a:lnTo>
                  <a:lnTo>
                    <a:pt x="7551" y="228"/>
                  </a:lnTo>
                  <a:lnTo>
                    <a:pt x="7551" y="228"/>
                  </a:lnTo>
                  <a:lnTo>
                    <a:pt x="7437" y="228"/>
                  </a:lnTo>
                  <a:lnTo>
                    <a:pt x="7437" y="228"/>
                  </a:lnTo>
                  <a:lnTo>
                    <a:pt x="7286" y="209"/>
                  </a:lnTo>
                  <a:lnTo>
                    <a:pt x="7173" y="171"/>
                  </a:lnTo>
                  <a:lnTo>
                    <a:pt x="7173" y="171"/>
                  </a:lnTo>
                  <a:lnTo>
                    <a:pt x="7116" y="133"/>
                  </a:lnTo>
                  <a:lnTo>
                    <a:pt x="7097" y="76"/>
                  </a:lnTo>
                  <a:lnTo>
                    <a:pt x="7097" y="76"/>
                  </a:lnTo>
                  <a:lnTo>
                    <a:pt x="7116" y="38"/>
                  </a:lnTo>
                  <a:lnTo>
                    <a:pt x="7135" y="19"/>
                  </a:lnTo>
                  <a:lnTo>
                    <a:pt x="7173" y="1"/>
                  </a:lnTo>
                  <a:lnTo>
                    <a:pt x="7210" y="19"/>
                  </a:lnTo>
                  <a:lnTo>
                    <a:pt x="7210" y="19"/>
                  </a:lnTo>
                  <a:lnTo>
                    <a:pt x="7513" y="76"/>
                  </a:lnTo>
                  <a:lnTo>
                    <a:pt x="7513" y="76"/>
                  </a:lnTo>
                  <a:lnTo>
                    <a:pt x="7570" y="114"/>
                  </a:lnTo>
                  <a:lnTo>
                    <a:pt x="7570" y="114"/>
                  </a:lnTo>
                  <a:lnTo>
                    <a:pt x="7570" y="152"/>
                  </a:lnTo>
                  <a:lnTo>
                    <a:pt x="7570" y="152"/>
                  </a:lnTo>
                  <a:close/>
                  <a:moveTo>
                    <a:pt x="7343" y="644"/>
                  </a:moveTo>
                  <a:lnTo>
                    <a:pt x="7135" y="644"/>
                  </a:lnTo>
                  <a:lnTo>
                    <a:pt x="7135" y="644"/>
                  </a:lnTo>
                  <a:lnTo>
                    <a:pt x="7078" y="606"/>
                  </a:lnTo>
                  <a:lnTo>
                    <a:pt x="7059" y="606"/>
                  </a:lnTo>
                  <a:lnTo>
                    <a:pt x="7059" y="606"/>
                  </a:lnTo>
                  <a:lnTo>
                    <a:pt x="7078" y="568"/>
                  </a:lnTo>
                  <a:lnTo>
                    <a:pt x="7135" y="530"/>
                  </a:lnTo>
                  <a:lnTo>
                    <a:pt x="7135" y="530"/>
                  </a:lnTo>
                  <a:lnTo>
                    <a:pt x="7267" y="493"/>
                  </a:lnTo>
                  <a:lnTo>
                    <a:pt x="7267" y="493"/>
                  </a:lnTo>
                  <a:lnTo>
                    <a:pt x="7362" y="474"/>
                  </a:lnTo>
                  <a:lnTo>
                    <a:pt x="7437" y="474"/>
                  </a:lnTo>
                  <a:lnTo>
                    <a:pt x="7475" y="493"/>
                  </a:lnTo>
                  <a:lnTo>
                    <a:pt x="7494" y="549"/>
                  </a:lnTo>
                  <a:lnTo>
                    <a:pt x="7494" y="549"/>
                  </a:lnTo>
                  <a:lnTo>
                    <a:pt x="7475" y="587"/>
                  </a:lnTo>
                  <a:lnTo>
                    <a:pt x="7437" y="606"/>
                  </a:lnTo>
                  <a:lnTo>
                    <a:pt x="7343" y="644"/>
                  </a:lnTo>
                  <a:close/>
                  <a:moveTo>
                    <a:pt x="7002" y="1003"/>
                  </a:moveTo>
                  <a:lnTo>
                    <a:pt x="7002" y="1003"/>
                  </a:lnTo>
                  <a:lnTo>
                    <a:pt x="7021" y="947"/>
                  </a:lnTo>
                  <a:lnTo>
                    <a:pt x="7059" y="928"/>
                  </a:lnTo>
                  <a:lnTo>
                    <a:pt x="7059" y="928"/>
                  </a:lnTo>
                  <a:lnTo>
                    <a:pt x="7191" y="928"/>
                  </a:lnTo>
                  <a:lnTo>
                    <a:pt x="7400" y="966"/>
                  </a:lnTo>
                  <a:lnTo>
                    <a:pt x="7400" y="966"/>
                  </a:lnTo>
                  <a:lnTo>
                    <a:pt x="7419" y="966"/>
                  </a:lnTo>
                  <a:lnTo>
                    <a:pt x="7456" y="1003"/>
                  </a:lnTo>
                  <a:lnTo>
                    <a:pt x="7456" y="1003"/>
                  </a:lnTo>
                  <a:lnTo>
                    <a:pt x="7475" y="1041"/>
                  </a:lnTo>
                  <a:lnTo>
                    <a:pt x="7475" y="1041"/>
                  </a:lnTo>
                  <a:lnTo>
                    <a:pt x="7456" y="1060"/>
                  </a:lnTo>
                  <a:lnTo>
                    <a:pt x="7437" y="1098"/>
                  </a:lnTo>
                  <a:lnTo>
                    <a:pt x="7437" y="1098"/>
                  </a:lnTo>
                  <a:lnTo>
                    <a:pt x="7343" y="1117"/>
                  </a:lnTo>
                  <a:lnTo>
                    <a:pt x="7343" y="1117"/>
                  </a:lnTo>
                  <a:lnTo>
                    <a:pt x="7154" y="1098"/>
                  </a:lnTo>
                  <a:lnTo>
                    <a:pt x="7097" y="1079"/>
                  </a:lnTo>
                  <a:lnTo>
                    <a:pt x="7040" y="1060"/>
                  </a:lnTo>
                  <a:lnTo>
                    <a:pt x="7040" y="1060"/>
                  </a:lnTo>
                  <a:lnTo>
                    <a:pt x="7021" y="1041"/>
                  </a:lnTo>
                  <a:lnTo>
                    <a:pt x="7002" y="1003"/>
                  </a:lnTo>
                  <a:lnTo>
                    <a:pt x="7002" y="1003"/>
                  </a:lnTo>
                  <a:close/>
                  <a:moveTo>
                    <a:pt x="7059" y="1401"/>
                  </a:moveTo>
                  <a:lnTo>
                    <a:pt x="7059" y="1401"/>
                  </a:lnTo>
                  <a:lnTo>
                    <a:pt x="7210" y="1476"/>
                  </a:lnTo>
                  <a:lnTo>
                    <a:pt x="7210" y="1476"/>
                  </a:lnTo>
                  <a:lnTo>
                    <a:pt x="7267" y="1514"/>
                  </a:lnTo>
                  <a:lnTo>
                    <a:pt x="7286" y="1552"/>
                  </a:lnTo>
                  <a:lnTo>
                    <a:pt x="7286" y="1552"/>
                  </a:lnTo>
                  <a:lnTo>
                    <a:pt x="7286" y="1590"/>
                  </a:lnTo>
                  <a:lnTo>
                    <a:pt x="7267" y="1628"/>
                  </a:lnTo>
                  <a:lnTo>
                    <a:pt x="7248" y="1628"/>
                  </a:lnTo>
                  <a:lnTo>
                    <a:pt x="7210" y="1647"/>
                  </a:lnTo>
                  <a:lnTo>
                    <a:pt x="7210" y="1647"/>
                  </a:lnTo>
                  <a:lnTo>
                    <a:pt x="7097" y="1628"/>
                  </a:lnTo>
                  <a:lnTo>
                    <a:pt x="6983" y="1571"/>
                  </a:lnTo>
                  <a:lnTo>
                    <a:pt x="6983" y="1571"/>
                  </a:lnTo>
                  <a:lnTo>
                    <a:pt x="6870" y="1495"/>
                  </a:lnTo>
                  <a:lnTo>
                    <a:pt x="6851" y="1458"/>
                  </a:lnTo>
                  <a:lnTo>
                    <a:pt x="6851" y="1458"/>
                  </a:lnTo>
                  <a:lnTo>
                    <a:pt x="6851" y="1401"/>
                  </a:lnTo>
                  <a:lnTo>
                    <a:pt x="6908" y="1382"/>
                  </a:lnTo>
                  <a:lnTo>
                    <a:pt x="6964" y="1382"/>
                  </a:lnTo>
                  <a:lnTo>
                    <a:pt x="7059" y="1401"/>
                  </a:lnTo>
                  <a:lnTo>
                    <a:pt x="7059" y="1401"/>
                  </a:lnTo>
                  <a:close/>
                  <a:moveTo>
                    <a:pt x="6983" y="2063"/>
                  </a:moveTo>
                  <a:lnTo>
                    <a:pt x="6983" y="2063"/>
                  </a:lnTo>
                  <a:lnTo>
                    <a:pt x="6983" y="2120"/>
                  </a:lnTo>
                  <a:lnTo>
                    <a:pt x="6983" y="2120"/>
                  </a:lnTo>
                  <a:lnTo>
                    <a:pt x="6964" y="2139"/>
                  </a:lnTo>
                  <a:lnTo>
                    <a:pt x="6927" y="2158"/>
                  </a:lnTo>
                  <a:lnTo>
                    <a:pt x="6927" y="2158"/>
                  </a:lnTo>
                  <a:lnTo>
                    <a:pt x="6870" y="2139"/>
                  </a:lnTo>
                  <a:lnTo>
                    <a:pt x="6832" y="2120"/>
                  </a:lnTo>
                  <a:lnTo>
                    <a:pt x="6718" y="2006"/>
                  </a:lnTo>
                  <a:lnTo>
                    <a:pt x="6624" y="1874"/>
                  </a:lnTo>
                  <a:lnTo>
                    <a:pt x="6624" y="1874"/>
                  </a:lnTo>
                  <a:lnTo>
                    <a:pt x="6643" y="1817"/>
                  </a:lnTo>
                  <a:lnTo>
                    <a:pt x="6681" y="1798"/>
                  </a:lnTo>
                  <a:lnTo>
                    <a:pt x="6737" y="1817"/>
                  </a:lnTo>
                  <a:lnTo>
                    <a:pt x="6813" y="1855"/>
                  </a:lnTo>
                  <a:lnTo>
                    <a:pt x="6813" y="1855"/>
                  </a:lnTo>
                  <a:lnTo>
                    <a:pt x="6945" y="1987"/>
                  </a:lnTo>
                  <a:lnTo>
                    <a:pt x="6983" y="2063"/>
                  </a:lnTo>
                  <a:close/>
                </a:path>
              </a:pathLst>
            </a:custGeom>
            <a:solidFill>
              <a:srgbClr val="D580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164;p27">
              <a:extLst>
                <a:ext uri="{FF2B5EF4-FFF2-40B4-BE49-F238E27FC236}">
                  <a16:creationId xmlns:a16="http://schemas.microsoft.com/office/drawing/2014/main" id="{990D5E00-3D4D-CF7F-92C0-D612ACFA13F5}"/>
                </a:ext>
              </a:extLst>
            </p:cNvPr>
            <p:cNvSpPr/>
            <p:nvPr/>
          </p:nvSpPr>
          <p:spPr>
            <a:xfrm>
              <a:off x="7480021" y="3096572"/>
              <a:ext cx="140348" cy="165754"/>
            </a:xfrm>
            <a:custGeom>
              <a:avLst/>
              <a:gdLst/>
              <a:ahLst/>
              <a:cxnLst/>
              <a:rect l="l" t="t" r="r" b="b"/>
              <a:pathLst>
                <a:path w="5016" h="5924" extrusionOk="0">
                  <a:moveTo>
                    <a:pt x="1363" y="114"/>
                  </a:moveTo>
                  <a:lnTo>
                    <a:pt x="1363" y="114"/>
                  </a:lnTo>
                  <a:lnTo>
                    <a:pt x="1136" y="209"/>
                  </a:lnTo>
                  <a:lnTo>
                    <a:pt x="928" y="304"/>
                  </a:lnTo>
                  <a:lnTo>
                    <a:pt x="758" y="436"/>
                  </a:lnTo>
                  <a:lnTo>
                    <a:pt x="588" y="588"/>
                  </a:lnTo>
                  <a:lnTo>
                    <a:pt x="436" y="758"/>
                  </a:lnTo>
                  <a:lnTo>
                    <a:pt x="323" y="947"/>
                  </a:lnTo>
                  <a:lnTo>
                    <a:pt x="209" y="1155"/>
                  </a:lnTo>
                  <a:lnTo>
                    <a:pt x="133" y="1363"/>
                  </a:lnTo>
                  <a:lnTo>
                    <a:pt x="58" y="1590"/>
                  </a:lnTo>
                  <a:lnTo>
                    <a:pt x="20" y="1836"/>
                  </a:lnTo>
                  <a:lnTo>
                    <a:pt x="1" y="2101"/>
                  </a:lnTo>
                  <a:lnTo>
                    <a:pt x="1" y="2347"/>
                  </a:lnTo>
                  <a:lnTo>
                    <a:pt x="20" y="2612"/>
                  </a:lnTo>
                  <a:lnTo>
                    <a:pt x="77" y="2877"/>
                  </a:lnTo>
                  <a:lnTo>
                    <a:pt x="133" y="3142"/>
                  </a:lnTo>
                  <a:lnTo>
                    <a:pt x="228" y="3407"/>
                  </a:lnTo>
                  <a:lnTo>
                    <a:pt x="342" y="3672"/>
                  </a:lnTo>
                  <a:lnTo>
                    <a:pt x="474" y="3918"/>
                  </a:lnTo>
                  <a:lnTo>
                    <a:pt x="644" y="4183"/>
                  </a:lnTo>
                  <a:lnTo>
                    <a:pt x="815" y="4410"/>
                  </a:lnTo>
                  <a:lnTo>
                    <a:pt x="1023" y="4656"/>
                  </a:lnTo>
                  <a:lnTo>
                    <a:pt x="1269" y="4864"/>
                  </a:lnTo>
                  <a:lnTo>
                    <a:pt x="1515" y="5072"/>
                  </a:lnTo>
                  <a:lnTo>
                    <a:pt x="1799" y="5243"/>
                  </a:lnTo>
                  <a:lnTo>
                    <a:pt x="2120" y="5413"/>
                  </a:lnTo>
                  <a:lnTo>
                    <a:pt x="2442" y="5564"/>
                  </a:lnTo>
                  <a:lnTo>
                    <a:pt x="2802" y="5697"/>
                  </a:lnTo>
                  <a:lnTo>
                    <a:pt x="3199" y="5791"/>
                  </a:lnTo>
                  <a:lnTo>
                    <a:pt x="3615" y="5867"/>
                  </a:lnTo>
                  <a:lnTo>
                    <a:pt x="4050" y="5905"/>
                  </a:lnTo>
                  <a:lnTo>
                    <a:pt x="4523" y="5924"/>
                  </a:lnTo>
                  <a:lnTo>
                    <a:pt x="5015" y="5905"/>
                  </a:lnTo>
                  <a:lnTo>
                    <a:pt x="5015" y="5905"/>
                  </a:lnTo>
                  <a:lnTo>
                    <a:pt x="5015" y="5129"/>
                  </a:lnTo>
                  <a:lnTo>
                    <a:pt x="4997" y="4391"/>
                  </a:lnTo>
                  <a:lnTo>
                    <a:pt x="4940" y="3710"/>
                  </a:lnTo>
                  <a:lnTo>
                    <a:pt x="4845" y="3104"/>
                  </a:lnTo>
                  <a:lnTo>
                    <a:pt x="4713" y="2518"/>
                  </a:lnTo>
                  <a:lnTo>
                    <a:pt x="4637" y="2272"/>
                  </a:lnTo>
                  <a:lnTo>
                    <a:pt x="4561" y="2007"/>
                  </a:lnTo>
                  <a:lnTo>
                    <a:pt x="4467" y="1780"/>
                  </a:lnTo>
                  <a:lnTo>
                    <a:pt x="4372" y="1553"/>
                  </a:lnTo>
                  <a:lnTo>
                    <a:pt x="4259" y="1344"/>
                  </a:lnTo>
                  <a:lnTo>
                    <a:pt x="4145" y="1155"/>
                  </a:lnTo>
                  <a:lnTo>
                    <a:pt x="4031" y="985"/>
                  </a:lnTo>
                  <a:lnTo>
                    <a:pt x="3899" y="815"/>
                  </a:lnTo>
                  <a:lnTo>
                    <a:pt x="3767" y="663"/>
                  </a:lnTo>
                  <a:lnTo>
                    <a:pt x="3615" y="531"/>
                  </a:lnTo>
                  <a:lnTo>
                    <a:pt x="3464" y="417"/>
                  </a:lnTo>
                  <a:lnTo>
                    <a:pt x="3312" y="304"/>
                  </a:lnTo>
                  <a:lnTo>
                    <a:pt x="3142" y="209"/>
                  </a:lnTo>
                  <a:lnTo>
                    <a:pt x="2972" y="152"/>
                  </a:lnTo>
                  <a:lnTo>
                    <a:pt x="2783" y="96"/>
                  </a:lnTo>
                  <a:lnTo>
                    <a:pt x="2612" y="39"/>
                  </a:lnTo>
                  <a:lnTo>
                    <a:pt x="2404" y="20"/>
                  </a:lnTo>
                  <a:lnTo>
                    <a:pt x="2215" y="1"/>
                  </a:lnTo>
                  <a:lnTo>
                    <a:pt x="2007" y="20"/>
                  </a:lnTo>
                  <a:lnTo>
                    <a:pt x="1799" y="39"/>
                  </a:lnTo>
                  <a:lnTo>
                    <a:pt x="1590" y="77"/>
                  </a:lnTo>
                  <a:lnTo>
                    <a:pt x="1363" y="11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165;p27">
              <a:extLst>
                <a:ext uri="{FF2B5EF4-FFF2-40B4-BE49-F238E27FC236}">
                  <a16:creationId xmlns:a16="http://schemas.microsoft.com/office/drawing/2014/main" id="{B28D846A-3253-DCBB-53AE-A15D75DB2D84}"/>
                </a:ext>
              </a:extLst>
            </p:cNvPr>
            <p:cNvSpPr/>
            <p:nvPr/>
          </p:nvSpPr>
          <p:spPr>
            <a:xfrm>
              <a:off x="7480021" y="3096572"/>
              <a:ext cx="140348" cy="165754"/>
            </a:xfrm>
            <a:custGeom>
              <a:avLst/>
              <a:gdLst/>
              <a:ahLst/>
              <a:cxnLst/>
              <a:rect l="l" t="t" r="r" b="b"/>
              <a:pathLst>
                <a:path w="5016" h="5924" fill="none" extrusionOk="0">
                  <a:moveTo>
                    <a:pt x="1363" y="114"/>
                  </a:moveTo>
                  <a:lnTo>
                    <a:pt x="1363" y="114"/>
                  </a:lnTo>
                  <a:lnTo>
                    <a:pt x="1136" y="209"/>
                  </a:lnTo>
                  <a:lnTo>
                    <a:pt x="928" y="304"/>
                  </a:lnTo>
                  <a:lnTo>
                    <a:pt x="758" y="436"/>
                  </a:lnTo>
                  <a:lnTo>
                    <a:pt x="588" y="588"/>
                  </a:lnTo>
                  <a:lnTo>
                    <a:pt x="436" y="758"/>
                  </a:lnTo>
                  <a:lnTo>
                    <a:pt x="323" y="947"/>
                  </a:lnTo>
                  <a:lnTo>
                    <a:pt x="209" y="1155"/>
                  </a:lnTo>
                  <a:lnTo>
                    <a:pt x="133" y="1363"/>
                  </a:lnTo>
                  <a:lnTo>
                    <a:pt x="58" y="1590"/>
                  </a:lnTo>
                  <a:lnTo>
                    <a:pt x="20" y="1836"/>
                  </a:lnTo>
                  <a:lnTo>
                    <a:pt x="1" y="2101"/>
                  </a:lnTo>
                  <a:lnTo>
                    <a:pt x="1" y="2347"/>
                  </a:lnTo>
                  <a:lnTo>
                    <a:pt x="20" y="2612"/>
                  </a:lnTo>
                  <a:lnTo>
                    <a:pt x="77" y="2877"/>
                  </a:lnTo>
                  <a:lnTo>
                    <a:pt x="133" y="3142"/>
                  </a:lnTo>
                  <a:lnTo>
                    <a:pt x="228" y="3407"/>
                  </a:lnTo>
                  <a:lnTo>
                    <a:pt x="342" y="3672"/>
                  </a:lnTo>
                  <a:lnTo>
                    <a:pt x="474" y="3918"/>
                  </a:lnTo>
                  <a:lnTo>
                    <a:pt x="644" y="4183"/>
                  </a:lnTo>
                  <a:lnTo>
                    <a:pt x="815" y="4410"/>
                  </a:lnTo>
                  <a:lnTo>
                    <a:pt x="1023" y="4656"/>
                  </a:lnTo>
                  <a:lnTo>
                    <a:pt x="1269" y="4864"/>
                  </a:lnTo>
                  <a:lnTo>
                    <a:pt x="1515" y="5072"/>
                  </a:lnTo>
                  <a:lnTo>
                    <a:pt x="1799" y="5243"/>
                  </a:lnTo>
                  <a:lnTo>
                    <a:pt x="2120" y="5413"/>
                  </a:lnTo>
                  <a:lnTo>
                    <a:pt x="2442" y="5564"/>
                  </a:lnTo>
                  <a:lnTo>
                    <a:pt x="2802" y="5697"/>
                  </a:lnTo>
                  <a:lnTo>
                    <a:pt x="3199" y="5791"/>
                  </a:lnTo>
                  <a:lnTo>
                    <a:pt x="3615" y="5867"/>
                  </a:lnTo>
                  <a:lnTo>
                    <a:pt x="4050" y="5905"/>
                  </a:lnTo>
                  <a:lnTo>
                    <a:pt x="4523" y="5924"/>
                  </a:lnTo>
                  <a:lnTo>
                    <a:pt x="5015" y="5905"/>
                  </a:lnTo>
                  <a:lnTo>
                    <a:pt x="5015" y="5905"/>
                  </a:lnTo>
                  <a:lnTo>
                    <a:pt x="5015" y="5129"/>
                  </a:lnTo>
                  <a:lnTo>
                    <a:pt x="4997" y="4391"/>
                  </a:lnTo>
                  <a:lnTo>
                    <a:pt x="4940" y="3710"/>
                  </a:lnTo>
                  <a:lnTo>
                    <a:pt x="4845" y="3104"/>
                  </a:lnTo>
                  <a:lnTo>
                    <a:pt x="4713" y="2518"/>
                  </a:lnTo>
                  <a:lnTo>
                    <a:pt x="4637" y="2272"/>
                  </a:lnTo>
                  <a:lnTo>
                    <a:pt x="4561" y="2007"/>
                  </a:lnTo>
                  <a:lnTo>
                    <a:pt x="4467" y="1780"/>
                  </a:lnTo>
                  <a:lnTo>
                    <a:pt x="4372" y="1553"/>
                  </a:lnTo>
                  <a:lnTo>
                    <a:pt x="4259" y="1344"/>
                  </a:lnTo>
                  <a:lnTo>
                    <a:pt x="4145" y="1155"/>
                  </a:lnTo>
                  <a:lnTo>
                    <a:pt x="4031" y="985"/>
                  </a:lnTo>
                  <a:lnTo>
                    <a:pt x="3899" y="815"/>
                  </a:lnTo>
                  <a:lnTo>
                    <a:pt x="3767" y="663"/>
                  </a:lnTo>
                  <a:lnTo>
                    <a:pt x="3615" y="531"/>
                  </a:lnTo>
                  <a:lnTo>
                    <a:pt x="3464" y="417"/>
                  </a:lnTo>
                  <a:lnTo>
                    <a:pt x="3312" y="304"/>
                  </a:lnTo>
                  <a:lnTo>
                    <a:pt x="3142" y="209"/>
                  </a:lnTo>
                  <a:lnTo>
                    <a:pt x="2972" y="152"/>
                  </a:lnTo>
                  <a:lnTo>
                    <a:pt x="2783" y="96"/>
                  </a:lnTo>
                  <a:lnTo>
                    <a:pt x="2612" y="39"/>
                  </a:lnTo>
                  <a:lnTo>
                    <a:pt x="2404" y="20"/>
                  </a:lnTo>
                  <a:lnTo>
                    <a:pt x="2215" y="1"/>
                  </a:lnTo>
                  <a:lnTo>
                    <a:pt x="2007" y="20"/>
                  </a:lnTo>
                  <a:lnTo>
                    <a:pt x="1799" y="39"/>
                  </a:lnTo>
                  <a:lnTo>
                    <a:pt x="1590" y="77"/>
                  </a:lnTo>
                  <a:lnTo>
                    <a:pt x="1363" y="11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166;p27">
              <a:extLst>
                <a:ext uri="{FF2B5EF4-FFF2-40B4-BE49-F238E27FC236}">
                  <a16:creationId xmlns:a16="http://schemas.microsoft.com/office/drawing/2014/main" id="{DAA4D0A7-9C73-D508-2393-06290745F443}"/>
                </a:ext>
              </a:extLst>
            </p:cNvPr>
            <p:cNvSpPr/>
            <p:nvPr/>
          </p:nvSpPr>
          <p:spPr>
            <a:xfrm>
              <a:off x="7502797" y="3117753"/>
              <a:ext cx="104337" cy="114942"/>
            </a:xfrm>
            <a:custGeom>
              <a:avLst/>
              <a:gdLst/>
              <a:ahLst/>
              <a:cxnLst/>
              <a:rect l="l" t="t" r="r" b="b"/>
              <a:pathLst>
                <a:path w="3729" h="4108" extrusionOk="0">
                  <a:moveTo>
                    <a:pt x="1" y="1458"/>
                  </a:moveTo>
                  <a:lnTo>
                    <a:pt x="1" y="1458"/>
                  </a:lnTo>
                  <a:lnTo>
                    <a:pt x="38" y="1609"/>
                  </a:lnTo>
                  <a:lnTo>
                    <a:pt x="76" y="1742"/>
                  </a:lnTo>
                  <a:lnTo>
                    <a:pt x="171" y="2007"/>
                  </a:lnTo>
                  <a:lnTo>
                    <a:pt x="322" y="2253"/>
                  </a:lnTo>
                  <a:lnTo>
                    <a:pt x="474" y="2480"/>
                  </a:lnTo>
                  <a:lnTo>
                    <a:pt x="474" y="2480"/>
                  </a:lnTo>
                  <a:lnTo>
                    <a:pt x="512" y="2518"/>
                  </a:lnTo>
                  <a:lnTo>
                    <a:pt x="568" y="2536"/>
                  </a:lnTo>
                  <a:lnTo>
                    <a:pt x="625" y="2536"/>
                  </a:lnTo>
                  <a:lnTo>
                    <a:pt x="663" y="2518"/>
                  </a:lnTo>
                  <a:lnTo>
                    <a:pt x="701" y="2480"/>
                  </a:lnTo>
                  <a:lnTo>
                    <a:pt x="739" y="2423"/>
                  </a:lnTo>
                  <a:lnTo>
                    <a:pt x="739" y="2385"/>
                  </a:lnTo>
                  <a:lnTo>
                    <a:pt x="720" y="2328"/>
                  </a:lnTo>
                  <a:lnTo>
                    <a:pt x="720" y="2328"/>
                  </a:lnTo>
                  <a:lnTo>
                    <a:pt x="587" y="2045"/>
                  </a:lnTo>
                  <a:lnTo>
                    <a:pt x="530" y="1893"/>
                  </a:lnTo>
                  <a:lnTo>
                    <a:pt x="493" y="1742"/>
                  </a:lnTo>
                  <a:lnTo>
                    <a:pt x="455" y="1590"/>
                  </a:lnTo>
                  <a:lnTo>
                    <a:pt x="455" y="1439"/>
                  </a:lnTo>
                  <a:lnTo>
                    <a:pt x="474" y="1288"/>
                  </a:lnTo>
                  <a:lnTo>
                    <a:pt x="512" y="1117"/>
                  </a:lnTo>
                  <a:lnTo>
                    <a:pt x="512" y="1117"/>
                  </a:lnTo>
                  <a:lnTo>
                    <a:pt x="549" y="1023"/>
                  </a:lnTo>
                  <a:lnTo>
                    <a:pt x="606" y="909"/>
                  </a:lnTo>
                  <a:lnTo>
                    <a:pt x="682" y="833"/>
                  </a:lnTo>
                  <a:lnTo>
                    <a:pt x="758" y="758"/>
                  </a:lnTo>
                  <a:lnTo>
                    <a:pt x="852" y="701"/>
                  </a:lnTo>
                  <a:lnTo>
                    <a:pt x="966" y="682"/>
                  </a:lnTo>
                  <a:lnTo>
                    <a:pt x="1079" y="663"/>
                  </a:lnTo>
                  <a:lnTo>
                    <a:pt x="1193" y="663"/>
                  </a:lnTo>
                  <a:lnTo>
                    <a:pt x="1193" y="663"/>
                  </a:lnTo>
                  <a:lnTo>
                    <a:pt x="1420" y="701"/>
                  </a:lnTo>
                  <a:lnTo>
                    <a:pt x="1647" y="777"/>
                  </a:lnTo>
                  <a:lnTo>
                    <a:pt x="1855" y="871"/>
                  </a:lnTo>
                  <a:lnTo>
                    <a:pt x="2063" y="1004"/>
                  </a:lnTo>
                  <a:lnTo>
                    <a:pt x="2252" y="1136"/>
                  </a:lnTo>
                  <a:lnTo>
                    <a:pt x="2423" y="1307"/>
                  </a:lnTo>
                  <a:lnTo>
                    <a:pt x="2574" y="1477"/>
                  </a:lnTo>
                  <a:lnTo>
                    <a:pt x="2707" y="1666"/>
                  </a:lnTo>
                  <a:lnTo>
                    <a:pt x="2707" y="1666"/>
                  </a:lnTo>
                  <a:lnTo>
                    <a:pt x="2782" y="1780"/>
                  </a:lnTo>
                  <a:lnTo>
                    <a:pt x="2782" y="1780"/>
                  </a:lnTo>
                  <a:lnTo>
                    <a:pt x="2726" y="1761"/>
                  </a:lnTo>
                  <a:lnTo>
                    <a:pt x="2726" y="1761"/>
                  </a:lnTo>
                  <a:lnTo>
                    <a:pt x="2593" y="1704"/>
                  </a:lnTo>
                  <a:lnTo>
                    <a:pt x="2480" y="1666"/>
                  </a:lnTo>
                  <a:lnTo>
                    <a:pt x="2366" y="1628"/>
                  </a:lnTo>
                  <a:lnTo>
                    <a:pt x="2252" y="1628"/>
                  </a:lnTo>
                  <a:lnTo>
                    <a:pt x="2120" y="1628"/>
                  </a:lnTo>
                  <a:lnTo>
                    <a:pt x="2006" y="1647"/>
                  </a:lnTo>
                  <a:lnTo>
                    <a:pt x="1893" y="1704"/>
                  </a:lnTo>
                  <a:lnTo>
                    <a:pt x="1779" y="1761"/>
                  </a:lnTo>
                  <a:lnTo>
                    <a:pt x="1779" y="1761"/>
                  </a:lnTo>
                  <a:lnTo>
                    <a:pt x="1666" y="1855"/>
                  </a:lnTo>
                  <a:lnTo>
                    <a:pt x="1590" y="1950"/>
                  </a:lnTo>
                  <a:lnTo>
                    <a:pt x="1514" y="2045"/>
                  </a:lnTo>
                  <a:lnTo>
                    <a:pt x="1458" y="2139"/>
                  </a:lnTo>
                  <a:lnTo>
                    <a:pt x="1420" y="2253"/>
                  </a:lnTo>
                  <a:lnTo>
                    <a:pt x="1401" y="2366"/>
                  </a:lnTo>
                  <a:lnTo>
                    <a:pt x="1382" y="2480"/>
                  </a:lnTo>
                  <a:lnTo>
                    <a:pt x="1382" y="2593"/>
                  </a:lnTo>
                  <a:lnTo>
                    <a:pt x="1401" y="2707"/>
                  </a:lnTo>
                  <a:lnTo>
                    <a:pt x="1420" y="2820"/>
                  </a:lnTo>
                  <a:lnTo>
                    <a:pt x="1496" y="3047"/>
                  </a:lnTo>
                  <a:lnTo>
                    <a:pt x="1609" y="3274"/>
                  </a:lnTo>
                  <a:lnTo>
                    <a:pt x="1760" y="3464"/>
                  </a:lnTo>
                  <a:lnTo>
                    <a:pt x="1760" y="3464"/>
                  </a:lnTo>
                  <a:lnTo>
                    <a:pt x="1931" y="3634"/>
                  </a:lnTo>
                  <a:lnTo>
                    <a:pt x="2139" y="3804"/>
                  </a:lnTo>
                  <a:lnTo>
                    <a:pt x="2385" y="3937"/>
                  </a:lnTo>
                  <a:lnTo>
                    <a:pt x="2631" y="4031"/>
                  </a:lnTo>
                  <a:lnTo>
                    <a:pt x="2877" y="4088"/>
                  </a:lnTo>
                  <a:lnTo>
                    <a:pt x="3009" y="4107"/>
                  </a:lnTo>
                  <a:lnTo>
                    <a:pt x="3142" y="4107"/>
                  </a:lnTo>
                  <a:lnTo>
                    <a:pt x="3274" y="4107"/>
                  </a:lnTo>
                  <a:lnTo>
                    <a:pt x="3388" y="4069"/>
                  </a:lnTo>
                  <a:lnTo>
                    <a:pt x="3520" y="4031"/>
                  </a:lnTo>
                  <a:lnTo>
                    <a:pt x="3634" y="3975"/>
                  </a:lnTo>
                  <a:lnTo>
                    <a:pt x="3634" y="3975"/>
                  </a:lnTo>
                  <a:lnTo>
                    <a:pt x="3691" y="3918"/>
                  </a:lnTo>
                  <a:lnTo>
                    <a:pt x="3709" y="3861"/>
                  </a:lnTo>
                  <a:lnTo>
                    <a:pt x="3728" y="3804"/>
                  </a:lnTo>
                  <a:lnTo>
                    <a:pt x="3709" y="3729"/>
                  </a:lnTo>
                  <a:lnTo>
                    <a:pt x="3672" y="3672"/>
                  </a:lnTo>
                  <a:lnTo>
                    <a:pt x="3634" y="3615"/>
                  </a:lnTo>
                  <a:lnTo>
                    <a:pt x="3558" y="3596"/>
                  </a:lnTo>
                  <a:lnTo>
                    <a:pt x="3501" y="3577"/>
                  </a:lnTo>
                  <a:lnTo>
                    <a:pt x="3501" y="3577"/>
                  </a:lnTo>
                  <a:lnTo>
                    <a:pt x="3180" y="3596"/>
                  </a:lnTo>
                  <a:lnTo>
                    <a:pt x="3028" y="3577"/>
                  </a:lnTo>
                  <a:lnTo>
                    <a:pt x="2877" y="3558"/>
                  </a:lnTo>
                  <a:lnTo>
                    <a:pt x="2726" y="3520"/>
                  </a:lnTo>
                  <a:lnTo>
                    <a:pt x="2574" y="3464"/>
                  </a:lnTo>
                  <a:lnTo>
                    <a:pt x="2442" y="3388"/>
                  </a:lnTo>
                  <a:lnTo>
                    <a:pt x="2309" y="3293"/>
                  </a:lnTo>
                  <a:lnTo>
                    <a:pt x="2309" y="3293"/>
                  </a:lnTo>
                  <a:lnTo>
                    <a:pt x="2120" y="3123"/>
                  </a:lnTo>
                  <a:lnTo>
                    <a:pt x="2044" y="3028"/>
                  </a:lnTo>
                  <a:lnTo>
                    <a:pt x="1969" y="2915"/>
                  </a:lnTo>
                  <a:lnTo>
                    <a:pt x="1912" y="2801"/>
                  </a:lnTo>
                  <a:lnTo>
                    <a:pt x="1874" y="2669"/>
                  </a:lnTo>
                  <a:lnTo>
                    <a:pt x="1874" y="2555"/>
                  </a:lnTo>
                  <a:lnTo>
                    <a:pt x="1893" y="2423"/>
                  </a:lnTo>
                  <a:lnTo>
                    <a:pt x="1893" y="2423"/>
                  </a:lnTo>
                  <a:lnTo>
                    <a:pt x="1950" y="2347"/>
                  </a:lnTo>
                  <a:lnTo>
                    <a:pt x="2006" y="2272"/>
                  </a:lnTo>
                  <a:lnTo>
                    <a:pt x="2101" y="2196"/>
                  </a:lnTo>
                  <a:lnTo>
                    <a:pt x="2196" y="2177"/>
                  </a:lnTo>
                  <a:lnTo>
                    <a:pt x="2196" y="2177"/>
                  </a:lnTo>
                  <a:lnTo>
                    <a:pt x="2290" y="2196"/>
                  </a:lnTo>
                  <a:lnTo>
                    <a:pt x="2366" y="2253"/>
                  </a:lnTo>
                  <a:lnTo>
                    <a:pt x="2536" y="2366"/>
                  </a:lnTo>
                  <a:lnTo>
                    <a:pt x="2536" y="2366"/>
                  </a:lnTo>
                  <a:lnTo>
                    <a:pt x="2650" y="2442"/>
                  </a:lnTo>
                  <a:lnTo>
                    <a:pt x="2801" y="2480"/>
                  </a:lnTo>
                  <a:lnTo>
                    <a:pt x="2953" y="2499"/>
                  </a:lnTo>
                  <a:lnTo>
                    <a:pt x="3085" y="2499"/>
                  </a:lnTo>
                  <a:lnTo>
                    <a:pt x="3217" y="2461"/>
                  </a:lnTo>
                  <a:lnTo>
                    <a:pt x="3350" y="2404"/>
                  </a:lnTo>
                  <a:lnTo>
                    <a:pt x="3445" y="2290"/>
                  </a:lnTo>
                  <a:lnTo>
                    <a:pt x="3520" y="2158"/>
                  </a:lnTo>
                  <a:lnTo>
                    <a:pt x="3520" y="2158"/>
                  </a:lnTo>
                  <a:lnTo>
                    <a:pt x="3558" y="2026"/>
                  </a:lnTo>
                  <a:lnTo>
                    <a:pt x="3558" y="1893"/>
                  </a:lnTo>
                  <a:lnTo>
                    <a:pt x="3539" y="1761"/>
                  </a:lnTo>
                  <a:lnTo>
                    <a:pt x="3482" y="1628"/>
                  </a:lnTo>
                  <a:lnTo>
                    <a:pt x="3426" y="1515"/>
                  </a:lnTo>
                  <a:lnTo>
                    <a:pt x="3350" y="1382"/>
                  </a:lnTo>
                  <a:lnTo>
                    <a:pt x="3199" y="1174"/>
                  </a:lnTo>
                  <a:lnTo>
                    <a:pt x="3199" y="1174"/>
                  </a:lnTo>
                  <a:lnTo>
                    <a:pt x="3028" y="947"/>
                  </a:lnTo>
                  <a:lnTo>
                    <a:pt x="2839" y="758"/>
                  </a:lnTo>
                  <a:lnTo>
                    <a:pt x="2631" y="569"/>
                  </a:lnTo>
                  <a:lnTo>
                    <a:pt x="2423" y="417"/>
                  </a:lnTo>
                  <a:lnTo>
                    <a:pt x="2423" y="417"/>
                  </a:lnTo>
                  <a:lnTo>
                    <a:pt x="2177" y="266"/>
                  </a:lnTo>
                  <a:lnTo>
                    <a:pt x="1912" y="152"/>
                  </a:lnTo>
                  <a:lnTo>
                    <a:pt x="1628" y="58"/>
                  </a:lnTo>
                  <a:lnTo>
                    <a:pt x="1496" y="20"/>
                  </a:lnTo>
                  <a:lnTo>
                    <a:pt x="1344" y="1"/>
                  </a:lnTo>
                  <a:lnTo>
                    <a:pt x="1212" y="1"/>
                  </a:lnTo>
                  <a:lnTo>
                    <a:pt x="1060" y="1"/>
                  </a:lnTo>
                  <a:lnTo>
                    <a:pt x="928" y="20"/>
                  </a:lnTo>
                  <a:lnTo>
                    <a:pt x="795" y="58"/>
                  </a:lnTo>
                  <a:lnTo>
                    <a:pt x="663" y="114"/>
                  </a:lnTo>
                  <a:lnTo>
                    <a:pt x="549" y="171"/>
                  </a:lnTo>
                  <a:lnTo>
                    <a:pt x="417" y="266"/>
                  </a:lnTo>
                  <a:lnTo>
                    <a:pt x="322" y="379"/>
                  </a:lnTo>
                  <a:lnTo>
                    <a:pt x="322" y="379"/>
                  </a:lnTo>
                  <a:lnTo>
                    <a:pt x="228" y="493"/>
                  </a:lnTo>
                  <a:lnTo>
                    <a:pt x="152" y="625"/>
                  </a:lnTo>
                  <a:lnTo>
                    <a:pt x="95" y="758"/>
                  </a:lnTo>
                  <a:lnTo>
                    <a:pt x="38" y="890"/>
                  </a:lnTo>
                  <a:lnTo>
                    <a:pt x="1" y="1023"/>
                  </a:lnTo>
                  <a:lnTo>
                    <a:pt x="1" y="1174"/>
                  </a:lnTo>
                  <a:lnTo>
                    <a:pt x="1" y="1307"/>
                  </a:lnTo>
                  <a:lnTo>
                    <a:pt x="1" y="1458"/>
                  </a:lnTo>
                  <a:lnTo>
                    <a:pt x="1" y="1458"/>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2167;p27">
              <a:extLst>
                <a:ext uri="{FF2B5EF4-FFF2-40B4-BE49-F238E27FC236}">
                  <a16:creationId xmlns:a16="http://schemas.microsoft.com/office/drawing/2014/main" id="{992E48B6-781D-B466-3596-685E49CBCBFD}"/>
                </a:ext>
              </a:extLst>
            </p:cNvPr>
            <p:cNvSpPr/>
            <p:nvPr/>
          </p:nvSpPr>
          <p:spPr>
            <a:xfrm>
              <a:off x="8010023" y="3096572"/>
              <a:ext cx="140348" cy="165222"/>
            </a:xfrm>
            <a:custGeom>
              <a:avLst/>
              <a:gdLst/>
              <a:ahLst/>
              <a:cxnLst/>
              <a:rect l="l" t="t" r="r" b="b"/>
              <a:pathLst>
                <a:path w="5016" h="5905" extrusionOk="0">
                  <a:moveTo>
                    <a:pt x="3653" y="114"/>
                  </a:moveTo>
                  <a:lnTo>
                    <a:pt x="3653" y="114"/>
                  </a:lnTo>
                  <a:lnTo>
                    <a:pt x="3880" y="190"/>
                  </a:lnTo>
                  <a:lnTo>
                    <a:pt x="4088" y="285"/>
                  </a:lnTo>
                  <a:lnTo>
                    <a:pt x="4258" y="417"/>
                  </a:lnTo>
                  <a:lnTo>
                    <a:pt x="4428" y="569"/>
                  </a:lnTo>
                  <a:lnTo>
                    <a:pt x="4580" y="739"/>
                  </a:lnTo>
                  <a:lnTo>
                    <a:pt x="4712" y="928"/>
                  </a:lnTo>
                  <a:lnTo>
                    <a:pt x="4807" y="1136"/>
                  </a:lnTo>
                  <a:lnTo>
                    <a:pt x="4902" y="1344"/>
                  </a:lnTo>
                  <a:lnTo>
                    <a:pt x="4958" y="1590"/>
                  </a:lnTo>
                  <a:lnTo>
                    <a:pt x="4996" y="1836"/>
                  </a:lnTo>
                  <a:lnTo>
                    <a:pt x="5015" y="2082"/>
                  </a:lnTo>
                  <a:lnTo>
                    <a:pt x="5015" y="2328"/>
                  </a:lnTo>
                  <a:lnTo>
                    <a:pt x="4996" y="2593"/>
                  </a:lnTo>
                  <a:lnTo>
                    <a:pt x="4958" y="2858"/>
                  </a:lnTo>
                  <a:lnTo>
                    <a:pt x="4883" y="3123"/>
                  </a:lnTo>
                  <a:lnTo>
                    <a:pt x="4788" y="3388"/>
                  </a:lnTo>
                  <a:lnTo>
                    <a:pt x="4674" y="3653"/>
                  </a:lnTo>
                  <a:lnTo>
                    <a:pt x="4542" y="3918"/>
                  </a:lnTo>
                  <a:lnTo>
                    <a:pt x="4391" y="4164"/>
                  </a:lnTo>
                  <a:lnTo>
                    <a:pt x="4201" y="4410"/>
                  </a:lnTo>
                  <a:lnTo>
                    <a:pt x="3993" y="4637"/>
                  </a:lnTo>
                  <a:lnTo>
                    <a:pt x="3747" y="4845"/>
                  </a:lnTo>
                  <a:lnTo>
                    <a:pt x="3501" y="5053"/>
                  </a:lnTo>
                  <a:lnTo>
                    <a:pt x="3217" y="5243"/>
                  </a:lnTo>
                  <a:lnTo>
                    <a:pt x="2896" y="5413"/>
                  </a:lnTo>
                  <a:lnTo>
                    <a:pt x="2574" y="5545"/>
                  </a:lnTo>
                  <a:lnTo>
                    <a:pt x="2215" y="5678"/>
                  </a:lnTo>
                  <a:lnTo>
                    <a:pt x="1817" y="5772"/>
                  </a:lnTo>
                  <a:lnTo>
                    <a:pt x="1401" y="5848"/>
                  </a:lnTo>
                  <a:lnTo>
                    <a:pt x="966" y="5886"/>
                  </a:lnTo>
                  <a:lnTo>
                    <a:pt x="511" y="5905"/>
                  </a:lnTo>
                  <a:lnTo>
                    <a:pt x="1" y="5886"/>
                  </a:lnTo>
                  <a:lnTo>
                    <a:pt x="1" y="5886"/>
                  </a:lnTo>
                  <a:lnTo>
                    <a:pt x="1" y="5110"/>
                  </a:lnTo>
                  <a:lnTo>
                    <a:pt x="20" y="4372"/>
                  </a:lnTo>
                  <a:lnTo>
                    <a:pt x="76" y="3710"/>
                  </a:lnTo>
                  <a:lnTo>
                    <a:pt x="171" y="3085"/>
                  </a:lnTo>
                  <a:lnTo>
                    <a:pt x="303" y="2518"/>
                  </a:lnTo>
                  <a:lnTo>
                    <a:pt x="379" y="2253"/>
                  </a:lnTo>
                  <a:lnTo>
                    <a:pt x="455" y="2007"/>
                  </a:lnTo>
                  <a:lnTo>
                    <a:pt x="549" y="1761"/>
                  </a:lnTo>
                  <a:lnTo>
                    <a:pt x="644" y="1553"/>
                  </a:lnTo>
                  <a:lnTo>
                    <a:pt x="757" y="1344"/>
                  </a:lnTo>
                  <a:lnTo>
                    <a:pt x="871" y="1136"/>
                  </a:lnTo>
                  <a:lnTo>
                    <a:pt x="985" y="966"/>
                  </a:lnTo>
                  <a:lnTo>
                    <a:pt x="1117" y="796"/>
                  </a:lnTo>
                  <a:lnTo>
                    <a:pt x="1268" y="644"/>
                  </a:lnTo>
                  <a:lnTo>
                    <a:pt x="1401" y="512"/>
                  </a:lnTo>
                  <a:lnTo>
                    <a:pt x="1552" y="398"/>
                  </a:lnTo>
                  <a:lnTo>
                    <a:pt x="1723" y="285"/>
                  </a:lnTo>
                  <a:lnTo>
                    <a:pt x="1874" y="209"/>
                  </a:lnTo>
                  <a:lnTo>
                    <a:pt x="2044" y="133"/>
                  </a:lnTo>
                  <a:lnTo>
                    <a:pt x="2233" y="77"/>
                  </a:lnTo>
                  <a:lnTo>
                    <a:pt x="2423" y="39"/>
                  </a:lnTo>
                  <a:lnTo>
                    <a:pt x="2612" y="1"/>
                  </a:lnTo>
                  <a:lnTo>
                    <a:pt x="2801" y="1"/>
                  </a:lnTo>
                  <a:lnTo>
                    <a:pt x="3009" y="1"/>
                  </a:lnTo>
                  <a:lnTo>
                    <a:pt x="3217" y="20"/>
                  </a:lnTo>
                  <a:lnTo>
                    <a:pt x="3426" y="58"/>
                  </a:lnTo>
                  <a:lnTo>
                    <a:pt x="3653" y="11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2168;p27">
              <a:extLst>
                <a:ext uri="{FF2B5EF4-FFF2-40B4-BE49-F238E27FC236}">
                  <a16:creationId xmlns:a16="http://schemas.microsoft.com/office/drawing/2014/main" id="{41FB85A7-8881-DB02-4BC3-57F717A386D4}"/>
                </a:ext>
              </a:extLst>
            </p:cNvPr>
            <p:cNvSpPr/>
            <p:nvPr/>
          </p:nvSpPr>
          <p:spPr>
            <a:xfrm>
              <a:off x="8010023" y="3096572"/>
              <a:ext cx="140348" cy="165222"/>
            </a:xfrm>
            <a:custGeom>
              <a:avLst/>
              <a:gdLst/>
              <a:ahLst/>
              <a:cxnLst/>
              <a:rect l="l" t="t" r="r" b="b"/>
              <a:pathLst>
                <a:path w="5016" h="5905" fill="none" extrusionOk="0">
                  <a:moveTo>
                    <a:pt x="3653" y="114"/>
                  </a:moveTo>
                  <a:lnTo>
                    <a:pt x="3653" y="114"/>
                  </a:lnTo>
                  <a:lnTo>
                    <a:pt x="3880" y="190"/>
                  </a:lnTo>
                  <a:lnTo>
                    <a:pt x="4088" y="285"/>
                  </a:lnTo>
                  <a:lnTo>
                    <a:pt x="4258" y="417"/>
                  </a:lnTo>
                  <a:lnTo>
                    <a:pt x="4428" y="569"/>
                  </a:lnTo>
                  <a:lnTo>
                    <a:pt x="4580" y="739"/>
                  </a:lnTo>
                  <a:lnTo>
                    <a:pt x="4712" y="928"/>
                  </a:lnTo>
                  <a:lnTo>
                    <a:pt x="4807" y="1136"/>
                  </a:lnTo>
                  <a:lnTo>
                    <a:pt x="4902" y="1344"/>
                  </a:lnTo>
                  <a:lnTo>
                    <a:pt x="4958" y="1590"/>
                  </a:lnTo>
                  <a:lnTo>
                    <a:pt x="4996" y="1836"/>
                  </a:lnTo>
                  <a:lnTo>
                    <a:pt x="5015" y="2082"/>
                  </a:lnTo>
                  <a:lnTo>
                    <a:pt x="5015" y="2328"/>
                  </a:lnTo>
                  <a:lnTo>
                    <a:pt x="4996" y="2593"/>
                  </a:lnTo>
                  <a:lnTo>
                    <a:pt x="4958" y="2858"/>
                  </a:lnTo>
                  <a:lnTo>
                    <a:pt x="4883" y="3123"/>
                  </a:lnTo>
                  <a:lnTo>
                    <a:pt x="4788" y="3388"/>
                  </a:lnTo>
                  <a:lnTo>
                    <a:pt x="4674" y="3653"/>
                  </a:lnTo>
                  <a:lnTo>
                    <a:pt x="4542" y="3918"/>
                  </a:lnTo>
                  <a:lnTo>
                    <a:pt x="4391" y="4164"/>
                  </a:lnTo>
                  <a:lnTo>
                    <a:pt x="4201" y="4410"/>
                  </a:lnTo>
                  <a:lnTo>
                    <a:pt x="3993" y="4637"/>
                  </a:lnTo>
                  <a:lnTo>
                    <a:pt x="3747" y="4845"/>
                  </a:lnTo>
                  <a:lnTo>
                    <a:pt x="3501" y="5053"/>
                  </a:lnTo>
                  <a:lnTo>
                    <a:pt x="3217" y="5243"/>
                  </a:lnTo>
                  <a:lnTo>
                    <a:pt x="2896" y="5413"/>
                  </a:lnTo>
                  <a:lnTo>
                    <a:pt x="2574" y="5545"/>
                  </a:lnTo>
                  <a:lnTo>
                    <a:pt x="2215" y="5678"/>
                  </a:lnTo>
                  <a:lnTo>
                    <a:pt x="1817" y="5772"/>
                  </a:lnTo>
                  <a:lnTo>
                    <a:pt x="1401" y="5848"/>
                  </a:lnTo>
                  <a:lnTo>
                    <a:pt x="966" y="5886"/>
                  </a:lnTo>
                  <a:lnTo>
                    <a:pt x="511" y="5905"/>
                  </a:lnTo>
                  <a:lnTo>
                    <a:pt x="1" y="5886"/>
                  </a:lnTo>
                  <a:lnTo>
                    <a:pt x="1" y="5886"/>
                  </a:lnTo>
                  <a:lnTo>
                    <a:pt x="1" y="5110"/>
                  </a:lnTo>
                  <a:lnTo>
                    <a:pt x="20" y="4372"/>
                  </a:lnTo>
                  <a:lnTo>
                    <a:pt x="76" y="3710"/>
                  </a:lnTo>
                  <a:lnTo>
                    <a:pt x="171" y="3085"/>
                  </a:lnTo>
                  <a:lnTo>
                    <a:pt x="303" y="2518"/>
                  </a:lnTo>
                  <a:lnTo>
                    <a:pt x="379" y="2253"/>
                  </a:lnTo>
                  <a:lnTo>
                    <a:pt x="455" y="2007"/>
                  </a:lnTo>
                  <a:lnTo>
                    <a:pt x="549" y="1761"/>
                  </a:lnTo>
                  <a:lnTo>
                    <a:pt x="644" y="1553"/>
                  </a:lnTo>
                  <a:lnTo>
                    <a:pt x="757" y="1344"/>
                  </a:lnTo>
                  <a:lnTo>
                    <a:pt x="871" y="1136"/>
                  </a:lnTo>
                  <a:lnTo>
                    <a:pt x="985" y="966"/>
                  </a:lnTo>
                  <a:lnTo>
                    <a:pt x="1117" y="796"/>
                  </a:lnTo>
                  <a:lnTo>
                    <a:pt x="1268" y="644"/>
                  </a:lnTo>
                  <a:lnTo>
                    <a:pt x="1401" y="512"/>
                  </a:lnTo>
                  <a:lnTo>
                    <a:pt x="1552" y="398"/>
                  </a:lnTo>
                  <a:lnTo>
                    <a:pt x="1723" y="285"/>
                  </a:lnTo>
                  <a:lnTo>
                    <a:pt x="1874" y="209"/>
                  </a:lnTo>
                  <a:lnTo>
                    <a:pt x="2044" y="133"/>
                  </a:lnTo>
                  <a:lnTo>
                    <a:pt x="2233" y="77"/>
                  </a:lnTo>
                  <a:lnTo>
                    <a:pt x="2423" y="39"/>
                  </a:lnTo>
                  <a:lnTo>
                    <a:pt x="2612" y="1"/>
                  </a:lnTo>
                  <a:lnTo>
                    <a:pt x="2801" y="1"/>
                  </a:lnTo>
                  <a:lnTo>
                    <a:pt x="3009" y="1"/>
                  </a:lnTo>
                  <a:lnTo>
                    <a:pt x="3217" y="20"/>
                  </a:lnTo>
                  <a:lnTo>
                    <a:pt x="3426" y="58"/>
                  </a:lnTo>
                  <a:lnTo>
                    <a:pt x="3653" y="11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169;p27">
              <a:extLst>
                <a:ext uri="{FF2B5EF4-FFF2-40B4-BE49-F238E27FC236}">
                  <a16:creationId xmlns:a16="http://schemas.microsoft.com/office/drawing/2014/main" id="{CFCF9F93-89B6-ACB4-4CE8-FFCB324963EC}"/>
                </a:ext>
              </a:extLst>
            </p:cNvPr>
            <p:cNvSpPr/>
            <p:nvPr/>
          </p:nvSpPr>
          <p:spPr>
            <a:xfrm>
              <a:off x="8023258" y="3117221"/>
              <a:ext cx="104869" cy="115473"/>
            </a:xfrm>
            <a:custGeom>
              <a:avLst/>
              <a:gdLst/>
              <a:ahLst/>
              <a:cxnLst/>
              <a:rect l="l" t="t" r="r" b="b"/>
              <a:pathLst>
                <a:path w="3748" h="4127" extrusionOk="0">
                  <a:moveTo>
                    <a:pt x="3728" y="1458"/>
                  </a:moveTo>
                  <a:lnTo>
                    <a:pt x="3728" y="1458"/>
                  </a:lnTo>
                  <a:lnTo>
                    <a:pt x="3691" y="1609"/>
                  </a:lnTo>
                  <a:lnTo>
                    <a:pt x="3653" y="1742"/>
                  </a:lnTo>
                  <a:lnTo>
                    <a:pt x="3558" y="2007"/>
                  </a:lnTo>
                  <a:lnTo>
                    <a:pt x="3426" y="2253"/>
                  </a:lnTo>
                  <a:lnTo>
                    <a:pt x="3255" y="2480"/>
                  </a:lnTo>
                  <a:lnTo>
                    <a:pt x="3255" y="2480"/>
                  </a:lnTo>
                  <a:lnTo>
                    <a:pt x="3218" y="2518"/>
                  </a:lnTo>
                  <a:lnTo>
                    <a:pt x="3161" y="2537"/>
                  </a:lnTo>
                  <a:lnTo>
                    <a:pt x="3123" y="2537"/>
                  </a:lnTo>
                  <a:lnTo>
                    <a:pt x="3066" y="2518"/>
                  </a:lnTo>
                  <a:lnTo>
                    <a:pt x="3028" y="2480"/>
                  </a:lnTo>
                  <a:lnTo>
                    <a:pt x="2990" y="2442"/>
                  </a:lnTo>
                  <a:lnTo>
                    <a:pt x="2990" y="2385"/>
                  </a:lnTo>
                  <a:lnTo>
                    <a:pt x="3009" y="2328"/>
                  </a:lnTo>
                  <a:lnTo>
                    <a:pt x="3009" y="2328"/>
                  </a:lnTo>
                  <a:lnTo>
                    <a:pt x="3142" y="2045"/>
                  </a:lnTo>
                  <a:lnTo>
                    <a:pt x="3199" y="1912"/>
                  </a:lnTo>
                  <a:lnTo>
                    <a:pt x="3236" y="1761"/>
                  </a:lnTo>
                  <a:lnTo>
                    <a:pt x="3274" y="1590"/>
                  </a:lnTo>
                  <a:lnTo>
                    <a:pt x="3274" y="1439"/>
                  </a:lnTo>
                  <a:lnTo>
                    <a:pt x="3255" y="1288"/>
                  </a:lnTo>
                  <a:lnTo>
                    <a:pt x="3218" y="1136"/>
                  </a:lnTo>
                  <a:lnTo>
                    <a:pt x="3218" y="1136"/>
                  </a:lnTo>
                  <a:lnTo>
                    <a:pt x="3180" y="1023"/>
                  </a:lnTo>
                  <a:lnTo>
                    <a:pt x="3123" y="928"/>
                  </a:lnTo>
                  <a:lnTo>
                    <a:pt x="3047" y="834"/>
                  </a:lnTo>
                  <a:lnTo>
                    <a:pt x="2972" y="777"/>
                  </a:lnTo>
                  <a:lnTo>
                    <a:pt x="2877" y="720"/>
                  </a:lnTo>
                  <a:lnTo>
                    <a:pt x="2782" y="682"/>
                  </a:lnTo>
                  <a:lnTo>
                    <a:pt x="2669" y="663"/>
                  </a:lnTo>
                  <a:lnTo>
                    <a:pt x="2536" y="663"/>
                  </a:lnTo>
                  <a:lnTo>
                    <a:pt x="2536" y="663"/>
                  </a:lnTo>
                  <a:lnTo>
                    <a:pt x="2309" y="701"/>
                  </a:lnTo>
                  <a:lnTo>
                    <a:pt x="2082" y="777"/>
                  </a:lnTo>
                  <a:lnTo>
                    <a:pt x="1874" y="871"/>
                  </a:lnTo>
                  <a:lnTo>
                    <a:pt x="1685" y="1004"/>
                  </a:lnTo>
                  <a:lnTo>
                    <a:pt x="1496" y="1155"/>
                  </a:lnTo>
                  <a:lnTo>
                    <a:pt x="1325" y="1307"/>
                  </a:lnTo>
                  <a:lnTo>
                    <a:pt x="1155" y="1477"/>
                  </a:lnTo>
                  <a:lnTo>
                    <a:pt x="1022" y="1666"/>
                  </a:lnTo>
                  <a:lnTo>
                    <a:pt x="1022" y="1666"/>
                  </a:lnTo>
                  <a:lnTo>
                    <a:pt x="947" y="1799"/>
                  </a:lnTo>
                  <a:lnTo>
                    <a:pt x="947" y="1799"/>
                  </a:lnTo>
                  <a:lnTo>
                    <a:pt x="1022" y="1761"/>
                  </a:lnTo>
                  <a:lnTo>
                    <a:pt x="1022" y="1761"/>
                  </a:lnTo>
                  <a:lnTo>
                    <a:pt x="1136" y="1704"/>
                  </a:lnTo>
                  <a:lnTo>
                    <a:pt x="1250" y="1666"/>
                  </a:lnTo>
                  <a:lnTo>
                    <a:pt x="1363" y="1628"/>
                  </a:lnTo>
                  <a:lnTo>
                    <a:pt x="1496" y="1628"/>
                  </a:lnTo>
                  <a:lnTo>
                    <a:pt x="1609" y="1628"/>
                  </a:lnTo>
                  <a:lnTo>
                    <a:pt x="1723" y="1666"/>
                  </a:lnTo>
                  <a:lnTo>
                    <a:pt x="1836" y="1704"/>
                  </a:lnTo>
                  <a:lnTo>
                    <a:pt x="1950" y="1780"/>
                  </a:lnTo>
                  <a:lnTo>
                    <a:pt x="1950" y="1780"/>
                  </a:lnTo>
                  <a:lnTo>
                    <a:pt x="2063" y="1855"/>
                  </a:lnTo>
                  <a:lnTo>
                    <a:pt x="2139" y="1950"/>
                  </a:lnTo>
                  <a:lnTo>
                    <a:pt x="2215" y="2045"/>
                  </a:lnTo>
                  <a:lnTo>
                    <a:pt x="2271" y="2158"/>
                  </a:lnTo>
                  <a:lnTo>
                    <a:pt x="2309" y="2253"/>
                  </a:lnTo>
                  <a:lnTo>
                    <a:pt x="2328" y="2366"/>
                  </a:lnTo>
                  <a:lnTo>
                    <a:pt x="2347" y="2480"/>
                  </a:lnTo>
                  <a:lnTo>
                    <a:pt x="2347" y="2593"/>
                  </a:lnTo>
                  <a:lnTo>
                    <a:pt x="2328" y="2707"/>
                  </a:lnTo>
                  <a:lnTo>
                    <a:pt x="2309" y="2839"/>
                  </a:lnTo>
                  <a:lnTo>
                    <a:pt x="2234" y="3066"/>
                  </a:lnTo>
                  <a:lnTo>
                    <a:pt x="2120" y="3275"/>
                  </a:lnTo>
                  <a:lnTo>
                    <a:pt x="1969" y="3464"/>
                  </a:lnTo>
                  <a:lnTo>
                    <a:pt x="1969" y="3464"/>
                  </a:lnTo>
                  <a:lnTo>
                    <a:pt x="1798" y="3653"/>
                  </a:lnTo>
                  <a:lnTo>
                    <a:pt x="1590" y="3804"/>
                  </a:lnTo>
                  <a:lnTo>
                    <a:pt x="1363" y="3937"/>
                  </a:lnTo>
                  <a:lnTo>
                    <a:pt x="1098" y="4031"/>
                  </a:lnTo>
                  <a:lnTo>
                    <a:pt x="852" y="4107"/>
                  </a:lnTo>
                  <a:lnTo>
                    <a:pt x="720" y="4107"/>
                  </a:lnTo>
                  <a:lnTo>
                    <a:pt x="587" y="4126"/>
                  </a:lnTo>
                  <a:lnTo>
                    <a:pt x="474" y="4107"/>
                  </a:lnTo>
                  <a:lnTo>
                    <a:pt x="341" y="4069"/>
                  </a:lnTo>
                  <a:lnTo>
                    <a:pt x="228" y="4031"/>
                  </a:lnTo>
                  <a:lnTo>
                    <a:pt x="95" y="3975"/>
                  </a:lnTo>
                  <a:lnTo>
                    <a:pt x="95" y="3975"/>
                  </a:lnTo>
                  <a:lnTo>
                    <a:pt x="38" y="3918"/>
                  </a:lnTo>
                  <a:lnTo>
                    <a:pt x="20" y="3861"/>
                  </a:lnTo>
                  <a:lnTo>
                    <a:pt x="1" y="3804"/>
                  </a:lnTo>
                  <a:lnTo>
                    <a:pt x="20" y="3729"/>
                  </a:lnTo>
                  <a:lnTo>
                    <a:pt x="57" y="3672"/>
                  </a:lnTo>
                  <a:lnTo>
                    <a:pt x="114" y="3634"/>
                  </a:lnTo>
                  <a:lnTo>
                    <a:pt x="171" y="3596"/>
                  </a:lnTo>
                  <a:lnTo>
                    <a:pt x="247" y="3596"/>
                  </a:lnTo>
                  <a:lnTo>
                    <a:pt x="247" y="3596"/>
                  </a:lnTo>
                  <a:lnTo>
                    <a:pt x="549" y="3596"/>
                  </a:lnTo>
                  <a:lnTo>
                    <a:pt x="720" y="3577"/>
                  </a:lnTo>
                  <a:lnTo>
                    <a:pt x="871" y="3558"/>
                  </a:lnTo>
                  <a:lnTo>
                    <a:pt x="1004" y="3521"/>
                  </a:lnTo>
                  <a:lnTo>
                    <a:pt x="1155" y="3464"/>
                  </a:lnTo>
                  <a:lnTo>
                    <a:pt x="1287" y="3388"/>
                  </a:lnTo>
                  <a:lnTo>
                    <a:pt x="1420" y="3293"/>
                  </a:lnTo>
                  <a:lnTo>
                    <a:pt x="1420" y="3293"/>
                  </a:lnTo>
                  <a:lnTo>
                    <a:pt x="1609" y="3123"/>
                  </a:lnTo>
                  <a:lnTo>
                    <a:pt x="1685" y="3029"/>
                  </a:lnTo>
                  <a:lnTo>
                    <a:pt x="1760" y="2915"/>
                  </a:lnTo>
                  <a:lnTo>
                    <a:pt x="1817" y="2801"/>
                  </a:lnTo>
                  <a:lnTo>
                    <a:pt x="1855" y="2688"/>
                  </a:lnTo>
                  <a:lnTo>
                    <a:pt x="1855" y="2555"/>
                  </a:lnTo>
                  <a:lnTo>
                    <a:pt x="1836" y="2442"/>
                  </a:lnTo>
                  <a:lnTo>
                    <a:pt x="1836" y="2442"/>
                  </a:lnTo>
                  <a:lnTo>
                    <a:pt x="1798" y="2347"/>
                  </a:lnTo>
                  <a:lnTo>
                    <a:pt x="1723" y="2272"/>
                  </a:lnTo>
                  <a:lnTo>
                    <a:pt x="1647" y="2215"/>
                  </a:lnTo>
                  <a:lnTo>
                    <a:pt x="1552" y="2177"/>
                  </a:lnTo>
                  <a:lnTo>
                    <a:pt x="1552" y="2177"/>
                  </a:lnTo>
                  <a:lnTo>
                    <a:pt x="1458" y="2196"/>
                  </a:lnTo>
                  <a:lnTo>
                    <a:pt x="1363" y="2253"/>
                  </a:lnTo>
                  <a:lnTo>
                    <a:pt x="1212" y="2366"/>
                  </a:lnTo>
                  <a:lnTo>
                    <a:pt x="1212" y="2366"/>
                  </a:lnTo>
                  <a:lnTo>
                    <a:pt x="1079" y="2442"/>
                  </a:lnTo>
                  <a:lnTo>
                    <a:pt x="928" y="2480"/>
                  </a:lnTo>
                  <a:lnTo>
                    <a:pt x="795" y="2499"/>
                  </a:lnTo>
                  <a:lnTo>
                    <a:pt x="644" y="2499"/>
                  </a:lnTo>
                  <a:lnTo>
                    <a:pt x="512" y="2461"/>
                  </a:lnTo>
                  <a:lnTo>
                    <a:pt x="379" y="2404"/>
                  </a:lnTo>
                  <a:lnTo>
                    <a:pt x="284" y="2309"/>
                  </a:lnTo>
                  <a:lnTo>
                    <a:pt x="209" y="2177"/>
                  </a:lnTo>
                  <a:lnTo>
                    <a:pt x="209" y="2177"/>
                  </a:lnTo>
                  <a:lnTo>
                    <a:pt x="171" y="2045"/>
                  </a:lnTo>
                  <a:lnTo>
                    <a:pt x="171" y="1912"/>
                  </a:lnTo>
                  <a:lnTo>
                    <a:pt x="209" y="1780"/>
                  </a:lnTo>
                  <a:lnTo>
                    <a:pt x="247" y="1647"/>
                  </a:lnTo>
                  <a:lnTo>
                    <a:pt x="322" y="1515"/>
                  </a:lnTo>
                  <a:lnTo>
                    <a:pt x="379" y="1382"/>
                  </a:lnTo>
                  <a:lnTo>
                    <a:pt x="530" y="1174"/>
                  </a:lnTo>
                  <a:lnTo>
                    <a:pt x="530" y="1174"/>
                  </a:lnTo>
                  <a:lnTo>
                    <a:pt x="701" y="966"/>
                  </a:lnTo>
                  <a:lnTo>
                    <a:pt x="890" y="758"/>
                  </a:lnTo>
                  <a:lnTo>
                    <a:pt x="1098" y="588"/>
                  </a:lnTo>
                  <a:lnTo>
                    <a:pt x="1325" y="417"/>
                  </a:lnTo>
                  <a:lnTo>
                    <a:pt x="1325" y="417"/>
                  </a:lnTo>
                  <a:lnTo>
                    <a:pt x="1571" y="285"/>
                  </a:lnTo>
                  <a:lnTo>
                    <a:pt x="1836" y="152"/>
                  </a:lnTo>
                  <a:lnTo>
                    <a:pt x="2101" y="58"/>
                  </a:lnTo>
                  <a:lnTo>
                    <a:pt x="2252" y="39"/>
                  </a:lnTo>
                  <a:lnTo>
                    <a:pt x="2385" y="1"/>
                  </a:lnTo>
                  <a:lnTo>
                    <a:pt x="2536" y="1"/>
                  </a:lnTo>
                  <a:lnTo>
                    <a:pt x="2669" y="1"/>
                  </a:lnTo>
                  <a:lnTo>
                    <a:pt x="2801" y="20"/>
                  </a:lnTo>
                  <a:lnTo>
                    <a:pt x="2934" y="58"/>
                  </a:lnTo>
                  <a:lnTo>
                    <a:pt x="3066" y="114"/>
                  </a:lnTo>
                  <a:lnTo>
                    <a:pt x="3199" y="190"/>
                  </a:lnTo>
                  <a:lnTo>
                    <a:pt x="3312" y="266"/>
                  </a:lnTo>
                  <a:lnTo>
                    <a:pt x="3426" y="379"/>
                  </a:lnTo>
                  <a:lnTo>
                    <a:pt x="3426" y="379"/>
                  </a:lnTo>
                  <a:lnTo>
                    <a:pt x="3501" y="493"/>
                  </a:lnTo>
                  <a:lnTo>
                    <a:pt x="3577" y="625"/>
                  </a:lnTo>
                  <a:lnTo>
                    <a:pt x="3653" y="758"/>
                  </a:lnTo>
                  <a:lnTo>
                    <a:pt x="3691" y="890"/>
                  </a:lnTo>
                  <a:lnTo>
                    <a:pt x="3728" y="1023"/>
                  </a:lnTo>
                  <a:lnTo>
                    <a:pt x="3747" y="1174"/>
                  </a:lnTo>
                  <a:lnTo>
                    <a:pt x="3747" y="1326"/>
                  </a:lnTo>
                  <a:lnTo>
                    <a:pt x="3728" y="1458"/>
                  </a:lnTo>
                  <a:lnTo>
                    <a:pt x="3728" y="1458"/>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170;p27">
              <a:extLst>
                <a:ext uri="{FF2B5EF4-FFF2-40B4-BE49-F238E27FC236}">
                  <a16:creationId xmlns:a16="http://schemas.microsoft.com/office/drawing/2014/main" id="{06DA9E6F-B6AC-0396-EEBA-E047B7A2F8F3}"/>
                </a:ext>
              </a:extLst>
            </p:cNvPr>
            <p:cNvSpPr/>
            <p:nvPr/>
          </p:nvSpPr>
          <p:spPr>
            <a:xfrm>
              <a:off x="7575853" y="2916042"/>
              <a:ext cx="463852" cy="444238"/>
            </a:xfrm>
            <a:custGeom>
              <a:avLst/>
              <a:gdLst/>
              <a:ahLst/>
              <a:cxnLst/>
              <a:rect l="l" t="t" r="r" b="b"/>
              <a:pathLst>
                <a:path w="16578" h="15877" extrusionOk="0">
                  <a:moveTo>
                    <a:pt x="15082" y="3179"/>
                  </a:moveTo>
                  <a:lnTo>
                    <a:pt x="15082" y="3179"/>
                  </a:lnTo>
                  <a:lnTo>
                    <a:pt x="15253" y="3293"/>
                  </a:lnTo>
                  <a:lnTo>
                    <a:pt x="15423" y="3444"/>
                  </a:lnTo>
                  <a:lnTo>
                    <a:pt x="15593" y="3577"/>
                  </a:lnTo>
                  <a:lnTo>
                    <a:pt x="15745" y="3728"/>
                  </a:lnTo>
                  <a:lnTo>
                    <a:pt x="15877" y="3898"/>
                  </a:lnTo>
                  <a:lnTo>
                    <a:pt x="16010" y="4069"/>
                  </a:lnTo>
                  <a:lnTo>
                    <a:pt x="16123" y="4239"/>
                  </a:lnTo>
                  <a:lnTo>
                    <a:pt x="16218" y="4409"/>
                  </a:lnTo>
                  <a:lnTo>
                    <a:pt x="16312" y="4599"/>
                  </a:lnTo>
                  <a:lnTo>
                    <a:pt x="16388" y="4807"/>
                  </a:lnTo>
                  <a:lnTo>
                    <a:pt x="16464" y="4996"/>
                  </a:lnTo>
                  <a:lnTo>
                    <a:pt x="16502" y="5204"/>
                  </a:lnTo>
                  <a:lnTo>
                    <a:pt x="16539" y="5412"/>
                  </a:lnTo>
                  <a:lnTo>
                    <a:pt x="16577" y="5620"/>
                  </a:lnTo>
                  <a:lnTo>
                    <a:pt x="16577" y="5828"/>
                  </a:lnTo>
                  <a:lnTo>
                    <a:pt x="16577" y="6056"/>
                  </a:lnTo>
                  <a:lnTo>
                    <a:pt x="16577" y="6056"/>
                  </a:lnTo>
                  <a:lnTo>
                    <a:pt x="16407" y="9348"/>
                  </a:lnTo>
                  <a:lnTo>
                    <a:pt x="16407" y="9348"/>
                  </a:lnTo>
                  <a:lnTo>
                    <a:pt x="16369" y="9840"/>
                  </a:lnTo>
                  <a:lnTo>
                    <a:pt x="16331" y="10351"/>
                  </a:lnTo>
                  <a:lnTo>
                    <a:pt x="16256" y="10881"/>
                  </a:lnTo>
                  <a:lnTo>
                    <a:pt x="16142" y="11411"/>
                  </a:lnTo>
                  <a:lnTo>
                    <a:pt x="16010" y="11922"/>
                  </a:lnTo>
                  <a:lnTo>
                    <a:pt x="15915" y="12187"/>
                  </a:lnTo>
                  <a:lnTo>
                    <a:pt x="15820" y="12433"/>
                  </a:lnTo>
                  <a:lnTo>
                    <a:pt x="15726" y="12660"/>
                  </a:lnTo>
                  <a:lnTo>
                    <a:pt x="15612" y="12887"/>
                  </a:lnTo>
                  <a:lnTo>
                    <a:pt x="15480" y="13095"/>
                  </a:lnTo>
                  <a:lnTo>
                    <a:pt x="15347" y="13303"/>
                  </a:lnTo>
                  <a:lnTo>
                    <a:pt x="15347" y="13303"/>
                  </a:lnTo>
                  <a:lnTo>
                    <a:pt x="15215" y="13454"/>
                  </a:lnTo>
                  <a:lnTo>
                    <a:pt x="15082" y="13606"/>
                  </a:lnTo>
                  <a:lnTo>
                    <a:pt x="14799" y="13852"/>
                  </a:lnTo>
                  <a:lnTo>
                    <a:pt x="14496" y="14098"/>
                  </a:lnTo>
                  <a:lnTo>
                    <a:pt x="14174" y="14306"/>
                  </a:lnTo>
                  <a:lnTo>
                    <a:pt x="13833" y="14495"/>
                  </a:lnTo>
                  <a:lnTo>
                    <a:pt x="13493" y="14665"/>
                  </a:lnTo>
                  <a:lnTo>
                    <a:pt x="13133" y="14817"/>
                  </a:lnTo>
                  <a:lnTo>
                    <a:pt x="12774" y="14968"/>
                  </a:lnTo>
                  <a:lnTo>
                    <a:pt x="12774" y="14968"/>
                  </a:lnTo>
                  <a:lnTo>
                    <a:pt x="12357" y="15101"/>
                  </a:lnTo>
                  <a:lnTo>
                    <a:pt x="11903" y="15252"/>
                  </a:lnTo>
                  <a:lnTo>
                    <a:pt x="11411" y="15366"/>
                  </a:lnTo>
                  <a:lnTo>
                    <a:pt x="10900" y="15479"/>
                  </a:lnTo>
                  <a:lnTo>
                    <a:pt x="10371" y="15593"/>
                  </a:lnTo>
                  <a:lnTo>
                    <a:pt x="9879" y="15668"/>
                  </a:lnTo>
                  <a:lnTo>
                    <a:pt x="8951" y="15801"/>
                  </a:lnTo>
                  <a:lnTo>
                    <a:pt x="8951" y="15801"/>
                  </a:lnTo>
                  <a:lnTo>
                    <a:pt x="8516" y="15839"/>
                  </a:lnTo>
                  <a:lnTo>
                    <a:pt x="8100" y="15876"/>
                  </a:lnTo>
                  <a:lnTo>
                    <a:pt x="7721" y="15876"/>
                  </a:lnTo>
                  <a:lnTo>
                    <a:pt x="7343" y="15858"/>
                  </a:lnTo>
                  <a:lnTo>
                    <a:pt x="6965" y="15820"/>
                  </a:lnTo>
                  <a:lnTo>
                    <a:pt x="6605" y="15763"/>
                  </a:lnTo>
                  <a:lnTo>
                    <a:pt x="6264" y="15706"/>
                  </a:lnTo>
                  <a:lnTo>
                    <a:pt x="5905" y="15612"/>
                  </a:lnTo>
                  <a:lnTo>
                    <a:pt x="5564" y="15517"/>
                  </a:lnTo>
                  <a:lnTo>
                    <a:pt x="5224" y="15403"/>
                  </a:lnTo>
                  <a:lnTo>
                    <a:pt x="4542" y="15138"/>
                  </a:lnTo>
                  <a:lnTo>
                    <a:pt x="3823" y="14836"/>
                  </a:lnTo>
                  <a:lnTo>
                    <a:pt x="3066" y="14476"/>
                  </a:lnTo>
                  <a:lnTo>
                    <a:pt x="3066" y="14476"/>
                  </a:lnTo>
                  <a:lnTo>
                    <a:pt x="2612" y="14249"/>
                  </a:lnTo>
                  <a:lnTo>
                    <a:pt x="2196" y="14003"/>
                  </a:lnTo>
                  <a:lnTo>
                    <a:pt x="2007" y="13871"/>
                  </a:lnTo>
                  <a:lnTo>
                    <a:pt x="1836" y="13719"/>
                  </a:lnTo>
                  <a:lnTo>
                    <a:pt x="1666" y="13568"/>
                  </a:lnTo>
                  <a:lnTo>
                    <a:pt x="1515" y="13416"/>
                  </a:lnTo>
                  <a:lnTo>
                    <a:pt x="1382" y="13246"/>
                  </a:lnTo>
                  <a:lnTo>
                    <a:pt x="1250" y="13076"/>
                  </a:lnTo>
                  <a:lnTo>
                    <a:pt x="1117" y="12887"/>
                  </a:lnTo>
                  <a:lnTo>
                    <a:pt x="1023" y="12679"/>
                  </a:lnTo>
                  <a:lnTo>
                    <a:pt x="909" y="12470"/>
                  </a:lnTo>
                  <a:lnTo>
                    <a:pt x="834" y="12243"/>
                  </a:lnTo>
                  <a:lnTo>
                    <a:pt x="758" y="11997"/>
                  </a:lnTo>
                  <a:lnTo>
                    <a:pt x="682" y="11732"/>
                  </a:lnTo>
                  <a:lnTo>
                    <a:pt x="682" y="11732"/>
                  </a:lnTo>
                  <a:lnTo>
                    <a:pt x="588" y="11259"/>
                  </a:lnTo>
                  <a:lnTo>
                    <a:pt x="493" y="10786"/>
                  </a:lnTo>
                  <a:lnTo>
                    <a:pt x="360" y="9821"/>
                  </a:lnTo>
                  <a:lnTo>
                    <a:pt x="247" y="8856"/>
                  </a:lnTo>
                  <a:lnTo>
                    <a:pt x="133" y="7891"/>
                  </a:lnTo>
                  <a:lnTo>
                    <a:pt x="1" y="5488"/>
                  </a:lnTo>
                  <a:lnTo>
                    <a:pt x="1" y="5488"/>
                  </a:lnTo>
                  <a:lnTo>
                    <a:pt x="1" y="5299"/>
                  </a:lnTo>
                  <a:lnTo>
                    <a:pt x="20" y="5109"/>
                  </a:lnTo>
                  <a:lnTo>
                    <a:pt x="39" y="4920"/>
                  </a:lnTo>
                  <a:lnTo>
                    <a:pt x="77" y="4731"/>
                  </a:lnTo>
                  <a:lnTo>
                    <a:pt x="133" y="4561"/>
                  </a:lnTo>
                  <a:lnTo>
                    <a:pt x="190" y="4390"/>
                  </a:lnTo>
                  <a:lnTo>
                    <a:pt x="266" y="4220"/>
                  </a:lnTo>
                  <a:lnTo>
                    <a:pt x="360" y="4050"/>
                  </a:lnTo>
                  <a:lnTo>
                    <a:pt x="455" y="3879"/>
                  </a:lnTo>
                  <a:lnTo>
                    <a:pt x="569" y="3747"/>
                  </a:lnTo>
                  <a:lnTo>
                    <a:pt x="701" y="3596"/>
                  </a:lnTo>
                  <a:lnTo>
                    <a:pt x="834" y="3463"/>
                  </a:lnTo>
                  <a:lnTo>
                    <a:pt x="966" y="3331"/>
                  </a:lnTo>
                  <a:lnTo>
                    <a:pt x="1117" y="3217"/>
                  </a:lnTo>
                  <a:lnTo>
                    <a:pt x="1269" y="3104"/>
                  </a:lnTo>
                  <a:lnTo>
                    <a:pt x="1439" y="3009"/>
                  </a:lnTo>
                  <a:lnTo>
                    <a:pt x="1439" y="3009"/>
                  </a:lnTo>
                  <a:lnTo>
                    <a:pt x="1742" y="2820"/>
                  </a:lnTo>
                  <a:lnTo>
                    <a:pt x="2045" y="2631"/>
                  </a:lnTo>
                  <a:lnTo>
                    <a:pt x="2328" y="2385"/>
                  </a:lnTo>
                  <a:lnTo>
                    <a:pt x="2593" y="2120"/>
                  </a:lnTo>
                  <a:lnTo>
                    <a:pt x="2593" y="2120"/>
                  </a:lnTo>
                  <a:lnTo>
                    <a:pt x="2802" y="1893"/>
                  </a:lnTo>
                  <a:lnTo>
                    <a:pt x="3048" y="1703"/>
                  </a:lnTo>
                  <a:lnTo>
                    <a:pt x="3294" y="1514"/>
                  </a:lnTo>
                  <a:lnTo>
                    <a:pt x="3558" y="1382"/>
                  </a:lnTo>
                  <a:lnTo>
                    <a:pt x="3823" y="1249"/>
                  </a:lnTo>
                  <a:lnTo>
                    <a:pt x="4107" y="1155"/>
                  </a:lnTo>
                  <a:lnTo>
                    <a:pt x="4410" y="1098"/>
                  </a:lnTo>
                  <a:lnTo>
                    <a:pt x="4713" y="1060"/>
                  </a:lnTo>
                  <a:lnTo>
                    <a:pt x="4713" y="1060"/>
                  </a:lnTo>
                  <a:lnTo>
                    <a:pt x="5015" y="1041"/>
                  </a:lnTo>
                  <a:lnTo>
                    <a:pt x="5318" y="1003"/>
                  </a:lnTo>
                  <a:lnTo>
                    <a:pt x="5621" y="946"/>
                  </a:lnTo>
                  <a:lnTo>
                    <a:pt x="5905" y="871"/>
                  </a:lnTo>
                  <a:lnTo>
                    <a:pt x="6189" y="795"/>
                  </a:lnTo>
                  <a:lnTo>
                    <a:pt x="6454" y="700"/>
                  </a:lnTo>
                  <a:lnTo>
                    <a:pt x="6719" y="587"/>
                  </a:lnTo>
                  <a:lnTo>
                    <a:pt x="6946" y="454"/>
                  </a:lnTo>
                  <a:lnTo>
                    <a:pt x="6946" y="454"/>
                  </a:lnTo>
                  <a:lnTo>
                    <a:pt x="7135" y="341"/>
                  </a:lnTo>
                  <a:lnTo>
                    <a:pt x="7324" y="265"/>
                  </a:lnTo>
                  <a:lnTo>
                    <a:pt x="7513" y="190"/>
                  </a:lnTo>
                  <a:lnTo>
                    <a:pt x="7703" y="133"/>
                  </a:lnTo>
                  <a:lnTo>
                    <a:pt x="7892" y="76"/>
                  </a:lnTo>
                  <a:lnTo>
                    <a:pt x="8100" y="38"/>
                  </a:lnTo>
                  <a:lnTo>
                    <a:pt x="8289" y="19"/>
                  </a:lnTo>
                  <a:lnTo>
                    <a:pt x="8478" y="0"/>
                  </a:lnTo>
                  <a:lnTo>
                    <a:pt x="8686" y="0"/>
                  </a:lnTo>
                  <a:lnTo>
                    <a:pt x="8895" y="19"/>
                  </a:lnTo>
                  <a:lnTo>
                    <a:pt x="9084" y="57"/>
                  </a:lnTo>
                  <a:lnTo>
                    <a:pt x="9292" y="95"/>
                  </a:lnTo>
                  <a:lnTo>
                    <a:pt x="9481" y="133"/>
                  </a:lnTo>
                  <a:lnTo>
                    <a:pt x="9670" y="190"/>
                  </a:lnTo>
                  <a:lnTo>
                    <a:pt x="9860" y="265"/>
                  </a:lnTo>
                  <a:lnTo>
                    <a:pt x="10049" y="360"/>
                  </a:lnTo>
                  <a:lnTo>
                    <a:pt x="10049" y="360"/>
                  </a:lnTo>
                  <a:lnTo>
                    <a:pt x="10427" y="511"/>
                  </a:lnTo>
                  <a:lnTo>
                    <a:pt x="10806" y="644"/>
                  </a:lnTo>
                  <a:lnTo>
                    <a:pt x="11184" y="719"/>
                  </a:lnTo>
                  <a:lnTo>
                    <a:pt x="11601" y="776"/>
                  </a:lnTo>
                  <a:lnTo>
                    <a:pt x="11601" y="776"/>
                  </a:lnTo>
                  <a:lnTo>
                    <a:pt x="11903" y="814"/>
                  </a:lnTo>
                  <a:lnTo>
                    <a:pt x="12206" y="890"/>
                  </a:lnTo>
                  <a:lnTo>
                    <a:pt x="12490" y="984"/>
                  </a:lnTo>
                  <a:lnTo>
                    <a:pt x="12755" y="1098"/>
                  </a:lnTo>
                  <a:lnTo>
                    <a:pt x="13020" y="1249"/>
                  </a:lnTo>
                  <a:lnTo>
                    <a:pt x="13247" y="1438"/>
                  </a:lnTo>
                  <a:lnTo>
                    <a:pt x="13474" y="1647"/>
                  </a:lnTo>
                  <a:lnTo>
                    <a:pt x="13682" y="1874"/>
                  </a:lnTo>
                  <a:lnTo>
                    <a:pt x="13682" y="1874"/>
                  </a:lnTo>
                  <a:lnTo>
                    <a:pt x="14004" y="2233"/>
                  </a:lnTo>
                  <a:lnTo>
                    <a:pt x="14344" y="2574"/>
                  </a:lnTo>
                  <a:lnTo>
                    <a:pt x="14704" y="2895"/>
                  </a:lnTo>
                  <a:lnTo>
                    <a:pt x="14893" y="3047"/>
                  </a:lnTo>
                  <a:lnTo>
                    <a:pt x="15082" y="3179"/>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171;p27">
              <a:extLst>
                <a:ext uri="{FF2B5EF4-FFF2-40B4-BE49-F238E27FC236}">
                  <a16:creationId xmlns:a16="http://schemas.microsoft.com/office/drawing/2014/main" id="{325E6986-ED5A-8902-2D14-909D3AEC5EA1}"/>
                </a:ext>
              </a:extLst>
            </p:cNvPr>
            <p:cNvSpPr/>
            <p:nvPr/>
          </p:nvSpPr>
          <p:spPr>
            <a:xfrm>
              <a:off x="7575853" y="2916042"/>
              <a:ext cx="463852" cy="444238"/>
            </a:xfrm>
            <a:custGeom>
              <a:avLst/>
              <a:gdLst/>
              <a:ahLst/>
              <a:cxnLst/>
              <a:rect l="l" t="t" r="r" b="b"/>
              <a:pathLst>
                <a:path w="16578" h="15877" fill="none" extrusionOk="0">
                  <a:moveTo>
                    <a:pt x="15082" y="3179"/>
                  </a:moveTo>
                  <a:lnTo>
                    <a:pt x="15082" y="3179"/>
                  </a:lnTo>
                  <a:lnTo>
                    <a:pt x="15253" y="3293"/>
                  </a:lnTo>
                  <a:lnTo>
                    <a:pt x="15423" y="3444"/>
                  </a:lnTo>
                  <a:lnTo>
                    <a:pt x="15593" y="3577"/>
                  </a:lnTo>
                  <a:lnTo>
                    <a:pt x="15745" y="3728"/>
                  </a:lnTo>
                  <a:lnTo>
                    <a:pt x="15877" y="3898"/>
                  </a:lnTo>
                  <a:lnTo>
                    <a:pt x="16010" y="4069"/>
                  </a:lnTo>
                  <a:lnTo>
                    <a:pt x="16123" y="4239"/>
                  </a:lnTo>
                  <a:lnTo>
                    <a:pt x="16218" y="4409"/>
                  </a:lnTo>
                  <a:lnTo>
                    <a:pt x="16312" y="4599"/>
                  </a:lnTo>
                  <a:lnTo>
                    <a:pt x="16388" y="4807"/>
                  </a:lnTo>
                  <a:lnTo>
                    <a:pt x="16464" y="4996"/>
                  </a:lnTo>
                  <a:lnTo>
                    <a:pt x="16502" y="5204"/>
                  </a:lnTo>
                  <a:lnTo>
                    <a:pt x="16539" y="5412"/>
                  </a:lnTo>
                  <a:lnTo>
                    <a:pt x="16577" y="5620"/>
                  </a:lnTo>
                  <a:lnTo>
                    <a:pt x="16577" y="5828"/>
                  </a:lnTo>
                  <a:lnTo>
                    <a:pt x="16577" y="6056"/>
                  </a:lnTo>
                  <a:lnTo>
                    <a:pt x="16577" y="6056"/>
                  </a:lnTo>
                  <a:lnTo>
                    <a:pt x="16407" y="9348"/>
                  </a:lnTo>
                  <a:lnTo>
                    <a:pt x="16407" y="9348"/>
                  </a:lnTo>
                  <a:lnTo>
                    <a:pt x="16369" y="9840"/>
                  </a:lnTo>
                  <a:lnTo>
                    <a:pt x="16331" y="10351"/>
                  </a:lnTo>
                  <a:lnTo>
                    <a:pt x="16256" y="10881"/>
                  </a:lnTo>
                  <a:lnTo>
                    <a:pt x="16142" y="11411"/>
                  </a:lnTo>
                  <a:lnTo>
                    <a:pt x="16010" y="11922"/>
                  </a:lnTo>
                  <a:lnTo>
                    <a:pt x="15915" y="12187"/>
                  </a:lnTo>
                  <a:lnTo>
                    <a:pt x="15820" y="12433"/>
                  </a:lnTo>
                  <a:lnTo>
                    <a:pt x="15726" y="12660"/>
                  </a:lnTo>
                  <a:lnTo>
                    <a:pt x="15612" y="12887"/>
                  </a:lnTo>
                  <a:lnTo>
                    <a:pt x="15480" y="13095"/>
                  </a:lnTo>
                  <a:lnTo>
                    <a:pt x="15347" y="13303"/>
                  </a:lnTo>
                  <a:lnTo>
                    <a:pt x="15347" y="13303"/>
                  </a:lnTo>
                  <a:lnTo>
                    <a:pt x="15215" y="13454"/>
                  </a:lnTo>
                  <a:lnTo>
                    <a:pt x="15082" y="13606"/>
                  </a:lnTo>
                  <a:lnTo>
                    <a:pt x="14799" y="13852"/>
                  </a:lnTo>
                  <a:lnTo>
                    <a:pt x="14496" y="14098"/>
                  </a:lnTo>
                  <a:lnTo>
                    <a:pt x="14174" y="14306"/>
                  </a:lnTo>
                  <a:lnTo>
                    <a:pt x="13833" y="14495"/>
                  </a:lnTo>
                  <a:lnTo>
                    <a:pt x="13493" y="14665"/>
                  </a:lnTo>
                  <a:lnTo>
                    <a:pt x="13133" y="14817"/>
                  </a:lnTo>
                  <a:lnTo>
                    <a:pt x="12774" y="14968"/>
                  </a:lnTo>
                  <a:lnTo>
                    <a:pt x="12774" y="14968"/>
                  </a:lnTo>
                  <a:lnTo>
                    <a:pt x="12357" y="15101"/>
                  </a:lnTo>
                  <a:lnTo>
                    <a:pt x="11903" y="15252"/>
                  </a:lnTo>
                  <a:lnTo>
                    <a:pt x="11411" y="15366"/>
                  </a:lnTo>
                  <a:lnTo>
                    <a:pt x="10900" y="15479"/>
                  </a:lnTo>
                  <a:lnTo>
                    <a:pt x="10371" y="15593"/>
                  </a:lnTo>
                  <a:lnTo>
                    <a:pt x="9879" y="15668"/>
                  </a:lnTo>
                  <a:lnTo>
                    <a:pt x="8951" y="15801"/>
                  </a:lnTo>
                  <a:lnTo>
                    <a:pt x="8951" y="15801"/>
                  </a:lnTo>
                  <a:lnTo>
                    <a:pt x="8516" y="15839"/>
                  </a:lnTo>
                  <a:lnTo>
                    <a:pt x="8100" y="15876"/>
                  </a:lnTo>
                  <a:lnTo>
                    <a:pt x="7721" y="15876"/>
                  </a:lnTo>
                  <a:lnTo>
                    <a:pt x="7343" y="15858"/>
                  </a:lnTo>
                  <a:lnTo>
                    <a:pt x="6965" y="15820"/>
                  </a:lnTo>
                  <a:lnTo>
                    <a:pt x="6605" y="15763"/>
                  </a:lnTo>
                  <a:lnTo>
                    <a:pt x="6264" y="15706"/>
                  </a:lnTo>
                  <a:lnTo>
                    <a:pt x="5905" y="15612"/>
                  </a:lnTo>
                  <a:lnTo>
                    <a:pt x="5564" y="15517"/>
                  </a:lnTo>
                  <a:lnTo>
                    <a:pt x="5224" y="15403"/>
                  </a:lnTo>
                  <a:lnTo>
                    <a:pt x="4542" y="15138"/>
                  </a:lnTo>
                  <a:lnTo>
                    <a:pt x="3823" y="14836"/>
                  </a:lnTo>
                  <a:lnTo>
                    <a:pt x="3066" y="14476"/>
                  </a:lnTo>
                  <a:lnTo>
                    <a:pt x="3066" y="14476"/>
                  </a:lnTo>
                  <a:lnTo>
                    <a:pt x="2612" y="14249"/>
                  </a:lnTo>
                  <a:lnTo>
                    <a:pt x="2196" y="14003"/>
                  </a:lnTo>
                  <a:lnTo>
                    <a:pt x="2007" y="13871"/>
                  </a:lnTo>
                  <a:lnTo>
                    <a:pt x="1836" y="13719"/>
                  </a:lnTo>
                  <a:lnTo>
                    <a:pt x="1666" y="13568"/>
                  </a:lnTo>
                  <a:lnTo>
                    <a:pt x="1515" y="13416"/>
                  </a:lnTo>
                  <a:lnTo>
                    <a:pt x="1382" y="13246"/>
                  </a:lnTo>
                  <a:lnTo>
                    <a:pt x="1250" y="13076"/>
                  </a:lnTo>
                  <a:lnTo>
                    <a:pt x="1117" y="12887"/>
                  </a:lnTo>
                  <a:lnTo>
                    <a:pt x="1023" y="12679"/>
                  </a:lnTo>
                  <a:lnTo>
                    <a:pt x="909" y="12470"/>
                  </a:lnTo>
                  <a:lnTo>
                    <a:pt x="834" y="12243"/>
                  </a:lnTo>
                  <a:lnTo>
                    <a:pt x="758" y="11997"/>
                  </a:lnTo>
                  <a:lnTo>
                    <a:pt x="682" y="11732"/>
                  </a:lnTo>
                  <a:lnTo>
                    <a:pt x="682" y="11732"/>
                  </a:lnTo>
                  <a:lnTo>
                    <a:pt x="588" y="11259"/>
                  </a:lnTo>
                  <a:lnTo>
                    <a:pt x="493" y="10786"/>
                  </a:lnTo>
                  <a:lnTo>
                    <a:pt x="360" y="9821"/>
                  </a:lnTo>
                  <a:lnTo>
                    <a:pt x="247" y="8856"/>
                  </a:lnTo>
                  <a:lnTo>
                    <a:pt x="133" y="7891"/>
                  </a:lnTo>
                  <a:lnTo>
                    <a:pt x="1" y="5488"/>
                  </a:lnTo>
                  <a:lnTo>
                    <a:pt x="1" y="5488"/>
                  </a:lnTo>
                  <a:lnTo>
                    <a:pt x="1" y="5299"/>
                  </a:lnTo>
                  <a:lnTo>
                    <a:pt x="20" y="5109"/>
                  </a:lnTo>
                  <a:lnTo>
                    <a:pt x="39" y="4920"/>
                  </a:lnTo>
                  <a:lnTo>
                    <a:pt x="77" y="4731"/>
                  </a:lnTo>
                  <a:lnTo>
                    <a:pt x="133" y="4561"/>
                  </a:lnTo>
                  <a:lnTo>
                    <a:pt x="190" y="4390"/>
                  </a:lnTo>
                  <a:lnTo>
                    <a:pt x="266" y="4220"/>
                  </a:lnTo>
                  <a:lnTo>
                    <a:pt x="360" y="4050"/>
                  </a:lnTo>
                  <a:lnTo>
                    <a:pt x="455" y="3879"/>
                  </a:lnTo>
                  <a:lnTo>
                    <a:pt x="569" y="3747"/>
                  </a:lnTo>
                  <a:lnTo>
                    <a:pt x="701" y="3596"/>
                  </a:lnTo>
                  <a:lnTo>
                    <a:pt x="834" y="3463"/>
                  </a:lnTo>
                  <a:lnTo>
                    <a:pt x="966" y="3331"/>
                  </a:lnTo>
                  <a:lnTo>
                    <a:pt x="1117" y="3217"/>
                  </a:lnTo>
                  <a:lnTo>
                    <a:pt x="1269" y="3104"/>
                  </a:lnTo>
                  <a:lnTo>
                    <a:pt x="1439" y="3009"/>
                  </a:lnTo>
                  <a:lnTo>
                    <a:pt x="1439" y="3009"/>
                  </a:lnTo>
                  <a:lnTo>
                    <a:pt x="1742" y="2820"/>
                  </a:lnTo>
                  <a:lnTo>
                    <a:pt x="2045" y="2631"/>
                  </a:lnTo>
                  <a:lnTo>
                    <a:pt x="2328" y="2385"/>
                  </a:lnTo>
                  <a:lnTo>
                    <a:pt x="2593" y="2120"/>
                  </a:lnTo>
                  <a:lnTo>
                    <a:pt x="2593" y="2120"/>
                  </a:lnTo>
                  <a:lnTo>
                    <a:pt x="2802" y="1893"/>
                  </a:lnTo>
                  <a:lnTo>
                    <a:pt x="3048" y="1703"/>
                  </a:lnTo>
                  <a:lnTo>
                    <a:pt x="3294" y="1514"/>
                  </a:lnTo>
                  <a:lnTo>
                    <a:pt x="3558" y="1382"/>
                  </a:lnTo>
                  <a:lnTo>
                    <a:pt x="3823" y="1249"/>
                  </a:lnTo>
                  <a:lnTo>
                    <a:pt x="4107" y="1155"/>
                  </a:lnTo>
                  <a:lnTo>
                    <a:pt x="4410" y="1098"/>
                  </a:lnTo>
                  <a:lnTo>
                    <a:pt x="4713" y="1060"/>
                  </a:lnTo>
                  <a:lnTo>
                    <a:pt x="4713" y="1060"/>
                  </a:lnTo>
                  <a:lnTo>
                    <a:pt x="5015" y="1041"/>
                  </a:lnTo>
                  <a:lnTo>
                    <a:pt x="5318" y="1003"/>
                  </a:lnTo>
                  <a:lnTo>
                    <a:pt x="5621" y="946"/>
                  </a:lnTo>
                  <a:lnTo>
                    <a:pt x="5905" y="871"/>
                  </a:lnTo>
                  <a:lnTo>
                    <a:pt x="6189" y="795"/>
                  </a:lnTo>
                  <a:lnTo>
                    <a:pt x="6454" y="700"/>
                  </a:lnTo>
                  <a:lnTo>
                    <a:pt x="6719" y="587"/>
                  </a:lnTo>
                  <a:lnTo>
                    <a:pt x="6946" y="454"/>
                  </a:lnTo>
                  <a:lnTo>
                    <a:pt x="6946" y="454"/>
                  </a:lnTo>
                  <a:lnTo>
                    <a:pt x="7135" y="341"/>
                  </a:lnTo>
                  <a:lnTo>
                    <a:pt x="7324" y="265"/>
                  </a:lnTo>
                  <a:lnTo>
                    <a:pt x="7513" y="190"/>
                  </a:lnTo>
                  <a:lnTo>
                    <a:pt x="7703" y="133"/>
                  </a:lnTo>
                  <a:lnTo>
                    <a:pt x="7892" y="76"/>
                  </a:lnTo>
                  <a:lnTo>
                    <a:pt x="8100" y="38"/>
                  </a:lnTo>
                  <a:lnTo>
                    <a:pt x="8289" y="19"/>
                  </a:lnTo>
                  <a:lnTo>
                    <a:pt x="8478" y="0"/>
                  </a:lnTo>
                  <a:lnTo>
                    <a:pt x="8686" y="0"/>
                  </a:lnTo>
                  <a:lnTo>
                    <a:pt x="8895" y="19"/>
                  </a:lnTo>
                  <a:lnTo>
                    <a:pt x="9084" y="57"/>
                  </a:lnTo>
                  <a:lnTo>
                    <a:pt x="9292" y="95"/>
                  </a:lnTo>
                  <a:lnTo>
                    <a:pt x="9481" y="133"/>
                  </a:lnTo>
                  <a:lnTo>
                    <a:pt x="9670" y="190"/>
                  </a:lnTo>
                  <a:lnTo>
                    <a:pt x="9860" y="265"/>
                  </a:lnTo>
                  <a:lnTo>
                    <a:pt x="10049" y="360"/>
                  </a:lnTo>
                  <a:lnTo>
                    <a:pt x="10049" y="360"/>
                  </a:lnTo>
                  <a:lnTo>
                    <a:pt x="10427" y="511"/>
                  </a:lnTo>
                  <a:lnTo>
                    <a:pt x="10806" y="644"/>
                  </a:lnTo>
                  <a:lnTo>
                    <a:pt x="11184" y="719"/>
                  </a:lnTo>
                  <a:lnTo>
                    <a:pt x="11601" y="776"/>
                  </a:lnTo>
                  <a:lnTo>
                    <a:pt x="11601" y="776"/>
                  </a:lnTo>
                  <a:lnTo>
                    <a:pt x="11903" y="814"/>
                  </a:lnTo>
                  <a:lnTo>
                    <a:pt x="12206" y="890"/>
                  </a:lnTo>
                  <a:lnTo>
                    <a:pt x="12490" y="984"/>
                  </a:lnTo>
                  <a:lnTo>
                    <a:pt x="12755" y="1098"/>
                  </a:lnTo>
                  <a:lnTo>
                    <a:pt x="13020" y="1249"/>
                  </a:lnTo>
                  <a:lnTo>
                    <a:pt x="13247" y="1438"/>
                  </a:lnTo>
                  <a:lnTo>
                    <a:pt x="13474" y="1647"/>
                  </a:lnTo>
                  <a:lnTo>
                    <a:pt x="13682" y="1874"/>
                  </a:lnTo>
                  <a:lnTo>
                    <a:pt x="13682" y="1874"/>
                  </a:lnTo>
                  <a:lnTo>
                    <a:pt x="14004" y="2233"/>
                  </a:lnTo>
                  <a:lnTo>
                    <a:pt x="14344" y="2574"/>
                  </a:lnTo>
                  <a:lnTo>
                    <a:pt x="14704" y="2895"/>
                  </a:lnTo>
                  <a:lnTo>
                    <a:pt x="14893" y="3047"/>
                  </a:lnTo>
                  <a:lnTo>
                    <a:pt x="15082" y="317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172;p27">
              <a:extLst>
                <a:ext uri="{FF2B5EF4-FFF2-40B4-BE49-F238E27FC236}">
                  <a16:creationId xmlns:a16="http://schemas.microsoft.com/office/drawing/2014/main" id="{B11974CB-1390-5280-D0A7-DDA93DD09820}"/>
                </a:ext>
              </a:extLst>
            </p:cNvPr>
            <p:cNvSpPr/>
            <p:nvPr/>
          </p:nvSpPr>
          <p:spPr>
            <a:xfrm>
              <a:off x="7557862" y="3081770"/>
              <a:ext cx="28" cy="560"/>
            </a:xfrm>
            <a:custGeom>
              <a:avLst/>
              <a:gdLst/>
              <a:ahLst/>
              <a:cxnLst/>
              <a:rect l="l" t="t" r="r" b="b"/>
              <a:pathLst>
                <a:path w="1" h="20" extrusionOk="0">
                  <a:moveTo>
                    <a:pt x="1" y="19"/>
                  </a:moveTo>
                  <a:lnTo>
                    <a:pt x="1" y="19"/>
                  </a:lnTo>
                  <a:lnTo>
                    <a:pt x="1" y="0"/>
                  </a:lnTo>
                  <a:lnTo>
                    <a:pt x="1" y="19"/>
                  </a:lnTo>
                  <a:lnTo>
                    <a:pt x="1" y="19"/>
                  </a:lnTo>
                  <a:close/>
                </a:path>
              </a:pathLst>
            </a:custGeom>
            <a:solidFill>
              <a:srgbClr val="7529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173;p27">
              <a:extLst>
                <a:ext uri="{FF2B5EF4-FFF2-40B4-BE49-F238E27FC236}">
                  <a16:creationId xmlns:a16="http://schemas.microsoft.com/office/drawing/2014/main" id="{64586425-6EAA-8595-A509-16AA5DC5F4CC}"/>
                </a:ext>
              </a:extLst>
            </p:cNvPr>
            <p:cNvSpPr/>
            <p:nvPr/>
          </p:nvSpPr>
          <p:spPr>
            <a:xfrm>
              <a:off x="7888785" y="3088122"/>
              <a:ext cx="38137" cy="73615"/>
            </a:xfrm>
            <a:custGeom>
              <a:avLst/>
              <a:gdLst/>
              <a:ahLst/>
              <a:cxnLst/>
              <a:rect l="l" t="t" r="r" b="b"/>
              <a:pathLst>
                <a:path w="1363" h="2631" extrusionOk="0">
                  <a:moveTo>
                    <a:pt x="681" y="2630"/>
                  </a:moveTo>
                  <a:lnTo>
                    <a:pt x="681" y="2630"/>
                  </a:lnTo>
                  <a:lnTo>
                    <a:pt x="606" y="2630"/>
                  </a:lnTo>
                  <a:lnTo>
                    <a:pt x="549" y="2612"/>
                  </a:lnTo>
                  <a:lnTo>
                    <a:pt x="473" y="2574"/>
                  </a:lnTo>
                  <a:lnTo>
                    <a:pt x="417" y="2536"/>
                  </a:lnTo>
                  <a:lnTo>
                    <a:pt x="303" y="2422"/>
                  </a:lnTo>
                  <a:lnTo>
                    <a:pt x="208" y="2252"/>
                  </a:lnTo>
                  <a:lnTo>
                    <a:pt x="208" y="2252"/>
                  </a:lnTo>
                  <a:lnTo>
                    <a:pt x="114" y="2044"/>
                  </a:lnTo>
                  <a:lnTo>
                    <a:pt x="57" y="1817"/>
                  </a:lnTo>
                  <a:lnTo>
                    <a:pt x="19" y="1571"/>
                  </a:lnTo>
                  <a:lnTo>
                    <a:pt x="0" y="1306"/>
                  </a:lnTo>
                  <a:lnTo>
                    <a:pt x="0" y="1306"/>
                  </a:lnTo>
                  <a:lnTo>
                    <a:pt x="19" y="1060"/>
                  </a:lnTo>
                  <a:lnTo>
                    <a:pt x="57" y="814"/>
                  </a:lnTo>
                  <a:lnTo>
                    <a:pt x="114" y="606"/>
                  </a:lnTo>
                  <a:lnTo>
                    <a:pt x="208" y="398"/>
                  </a:lnTo>
                  <a:lnTo>
                    <a:pt x="208" y="398"/>
                  </a:lnTo>
                  <a:lnTo>
                    <a:pt x="303" y="227"/>
                  </a:lnTo>
                  <a:lnTo>
                    <a:pt x="417" y="95"/>
                  </a:lnTo>
                  <a:lnTo>
                    <a:pt x="473" y="57"/>
                  </a:lnTo>
                  <a:lnTo>
                    <a:pt x="549" y="19"/>
                  </a:lnTo>
                  <a:lnTo>
                    <a:pt x="606" y="0"/>
                  </a:lnTo>
                  <a:lnTo>
                    <a:pt x="681" y="0"/>
                  </a:lnTo>
                  <a:lnTo>
                    <a:pt x="681" y="0"/>
                  </a:lnTo>
                  <a:lnTo>
                    <a:pt x="757" y="0"/>
                  </a:lnTo>
                  <a:lnTo>
                    <a:pt x="814" y="19"/>
                  </a:lnTo>
                  <a:lnTo>
                    <a:pt x="890" y="57"/>
                  </a:lnTo>
                  <a:lnTo>
                    <a:pt x="946" y="95"/>
                  </a:lnTo>
                  <a:lnTo>
                    <a:pt x="1060" y="227"/>
                  </a:lnTo>
                  <a:lnTo>
                    <a:pt x="1173" y="398"/>
                  </a:lnTo>
                  <a:lnTo>
                    <a:pt x="1173" y="398"/>
                  </a:lnTo>
                  <a:lnTo>
                    <a:pt x="1249" y="606"/>
                  </a:lnTo>
                  <a:lnTo>
                    <a:pt x="1306" y="814"/>
                  </a:lnTo>
                  <a:lnTo>
                    <a:pt x="1344" y="1060"/>
                  </a:lnTo>
                  <a:lnTo>
                    <a:pt x="1363" y="1306"/>
                  </a:lnTo>
                  <a:lnTo>
                    <a:pt x="1363" y="1306"/>
                  </a:lnTo>
                  <a:lnTo>
                    <a:pt x="1344" y="1571"/>
                  </a:lnTo>
                  <a:lnTo>
                    <a:pt x="1306" y="1817"/>
                  </a:lnTo>
                  <a:lnTo>
                    <a:pt x="1249" y="2044"/>
                  </a:lnTo>
                  <a:lnTo>
                    <a:pt x="1173" y="2252"/>
                  </a:lnTo>
                  <a:lnTo>
                    <a:pt x="1173" y="2252"/>
                  </a:lnTo>
                  <a:lnTo>
                    <a:pt x="1060" y="2422"/>
                  </a:lnTo>
                  <a:lnTo>
                    <a:pt x="946" y="2536"/>
                  </a:lnTo>
                  <a:lnTo>
                    <a:pt x="890" y="2574"/>
                  </a:lnTo>
                  <a:lnTo>
                    <a:pt x="814" y="2612"/>
                  </a:lnTo>
                  <a:lnTo>
                    <a:pt x="757" y="2630"/>
                  </a:lnTo>
                  <a:lnTo>
                    <a:pt x="681" y="2630"/>
                  </a:lnTo>
                  <a:lnTo>
                    <a:pt x="681" y="263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174;p27">
              <a:extLst>
                <a:ext uri="{FF2B5EF4-FFF2-40B4-BE49-F238E27FC236}">
                  <a16:creationId xmlns:a16="http://schemas.microsoft.com/office/drawing/2014/main" id="{8C1B2C70-1D4C-4959-18E8-1F92CD7F478B}"/>
                </a:ext>
              </a:extLst>
            </p:cNvPr>
            <p:cNvSpPr/>
            <p:nvPr/>
          </p:nvSpPr>
          <p:spPr>
            <a:xfrm>
              <a:off x="7870234" y="3036218"/>
              <a:ext cx="94824" cy="28624"/>
            </a:xfrm>
            <a:custGeom>
              <a:avLst/>
              <a:gdLst/>
              <a:ahLst/>
              <a:cxnLst/>
              <a:rect l="l" t="t" r="r" b="b"/>
              <a:pathLst>
                <a:path w="3389" h="1023" extrusionOk="0">
                  <a:moveTo>
                    <a:pt x="1723" y="20"/>
                  </a:moveTo>
                  <a:lnTo>
                    <a:pt x="1723" y="20"/>
                  </a:lnTo>
                  <a:lnTo>
                    <a:pt x="1534" y="1"/>
                  </a:lnTo>
                  <a:lnTo>
                    <a:pt x="1344" y="1"/>
                  </a:lnTo>
                  <a:lnTo>
                    <a:pt x="1174" y="20"/>
                  </a:lnTo>
                  <a:lnTo>
                    <a:pt x="1004" y="39"/>
                  </a:lnTo>
                  <a:lnTo>
                    <a:pt x="834" y="76"/>
                  </a:lnTo>
                  <a:lnTo>
                    <a:pt x="682" y="133"/>
                  </a:lnTo>
                  <a:lnTo>
                    <a:pt x="417" y="266"/>
                  </a:lnTo>
                  <a:lnTo>
                    <a:pt x="209" y="398"/>
                  </a:lnTo>
                  <a:lnTo>
                    <a:pt x="58" y="531"/>
                  </a:lnTo>
                  <a:lnTo>
                    <a:pt x="20" y="587"/>
                  </a:lnTo>
                  <a:lnTo>
                    <a:pt x="1" y="644"/>
                  </a:lnTo>
                  <a:lnTo>
                    <a:pt x="1" y="682"/>
                  </a:lnTo>
                  <a:lnTo>
                    <a:pt x="20" y="701"/>
                  </a:lnTo>
                  <a:lnTo>
                    <a:pt x="20" y="701"/>
                  </a:lnTo>
                  <a:lnTo>
                    <a:pt x="361" y="777"/>
                  </a:lnTo>
                  <a:lnTo>
                    <a:pt x="777" y="852"/>
                  </a:lnTo>
                  <a:lnTo>
                    <a:pt x="1250" y="928"/>
                  </a:lnTo>
                  <a:lnTo>
                    <a:pt x="1742" y="966"/>
                  </a:lnTo>
                  <a:lnTo>
                    <a:pt x="2215" y="1004"/>
                  </a:lnTo>
                  <a:lnTo>
                    <a:pt x="2669" y="1023"/>
                  </a:lnTo>
                  <a:lnTo>
                    <a:pt x="3048" y="1023"/>
                  </a:lnTo>
                  <a:lnTo>
                    <a:pt x="3331" y="1004"/>
                  </a:lnTo>
                  <a:lnTo>
                    <a:pt x="3331" y="1004"/>
                  </a:lnTo>
                  <a:lnTo>
                    <a:pt x="3369" y="985"/>
                  </a:lnTo>
                  <a:lnTo>
                    <a:pt x="3388" y="947"/>
                  </a:lnTo>
                  <a:lnTo>
                    <a:pt x="3369" y="909"/>
                  </a:lnTo>
                  <a:lnTo>
                    <a:pt x="3350" y="871"/>
                  </a:lnTo>
                  <a:lnTo>
                    <a:pt x="3237" y="739"/>
                  </a:lnTo>
                  <a:lnTo>
                    <a:pt x="3066" y="587"/>
                  </a:lnTo>
                  <a:lnTo>
                    <a:pt x="2802" y="417"/>
                  </a:lnTo>
                  <a:lnTo>
                    <a:pt x="2499" y="266"/>
                  </a:lnTo>
                  <a:lnTo>
                    <a:pt x="2328" y="190"/>
                  </a:lnTo>
                  <a:lnTo>
                    <a:pt x="2139" y="133"/>
                  </a:lnTo>
                  <a:lnTo>
                    <a:pt x="1931" y="76"/>
                  </a:lnTo>
                  <a:lnTo>
                    <a:pt x="1723" y="20"/>
                  </a:lnTo>
                  <a:lnTo>
                    <a:pt x="1723" y="2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175;p27">
              <a:extLst>
                <a:ext uri="{FF2B5EF4-FFF2-40B4-BE49-F238E27FC236}">
                  <a16:creationId xmlns:a16="http://schemas.microsoft.com/office/drawing/2014/main" id="{AA39E849-D1A2-824F-373D-48F7D637B797}"/>
                </a:ext>
              </a:extLst>
            </p:cNvPr>
            <p:cNvSpPr/>
            <p:nvPr/>
          </p:nvSpPr>
          <p:spPr>
            <a:xfrm>
              <a:off x="7699750" y="3090220"/>
              <a:ext cx="38696" cy="73643"/>
            </a:xfrm>
            <a:custGeom>
              <a:avLst/>
              <a:gdLst/>
              <a:ahLst/>
              <a:cxnLst/>
              <a:rect l="l" t="t" r="r" b="b"/>
              <a:pathLst>
                <a:path w="1383" h="2632" extrusionOk="0">
                  <a:moveTo>
                    <a:pt x="701" y="2631"/>
                  </a:moveTo>
                  <a:lnTo>
                    <a:pt x="701" y="2631"/>
                  </a:lnTo>
                  <a:lnTo>
                    <a:pt x="625" y="2631"/>
                  </a:lnTo>
                  <a:lnTo>
                    <a:pt x="569" y="2612"/>
                  </a:lnTo>
                  <a:lnTo>
                    <a:pt x="493" y="2574"/>
                  </a:lnTo>
                  <a:lnTo>
                    <a:pt x="436" y="2537"/>
                  </a:lnTo>
                  <a:lnTo>
                    <a:pt x="323" y="2423"/>
                  </a:lnTo>
                  <a:lnTo>
                    <a:pt x="209" y="2253"/>
                  </a:lnTo>
                  <a:lnTo>
                    <a:pt x="209" y="2253"/>
                  </a:lnTo>
                  <a:lnTo>
                    <a:pt x="114" y="2045"/>
                  </a:lnTo>
                  <a:lnTo>
                    <a:pt x="58" y="1817"/>
                  </a:lnTo>
                  <a:lnTo>
                    <a:pt x="20" y="1571"/>
                  </a:lnTo>
                  <a:lnTo>
                    <a:pt x="1" y="1307"/>
                  </a:lnTo>
                  <a:lnTo>
                    <a:pt x="1" y="1307"/>
                  </a:lnTo>
                  <a:lnTo>
                    <a:pt x="20" y="1061"/>
                  </a:lnTo>
                  <a:lnTo>
                    <a:pt x="58" y="815"/>
                  </a:lnTo>
                  <a:lnTo>
                    <a:pt x="114" y="587"/>
                  </a:lnTo>
                  <a:lnTo>
                    <a:pt x="209" y="398"/>
                  </a:lnTo>
                  <a:lnTo>
                    <a:pt x="209" y="398"/>
                  </a:lnTo>
                  <a:lnTo>
                    <a:pt x="323" y="228"/>
                  </a:lnTo>
                  <a:lnTo>
                    <a:pt x="436" y="114"/>
                  </a:lnTo>
                  <a:lnTo>
                    <a:pt x="493" y="58"/>
                  </a:lnTo>
                  <a:lnTo>
                    <a:pt x="569" y="39"/>
                  </a:lnTo>
                  <a:lnTo>
                    <a:pt x="625" y="20"/>
                  </a:lnTo>
                  <a:lnTo>
                    <a:pt x="701" y="1"/>
                  </a:lnTo>
                  <a:lnTo>
                    <a:pt x="701" y="1"/>
                  </a:lnTo>
                  <a:lnTo>
                    <a:pt x="777" y="20"/>
                  </a:lnTo>
                  <a:lnTo>
                    <a:pt x="833" y="39"/>
                  </a:lnTo>
                  <a:lnTo>
                    <a:pt x="909" y="58"/>
                  </a:lnTo>
                  <a:lnTo>
                    <a:pt x="966" y="114"/>
                  </a:lnTo>
                  <a:lnTo>
                    <a:pt x="1079" y="228"/>
                  </a:lnTo>
                  <a:lnTo>
                    <a:pt x="1174" y="398"/>
                  </a:lnTo>
                  <a:lnTo>
                    <a:pt x="1174" y="398"/>
                  </a:lnTo>
                  <a:lnTo>
                    <a:pt x="1269" y="587"/>
                  </a:lnTo>
                  <a:lnTo>
                    <a:pt x="1325" y="815"/>
                  </a:lnTo>
                  <a:lnTo>
                    <a:pt x="1363" y="1061"/>
                  </a:lnTo>
                  <a:lnTo>
                    <a:pt x="1382" y="1307"/>
                  </a:lnTo>
                  <a:lnTo>
                    <a:pt x="1382" y="1307"/>
                  </a:lnTo>
                  <a:lnTo>
                    <a:pt x="1363" y="1571"/>
                  </a:lnTo>
                  <a:lnTo>
                    <a:pt x="1325" y="1817"/>
                  </a:lnTo>
                  <a:lnTo>
                    <a:pt x="1269" y="2045"/>
                  </a:lnTo>
                  <a:lnTo>
                    <a:pt x="1174" y="2253"/>
                  </a:lnTo>
                  <a:lnTo>
                    <a:pt x="1174" y="2253"/>
                  </a:lnTo>
                  <a:lnTo>
                    <a:pt x="1079" y="2423"/>
                  </a:lnTo>
                  <a:lnTo>
                    <a:pt x="966" y="2537"/>
                  </a:lnTo>
                  <a:lnTo>
                    <a:pt x="909" y="2574"/>
                  </a:lnTo>
                  <a:lnTo>
                    <a:pt x="833" y="2612"/>
                  </a:lnTo>
                  <a:lnTo>
                    <a:pt x="777" y="2631"/>
                  </a:lnTo>
                  <a:lnTo>
                    <a:pt x="701" y="2631"/>
                  </a:lnTo>
                  <a:lnTo>
                    <a:pt x="701" y="263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176;p27">
              <a:extLst>
                <a:ext uri="{FF2B5EF4-FFF2-40B4-BE49-F238E27FC236}">
                  <a16:creationId xmlns:a16="http://schemas.microsoft.com/office/drawing/2014/main" id="{1FEC2A91-1C4E-B45C-5DC7-D28E0640A1C1}"/>
                </a:ext>
              </a:extLst>
            </p:cNvPr>
            <p:cNvSpPr/>
            <p:nvPr/>
          </p:nvSpPr>
          <p:spPr>
            <a:xfrm>
              <a:off x="7666398" y="3036218"/>
              <a:ext cx="94796" cy="28624"/>
            </a:xfrm>
            <a:custGeom>
              <a:avLst/>
              <a:gdLst/>
              <a:ahLst/>
              <a:cxnLst/>
              <a:rect l="l" t="t" r="r" b="b"/>
              <a:pathLst>
                <a:path w="3388" h="1023" extrusionOk="0">
                  <a:moveTo>
                    <a:pt x="1666" y="20"/>
                  </a:moveTo>
                  <a:lnTo>
                    <a:pt x="1666" y="20"/>
                  </a:lnTo>
                  <a:lnTo>
                    <a:pt x="1855" y="1"/>
                  </a:lnTo>
                  <a:lnTo>
                    <a:pt x="2044" y="1"/>
                  </a:lnTo>
                  <a:lnTo>
                    <a:pt x="2215" y="20"/>
                  </a:lnTo>
                  <a:lnTo>
                    <a:pt x="2385" y="39"/>
                  </a:lnTo>
                  <a:lnTo>
                    <a:pt x="2555" y="76"/>
                  </a:lnTo>
                  <a:lnTo>
                    <a:pt x="2707" y="133"/>
                  </a:lnTo>
                  <a:lnTo>
                    <a:pt x="2972" y="266"/>
                  </a:lnTo>
                  <a:lnTo>
                    <a:pt x="3180" y="398"/>
                  </a:lnTo>
                  <a:lnTo>
                    <a:pt x="3331" y="531"/>
                  </a:lnTo>
                  <a:lnTo>
                    <a:pt x="3369" y="587"/>
                  </a:lnTo>
                  <a:lnTo>
                    <a:pt x="3388" y="644"/>
                  </a:lnTo>
                  <a:lnTo>
                    <a:pt x="3388" y="682"/>
                  </a:lnTo>
                  <a:lnTo>
                    <a:pt x="3369" y="701"/>
                  </a:lnTo>
                  <a:lnTo>
                    <a:pt x="3369" y="701"/>
                  </a:lnTo>
                  <a:lnTo>
                    <a:pt x="3028" y="777"/>
                  </a:lnTo>
                  <a:lnTo>
                    <a:pt x="2612" y="852"/>
                  </a:lnTo>
                  <a:lnTo>
                    <a:pt x="2139" y="928"/>
                  </a:lnTo>
                  <a:lnTo>
                    <a:pt x="1647" y="966"/>
                  </a:lnTo>
                  <a:lnTo>
                    <a:pt x="1174" y="1004"/>
                  </a:lnTo>
                  <a:lnTo>
                    <a:pt x="720" y="1023"/>
                  </a:lnTo>
                  <a:lnTo>
                    <a:pt x="341" y="1023"/>
                  </a:lnTo>
                  <a:lnTo>
                    <a:pt x="58" y="1004"/>
                  </a:lnTo>
                  <a:lnTo>
                    <a:pt x="58" y="1004"/>
                  </a:lnTo>
                  <a:lnTo>
                    <a:pt x="20" y="985"/>
                  </a:lnTo>
                  <a:lnTo>
                    <a:pt x="1" y="947"/>
                  </a:lnTo>
                  <a:lnTo>
                    <a:pt x="20" y="909"/>
                  </a:lnTo>
                  <a:lnTo>
                    <a:pt x="39" y="871"/>
                  </a:lnTo>
                  <a:lnTo>
                    <a:pt x="152" y="739"/>
                  </a:lnTo>
                  <a:lnTo>
                    <a:pt x="322" y="587"/>
                  </a:lnTo>
                  <a:lnTo>
                    <a:pt x="568" y="417"/>
                  </a:lnTo>
                  <a:lnTo>
                    <a:pt x="890" y="266"/>
                  </a:lnTo>
                  <a:lnTo>
                    <a:pt x="1060" y="190"/>
                  </a:lnTo>
                  <a:lnTo>
                    <a:pt x="1250" y="133"/>
                  </a:lnTo>
                  <a:lnTo>
                    <a:pt x="1458" y="76"/>
                  </a:lnTo>
                  <a:lnTo>
                    <a:pt x="1666" y="20"/>
                  </a:lnTo>
                  <a:lnTo>
                    <a:pt x="1666" y="2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177;p27">
              <a:extLst>
                <a:ext uri="{FF2B5EF4-FFF2-40B4-BE49-F238E27FC236}">
                  <a16:creationId xmlns:a16="http://schemas.microsoft.com/office/drawing/2014/main" id="{0B4ED98B-DEA6-AA5D-0F1C-B000958C02D8}"/>
                </a:ext>
              </a:extLst>
            </p:cNvPr>
            <p:cNvSpPr/>
            <p:nvPr/>
          </p:nvSpPr>
          <p:spPr>
            <a:xfrm>
              <a:off x="7738950" y="3005523"/>
              <a:ext cx="146671" cy="33380"/>
            </a:xfrm>
            <a:custGeom>
              <a:avLst/>
              <a:gdLst/>
              <a:ahLst/>
              <a:cxnLst/>
              <a:rect l="l" t="t" r="r" b="b"/>
              <a:pathLst>
                <a:path w="5242" h="1193" extrusionOk="0">
                  <a:moveTo>
                    <a:pt x="5053" y="0"/>
                  </a:moveTo>
                  <a:lnTo>
                    <a:pt x="5053" y="0"/>
                  </a:lnTo>
                  <a:lnTo>
                    <a:pt x="4769" y="133"/>
                  </a:lnTo>
                  <a:lnTo>
                    <a:pt x="4485" y="246"/>
                  </a:lnTo>
                  <a:lnTo>
                    <a:pt x="4182" y="341"/>
                  </a:lnTo>
                  <a:lnTo>
                    <a:pt x="3879" y="417"/>
                  </a:lnTo>
                  <a:lnTo>
                    <a:pt x="3577" y="492"/>
                  </a:lnTo>
                  <a:lnTo>
                    <a:pt x="3274" y="530"/>
                  </a:lnTo>
                  <a:lnTo>
                    <a:pt x="2971" y="568"/>
                  </a:lnTo>
                  <a:lnTo>
                    <a:pt x="2668" y="606"/>
                  </a:lnTo>
                  <a:lnTo>
                    <a:pt x="2668" y="606"/>
                  </a:lnTo>
                  <a:lnTo>
                    <a:pt x="2365" y="606"/>
                  </a:lnTo>
                  <a:lnTo>
                    <a:pt x="2044" y="606"/>
                  </a:lnTo>
                  <a:lnTo>
                    <a:pt x="1741" y="568"/>
                  </a:lnTo>
                  <a:lnTo>
                    <a:pt x="1438" y="530"/>
                  </a:lnTo>
                  <a:lnTo>
                    <a:pt x="1136" y="454"/>
                  </a:lnTo>
                  <a:lnTo>
                    <a:pt x="833" y="379"/>
                  </a:lnTo>
                  <a:lnTo>
                    <a:pt x="549" y="265"/>
                  </a:lnTo>
                  <a:lnTo>
                    <a:pt x="265" y="133"/>
                  </a:lnTo>
                  <a:lnTo>
                    <a:pt x="265" y="133"/>
                  </a:lnTo>
                  <a:lnTo>
                    <a:pt x="189" y="114"/>
                  </a:lnTo>
                  <a:lnTo>
                    <a:pt x="114" y="133"/>
                  </a:lnTo>
                  <a:lnTo>
                    <a:pt x="57" y="171"/>
                  </a:lnTo>
                  <a:lnTo>
                    <a:pt x="19" y="227"/>
                  </a:lnTo>
                  <a:lnTo>
                    <a:pt x="0" y="303"/>
                  </a:lnTo>
                  <a:lnTo>
                    <a:pt x="19" y="379"/>
                  </a:lnTo>
                  <a:lnTo>
                    <a:pt x="57" y="435"/>
                  </a:lnTo>
                  <a:lnTo>
                    <a:pt x="114" y="492"/>
                  </a:lnTo>
                  <a:lnTo>
                    <a:pt x="114" y="492"/>
                  </a:lnTo>
                  <a:lnTo>
                    <a:pt x="398" y="663"/>
                  </a:lnTo>
                  <a:lnTo>
                    <a:pt x="700" y="795"/>
                  </a:lnTo>
                  <a:lnTo>
                    <a:pt x="1003" y="909"/>
                  </a:lnTo>
                  <a:lnTo>
                    <a:pt x="1325" y="1022"/>
                  </a:lnTo>
                  <a:lnTo>
                    <a:pt x="1628" y="1098"/>
                  </a:lnTo>
                  <a:lnTo>
                    <a:pt x="1949" y="1155"/>
                  </a:lnTo>
                  <a:lnTo>
                    <a:pt x="2290" y="1173"/>
                  </a:lnTo>
                  <a:lnTo>
                    <a:pt x="2611" y="1192"/>
                  </a:lnTo>
                  <a:lnTo>
                    <a:pt x="2611" y="1192"/>
                  </a:lnTo>
                  <a:lnTo>
                    <a:pt x="2952" y="1173"/>
                  </a:lnTo>
                  <a:lnTo>
                    <a:pt x="3274" y="1136"/>
                  </a:lnTo>
                  <a:lnTo>
                    <a:pt x="3595" y="1060"/>
                  </a:lnTo>
                  <a:lnTo>
                    <a:pt x="3917" y="965"/>
                  </a:lnTo>
                  <a:lnTo>
                    <a:pt x="3917" y="965"/>
                  </a:lnTo>
                  <a:lnTo>
                    <a:pt x="4277" y="814"/>
                  </a:lnTo>
                  <a:lnTo>
                    <a:pt x="4598" y="644"/>
                  </a:lnTo>
                  <a:lnTo>
                    <a:pt x="4901" y="435"/>
                  </a:lnTo>
                  <a:lnTo>
                    <a:pt x="5204" y="208"/>
                  </a:lnTo>
                  <a:lnTo>
                    <a:pt x="5204" y="208"/>
                  </a:lnTo>
                  <a:lnTo>
                    <a:pt x="5242" y="171"/>
                  </a:lnTo>
                  <a:lnTo>
                    <a:pt x="5242" y="133"/>
                  </a:lnTo>
                  <a:lnTo>
                    <a:pt x="5242" y="76"/>
                  </a:lnTo>
                  <a:lnTo>
                    <a:pt x="5223" y="38"/>
                  </a:lnTo>
                  <a:lnTo>
                    <a:pt x="5185" y="19"/>
                  </a:lnTo>
                  <a:lnTo>
                    <a:pt x="5147" y="0"/>
                  </a:lnTo>
                  <a:lnTo>
                    <a:pt x="5090" y="0"/>
                  </a:lnTo>
                  <a:lnTo>
                    <a:pt x="5053" y="0"/>
                  </a:lnTo>
                  <a:lnTo>
                    <a:pt x="5053" y="0"/>
                  </a:lnTo>
                  <a:close/>
                </a:path>
              </a:pathLst>
            </a:custGeom>
            <a:solidFill>
              <a:srgbClr val="DE94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178;p27">
              <a:extLst>
                <a:ext uri="{FF2B5EF4-FFF2-40B4-BE49-F238E27FC236}">
                  <a16:creationId xmlns:a16="http://schemas.microsoft.com/office/drawing/2014/main" id="{B3868619-D74A-D928-FE88-86757DCA1913}"/>
                </a:ext>
              </a:extLst>
            </p:cNvPr>
            <p:cNvSpPr/>
            <p:nvPr/>
          </p:nvSpPr>
          <p:spPr>
            <a:xfrm>
              <a:off x="7738950" y="2970044"/>
              <a:ext cx="146671" cy="33380"/>
            </a:xfrm>
            <a:custGeom>
              <a:avLst/>
              <a:gdLst/>
              <a:ahLst/>
              <a:cxnLst/>
              <a:rect l="l" t="t" r="r" b="b"/>
              <a:pathLst>
                <a:path w="5242" h="1193" extrusionOk="0">
                  <a:moveTo>
                    <a:pt x="5053" y="0"/>
                  </a:moveTo>
                  <a:lnTo>
                    <a:pt x="5053" y="0"/>
                  </a:lnTo>
                  <a:lnTo>
                    <a:pt x="4769" y="133"/>
                  </a:lnTo>
                  <a:lnTo>
                    <a:pt x="4485" y="246"/>
                  </a:lnTo>
                  <a:lnTo>
                    <a:pt x="4182" y="341"/>
                  </a:lnTo>
                  <a:lnTo>
                    <a:pt x="3879" y="417"/>
                  </a:lnTo>
                  <a:lnTo>
                    <a:pt x="3577" y="492"/>
                  </a:lnTo>
                  <a:lnTo>
                    <a:pt x="3274" y="530"/>
                  </a:lnTo>
                  <a:lnTo>
                    <a:pt x="2971" y="568"/>
                  </a:lnTo>
                  <a:lnTo>
                    <a:pt x="2668" y="606"/>
                  </a:lnTo>
                  <a:lnTo>
                    <a:pt x="2668" y="606"/>
                  </a:lnTo>
                  <a:lnTo>
                    <a:pt x="2365" y="606"/>
                  </a:lnTo>
                  <a:lnTo>
                    <a:pt x="2044" y="606"/>
                  </a:lnTo>
                  <a:lnTo>
                    <a:pt x="1741" y="568"/>
                  </a:lnTo>
                  <a:lnTo>
                    <a:pt x="1438" y="530"/>
                  </a:lnTo>
                  <a:lnTo>
                    <a:pt x="1136" y="473"/>
                  </a:lnTo>
                  <a:lnTo>
                    <a:pt x="833" y="379"/>
                  </a:lnTo>
                  <a:lnTo>
                    <a:pt x="549" y="265"/>
                  </a:lnTo>
                  <a:lnTo>
                    <a:pt x="265" y="152"/>
                  </a:lnTo>
                  <a:lnTo>
                    <a:pt x="265" y="152"/>
                  </a:lnTo>
                  <a:lnTo>
                    <a:pt x="189" y="114"/>
                  </a:lnTo>
                  <a:lnTo>
                    <a:pt x="114" y="133"/>
                  </a:lnTo>
                  <a:lnTo>
                    <a:pt x="57" y="171"/>
                  </a:lnTo>
                  <a:lnTo>
                    <a:pt x="19" y="227"/>
                  </a:lnTo>
                  <a:lnTo>
                    <a:pt x="0" y="303"/>
                  </a:lnTo>
                  <a:lnTo>
                    <a:pt x="19" y="379"/>
                  </a:lnTo>
                  <a:lnTo>
                    <a:pt x="57" y="436"/>
                  </a:lnTo>
                  <a:lnTo>
                    <a:pt x="114" y="492"/>
                  </a:lnTo>
                  <a:lnTo>
                    <a:pt x="114" y="492"/>
                  </a:lnTo>
                  <a:lnTo>
                    <a:pt x="398" y="663"/>
                  </a:lnTo>
                  <a:lnTo>
                    <a:pt x="700" y="795"/>
                  </a:lnTo>
                  <a:lnTo>
                    <a:pt x="1003" y="909"/>
                  </a:lnTo>
                  <a:lnTo>
                    <a:pt x="1325" y="1022"/>
                  </a:lnTo>
                  <a:lnTo>
                    <a:pt x="1628" y="1098"/>
                  </a:lnTo>
                  <a:lnTo>
                    <a:pt x="1949" y="1155"/>
                  </a:lnTo>
                  <a:lnTo>
                    <a:pt x="2290" y="1193"/>
                  </a:lnTo>
                  <a:lnTo>
                    <a:pt x="2611" y="1193"/>
                  </a:lnTo>
                  <a:lnTo>
                    <a:pt x="2611" y="1193"/>
                  </a:lnTo>
                  <a:lnTo>
                    <a:pt x="2952" y="1174"/>
                  </a:lnTo>
                  <a:lnTo>
                    <a:pt x="3274" y="1136"/>
                  </a:lnTo>
                  <a:lnTo>
                    <a:pt x="3595" y="1079"/>
                  </a:lnTo>
                  <a:lnTo>
                    <a:pt x="3917" y="965"/>
                  </a:lnTo>
                  <a:lnTo>
                    <a:pt x="3917" y="965"/>
                  </a:lnTo>
                  <a:lnTo>
                    <a:pt x="4277" y="833"/>
                  </a:lnTo>
                  <a:lnTo>
                    <a:pt x="4598" y="644"/>
                  </a:lnTo>
                  <a:lnTo>
                    <a:pt x="4901" y="455"/>
                  </a:lnTo>
                  <a:lnTo>
                    <a:pt x="5204" y="209"/>
                  </a:lnTo>
                  <a:lnTo>
                    <a:pt x="5204" y="209"/>
                  </a:lnTo>
                  <a:lnTo>
                    <a:pt x="5242" y="171"/>
                  </a:lnTo>
                  <a:lnTo>
                    <a:pt x="5242" y="133"/>
                  </a:lnTo>
                  <a:lnTo>
                    <a:pt x="5242" y="76"/>
                  </a:lnTo>
                  <a:lnTo>
                    <a:pt x="5223" y="57"/>
                  </a:lnTo>
                  <a:lnTo>
                    <a:pt x="5185" y="19"/>
                  </a:lnTo>
                  <a:lnTo>
                    <a:pt x="5147" y="0"/>
                  </a:lnTo>
                  <a:lnTo>
                    <a:pt x="5090" y="0"/>
                  </a:lnTo>
                  <a:lnTo>
                    <a:pt x="5053" y="0"/>
                  </a:lnTo>
                  <a:lnTo>
                    <a:pt x="5053" y="0"/>
                  </a:lnTo>
                  <a:close/>
                </a:path>
              </a:pathLst>
            </a:custGeom>
            <a:solidFill>
              <a:srgbClr val="DE94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179;p27">
              <a:extLst>
                <a:ext uri="{FF2B5EF4-FFF2-40B4-BE49-F238E27FC236}">
                  <a16:creationId xmlns:a16="http://schemas.microsoft.com/office/drawing/2014/main" id="{1BCF4017-5596-7CE8-92F4-4EFB9E1B6ECF}"/>
                </a:ext>
              </a:extLst>
            </p:cNvPr>
            <p:cNvSpPr/>
            <p:nvPr/>
          </p:nvSpPr>
          <p:spPr>
            <a:xfrm>
              <a:off x="7740014" y="3247471"/>
              <a:ext cx="155681" cy="38165"/>
            </a:xfrm>
            <a:custGeom>
              <a:avLst/>
              <a:gdLst/>
              <a:ahLst/>
              <a:cxnLst/>
              <a:rect l="l" t="t" r="r" b="b"/>
              <a:pathLst>
                <a:path w="5564" h="1364" extrusionOk="0">
                  <a:moveTo>
                    <a:pt x="0" y="1"/>
                  </a:moveTo>
                  <a:lnTo>
                    <a:pt x="0" y="1"/>
                  </a:lnTo>
                  <a:lnTo>
                    <a:pt x="38" y="58"/>
                  </a:lnTo>
                  <a:lnTo>
                    <a:pt x="170" y="190"/>
                  </a:lnTo>
                  <a:lnTo>
                    <a:pt x="360" y="417"/>
                  </a:lnTo>
                  <a:lnTo>
                    <a:pt x="492" y="531"/>
                  </a:lnTo>
                  <a:lnTo>
                    <a:pt x="662" y="644"/>
                  </a:lnTo>
                  <a:lnTo>
                    <a:pt x="833" y="777"/>
                  </a:lnTo>
                  <a:lnTo>
                    <a:pt x="1041" y="909"/>
                  </a:lnTo>
                  <a:lnTo>
                    <a:pt x="1249" y="1023"/>
                  </a:lnTo>
                  <a:lnTo>
                    <a:pt x="1495" y="1117"/>
                  </a:lnTo>
                  <a:lnTo>
                    <a:pt x="1779" y="1212"/>
                  </a:lnTo>
                  <a:lnTo>
                    <a:pt x="2063" y="1288"/>
                  </a:lnTo>
                  <a:lnTo>
                    <a:pt x="2384" y="1344"/>
                  </a:lnTo>
                  <a:lnTo>
                    <a:pt x="2744" y="1363"/>
                  </a:lnTo>
                  <a:lnTo>
                    <a:pt x="2744" y="1363"/>
                  </a:lnTo>
                  <a:lnTo>
                    <a:pt x="3122" y="1363"/>
                  </a:lnTo>
                  <a:lnTo>
                    <a:pt x="3463" y="1326"/>
                  </a:lnTo>
                  <a:lnTo>
                    <a:pt x="3785" y="1269"/>
                  </a:lnTo>
                  <a:lnTo>
                    <a:pt x="4068" y="1174"/>
                  </a:lnTo>
                  <a:lnTo>
                    <a:pt x="4333" y="1080"/>
                  </a:lnTo>
                  <a:lnTo>
                    <a:pt x="4560" y="966"/>
                  </a:lnTo>
                  <a:lnTo>
                    <a:pt x="4769" y="834"/>
                  </a:lnTo>
                  <a:lnTo>
                    <a:pt x="4939" y="701"/>
                  </a:lnTo>
                  <a:lnTo>
                    <a:pt x="5090" y="569"/>
                  </a:lnTo>
                  <a:lnTo>
                    <a:pt x="5223" y="455"/>
                  </a:lnTo>
                  <a:lnTo>
                    <a:pt x="5412" y="228"/>
                  </a:lnTo>
                  <a:lnTo>
                    <a:pt x="5525" y="58"/>
                  </a:lnTo>
                  <a:lnTo>
                    <a:pt x="5563" y="1"/>
                  </a:lnTo>
                  <a:lnTo>
                    <a:pt x="5563" y="1"/>
                  </a:lnTo>
                  <a:lnTo>
                    <a:pt x="5450" y="39"/>
                  </a:lnTo>
                  <a:lnTo>
                    <a:pt x="5128" y="152"/>
                  </a:lnTo>
                  <a:lnTo>
                    <a:pt x="4636" y="285"/>
                  </a:lnTo>
                  <a:lnTo>
                    <a:pt x="4314" y="360"/>
                  </a:lnTo>
                  <a:lnTo>
                    <a:pt x="3955" y="417"/>
                  </a:lnTo>
                  <a:lnTo>
                    <a:pt x="3557" y="455"/>
                  </a:lnTo>
                  <a:lnTo>
                    <a:pt x="3141" y="474"/>
                  </a:lnTo>
                  <a:lnTo>
                    <a:pt x="2668" y="493"/>
                  </a:lnTo>
                  <a:lnTo>
                    <a:pt x="2195" y="455"/>
                  </a:lnTo>
                  <a:lnTo>
                    <a:pt x="1684" y="398"/>
                  </a:lnTo>
                  <a:lnTo>
                    <a:pt x="1135" y="304"/>
                  </a:lnTo>
                  <a:lnTo>
                    <a:pt x="587" y="171"/>
                  </a:lnTo>
                  <a:lnTo>
                    <a:pt x="0" y="1"/>
                  </a:lnTo>
                  <a:lnTo>
                    <a:pt x="0" y="1"/>
                  </a:lnTo>
                  <a:close/>
                </a:path>
              </a:pathLst>
            </a:custGeom>
            <a:solidFill>
              <a:srgbClr val="A15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180;p27">
              <a:extLst>
                <a:ext uri="{FF2B5EF4-FFF2-40B4-BE49-F238E27FC236}">
                  <a16:creationId xmlns:a16="http://schemas.microsoft.com/office/drawing/2014/main" id="{FDA14669-ED56-0696-DC88-53346AD737B1}"/>
                </a:ext>
              </a:extLst>
            </p:cNvPr>
            <p:cNvSpPr/>
            <p:nvPr/>
          </p:nvSpPr>
          <p:spPr>
            <a:xfrm>
              <a:off x="7796114" y="3174414"/>
              <a:ext cx="41858" cy="29687"/>
            </a:xfrm>
            <a:custGeom>
              <a:avLst/>
              <a:gdLst/>
              <a:ahLst/>
              <a:cxnLst/>
              <a:rect l="l" t="t" r="r" b="b"/>
              <a:pathLst>
                <a:path w="1496" h="1061" extrusionOk="0">
                  <a:moveTo>
                    <a:pt x="1496" y="1060"/>
                  </a:moveTo>
                  <a:lnTo>
                    <a:pt x="1496" y="1060"/>
                  </a:lnTo>
                  <a:lnTo>
                    <a:pt x="1458" y="966"/>
                  </a:lnTo>
                  <a:lnTo>
                    <a:pt x="1401" y="852"/>
                  </a:lnTo>
                  <a:lnTo>
                    <a:pt x="1306" y="739"/>
                  </a:lnTo>
                  <a:lnTo>
                    <a:pt x="1193" y="625"/>
                  </a:lnTo>
                  <a:lnTo>
                    <a:pt x="1060" y="530"/>
                  </a:lnTo>
                  <a:lnTo>
                    <a:pt x="985" y="493"/>
                  </a:lnTo>
                  <a:lnTo>
                    <a:pt x="909" y="455"/>
                  </a:lnTo>
                  <a:lnTo>
                    <a:pt x="814" y="455"/>
                  </a:lnTo>
                  <a:lnTo>
                    <a:pt x="720" y="455"/>
                  </a:lnTo>
                  <a:lnTo>
                    <a:pt x="720" y="455"/>
                  </a:lnTo>
                  <a:lnTo>
                    <a:pt x="531" y="493"/>
                  </a:lnTo>
                  <a:lnTo>
                    <a:pt x="379" y="549"/>
                  </a:lnTo>
                  <a:lnTo>
                    <a:pt x="266" y="644"/>
                  </a:lnTo>
                  <a:lnTo>
                    <a:pt x="171" y="720"/>
                  </a:lnTo>
                  <a:lnTo>
                    <a:pt x="95" y="814"/>
                  </a:lnTo>
                  <a:lnTo>
                    <a:pt x="39" y="890"/>
                  </a:lnTo>
                  <a:lnTo>
                    <a:pt x="1" y="966"/>
                  </a:lnTo>
                  <a:lnTo>
                    <a:pt x="1" y="966"/>
                  </a:lnTo>
                  <a:lnTo>
                    <a:pt x="20" y="814"/>
                  </a:lnTo>
                  <a:lnTo>
                    <a:pt x="39" y="663"/>
                  </a:lnTo>
                  <a:lnTo>
                    <a:pt x="95" y="474"/>
                  </a:lnTo>
                  <a:lnTo>
                    <a:pt x="171" y="303"/>
                  </a:lnTo>
                  <a:lnTo>
                    <a:pt x="228" y="209"/>
                  </a:lnTo>
                  <a:lnTo>
                    <a:pt x="304" y="152"/>
                  </a:lnTo>
                  <a:lnTo>
                    <a:pt x="398" y="76"/>
                  </a:lnTo>
                  <a:lnTo>
                    <a:pt x="493" y="38"/>
                  </a:lnTo>
                  <a:lnTo>
                    <a:pt x="606" y="20"/>
                  </a:lnTo>
                  <a:lnTo>
                    <a:pt x="739" y="1"/>
                  </a:lnTo>
                  <a:lnTo>
                    <a:pt x="739" y="1"/>
                  </a:lnTo>
                  <a:lnTo>
                    <a:pt x="890" y="20"/>
                  </a:lnTo>
                  <a:lnTo>
                    <a:pt x="1004" y="57"/>
                  </a:lnTo>
                  <a:lnTo>
                    <a:pt x="1117" y="114"/>
                  </a:lnTo>
                  <a:lnTo>
                    <a:pt x="1212" y="190"/>
                  </a:lnTo>
                  <a:lnTo>
                    <a:pt x="1288" y="265"/>
                  </a:lnTo>
                  <a:lnTo>
                    <a:pt x="1344" y="360"/>
                  </a:lnTo>
                  <a:lnTo>
                    <a:pt x="1382" y="455"/>
                  </a:lnTo>
                  <a:lnTo>
                    <a:pt x="1420" y="549"/>
                  </a:lnTo>
                  <a:lnTo>
                    <a:pt x="1477" y="739"/>
                  </a:lnTo>
                  <a:lnTo>
                    <a:pt x="1496" y="909"/>
                  </a:lnTo>
                  <a:lnTo>
                    <a:pt x="1496" y="1060"/>
                  </a:lnTo>
                  <a:lnTo>
                    <a:pt x="1496" y="1060"/>
                  </a:lnTo>
                  <a:close/>
                </a:path>
              </a:pathLst>
            </a:custGeom>
            <a:solidFill>
              <a:srgbClr val="C47F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181;p27">
              <a:extLst>
                <a:ext uri="{FF2B5EF4-FFF2-40B4-BE49-F238E27FC236}">
                  <a16:creationId xmlns:a16="http://schemas.microsoft.com/office/drawing/2014/main" id="{41E12525-0070-BB73-35F5-70277405611F}"/>
                </a:ext>
              </a:extLst>
            </p:cNvPr>
            <p:cNvSpPr/>
            <p:nvPr/>
          </p:nvSpPr>
          <p:spPr>
            <a:xfrm>
              <a:off x="7698183" y="3212019"/>
              <a:ext cx="50308" cy="85787"/>
            </a:xfrm>
            <a:custGeom>
              <a:avLst/>
              <a:gdLst/>
              <a:ahLst/>
              <a:cxnLst/>
              <a:rect l="l" t="t" r="r" b="b"/>
              <a:pathLst>
                <a:path w="1798" h="3066" extrusionOk="0">
                  <a:moveTo>
                    <a:pt x="1514" y="57"/>
                  </a:moveTo>
                  <a:lnTo>
                    <a:pt x="1514" y="57"/>
                  </a:lnTo>
                  <a:lnTo>
                    <a:pt x="1079" y="454"/>
                  </a:lnTo>
                  <a:lnTo>
                    <a:pt x="889" y="681"/>
                  </a:lnTo>
                  <a:lnTo>
                    <a:pt x="700" y="908"/>
                  </a:lnTo>
                  <a:lnTo>
                    <a:pt x="700" y="908"/>
                  </a:lnTo>
                  <a:lnTo>
                    <a:pt x="530" y="1173"/>
                  </a:lnTo>
                  <a:lnTo>
                    <a:pt x="379" y="1457"/>
                  </a:lnTo>
                  <a:lnTo>
                    <a:pt x="246" y="1741"/>
                  </a:lnTo>
                  <a:lnTo>
                    <a:pt x="151" y="2044"/>
                  </a:lnTo>
                  <a:lnTo>
                    <a:pt x="151" y="2044"/>
                  </a:lnTo>
                  <a:lnTo>
                    <a:pt x="76" y="2328"/>
                  </a:lnTo>
                  <a:lnTo>
                    <a:pt x="19" y="2611"/>
                  </a:lnTo>
                  <a:lnTo>
                    <a:pt x="19" y="2611"/>
                  </a:lnTo>
                  <a:lnTo>
                    <a:pt x="0" y="2763"/>
                  </a:lnTo>
                  <a:lnTo>
                    <a:pt x="0" y="2838"/>
                  </a:lnTo>
                  <a:lnTo>
                    <a:pt x="38" y="2914"/>
                  </a:lnTo>
                  <a:lnTo>
                    <a:pt x="38" y="2914"/>
                  </a:lnTo>
                  <a:lnTo>
                    <a:pt x="57" y="2971"/>
                  </a:lnTo>
                  <a:lnTo>
                    <a:pt x="95" y="3009"/>
                  </a:lnTo>
                  <a:lnTo>
                    <a:pt x="151" y="3047"/>
                  </a:lnTo>
                  <a:lnTo>
                    <a:pt x="208" y="3066"/>
                  </a:lnTo>
                  <a:lnTo>
                    <a:pt x="265" y="3066"/>
                  </a:lnTo>
                  <a:lnTo>
                    <a:pt x="322" y="3066"/>
                  </a:lnTo>
                  <a:lnTo>
                    <a:pt x="379" y="3047"/>
                  </a:lnTo>
                  <a:lnTo>
                    <a:pt x="416" y="3009"/>
                  </a:lnTo>
                  <a:lnTo>
                    <a:pt x="416" y="3009"/>
                  </a:lnTo>
                  <a:lnTo>
                    <a:pt x="492" y="2933"/>
                  </a:lnTo>
                  <a:lnTo>
                    <a:pt x="530" y="2820"/>
                  </a:lnTo>
                  <a:lnTo>
                    <a:pt x="568" y="2630"/>
                  </a:lnTo>
                  <a:lnTo>
                    <a:pt x="568" y="2630"/>
                  </a:lnTo>
                  <a:lnTo>
                    <a:pt x="662" y="2328"/>
                  </a:lnTo>
                  <a:lnTo>
                    <a:pt x="662" y="2328"/>
                  </a:lnTo>
                  <a:lnTo>
                    <a:pt x="738" y="2063"/>
                  </a:lnTo>
                  <a:lnTo>
                    <a:pt x="852" y="1798"/>
                  </a:lnTo>
                  <a:lnTo>
                    <a:pt x="852" y="1798"/>
                  </a:lnTo>
                  <a:lnTo>
                    <a:pt x="1022" y="1381"/>
                  </a:lnTo>
                  <a:lnTo>
                    <a:pt x="1211" y="984"/>
                  </a:lnTo>
                  <a:lnTo>
                    <a:pt x="1325" y="795"/>
                  </a:lnTo>
                  <a:lnTo>
                    <a:pt x="1457" y="606"/>
                  </a:lnTo>
                  <a:lnTo>
                    <a:pt x="1590" y="435"/>
                  </a:lnTo>
                  <a:lnTo>
                    <a:pt x="1741" y="265"/>
                  </a:lnTo>
                  <a:lnTo>
                    <a:pt x="1741" y="265"/>
                  </a:lnTo>
                  <a:lnTo>
                    <a:pt x="1779" y="208"/>
                  </a:lnTo>
                  <a:lnTo>
                    <a:pt x="1798" y="151"/>
                  </a:lnTo>
                  <a:lnTo>
                    <a:pt x="1779" y="95"/>
                  </a:lnTo>
                  <a:lnTo>
                    <a:pt x="1741" y="57"/>
                  </a:lnTo>
                  <a:lnTo>
                    <a:pt x="1684" y="19"/>
                  </a:lnTo>
                  <a:lnTo>
                    <a:pt x="1627" y="0"/>
                  </a:lnTo>
                  <a:lnTo>
                    <a:pt x="1571" y="19"/>
                  </a:lnTo>
                  <a:lnTo>
                    <a:pt x="1514" y="57"/>
                  </a:lnTo>
                  <a:lnTo>
                    <a:pt x="1514" y="57"/>
                  </a:lnTo>
                  <a:close/>
                </a:path>
              </a:pathLst>
            </a:custGeom>
            <a:solidFill>
              <a:srgbClr val="DE94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182;p27">
              <a:extLst>
                <a:ext uri="{FF2B5EF4-FFF2-40B4-BE49-F238E27FC236}">
                  <a16:creationId xmlns:a16="http://schemas.microsoft.com/office/drawing/2014/main" id="{9B277603-1A0A-4AC0-C492-F8C10E848CC5}"/>
                </a:ext>
              </a:extLst>
            </p:cNvPr>
            <p:cNvSpPr/>
            <p:nvPr/>
          </p:nvSpPr>
          <p:spPr>
            <a:xfrm>
              <a:off x="7882965" y="3212019"/>
              <a:ext cx="50308" cy="85787"/>
            </a:xfrm>
            <a:custGeom>
              <a:avLst/>
              <a:gdLst/>
              <a:ahLst/>
              <a:cxnLst/>
              <a:rect l="l" t="t" r="r" b="b"/>
              <a:pathLst>
                <a:path w="1798" h="3066" extrusionOk="0">
                  <a:moveTo>
                    <a:pt x="284" y="57"/>
                  </a:moveTo>
                  <a:lnTo>
                    <a:pt x="284" y="57"/>
                  </a:lnTo>
                  <a:lnTo>
                    <a:pt x="700" y="454"/>
                  </a:lnTo>
                  <a:lnTo>
                    <a:pt x="908" y="681"/>
                  </a:lnTo>
                  <a:lnTo>
                    <a:pt x="1098" y="908"/>
                  </a:lnTo>
                  <a:lnTo>
                    <a:pt x="1098" y="908"/>
                  </a:lnTo>
                  <a:lnTo>
                    <a:pt x="1268" y="1173"/>
                  </a:lnTo>
                  <a:lnTo>
                    <a:pt x="1419" y="1457"/>
                  </a:lnTo>
                  <a:lnTo>
                    <a:pt x="1533" y="1741"/>
                  </a:lnTo>
                  <a:lnTo>
                    <a:pt x="1646" y="2044"/>
                  </a:lnTo>
                  <a:lnTo>
                    <a:pt x="1646" y="2044"/>
                  </a:lnTo>
                  <a:lnTo>
                    <a:pt x="1722" y="2328"/>
                  </a:lnTo>
                  <a:lnTo>
                    <a:pt x="1779" y="2611"/>
                  </a:lnTo>
                  <a:lnTo>
                    <a:pt x="1779" y="2611"/>
                  </a:lnTo>
                  <a:lnTo>
                    <a:pt x="1798" y="2763"/>
                  </a:lnTo>
                  <a:lnTo>
                    <a:pt x="1779" y="2838"/>
                  </a:lnTo>
                  <a:lnTo>
                    <a:pt x="1760" y="2914"/>
                  </a:lnTo>
                  <a:lnTo>
                    <a:pt x="1760" y="2914"/>
                  </a:lnTo>
                  <a:lnTo>
                    <a:pt x="1722" y="2971"/>
                  </a:lnTo>
                  <a:lnTo>
                    <a:pt x="1684" y="3009"/>
                  </a:lnTo>
                  <a:lnTo>
                    <a:pt x="1646" y="3047"/>
                  </a:lnTo>
                  <a:lnTo>
                    <a:pt x="1590" y="3066"/>
                  </a:lnTo>
                  <a:lnTo>
                    <a:pt x="1533" y="3066"/>
                  </a:lnTo>
                  <a:lnTo>
                    <a:pt x="1476" y="3066"/>
                  </a:lnTo>
                  <a:lnTo>
                    <a:pt x="1419" y="3047"/>
                  </a:lnTo>
                  <a:lnTo>
                    <a:pt x="1381" y="3009"/>
                  </a:lnTo>
                  <a:lnTo>
                    <a:pt x="1381" y="3009"/>
                  </a:lnTo>
                  <a:lnTo>
                    <a:pt x="1306" y="2933"/>
                  </a:lnTo>
                  <a:lnTo>
                    <a:pt x="1268" y="2820"/>
                  </a:lnTo>
                  <a:lnTo>
                    <a:pt x="1211" y="2630"/>
                  </a:lnTo>
                  <a:lnTo>
                    <a:pt x="1211" y="2630"/>
                  </a:lnTo>
                  <a:lnTo>
                    <a:pt x="1135" y="2328"/>
                  </a:lnTo>
                  <a:lnTo>
                    <a:pt x="1135" y="2328"/>
                  </a:lnTo>
                  <a:lnTo>
                    <a:pt x="1041" y="2063"/>
                  </a:lnTo>
                  <a:lnTo>
                    <a:pt x="946" y="1798"/>
                  </a:lnTo>
                  <a:lnTo>
                    <a:pt x="946" y="1798"/>
                  </a:lnTo>
                  <a:lnTo>
                    <a:pt x="776" y="1381"/>
                  </a:lnTo>
                  <a:lnTo>
                    <a:pt x="568" y="984"/>
                  </a:lnTo>
                  <a:lnTo>
                    <a:pt x="454" y="795"/>
                  </a:lnTo>
                  <a:lnTo>
                    <a:pt x="341" y="606"/>
                  </a:lnTo>
                  <a:lnTo>
                    <a:pt x="189" y="435"/>
                  </a:lnTo>
                  <a:lnTo>
                    <a:pt x="57" y="265"/>
                  </a:lnTo>
                  <a:lnTo>
                    <a:pt x="57" y="265"/>
                  </a:lnTo>
                  <a:lnTo>
                    <a:pt x="19" y="208"/>
                  </a:lnTo>
                  <a:lnTo>
                    <a:pt x="0" y="151"/>
                  </a:lnTo>
                  <a:lnTo>
                    <a:pt x="19" y="95"/>
                  </a:lnTo>
                  <a:lnTo>
                    <a:pt x="57" y="57"/>
                  </a:lnTo>
                  <a:lnTo>
                    <a:pt x="95" y="19"/>
                  </a:lnTo>
                  <a:lnTo>
                    <a:pt x="170" y="0"/>
                  </a:lnTo>
                  <a:lnTo>
                    <a:pt x="227" y="19"/>
                  </a:lnTo>
                  <a:lnTo>
                    <a:pt x="284" y="57"/>
                  </a:lnTo>
                  <a:lnTo>
                    <a:pt x="284" y="57"/>
                  </a:lnTo>
                  <a:close/>
                </a:path>
              </a:pathLst>
            </a:custGeom>
            <a:solidFill>
              <a:srgbClr val="DE94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2183;p27">
              <a:extLst>
                <a:ext uri="{FF2B5EF4-FFF2-40B4-BE49-F238E27FC236}">
                  <a16:creationId xmlns:a16="http://schemas.microsoft.com/office/drawing/2014/main" id="{1A5D757A-DA47-245E-8BA4-70DBB8C00C3D}"/>
                </a:ext>
              </a:extLst>
            </p:cNvPr>
            <p:cNvSpPr/>
            <p:nvPr/>
          </p:nvSpPr>
          <p:spPr>
            <a:xfrm>
              <a:off x="7917381" y="3162774"/>
              <a:ext cx="90543" cy="90571"/>
            </a:xfrm>
            <a:custGeom>
              <a:avLst/>
              <a:gdLst/>
              <a:ahLst/>
              <a:cxnLst/>
              <a:rect l="l" t="t" r="r" b="b"/>
              <a:pathLst>
                <a:path w="3236" h="3237" extrusionOk="0">
                  <a:moveTo>
                    <a:pt x="1457" y="0"/>
                  </a:moveTo>
                  <a:lnTo>
                    <a:pt x="1287" y="38"/>
                  </a:lnTo>
                  <a:lnTo>
                    <a:pt x="1135" y="76"/>
                  </a:lnTo>
                  <a:lnTo>
                    <a:pt x="984" y="114"/>
                  </a:lnTo>
                  <a:lnTo>
                    <a:pt x="852" y="190"/>
                  </a:lnTo>
                  <a:lnTo>
                    <a:pt x="719" y="265"/>
                  </a:lnTo>
                  <a:lnTo>
                    <a:pt x="587" y="360"/>
                  </a:lnTo>
                  <a:lnTo>
                    <a:pt x="473" y="473"/>
                  </a:lnTo>
                  <a:lnTo>
                    <a:pt x="360" y="606"/>
                  </a:lnTo>
                  <a:lnTo>
                    <a:pt x="265" y="719"/>
                  </a:lnTo>
                  <a:lnTo>
                    <a:pt x="189" y="852"/>
                  </a:lnTo>
                  <a:lnTo>
                    <a:pt x="114" y="1003"/>
                  </a:lnTo>
                  <a:lnTo>
                    <a:pt x="57" y="1155"/>
                  </a:lnTo>
                  <a:lnTo>
                    <a:pt x="19" y="1306"/>
                  </a:lnTo>
                  <a:lnTo>
                    <a:pt x="0" y="1457"/>
                  </a:lnTo>
                  <a:lnTo>
                    <a:pt x="0" y="1628"/>
                  </a:lnTo>
                  <a:lnTo>
                    <a:pt x="0" y="1779"/>
                  </a:lnTo>
                  <a:lnTo>
                    <a:pt x="19" y="1949"/>
                  </a:lnTo>
                  <a:lnTo>
                    <a:pt x="57" y="2101"/>
                  </a:lnTo>
                  <a:lnTo>
                    <a:pt x="114" y="2233"/>
                  </a:lnTo>
                  <a:lnTo>
                    <a:pt x="189" y="2385"/>
                  </a:lnTo>
                  <a:lnTo>
                    <a:pt x="265" y="2517"/>
                  </a:lnTo>
                  <a:lnTo>
                    <a:pt x="360" y="2649"/>
                  </a:lnTo>
                  <a:lnTo>
                    <a:pt x="473" y="2763"/>
                  </a:lnTo>
                  <a:lnTo>
                    <a:pt x="587" y="2877"/>
                  </a:lnTo>
                  <a:lnTo>
                    <a:pt x="719" y="2971"/>
                  </a:lnTo>
                  <a:lnTo>
                    <a:pt x="852" y="3047"/>
                  </a:lnTo>
                  <a:lnTo>
                    <a:pt x="984" y="3123"/>
                  </a:lnTo>
                  <a:lnTo>
                    <a:pt x="1135" y="3160"/>
                  </a:lnTo>
                  <a:lnTo>
                    <a:pt x="1287" y="3198"/>
                  </a:lnTo>
                  <a:lnTo>
                    <a:pt x="1457" y="3236"/>
                  </a:lnTo>
                  <a:lnTo>
                    <a:pt x="1779" y="3236"/>
                  </a:lnTo>
                  <a:lnTo>
                    <a:pt x="1930" y="3198"/>
                  </a:lnTo>
                  <a:lnTo>
                    <a:pt x="2082" y="3160"/>
                  </a:lnTo>
                  <a:lnTo>
                    <a:pt x="2233" y="3123"/>
                  </a:lnTo>
                  <a:lnTo>
                    <a:pt x="2365" y="3047"/>
                  </a:lnTo>
                  <a:lnTo>
                    <a:pt x="2517" y="2971"/>
                  </a:lnTo>
                  <a:lnTo>
                    <a:pt x="2630" y="2877"/>
                  </a:lnTo>
                  <a:lnTo>
                    <a:pt x="2763" y="2763"/>
                  </a:lnTo>
                  <a:lnTo>
                    <a:pt x="2876" y="2649"/>
                  </a:lnTo>
                  <a:lnTo>
                    <a:pt x="2971" y="2517"/>
                  </a:lnTo>
                  <a:lnTo>
                    <a:pt x="3047" y="2385"/>
                  </a:lnTo>
                  <a:lnTo>
                    <a:pt x="3103" y="2233"/>
                  </a:lnTo>
                  <a:lnTo>
                    <a:pt x="3160" y="2101"/>
                  </a:lnTo>
                  <a:lnTo>
                    <a:pt x="3198" y="1949"/>
                  </a:lnTo>
                  <a:lnTo>
                    <a:pt x="3217" y="1779"/>
                  </a:lnTo>
                  <a:lnTo>
                    <a:pt x="3236" y="1628"/>
                  </a:lnTo>
                  <a:lnTo>
                    <a:pt x="3217" y="1457"/>
                  </a:lnTo>
                  <a:lnTo>
                    <a:pt x="3198" y="1306"/>
                  </a:lnTo>
                  <a:lnTo>
                    <a:pt x="3160" y="1155"/>
                  </a:lnTo>
                  <a:lnTo>
                    <a:pt x="3103" y="1003"/>
                  </a:lnTo>
                  <a:lnTo>
                    <a:pt x="3047" y="852"/>
                  </a:lnTo>
                  <a:lnTo>
                    <a:pt x="2971" y="719"/>
                  </a:lnTo>
                  <a:lnTo>
                    <a:pt x="2876" y="606"/>
                  </a:lnTo>
                  <a:lnTo>
                    <a:pt x="2763" y="473"/>
                  </a:lnTo>
                  <a:lnTo>
                    <a:pt x="2630" y="360"/>
                  </a:lnTo>
                  <a:lnTo>
                    <a:pt x="2517" y="265"/>
                  </a:lnTo>
                  <a:lnTo>
                    <a:pt x="2365" y="190"/>
                  </a:lnTo>
                  <a:lnTo>
                    <a:pt x="2233" y="114"/>
                  </a:lnTo>
                  <a:lnTo>
                    <a:pt x="2082" y="76"/>
                  </a:lnTo>
                  <a:lnTo>
                    <a:pt x="1930" y="38"/>
                  </a:lnTo>
                  <a:lnTo>
                    <a:pt x="1779" y="0"/>
                  </a:lnTo>
                  <a:close/>
                </a:path>
              </a:pathLst>
            </a:custGeom>
            <a:solidFill>
              <a:srgbClr val="FCA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2184;p27">
              <a:extLst>
                <a:ext uri="{FF2B5EF4-FFF2-40B4-BE49-F238E27FC236}">
                  <a16:creationId xmlns:a16="http://schemas.microsoft.com/office/drawing/2014/main" id="{5C080875-1345-5491-660A-9B63BA7D9131}"/>
                </a:ext>
              </a:extLst>
            </p:cNvPr>
            <p:cNvSpPr/>
            <p:nvPr/>
          </p:nvSpPr>
          <p:spPr>
            <a:xfrm>
              <a:off x="7917381" y="3162774"/>
              <a:ext cx="90543" cy="90571"/>
            </a:xfrm>
            <a:custGeom>
              <a:avLst/>
              <a:gdLst/>
              <a:ahLst/>
              <a:cxnLst/>
              <a:rect l="l" t="t" r="r" b="b"/>
              <a:pathLst>
                <a:path w="3236" h="3237" fill="none" extrusionOk="0">
                  <a:moveTo>
                    <a:pt x="1627" y="0"/>
                  </a:moveTo>
                  <a:lnTo>
                    <a:pt x="1627" y="0"/>
                  </a:lnTo>
                  <a:lnTo>
                    <a:pt x="1457" y="0"/>
                  </a:lnTo>
                  <a:lnTo>
                    <a:pt x="1287" y="38"/>
                  </a:lnTo>
                  <a:lnTo>
                    <a:pt x="1135" y="76"/>
                  </a:lnTo>
                  <a:lnTo>
                    <a:pt x="984" y="114"/>
                  </a:lnTo>
                  <a:lnTo>
                    <a:pt x="852" y="190"/>
                  </a:lnTo>
                  <a:lnTo>
                    <a:pt x="719" y="265"/>
                  </a:lnTo>
                  <a:lnTo>
                    <a:pt x="587" y="360"/>
                  </a:lnTo>
                  <a:lnTo>
                    <a:pt x="473" y="473"/>
                  </a:lnTo>
                  <a:lnTo>
                    <a:pt x="473" y="473"/>
                  </a:lnTo>
                  <a:lnTo>
                    <a:pt x="360" y="606"/>
                  </a:lnTo>
                  <a:lnTo>
                    <a:pt x="265" y="719"/>
                  </a:lnTo>
                  <a:lnTo>
                    <a:pt x="189" y="852"/>
                  </a:lnTo>
                  <a:lnTo>
                    <a:pt x="114" y="1003"/>
                  </a:lnTo>
                  <a:lnTo>
                    <a:pt x="57" y="1155"/>
                  </a:lnTo>
                  <a:lnTo>
                    <a:pt x="19" y="1306"/>
                  </a:lnTo>
                  <a:lnTo>
                    <a:pt x="0" y="1457"/>
                  </a:lnTo>
                  <a:lnTo>
                    <a:pt x="0" y="1628"/>
                  </a:lnTo>
                  <a:lnTo>
                    <a:pt x="0" y="1628"/>
                  </a:lnTo>
                  <a:lnTo>
                    <a:pt x="0" y="1779"/>
                  </a:lnTo>
                  <a:lnTo>
                    <a:pt x="19" y="1949"/>
                  </a:lnTo>
                  <a:lnTo>
                    <a:pt x="57" y="2101"/>
                  </a:lnTo>
                  <a:lnTo>
                    <a:pt x="114" y="2233"/>
                  </a:lnTo>
                  <a:lnTo>
                    <a:pt x="189" y="2385"/>
                  </a:lnTo>
                  <a:lnTo>
                    <a:pt x="265" y="2517"/>
                  </a:lnTo>
                  <a:lnTo>
                    <a:pt x="360" y="2649"/>
                  </a:lnTo>
                  <a:lnTo>
                    <a:pt x="473" y="2763"/>
                  </a:lnTo>
                  <a:lnTo>
                    <a:pt x="473" y="2763"/>
                  </a:lnTo>
                  <a:lnTo>
                    <a:pt x="587" y="2877"/>
                  </a:lnTo>
                  <a:lnTo>
                    <a:pt x="719" y="2971"/>
                  </a:lnTo>
                  <a:lnTo>
                    <a:pt x="852" y="3047"/>
                  </a:lnTo>
                  <a:lnTo>
                    <a:pt x="984" y="3123"/>
                  </a:lnTo>
                  <a:lnTo>
                    <a:pt x="1135" y="3160"/>
                  </a:lnTo>
                  <a:lnTo>
                    <a:pt x="1287" y="3198"/>
                  </a:lnTo>
                  <a:lnTo>
                    <a:pt x="1457" y="3236"/>
                  </a:lnTo>
                  <a:lnTo>
                    <a:pt x="1627" y="3236"/>
                  </a:lnTo>
                  <a:lnTo>
                    <a:pt x="1627" y="3236"/>
                  </a:lnTo>
                  <a:lnTo>
                    <a:pt x="1779" y="3236"/>
                  </a:lnTo>
                  <a:lnTo>
                    <a:pt x="1930" y="3198"/>
                  </a:lnTo>
                  <a:lnTo>
                    <a:pt x="2082" y="3160"/>
                  </a:lnTo>
                  <a:lnTo>
                    <a:pt x="2233" y="3123"/>
                  </a:lnTo>
                  <a:lnTo>
                    <a:pt x="2365" y="3047"/>
                  </a:lnTo>
                  <a:lnTo>
                    <a:pt x="2517" y="2971"/>
                  </a:lnTo>
                  <a:lnTo>
                    <a:pt x="2630" y="2877"/>
                  </a:lnTo>
                  <a:lnTo>
                    <a:pt x="2763" y="2763"/>
                  </a:lnTo>
                  <a:lnTo>
                    <a:pt x="2763" y="2763"/>
                  </a:lnTo>
                  <a:lnTo>
                    <a:pt x="2876" y="2649"/>
                  </a:lnTo>
                  <a:lnTo>
                    <a:pt x="2971" y="2517"/>
                  </a:lnTo>
                  <a:lnTo>
                    <a:pt x="3047" y="2385"/>
                  </a:lnTo>
                  <a:lnTo>
                    <a:pt x="3103" y="2233"/>
                  </a:lnTo>
                  <a:lnTo>
                    <a:pt x="3160" y="2101"/>
                  </a:lnTo>
                  <a:lnTo>
                    <a:pt x="3198" y="1949"/>
                  </a:lnTo>
                  <a:lnTo>
                    <a:pt x="3217" y="1779"/>
                  </a:lnTo>
                  <a:lnTo>
                    <a:pt x="3236" y="1628"/>
                  </a:lnTo>
                  <a:lnTo>
                    <a:pt x="3236" y="1628"/>
                  </a:lnTo>
                  <a:lnTo>
                    <a:pt x="3217" y="1457"/>
                  </a:lnTo>
                  <a:lnTo>
                    <a:pt x="3198" y="1306"/>
                  </a:lnTo>
                  <a:lnTo>
                    <a:pt x="3160" y="1155"/>
                  </a:lnTo>
                  <a:lnTo>
                    <a:pt x="3103" y="1003"/>
                  </a:lnTo>
                  <a:lnTo>
                    <a:pt x="3047" y="852"/>
                  </a:lnTo>
                  <a:lnTo>
                    <a:pt x="2971" y="719"/>
                  </a:lnTo>
                  <a:lnTo>
                    <a:pt x="2876" y="606"/>
                  </a:lnTo>
                  <a:lnTo>
                    <a:pt x="2763" y="473"/>
                  </a:lnTo>
                  <a:lnTo>
                    <a:pt x="2763" y="473"/>
                  </a:lnTo>
                  <a:lnTo>
                    <a:pt x="2630" y="360"/>
                  </a:lnTo>
                  <a:lnTo>
                    <a:pt x="2517" y="265"/>
                  </a:lnTo>
                  <a:lnTo>
                    <a:pt x="2365" y="190"/>
                  </a:lnTo>
                  <a:lnTo>
                    <a:pt x="2233" y="114"/>
                  </a:lnTo>
                  <a:lnTo>
                    <a:pt x="2082" y="76"/>
                  </a:lnTo>
                  <a:lnTo>
                    <a:pt x="1930" y="38"/>
                  </a:lnTo>
                  <a:lnTo>
                    <a:pt x="1779" y="0"/>
                  </a:lnTo>
                  <a:lnTo>
                    <a:pt x="162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185;p27">
              <a:extLst>
                <a:ext uri="{FF2B5EF4-FFF2-40B4-BE49-F238E27FC236}">
                  <a16:creationId xmlns:a16="http://schemas.microsoft.com/office/drawing/2014/main" id="{8880D5ED-F749-D334-4F0A-AAC756C3F5D4}"/>
                </a:ext>
              </a:extLst>
            </p:cNvPr>
            <p:cNvSpPr/>
            <p:nvPr/>
          </p:nvSpPr>
          <p:spPr>
            <a:xfrm>
              <a:off x="7967130" y="3177072"/>
              <a:ext cx="20677" cy="21209"/>
            </a:xfrm>
            <a:custGeom>
              <a:avLst/>
              <a:gdLst/>
              <a:ahLst/>
              <a:cxnLst/>
              <a:rect l="l" t="t" r="r" b="b"/>
              <a:pathLst>
                <a:path w="739" h="758" extrusionOk="0">
                  <a:moveTo>
                    <a:pt x="379" y="0"/>
                  </a:moveTo>
                  <a:lnTo>
                    <a:pt x="379" y="0"/>
                  </a:lnTo>
                  <a:lnTo>
                    <a:pt x="436" y="19"/>
                  </a:lnTo>
                  <a:lnTo>
                    <a:pt x="512" y="38"/>
                  </a:lnTo>
                  <a:lnTo>
                    <a:pt x="569" y="76"/>
                  </a:lnTo>
                  <a:lnTo>
                    <a:pt x="625" y="114"/>
                  </a:lnTo>
                  <a:lnTo>
                    <a:pt x="625" y="114"/>
                  </a:lnTo>
                  <a:lnTo>
                    <a:pt x="682" y="170"/>
                  </a:lnTo>
                  <a:lnTo>
                    <a:pt x="720" y="227"/>
                  </a:lnTo>
                  <a:lnTo>
                    <a:pt x="739" y="303"/>
                  </a:lnTo>
                  <a:lnTo>
                    <a:pt x="739" y="379"/>
                  </a:lnTo>
                  <a:lnTo>
                    <a:pt x="739" y="379"/>
                  </a:lnTo>
                  <a:lnTo>
                    <a:pt x="739" y="454"/>
                  </a:lnTo>
                  <a:lnTo>
                    <a:pt x="720" y="511"/>
                  </a:lnTo>
                  <a:lnTo>
                    <a:pt x="682" y="587"/>
                  </a:lnTo>
                  <a:lnTo>
                    <a:pt x="625" y="644"/>
                  </a:lnTo>
                  <a:lnTo>
                    <a:pt x="625" y="644"/>
                  </a:lnTo>
                  <a:lnTo>
                    <a:pt x="569" y="681"/>
                  </a:lnTo>
                  <a:lnTo>
                    <a:pt x="512" y="719"/>
                  </a:lnTo>
                  <a:lnTo>
                    <a:pt x="436" y="738"/>
                  </a:lnTo>
                  <a:lnTo>
                    <a:pt x="379" y="757"/>
                  </a:lnTo>
                  <a:lnTo>
                    <a:pt x="379" y="757"/>
                  </a:lnTo>
                  <a:lnTo>
                    <a:pt x="304" y="738"/>
                  </a:lnTo>
                  <a:lnTo>
                    <a:pt x="228" y="719"/>
                  </a:lnTo>
                  <a:lnTo>
                    <a:pt x="171" y="681"/>
                  </a:lnTo>
                  <a:lnTo>
                    <a:pt x="114" y="644"/>
                  </a:lnTo>
                  <a:lnTo>
                    <a:pt x="114" y="644"/>
                  </a:lnTo>
                  <a:lnTo>
                    <a:pt x="58" y="587"/>
                  </a:lnTo>
                  <a:lnTo>
                    <a:pt x="20" y="511"/>
                  </a:lnTo>
                  <a:lnTo>
                    <a:pt x="1" y="454"/>
                  </a:lnTo>
                  <a:lnTo>
                    <a:pt x="1" y="379"/>
                  </a:lnTo>
                  <a:lnTo>
                    <a:pt x="1" y="379"/>
                  </a:lnTo>
                  <a:lnTo>
                    <a:pt x="1" y="303"/>
                  </a:lnTo>
                  <a:lnTo>
                    <a:pt x="20" y="227"/>
                  </a:lnTo>
                  <a:lnTo>
                    <a:pt x="58" y="170"/>
                  </a:lnTo>
                  <a:lnTo>
                    <a:pt x="114" y="114"/>
                  </a:lnTo>
                  <a:lnTo>
                    <a:pt x="114" y="114"/>
                  </a:lnTo>
                  <a:lnTo>
                    <a:pt x="171" y="76"/>
                  </a:lnTo>
                  <a:lnTo>
                    <a:pt x="228" y="38"/>
                  </a:lnTo>
                  <a:lnTo>
                    <a:pt x="304" y="19"/>
                  </a:lnTo>
                  <a:lnTo>
                    <a:pt x="379" y="0"/>
                  </a:lnTo>
                  <a:lnTo>
                    <a:pt x="37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186;p27">
              <a:extLst>
                <a:ext uri="{FF2B5EF4-FFF2-40B4-BE49-F238E27FC236}">
                  <a16:creationId xmlns:a16="http://schemas.microsoft.com/office/drawing/2014/main" id="{601B0BFA-97E4-3775-CD4F-99DFFC256D17}"/>
                </a:ext>
              </a:extLst>
            </p:cNvPr>
            <p:cNvSpPr/>
            <p:nvPr/>
          </p:nvSpPr>
          <p:spPr>
            <a:xfrm>
              <a:off x="7612396" y="3162774"/>
              <a:ext cx="90571" cy="90571"/>
            </a:xfrm>
            <a:custGeom>
              <a:avLst/>
              <a:gdLst/>
              <a:ahLst/>
              <a:cxnLst/>
              <a:rect l="l" t="t" r="r" b="b"/>
              <a:pathLst>
                <a:path w="3237" h="3237" extrusionOk="0">
                  <a:moveTo>
                    <a:pt x="1439" y="0"/>
                  </a:moveTo>
                  <a:lnTo>
                    <a:pt x="1287" y="38"/>
                  </a:lnTo>
                  <a:lnTo>
                    <a:pt x="1136" y="76"/>
                  </a:lnTo>
                  <a:lnTo>
                    <a:pt x="985" y="114"/>
                  </a:lnTo>
                  <a:lnTo>
                    <a:pt x="852" y="190"/>
                  </a:lnTo>
                  <a:lnTo>
                    <a:pt x="720" y="265"/>
                  </a:lnTo>
                  <a:lnTo>
                    <a:pt x="587" y="360"/>
                  </a:lnTo>
                  <a:lnTo>
                    <a:pt x="474" y="473"/>
                  </a:lnTo>
                  <a:lnTo>
                    <a:pt x="360" y="606"/>
                  </a:lnTo>
                  <a:lnTo>
                    <a:pt x="266" y="719"/>
                  </a:lnTo>
                  <a:lnTo>
                    <a:pt x="190" y="852"/>
                  </a:lnTo>
                  <a:lnTo>
                    <a:pt x="114" y="1003"/>
                  </a:lnTo>
                  <a:lnTo>
                    <a:pt x="57" y="1155"/>
                  </a:lnTo>
                  <a:lnTo>
                    <a:pt x="20" y="1306"/>
                  </a:lnTo>
                  <a:lnTo>
                    <a:pt x="1" y="1457"/>
                  </a:lnTo>
                  <a:lnTo>
                    <a:pt x="1" y="1628"/>
                  </a:lnTo>
                  <a:lnTo>
                    <a:pt x="1" y="1779"/>
                  </a:lnTo>
                  <a:lnTo>
                    <a:pt x="20" y="1949"/>
                  </a:lnTo>
                  <a:lnTo>
                    <a:pt x="57" y="2101"/>
                  </a:lnTo>
                  <a:lnTo>
                    <a:pt x="114" y="2233"/>
                  </a:lnTo>
                  <a:lnTo>
                    <a:pt x="190" y="2385"/>
                  </a:lnTo>
                  <a:lnTo>
                    <a:pt x="266" y="2517"/>
                  </a:lnTo>
                  <a:lnTo>
                    <a:pt x="360" y="2649"/>
                  </a:lnTo>
                  <a:lnTo>
                    <a:pt x="474" y="2763"/>
                  </a:lnTo>
                  <a:lnTo>
                    <a:pt x="587" y="2877"/>
                  </a:lnTo>
                  <a:lnTo>
                    <a:pt x="720" y="2971"/>
                  </a:lnTo>
                  <a:lnTo>
                    <a:pt x="852" y="3047"/>
                  </a:lnTo>
                  <a:lnTo>
                    <a:pt x="985" y="3123"/>
                  </a:lnTo>
                  <a:lnTo>
                    <a:pt x="1136" y="3160"/>
                  </a:lnTo>
                  <a:lnTo>
                    <a:pt x="1287" y="3198"/>
                  </a:lnTo>
                  <a:lnTo>
                    <a:pt x="1439" y="3236"/>
                  </a:lnTo>
                  <a:lnTo>
                    <a:pt x="1779" y="3236"/>
                  </a:lnTo>
                  <a:lnTo>
                    <a:pt x="1931" y="3198"/>
                  </a:lnTo>
                  <a:lnTo>
                    <a:pt x="2082" y="3160"/>
                  </a:lnTo>
                  <a:lnTo>
                    <a:pt x="2234" y="3123"/>
                  </a:lnTo>
                  <a:lnTo>
                    <a:pt x="2366" y="3047"/>
                  </a:lnTo>
                  <a:lnTo>
                    <a:pt x="2517" y="2971"/>
                  </a:lnTo>
                  <a:lnTo>
                    <a:pt x="2631" y="2877"/>
                  </a:lnTo>
                  <a:lnTo>
                    <a:pt x="2763" y="2763"/>
                  </a:lnTo>
                  <a:lnTo>
                    <a:pt x="2877" y="2649"/>
                  </a:lnTo>
                  <a:lnTo>
                    <a:pt x="2971" y="2517"/>
                  </a:lnTo>
                  <a:lnTo>
                    <a:pt x="3047" y="2385"/>
                  </a:lnTo>
                  <a:lnTo>
                    <a:pt x="3123" y="2233"/>
                  </a:lnTo>
                  <a:lnTo>
                    <a:pt x="3161" y="2101"/>
                  </a:lnTo>
                  <a:lnTo>
                    <a:pt x="3199" y="1949"/>
                  </a:lnTo>
                  <a:lnTo>
                    <a:pt x="3217" y="1779"/>
                  </a:lnTo>
                  <a:lnTo>
                    <a:pt x="3236" y="1628"/>
                  </a:lnTo>
                  <a:lnTo>
                    <a:pt x="3217" y="1457"/>
                  </a:lnTo>
                  <a:lnTo>
                    <a:pt x="3199" y="1306"/>
                  </a:lnTo>
                  <a:lnTo>
                    <a:pt x="3161" y="1155"/>
                  </a:lnTo>
                  <a:lnTo>
                    <a:pt x="3123" y="1003"/>
                  </a:lnTo>
                  <a:lnTo>
                    <a:pt x="3047" y="852"/>
                  </a:lnTo>
                  <a:lnTo>
                    <a:pt x="2971" y="719"/>
                  </a:lnTo>
                  <a:lnTo>
                    <a:pt x="2877" y="606"/>
                  </a:lnTo>
                  <a:lnTo>
                    <a:pt x="2763" y="473"/>
                  </a:lnTo>
                  <a:lnTo>
                    <a:pt x="2631" y="360"/>
                  </a:lnTo>
                  <a:lnTo>
                    <a:pt x="2517" y="265"/>
                  </a:lnTo>
                  <a:lnTo>
                    <a:pt x="2366" y="190"/>
                  </a:lnTo>
                  <a:lnTo>
                    <a:pt x="2234" y="114"/>
                  </a:lnTo>
                  <a:lnTo>
                    <a:pt x="2082" y="76"/>
                  </a:lnTo>
                  <a:lnTo>
                    <a:pt x="1931" y="38"/>
                  </a:lnTo>
                  <a:lnTo>
                    <a:pt x="1779" y="0"/>
                  </a:lnTo>
                  <a:close/>
                </a:path>
              </a:pathLst>
            </a:custGeom>
            <a:solidFill>
              <a:srgbClr val="FCA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187;p27">
              <a:extLst>
                <a:ext uri="{FF2B5EF4-FFF2-40B4-BE49-F238E27FC236}">
                  <a16:creationId xmlns:a16="http://schemas.microsoft.com/office/drawing/2014/main" id="{6BA79E19-8259-B6F5-280B-DBAF1BA3F145}"/>
                </a:ext>
              </a:extLst>
            </p:cNvPr>
            <p:cNvSpPr/>
            <p:nvPr/>
          </p:nvSpPr>
          <p:spPr>
            <a:xfrm>
              <a:off x="7612396" y="3162774"/>
              <a:ext cx="90571" cy="90571"/>
            </a:xfrm>
            <a:custGeom>
              <a:avLst/>
              <a:gdLst/>
              <a:ahLst/>
              <a:cxnLst/>
              <a:rect l="l" t="t" r="r" b="b"/>
              <a:pathLst>
                <a:path w="3237" h="3237" fill="none" extrusionOk="0">
                  <a:moveTo>
                    <a:pt x="1609" y="0"/>
                  </a:moveTo>
                  <a:lnTo>
                    <a:pt x="1609" y="0"/>
                  </a:lnTo>
                  <a:lnTo>
                    <a:pt x="1439" y="0"/>
                  </a:lnTo>
                  <a:lnTo>
                    <a:pt x="1287" y="38"/>
                  </a:lnTo>
                  <a:lnTo>
                    <a:pt x="1136" y="76"/>
                  </a:lnTo>
                  <a:lnTo>
                    <a:pt x="985" y="114"/>
                  </a:lnTo>
                  <a:lnTo>
                    <a:pt x="852" y="190"/>
                  </a:lnTo>
                  <a:lnTo>
                    <a:pt x="720" y="265"/>
                  </a:lnTo>
                  <a:lnTo>
                    <a:pt x="587" y="360"/>
                  </a:lnTo>
                  <a:lnTo>
                    <a:pt x="474" y="473"/>
                  </a:lnTo>
                  <a:lnTo>
                    <a:pt x="474" y="473"/>
                  </a:lnTo>
                  <a:lnTo>
                    <a:pt x="360" y="606"/>
                  </a:lnTo>
                  <a:lnTo>
                    <a:pt x="266" y="719"/>
                  </a:lnTo>
                  <a:lnTo>
                    <a:pt x="190" y="852"/>
                  </a:lnTo>
                  <a:lnTo>
                    <a:pt x="114" y="1003"/>
                  </a:lnTo>
                  <a:lnTo>
                    <a:pt x="57" y="1155"/>
                  </a:lnTo>
                  <a:lnTo>
                    <a:pt x="20" y="1306"/>
                  </a:lnTo>
                  <a:lnTo>
                    <a:pt x="1" y="1457"/>
                  </a:lnTo>
                  <a:lnTo>
                    <a:pt x="1" y="1628"/>
                  </a:lnTo>
                  <a:lnTo>
                    <a:pt x="1" y="1628"/>
                  </a:lnTo>
                  <a:lnTo>
                    <a:pt x="1" y="1779"/>
                  </a:lnTo>
                  <a:lnTo>
                    <a:pt x="20" y="1949"/>
                  </a:lnTo>
                  <a:lnTo>
                    <a:pt x="57" y="2101"/>
                  </a:lnTo>
                  <a:lnTo>
                    <a:pt x="114" y="2233"/>
                  </a:lnTo>
                  <a:lnTo>
                    <a:pt x="190" y="2385"/>
                  </a:lnTo>
                  <a:lnTo>
                    <a:pt x="266" y="2517"/>
                  </a:lnTo>
                  <a:lnTo>
                    <a:pt x="360" y="2649"/>
                  </a:lnTo>
                  <a:lnTo>
                    <a:pt x="474" y="2763"/>
                  </a:lnTo>
                  <a:lnTo>
                    <a:pt x="474" y="2763"/>
                  </a:lnTo>
                  <a:lnTo>
                    <a:pt x="587" y="2877"/>
                  </a:lnTo>
                  <a:lnTo>
                    <a:pt x="720" y="2971"/>
                  </a:lnTo>
                  <a:lnTo>
                    <a:pt x="852" y="3047"/>
                  </a:lnTo>
                  <a:lnTo>
                    <a:pt x="985" y="3123"/>
                  </a:lnTo>
                  <a:lnTo>
                    <a:pt x="1136" y="3160"/>
                  </a:lnTo>
                  <a:lnTo>
                    <a:pt x="1287" y="3198"/>
                  </a:lnTo>
                  <a:lnTo>
                    <a:pt x="1439" y="3236"/>
                  </a:lnTo>
                  <a:lnTo>
                    <a:pt x="1609" y="3236"/>
                  </a:lnTo>
                  <a:lnTo>
                    <a:pt x="1609" y="3236"/>
                  </a:lnTo>
                  <a:lnTo>
                    <a:pt x="1779" y="3236"/>
                  </a:lnTo>
                  <a:lnTo>
                    <a:pt x="1931" y="3198"/>
                  </a:lnTo>
                  <a:lnTo>
                    <a:pt x="2082" y="3160"/>
                  </a:lnTo>
                  <a:lnTo>
                    <a:pt x="2234" y="3123"/>
                  </a:lnTo>
                  <a:lnTo>
                    <a:pt x="2366" y="3047"/>
                  </a:lnTo>
                  <a:lnTo>
                    <a:pt x="2517" y="2971"/>
                  </a:lnTo>
                  <a:lnTo>
                    <a:pt x="2631" y="2877"/>
                  </a:lnTo>
                  <a:lnTo>
                    <a:pt x="2763" y="2763"/>
                  </a:lnTo>
                  <a:lnTo>
                    <a:pt x="2763" y="2763"/>
                  </a:lnTo>
                  <a:lnTo>
                    <a:pt x="2877" y="2649"/>
                  </a:lnTo>
                  <a:lnTo>
                    <a:pt x="2971" y="2517"/>
                  </a:lnTo>
                  <a:lnTo>
                    <a:pt x="3047" y="2385"/>
                  </a:lnTo>
                  <a:lnTo>
                    <a:pt x="3123" y="2233"/>
                  </a:lnTo>
                  <a:lnTo>
                    <a:pt x="3161" y="2101"/>
                  </a:lnTo>
                  <a:lnTo>
                    <a:pt x="3199" y="1949"/>
                  </a:lnTo>
                  <a:lnTo>
                    <a:pt x="3217" y="1779"/>
                  </a:lnTo>
                  <a:lnTo>
                    <a:pt x="3236" y="1628"/>
                  </a:lnTo>
                  <a:lnTo>
                    <a:pt x="3236" y="1628"/>
                  </a:lnTo>
                  <a:lnTo>
                    <a:pt x="3217" y="1457"/>
                  </a:lnTo>
                  <a:lnTo>
                    <a:pt x="3199" y="1306"/>
                  </a:lnTo>
                  <a:lnTo>
                    <a:pt x="3161" y="1155"/>
                  </a:lnTo>
                  <a:lnTo>
                    <a:pt x="3123" y="1003"/>
                  </a:lnTo>
                  <a:lnTo>
                    <a:pt x="3047" y="852"/>
                  </a:lnTo>
                  <a:lnTo>
                    <a:pt x="2971" y="719"/>
                  </a:lnTo>
                  <a:lnTo>
                    <a:pt x="2877" y="606"/>
                  </a:lnTo>
                  <a:lnTo>
                    <a:pt x="2763" y="473"/>
                  </a:lnTo>
                  <a:lnTo>
                    <a:pt x="2763" y="473"/>
                  </a:lnTo>
                  <a:lnTo>
                    <a:pt x="2631" y="360"/>
                  </a:lnTo>
                  <a:lnTo>
                    <a:pt x="2517" y="265"/>
                  </a:lnTo>
                  <a:lnTo>
                    <a:pt x="2366" y="190"/>
                  </a:lnTo>
                  <a:lnTo>
                    <a:pt x="2234" y="114"/>
                  </a:lnTo>
                  <a:lnTo>
                    <a:pt x="2082" y="76"/>
                  </a:lnTo>
                  <a:lnTo>
                    <a:pt x="1931" y="38"/>
                  </a:lnTo>
                  <a:lnTo>
                    <a:pt x="1779" y="0"/>
                  </a:lnTo>
                  <a:lnTo>
                    <a:pt x="160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188;p27">
              <a:extLst>
                <a:ext uri="{FF2B5EF4-FFF2-40B4-BE49-F238E27FC236}">
                  <a16:creationId xmlns:a16="http://schemas.microsoft.com/office/drawing/2014/main" id="{D5FBD344-6263-3DD0-57DE-0BBEC204189B}"/>
                </a:ext>
              </a:extLst>
            </p:cNvPr>
            <p:cNvSpPr/>
            <p:nvPr/>
          </p:nvSpPr>
          <p:spPr>
            <a:xfrm>
              <a:off x="7631982" y="3177072"/>
              <a:ext cx="21209" cy="21209"/>
            </a:xfrm>
            <a:custGeom>
              <a:avLst/>
              <a:gdLst/>
              <a:ahLst/>
              <a:cxnLst/>
              <a:rect l="l" t="t" r="r" b="b"/>
              <a:pathLst>
                <a:path w="758" h="758" extrusionOk="0">
                  <a:moveTo>
                    <a:pt x="644" y="114"/>
                  </a:moveTo>
                  <a:lnTo>
                    <a:pt x="644" y="114"/>
                  </a:lnTo>
                  <a:lnTo>
                    <a:pt x="682" y="170"/>
                  </a:lnTo>
                  <a:lnTo>
                    <a:pt x="720" y="227"/>
                  </a:lnTo>
                  <a:lnTo>
                    <a:pt x="739" y="303"/>
                  </a:lnTo>
                  <a:lnTo>
                    <a:pt x="758" y="379"/>
                  </a:lnTo>
                  <a:lnTo>
                    <a:pt x="758" y="379"/>
                  </a:lnTo>
                  <a:lnTo>
                    <a:pt x="739" y="454"/>
                  </a:lnTo>
                  <a:lnTo>
                    <a:pt x="720" y="511"/>
                  </a:lnTo>
                  <a:lnTo>
                    <a:pt x="682" y="587"/>
                  </a:lnTo>
                  <a:lnTo>
                    <a:pt x="644" y="644"/>
                  </a:lnTo>
                  <a:lnTo>
                    <a:pt x="644" y="644"/>
                  </a:lnTo>
                  <a:lnTo>
                    <a:pt x="587" y="681"/>
                  </a:lnTo>
                  <a:lnTo>
                    <a:pt x="531" y="719"/>
                  </a:lnTo>
                  <a:lnTo>
                    <a:pt x="455" y="738"/>
                  </a:lnTo>
                  <a:lnTo>
                    <a:pt x="379" y="757"/>
                  </a:lnTo>
                  <a:lnTo>
                    <a:pt x="379" y="757"/>
                  </a:lnTo>
                  <a:lnTo>
                    <a:pt x="304" y="738"/>
                  </a:lnTo>
                  <a:lnTo>
                    <a:pt x="228" y="719"/>
                  </a:lnTo>
                  <a:lnTo>
                    <a:pt x="171" y="681"/>
                  </a:lnTo>
                  <a:lnTo>
                    <a:pt x="114" y="644"/>
                  </a:lnTo>
                  <a:lnTo>
                    <a:pt x="114" y="644"/>
                  </a:lnTo>
                  <a:lnTo>
                    <a:pt x="76" y="587"/>
                  </a:lnTo>
                  <a:lnTo>
                    <a:pt x="39" y="511"/>
                  </a:lnTo>
                  <a:lnTo>
                    <a:pt x="20" y="454"/>
                  </a:lnTo>
                  <a:lnTo>
                    <a:pt x="1" y="379"/>
                  </a:lnTo>
                  <a:lnTo>
                    <a:pt x="1" y="379"/>
                  </a:lnTo>
                  <a:lnTo>
                    <a:pt x="20" y="303"/>
                  </a:lnTo>
                  <a:lnTo>
                    <a:pt x="39" y="227"/>
                  </a:lnTo>
                  <a:lnTo>
                    <a:pt x="76" y="170"/>
                  </a:lnTo>
                  <a:lnTo>
                    <a:pt x="114" y="114"/>
                  </a:lnTo>
                  <a:lnTo>
                    <a:pt x="114" y="114"/>
                  </a:lnTo>
                  <a:lnTo>
                    <a:pt x="171" y="76"/>
                  </a:lnTo>
                  <a:lnTo>
                    <a:pt x="228" y="38"/>
                  </a:lnTo>
                  <a:lnTo>
                    <a:pt x="304" y="19"/>
                  </a:lnTo>
                  <a:lnTo>
                    <a:pt x="379" y="0"/>
                  </a:lnTo>
                  <a:lnTo>
                    <a:pt x="379" y="0"/>
                  </a:lnTo>
                  <a:lnTo>
                    <a:pt x="455" y="19"/>
                  </a:lnTo>
                  <a:lnTo>
                    <a:pt x="531" y="38"/>
                  </a:lnTo>
                  <a:lnTo>
                    <a:pt x="587" y="76"/>
                  </a:lnTo>
                  <a:lnTo>
                    <a:pt x="644" y="114"/>
                  </a:lnTo>
                  <a:lnTo>
                    <a:pt x="644" y="114"/>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3" name="Google Shape;5296;p48">
            <a:extLst>
              <a:ext uri="{FF2B5EF4-FFF2-40B4-BE49-F238E27FC236}">
                <a16:creationId xmlns:a16="http://schemas.microsoft.com/office/drawing/2014/main" id="{F0FFEF8B-DB4E-140A-E248-5C33851C8BE0}"/>
              </a:ext>
            </a:extLst>
          </p:cNvPr>
          <p:cNvGrpSpPr/>
          <p:nvPr/>
        </p:nvGrpSpPr>
        <p:grpSpPr>
          <a:xfrm>
            <a:off x="9165881" y="4687488"/>
            <a:ext cx="1071051" cy="2115681"/>
            <a:chOff x="3616153" y="2228600"/>
            <a:chExt cx="1302747" cy="2428495"/>
          </a:xfrm>
        </p:grpSpPr>
        <p:sp>
          <p:nvSpPr>
            <p:cNvPr id="134" name="Google Shape;5297;p48">
              <a:extLst>
                <a:ext uri="{FF2B5EF4-FFF2-40B4-BE49-F238E27FC236}">
                  <a16:creationId xmlns:a16="http://schemas.microsoft.com/office/drawing/2014/main" id="{FB06F438-1153-7191-D9B1-588A8525378D}"/>
                </a:ext>
              </a:extLst>
            </p:cNvPr>
            <p:cNvSpPr/>
            <p:nvPr/>
          </p:nvSpPr>
          <p:spPr>
            <a:xfrm>
              <a:off x="3616153" y="4558875"/>
              <a:ext cx="1045011" cy="98220"/>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5298;p48">
              <a:extLst>
                <a:ext uri="{FF2B5EF4-FFF2-40B4-BE49-F238E27FC236}">
                  <a16:creationId xmlns:a16="http://schemas.microsoft.com/office/drawing/2014/main" id="{76616D01-648D-4FB1-E2AD-871265F86413}"/>
                </a:ext>
              </a:extLst>
            </p:cNvPr>
            <p:cNvSpPr/>
            <p:nvPr/>
          </p:nvSpPr>
          <p:spPr>
            <a:xfrm>
              <a:off x="3884300" y="2228600"/>
              <a:ext cx="415275" cy="370300"/>
            </a:xfrm>
            <a:custGeom>
              <a:avLst/>
              <a:gdLst/>
              <a:ahLst/>
              <a:cxnLst/>
              <a:rect l="l" t="t" r="r" b="b"/>
              <a:pathLst>
                <a:path w="16611" h="14812" extrusionOk="0">
                  <a:moveTo>
                    <a:pt x="5947" y="2238"/>
                  </a:moveTo>
                  <a:lnTo>
                    <a:pt x="5947" y="2238"/>
                  </a:lnTo>
                  <a:lnTo>
                    <a:pt x="5793" y="2128"/>
                  </a:lnTo>
                  <a:lnTo>
                    <a:pt x="5617" y="2041"/>
                  </a:lnTo>
                  <a:lnTo>
                    <a:pt x="5420" y="1953"/>
                  </a:lnTo>
                  <a:lnTo>
                    <a:pt x="5223" y="1909"/>
                  </a:lnTo>
                  <a:lnTo>
                    <a:pt x="5025" y="1887"/>
                  </a:lnTo>
                  <a:lnTo>
                    <a:pt x="4806" y="1887"/>
                  </a:lnTo>
                  <a:lnTo>
                    <a:pt x="4586" y="1887"/>
                  </a:lnTo>
                  <a:lnTo>
                    <a:pt x="4367" y="1931"/>
                  </a:lnTo>
                  <a:lnTo>
                    <a:pt x="4125" y="1975"/>
                  </a:lnTo>
                  <a:lnTo>
                    <a:pt x="3928" y="2041"/>
                  </a:lnTo>
                  <a:lnTo>
                    <a:pt x="3709" y="2128"/>
                  </a:lnTo>
                  <a:lnTo>
                    <a:pt x="3511" y="2216"/>
                  </a:lnTo>
                  <a:lnTo>
                    <a:pt x="3314" y="2326"/>
                  </a:lnTo>
                  <a:lnTo>
                    <a:pt x="3138" y="2436"/>
                  </a:lnTo>
                  <a:lnTo>
                    <a:pt x="2962" y="2567"/>
                  </a:lnTo>
                  <a:lnTo>
                    <a:pt x="2809" y="2721"/>
                  </a:lnTo>
                  <a:lnTo>
                    <a:pt x="2809" y="2721"/>
                  </a:lnTo>
                  <a:lnTo>
                    <a:pt x="2699" y="2874"/>
                  </a:lnTo>
                  <a:lnTo>
                    <a:pt x="2589" y="3028"/>
                  </a:lnTo>
                  <a:lnTo>
                    <a:pt x="2480" y="3204"/>
                  </a:lnTo>
                  <a:lnTo>
                    <a:pt x="2414" y="3401"/>
                  </a:lnTo>
                  <a:lnTo>
                    <a:pt x="2348" y="3577"/>
                  </a:lnTo>
                  <a:lnTo>
                    <a:pt x="2304" y="3774"/>
                  </a:lnTo>
                  <a:lnTo>
                    <a:pt x="2260" y="3994"/>
                  </a:lnTo>
                  <a:lnTo>
                    <a:pt x="2260" y="4191"/>
                  </a:lnTo>
                  <a:lnTo>
                    <a:pt x="2260" y="4388"/>
                  </a:lnTo>
                  <a:lnTo>
                    <a:pt x="2282" y="4586"/>
                  </a:lnTo>
                  <a:lnTo>
                    <a:pt x="2304" y="4783"/>
                  </a:lnTo>
                  <a:lnTo>
                    <a:pt x="2370" y="4981"/>
                  </a:lnTo>
                  <a:lnTo>
                    <a:pt x="2436" y="5156"/>
                  </a:lnTo>
                  <a:lnTo>
                    <a:pt x="2524" y="5354"/>
                  </a:lnTo>
                  <a:lnTo>
                    <a:pt x="2633" y="5508"/>
                  </a:lnTo>
                  <a:lnTo>
                    <a:pt x="2743" y="5661"/>
                  </a:lnTo>
                  <a:lnTo>
                    <a:pt x="2743" y="5661"/>
                  </a:lnTo>
                  <a:lnTo>
                    <a:pt x="2480" y="5705"/>
                  </a:lnTo>
                  <a:lnTo>
                    <a:pt x="2238" y="5771"/>
                  </a:lnTo>
                  <a:lnTo>
                    <a:pt x="1997" y="5859"/>
                  </a:lnTo>
                  <a:lnTo>
                    <a:pt x="1734" y="5990"/>
                  </a:lnTo>
                  <a:lnTo>
                    <a:pt x="1514" y="6144"/>
                  </a:lnTo>
                  <a:lnTo>
                    <a:pt x="1273" y="6341"/>
                  </a:lnTo>
                  <a:lnTo>
                    <a:pt x="1075" y="6539"/>
                  </a:lnTo>
                  <a:lnTo>
                    <a:pt x="856" y="6758"/>
                  </a:lnTo>
                  <a:lnTo>
                    <a:pt x="680" y="7000"/>
                  </a:lnTo>
                  <a:lnTo>
                    <a:pt x="505" y="7263"/>
                  </a:lnTo>
                  <a:lnTo>
                    <a:pt x="373" y="7526"/>
                  </a:lnTo>
                  <a:lnTo>
                    <a:pt x="242" y="7790"/>
                  </a:lnTo>
                  <a:lnTo>
                    <a:pt x="132" y="8075"/>
                  </a:lnTo>
                  <a:lnTo>
                    <a:pt x="66" y="8338"/>
                  </a:lnTo>
                  <a:lnTo>
                    <a:pt x="22" y="8623"/>
                  </a:lnTo>
                  <a:lnTo>
                    <a:pt x="0" y="8887"/>
                  </a:lnTo>
                  <a:lnTo>
                    <a:pt x="0" y="8887"/>
                  </a:lnTo>
                  <a:lnTo>
                    <a:pt x="22" y="9150"/>
                  </a:lnTo>
                  <a:lnTo>
                    <a:pt x="66" y="9413"/>
                  </a:lnTo>
                  <a:lnTo>
                    <a:pt x="132" y="9655"/>
                  </a:lnTo>
                  <a:lnTo>
                    <a:pt x="220" y="9918"/>
                  </a:lnTo>
                  <a:lnTo>
                    <a:pt x="329" y="10137"/>
                  </a:lnTo>
                  <a:lnTo>
                    <a:pt x="461" y="10357"/>
                  </a:lnTo>
                  <a:lnTo>
                    <a:pt x="615" y="10576"/>
                  </a:lnTo>
                  <a:lnTo>
                    <a:pt x="790" y="10774"/>
                  </a:lnTo>
                  <a:lnTo>
                    <a:pt x="966" y="10949"/>
                  </a:lnTo>
                  <a:lnTo>
                    <a:pt x="1185" y="11103"/>
                  </a:lnTo>
                  <a:lnTo>
                    <a:pt x="1383" y="11256"/>
                  </a:lnTo>
                  <a:lnTo>
                    <a:pt x="1624" y="11366"/>
                  </a:lnTo>
                  <a:lnTo>
                    <a:pt x="1843" y="11454"/>
                  </a:lnTo>
                  <a:lnTo>
                    <a:pt x="2085" y="11542"/>
                  </a:lnTo>
                  <a:lnTo>
                    <a:pt x="2348" y="11586"/>
                  </a:lnTo>
                  <a:lnTo>
                    <a:pt x="2589" y="11586"/>
                  </a:lnTo>
                  <a:lnTo>
                    <a:pt x="2589" y="11586"/>
                  </a:lnTo>
                  <a:lnTo>
                    <a:pt x="2524" y="11783"/>
                  </a:lnTo>
                  <a:lnTo>
                    <a:pt x="2480" y="11981"/>
                  </a:lnTo>
                  <a:lnTo>
                    <a:pt x="2458" y="12156"/>
                  </a:lnTo>
                  <a:lnTo>
                    <a:pt x="2458" y="12332"/>
                  </a:lnTo>
                  <a:lnTo>
                    <a:pt x="2480" y="12529"/>
                  </a:lnTo>
                  <a:lnTo>
                    <a:pt x="2524" y="12705"/>
                  </a:lnTo>
                  <a:lnTo>
                    <a:pt x="2568" y="12880"/>
                  </a:lnTo>
                  <a:lnTo>
                    <a:pt x="2655" y="13056"/>
                  </a:lnTo>
                  <a:lnTo>
                    <a:pt x="2743" y="13209"/>
                  </a:lnTo>
                  <a:lnTo>
                    <a:pt x="2831" y="13363"/>
                  </a:lnTo>
                  <a:lnTo>
                    <a:pt x="3072" y="13670"/>
                  </a:lnTo>
                  <a:lnTo>
                    <a:pt x="3357" y="13955"/>
                  </a:lnTo>
                  <a:lnTo>
                    <a:pt x="3665" y="14219"/>
                  </a:lnTo>
                  <a:lnTo>
                    <a:pt x="3665" y="14219"/>
                  </a:lnTo>
                  <a:lnTo>
                    <a:pt x="3862" y="14372"/>
                  </a:lnTo>
                  <a:lnTo>
                    <a:pt x="4103" y="14482"/>
                  </a:lnTo>
                  <a:lnTo>
                    <a:pt x="4345" y="14570"/>
                  </a:lnTo>
                  <a:lnTo>
                    <a:pt x="4608" y="14636"/>
                  </a:lnTo>
                  <a:lnTo>
                    <a:pt x="4850" y="14658"/>
                  </a:lnTo>
                  <a:lnTo>
                    <a:pt x="5113" y="14679"/>
                  </a:lnTo>
                  <a:lnTo>
                    <a:pt x="5376" y="14658"/>
                  </a:lnTo>
                  <a:lnTo>
                    <a:pt x="5639" y="14592"/>
                  </a:lnTo>
                  <a:lnTo>
                    <a:pt x="5639" y="14592"/>
                  </a:lnTo>
                  <a:lnTo>
                    <a:pt x="5859" y="14526"/>
                  </a:lnTo>
                  <a:lnTo>
                    <a:pt x="6078" y="14438"/>
                  </a:lnTo>
                  <a:lnTo>
                    <a:pt x="6298" y="14306"/>
                  </a:lnTo>
                  <a:lnTo>
                    <a:pt x="6495" y="14175"/>
                  </a:lnTo>
                  <a:lnTo>
                    <a:pt x="6495" y="14175"/>
                  </a:lnTo>
                  <a:lnTo>
                    <a:pt x="6737" y="14021"/>
                  </a:lnTo>
                  <a:lnTo>
                    <a:pt x="6737" y="14021"/>
                  </a:lnTo>
                  <a:lnTo>
                    <a:pt x="6737" y="14043"/>
                  </a:lnTo>
                  <a:lnTo>
                    <a:pt x="6758" y="14065"/>
                  </a:lnTo>
                  <a:lnTo>
                    <a:pt x="6868" y="14131"/>
                  </a:lnTo>
                  <a:lnTo>
                    <a:pt x="7197" y="14350"/>
                  </a:lnTo>
                  <a:lnTo>
                    <a:pt x="7592" y="14548"/>
                  </a:lnTo>
                  <a:lnTo>
                    <a:pt x="7812" y="14658"/>
                  </a:lnTo>
                  <a:lnTo>
                    <a:pt x="7812" y="14658"/>
                  </a:lnTo>
                  <a:lnTo>
                    <a:pt x="8031" y="14745"/>
                  </a:lnTo>
                  <a:lnTo>
                    <a:pt x="8273" y="14789"/>
                  </a:lnTo>
                  <a:lnTo>
                    <a:pt x="8514" y="14811"/>
                  </a:lnTo>
                  <a:lnTo>
                    <a:pt x="8755" y="14811"/>
                  </a:lnTo>
                  <a:lnTo>
                    <a:pt x="9019" y="14789"/>
                  </a:lnTo>
                  <a:lnTo>
                    <a:pt x="9260" y="14745"/>
                  </a:lnTo>
                  <a:lnTo>
                    <a:pt x="9479" y="14701"/>
                  </a:lnTo>
                  <a:lnTo>
                    <a:pt x="9721" y="14614"/>
                  </a:lnTo>
                  <a:lnTo>
                    <a:pt x="9721" y="14614"/>
                  </a:lnTo>
                  <a:lnTo>
                    <a:pt x="10050" y="14438"/>
                  </a:lnTo>
                  <a:lnTo>
                    <a:pt x="10576" y="14109"/>
                  </a:lnTo>
                  <a:lnTo>
                    <a:pt x="10840" y="13933"/>
                  </a:lnTo>
                  <a:lnTo>
                    <a:pt x="11059" y="13758"/>
                  </a:lnTo>
                  <a:lnTo>
                    <a:pt x="11169" y="13626"/>
                  </a:lnTo>
                  <a:lnTo>
                    <a:pt x="11191" y="13582"/>
                  </a:lnTo>
                  <a:lnTo>
                    <a:pt x="11191" y="13538"/>
                  </a:lnTo>
                  <a:lnTo>
                    <a:pt x="11191" y="13538"/>
                  </a:lnTo>
                  <a:lnTo>
                    <a:pt x="11366" y="13714"/>
                  </a:lnTo>
                  <a:lnTo>
                    <a:pt x="11564" y="13868"/>
                  </a:lnTo>
                  <a:lnTo>
                    <a:pt x="11761" y="13999"/>
                  </a:lnTo>
                  <a:lnTo>
                    <a:pt x="11959" y="14131"/>
                  </a:lnTo>
                  <a:lnTo>
                    <a:pt x="12156" y="14219"/>
                  </a:lnTo>
                  <a:lnTo>
                    <a:pt x="12354" y="14285"/>
                  </a:lnTo>
                  <a:lnTo>
                    <a:pt x="12551" y="14350"/>
                  </a:lnTo>
                  <a:lnTo>
                    <a:pt x="12749" y="14372"/>
                  </a:lnTo>
                  <a:lnTo>
                    <a:pt x="12946" y="14372"/>
                  </a:lnTo>
                  <a:lnTo>
                    <a:pt x="13166" y="14350"/>
                  </a:lnTo>
                  <a:lnTo>
                    <a:pt x="13363" y="14306"/>
                  </a:lnTo>
                  <a:lnTo>
                    <a:pt x="13561" y="14241"/>
                  </a:lnTo>
                  <a:lnTo>
                    <a:pt x="13758" y="14153"/>
                  </a:lnTo>
                  <a:lnTo>
                    <a:pt x="13956" y="14021"/>
                  </a:lnTo>
                  <a:lnTo>
                    <a:pt x="14131" y="13890"/>
                  </a:lnTo>
                  <a:lnTo>
                    <a:pt x="14329" y="13714"/>
                  </a:lnTo>
                  <a:lnTo>
                    <a:pt x="14329" y="13714"/>
                  </a:lnTo>
                  <a:lnTo>
                    <a:pt x="14504" y="13517"/>
                  </a:lnTo>
                  <a:lnTo>
                    <a:pt x="14658" y="13297"/>
                  </a:lnTo>
                  <a:lnTo>
                    <a:pt x="14767" y="13056"/>
                  </a:lnTo>
                  <a:lnTo>
                    <a:pt x="14877" y="12814"/>
                  </a:lnTo>
                  <a:lnTo>
                    <a:pt x="14965" y="12573"/>
                  </a:lnTo>
                  <a:lnTo>
                    <a:pt x="15031" y="12310"/>
                  </a:lnTo>
                  <a:lnTo>
                    <a:pt x="15075" y="12046"/>
                  </a:lnTo>
                  <a:lnTo>
                    <a:pt x="15097" y="11783"/>
                  </a:lnTo>
                  <a:lnTo>
                    <a:pt x="15075" y="11520"/>
                  </a:lnTo>
                  <a:lnTo>
                    <a:pt x="15053" y="11256"/>
                  </a:lnTo>
                  <a:lnTo>
                    <a:pt x="15009" y="10993"/>
                  </a:lnTo>
                  <a:lnTo>
                    <a:pt x="14943" y="10730"/>
                  </a:lnTo>
                  <a:lnTo>
                    <a:pt x="14833" y="10488"/>
                  </a:lnTo>
                  <a:lnTo>
                    <a:pt x="14724" y="10247"/>
                  </a:lnTo>
                  <a:lnTo>
                    <a:pt x="14570" y="10028"/>
                  </a:lnTo>
                  <a:lnTo>
                    <a:pt x="14416" y="9830"/>
                  </a:lnTo>
                  <a:lnTo>
                    <a:pt x="14416" y="9830"/>
                  </a:lnTo>
                  <a:lnTo>
                    <a:pt x="14658" y="9786"/>
                  </a:lnTo>
                  <a:lnTo>
                    <a:pt x="14899" y="9699"/>
                  </a:lnTo>
                  <a:lnTo>
                    <a:pt x="15140" y="9611"/>
                  </a:lnTo>
                  <a:lnTo>
                    <a:pt x="15360" y="9501"/>
                  </a:lnTo>
                  <a:lnTo>
                    <a:pt x="15557" y="9369"/>
                  </a:lnTo>
                  <a:lnTo>
                    <a:pt x="15733" y="9216"/>
                  </a:lnTo>
                  <a:lnTo>
                    <a:pt x="15908" y="9062"/>
                  </a:lnTo>
                  <a:lnTo>
                    <a:pt x="16062" y="8887"/>
                  </a:lnTo>
                  <a:lnTo>
                    <a:pt x="16194" y="8711"/>
                  </a:lnTo>
                  <a:lnTo>
                    <a:pt x="16325" y="8492"/>
                  </a:lnTo>
                  <a:lnTo>
                    <a:pt x="16413" y="8294"/>
                  </a:lnTo>
                  <a:lnTo>
                    <a:pt x="16501" y="8053"/>
                  </a:lnTo>
                  <a:lnTo>
                    <a:pt x="16567" y="7833"/>
                  </a:lnTo>
                  <a:lnTo>
                    <a:pt x="16589" y="7570"/>
                  </a:lnTo>
                  <a:lnTo>
                    <a:pt x="16611" y="7329"/>
                  </a:lnTo>
                  <a:lnTo>
                    <a:pt x="16589" y="7065"/>
                  </a:lnTo>
                  <a:lnTo>
                    <a:pt x="16589" y="7065"/>
                  </a:lnTo>
                  <a:lnTo>
                    <a:pt x="16567" y="6802"/>
                  </a:lnTo>
                  <a:lnTo>
                    <a:pt x="16501" y="6539"/>
                  </a:lnTo>
                  <a:lnTo>
                    <a:pt x="16413" y="6276"/>
                  </a:lnTo>
                  <a:lnTo>
                    <a:pt x="16303" y="6034"/>
                  </a:lnTo>
                  <a:lnTo>
                    <a:pt x="16172" y="5815"/>
                  </a:lnTo>
                  <a:lnTo>
                    <a:pt x="16018" y="5595"/>
                  </a:lnTo>
                  <a:lnTo>
                    <a:pt x="15843" y="5398"/>
                  </a:lnTo>
                  <a:lnTo>
                    <a:pt x="15667" y="5200"/>
                  </a:lnTo>
                  <a:lnTo>
                    <a:pt x="15470" y="5047"/>
                  </a:lnTo>
                  <a:lnTo>
                    <a:pt x="15250" y="4893"/>
                  </a:lnTo>
                  <a:lnTo>
                    <a:pt x="15031" y="4762"/>
                  </a:lnTo>
                  <a:lnTo>
                    <a:pt x="14789" y="4652"/>
                  </a:lnTo>
                  <a:lnTo>
                    <a:pt x="14548" y="4564"/>
                  </a:lnTo>
                  <a:lnTo>
                    <a:pt x="14307" y="4498"/>
                  </a:lnTo>
                  <a:lnTo>
                    <a:pt x="14043" y="4476"/>
                  </a:lnTo>
                  <a:lnTo>
                    <a:pt x="13802" y="4454"/>
                  </a:lnTo>
                  <a:lnTo>
                    <a:pt x="13802" y="4454"/>
                  </a:lnTo>
                  <a:lnTo>
                    <a:pt x="14087" y="4081"/>
                  </a:lnTo>
                  <a:lnTo>
                    <a:pt x="14329" y="3730"/>
                  </a:lnTo>
                  <a:lnTo>
                    <a:pt x="14526" y="3357"/>
                  </a:lnTo>
                  <a:lnTo>
                    <a:pt x="14592" y="3182"/>
                  </a:lnTo>
                  <a:lnTo>
                    <a:pt x="14658" y="3006"/>
                  </a:lnTo>
                  <a:lnTo>
                    <a:pt x="14680" y="2831"/>
                  </a:lnTo>
                  <a:lnTo>
                    <a:pt x="14702" y="2677"/>
                  </a:lnTo>
                  <a:lnTo>
                    <a:pt x="14680" y="2501"/>
                  </a:lnTo>
                  <a:lnTo>
                    <a:pt x="14636" y="2348"/>
                  </a:lnTo>
                  <a:lnTo>
                    <a:pt x="14570" y="2194"/>
                  </a:lnTo>
                  <a:lnTo>
                    <a:pt x="14460" y="2041"/>
                  </a:lnTo>
                  <a:lnTo>
                    <a:pt x="14329" y="1887"/>
                  </a:lnTo>
                  <a:lnTo>
                    <a:pt x="14153" y="1755"/>
                  </a:lnTo>
                  <a:lnTo>
                    <a:pt x="14153" y="1755"/>
                  </a:lnTo>
                  <a:lnTo>
                    <a:pt x="13956" y="1624"/>
                  </a:lnTo>
                  <a:lnTo>
                    <a:pt x="13758" y="1514"/>
                  </a:lnTo>
                  <a:lnTo>
                    <a:pt x="13539" y="1448"/>
                  </a:lnTo>
                  <a:lnTo>
                    <a:pt x="13319" y="1404"/>
                  </a:lnTo>
                  <a:lnTo>
                    <a:pt x="13100" y="1382"/>
                  </a:lnTo>
                  <a:lnTo>
                    <a:pt x="12858" y="1360"/>
                  </a:lnTo>
                  <a:lnTo>
                    <a:pt x="12639" y="1382"/>
                  </a:lnTo>
                  <a:lnTo>
                    <a:pt x="12398" y="1426"/>
                  </a:lnTo>
                  <a:lnTo>
                    <a:pt x="12178" y="1492"/>
                  </a:lnTo>
                  <a:lnTo>
                    <a:pt x="11959" y="1580"/>
                  </a:lnTo>
                  <a:lnTo>
                    <a:pt x="11761" y="1690"/>
                  </a:lnTo>
                  <a:lnTo>
                    <a:pt x="11564" y="1799"/>
                  </a:lnTo>
                  <a:lnTo>
                    <a:pt x="11388" y="1953"/>
                  </a:lnTo>
                  <a:lnTo>
                    <a:pt x="11213" y="2106"/>
                  </a:lnTo>
                  <a:lnTo>
                    <a:pt x="11059" y="2304"/>
                  </a:lnTo>
                  <a:lnTo>
                    <a:pt x="10949" y="2501"/>
                  </a:lnTo>
                  <a:lnTo>
                    <a:pt x="10949" y="2501"/>
                  </a:lnTo>
                  <a:lnTo>
                    <a:pt x="10928" y="2238"/>
                  </a:lnTo>
                  <a:lnTo>
                    <a:pt x="10906" y="1997"/>
                  </a:lnTo>
                  <a:lnTo>
                    <a:pt x="10862" y="1777"/>
                  </a:lnTo>
                  <a:lnTo>
                    <a:pt x="10796" y="1558"/>
                  </a:lnTo>
                  <a:lnTo>
                    <a:pt x="10708" y="1338"/>
                  </a:lnTo>
                  <a:lnTo>
                    <a:pt x="10620" y="1163"/>
                  </a:lnTo>
                  <a:lnTo>
                    <a:pt x="10489" y="965"/>
                  </a:lnTo>
                  <a:lnTo>
                    <a:pt x="10357" y="790"/>
                  </a:lnTo>
                  <a:lnTo>
                    <a:pt x="10203" y="636"/>
                  </a:lnTo>
                  <a:lnTo>
                    <a:pt x="10028" y="505"/>
                  </a:lnTo>
                  <a:lnTo>
                    <a:pt x="9852" y="373"/>
                  </a:lnTo>
                  <a:lnTo>
                    <a:pt x="9655" y="263"/>
                  </a:lnTo>
                  <a:lnTo>
                    <a:pt x="9457" y="176"/>
                  </a:lnTo>
                  <a:lnTo>
                    <a:pt x="9238" y="110"/>
                  </a:lnTo>
                  <a:lnTo>
                    <a:pt x="9019" y="44"/>
                  </a:lnTo>
                  <a:lnTo>
                    <a:pt x="8777" y="22"/>
                  </a:lnTo>
                  <a:lnTo>
                    <a:pt x="8777" y="22"/>
                  </a:lnTo>
                  <a:lnTo>
                    <a:pt x="8536" y="0"/>
                  </a:lnTo>
                  <a:lnTo>
                    <a:pt x="8294" y="22"/>
                  </a:lnTo>
                  <a:lnTo>
                    <a:pt x="8053" y="44"/>
                  </a:lnTo>
                  <a:lnTo>
                    <a:pt x="7834" y="110"/>
                  </a:lnTo>
                  <a:lnTo>
                    <a:pt x="7592" y="197"/>
                  </a:lnTo>
                  <a:lnTo>
                    <a:pt x="7373" y="307"/>
                  </a:lnTo>
                  <a:lnTo>
                    <a:pt x="7175" y="439"/>
                  </a:lnTo>
                  <a:lnTo>
                    <a:pt x="6978" y="571"/>
                  </a:lnTo>
                  <a:lnTo>
                    <a:pt x="6780" y="746"/>
                  </a:lnTo>
                  <a:lnTo>
                    <a:pt x="6605" y="922"/>
                  </a:lnTo>
                  <a:lnTo>
                    <a:pt x="6451" y="1097"/>
                  </a:lnTo>
                  <a:lnTo>
                    <a:pt x="6320" y="1317"/>
                  </a:lnTo>
                  <a:lnTo>
                    <a:pt x="6188" y="1536"/>
                  </a:lnTo>
                  <a:lnTo>
                    <a:pt x="6100" y="1755"/>
                  </a:lnTo>
                  <a:lnTo>
                    <a:pt x="6012" y="1997"/>
                  </a:lnTo>
                  <a:lnTo>
                    <a:pt x="5947" y="2238"/>
                  </a:lnTo>
                  <a:lnTo>
                    <a:pt x="5947" y="2238"/>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5299;p48">
              <a:extLst>
                <a:ext uri="{FF2B5EF4-FFF2-40B4-BE49-F238E27FC236}">
                  <a16:creationId xmlns:a16="http://schemas.microsoft.com/office/drawing/2014/main" id="{66064E58-5A32-AD6D-453A-78127FE6569F}"/>
                </a:ext>
              </a:extLst>
            </p:cNvPr>
            <p:cNvSpPr/>
            <p:nvPr/>
          </p:nvSpPr>
          <p:spPr>
            <a:xfrm>
              <a:off x="3774575" y="2415650"/>
              <a:ext cx="641850" cy="509075"/>
            </a:xfrm>
            <a:custGeom>
              <a:avLst/>
              <a:gdLst/>
              <a:ahLst/>
              <a:cxnLst/>
              <a:rect l="l" t="t" r="r" b="b"/>
              <a:pathLst>
                <a:path w="25674" h="20363" extrusionOk="0">
                  <a:moveTo>
                    <a:pt x="1515" y="15141"/>
                  </a:moveTo>
                  <a:lnTo>
                    <a:pt x="1515" y="15141"/>
                  </a:lnTo>
                  <a:lnTo>
                    <a:pt x="1251" y="14965"/>
                  </a:lnTo>
                  <a:lnTo>
                    <a:pt x="1032" y="14768"/>
                  </a:lnTo>
                  <a:lnTo>
                    <a:pt x="813" y="14548"/>
                  </a:lnTo>
                  <a:lnTo>
                    <a:pt x="615" y="14307"/>
                  </a:lnTo>
                  <a:lnTo>
                    <a:pt x="462" y="14065"/>
                  </a:lnTo>
                  <a:lnTo>
                    <a:pt x="308" y="13780"/>
                  </a:lnTo>
                  <a:lnTo>
                    <a:pt x="198" y="13495"/>
                  </a:lnTo>
                  <a:lnTo>
                    <a:pt x="110" y="13210"/>
                  </a:lnTo>
                  <a:lnTo>
                    <a:pt x="110" y="13210"/>
                  </a:lnTo>
                  <a:lnTo>
                    <a:pt x="45" y="12902"/>
                  </a:lnTo>
                  <a:lnTo>
                    <a:pt x="1" y="12595"/>
                  </a:lnTo>
                  <a:lnTo>
                    <a:pt x="1" y="12310"/>
                  </a:lnTo>
                  <a:lnTo>
                    <a:pt x="23" y="12003"/>
                  </a:lnTo>
                  <a:lnTo>
                    <a:pt x="89" y="11696"/>
                  </a:lnTo>
                  <a:lnTo>
                    <a:pt x="154" y="11388"/>
                  </a:lnTo>
                  <a:lnTo>
                    <a:pt x="264" y="11103"/>
                  </a:lnTo>
                  <a:lnTo>
                    <a:pt x="396" y="10840"/>
                  </a:lnTo>
                  <a:lnTo>
                    <a:pt x="396" y="10840"/>
                  </a:lnTo>
                  <a:lnTo>
                    <a:pt x="264" y="10620"/>
                  </a:lnTo>
                  <a:lnTo>
                    <a:pt x="176" y="10379"/>
                  </a:lnTo>
                  <a:lnTo>
                    <a:pt x="110" y="10116"/>
                  </a:lnTo>
                  <a:lnTo>
                    <a:pt x="89" y="9853"/>
                  </a:lnTo>
                  <a:lnTo>
                    <a:pt x="89" y="9589"/>
                  </a:lnTo>
                  <a:lnTo>
                    <a:pt x="110" y="9326"/>
                  </a:lnTo>
                  <a:lnTo>
                    <a:pt x="154" y="9041"/>
                  </a:lnTo>
                  <a:lnTo>
                    <a:pt x="220" y="8777"/>
                  </a:lnTo>
                  <a:lnTo>
                    <a:pt x="220" y="8777"/>
                  </a:lnTo>
                  <a:lnTo>
                    <a:pt x="286" y="8536"/>
                  </a:lnTo>
                  <a:lnTo>
                    <a:pt x="396" y="8295"/>
                  </a:lnTo>
                  <a:lnTo>
                    <a:pt x="527" y="8053"/>
                  </a:lnTo>
                  <a:lnTo>
                    <a:pt x="703" y="7834"/>
                  </a:lnTo>
                  <a:lnTo>
                    <a:pt x="878" y="7658"/>
                  </a:lnTo>
                  <a:lnTo>
                    <a:pt x="1076" y="7483"/>
                  </a:lnTo>
                  <a:lnTo>
                    <a:pt x="1295" y="7329"/>
                  </a:lnTo>
                  <a:lnTo>
                    <a:pt x="1537" y="7197"/>
                  </a:lnTo>
                  <a:lnTo>
                    <a:pt x="1537" y="7197"/>
                  </a:lnTo>
                  <a:lnTo>
                    <a:pt x="1493" y="7066"/>
                  </a:lnTo>
                  <a:lnTo>
                    <a:pt x="1493" y="6912"/>
                  </a:lnTo>
                  <a:lnTo>
                    <a:pt x="1493" y="6605"/>
                  </a:lnTo>
                  <a:lnTo>
                    <a:pt x="1559" y="6298"/>
                  </a:lnTo>
                  <a:lnTo>
                    <a:pt x="1646" y="5969"/>
                  </a:lnTo>
                  <a:lnTo>
                    <a:pt x="1756" y="5662"/>
                  </a:lnTo>
                  <a:lnTo>
                    <a:pt x="1910" y="5376"/>
                  </a:lnTo>
                  <a:lnTo>
                    <a:pt x="2063" y="5091"/>
                  </a:lnTo>
                  <a:lnTo>
                    <a:pt x="2239" y="4872"/>
                  </a:lnTo>
                  <a:lnTo>
                    <a:pt x="2239" y="4872"/>
                  </a:lnTo>
                  <a:lnTo>
                    <a:pt x="2436" y="4652"/>
                  </a:lnTo>
                  <a:lnTo>
                    <a:pt x="2634" y="4477"/>
                  </a:lnTo>
                  <a:lnTo>
                    <a:pt x="2875" y="4323"/>
                  </a:lnTo>
                  <a:lnTo>
                    <a:pt x="3117" y="4191"/>
                  </a:lnTo>
                  <a:lnTo>
                    <a:pt x="3380" y="4082"/>
                  </a:lnTo>
                  <a:lnTo>
                    <a:pt x="3643" y="4016"/>
                  </a:lnTo>
                  <a:lnTo>
                    <a:pt x="3928" y="3972"/>
                  </a:lnTo>
                  <a:lnTo>
                    <a:pt x="4214" y="3950"/>
                  </a:lnTo>
                  <a:lnTo>
                    <a:pt x="4214" y="3950"/>
                  </a:lnTo>
                  <a:lnTo>
                    <a:pt x="4258" y="3599"/>
                  </a:lnTo>
                  <a:lnTo>
                    <a:pt x="4323" y="3248"/>
                  </a:lnTo>
                  <a:lnTo>
                    <a:pt x="4433" y="2919"/>
                  </a:lnTo>
                  <a:lnTo>
                    <a:pt x="4565" y="2612"/>
                  </a:lnTo>
                  <a:lnTo>
                    <a:pt x="4740" y="2326"/>
                  </a:lnTo>
                  <a:lnTo>
                    <a:pt x="4960" y="2063"/>
                  </a:lnTo>
                  <a:lnTo>
                    <a:pt x="5223" y="1844"/>
                  </a:lnTo>
                  <a:lnTo>
                    <a:pt x="5377" y="1734"/>
                  </a:lnTo>
                  <a:lnTo>
                    <a:pt x="5530" y="1646"/>
                  </a:lnTo>
                  <a:lnTo>
                    <a:pt x="5530" y="1646"/>
                  </a:lnTo>
                  <a:lnTo>
                    <a:pt x="5837" y="1492"/>
                  </a:lnTo>
                  <a:lnTo>
                    <a:pt x="6189" y="1383"/>
                  </a:lnTo>
                  <a:lnTo>
                    <a:pt x="6540" y="1317"/>
                  </a:lnTo>
                  <a:lnTo>
                    <a:pt x="6891" y="1295"/>
                  </a:lnTo>
                  <a:lnTo>
                    <a:pt x="7264" y="1317"/>
                  </a:lnTo>
                  <a:lnTo>
                    <a:pt x="7615" y="1383"/>
                  </a:lnTo>
                  <a:lnTo>
                    <a:pt x="7944" y="1492"/>
                  </a:lnTo>
                  <a:lnTo>
                    <a:pt x="8273" y="1646"/>
                  </a:lnTo>
                  <a:lnTo>
                    <a:pt x="8273" y="1646"/>
                  </a:lnTo>
                  <a:lnTo>
                    <a:pt x="8449" y="1361"/>
                  </a:lnTo>
                  <a:lnTo>
                    <a:pt x="8646" y="1097"/>
                  </a:lnTo>
                  <a:lnTo>
                    <a:pt x="8887" y="856"/>
                  </a:lnTo>
                  <a:lnTo>
                    <a:pt x="9173" y="637"/>
                  </a:lnTo>
                  <a:lnTo>
                    <a:pt x="9458" y="461"/>
                  </a:lnTo>
                  <a:lnTo>
                    <a:pt x="9765" y="308"/>
                  </a:lnTo>
                  <a:lnTo>
                    <a:pt x="10094" y="176"/>
                  </a:lnTo>
                  <a:lnTo>
                    <a:pt x="10423" y="66"/>
                  </a:lnTo>
                  <a:lnTo>
                    <a:pt x="10423" y="66"/>
                  </a:lnTo>
                  <a:lnTo>
                    <a:pt x="10753" y="22"/>
                  </a:lnTo>
                  <a:lnTo>
                    <a:pt x="11082" y="0"/>
                  </a:lnTo>
                  <a:lnTo>
                    <a:pt x="11411" y="0"/>
                  </a:lnTo>
                  <a:lnTo>
                    <a:pt x="11762" y="66"/>
                  </a:lnTo>
                  <a:lnTo>
                    <a:pt x="12069" y="132"/>
                  </a:lnTo>
                  <a:lnTo>
                    <a:pt x="12398" y="264"/>
                  </a:lnTo>
                  <a:lnTo>
                    <a:pt x="12683" y="417"/>
                  </a:lnTo>
                  <a:lnTo>
                    <a:pt x="12969" y="593"/>
                  </a:lnTo>
                  <a:lnTo>
                    <a:pt x="12969" y="593"/>
                  </a:lnTo>
                  <a:lnTo>
                    <a:pt x="13122" y="483"/>
                  </a:lnTo>
                  <a:lnTo>
                    <a:pt x="13276" y="395"/>
                  </a:lnTo>
                  <a:lnTo>
                    <a:pt x="13451" y="308"/>
                  </a:lnTo>
                  <a:lnTo>
                    <a:pt x="13627" y="242"/>
                  </a:lnTo>
                  <a:lnTo>
                    <a:pt x="14000" y="132"/>
                  </a:lnTo>
                  <a:lnTo>
                    <a:pt x="14395" y="44"/>
                  </a:lnTo>
                  <a:lnTo>
                    <a:pt x="14812" y="22"/>
                  </a:lnTo>
                  <a:lnTo>
                    <a:pt x="15207" y="22"/>
                  </a:lnTo>
                  <a:lnTo>
                    <a:pt x="15602" y="88"/>
                  </a:lnTo>
                  <a:lnTo>
                    <a:pt x="15975" y="154"/>
                  </a:lnTo>
                  <a:lnTo>
                    <a:pt x="15975" y="154"/>
                  </a:lnTo>
                  <a:lnTo>
                    <a:pt x="16304" y="286"/>
                  </a:lnTo>
                  <a:lnTo>
                    <a:pt x="16633" y="439"/>
                  </a:lnTo>
                  <a:lnTo>
                    <a:pt x="16940" y="637"/>
                  </a:lnTo>
                  <a:lnTo>
                    <a:pt x="17226" y="856"/>
                  </a:lnTo>
                  <a:lnTo>
                    <a:pt x="17467" y="1119"/>
                  </a:lnTo>
                  <a:lnTo>
                    <a:pt x="17686" y="1405"/>
                  </a:lnTo>
                  <a:lnTo>
                    <a:pt x="17862" y="1734"/>
                  </a:lnTo>
                  <a:lnTo>
                    <a:pt x="18015" y="2063"/>
                  </a:lnTo>
                  <a:lnTo>
                    <a:pt x="18015" y="2063"/>
                  </a:lnTo>
                  <a:lnTo>
                    <a:pt x="18147" y="1975"/>
                  </a:lnTo>
                  <a:lnTo>
                    <a:pt x="18279" y="1887"/>
                  </a:lnTo>
                  <a:lnTo>
                    <a:pt x="18410" y="1844"/>
                  </a:lnTo>
                  <a:lnTo>
                    <a:pt x="18564" y="1822"/>
                  </a:lnTo>
                  <a:lnTo>
                    <a:pt x="18718" y="1800"/>
                  </a:lnTo>
                  <a:lnTo>
                    <a:pt x="18893" y="1800"/>
                  </a:lnTo>
                  <a:lnTo>
                    <a:pt x="19047" y="1800"/>
                  </a:lnTo>
                  <a:lnTo>
                    <a:pt x="19222" y="1822"/>
                  </a:lnTo>
                  <a:lnTo>
                    <a:pt x="19551" y="1909"/>
                  </a:lnTo>
                  <a:lnTo>
                    <a:pt x="19859" y="2041"/>
                  </a:lnTo>
                  <a:lnTo>
                    <a:pt x="20144" y="2217"/>
                  </a:lnTo>
                  <a:lnTo>
                    <a:pt x="20276" y="2304"/>
                  </a:lnTo>
                  <a:lnTo>
                    <a:pt x="20385" y="2414"/>
                  </a:lnTo>
                  <a:lnTo>
                    <a:pt x="20385" y="2414"/>
                  </a:lnTo>
                  <a:lnTo>
                    <a:pt x="20583" y="2633"/>
                  </a:lnTo>
                  <a:lnTo>
                    <a:pt x="20758" y="2875"/>
                  </a:lnTo>
                  <a:lnTo>
                    <a:pt x="20890" y="3138"/>
                  </a:lnTo>
                  <a:lnTo>
                    <a:pt x="21000" y="3423"/>
                  </a:lnTo>
                  <a:lnTo>
                    <a:pt x="21087" y="3709"/>
                  </a:lnTo>
                  <a:lnTo>
                    <a:pt x="21153" y="3994"/>
                  </a:lnTo>
                  <a:lnTo>
                    <a:pt x="21175" y="4301"/>
                  </a:lnTo>
                  <a:lnTo>
                    <a:pt x="21197" y="4608"/>
                  </a:lnTo>
                  <a:lnTo>
                    <a:pt x="21197" y="4608"/>
                  </a:lnTo>
                  <a:lnTo>
                    <a:pt x="21504" y="4608"/>
                  </a:lnTo>
                  <a:lnTo>
                    <a:pt x="21833" y="4652"/>
                  </a:lnTo>
                  <a:lnTo>
                    <a:pt x="22163" y="4718"/>
                  </a:lnTo>
                  <a:lnTo>
                    <a:pt x="22470" y="4784"/>
                  </a:lnTo>
                  <a:lnTo>
                    <a:pt x="22799" y="4894"/>
                  </a:lnTo>
                  <a:lnTo>
                    <a:pt x="23084" y="5047"/>
                  </a:lnTo>
                  <a:lnTo>
                    <a:pt x="23347" y="5201"/>
                  </a:lnTo>
                  <a:lnTo>
                    <a:pt x="23457" y="5310"/>
                  </a:lnTo>
                  <a:lnTo>
                    <a:pt x="23545" y="5398"/>
                  </a:lnTo>
                  <a:lnTo>
                    <a:pt x="23545" y="5398"/>
                  </a:lnTo>
                  <a:lnTo>
                    <a:pt x="23720" y="5640"/>
                  </a:lnTo>
                  <a:lnTo>
                    <a:pt x="23874" y="5881"/>
                  </a:lnTo>
                  <a:lnTo>
                    <a:pt x="23984" y="6144"/>
                  </a:lnTo>
                  <a:lnTo>
                    <a:pt x="24093" y="6408"/>
                  </a:lnTo>
                  <a:lnTo>
                    <a:pt x="24159" y="6693"/>
                  </a:lnTo>
                  <a:lnTo>
                    <a:pt x="24181" y="6978"/>
                  </a:lnTo>
                  <a:lnTo>
                    <a:pt x="24203" y="7263"/>
                  </a:lnTo>
                  <a:lnTo>
                    <a:pt x="24159" y="7527"/>
                  </a:lnTo>
                  <a:lnTo>
                    <a:pt x="24159" y="7527"/>
                  </a:lnTo>
                  <a:lnTo>
                    <a:pt x="24357" y="7746"/>
                  </a:lnTo>
                  <a:lnTo>
                    <a:pt x="24510" y="7987"/>
                  </a:lnTo>
                  <a:lnTo>
                    <a:pt x="24664" y="8229"/>
                  </a:lnTo>
                  <a:lnTo>
                    <a:pt x="24796" y="8492"/>
                  </a:lnTo>
                  <a:lnTo>
                    <a:pt x="24905" y="8755"/>
                  </a:lnTo>
                  <a:lnTo>
                    <a:pt x="24993" y="9019"/>
                  </a:lnTo>
                  <a:lnTo>
                    <a:pt x="25059" y="9304"/>
                  </a:lnTo>
                  <a:lnTo>
                    <a:pt x="25125" y="9589"/>
                  </a:lnTo>
                  <a:lnTo>
                    <a:pt x="25147" y="9853"/>
                  </a:lnTo>
                  <a:lnTo>
                    <a:pt x="25147" y="10138"/>
                  </a:lnTo>
                  <a:lnTo>
                    <a:pt x="25125" y="10423"/>
                  </a:lnTo>
                  <a:lnTo>
                    <a:pt x="25081" y="10686"/>
                  </a:lnTo>
                  <a:lnTo>
                    <a:pt x="24993" y="10950"/>
                  </a:lnTo>
                  <a:lnTo>
                    <a:pt x="24905" y="11213"/>
                  </a:lnTo>
                  <a:lnTo>
                    <a:pt x="24774" y="11476"/>
                  </a:lnTo>
                  <a:lnTo>
                    <a:pt x="24642" y="11718"/>
                  </a:lnTo>
                  <a:lnTo>
                    <a:pt x="24642" y="11718"/>
                  </a:lnTo>
                  <a:lnTo>
                    <a:pt x="24883" y="11981"/>
                  </a:lnTo>
                  <a:lnTo>
                    <a:pt x="25125" y="12288"/>
                  </a:lnTo>
                  <a:lnTo>
                    <a:pt x="25322" y="12595"/>
                  </a:lnTo>
                  <a:lnTo>
                    <a:pt x="25476" y="12946"/>
                  </a:lnTo>
                  <a:lnTo>
                    <a:pt x="25586" y="13297"/>
                  </a:lnTo>
                  <a:lnTo>
                    <a:pt x="25651" y="13670"/>
                  </a:lnTo>
                  <a:lnTo>
                    <a:pt x="25673" y="13846"/>
                  </a:lnTo>
                  <a:lnTo>
                    <a:pt x="25673" y="14044"/>
                  </a:lnTo>
                  <a:lnTo>
                    <a:pt x="25673" y="14219"/>
                  </a:lnTo>
                  <a:lnTo>
                    <a:pt x="25629" y="14395"/>
                  </a:lnTo>
                  <a:lnTo>
                    <a:pt x="25629" y="14395"/>
                  </a:lnTo>
                  <a:lnTo>
                    <a:pt x="25542" y="14746"/>
                  </a:lnTo>
                  <a:lnTo>
                    <a:pt x="25410" y="15097"/>
                  </a:lnTo>
                  <a:lnTo>
                    <a:pt x="25234" y="15404"/>
                  </a:lnTo>
                  <a:lnTo>
                    <a:pt x="25015" y="15711"/>
                  </a:lnTo>
                  <a:lnTo>
                    <a:pt x="24774" y="15974"/>
                  </a:lnTo>
                  <a:lnTo>
                    <a:pt x="24510" y="16216"/>
                  </a:lnTo>
                  <a:lnTo>
                    <a:pt x="24203" y="16413"/>
                  </a:lnTo>
                  <a:lnTo>
                    <a:pt x="23874" y="16567"/>
                  </a:lnTo>
                  <a:lnTo>
                    <a:pt x="23874" y="16567"/>
                  </a:lnTo>
                  <a:lnTo>
                    <a:pt x="23830" y="16699"/>
                  </a:lnTo>
                  <a:lnTo>
                    <a:pt x="23764" y="16852"/>
                  </a:lnTo>
                  <a:lnTo>
                    <a:pt x="23611" y="17137"/>
                  </a:lnTo>
                  <a:lnTo>
                    <a:pt x="23391" y="17423"/>
                  </a:lnTo>
                  <a:lnTo>
                    <a:pt x="23128" y="17686"/>
                  </a:lnTo>
                  <a:lnTo>
                    <a:pt x="22865" y="17927"/>
                  </a:lnTo>
                  <a:lnTo>
                    <a:pt x="22558" y="18125"/>
                  </a:lnTo>
                  <a:lnTo>
                    <a:pt x="22272" y="18278"/>
                  </a:lnTo>
                  <a:lnTo>
                    <a:pt x="22119" y="18344"/>
                  </a:lnTo>
                  <a:lnTo>
                    <a:pt x="21965" y="18388"/>
                  </a:lnTo>
                  <a:lnTo>
                    <a:pt x="21965" y="18388"/>
                  </a:lnTo>
                  <a:lnTo>
                    <a:pt x="21680" y="18432"/>
                  </a:lnTo>
                  <a:lnTo>
                    <a:pt x="21373" y="18432"/>
                  </a:lnTo>
                  <a:lnTo>
                    <a:pt x="21087" y="18410"/>
                  </a:lnTo>
                  <a:lnTo>
                    <a:pt x="20802" y="18322"/>
                  </a:lnTo>
                  <a:lnTo>
                    <a:pt x="20517" y="18213"/>
                  </a:lnTo>
                  <a:lnTo>
                    <a:pt x="20276" y="18081"/>
                  </a:lnTo>
                  <a:lnTo>
                    <a:pt x="20034" y="17905"/>
                  </a:lnTo>
                  <a:lnTo>
                    <a:pt x="19837" y="17686"/>
                  </a:lnTo>
                  <a:lnTo>
                    <a:pt x="19837" y="17686"/>
                  </a:lnTo>
                  <a:lnTo>
                    <a:pt x="19661" y="17971"/>
                  </a:lnTo>
                  <a:lnTo>
                    <a:pt x="19464" y="18256"/>
                  </a:lnTo>
                  <a:lnTo>
                    <a:pt x="19244" y="18520"/>
                  </a:lnTo>
                  <a:lnTo>
                    <a:pt x="19003" y="18761"/>
                  </a:lnTo>
                  <a:lnTo>
                    <a:pt x="18740" y="18981"/>
                  </a:lnTo>
                  <a:lnTo>
                    <a:pt x="18454" y="19156"/>
                  </a:lnTo>
                  <a:lnTo>
                    <a:pt x="18147" y="19310"/>
                  </a:lnTo>
                  <a:lnTo>
                    <a:pt x="17840" y="19441"/>
                  </a:lnTo>
                  <a:lnTo>
                    <a:pt x="17840" y="19441"/>
                  </a:lnTo>
                  <a:lnTo>
                    <a:pt x="17511" y="19507"/>
                  </a:lnTo>
                  <a:lnTo>
                    <a:pt x="17182" y="19551"/>
                  </a:lnTo>
                  <a:lnTo>
                    <a:pt x="16853" y="19551"/>
                  </a:lnTo>
                  <a:lnTo>
                    <a:pt x="16523" y="19529"/>
                  </a:lnTo>
                  <a:lnTo>
                    <a:pt x="16194" y="19463"/>
                  </a:lnTo>
                  <a:lnTo>
                    <a:pt x="15865" y="19376"/>
                  </a:lnTo>
                  <a:lnTo>
                    <a:pt x="15558" y="19244"/>
                  </a:lnTo>
                  <a:lnTo>
                    <a:pt x="15273" y="19090"/>
                  </a:lnTo>
                  <a:lnTo>
                    <a:pt x="15273" y="19090"/>
                  </a:lnTo>
                  <a:lnTo>
                    <a:pt x="15185" y="19244"/>
                  </a:lnTo>
                  <a:lnTo>
                    <a:pt x="15053" y="19354"/>
                  </a:lnTo>
                  <a:lnTo>
                    <a:pt x="14944" y="19485"/>
                  </a:lnTo>
                  <a:lnTo>
                    <a:pt x="14790" y="19595"/>
                  </a:lnTo>
                  <a:lnTo>
                    <a:pt x="14505" y="19792"/>
                  </a:lnTo>
                  <a:lnTo>
                    <a:pt x="14154" y="19968"/>
                  </a:lnTo>
                  <a:lnTo>
                    <a:pt x="13803" y="20100"/>
                  </a:lnTo>
                  <a:lnTo>
                    <a:pt x="13451" y="20209"/>
                  </a:lnTo>
                  <a:lnTo>
                    <a:pt x="13100" y="20297"/>
                  </a:lnTo>
                  <a:lnTo>
                    <a:pt x="12749" y="20341"/>
                  </a:lnTo>
                  <a:lnTo>
                    <a:pt x="12749" y="20341"/>
                  </a:lnTo>
                  <a:lnTo>
                    <a:pt x="12420" y="20363"/>
                  </a:lnTo>
                  <a:lnTo>
                    <a:pt x="12091" y="20341"/>
                  </a:lnTo>
                  <a:lnTo>
                    <a:pt x="11762" y="20275"/>
                  </a:lnTo>
                  <a:lnTo>
                    <a:pt x="11455" y="20187"/>
                  </a:lnTo>
                  <a:lnTo>
                    <a:pt x="11147" y="20056"/>
                  </a:lnTo>
                  <a:lnTo>
                    <a:pt x="10862" y="19902"/>
                  </a:lnTo>
                  <a:lnTo>
                    <a:pt x="10599" y="19705"/>
                  </a:lnTo>
                  <a:lnTo>
                    <a:pt x="10358" y="19485"/>
                  </a:lnTo>
                  <a:lnTo>
                    <a:pt x="10358" y="19485"/>
                  </a:lnTo>
                  <a:lnTo>
                    <a:pt x="10248" y="19617"/>
                  </a:lnTo>
                  <a:lnTo>
                    <a:pt x="10116" y="19727"/>
                  </a:lnTo>
                  <a:lnTo>
                    <a:pt x="9985" y="19836"/>
                  </a:lnTo>
                  <a:lnTo>
                    <a:pt x="9831" y="19946"/>
                  </a:lnTo>
                  <a:lnTo>
                    <a:pt x="9655" y="20034"/>
                  </a:lnTo>
                  <a:lnTo>
                    <a:pt x="9480" y="20100"/>
                  </a:lnTo>
                  <a:lnTo>
                    <a:pt x="9107" y="20209"/>
                  </a:lnTo>
                  <a:lnTo>
                    <a:pt x="8712" y="20297"/>
                  </a:lnTo>
                  <a:lnTo>
                    <a:pt x="8317" y="20319"/>
                  </a:lnTo>
                  <a:lnTo>
                    <a:pt x="7944" y="20297"/>
                  </a:lnTo>
                  <a:lnTo>
                    <a:pt x="7593" y="20253"/>
                  </a:lnTo>
                  <a:lnTo>
                    <a:pt x="7593" y="20253"/>
                  </a:lnTo>
                  <a:lnTo>
                    <a:pt x="7439" y="20209"/>
                  </a:lnTo>
                  <a:lnTo>
                    <a:pt x="7264" y="20143"/>
                  </a:lnTo>
                  <a:lnTo>
                    <a:pt x="6978" y="19990"/>
                  </a:lnTo>
                  <a:lnTo>
                    <a:pt x="6693" y="19792"/>
                  </a:lnTo>
                  <a:lnTo>
                    <a:pt x="6452" y="19551"/>
                  </a:lnTo>
                  <a:lnTo>
                    <a:pt x="6254" y="19288"/>
                  </a:lnTo>
                  <a:lnTo>
                    <a:pt x="6079" y="19002"/>
                  </a:lnTo>
                  <a:lnTo>
                    <a:pt x="5947" y="18695"/>
                  </a:lnTo>
                  <a:lnTo>
                    <a:pt x="5903" y="18520"/>
                  </a:lnTo>
                  <a:lnTo>
                    <a:pt x="5881" y="18366"/>
                  </a:lnTo>
                  <a:lnTo>
                    <a:pt x="5881" y="18366"/>
                  </a:lnTo>
                  <a:lnTo>
                    <a:pt x="5750" y="18410"/>
                  </a:lnTo>
                  <a:lnTo>
                    <a:pt x="5618" y="18454"/>
                  </a:lnTo>
                  <a:lnTo>
                    <a:pt x="5355" y="18498"/>
                  </a:lnTo>
                  <a:lnTo>
                    <a:pt x="5069" y="18498"/>
                  </a:lnTo>
                  <a:lnTo>
                    <a:pt x="4806" y="18454"/>
                  </a:lnTo>
                  <a:lnTo>
                    <a:pt x="4521" y="18388"/>
                  </a:lnTo>
                  <a:lnTo>
                    <a:pt x="4236" y="18300"/>
                  </a:lnTo>
                  <a:lnTo>
                    <a:pt x="3972" y="18191"/>
                  </a:lnTo>
                  <a:lnTo>
                    <a:pt x="3731" y="18081"/>
                  </a:lnTo>
                  <a:lnTo>
                    <a:pt x="3731" y="18081"/>
                  </a:lnTo>
                  <a:lnTo>
                    <a:pt x="3490" y="17927"/>
                  </a:lnTo>
                  <a:lnTo>
                    <a:pt x="3270" y="17774"/>
                  </a:lnTo>
                  <a:lnTo>
                    <a:pt x="3051" y="17576"/>
                  </a:lnTo>
                  <a:lnTo>
                    <a:pt x="2875" y="17357"/>
                  </a:lnTo>
                  <a:lnTo>
                    <a:pt x="2722" y="17137"/>
                  </a:lnTo>
                  <a:lnTo>
                    <a:pt x="2590" y="16896"/>
                  </a:lnTo>
                  <a:lnTo>
                    <a:pt x="2502" y="16633"/>
                  </a:lnTo>
                  <a:lnTo>
                    <a:pt x="2414" y="16369"/>
                  </a:lnTo>
                  <a:lnTo>
                    <a:pt x="2414" y="16369"/>
                  </a:lnTo>
                  <a:lnTo>
                    <a:pt x="2305" y="16413"/>
                  </a:lnTo>
                  <a:lnTo>
                    <a:pt x="2151" y="16435"/>
                  </a:lnTo>
                  <a:lnTo>
                    <a:pt x="2019" y="16435"/>
                  </a:lnTo>
                  <a:lnTo>
                    <a:pt x="1866" y="16391"/>
                  </a:lnTo>
                  <a:lnTo>
                    <a:pt x="1712" y="16326"/>
                  </a:lnTo>
                  <a:lnTo>
                    <a:pt x="1581" y="16260"/>
                  </a:lnTo>
                  <a:lnTo>
                    <a:pt x="1471" y="16172"/>
                  </a:lnTo>
                  <a:lnTo>
                    <a:pt x="1383" y="16062"/>
                  </a:lnTo>
                  <a:lnTo>
                    <a:pt x="1383" y="16062"/>
                  </a:lnTo>
                  <a:lnTo>
                    <a:pt x="1295" y="15931"/>
                  </a:lnTo>
                  <a:lnTo>
                    <a:pt x="1251" y="15799"/>
                  </a:lnTo>
                  <a:lnTo>
                    <a:pt x="1230" y="15667"/>
                  </a:lnTo>
                  <a:lnTo>
                    <a:pt x="1230" y="15536"/>
                  </a:lnTo>
                  <a:lnTo>
                    <a:pt x="1251" y="15382"/>
                  </a:lnTo>
                  <a:lnTo>
                    <a:pt x="1317" y="15250"/>
                  </a:lnTo>
                  <a:lnTo>
                    <a:pt x="1383" y="15141"/>
                  </a:lnTo>
                  <a:lnTo>
                    <a:pt x="1471" y="1503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5300;p48">
              <a:extLst>
                <a:ext uri="{FF2B5EF4-FFF2-40B4-BE49-F238E27FC236}">
                  <a16:creationId xmlns:a16="http://schemas.microsoft.com/office/drawing/2014/main" id="{FCC90905-938F-9B61-24FE-F727A422107A}"/>
                </a:ext>
              </a:extLst>
            </p:cNvPr>
            <p:cNvSpPr/>
            <p:nvPr/>
          </p:nvSpPr>
          <p:spPr>
            <a:xfrm>
              <a:off x="3774575" y="2415650"/>
              <a:ext cx="641850" cy="509075"/>
            </a:xfrm>
            <a:custGeom>
              <a:avLst/>
              <a:gdLst/>
              <a:ahLst/>
              <a:cxnLst/>
              <a:rect l="l" t="t" r="r" b="b"/>
              <a:pathLst>
                <a:path w="25674" h="20363" fill="none" extrusionOk="0">
                  <a:moveTo>
                    <a:pt x="1515" y="15141"/>
                  </a:moveTo>
                  <a:lnTo>
                    <a:pt x="1515" y="15141"/>
                  </a:lnTo>
                  <a:lnTo>
                    <a:pt x="1251" y="14965"/>
                  </a:lnTo>
                  <a:lnTo>
                    <a:pt x="1032" y="14768"/>
                  </a:lnTo>
                  <a:lnTo>
                    <a:pt x="813" y="14548"/>
                  </a:lnTo>
                  <a:lnTo>
                    <a:pt x="615" y="14307"/>
                  </a:lnTo>
                  <a:lnTo>
                    <a:pt x="462" y="14065"/>
                  </a:lnTo>
                  <a:lnTo>
                    <a:pt x="308" y="13780"/>
                  </a:lnTo>
                  <a:lnTo>
                    <a:pt x="198" y="13495"/>
                  </a:lnTo>
                  <a:lnTo>
                    <a:pt x="110" y="13210"/>
                  </a:lnTo>
                  <a:lnTo>
                    <a:pt x="110" y="13210"/>
                  </a:lnTo>
                  <a:lnTo>
                    <a:pt x="45" y="12902"/>
                  </a:lnTo>
                  <a:lnTo>
                    <a:pt x="1" y="12595"/>
                  </a:lnTo>
                  <a:lnTo>
                    <a:pt x="1" y="12310"/>
                  </a:lnTo>
                  <a:lnTo>
                    <a:pt x="23" y="12003"/>
                  </a:lnTo>
                  <a:lnTo>
                    <a:pt x="89" y="11696"/>
                  </a:lnTo>
                  <a:lnTo>
                    <a:pt x="154" y="11388"/>
                  </a:lnTo>
                  <a:lnTo>
                    <a:pt x="264" y="11103"/>
                  </a:lnTo>
                  <a:lnTo>
                    <a:pt x="396" y="10840"/>
                  </a:lnTo>
                  <a:lnTo>
                    <a:pt x="396" y="10840"/>
                  </a:lnTo>
                  <a:lnTo>
                    <a:pt x="264" y="10620"/>
                  </a:lnTo>
                  <a:lnTo>
                    <a:pt x="176" y="10379"/>
                  </a:lnTo>
                  <a:lnTo>
                    <a:pt x="110" y="10116"/>
                  </a:lnTo>
                  <a:lnTo>
                    <a:pt x="89" y="9853"/>
                  </a:lnTo>
                  <a:lnTo>
                    <a:pt x="89" y="9589"/>
                  </a:lnTo>
                  <a:lnTo>
                    <a:pt x="110" y="9326"/>
                  </a:lnTo>
                  <a:lnTo>
                    <a:pt x="154" y="9041"/>
                  </a:lnTo>
                  <a:lnTo>
                    <a:pt x="220" y="8777"/>
                  </a:lnTo>
                  <a:lnTo>
                    <a:pt x="220" y="8777"/>
                  </a:lnTo>
                  <a:lnTo>
                    <a:pt x="286" y="8536"/>
                  </a:lnTo>
                  <a:lnTo>
                    <a:pt x="396" y="8295"/>
                  </a:lnTo>
                  <a:lnTo>
                    <a:pt x="527" y="8053"/>
                  </a:lnTo>
                  <a:lnTo>
                    <a:pt x="703" y="7834"/>
                  </a:lnTo>
                  <a:lnTo>
                    <a:pt x="878" y="7658"/>
                  </a:lnTo>
                  <a:lnTo>
                    <a:pt x="1076" y="7483"/>
                  </a:lnTo>
                  <a:lnTo>
                    <a:pt x="1295" y="7329"/>
                  </a:lnTo>
                  <a:lnTo>
                    <a:pt x="1537" y="7197"/>
                  </a:lnTo>
                  <a:lnTo>
                    <a:pt x="1537" y="7197"/>
                  </a:lnTo>
                  <a:lnTo>
                    <a:pt x="1493" y="7066"/>
                  </a:lnTo>
                  <a:lnTo>
                    <a:pt x="1493" y="6912"/>
                  </a:lnTo>
                  <a:lnTo>
                    <a:pt x="1493" y="6605"/>
                  </a:lnTo>
                  <a:lnTo>
                    <a:pt x="1559" y="6298"/>
                  </a:lnTo>
                  <a:lnTo>
                    <a:pt x="1646" y="5969"/>
                  </a:lnTo>
                  <a:lnTo>
                    <a:pt x="1756" y="5662"/>
                  </a:lnTo>
                  <a:lnTo>
                    <a:pt x="1910" y="5376"/>
                  </a:lnTo>
                  <a:lnTo>
                    <a:pt x="2063" y="5091"/>
                  </a:lnTo>
                  <a:lnTo>
                    <a:pt x="2239" y="4872"/>
                  </a:lnTo>
                  <a:lnTo>
                    <a:pt x="2239" y="4872"/>
                  </a:lnTo>
                  <a:lnTo>
                    <a:pt x="2436" y="4652"/>
                  </a:lnTo>
                  <a:lnTo>
                    <a:pt x="2634" y="4477"/>
                  </a:lnTo>
                  <a:lnTo>
                    <a:pt x="2875" y="4323"/>
                  </a:lnTo>
                  <a:lnTo>
                    <a:pt x="3117" y="4191"/>
                  </a:lnTo>
                  <a:lnTo>
                    <a:pt x="3380" y="4082"/>
                  </a:lnTo>
                  <a:lnTo>
                    <a:pt x="3643" y="4016"/>
                  </a:lnTo>
                  <a:lnTo>
                    <a:pt x="3928" y="3972"/>
                  </a:lnTo>
                  <a:lnTo>
                    <a:pt x="4214" y="3950"/>
                  </a:lnTo>
                  <a:lnTo>
                    <a:pt x="4214" y="3950"/>
                  </a:lnTo>
                  <a:lnTo>
                    <a:pt x="4258" y="3599"/>
                  </a:lnTo>
                  <a:lnTo>
                    <a:pt x="4323" y="3248"/>
                  </a:lnTo>
                  <a:lnTo>
                    <a:pt x="4433" y="2919"/>
                  </a:lnTo>
                  <a:lnTo>
                    <a:pt x="4565" y="2612"/>
                  </a:lnTo>
                  <a:lnTo>
                    <a:pt x="4740" y="2326"/>
                  </a:lnTo>
                  <a:lnTo>
                    <a:pt x="4960" y="2063"/>
                  </a:lnTo>
                  <a:lnTo>
                    <a:pt x="5223" y="1844"/>
                  </a:lnTo>
                  <a:lnTo>
                    <a:pt x="5377" y="1734"/>
                  </a:lnTo>
                  <a:lnTo>
                    <a:pt x="5530" y="1646"/>
                  </a:lnTo>
                  <a:lnTo>
                    <a:pt x="5530" y="1646"/>
                  </a:lnTo>
                  <a:lnTo>
                    <a:pt x="5837" y="1492"/>
                  </a:lnTo>
                  <a:lnTo>
                    <a:pt x="6189" y="1383"/>
                  </a:lnTo>
                  <a:lnTo>
                    <a:pt x="6540" y="1317"/>
                  </a:lnTo>
                  <a:lnTo>
                    <a:pt x="6891" y="1295"/>
                  </a:lnTo>
                  <a:lnTo>
                    <a:pt x="7264" y="1317"/>
                  </a:lnTo>
                  <a:lnTo>
                    <a:pt x="7615" y="1383"/>
                  </a:lnTo>
                  <a:lnTo>
                    <a:pt x="7944" y="1492"/>
                  </a:lnTo>
                  <a:lnTo>
                    <a:pt x="8273" y="1646"/>
                  </a:lnTo>
                  <a:lnTo>
                    <a:pt x="8273" y="1646"/>
                  </a:lnTo>
                  <a:lnTo>
                    <a:pt x="8449" y="1361"/>
                  </a:lnTo>
                  <a:lnTo>
                    <a:pt x="8646" y="1097"/>
                  </a:lnTo>
                  <a:lnTo>
                    <a:pt x="8887" y="856"/>
                  </a:lnTo>
                  <a:lnTo>
                    <a:pt x="9173" y="637"/>
                  </a:lnTo>
                  <a:lnTo>
                    <a:pt x="9458" y="461"/>
                  </a:lnTo>
                  <a:lnTo>
                    <a:pt x="9765" y="308"/>
                  </a:lnTo>
                  <a:lnTo>
                    <a:pt x="10094" y="176"/>
                  </a:lnTo>
                  <a:lnTo>
                    <a:pt x="10423" y="66"/>
                  </a:lnTo>
                  <a:lnTo>
                    <a:pt x="10423" y="66"/>
                  </a:lnTo>
                  <a:lnTo>
                    <a:pt x="10753" y="22"/>
                  </a:lnTo>
                  <a:lnTo>
                    <a:pt x="11082" y="0"/>
                  </a:lnTo>
                  <a:lnTo>
                    <a:pt x="11411" y="0"/>
                  </a:lnTo>
                  <a:lnTo>
                    <a:pt x="11762" y="66"/>
                  </a:lnTo>
                  <a:lnTo>
                    <a:pt x="12069" y="132"/>
                  </a:lnTo>
                  <a:lnTo>
                    <a:pt x="12398" y="264"/>
                  </a:lnTo>
                  <a:lnTo>
                    <a:pt x="12683" y="417"/>
                  </a:lnTo>
                  <a:lnTo>
                    <a:pt x="12969" y="593"/>
                  </a:lnTo>
                  <a:lnTo>
                    <a:pt x="12969" y="593"/>
                  </a:lnTo>
                  <a:lnTo>
                    <a:pt x="13122" y="483"/>
                  </a:lnTo>
                  <a:lnTo>
                    <a:pt x="13276" y="395"/>
                  </a:lnTo>
                  <a:lnTo>
                    <a:pt x="13451" y="308"/>
                  </a:lnTo>
                  <a:lnTo>
                    <a:pt x="13627" y="242"/>
                  </a:lnTo>
                  <a:lnTo>
                    <a:pt x="14000" y="132"/>
                  </a:lnTo>
                  <a:lnTo>
                    <a:pt x="14395" y="44"/>
                  </a:lnTo>
                  <a:lnTo>
                    <a:pt x="14812" y="22"/>
                  </a:lnTo>
                  <a:lnTo>
                    <a:pt x="15207" y="22"/>
                  </a:lnTo>
                  <a:lnTo>
                    <a:pt x="15602" y="88"/>
                  </a:lnTo>
                  <a:lnTo>
                    <a:pt x="15975" y="154"/>
                  </a:lnTo>
                  <a:lnTo>
                    <a:pt x="15975" y="154"/>
                  </a:lnTo>
                  <a:lnTo>
                    <a:pt x="16304" y="286"/>
                  </a:lnTo>
                  <a:lnTo>
                    <a:pt x="16633" y="439"/>
                  </a:lnTo>
                  <a:lnTo>
                    <a:pt x="16940" y="637"/>
                  </a:lnTo>
                  <a:lnTo>
                    <a:pt x="17226" y="856"/>
                  </a:lnTo>
                  <a:lnTo>
                    <a:pt x="17467" y="1119"/>
                  </a:lnTo>
                  <a:lnTo>
                    <a:pt x="17686" y="1405"/>
                  </a:lnTo>
                  <a:lnTo>
                    <a:pt x="17862" y="1734"/>
                  </a:lnTo>
                  <a:lnTo>
                    <a:pt x="18015" y="2063"/>
                  </a:lnTo>
                  <a:lnTo>
                    <a:pt x="18015" y="2063"/>
                  </a:lnTo>
                  <a:lnTo>
                    <a:pt x="18147" y="1975"/>
                  </a:lnTo>
                  <a:lnTo>
                    <a:pt x="18279" y="1887"/>
                  </a:lnTo>
                  <a:lnTo>
                    <a:pt x="18410" y="1844"/>
                  </a:lnTo>
                  <a:lnTo>
                    <a:pt x="18564" y="1822"/>
                  </a:lnTo>
                  <a:lnTo>
                    <a:pt x="18718" y="1800"/>
                  </a:lnTo>
                  <a:lnTo>
                    <a:pt x="18893" y="1800"/>
                  </a:lnTo>
                  <a:lnTo>
                    <a:pt x="19047" y="1800"/>
                  </a:lnTo>
                  <a:lnTo>
                    <a:pt x="19222" y="1822"/>
                  </a:lnTo>
                  <a:lnTo>
                    <a:pt x="19551" y="1909"/>
                  </a:lnTo>
                  <a:lnTo>
                    <a:pt x="19859" y="2041"/>
                  </a:lnTo>
                  <a:lnTo>
                    <a:pt x="20144" y="2217"/>
                  </a:lnTo>
                  <a:lnTo>
                    <a:pt x="20276" y="2304"/>
                  </a:lnTo>
                  <a:lnTo>
                    <a:pt x="20385" y="2414"/>
                  </a:lnTo>
                  <a:lnTo>
                    <a:pt x="20385" y="2414"/>
                  </a:lnTo>
                  <a:lnTo>
                    <a:pt x="20583" y="2633"/>
                  </a:lnTo>
                  <a:lnTo>
                    <a:pt x="20758" y="2875"/>
                  </a:lnTo>
                  <a:lnTo>
                    <a:pt x="20890" y="3138"/>
                  </a:lnTo>
                  <a:lnTo>
                    <a:pt x="21000" y="3423"/>
                  </a:lnTo>
                  <a:lnTo>
                    <a:pt x="21087" y="3709"/>
                  </a:lnTo>
                  <a:lnTo>
                    <a:pt x="21153" y="3994"/>
                  </a:lnTo>
                  <a:lnTo>
                    <a:pt x="21175" y="4301"/>
                  </a:lnTo>
                  <a:lnTo>
                    <a:pt x="21197" y="4608"/>
                  </a:lnTo>
                  <a:lnTo>
                    <a:pt x="21197" y="4608"/>
                  </a:lnTo>
                  <a:lnTo>
                    <a:pt x="21504" y="4608"/>
                  </a:lnTo>
                  <a:lnTo>
                    <a:pt x="21833" y="4652"/>
                  </a:lnTo>
                  <a:lnTo>
                    <a:pt x="22163" y="4718"/>
                  </a:lnTo>
                  <a:lnTo>
                    <a:pt x="22470" y="4784"/>
                  </a:lnTo>
                  <a:lnTo>
                    <a:pt x="22799" y="4894"/>
                  </a:lnTo>
                  <a:lnTo>
                    <a:pt x="23084" y="5047"/>
                  </a:lnTo>
                  <a:lnTo>
                    <a:pt x="23347" y="5201"/>
                  </a:lnTo>
                  <a:lnTo>
                    <a:pt x="23457" y="5310"/>
                  </a:lnTo>
                  <a:lnTo>
                    <a:pt x="23545" y="5398"/>
                  </a:lnTo>
                  <a:lnTo>
                    <a:pt x="23545" y="5398"/>
                  </a:lnTo>
                  <a:lnTo>
                    <a:pt x="23720" y="5640"/>
                  </a:lnTo>
                  <a:lnTo>
                    <a:pt x="23874" y="5881"/>
                  </a:lnTo>
                  <a:lnTo>
                    <a:pt x="23984" y="6144"/>
                  </a:lnTo>
                  <a:lnTo>
                    <a:pt x="24093" y="6408"/>
                  </a:lnTo>
                  <a:lnTo>
                    <a:pt x="24159" y="6693"/>
                  </a:lnTo>
                  <a:lnTo>
                    <a:pt x="24181" y="6978"/>
                  </a:lnTo>
                  <a:lnTo>
                    <a:pt x="24203" y="7263"/>
                  </a:lnTo>
                  <a:lnTo>
                    <a:pt x="24159" y="7527"/>
                  </a:lnTo>
                  <a:lnTo>
                    <a:pt x="24159" y="7527"/>
                  </a:lnTo>
                  <a:lnTo>
                    <a:pt x="24357" y="7746"/>
                  </a:lnTo>
                  <a:lnTo>
                    <a:pt x="24510" y="7987"/>
                  </a:lnTo>
                  <a:lnTo>
                    <a:pt x="24664" y="8229"/>
                  </a:lnTo>
                  <a:lnTo>
                    <a:pt x="24796" y="8492"/>
                  </a:lnTo>
                  <a:lnTo>
                    <a:pt x="24905" y="8755"/>
                  </a:lnTo>
                  <a:lnTo>
                    <a:pt x="24993" y="9019"/>
                  </a:lnTo>
                  <a:lnTo>
                    <a:pt x="25059" y="9304"/>
                  </a:lnTo>
                  <a:lnTo>
                    <a:pt x="25125" y="9589"/>
                  </a:lnTo>
                  <a:lnTo>
                    <a:pt x="25147" y="9853"/>
                  </a:lnTo>
                  <a:lnTo>
                    <a:pt x="25147" y="10138"/>
                  </a:lnTo>
                  <a:lnTo>
                    <a:pt x="25125" y="10423"/>
                  </a:lnTo>
                  <a:lnTo>
                    <a:pt x="25081" y="10686"/>
                  </a:lnTo>
                  <a:lnTo>
                    <a:pt x="24993" y="10950"/>
                  </a:lnTo>
                  <a:lnTo>
                    <a:pt x="24905" y="11213"/>
                  </a:lnTo>
                  <a:lnTo>
                    <a:pt x="24774" y="11476"/>
                  </a:lnTo>
                  <a:lnTo>
                    <a:pt x="24642" y="11718"/>
                  </a:lnTo>
                  <a:lnTo>
                    <a:pt x="24642" y="11718"/>
                  </a:lnTo>
                  <a:lnTo>
                    <a:pt x="24883" y="11981"/>
                  </a:lnTo>
                  <a:lnTo>
                    <a:pt x="25125" y="12288"/>
                  </a:lnTo>
                  <a:lnTo>
                    <a:pt x="25322" y="12595"/>
                  </a:lnTo>
                  <a:lnTo>
                    <a:pt x="25476" y="12946"/>
                  </a:lnTo>
                  <a:lnTo>
                    <a:pt x="25586" y="13297"/>
                  </a:lnTo>
                  <a:lnTo>
                    <a:pt x="25651" y="13670"/>
                  </a:lnTo>
                  <a:lnTo>
                    <a:pt x="25673" y="13846"/>
                  </a:lnTo>
                  <a:lnTo>
                    <a:pt x="25673" y="14044"/>
                  </a:lnTo>
                  <a:lnTo>
                    <a:pt x="25673" y="14219"/>
                  </a:lnTo>
                  <a:lnTo>
                    <a:pt x="25629" y="14395"/>
                  </a:lnTo>
                  <a:lnTo>
                    <a:pt x="25629" y="14395"/>
                  </a:lnTo>
                  <a:lnTo>
                    <a:pt x="25542" y="14746"/>
                  </a:lnTo>
                  <a:lnTo>
                    <a:pt x="25410" y="15097"/>
                  </a:lnTo>
                  <a:lnTo>
                    <a:pt x="25234" y="15404"/>
                  </a:lnTo>
                  <a:lnTo>
                    <a:pt x="25015" y="15711"/>
                  </a:lnTo>
                  <a:lnTo>
                    <a:pt x="24774" y="15974"/>
                  </a:lnTo>
                  <a:lnTo>
                    <a:pt x="24510" y="16216"/>
                  </a:lnTo>
                  <a:lnTo>
                    <a:pt x="24203" y="16413"/>
                  </a:lnTo>
                  <a:lnTo>
                    <a:pt x="23874" y="16567"/>
                  </a:lnTo>
                  <a:lnTo>
                    <a:pt x="23874" y="16567"/>
                  </a:lnTo>
                  <a:lnTo>
                    <a:pt x="23830" y="16699"/>
                  </a:lnTo>
                  <a:lnTo>
                    <a:pt x="23764" y="16852"/>
                  </a:lnTo>
                  <a:lnTo>
                    <a:pt x="23611" y="17137"/>
                  </a:lnTo>
                  <a:lnTo>
                    <a:pt x="23391" y="17423"/>
                  </a:lnTo>
                  <a:lnTo>
                    <a:pt x="23128" y="17686"/>
                  </a:lnTo>
                  <a:lnTo>
                    <a:pt x="22865" y="17927"/>
                  </a:lnTo>
                  <a:lnTo>
                    <a:pt x="22558" y="18125"/>
                  </a:lnTo>
                  <a:lnTo>
                    <a:pt x="22272" y="18278"/>
                  </a:lnTo>
                  <a:lnTo>
                    <a:pt x="22119" y="18344"/>
                  </a:lnTo>
                  <a:lnTo>
                    <a:pt x="21965" y="18388"/>
                  </a:lnTo>
                  <a:lnTo>
                    <a:pt x="21965" y="18388"/>
                  </a:lnTo>
                  <a:lnTo>
                    <a:pt x="21680" y="18432"/>
                  </a:lnTo>
                  <a:lnTo>
                    <a:pt x="21373" y="18432"/>
                  </a:lnTo>
                  <a:lnTo>
                    <a:pt x="21087" y="18410"/>
                  </a:lnTo>
                  <a:lnTo>
                    <a:pt x="20802" y="18322"/>
                  </a:lnTo>
                  <a:lnTo>
                    <a:pt x="20517" y="18213"/>
                  </a:lnTo>
                  <a:lnTo>
                    <a:pt x="20276" y="18081"/>
                  </a:lnTo>
                  <a:lnTo>
                    <a:pt x="20034" y="17905"/>
                  </a:lnTo>
                  <a:lnTo>
                    <a:pt x="19837" y="17686"/>
                  </a:lnTo>
                  <a:lnTo>
                    <a:pt x="19837" y="17686"/>
                  </a:lnTo>
                  <a:lnTo>
                    <a:pt x="19661" y="17971"/>
                  </a:lnTo>
                  <a:lnTo>
                    <a:pt x="19464" y="18256"/>
                  </a:lnTo>
                  <a:lnTo>
                    <a:pt x="19244" y="18520"/>
                  </a:lnTo>
                  <a:lnTo>
                    <a:pt x="19003" y="18761"/>
                  </a:lnTo>
                  <a:lnTo>
                    <a:pt x="18740" y="18981"/>
                  </a:lnTo>
                  <a:lnTo>
                    <a:pt x="18454" y="19156"/>
                  </a:lnTo>
                  <a:lnTo>
                    <a:pt x="18147" y="19310"/>
                  </a:lnTo>
                  <a:lnTo>
                    <a:pt x="17840" y="19441"/>
                  </a:lnTo>
                  <a:lnTo>
                    <a:pt x="17840" y="19441"/>
                  </a:lnTo>
                  <a:lnTo>
                    <a:pt x="17511" y="19507"/>
                  </a:lnTo>
                  <a:lnTo>
                    <a:pt x="17182" y="19551"/>
                  </a:lnTo>
                  <a:lnTo>
                    <a:pt x="16853" y="19551"/>
                  </a:lnTo>
                  <a:lnTo>
                    <a:pt x="16523" y="19529"/>
                  </a:lnTo>
                  <a:lnTo>
                    <a:pt x="16194" y="19463"/>
                  </a:lnTo>
                  <a:lnTo>
                    <a:pt x="15865" y="19376"/>
                  </a:lnTo>
                  <a:lnTo>
                    <a:pt x="15558" y="19244"/>
                  </a:lnTo>
                  <a:lnTo>
                    <a:pt x="15273" y="19090"/>
                  </a:lnTo>
                  <a:lnTo>
                    <a:pt x="15273" y="19090"/>
                  </a:lnTo>
                  <a:lnTo>
                    <a:pt x="15185" y="19244"/>
                  </a:lnTo>
                  <a:lnTo>
                    <a:pt x="15053" y="19354"/>
                  </a:lnTo>
                  <a:lnTo>
                    <a:pt x="14944" y="19485"/>
                  </a:lnTo>
                  <a:lnTo>
                    <a:pt x="14790" y="19595"/>
                  </a:lnTo>
                  <a:lnTo>
                    <a:pt x="14505" y="19792"/>
                  </a:lnTo>
                  <a:lnTo>
                    <a:pt x="14154" y="19968"/>
                  </a:lnTo>
                  <a:lnTo>
                    <a:pt x="13803" y="20100"/>
                  </a:lnTo>
                  <a:lnTo>
                    <a:pt x="13451" y="20209"/>
                  </a:lnTo>
                  <a:lnTo>
                    <a:pt x="13100" y="20297"/>
                  </a:lnTo>
                  <a:lnTo>
                    <a:pt x="12749" y="20341"/>
                  </a:lnTo>
                  <a:lnTo>
                    <a:pt x="12749" y="20341"/>
                  </a:lnTo>
                  <a:lnTo>
                    <a:pt x="12420" y="20363"/>
                  </a:lnTo>
                  <a:lnTo>
                    <a:pt x="12091" y="20341"/>
                  </a:lnTo>
                  <a:lnTo>
                    <a:pt x="11762" y="20275"/>
                  </a:lnTo>
                  <a:lnTo>
                    <a:pt x="11455" y="20187"/>
                  </a:lnTo>
                  <a:lnTo>
                    <a:pt x="11147" y="20056"/>
                  </a:lnTo>
                  <a:lnTo>
                    <a:pt x="10862" y="19902"/>
                  </a:lnTo>
                  <a:lnTo>
                    <a:pt x="10599" y="19705"/>
                  </a:lnTo>
                  <a:lnTo>
                    <a:pt x="10358" y="19485"/>
                  </a:lnTo>
                  <a:lnTo>
                    <a:pt x="10358" y="19485"/>
                  </a:lnTo>
                  <a:lnTo>
                    <a:pt x="10248" y="19617"/>
                  </a:lnTo>
                  <a:lnTo>
                    <a:pt x="10116" y="19727"/>
                  </a:lnTo>
                  <a:lnTo>
                    <a:pt x="9985" y="19836"/>
                  </a:lnTo>
                  <a:lnTo>
                    <a:pt x="9831" y="19946"/>
                  </a:lnTo>
                  <a:lnTo>
                    <a:pt x="9655" y="20034"/>
                  </a:lnTo>
                  <a:lnTo>
                    <a:pt x="9480" y="20100"/>
                  </a:lnTo>
                  <a:lnTo>
                    <a:pt x="9107" y="20209"/>
                  </a:lnTo>
                  <a:lnTo>
                    <a:pt x="8712" y="20297"/>
                  </a:lnTo>
                  <a:lnTo>
                    <a:pt x="8317" y="20319"/>
                  </a:lnTo>
                  <a:lnTo>
                    <a:pt x="7944" y="20297"/>
                  </a:lnTo>
                  <a:lnTo>
                    <a:pt x="7593" y="20253"/>
                  </a:lnTo>
                  <a:lnTo>
                    <a:pt x="7593" y="20253"/>
                  </a:lnTo>
                  <a:lnTo>
                    <a:pt x="7439" y="20209"/>
                  </a:lnTo>
                  <a:lnTo>
                    <a:pt x="7264" y="20143"/>
                  </a:lnTo>
                  <a:lnTo>
                    <a:pt x="6978" y="19990"/>
                  </a:lnTo>
                  <a:lnTo>
                    <a:pt x="6693" y="19792"/>
                  </a:lnTo>
                  <a:lnTo>
                    <a:pt x="6452" y="19551"/>
                  </a:lnTo>
                  <a:lnTo>
                    <a:pt x="6254" y="19288"/>
                  </a:lnTo>
                  <a:lnTo>
                    <a:pt x="6079" y="19002"/>
                  </a:lnTo>
                  <a:lnTo>
                    <a:pt x="5947" y="18695"/>
                  </a:lnTo>
                  <a:lnTo>
                    <a:pt x="5903" y="18520"/>
                  </a:lnTo>
                  <a:lnTo>
                    <a:pt x="5881" y="18366"/>
                  </a:lnTo>
                  <a:lnTo>
                    <a:pt x="5881" y="18366"/>
                  </a:lnTo>
                  <a:lnTo>
                    <a:pt x="5750" y="18410"/>
                  </a:lnTo>
                  <a:lnTo>
                    <a:pt x="5618" y="18454"/>
                  </a:lnTo>
                  <a:lnTo>
                    <a:pt x="5355" y="18498"/>
                  </a:lnTo>
                  <a:lnTo>
                    <a:pt x="5069" y="18498"/>
                  </a:lnTo>
                  <a:lnTo>
                    <a:pt x="4806" y="18454"/>
                  </a:lnTo>
                  <a:lnTo>
                    <a:pt x="4521" y="18388"/>
                  </a:lnTo>
                  <a:lnTo>
                    <a:pt x="4236" y="18300"/>
                  </a:lnTo>
                  <a:lnTo>
                    <a:pt x="3972" y="18191"/>
                  </a:lnTo>
                  <a:lnTo>
                    <a:pt x="3731" y="18081"/>
                  </a:lnTo>
                  <a:lnTo>
                    <a:pt x="3731" y="18081"/>
                  </a:lnTo>
                  <a:lnTo>
                    <a:pt x="3490" y="17927"/>
                  </a:lnTo>
                  <a:lnTo>
                    <a:pt x="3270" y="17774"/>
                  </a:lnTo>
                  <a:lnTo>
                    <a:pt x="3051" y="17576"/>
                  </a:lnTo>
                  <a:lnTo>
                    <a:pt x="2875" y="17357"/>
                  </a:lnTo>
                  <a:lnTo>
                    <a:pt x="2722" y="17137"/>
                  </a:lnTo>
                  <a:lnTo>
                    <a:pt x="2590" y="16896"/>
                  </a:lnTo>
                  <a:lnTo>
                    <a:pt x="2502" y="16633"/>
                  </a:lnTo>
                  <a:lnTo>
                    <a:pt x="2414" y="16369"/>
                  </a:lnTo>
                  <a:lnTo>
                    <a:pt x="2414" y="16369"/>
                  </a:lnTo>
                  <a:lnTo>
                    <a:pt x="2305" y="16413"/>
                  </a:lnTo>
                  <a:lnTo>
                    <a:pt x="2151" y="16435"/>
                  </a:lnTo>
                  <a:lnTo>
                    <a:pt x="2019" y="16435"/>
                  </a:lnTo>
                  <a:lnTo>
                    <a:pt x="1866" y="16391"/>
                  </a:lnTo>
                  <a:lnTo>
                    <a:pt x="1712" y="16326"/>
                  </a:lnTo>
                  <a:lnTo>
                    <a:pt x="1581" y="16260"/>
                  </a:lnTo>
                  <a:lnTo>
                    <a:pt x="1471" y="16172"/>
                  </a:lnTo>
                  <a:lnTo>
                    <a:pt x="1383" y="16062"/>
                  </a:lnTo>
                  <a:lnTo>
                    <a:pt x="1383" y="16062"/>
                  </a:lnTo>
                  <a:lnTo>
                    <a:pt x="1295" y="15931"/>
                  </a:lnTo>
                  <a:lnTo>
                    <a:pt x="1251" y="15799"/>
                  </a:lnTo>
                  <a:lnTo>
                    <a:pt x="1230" y="15667"/>
                  </a:lnTo>
                  <a:lnTo>
                    <a:pt x="1230" y="15536"/>
                  </a:lnTo>
                  <a:lnTo>
                    <a:pt x="1251" y="15382"/>
                  </a:lnTo>
                  <a:lnTo>
                    <a:pt x="1317" y="15250"/>
                  </a:lnTo>
                  <a:lnTo>
                    <a:pt x="1383" y="15141"/>
                  </a:lnTo>
                  <a:lnTo>
                    <a:pt x="1471" y="1503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5301;p48">
              <a:extLst>
                <a:ext uri="{FF2B5EF4-FFF2-40B4-BE49-F238E27FC236}">
                  <a16:creationId xmlns:a16="http://schemas.microsoft.com/office/drawing/2014/main" id="{BF6729DF-21E9-AFA0-88DE-504D2880E2AC}"/>
                </a:ext>
              </a:extLst>
            </p:cNvPr>
            <p:cNvSpPr/>
            <p:nvPr/>
          </p:nvSpPr>
          <p:spPr>
            <a:xfrm>
              <a:off x="3799825" y="2462825"/>
              <a:ext cx="588075" cy="430100"/>
            </a:xfrm>
            <a:custGeom>
              <a:avLst/>
              <a:gdLst/>
              <a:ahLst/>
              <a:cxnLst/>
              <a:rect l="l" t="t" r="r" b="b"/>
              <a:pathLst>
                <a:path w="23523" h="17204" extrusionOk="0">
                  <a:moveTo>
                    <a:pt x="615" y="11849"/>
                  </a:moveTo>
                  <a:lnTo>
                    <a:pt x="615" y="11849"/>
                  </a:lnTo>
                  <a:lnTo>
                    <a:pt x="483" y="11718"/>
                  </a:lnTo>
                  <a:lnTo>
                    <a:pt x="351" y="11586"/>
                  </a:lnTo>
                  <a:lnTo>
                    <a:pt x="241" y="11410"/>
                  </a:lnTo>
                  <a:lnTo>
                    <a:pt x="154" y="11257"/>
                  </a:lnTo>
                  <a:lnTo>
                    <a:pt x="88" y="11081"/>
                  </a:lnTo>
                  <a:lnTo>
                    <a:pt x="44" y="10884"/>
                  </a:lnTo>
                  <a:lnTo>
                    <a:pt x="0" y="10708"/>
                  </a:lnTo>
                  <a:lnTo>
                    <a:pt x="0" y="10511"/>
                  </a:lnTo>
                  <a:lnTo>
                    <a:pt x="0" y="10511"/>
                  </a:lnTo>
                  <a:lnTo>
                    <a:pt x="0" y="10335"/>
                  </a:lnTo>
                  <a:lnTo>
                    <a:pt x="44" y="10138"/>
                  </a:lnTo>
                  <a:lnTo>
                    <a:pt x="88" y="9962"/>
                  </a:lnTo>
                  <a:lnTo>
                    <a:pt x="176" y="9787"/>
                  </a:lnTo>
                  <a:lnTo>
                    <a:pt x="263" y="9611"/>
                  </a:lnTo>
                  <a:lnTo>
                    <a:pt x="373" y="9458"/>
                  </a:lnTo>
                  <a:lnTo>
                    <a:pt x="483" y="9304"/>
                  </a:lnTo>
                  <a:lnTo>
                    <a:pt x="636" y="9194"/>
                  </a:lnTo>
                  <a:lnTo>
                    <a:pt x="636" y="9194"/>
                  </a:lnTo>
                  <a:lnTo>
                    <a:pt x="483" y="9041"/>
                  </a:lnTo>
                  <a:lnTo>
                    <a:pt x="351" y="8887"/>
                  </a:lnTo>
                  <a:lnTo>
                    <a:pt x="263" y="8690"/>
                  </a:lnTo>
                  <a:lnTo>
                    <a:pt x="198" y="8470"/>
                  </a:lnTo>
                  <a:lnTo>
                    <a:pt x="176" y="8273"/>
                  </a:lnTo>
                  <a:lnTo>
                    <a:pt x="154" y="8031"/>
                  </a:lnTo>
                  <a:lnTo>
                    <a:pt x="198" y="7834"/>
                  </a:lnTo>
                  <a:lnTo>
                    <a:pt x="241" y="7614"/>
                  </a:lnTo>
                  <a:lnTo>
                    <a:pt x="241" y="7614"/>
                  </a:lnTo>
                  <a:lnTo>
                    <a:pt x="307" y="7417"/>
                  </a:lnTo>
                  <a:lnTo>
                    <a:pt x="417" y="7241"/>
                  </a:lnTo>
                  <a:lnTo>
                    <a:pt x="549" y="7088"/>
                  </a:lnTo>
                  <a:lnTo>
                    <a:pt x="724" y="6934"/>
                  </a:lnTo>
                  <a:lnTo>
                    <a:pt x="900" y="6824"/>
                  </a:lnTo>
                  <a:lnTo>
                    <a:pt x="1075" y="6737"/>
                  </a:lnTo>
                  <a:lnTo>
                    <a:pt x="1295" y="6671"/>
                  </a:lnTo>
                  <a:lnTo>
                    <a:pt x="1492" y="6649"/>
                  </a:lnTo>
                  <a:lnTo>
                    <a:pt x="1492" y="6649"/>
                  </a:lnTo>
                  <a:lnTo>
                    <a:pt x="1492" y="6430"/>
                  </a:lnTo>
                  <a:lnTo>
                    <a:pt x="1492" y="6210"/>
                  </a:lnTo>
                  <a:lnTo>
                    <a:pt x="1514" y="5991"/>
                  </a:lnTo>
                  <a:lnTo>
                    <a:pt x="1536" y="5749"/>
                  </a:lnTo>
                  <a:lnTo>
                    <a:pt x="1602" y="5530"/>
                  </a:lnTo>
                  <a:lnTo>
                    <a:pt x="1668" y="5310"/>
                  </a:lnTo>
                  <a:lnTo>
                    <a:pt x="1734" y="5113"/>
                  </a:lnTo>
                  <a:lnTo>
                    <a:pt x="1843" y="4916"/>
                  </a:lnTo>
                  <a:lnTo>
                    <a:pt x="1843" y="4916"/>
                  </a:lnTo>
                  <a:lnTo>
                    <a:pt x="1953" y="4740"/>
                  </a:lnTo>
                  <a:lnTo>
                    <a:pt x="2085" y="4564"/>
                  </a:lnTo>
                  <a:lnTo>
                    <a:pt x="2238" y="4411"/>
                  </a:lnTo>
                  <a:lnTo>
                    <a:pt x="2392" y="4279"/>
                  </a:lnTo>
                  <a:lnTo>
                    <a:pt x="2567" y="4148"/>
                  </a:lnTo>
                  <a:lnTo>
                    <a:pt x="2765" y="4038"/>
                  </a:lnTo>
                  <a:lnTo>
                    <a:pt x="2962" y="3972"/>
                  </a:lnTo>
                  <a:lnTo>
                    <a:pt x="3160" y="3906"/>
                  </a:lnTo>
                  <a:lnTo>
                    <a:pt x="3160" y="3906"/>
                  </a:lnTo>
                  <a:lnTo>
                    <a:pt x="3357" y="3862"/>
                  </a:lnTo>
                  <a:lnTo>
                    <a:pt x="3577" y="3862"/>
                  </a:lnTo>
                  <a:lnTo>
                    <a:pt x="3796" y="3884"/>
                  </a:lnTo>
                  <a:lnTo>
                    <a:pt x="3994" y="3928"/>
                  </a:lnTo>
                  <a:lnTo>
                    <a:pt x="4213" y="3994"/>
                  </a:lnTo>
                  <a:lnTo>
                    <a:pt x="4389" y="4082"/>
                  </a:lnTo>
                  <a:lnTo>
                    <a:pt x="4564" y="4191"/>
                  </a:lnTo>
                  <a:lnTo>
                    <a:pt x="4740" y="4345"/>
                  </a:lnTo>
                  <a:lnTo>
                    <a:pt x="4740" y="4345"/>
                  </a:lnTo>
                  <a:lnTo>
                    <a:pt x="4652" y="4169"/>
                  </a:lnTo>
                  <a:lnTo>
                    <a:pt x="4608" y="3972"/>
                  </a:lnTo>
                  <a:lnTo>
                    <a:pt x="4608" y="3775"/>
                  </a:lnTo>
                  <a:lnTo>
                    <a:pt x="4608" y="3577"/>
                  </a:lnTo>
                  <a:lnTo>
                    <a:pt x="4652" y="3380"/>
                  </a:lnTo>
                  <a:lnTo>
                    <a:pt x="4696" y="3182"/>
                  </a:lnTo>
                  <a:lnTo>
                    <a:pt x="4762" y="2985"/>
                  </a:lnTo>
                  <a:lnTo>
                    <a:pt x="4827" y="2809"/>
                  </a:lnTo>
                  <a:lnTo>
                    <a:pt x="4827" y="2809"/>
                  </a:lnTo>
                  <a:lnTo>
                    <a:pt x="4915" y="2633"/>
                  </a:lnTo>
                  <a:lnTo>
                    <a:pt x="5003" y="2480"/>
                  </a:lnTo>
                  <a:lnTo>
                    <a:pt x="5113" y="2348"/>
                  </a:lnTo>
                  <a:lnTo>
                    <a:pt x="5222" y="2195"/>
                  </a:lnTo>
                  <a:lnTo>
                    <a:pt x="5508" y="1953"/>
                  </a:lnTo>
                  <a:lnTo>
                    <a:pt x="5793" y="1734"/>
                  </a:lnTo>
                  <a:lnTo>
                    <a:pt x="5793" y="1734"/>
                  </a:lnTo>
                  <a:lnTo>
                    <a:pt x="6034" y="1602"/>
                  </a:lnTo>
                  <a:lnTo>
                    <a:pt x="6298" y="1492"/>
                  </a:lnTo>
                  <a:lnTo>
                    <a:pt x="6561" y="1405"/>
                  </a:lnTo>
                  <a:lnTo>
                    <a:pt x="6846" y="1339"/>
                  </a:lnTo>
                  <a:lnTo>
                    <a:pt x="7131" y="1295"/>
                  </a:lnTo>
                  <a:lnTo>
                    <a:pt x="7395" y="1295"/>
                  </a:lnTo>
                  <a:lnTo>
                    <a:pt x="7680" y="1317"/>
                  </a:lnTo>
                  <a:lnTo>
                    <a:pt x="7943" y="1383"/>
                  </a:lnTo>
                  <a:lnTo>
                    <a:pt x="7943" y="1383"/>
                  </a:lnTo>
                  <a:lnTo>
                    <a:pt x="8207" y="1471"/>
                  </a:lnTo>
                  <a:lnTo>
                    <a:pt x="8470" y="1602"/>
                  </a:lnTo>
                  <a:lnTo>
                    <a:pt x="8689" y="1778"/>
                  </a:lnTo>
                  <a:lnTo>
                    <a:pt x="8887" y="1975"/>
                  </a:lnTo>
                  <a:lnTo>
                    <a:pt x="9062" y="2195"/>
                  </a:lnTo>
                  <a:lnTo>
                    <a:pt x="9194" y="2436"/>
                  </a:lnTo>
                  <a:lnTo>
                    <a:pt x="9282" y="2699"/>
                  </a:lnTo>
                  <a:lnTo>
                    <a:pt x="9326" y="2985"/>
                  </a:lnTo>
                  <a:lnTo>
                    <a:pt x="9326" y="2985"/>
                  </a:lnTo>
                  <a:lnTo>
                    <a:pt x="9413" y="2809"/>
                  </a:lnTo>
                  <a:lnTo>
                    <a:pt x="9501" y="2633"/>
                  </a:lnTo>
                  <a:lnTo>
                    <a:pt x="9633" y="2480"/>
                  </a:lnTo>
                  <a:lnTo>
                    <a:pt x="9743" y="2348"/>
                  </a:lnTo>
                  <a:lnTo>
                    <a:pt x="9874" y="2217"/>
                  </a:lnTo>
                  <a:lnTo>
                    <a:pt x="10028" y="2107"/>
                  </a:lnTo>
                  <a:lnTo>
                    <a:pt x="10203" y="1997"/>
                  </a:lnTo>
                  <a:lnTo>
                    <a:pt x="10357" y="1909"/>
                  </a:lnTo>
                  <a:lnTo>
                    <a:pt x="10357" y="1909"/>
                  </a:lnTo>
                  <a:lnTo>
                    <a:pt x="10554" y="1822"/>
                  </a:lnTo>
                  <a:lnTo>
                    <a:pt x="10730" y="1778"/>
                  </a:lnTo>
                  <a:lnTo>
                    <a:pt x="10927" y="1734"/>
                  </a:lnTo>
                  <a:lnTo>
                    <a:pt x="11125" y="1712"/>
                  </a:lnTo>
                  <a:lnTo>
                    <a:pt x="11322" y="1690"/>
                  </a:lnTo>
                  <a:lnTo>
                    <a:pt x="11520" y="1712"/>
                  </a:lnTo>
                  <a:lnTo>
                    <a:pt x="11695" y="1734"/>
                  </a:lnTo>
                  <a:lnTo>
                    <a:pt x="11893" y="1778"/>
                  </a:lnTo>
                  <a:lnTo>
                    <a:pt x="11893" y="1778"/>
                  </a:lnTo>
                  <a:lnTo>
                    <a:pt x="11981" y="1514"/>
                  </a:lnTo>
                  <a:lnTo>
                    <a:pt x="12090" y="1251"/>
                  </a:lnTo>
                  <a:lnTo>
                    <a:pt x="12244" y="1010"/>
                  </a:lnTo>
                  <a:lnTo>
                    <a:pt x="12441" y="768"/>
                  </a:lnTo>
                  <a:lnTo>
                    <a:pt x="12639" y="549"/>
                  </a:lnTo>
                  <a:lnTo>
                    <a:pt x="12880" y="373"/>
                  </a:lnTo>
                  <a:lnTo>
                    <a:pt x="13122" y="220"/>
                  </a:lnTo>
                  <a:lnTo>
                    <a:pt x="13363" y="110"/>
                  </a:lnTo>
                  <a:lnTo>
                    <a:pt x="13363" y="110"/>
                  </a:lnTo>
                  <a:lnTo>
                    <a:pt x="13626" y="44"/>
                  </a:lnTo>
                  <a:lnTo>
                    <a:pt x="13890" y="0"/>
                  </a:lnTo>
                  <a:lnTo>
                    <a:pt x="14153" y="0"/>
                  </a:lnTo>
                  <a:lnTo>
                    <a:pt x="14438" y="22"/>
                  </a:lnTo>
                  <a:lnTo>
                    <a:pt x="14702" y="88"/>
                  </a:lnTo>
                  <a:lnTo>
                    <a:pt x="14943" y="198"/>
                  </a:lnTo>
                  <a:lnTo>
                    <a:pt x="15184" y="308"/>
                  </a:lnTo>
                  <a:lnTo>
                    <a:pt x="15404" y="461"/>
                  </a:lnTo>
                  <a:lnTo>
                    <a:pt x="15404" y="461"/>
                  </a:lnTo>
                  <a:lnTo>
                    <a:pt x="15601" y="659"/>
                  </a:lnTo>
                  <a:lnTo>
                    <a:pt x="15755" y="856"/>
                  </a:lnTo>
                  <a:lnTo>
                    <a:pt x="15908" y="1098"/>
                  </a:lnTo>
                  <a:lnTo>
                    <a:pt x="16018" y="1339"/>
                  </a:lnTo>
                  <a:lnTo>
                    <a:pt x="16106" y="1602"/>
                  </a:lnTo>
                  <a:lnTo>
                    <a:pt x="16150" y="1866"/>
                  </a:lnTo>
                  <a:lnTo>
                    <a:pt x="16172" y="2129"/>
                  </a:lnTo>
                  <a:lnTo>
                    <a:pt x="16150" y="2392"/>
                  </a:lnTo>
                  <a:lnTo>
                    <a:pt x="16150" y="2392"/>
                  </a:lnTo>
                  <a:lnTo>
                    <a:pt x="16347" y="2326"/>
                  </a:lnTo>
                  <a:lnTo>
                    <a:pt x="16523" y="2304"/>
                  </a:lnTo>
                  <a:lnTo>
                    <a:pt x="16720" y="2282"/>
                  </a:lnTo>
                  <a:lnTo>
                    <a:pt x="16918" y="2304"/>
                  </a:lnTo>
                  <a:lnTo>
                    <a:pt x="17115" y="2348"/>
                  </a:lnTo>
                  <a:lnTo>
                    <a:pt x="17291" y="2392"/>
                  </a:lnTo>
                  <a:lnTo>
                    <a:pt x="17466" y="2480"/>
                  </a:lnTo>
                  <a:lnTo>
                    <a:pt x="17642" y="2590"/>
                  </a:lnTo>
                  <a:lnTo>
                    <a:pt x="17642" y="2590"/>
                  </a:lnTo>
                  <a:lnTo>
                    <a:pt x="17795" y="2721"/>
                  </a:lnTo>
                  <a:lnTo>
                    <a:pt x="17927" y="2875"/>
                  </a:lnTo>
                  <a:lnTo>
                    <a:pt x="18037" y="3050"/>
                  </a:lnTo>
                  <a:lnTo>
                    <a:pt x="18125" y="3226"/>
                  </a:lnTo>
                  <a:lnTo>
                    <a:pt x="18190" y="3423"/>
                  </a:lnTo>
                  <a:lnTo>
                    <a:pt x="18234" y="3621"/>
                  </a:lnTo>
                  <a:lnTo>
                    <a:pt x="18256" y="3818"/>
                  </a:lnTo>
                  <a:lnTo>
                    <a:pt x="18256" y="4016"/>
                  </a:lnTo>
                  <a:lnTo>
                    <a:pt x="18256" y="4016"/>
                  </a:lnTo>
                  <a:lnTo>
                    <a:pt x="18476" y="3906"/>
                  </a:lnTo>
                  <a:lnTo>
                    <a:pt x="18717" y="3818"/>
                  </a:lnTo>
                  <a:lnTo>
                    <a:pt x="18980" y="3753"/>
                  </a:lnTo>
                  <a:lnTo>
                    <a:pt x="19222" y="3731"/>
                  </a:lnTo>
                  <a:lnTo>
                    <a:pt x="19485" y="3731"/>
                  </a:lnTo>
                  <a:lnTo>
                    <a:pt x="19748" y="3753"/>
                  </a:lnTo>
                  <a:lnTo>
                    <a:pt x="20012" y="3818"/>
                  </a:lnTo>
                  <a:lnTo>
                    <a:pt x="20231" y="3906"/>
                  </a:lnTo>
                  <a:lnTo>
                    <a:pt x="20231" y="3906"/>
                  </a:lnTo>
                  <a:lnTo>
                    <a:pt x="20472" y="4016"/>
                  </a:lnTo>
                  <a:lnTo>
                    <a:pt x="20670" y="4148"/>
                  </a:lnTo>
                  <a:lnTo>
                    <a:pt x="20867" y="4301"/>
                  </a:lnTo>
                  <a:lnTo>
                    <a:pt x="21021" y="4499"/>
                  </a:lnTo>
                  <a:lnTo>
                    <a:pt x="21174" y="4696"/>
                  </a:lnTo>
                  <a:lnTo>
                    <a:pt x="21306" y="4894"/>
                  </a:lnTo>
                  <a:lnTo>
                    <a:pt x="21394" y="5135"/>
                  </a:lnTo>
                  <a:lnTo>
                    <a:pt x="21482" y="5376"/>
                  </a:lnTo>
                  <a:lnTo>
                    <a:pt x="21482" y="5376"/>
                  </a:lnTo>
                  <a:lnTo>
                    <a:pt x="21679" y="5464"/>
                  </a:lnTo>
                  <a:lnTo>
                    <a:pt x="21899" y="5618"/>
                  </a:lnTo>
                  <a:lnTo>
                    <a:pt x="22096" y="5793"/>
                  </a:lnTo>
                  <a:lnTo>
                    <a:pt x="22294" y="5991"/>
                  </a:lnTo>
                  <a:lnTo>
                    <a:pt x="22491" y="6188"/>
                  </a:lnTo>
                  <a:lnTo>
                    <a:pt x="22645" y="6408"/>
                  </a:lnTo>
                  <a:lnTo>
                    <a:pt x="22798" y="6627"/>
                  </a:lnTo>
                  <a:lnTo>
                    <a:pt x="22908" y="6846"/>
                  </a:lnTo>
                  <a:lnTo>
                    <a:pt x="22908" y="6846"/>
                  </a:lnTo>
                  <a:lnTo>
                    <a:pt x="22996" y="7044"/>
                  </a:lnTo>
                  <a:lnTo>
                    <a:pt x="23062" y="7263"/>
                  </a:lnTo>
                  <a:lnTo>
                    <a:pt x="23105" y="7483"/>
                  </a:lnTo>
                  <a:lnTo>
                    <a:pt x="23127" y="7702"/>
                  </a:lnTo>
                  <a:lnTo>
                    <a:pt x="23127" y="7922"/>
                  </a:lnTo>
                  <a:lnTo>
                    <a:pt x="23105" y="8141"/>
                  </a:lnTo>
                  <a:lnTo>
                    <a:pt x="23083" y="8360"/>
                  </a:lnTo>
                  <a:lnTo>
                    <a:pt x="23018" y="8580"/>
                  </a:lnTo>
                  <a:lnTo>
                    <a:pt x="23018" y="8580"/>
                  </a:lnTo>
                  <a:lnTo>
                    <a:pt x="22952" y="8733"/>
                  </a:lnTo>
                  <a:lnTo>
                    <a:pt x="22886" y="8865"/>
                  </a:lnTo>
                  <a:lnTo>
                    <a:pt x="22820" y="8997"/>
                  </a:lnTo>
                  <a:lnTo>
                    <a:pt x="22732" y="9107"/>
                  </a:lnTo>
                  <a:lnTo>
                    <a:pt x="22623" y="9216"/>
                  </a:lnTo>
                  <a:lnTo>
                    <a:pt x="22513" y="9326"/>
                  </a:lnTo>
                  <a:lnTo>
                    <a:pt x="22381" y="9392"/>
                  </a:lnTo>
                  <a:lnTo>
                    <a:pt x="22250" y="9458"/>
                  </a:lnTo>
                  <a:lnTo>
                    <a:pt x="22250" y="9458"/>
                  </a:lnTo>
                  <a:lnTo>
                    <a:pt x="22469" y="9611"/>
                  </a:lnTo>
                  <a:lnTo>
                    <a:pt x="22689" y="9809"/>
                  </a:lnTo>
                  <a:lnTo>
                    <a:pt x="22886" y="10028"/>
                  </a:lnTo>
                  <a:lnTo>
                    <a:pt x="23062" y="10269"/>
                  </a:lnTo>
                  <a:lnTo>
                    <a:pt x="23215" y="10533"/>
                  </a:lnTo>
                  <a:lnTo>
                    <a:pt x="23347" y="10796"/>
                  </a:lnTo>
                  <a:lnTo>
                    <a:pt x="23435" y="11059"/>
                  </a:lnTo>
                  <a:lnTo>
                    <a:pt x="23500" y="11345"/>
                  </a:lnTo>
                  <a:lnTo>
                    <a:pt x="23500" y="11345"/>
                  </a:lnTo>
                  <a:lnTo>
                    <a:pt x="23522" y="11608"/>
                  </a:lnTo>
                  <a:lnTo>
                    <a:pt x="23500" y="11871"/>
                  </a:lnTo>
                  <a:lnTo>
                    <a:pt x="23456" y="12135"/>
                  </a:lnTo>
                  <a:lnTo>
                    <a:pt x="23391" y="12376"/>
                  </a:lnTo>
                  <a:lnTo>
                    <a:pt x="23303" y="12639"/>
                  </a:lnTo>
                  <a:lnTo>
                    <a:pt x="23171" y="12859"/>
                  </a:lnTo>
                  <a:lnTo>
                    <a:pt x="23018" y="13078"/>
                  </a:lnTo>
                  <a:lnTo>
                    <a:pt x="22864" y="13298"/>
                  </a:lnTo>
                  <a:lnTo>
                    <a:pt x="22864" y="13298"/>
                  </a:lnTo>
                  <a:lnTo>
                    <a:pt x="22623" y="13517"/>
                  </a:lnTo>
                  <a:lnTo>
                    <a:pt x="22359" y="13692"/>
                  </a:lnTo>
                  <a:lnTo>
                    <a:pt x="22074" y="13846"/>
                  </a:lnTo>
                  <a:lnTo>
                    <a:pt x="21789" y="13978"/>
                  </a:lnTo>
                  <a:lnTo>
                    <a:pt x="21482" y="14065"/>
                  </a:lnTo>
                  <a:lnTo>
                    <a:pt x="21153" y="14131"/>
                  </a:lnTo>
                  <a:lnTo>
                    <a:pt x="20823" y="14175"/>
                  </a:lnTo>
                  <a:lnTo>
                    <a:pt x="20516" y="14175"/>
                  </a:lnTo>
                  <a:lnTo>
                    <a:pt x="20516" y="14175"/>
                  </a:lnTo>
                  <a:lnTo>
                    <a:pt x="20187" y="14175"/>
                  </a:lnTo>
                  <a:lnTo>
                    <a:pt x="19858" y="14153"/>
                  </a:lnTo>
                  <a:lnTo>
                    <a:pt x="19551" y="14109"/>
                  </a:lnTo>
                  <a:lnTo>
                    <a:pt x="19222" y="14044"/>
                  </a:lnTo>
                  <a:lnTo>
                    <a:pt x="18607" y="13912"/>
                  </a:lnTo>
                  <a:lnTo>
                    <a:pt x="17971" y="13736"/>
                  </a:lnTo>
                  <a:lnTo>
                    <a:pt x="17971" y="13736"/>
                  </a:lnTo>
                  <a:lnTo>
                    <a:pt x="17664" y="14131"/>
                  </a:lnTo>
                  <a:lnTo>
                    <a:pt x="17313" y="14504"/>
                  </a:lnTo>
                  <a:lnTo>
                    <a:pt x="16940" y="14855"/>
                  </a:lnTo>
                  <a:lnTo>
                    <a:pt x="16545" y="15163"/>
                  </a:lnTo>
                  <a:lnTo>
                    <a:pt x="16128" y="15448"/>
                  </a:lnTo>
                  <a:lnTo>
                    <a:pt x="15689" y="15711"/>
                  </a:lnTo>
                  <a:lnTo>
                    <a:pt x="15250" y="15953"/>
                  </a:lnTo>
                  <a:lnTo>
                    <a:pt x="14789" y="16150"/>
                  </a:lnTo>
                  <a:lnTo>
                    <a:pt x="14307" y="16304"/>
                  </a:lnTo>
                  <a:lnTo>
                    <a:pt x="13824" y="16435"/>
                  </a:lnTo>
                  <a:lnTo>
                    <a:pt x="13319" y="16523"/>
                  </a:lnTo>
                  <a:lnTo>
                    <a:pt x="12836" y="16589"/>
                  </a:lnTo>
                  <a:lnTo>
                    <a:pt x="12332" y="16611"/>
                  </a:lnTo>
                  <a:lnTo>
                    <a:pt x="11827" y="16589"/>
                  </a:lnTo>
                  <a:lnTo>
                    <a:pt x="11322" y="16545"/>
                  </a:lnTo>
                  <a:lnTo>
                    <a:pt x="10840" y="16435"/>
                  </a:lnTo>
                  <a:lnTo>
                    <a:pt x="10840" y="16435"/>
                  </a:lnTo>
                  <a:lnTo>
                    <a:pt x="10686" y="16567"/>
                  </a:lnTo>
                  <a:lnTo>
                    <a:pt x="10489" y="16677"/>
                  </a:lnTo>
                  <a:lnTo>
                    <a:pt x="10313" y="16764"/>
                  </a:lnTo>
                  <a:lnTo>
                    <a:pt x="10116" y="16874"/>
                  </a:lnTo>
                  <a:lnTo>
                    <a:pt x="9677" y="17028"/>
                  </a:lnTo>
                  <a:lnTo>
                    <a:pt x="9216" y="17115"/>
                  </a:lnTo>
                  <a:lnTo>
                    <a:pt x="8733" y="17181"/>
                  </a:lnTo>
                  <a:lnTo>
                    <a:pt x="8272" y="17203"/>
                  </a:lnTo>
                  <a:lnTo>
                    <a:pt x="7834" y="17159"/>
                  </a:lnTo>
                  <a:lnTo>
                    <a:pt x="7614" y="17137"/>
                  </a:lnTo>
                  <a:lnTo>
                    <a:pt x="7417" y="17072"/>
                  </a:lnTo>
                  <a:lnTo>
                    <a:pt x="7417" y="17072"/>
                  </a:lnTo>
                  <a:lnTo>
                    <a:pt x="7066" y="16940"/>
                  </a:lnTo>
                  <a:lnTo>
                    <a:pt x="6714" y="16764"/>
                  </a:lnTo>
                  <a:lnTo>
                    <a:pt x="6385" y="16545"/>
                  </a:lnTo>
                  <a:lnTo>
                    <a:pt x="6078" y="16282"/>
                  </a:lnTo>
                  <a:lnTo>
                    <a:pt x="5815" y="15996"/>
                  </a:lnTo>
                  <a:lnTo>
                    <a:pt x="5595" y="15667"/>
                  </a:lnTo>
                  <a:lnTo>
                    <a:pt x="5420" y="15338"/>
                  </a:lnTo>
                  <a:lnTo>
                    <a:pt x="5266" y="14965"/>
                  </a:lnTo>
                  <a:lnTo>
                    <a:pt x="5266" y="14965"/>
                  </a:lnTo>
                  <a:lnTo>
                    <a:pt x="5069" y="15053"/>
                  </a:lnTo>
                  <a:lnTo>
                    <a:pt x="4871" y="15141"/>
                  </a:lnTo>
                  <a:lnTo>
                    <a:pt x="4674" y="15206"/>
                  </a:lnTo>
                  <a:lnTo>
                    <a:pt x="4476" y="15250"/>
                  </a:lnTo>
                  <a:lnTo>
                    <a:pt x="4279" y="15294"/>
                  </a:lnTo>
                  <a:lnTo>
                    <a:pt x="4059" y="15316"/>
                  </a:lnTo>
                  <a:lnTo>
                    <a:pt x="3862" y="15316"/>
                  </a:lnTo>
                  <a:lnTo>
                    <a:pt x="3664" y="15294"/>
                  </a:lnTo>
                  <a:lnTo>
                    <a:pt x="3467" y="15272"/>
                  </a:lnTo>
                  <a:lnTo>
                    <a:pt x="3248" y="15228"/>
                  </a:lnTo>
                  <a:lnTo>
                    <a:pt x="2853" y="15119"/>
                  </a:lnTo>
                  <a:lnTo>
                    <a:pt x="2458" y="14943"/>
                  </a:lnTo>
                  <a:lnTo>
                    <a:pt x="2085" y="14746"/>
                  </a:lnTo>
                  <a:lnTo>
                    <a:pt x="2085" y="14746"/>
                  </a:lnTo>
                  <a:lnTo>
                    <a:pt x="1887" y="14614"/>
                  </a:lnTo>
                  <a:lnTo>
                    <a:pt x="1734" y="14482"/>
                  </a:lnTo>
                  <a:lnTo>
                    <a:pt x="1558" y="14329"/>
                  </a:lnTo>
                  <a:lnTo>
                    <a:pt x="1404" y="14175"/>
                  </a:lnTo>
                  <a:lnTo>
                    <a:pt x="1273" y="14000"/>
                  </a:lnTo>
                  <a:lnTo>
                    <a:pt x="1141" y="13824"/>
                  </a:lnTo>
                  <a:lnTo>
                    <a:pt x="1009" y="13627"/>
                  </a:lnTo>
                  <a:lnTo>
                    <a:pt x="900" y="13451"/>
                  </a:lnTo>
                  <a:lnTo>
                    <a:pt x="812" y="13232"/>
                  </a:lnTo>
                  <a:lnTo>
                    <a:pt x="724" y="13034"/>
                  </a:lnTo>
                  <a:lnTo>
                    <a:pt x="658" y="12837"/>
                  </a:lnTo>
                  <a:lnTo>
                    <a:pt x="615" y="12617"/>
                  </a:lnTo>
                  <a:lnTo>
                    <a:pt x="571" y="12398"/>
                  </a:lnTo>
                  <a:lnTo>
                    <a:pt x="549" y="12178"/>
                  </a:lnTo>
                  <a:lnTo>
                    <a:pt x="527" y="11959"/>
                  </a:lnTo>
                  <a:lnTo>
                    <a:pt x="549" y="1174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5302;p48">
              <a:extLst>
                <a:ext uri="{FF2B5EF4-FFF2-40B4-BE49-F238E27FC236}">
                  <a16:creationId xmlns:a16="http://schemas.microsoft.com/office/drawing/2014/main" id="{D2491CD6-AD6F-C404-6BE3-054B80B532FE}"/>
                </a:ext>
              </a:extLst>
            </p:cNvPr>
            <p:cNvSpPr/>
            <p:nvPr/>
          </p:nvSpPr>
          <p:spPr>
            <a:xfrm>
              <a:off x="3799825" y="2462825"/>
              <a:ext cx="588075" cy="430100"/>
            </a:xfrm>
            <a:custGeom>
              <a:avLst/>
              <a:gdLst/>
              <a:ahLst/>
              <a:cxnLst/>
              <a:rect l="l" t="t" r="r" b="b"/>
              <a:pathLst>
                <a:path w="23523" h="17204" fill="none" extrusionOk="0">
                  <a:moveTo>
                    <a:pt x="615" y="11849"/>
                  </a:moveTo>
                  <a:lnTo>
                    <a:pt x="615" y="11849"/>
                  </a:lnTo>
                  <a:lnTo>
                    <a:pt x="483" y="11718"/>
                  </a:lnTo>
                  <a:lnTo>
                    <a:pt x="351" y="11586"/>
                  </a:lnTo>
                  <a:lnTo>
                    <a:pt x="241" y="11410"/>
                  </a:lnTo>
                  <a:lnTo>
                    <a:pt x="154" y="11257"/>
                  </a:lnTo>
                  <a:lnTo>
                    <a:pt x="88" y="11081"/>
                  </a:lnTo>
                  <a:lnTo>
                    <a:pt x="44" y="10884"/>
                  </a:lnTo>
                  <a:lnTo>
                    <a:pt x="0" y="10708"/>
                  </a:lnTo>
                  <a:lnTo>
                    <a:pt x="0" y="10511"/>
                  </a:lnTo>
                  <a:lnTo>
                    <a:pt x="0" y="10511"/>
                  </a:lnTo>
                  <a:lnTo>
                    <a:pt x="0" y="10335"/>
                  </a:lnTo>
                  <a:lnTo>
                    <a:pt x="44" y="10138"/>
                  </a:lnTo>
                  <a:lnTo>
                    <a:pt x="88" y="9962"/>
                  </a:lnTo>
                  <a:lnTo>
                    <a:pt x="176" y="9787"/>
                  </a:lnTo>
                  <a:lnTo>
                    <a:pt x="263" y="9611"/>
                  </a:lnTo>
                  <a:lnTo>
                    <a:pt x="373" y="9458"/>
                  </a:lnTo>
                  <a:lnTo>
                    <a:pt x="483" y="9304"/>
                  </a:lnTo>
                  <a:lnTo>
                    <a:pt x="636" y="9194"/>
                  </a:lnTo>
                  <a:lnTo>
                    <a:pt x="636" y="9194"/>
                  </a:lnTo>
                  <a:lnTo>
                    <a:pt x="483" y="9041"/>
                  </a:lnTo>
                  <a:lnTo>
                    <a:pt x="351" y="8887"/>
                  </a:lnTo>
                  <a:lnTo>
                    <a:pt x="263" y="8690"/>
                  </a:lnTo>
                  <a:lnTo>
                    <a:pt x="198" y="8470"/>
                  </a:lnTo>
                  <a:lnTo>
                    <a:pt x="176" y="8273"/>
                  </a:lnTo>
                  <a:lnTo>
                    <a:pt x="154" y="8031"/>
                  </a:lnTo>
                  <a:lnTo>
                    <a:pt x="198" y="7834"/>
                  </a:lnTo>
                  <a:lnTo>
                    <a:pt x="241" y="7614"/>
                  </a:lnTo>
                  <a:lnTo>
                    <a:pt x="241" y="7614"/>
                  </a:lnTo>
                  <a:lnTo>
                    <a:pt x="307" y="7417"/>
                  </a:lnTo>
                  <a:lnTo>
                    <a:pt x="417" y="7241"/>
                  </a:lnTo>
                  <a:lnTo>
                    <a:pt x="549" y="7088"/>
                  </a:lnTo>
                  <a:lnTo>
                    <a:pt x="724" y="6934"/>
                  </a:lnTo>
                  <a:lnTo>
                    <a:pt x="900" y="6824"/>
                  </a:lnTo>
                  <a:lnTo>
                    <a:pt x="1075" y="6737"/>
                  </a:lnTo>
                  <a:lnTo>
                    <a:pt x="1295" y="6671"/>
                  </a:lnTo>
                  <a:lnTo>
                    <a:pt x="1492" y="6649"/>
                  </a:lnTo>
                  <a:lnTo>
                    <a:pt x="1492" y="6649"/>
                  </a:lnTo>
                  <a:lnTo>
                    <a:pt x="1492" y="6430"/>
                  </a:lnTo>
                  <a:lnTo>
                    <a:pt x="1492" y="6210"/>
                  </a:lnTo>
                  <a:lnTo>
                    <a:pt x="1514" y="5991"/>
                  </a:lnTo>
                  <a:lnTo>
                    <a:pt x="1536" y="5749"/>
                  </a:lnTo>
                  <a:lnTo>
                    <a:pt x="1602" y="5530"/>
                  </a:lnTo>
                  <a:lnTo>
                    <a:pt x="1668" y="5310"/>
                  </a:lnTo>
                  <a:lnTo>
                    <a:pt x="1734" y="5113"/>
                  </a:lnTo>
                  <a:lnTo>
                    <a:pt x="1843" y="4916"/>
                  </a:lnTo>
                  <a:lnTo>
                    <a:pt x="1843" y="4916"/>
                  </a:lnTo>
                  <a:lnTo>
                    <a:pt x="1953" y="4740"/>
                  </a:lnTo>
                  <a:lnTo>
                    <a:pt x="2085" y="4564"/>
                  </a:lnTo>
                  <a:lnTo>
                    <a:pt x="2238" y="4411"/>
                  </a:lnTo>
                  <a:lnTo>
                    <a:pt x="2392" y="4279"/>
                  </a:lnTo>
                  <a:lnTo>
                    <a:pt x="2567" y="4148"/>
                  </a:lnTo>
                  <a:lnTo>
                    <a:pt x="2765" y="4038"/>
                  </a:lnTo>
                  <a:lnTo>
                    <a:pt x="2962" y="3972"/>
                  </a:lnTo>
                  <a:lnTo>
                    <a:pt x="3160" y="3906"/>
                  </a:lnTo>
                  <a:lnTo>
                    <a:pt x="3160" y="3906"/>
                  </a:lnTo>
                  <a:lnTo>
                    <a:pt x="3357" y="3862"/>
                  </a:lnTo>
                  <a:lnTo>
                    <a:pt x="3577" y="3862"/>
                  </a:lnTo>
                  <a:lnTo>
                    <a:pt x="3796" y="3884"/>
                  </a:lnTo>
                  <a:lnTo>
                    <a:pt x="3994" y="3928"/>
                  </a:lnTo>
                  <a:lnTo>
                    <a:pt x="4213" y="3994"/>
                  </a:lnTo>
                  <a:lnTo>
                    <a:pt x="4389" y="4082"/>
                  </a:lnTo>
                  <a:lnTo>
                    <a:pt x="4564" y="4191"/>
                  </a:lnTo>
                  <a:lnTo>
                    <a:pt x="4740" y="4345"/>
                  </a:lnTo>
                  <a:lnTo>
                    <a:pt x="4740" y="4345"/>
                  </a:lnTo>
                  <a:lnTo>
                    <a:pt x="4652" y="4169"/>
                  </a:lnTo>
                  <a:lnTo>
                    <a:pt x="4608" y="3972"/>
                  </a:lnTo>
                  <a:lnTo>
                    <a:pt x="4608" y="3775"/>
                  </a:lnTo>
                  <a:lnTo>
                    <a:pt x="4608" y="3577"/>
                  </a:lnTo>
                  <a:lnTo>
                    <a:pt x="4652" y="3380"/>
                  </a:lnTo>
                  <a:lnTo>
                    <a:pt x="4696" y="3182"/>
                  </a:lnTo>
                  <a:lnTo>
                    <a:pt x="4762" y="2985"/>
                  </a:lnTo>
                  <a:lnTo>
                    <a:pt x="4827" y="2809"/>
                  </a:lnTo>
                  <a:lnTo>
                    <a:pt x="4827" y="2809"/>
                  </a:lnTo>
                  <a:lnTo>
                    <a:pt x="4915" y="2633"/>
                  </a:lnTo>
                  <a:lnTo>
                    <a:pt x="5003" y="2480"/>
                  </a:lnTo>
                  <a:lnTo>
                    <a:pt x="5113" y="2348"/>
                  </a:lnTo>
                  <a:lnTo>
                    <a:pt x="5222" y="2195"/>
                  </a:lnTo>
                  <a:lnTo>
                    <a:pt x="5508" y="1953"/>
                  </a:lnTo>
                  <a:lnTo>
                    <a:pt x="5793" y="1734"/>
                  </a:lnTo>
                  <a:lnTo>
                    <a:pt x="5793" y="1734"/>
                  </a:lnTo>
                  <a:lnTo>
                    <a:pt x="6034" y="1602"/>
                  </a:lnTo>
                  <a:lnTo>
                    <a:pt x="6298" y="1492"/>
                  </a:lnTo>
                  <a:lnTo>
                    <a:pt x="6561" y="1405"/>
                  </a:lnTo>
                  <a:lnTo>
                    <a:pt x="6846" y="1339"/>
                  </a:lnTo>
                  <a:lnTo>
                    <a:pt x="7131" y="1295"/>
                  </a:lnTo>
                  <a:lnTo>
                    <a:pt x="7395" y="1295"/>
                  </a:lnTo>
                  <a:lnTo>
                    <a:pt x="7680" y="1317"/>
                  </a:lnTo>
                  <a:lnTo>
                    <a:pt x="7943" y="1383"/>
                  </a:lnTo>
                  <a:lnTo>
                    <a:pt x="7943" y="1383"/>
                  </a:lnTo>
                  <a:lnTo>
                    <a:pt x="8207" y="1471"/>
                  </a:lnTo>
                  <a:lnTo>
                    <a:pt x="8470" y="1602"/>
                  </a:lnTo>
                  <a:lnTo>
                    <a:pt x="8689" y="1778"/>
                  </a:lnTo>
                  <a:lnTo>
                    <a:pt x="8887" y="1975"/>
                  </a:lnTo>
                  <a:lnTo>
                    <a:pt x="9062" y="2195"/>
                  </a:lnTo>
                  <a:lnTo>
                    <a:pt x="9194" y="2436"/>
                  </a:lnTo>
                  <a:lnTo>
                    <a:pt x="9282" y="2699"/>
                  </a:lnTo>
                  <a:lnTo>
                    <a:pt x="9326" y="2985"/>
                  </a:lnTo>
                  <a:lnTo>
                    <a:pt x="9326" y="2985"/>
                  </a:lnTo>
                  <a:lnTo>
                    <a:pt x="9413" y="2809"/>
                  </a:lnTo>
                  <a:lnTo>
                    <a:pt x="9501" y="2633"/>
                  </a:lnTo>
                  <a:lnTo>
                    <a:pt x="9633" y="2480"/>
                  </a:lnTo>
                  <a:lnTo>
                    <a:pt x="9743" y="2348"/>
                  </a:lnTo>
                  <a:lnTo>
                    <a:pt x="9874" y="2217"/>
                  </a:lnTo>
                  <a:lnTo>
                    <a:pt x="10028" y="2107"/>
                  </a:lnTo>
                  <a:lnTo>
                    <a:pt x="10203" y="1997"/>
                  </a:lnTo>
                  <a:lnTo>
                    <a:pt x="10357" y="1909"/>
                  </a:lnTo>
                  <a:lnTo>
                    <a:pt x="10357" y="1909"/>
                  </a:lnTo>
                  <a:lnTo>
                    <a:pt x="10554" y="1822"/>
                  </a:lnTo>
                  <a:lnTo>
                    <a:pt x="10730" y="1778"/>
                  </a:lnTo>
                  <a:lnTo>
                    <a:pt x="10927" y="1734"/>
                  </a:lnTo>
                  <a:lnTo>
                    <a:pt x="11125" y="1712"/>
                  </a:lnTo>
                  <a:lnTo>
                    <a:pt x="11322" y="1690"/>
                  </a:lnTo>
                  <a:lnTo>
                    <a:pt x="11520" y="1712"/>
                  </a:lnTo>
                  <a:lnTo>
                    <a:pt x="11695" y="1734"/>
                  </a:lnTo>
                  <a:lnTo>
                    <a:pt x="11893" y="1778"/>
                  </a:lnTo>
                  <a:lnTo>
                    <a:pt x="11893" y="1778"/>
                  </a:lnTo>
                  <a:lnTo>
                    <a:pt x="11981" y="1514"/>
                  </a:lnTo>
                  <a:lnTo>
                    <a:pt x="12090" y="1251"/>
                  </a:lnTo>
                  <a:lnTo>
                    <a:pt x="12244" y="1010"/>
                  </a:lnTo>
                  <a:lnTo>
                    <a:pt x="12441" y="768"/>
                  </a:lnTo>
                  <a:lnTo>
                    <a:pt x="12639" y="549"/>
                  </a:lnTo>
                  <a:lnTo>
                    <a:pt x="12880" y="373"/>
                  </a:lnTo>
                  <a:lnTo>
                    <a:pt x="13122" y="220"/>
                  </a:lnTo>
                  <a:lnTo>
                    <a:pt x="13363" y="110"/>
                  </a:lnTo>
                  <a:lnTo>
                    <a:pt x="13363" y="110"/>
                  </a:lnTo>
                  <a:lnTo>
                    <a:pt x="13626" y="44"/>
                  </a:lnTo>
                  <a:lnTo>
                    <a:pt x="13890" y="0"/>
                  </a:lnTo>
                  <a:lnTo>
                    <a:pt x="14153" y="0"/>
                  </a:lnTo>
                  <a:lnTo>
                    <a:pt x="14438" y="22"/>
                  </a:lnTo>
                  <a:lnTo>
                    <a:pt x="14702" y="88"/>
                  </a:lnTo>
                  <a:lnTo>
                    <a:pt x="14943" y="198"/>
                  </a:lnTo>
                  <a:lnTo>
                    <a:pt x="15184" y="308"/>
                  </a:lnTo>
                  <a:lnTo>
                    <a:pt x="15404" y="461"/>
                  </a:lnTo>
                  <a:lnTo>
                    <a:pt x="15404" y="461"/>
                  </a:lnTo>
                  <a:lnTo>
                    <a:pt x="15601" y="659"/>
                  </a:lnTo>
                  <a:lnTo>
                    <a:pt x="15755" y="856"/>
                  </a:lnTo>
                  <a:lnTo>
                    <a:pt x="15908" y="1098"/>
                  </a:lnTo>
                  <a:lnTo>
                    <a:pt x="16018" y="1339"/>
                  </a:lnTo>
                  <a:lnTo>
                    <a:pt x="16106" y="1602"/>
                  </a:lnTo>
                  <a:lnTo>
                    <a:pt x="16150" y="1866"/>
                  </a:lnTo>
                  <a:lnTo>
                    <a:pt x="16172" y="2129"/>
                  </a:lnTo>
                  <a:lnTo>
                    <a:pt x="16150" y="2392"/>
                  </a:lnTo>
                  <a:lnTo>
                    <a:pt x="16150" y="2392"/>
                  </a:lnTo>
                  <a:lnTo>
                    <a:pt x="16347" y="2326"/>
                  </a:lnTo>
                  <a:lnTo>
                    <a:pt x="16523" y="2304"/>
                  </a:lnTo>
                  <a:lnTo>
                    <a:pt x="16720" y="2282"/>
                  </a:lnTo>
                  <a:lnTo>
                    <a:pt x="16918" y="2304"/>
                  </a:lnTo>
                  <a:lnTo>
                    <a:pt x="17115" y="2348"/>
                  </a:lnTo>
                  <a:lnTo>
                    <a:pt x="17291" y="2392"/>
                  </a:lnTo>
                  <a:lnTo>
                    <a:pt x="17466" y="2480"/>
                  </a:lnTo>
                  <a:lnTo>
                    <a:pt x="17642" y="2590"/>
                  </a:lnTo>
                  <a:lnTo>
                    <a:pt x="17642" y="2590"/>
                  </a:lnTo>
                  <a:lnTo>
                    <a:pt x="17795" y="2721"/>
                  </a:lnTo>
                  <a:lnTo>
                    <a:pt x="17927" y="2875"/>
                  </a:lnTo>
                  <a:lnTo>
                    <a:pt x="18037" y="3050"/>
                  </a:lnTo>
                  <a:lnTo>
                    <a:pt x="18125" y="3226"/>
                  </a:lnTo>
                  <a:lnTo>
                    <a:pt x="18190" y="3423"/>
                  </a:lnTo>
                  <a:lnTo>
                    <a:pt x="18234" y="3621"/>
                  </a:lnTo>
                  <a:lnTo>
                    <a:pt x="18256" y="3818"/>
                  </a:lnTo>
                  <a:lnTo>
                    <a:pt x="18256" y="4016"/>
                  </a:lnTo>
                  <a:lnTo>
                    <a:pt x="18256" y="4016"/>
                  </a:lnTo>
                  <a:lnTo>
                    <a:pt x="18476" y="3906"/>
                  </a:lnTo>
                  <a:lnTo>
                    <a:pt x="18717" y="3818"/>
                  </a:lnTo>
                  <a:lnTo>
                    <a:pt x="18980" y="3753"/>
                  </a:lnTo>
                  <a:lnTo>
                    <a:pt x="19222" y="3731"/>
                  </a:lnTo>
                  <a:lnTo>
                    <a:pt x="19485" y="3731"/>
                  </a:lnTo>
                  <a:lnTo>
                    <a:pt x="19748" y="3753"/>
                  </a:lnTo>
                  <a:lnTo>
                    <a:pt x="20012" y="3818"/>
                  </a:lnTo>
                  <a:lnTo>
                    <a:pt x="20231" y="3906"/>
                  </a:lnTo>
                  <a:lnTo>
                    <a:pt x="20231" y="3906"/>
                  </a:lnTo>
                  <a:lnTo>
                    <a:pt x="20472" y="4016"/>
                  </a:lnTo>
                  <a:lnTo>
                    <a:pt x="20670" y="4148"/>
                  </a:lnTo>
                  <a:lnTo>
                    <a:pt x="20867" y="4301"/>
                  </a:lnTo>
                  <a:lnTo>
                    <a:pt x="21021" y="4499"/>
                  </a:lnTo>
                  <a:lnTo>
                    <a:pt x="21174" y="4696"/>
                  </a:lnTo>
                  <a:lnTo>
                    <a:pt x="21306" y="4894"/>
                  </a:lnTo>
                  <a:lnTo>
                    <a:pt x="21394" y="5135"/>
                  </a:lnTo>
                  <a:lnTo>
                    <a:pt x="21482" y="5376"/>
                  </a:lnTo>
                  <a:lnTo>
                    <a:pt x="21482" y="5376"/>
                  </a:lnTo>
                  <a:lnTo>
                    <a:pt x="21679" y="5464"/>
                  </a:lnTo>
                  <a:lnTo>
                    <a:pt x="21899" y="5618"/>
                  </a:lnTo>
                  <a:lnTo>
                    <a:pt x="22096" y="5793"/>
                  </a:lnTo>
                  <a:lnTo>
                    <a:pt x="22294" y="5991"/>
                  </a:lnTo>
                  <a:lnTo>
                    <a:pt x="22491" y="6188"/>
                  </a:lnTo>
                  <a:lnTo>
                    <a:pt x="22645" y="6408"/>
                  </a:lnTo>
                  <a:lnTo>
                    <a:pt x="22798" y="6627"/>
                  </a:lnTo>
                  <a:lnTo>
                    <a:pt x="22908" y="6846"/>
                  </a:lnTo>
                  <a:lnTo>
                    <a:pt x="22908" y="6846"/>
                  </a:lnTo>
                  <a:lnTo>
                    <a:pt x="22996" y="7044"/>
                  </a:lnTo>
                  <a:lnTo>
                    <a:pt x="23062" y="7263"/>
                  </a:lnTo>
                  <a:lnTo>
                    <a:pt x="23105" y="7483"/>
                  </a:lnTo>
                  <a:lnTo>
                    <a:pt x="23127" y="7702"/>
                  </a:lnTo>
                  <a:lnTo>
                    <a:pt x="23127" y="7922"/>
                  </a:lnTo>
                  <a:lnTo>
                    <a:pt x="23105" y="8141"/>
                  </a:lnTo>
                  <a:lnTo>
                    <a:pt x="23083" y="8360"/>
                  </a:lnTo>
                  <a:lnTo>
                    <a:pt x="23018" y="8580"/>
                  </a:lnTo>
                  <a:lnTo>
                    <a:pt x="23018" y="8580"/>
                  </a:lnTo>
                  <a:lnTo>
                    <a:pt x="22952" y="8733"/>
                  </a:lnTo>
                  <a:lnTo>
                    <a:pt x="22886" y="8865"/>
                  </a:lnTo>
                  <a:lnTo>
                    <a:pt x="22820" y="8997"/>
                  </a:lnTo>
                  <a:lnTo>
                    <a:pt x="22732" y="9107"/>
                  </a:lnTo>
                  <a:lnTo>
                    <a:pt x="22623" y="9216"/>
                  </a:lnTo>
                  <a:lnTo>
                    <a:pt x="22513" y="9326"/>
                  </a:lnTo>
                  <a:lnTo>
                    <a:pt x="22381" y="9392"/>
                  </a:lnTo>
                  <a:lnTo>
                    <a:pt x="22250" y="9458"/>
                  </a:lnTo>
                  <a:lnTo>
                    <a:pt x="22250" y="9458"/>
                  </a:lnTo>
                  <a:lnTo>
                    <a:pt x="22469" y="9611"/>
                  </a:lnTo>
                  <a:lnTo>
                    <a:pt x="22689" y="9809"/>
                  </a:lnTo>
                  <a:lnTo>
                    <a:pt x="22886" y="10028"/>
                  </a:lnTo>
                  <a:lnTo>
                    <a:pt x="23062" y="10269"/>
                  </a:lnTo>
                  <a:lnTo>
                    <a:pt x="23215" y="10533"/>
                  </a:lnTo>
                  <a:lnTo>
                    <a:pt x="23347" y="10796"/>
                  </a:lnTo>
                  <a:lnTo>
                    <a:pt x="23435" y="11059"/>
                  </a:lnTo>
                  <a:lnTo>
                    <a:pt x="23500" y="11345"/>
                  </a:lnTo>
                  <a:lnTo>
                    <a:pt x="23500" y="11345"/>
                  </a:lnTo>
                  <a:lnTo>
                    <a:pt x="23522" y="11608"/>
                  </a:lnTo>
                  <a:lnTo>
                    <a:pt x="23500" y="11871"/>
                  </a:lnTo>
                  <a:lnTo>
                    <a:pt x="23456" y="12135"/>
                  </a:lnTo>
                  <a:lnTo>
                    <a:pt x="23391" y="12376"/>
                  </a:lnTo>
                  <a:lnTo>
                    <a:pt x="23303" y="12639"/>
                  </a:lnTo>
                  <a:lnTo>
                    <a:pt x="23171" y="12859"/>
                  </a:lnTo>
                  <a:lnTo>
                    <a:pt x="23018" y="13078"/>
                  </a:lnTo>
                  <a:lnTo>
                    <a:pt x="22864" y="13298"/>
                  </a:lnTo>
                  <a:lnTo>
                    <a:pt x="22864" y="13298"/>
                  </a:lnTo>
                  <a:lnTo>
                    <a:pt x="22623" y="13517"/>
                  </a:lnTo>
                  <a:lnTo>
                    <a:pt x="22359" y="13692"/>
                  </a:lnTo>
                  <a:lnTo>
                    <a:pt x="22074" y="13846"/>
                  </a:lnTo>
                  <a:lnTo>
                    <a:pt x="21789" y="13978"/>
                  </a:lnTo>
                  <a:lnTo>
                    <a:pt x="21482" y="14065"/>
                  </a:lnTo>
                  <a:lnTo>
                    <a:pt x="21153" y="14131"/>
                  </a:lnTo>
                  <a:lnTo>
                    <a:pt x="20823" y="14175"/>
                  </a:lnTo>
                  <a:lnTo>
                    <a:pt x="20516" y="14175"/>
                  </a:lnTo>
                  <a:lnTo>
                    <a:pt x="20516" y="14175"/>
                  </a:lnTo>
                  <a:lnTo>
                    <a:pt x="20187" y="14175"/>
                  </a:lnTo>
                  <a:lnTo>
                    <a:pt x="19858" y="14153"/>
                  </a:lnTo>
                  <a:lnTo>
                    <a:pt x="19551" y="14109"/>
                  </a:lnTo>
                  <a:lnTo>
                    <a:pt x="19222" y="14044"/>
                  </a:lnTo>
                  <a:lnTo>
                    <a:pt x="18607" y="13912"/>
                  </a:lnTo>
                  <a:lnTo>
                    <a:pt x="17971" y="13736"/>
                  </a:lnTo>
                  <a:lnTo>
                    <a:pt x="17971" y="13736"/>
                  </a:lnTo>
                  <a:lnTo>
                    <a:pt x="17664" y="14131"/>
                  </a:lnTo>
                  <a:lnTo>
                    <a:pt x="17313" y="14504"/>
                  </a:lnTo>
                  <a:lnTo>
                    <a:pt x="16940" y="14855"/>
                  </a:lnTo>
                  <a:lnTo>
                    <a:pt x="16545" y="15163"/>
                  </a:lnTo>
                  <a:lnTo>
                    <a:pt x="16128" y="15448"/>
                  </a:lnTo>
                  <a:lnTo>
                    <a:pt x="15689" y="15711"/>
                  </a:lnTo>
                  <a:lnTo>
                    <a:pt x="15250" y="15953"/>
                  </a:lnTo>
                  <a:lnTo>
                    <a:pt x="14789" y="16150"/>
                  </a:lnTo>
                  <a:lnTo>
                    <a:pt x="14307" y="16304"/>
                  </a:lnTo>
                  <a:lnTo>
                    <a:pt x="13824" y="16435"/>
                  </a:lnTo>
                  <a:lnTo>
                    <a:pt x="13319" y="16523"/>
                  </a:lnTo>
                  <a:lnTo>
                    <a:pt x="12836" y="16589"/>
                  </a:lnTo>
                  <a:lnTo>
                    <a:pt x="12332" y="16611"/>
                  </a:lnTo>
                  <a:lnTo>
                    <a:pt x="11827" y="16589"/>
                  </a:lnTo>
                  <a:lnTo>
                    <a:pt x="11322" y="16545"/>
                  </a:lnTo>
                  <a:lnTo>
                    <a:pt x="10840" y="16435"/>
                  </a:lnTo>
                  <a:lnTo>
                    <a:pt x="10840" y="16435"/>
                  </a:lnTo>
                  <a:lnTo>
                    <a:pt x="10686" y="16567"/>
                  </a:lnTo>
                  <a:lnTo>
                    <a:pt x="10489" y="16677"/>
                  </a:lnTo>
                  <a:lnTo>
                    <a:pt x="10313" y="16764"/>
                  </a:lnTo>
                  <a:lnTo>
                    <a:pt x="10116" y="16874"/>
                  </a:lnTo>
                  <a:lnTo>
                    <a:pt x="9677" y="17028"/>
                  </a:lnTo>
                  <a:lnTo>
                    <a:pt x="9216" y="17115"/>
                  </a:lnTo>
                  <a:lnTo>
                    <a:pt x="8733" y="17181"/>
                  </a:lnTo>
                  <a:lnTo>
                    <a:pt x="8272" y="17203"/>
                  </a:lnTo>
                  <a:lnTo>
                    <a:pt x="7834" y="17159"/>
                  </a:lnTo>
                  <a:lnTo>
                    <a:pt x="7614" y="17137"/>
                  </a:lnTo>
                  <a:lnTo>
                    <a:pt x="7417" y="17072"/>
                  </a:lnTo>
                  <a:lnTo>
                    <a:pt x="7417" y="17072"/>
                  </a:lnTo>
                  <a:lnTo>
                    <a:pt x="7066" y="16940"/>
                  </a:lnTo>
                  <a:lnTo>
                    <a:pt x="6714" y="16764"/>
                  </a:lnTo>
                  <a:lnTo>
                    <a:pt x="6385" y="16545"/>
                  </a:lnTo>
                  <a:lnTo>
                    <a:pt x="6078" y="16282"/>
                  </a:lnTo>
                  <a:lnTo>
                    <a:pt x="5815" y="15996"/>
                  </a:lnTo>
                  <a:lnTo>
                    <a:pt x="5595" y="15667"/>
                  </a:lnTo>
                  <a:lnTo>
                    <a:pt x="5420" y="15338"/>
                  </a:lnTo>
                  <a:lnTo>
                    <a:pt x="5266" y="14965"/>
                  </a:lnTo>
                  <a:lnTo>
                    <a:pt x="5266" y="14965"/>
                  </a:lnTo>
                  <a:lnTo>
                    <a:pt x="5069" y="15053"/>
                  </a:lnTo>
                  <a:lnTo>
                    <a:pt x="4871" y="15141"/>
                  </a:lnTo>
                  <a:lnTo>
                    <a:pt x="4674" y="15206"/>
                  </a:lnTo>
                  <a:lnTo>
                    <a:pt x="4476" y="15250"/>
                  </a:lnTo>
                  <a:lnTo>
                    <a:pt x="4279" y="15294"/>
                  </a:lnTo>
                  <a:lnTo>
                    <a:pt x="4059" y="15316"/>
                  </a:lnTo>
                  <a:lnTo>
                    <a:pt x="3862" y="15316"/>
                  </a:lnTo>
                  <a:lnTo>
                    <a:pt x="3664" y="15294"/>
                  </a:lnTo>
                  <a:lnTo>
                    <a:pt x="3467" y="15272"/>
                  </a:lnTo>
                  <a:lnTo>
                    <a:pt x="3248" y="15228"/>
                  </a:lnTo>
                  <a:lnTo>
                    <a:pt x="2853" y="15119"/>
                  </a:lnTo>
                  <a:lnTo>
                    <a:pt x="2458" y="14943"/>
                  </a:lnTo>
                  <a:lnTo>
                    <a:pt x="2085" y="14746"/>
                  </a:lnTo>
                  <a:lnTo>
                    <a:pt x="2085" y="14746"/>
                  </a:lnTo>
                  <a:lnTo>
                    <a:pt x="1887" y="14614"/>
                  </a:lnTo>
                  <a:lnTo>
                    <a:pt x="1734" y="14482"/>
                  </a:lnTo>
                  <a:lnTo>
                    <a:pt x="1558" y="14329"/>
                  </a:lnTo>
                  <a:lnTo>
                    <a:pt x="1404" y="14175"/>
                  </a:lnTo>
                  <a:lnTo>
                    <a:pt x="1273" y="14000"/>
                  </a:lnTo>
                  <a:lnTo>
                    <a:pt x="1141" y="13824"/>
                  </a:lnTo>
                  <a:lnTo>
                    <a:pt x="1009" y="13627"/>
                  </a:lnTo>
                  <a:lnTo>
                    <a:pt x="900" y="13451"/>
                  </a:lnTo>
                  <a:lnTo>
                    <a:pt x="812" y="13232"/>
                  </a:lnTo>
                  <a:lnTo>
                    <a:pt x="724" y="13034"/>
                  </a:lnTo>
                  <a:lnTo>
                    <a:pt x="658" y="12837"/>
                  </a:lnTo>
                  <a:lnTo>
                    <a:pt x="615" y="12617"/>
                  </a:lnTo>
                  <a:lnTo>
                    <a:pt x="571" y="12398"/>
                  </a:lnTo>
                  <a:lnTo>
                    <a:pt x="549" y="12178"/>
                  </a:lnTo>
                  <a:lnTo>
                    <a:pt x="527" y="11959"/>
                  </a:lnTo>
                  <a:lnTo>
                    <a:pt x="549" y="117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5303;p48">
              <a:extLst>
                <a:ext uri="{FF2B5EF4-FFF2-40B4-BE49-F238E27FC236}">
                  <a16:creationId xmlns:a16="http://schemas.microsoft.com/office/drawing/2014/main" id="{F447384F-9E76-91B5-4930-C94AB8892CAC}"/>
                </a:ext>
              </a:extLst>
            </p:cNvPr>
            <p:cNvSpPr/>
            <p:nvPr/>
          </p:nvSpPr>
          <p:spPr>
            <a:xfrm>
              <a:off x="3956700" y="3075025"/>
              <a:ext cx="257300" cy="289100"/>
            </a:xfrm>
            <a:custGeom>
              <a:avLst/>
              <a:gdLst/>
              <a:ahLst/>
              <a:cxnLst/>
              <a:rect l="l" t="t" r="r" b="b"/>
              <a:pathLst>
                <a:path w="10292" h="11564" extrusionOk="0">
                  <a:moveTo>
                    <a:pt x="10292" y="4586"/>
                  </a:moveTo>
                  <a:lnTo>
                    <a:pt x="10292" y="4586"/>
                  </a:lnTo>
                  <a:lnTo>
                    <a:pt x="9765" y="5486"/>
                  </a:lnTo>
                  <a:lnTo>
                    <a:pt x="9173" y="6429"/>
                  </a:lnTo>
                  <a:lnTo>
                    <a:pt x="8448" y="7526"/>
                  </a:lnTo>
                  <a:lnTo>
                    <a:pt x="8032" y="8119"/>
                  </a:lnTo>
                  <a:lnTo>
                    <a:pt x="7615" y="8711"/>
                  </a:lnTo>
                  <a:lnTo>
                    <a:pt x="7176" y="9304"/>
                  </a:lnTo>
                  <a:lnTo>
                    <a:pt x="6759" y="9852"/>
                  </a:lnTo>
                  <a:lnTo>
                    <a:pt x="6320" y="10379"/>
                  </a:lnTo>
                  <a:lnTo>
                    <a:pt x="5881" y="10840"/>
                  </a:lnTo>
                  <a:lnTo>
                    <a:pt x="5486" y="11235"/>
                  </a:lnTo>
                  <a:lnTo>
                    <a:pt x="5289" y="11410"/>
                  </a:lnTo>
                  <a:lnTo>
                    <a:pt x="5091" y="11564"/>
                  </a:lnTo>
                  <a:lnTo>
                    <a:pt x="5091" y="11564"/>
                  </a:lnTo>
                  <a:lnTo>
                    <a:pt x="4192" y="10664"/>
                  </a:lnTo>
                  <a:lnTo>
                    <a:pt x="3775" y="10225"/>
                  </a:lnTo>
                  <a:lnTo>
                    <a:pt x="3402" y="9786"/>
                  </a:lnTo>
                  <a:lnTo>
                    <a:pt x="3029" y="9370"/>
                  </a:lnTo>
                  <a:lnTo>
                    <a:pt x="2678" y="8953"/>
                  </a:lnTo>
                  <a:lnTo>
                    <a:pt x="2370" y="8514"/>
                  </a:lnTo>
                  <a:lnTo>
                    <a:pt x="2063" y="8097"/>
                  </a:lnTo>
                  <a:lnTo>
                    <a:pt x="1756" y="7658"/>
                  </a:lnTo>
                  <a:lnTo>
                    <a:pt x="1493" y="7219"/>
                  </a:lnTo>
                  <a:lnTo>
                    <a:pt x="1207" y="6780"/>
                  </a:lnTo>
                  <a:lnTo>
                    <a:pt x="966" y="6320"/>
                  </a:lnTo>
                  <a:lnTo>
                    <a:pt x="703" y="5837"/>
                  </a:lnTo>
                  <a:lnTo>
                    <a:pt x="461" y="5354"/>
                  </a:lnTo>
                  <a:lnTo>
                    <a:pt x="1" y="4323"/>
                  </a:lnTo>
                  <a:lnTo>
                    <a:pt x="1" y="4323"/>
                  </a:lnTo>
                  <a:lnTo>
                    <a:pt x="264" y="4279"/>
                  </a:lnTo>
                  <a:lnTo>
                    <a:pt x="549" y="4213"/>
                  </a:lnTo>
                  <a:lnTo>
                    <a:pt x="900" y="4125"/>
                  </a:lnTo>
                  <a:lnTo>
                    <a:pt x="1295" y="3994"/>
                  </a:lnTo>
                  <a:lnTo>
                    <a:pt x="1690" y="3818"/>
                  </a:lnTo>
                  <a:lnTo>
                    <a:pt x="1866" y="3708"/>
                  </a:lnTo>
                  <a:lnTo>
                    <a:pt x="2041" y="3599"/>
                  </a:lnTo>
                  <a:lnTo>
                    <a:pt x="2217" y="3467"/>
                  </a:lnTo>
                  <a:lnTo>
                    <a:pt x="2370" y="3313"/>
                  </a:lnTo>
                  <a:lnTo>
                    <a:pt x="2370" y="3313"/>
                  </a:lnTo>
                  <a:lnTo>
                    <a:pt x="2502" y="3116"/>
                  </a:lnTo>
                  <a:lnTo>
                    <a:pt x="2612" y="2897"/>
                  </a:lnTo>
                  <a:lnTo>
                    <a:pt x="2700" y="2633"/>
                  </a:lnTo>
                  <a:lnTo>
                    <a:pt x="2787" y="2348"/>
                  </a:lnTo>
                  <a:lnTo>
                    <a:pt x="2787" y="2348"/>
                  </a:lnTo>
                  <a:lnTo>
                    <a:pt x="2853" y="1953"/>
                  </a:lnTo>
                  <a:lnTo>
                    <a:pt x="2875" y="1536"/>
                  </a:lnTo>
                  <a:lnTo>
                    <a:pt x="2897" y="1141"/>
                  </a:lnTo>
                  <a:lnTo>
                    <a:pt x="2897" y="790"/>
                  </a:lnTo>
                  <a:lnTo>
                    <a:pt x="2875" y="220"/>
                  </a:lnTo>
                  <a:lnTo>
                    <a:pt x="2875" y="0"/>
                  </a:lnTo>
                  <a:lnTo>
                    <a:pt x="7505" y="0"/>
                  </a:lnTo>
                  <a:lnTo>
                    <a:pt x="7505" y="0"/>
                  </a:lnTo>
                  <a:lnTo>
                    <a:pt x="7505" y="220"/>
                  </a:lnTo>
                  <a:lnTo>
                    <a:pt x="7505" y="790"/>
                  </a:lnTo>
                  <a:lnTo>
                    <a:pt x="7527" y="1163"/>
                  </a:lnTo>
                  <a:lnTo>
                    <a:pt x="7571" y="1558"/>
                  </a:lnTo>
                  <a:lnTo>
                    <a:pt x="7637" y="1975"/>
                  </a:lnTo>
                  <a:lnTo>
                    <a:pt x="7724" y="2392"/>
                  </a:lnTo>
                  <a:lnTo>
                    <a:pt x="7724" y="2392"/>
                  </a:lnTo>
                  <a:lnTo>
                    <a:pt x="7812" y="2677"/>
                  </a:lnTo>
                  <a:lnTo>
                    <a:pt x="7922" y="2940"/>
                  </a:lnTo>
                  <a:lnTo>
                    <a:pt x="8053" y="3204"/>
                  </a:lnTo>
                  <a:lnTo>
                    <a:pt x="8229" y="3423"/>
                  </a:lnTo>
                  <a:lnTo>
                    <a:pt x="8229" y="3423"/>
                  </a:lnTo>
                  <a:lnTo>
                    <a:pt x="8339" y="3555"/>
                  </a:lnTo>
                  <a:lnTo>
                    <a:pt x="8470" y="3686"/>
                  </a:lnTo>
                  <a:lnTo>
                    <a:pt x="8624" y="3796"/>
                  </a:lnTo>
                  <a:lnTo>
                    <a:pt x="8778" y="3906"/>
                  </a:lnTo>
                  <a:lnTo>
                    <a:pt x="9129" y="4125"/>
                  </a:lnTo>
                  <a:lnTo>
                    <a:pt x="9458" y="4279"/>
                  </a:lnTo>
                  <a:lnTo>
                    <a:pt x="9787" y="4411"/>
                  </a:lnTo>
                  <a:lnTo>
                    <a:pt x="10050" y="4520"/>
                  </a:lnTo>
                  <a:lnTo>
                    <a:pt x="10292" y="4586"/>
                  </a:lnTo>
                  <a:lnTo>
                    <a:pt x="10292" y="4586"/>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5304;p48">
              <a:extLst>
                <a:ext uri="{FF2B5EF4-FFF2-40B4-BE49-F238E27FC236}">
                  <a16:creationId xmlns:a16="http://schemas.microsoft.com/office/drawing/2014/main" id="{A467AB9A-61B5-E5BB-5223-40F32C132791}"/>
                </a:ext>
              </a:extLst>
            </p:cNvPr>
            <p:cNvSpPr/>
            <p:nvPr/>
          </p:nvSpPr>
          <p:spPr>
            <a:xfrm>
              <a:off x="4026375" y="3075025"/>
              <a:ext cx="123450" cy="68025"/>
            </a:xfrm>
            <a:custGeom>
              <a:avLst/>
              <a:gdLst/>
              <a:ahLst/>
              <a:cxnLst/>
              <a:rect l="l" t="t" r="r" b="b"/>
              <a:pathLst>
                <a:path w="4938" h="2721" extrusionOk="0">
                  <a:moveTo>
                    <a:pt x="4937" y="2392"/>
                  </a:moveTo>
                  <a:lnTo>
                    <a:pt x="4937" y="2392"/>
                  </a:lnTo>
                  <a:lnTo>
                    <a:pt x="4389" y="2524"/>
                  </a:lnTo>
                  <a:lnTo>
                    <a:pt x="3774" y="2633"/>
                  </a:lnTo>
                  <a:lnTo>
                    <a:pt x="3445" y="2677"/>
                  </a:lnTo>
                  <a:lnTo>
                    <a:pt x="3094" y="2699"/>
                  </a:lnTo>
                  <a:lnTo>
                    <a:pt x="2743" y="2721"/>
                  </a:lnTo>
                  <a:lnTo>
                    <a:pt x="2370" y="2721"/>
                  </a:lnTo>
                  <a:lnTo>
                    <a:pt x="2370" y="2721"/>
                  </a:lnTo>
                  <a:lnTo>
                    <a:pt x="1668" y="2655"/>
                  </a:lnTo>
                  <a:lnTo>
                    <a:pt x="1032" y="2589"/>
                  </a:lnTo>
                  <a:lnTo>
                    <a:pt x="483" y="2480"/>
                  </a:lnTo>
                  <a:lnTo>
                    <a:pt x="0" y="2348"/>
                  </a:lnTo>
                  <a:lnTo>
                    <a:pt x="0" y="2348"/>
                  </a:lnTo>
                  <a:lnTo>
                    <a:pt x="66" y="1953"/>
                  </a:lnTo>
                  <a:lnTo>
                    <a:pt x="88" y="1536"/>
                  </a:lnTo>
                  <a:lnTo>
                    <a:pt x="110" y="1141"/>
                  </a:lnTo>
                  <a:lnTo>
                    <a:pt x="110" y="790"/>
                  </a:lnTo>
                  <a:lnTo>
                    <a:pt x="88" y="220"/>
                  </a:lnTo>
                  <a:lnTo>
                    <a:pt x="88" y="0"/>
                  </a:lnTo>
                  <a:lnTo>
                    <a:pt x="4718" y="0"/>
                  </a:lnTo>
                  <a:lnTo>
                    <a:pt x="4718" y="0"/>
                  </a:lnTo>
                  <a:lnTo>
                    <a:pt x="4718" y="220"/>
                  </a:lnTo>
                  <a:lnTo>
                    <a:pt x="4718" y="790"/>
                  </a:lnTo>
                  <a:lnTo>
                    <a:pt x="4740" y="1163"/>
                  </a:lnTo>
                  <a:lnTo>
                    <a:pt x="4784" y="1558"/>
                  </a:lnTo>
                  <a:lnTo>
                    <a:pt x="4850" y="1975"/>
                  </a:lnTo>
                  <a:lnTo>
                    <a:pt x="4937" y="2392"/>
                  </a:lnTo>
                  <a:lnTo>
                    <a:pt x="4937" y="2392"/>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5305;p48">
              <a:extLst>
                <a:ext uri="{FF2B5EF4-FFF2-40B4-BE49-F238E27FC236}">
                  <a16:creationId xmlns:a16="http://schemas.microsoft.com/office/drawing/2014/main" id="{AE27BFAE-EC09-8EC6-AFAB-D81C8D2B15B4}"/>
                </a:ext>
              </a:extLst>
            </p:cNvPr>
            <p:cNvSpPr/>
            <p:nvPr/>
          </p:nvSpPr>
          <p:spPr>
            <a:xfrm>
              <a:off x="4283650" y="2778250"/>
              <a:ext cx="148125" cy="146475"/>
            </a:xfrm>
            <a:custGeom>
              <a:avLst/>
              <a:gdLst/>
              <a:ahLst/>
              <a:cxnLst/>
              <a:rect l="l" t="t" r="r" b="b"/>
              <a:pathLst>
                <a:path w="5925" h="5859" extrusionOk="0">
                  <a:moveTo>
                    <a:pt x="3160" y="0"/>
                  </a:moveTo>
                  <a:lnTo>
                    <a:pt x="3160" y="0"/>
                  </a:lnTo>
                  <a:lnTo>
                    <a:pt x="3467" y="0"/>
                  </a:lnTo>
                  <a:lnTo>
                    <a:pt x="3752" y="22"/>
                  </a:lnTo>
                  <a:lnTo>
                    <a:pt x="4016" y="66"/>
                  </a:lnTo>
                  <a:lnTo>
                    <a:pt x="4257" y="132"/>
                  </a:lnTo>
                  <a:lnTo>
                    <a:pt x="4498" y="242"/>
                  </a:lnTo>
                  <a:lnTo>
                    <a:pt x="4718" y="351"/>
                  </a:lnTo>
                  <a:lnTo>
                    <a:pt x="4915" y="483"/>
                  </a:lnTo>
                  <a:lnTo>
                    <a:pt x="5091" y="637"/>
                  </a:lnTo>
                  <a:lnTo>
                    <a:pt x="5245" y="790"/>
                  </a:lnTo>
                  <a:lnTo>
                    <a:pt x="5398" y="966"/>
                  </a:lnTo>
                  <a:lnTo>
                    <a:pt x="5530" y="1163"/>
                  </a:lnTo>
                  <a:lnTo>
                    <a:pt x="5618" y="1383"/>
                  </a:lnTo>
                  <a:lnTo>
                    <a:pt x="5727" y="1580"/>
                  </a:lnTo>
                  <a:lnTo>
                    <a:pt x="5793" y="1800"/>
                  </a:lnTo>
                  <a:lnTo>
                    <a:pt x="5859" y="2041"/>
                  </a:lnTo>
                  <a:lnTo>
                    <a:pt x="5881" y="2282"/>
                  </a:lnTo>
                  <a:lnTo>
                    <a:pt x="5925" y="2524"/>
                  </a:lnTo>
                  <a:lnTo>
                    <a:pt x="5925" y="2765"/>
                  </a:lnTo>
                  <a:lnTo>
                    <a:pt x="5903" y="3006"/>
                  </a:lnTo>
                  <a:lnTo>
                    <a:pt x="5881" y="3248"/>
                  </a:lnTo>
                  <a:lnTo>
                    <a:pt x="5837" y="3489"/>
                  </a:lnTo>
                  <a:lnTo>
                    <a:pt x="5771" y="3709"/>
                  </a:lnTo>
                  <a:lnTo>
                    <a:pt x="5705" y="3950"/>
                  </a:lnTo>
                  <a:lnTo>
                    <a:pt x="5596" y="4169"/>
                  </a:lnTo>
                  <a:lnTo>
                    <a:pt x="5486" y="4389"/>
                  </a:lnTo>
                  <a:lnTo>
                    <a:pt x="5354" y="4586"/>
                  </a:lnTo>
                  <a:lnTo>
                    <a:pt x="5223" y="4784"/>
                  </a:lnTo>
                  <a:lnTo>
                    <a:pt x="5047" y="4959"/>
                  </a:lnTo>
                  <a:lnTo>
                    <a:pt x="4871" y="5135"/>
                  </a:lnTo>
                  <a:lnTo>
                    <a:pt x="4674" y="5288"/>
                  </a:lnTo>
                  <a:lnTo>
                    <a:pt x="4477" y="5420"/>
                  </a:lnTo>
                  <a:lnTo>
                    <a:pt x="4235" y="5530"/>
                  </a:lnTo>
                  <a:lnTo>
                    <a:pt x="4235" y="5530"/>
                  </a:lnTo>
                  <a:lnTo>
                    <a:pt x="3906" y="5661"/>
                  </a:lnTo>
                  <a:lnTo>
                    <a:pt x="3577" y="5771"/>
                  </a:lnTo>
                  <a:lnTo>
                    <a:pt x="3248" y="5815"/>
                  </a:lnTo>
                  <a:lnTo>
                    <a:pt x="2919" y="5859"/>
                  </a:lnTo>
                  <a:lnTo>
                    <a:pt x="2611" y="5859"/>
                  </a:lnTo>
                  <a:lnTo>
                    <a:pt x="2326" y="5815"/>
                  </a:lnTo>
                  <a:lnTo>
                    <a:pt x="2041" y="5771"/>
                  </a:lnTo>
                  <a:lnTo>
                    <a:pt x="1756" y="5683"/>
                  </a:lnTo>
                  <a:lnTo>
                    <a:pt x="1492" y="5574"/>
                  </a:lnTo>
                  <a:lnTo>
                    <a:pt x="1251" y="5464"/>
                  </a:lnTo>
                  <a:lnTo>
                    <a:pt x="1032" y="5332"/>
                  </a:lnTo>
                  <a:lnTo>
                    <a:pt x="834" y="5179"/>
                  </a:lnTo>
                  <a:lnTo>
                    <a:pt x="659" y="5025"/>
                  </a:lnTo>
                  <a:lnTo>
                    <a:pt x="505" y="4850"/>
                  </a:lnTo>
                  <a:lnTo>
                    <a:pt x="373" y="4674"/>
                  </a:lnTo>
                  <a:lnTo>
                    <a:pt x="264" y="4498"/>
                  </a:lnTo>
                  <a:lnTo>
                    <a:pt x="264" y="4498"/>
                  </a:lnTo>
                  <a:lnTo>
                    <a:pt x="176" y="4301"/>
                  </a:lnTo>
                  <a:lnTo>
                    <a:pt x="110" y="4038"/>
                  </a:lnTo>
                  <a:lnTo>
                    <a:pt x="44" y="3752"/>
                  </a:lnTo>
                  <a:lnTo>
                    <a:pt x="22" y="3423"/>
                  </a:lnTo>
                  <a:lnTo>
                    <a:pt x="0" y="3072"/>
                  </a:lnTo>
                  <a:lnTo>
                    <a:pt x="22" y="2721"/>
                  </a:lnTo>
                  <a:lnTo>
                    <a:pt x="88" y="2348"/>
                  </a:lnTo>
                  <a:lnTo>
                    <a:pt x="198" y="1975"/>
                  </a:lnTo>
                  <a:lnTo>
                    <a:pt x="329" y="1602"/>
                  </a:lnTo>
                  <a:lnTo>
                    <a:pt x="439" y="1427"/>
                  </a:lnTo>
                  <a:lnTo>
                    <a:pt x="549" y="1273"/>
                  </a:lnTo>
                  <a:lnTo>
                    <a:pt x="659" y="1097"/>
                  </a:lnTo>
                  <a:lnTo>
                    <a:pt x="812" y="944"/>
                  </a:lnTo>
                  <a:lnTo>
                    <a:pt x="966" y="790"/>
                  </a:lnTo>
                  <a:lnTo>
                    <a:pt x="1119" y="659"/>
                  </a:lnTo>
                  <a:lnTo>
                    <a:pt x="1317" y="527"/>
                  </a:lnTo>
                  <a:lnTo>
                    <a:pt x="1514" y="417"/>
                  </a:lnTo>
                  <a:lnTo>
                    <a:pt x="1734" y="307"/>
                  </a:lnTo>
                  <a:lnTo>
                    <a:pt x="1975" y="220"/>
                  </a:lnTo>
                  <a:lnTo>
                    <a:pt x="2238" y="132"/>
                  </a:lnTo>
                  <a:lnTo>
                    <a:pt x="2524" y="88"/>
                  </a:lnTo>
                  <a:lnTo>
                    <a:pt x="2831" y="44"/>
                  </a:lnTo>
                  <a:lnTo>
                    <a:pt x="3160" y="0"/>
                  </a:lnTo>
                  <a:lnTo>
                    <a:pt x="3160"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5306;p48">
              <a:extLst>
                <a:ext uri="{FF2B5EF4-FFF2-40B4-BE49-F238E27FC236}">
                  <a16:creationId xmlns:a16="http://schemas.microsoft.com/office/drawing/2014/main" id="{BA3FB562-6741-F9E2-3940-C64153D504D2}"/>
                </a:ext>
              </a:extLst>
            </p:cNvPr>
            <p:cNvSpPr/>
            <p:nvPr/>
          </p:nvSpPr>
          <p:spPr>
            <a:xfrm>
              <a:off x="4321500" y="2795800"/>
              <a:ext cx="92725" cy="109725"/>
            </a:xfrm>
            <a:custGeom>
              <a:avLst/>
              <a:gdLst/>
              <a:ahLst/>
              <a:cxnLst/>
              <a:rect l="l" t="t" r="r" b="b"/>
              <a:pathLst>
                <a:path w="3709" h="4389" extrusionOk="0">
                  <a:moveTo>
                    <a:pt x="22" y="1471"/>
                  </a:moveTo>
                  <a:lnTo>
                    <a:pt x="22" y="1471"/>
                  </a:lnTo>
                  <a:lnTo>
                    <a:pt x="88" y="1273"/>
                  </a:lnTo>
                  <a:lnTo>
                    <a:pt x="154" y="1098"/>
                  </a:lnTo>
                  <a:lnTo>
                    <a:pt x="264" y="922"/>
                  </a:lnTo>
                  <a:lnTo>
                    <a:pt x="373" y="768"/>
                  </a:lnTo>
                  <a:lnTo>
                    <a:pt x="505" y="615"/>
                  </a:lnTo>
                  <a:lnTo>
                    <a:pt x="637" y="483"/>
                  </a:lnTo>
                  <a:lnTo>
                    <a:pt x="790" y="373"/>
                  </a:lnTo>
                  <a:lnTo>
                    <a:pt x="966" y="264"/>
                  </a:lnTo>
                  <a:lnTo>
                    <a:pt x="1141" y="176"/>
                  </a:lnTo>
                  <a:lnTo>
                    <a:pt x="1317" y="110"/>
                  </a:lnTo>
                  <a:lnTo>
                    <a:pt x="1492" y="44"/>
                  </a:lnTo>
                  <a:lnTo>
                    <a:pt x="1690" y="22"/>
                  </a:lnTo>
                  <a:lnTo>
                    <a:pt x="1887" y="0"/>
                  </a:lnTo>
                  <a:lnTo>
                    <a:pt x="2085" y="22"/>
                  </a:lnTo>
                  <a:lnTo>
                    <a:pt x="2282" y="44"/>
                  </a:lnTo>
                  <a:lnTo>
                    <a:pt x="2480" y="110"/>
                  </a:lnTo>
                  <a:lnTo>
                    <a:pt x="2480" y="110"/>
                  </a:lnTo>
                  <a:lnTo>
                    <a:pt x="2655" y="176"/>
                  </a:lnTo>
                  <a:lnTo>
                    <a:pt x="2853" y="264"/>
                  </a:lnTo>
                  <a:lnTo>
                    <a:pt x="3006" y="373"/>
                  </a:lnTo>
                  <a:lnTo>
                    <a:pt x="3160" y="505"/>
                  </a:lnTo>
                  <a:lnTo>
                    <a:pt x="3292" y="659"/>
                  </a:lnTo>
                  <a:lnTo>
                    <a:pt x="3423" y="812"/>
                  </a:lnTo>
                  <a:lnTo>
                    <a:pt x="3511" y="966"/>
                  </a:lnTo>
                  <a:lnTo>
                    <a:pt x="3599" y="1163"/>
                  </a:lnTo>
                  <a:lnTo>
                    <a:pt x="3599" y="1163"/>
                  </a:lnTo>
                  <a:lnTo>
                    <a:pt x="3643" y="1339"/>
                  </a:lnTo>
                  <a:lnTo>
                    <a:pt x="3687" y="1514"/>
                  </a:lnTo>
                  <a:lnTo>
                    <a:pt x="3709" y="1712"/>
                  </a:lnTo>
                  <a:lnTo>
                    <a:pt x="3709" y="1887"/>
                  </a:lnTo>
                  <a:lnTo>
                    <a:pt x="3687" y="2063"/>
                  </a:lnTo>
                  <a:lnTo>
                    <a:pt x="3643" y="2261"/>
                  </a:lnTo>
                  <a:lnTo>
                    <a:pt x="3599" y="2436"/>
                  </a:lnTo>
                  <a:lnTo>
                    <a:pt x="3533" y="2612"/>
                  </a:lnTo>
                  <a:lnTo>
                    <a:pt x="3533" y="2612"/>
                  </a:lnTo>
                  <a:lnTo>
                    <a:pt x="3511" y="2655"/>
                  </a:lnTo>
                  <a:lnTo>
                    <a:pt x="3467" y="2677"/>
                  </a:lnTo>
                  <a:lnTo>
                    <a:pt x="3445" y="2677"/>
                  </a:lnTo>
                  <a:lnTo>
                    <a:pt x="3401" y="2655"/>
                  </a:lnTo>
                  <a:lnTo>
                    <a:pt x="3357" y="2634"/>
                  </a:lnTo>
                  <a:lnTo>
                    <a:pt x="3336" y="2612"/>
                  </a:lnTo>
                  <a:lnTo>
                    <a:pt x="3336" y="2568"/>
                  </a:lnTo>
                  <a:lnTo>
                    <a:pt x="3336" y="2524"/>
                  </a:lnTo>
                  <a:lnTo>
                    <a:pt x="3336" y="2524"/>
                  </a:lnTo>
                  <a:lnTo>
                    <a:pt x="3379" y="2370"/>
                  </a:lnTo>
                  <a:lnTo>
                    <a:pt x="3401" y="2217"/>
                  </a:lnTo>
                  <a:lnTo>
                    <a:pt x="3401" y="2063"/>
                  </a:lnTo>
                  <a:lnTo>
                    <a:pt x="3379" y="1931"/>
                  </a:lnTo>
                  <a:lnTo>
                    <a:pt x="3357" y="1778"/>
                  </a:lnTo>
                  <a:lnTo>
                    <a:pt x="3314" y="1646"/>
                  </a:lnTo>
                  <a:lnTo>
                    <a:pt x="3248" y="1514"/>
                  </a:lnTo>
                  <a:lnTo>
                    <a:pt x="3182" y="1383"/>
                  </a:lnTo>
                  <a:lnTo>
                    <a:pt x="3094" y="1273"/>
                  </a:lnTo>
                  <a:lnTo>
                    <a:pt x="2984" y="1163"/>
                  </a:lnTo>
                  <a:lnTo>
                    <a:pt x="2897" y="1054"/>
                  </a:lnTo>
                  <a:lnTo>
                    <a:pt x="2765" y="966"/>
                  </a:lnTo>
                  <a:lnTo>
                    <a:pt x="2655" y="900"/>
                  </a:lnTo>
                  <a:lnTo>
                    <a:pt x="2502" y="834"/>
                  </a:lnTo>
                  <a:lnTo>
                    <a:pt x="2370" y="768"/>
                  </a:lnTo>
                  <a:lnTo>
                    <a:pt x="2238" y="746"/>
                  </a:lnTo>
                  <a:lnTo>
                    <a:pt x="2238" y="746"/>
                  </a:lnTo>
                  <a:lnTo>
                    <a:pt x="2107" y="725"/>
                  </a:lnTo>
                  <a:lnTo>
                    <a:pt x="1975" y="725"/>
                  </a:lnTo>
                  <a:lnTo>
                    <a:pt x="1843" y="725"/>
                  </a:lnTo>
                  <a:lnTo>
                    <a:pt x="1712" y="746"/>
                  </a:lnTo>
                  <a:lnTo>
                    <a:pt x="1470" y="834"/>
                  </a:lnTo>
                  <a:lnTo>
                    <a:pt x="1251" y="944"/>
                  </a:lnTo>
                  <a:lnTo>
                    <a:pt x="1251" y="944"/>
                  </a:lnTo>
                  <a:lnTo>
                    <a:pt x="1470" y="966"/>
                  </a:lnTo>
                  <a:lnTo>
                    <a:pt x="1668" y="1010"/>
                  </a:lnTo>
                  <a:lnTo>
                    <a:pt x="1865" y="1076"/>
                  </a:lnTo>
                  <a:lnTo>
                    <a:pt x="2063" y="1163"/>
                  </a:lnTo>
                  <a:lnTo>
                    <a:pt x="2238" y="1273"/>
                  </a:lnTo>
                  <a:lnTo>
                    <a:pt x="2414" y="1405"/>
                  </a:lnTo>
                  <a:lnTo>
                    <a:pt x="2568" y="1580"/>
                  </a:lnTo>
                  <a:lnTo>
                    <a:pt x="2699" y="1778"/>
                  </a:lnTo>
                  <a:lnTo>
                    <a:pt x="2699" y="1778"/>
                  </a:lnTo>
                  <a:lnTo>
                    <a:pt x="2765" y="1931"/>
                  </a:lnTo>
                  <a:lnTo>
                    <a:pt x="2831" y="2107"/>
                  </a:lnTo>
                  <a:lnTo>
                    <a:pt x="2875" y="2282"/>
                  </a:lnTo>
                  <a:lnTo>
                    <a:pt x="2919" y="2458"/>
                  </a:lnTo>
                  <a:lnTo>
                    <a:pt x="2919" y="2634"/>
                  </a:lnTo>
                  <a:lnTo>
                    <a:pt x="2919" y="2809"/>
                  </a:lnTo>
                  <a:lnTo>
                    <a:pt x="2897" y="2985"/>
                  </a:lnTo>
                  <a:lnTo>
                    <a:pt x="2853" y="3160"/>
                  </a:lnTo>
                  <a:lnTo>
                    <a:pt x="2787" y="3336"/>
                  </a:lnTo>
                  <a:lnTo>
                    <a:pt x="2721" y="3489"/>
                  </a:lnTo>
                  <a:lnTo>
                    <a:pt x="2633" y="3643"/>
                  </a:lnTo>
                  <a:lnTo>
                    <a:pt x="2524" y="3775"/>
                  </a:lnTo>
                  <a:lnTo>
                    <a:pt x="2414" y="3906"/>
                  </a:lnTo>
                  <a:lnTo>
                    <a:pt x="2282" y="4038"/>
                  </a:lnTo>
                  <a:lnTo>
                    <a:pt x="2129" y="4126"/>
                  </a:lnTo>
                  <a:lnTo>
                    <a:pt x="1953" y="4213"/>
                  </a:lnTo>
                  <a:lnTo>
                    <a:pt x="1953" y="4213"/>
                  </a:lnTo>
                  <a:lnTo>
                    <a:pt x="1756" y="4301"/>
                  </a:lnTo>
                  <a:lnTo>
                    <a:pt x="1558" y="4345"/>
                  </a:lnTo>
                  <a:lnTo>
                    <a:pt x="1361" y="4389"/>
                  </a:lnTo>
                  <a:lnTo>
                    <a:pt x="1141" y="4389"/>
                  </a:lnTo>
                  <a:lnTo>
                    <a:pt x="944" y="4367"/>
                  </a:lnTo>
                  <a:lnTo>
                    <a:pt x="724" y="4323"/>
                  </a:lnTo>
                  <a:lnTo>
                    <a:pt x="527" y="4257"/>
                  </a:lnTo>
                  <a:lnTo>
                    <a:pt x="351" y="4170"/>
                  </a:lnTo>
                  <a:lnTo>
                    <a:pt x="351" y="4170"/>
                  </a:lnTo>
                  <a:lnTo>
                    <a:pt x="286" y="4104"/>
                  </a:lnTo>
                  <a:lnTo>
                    <a:pt x="242" y="4060"/>
                  </a:lnTo>
                  <a:lnTo>
                    <a:pt x="198" y="3994"/>
                  </a:lnTo>
                  <a:lnTo>
                    <a:pt x="176" y="3950"/>
                  </a:lnTo>
                  <a:lnTo>
                    <a:pt x="176" y="3818"/>
                  </a:lnTo>
                  <a:lnTo>
                    <a:pt x="220" y="3687"/>
                  </a:lnTo>
                  <a:lnTo>
                    <a:pt x="307" y="3599"/>
                  </a:lnTo>
                  <a:lnTo>
                    <a:pt x="417" y="3533"/>
                  </a:lnTo>
                  <a:lnTo>
                    <a:pt x="483" y="3511"/>
                  </a:lnTo>
                  <a:lnTo>
                    <a:pt x="549" y="3511"/>
                  </a:lnTo>
                  <a:lnTo>
                    <a:pt x="615" y="3533"/>
                  </a:lnTo>
                  <a:lnTo>
                    <a:pt x="681" y="3555"/>
                  </a:lnTo>
                  <a:lnTo>
                    <a:pt x="681" y="3555"/>
                  </a:lnTo>
                  <a:lnTo>
                    <a:pt x="812" y="3599"/>
                  </a:lnTo>
                  <a:lnTo>
                    <a:pt x="944" y="3643"/>
                  </a:lnTo>
                  <a:lnTo>
                    <a:pt x="1075" y="3665"/>
                  </a:lnTo>
                  <a:lnTo>
                    <a:pt x="1207" y="3665"/>
                  </a:lnTo>
                  <a:lnTo>
                    <a:pt x="1339" y="3643"/>
                  </a:lnTo>
                  <a:lnTo>
                    <a:pt x="1470" y="3621"/>
                  </a:lnTo>
                  <a:lnTo>
                    <a:pt x="1602" y="3577"/>
                  </a:lnTo>
                  <a:lnTo>
                    <a:pt x="1734" y="3511"/>
                  </a:lnTo>
                  <a:lnTo>
                    <a:pt x="1734" y="3511"/>
                  </a:lnTo>
                  <a:lnTo>
                    <a:pt x="1843" y="3445"/>
                  </a:lnTo>
                  <a:lnTo>
                    <a:pt x="1931" y="3358"/>
                  </a:lnTo>
                  <a:lnTo>
                    <a:pt x="2019" y="3248"/>
                  </a:lnTo>
                  <a:lnTo>
                    <a:pt x="2085" y="3138"/>
                  </a:lnTo>
                  <a:lnTo>
                    <a:pt x="2129" y="3029"/>
                  </a:lnTo>
                  <a:lnTo>
                    <a:pt x="2173" y="2897"/>
                  </a:lnTo>
                  <a:lnTo>
                    <a:pt x="2195" y="2765"/>
                  </a:lnTo>
                  <a:lnTo>
                    <a:pt x="2195" y="2634"/>
                  </a:lnTo>
                  <a:lnTo>
                    <a:pt x="2195" y="2634"/>
                  </a:lnTo>
                  <a:lnTo>
                    <a:pt x="2173" y="2480"/>
                  </a:lnTo>
                  <a:lnTo>
                    <a:pt x="2151" y="2348"/>
                  </a:lnTo>
                  <a:lnTo>
                    <a:pt x="2107" y="2239"/>
                  </a:lnTo>
                  <a:lnTo>
                    <a:pt x="2041" y="2107"/>
                  </a:lnTo>
                  <a:lnTo>
                    <a:pt x="1953" y="1997"/>
                  </a:lnTo>
                  <a:lnTo>
                    <a:pt x="1865" y="1909"/>
                  </a:lnTo>
                  <a:lnTo>
                    <a:pt x="1756" y="1822"/>
                  </a:lnTo>
                  <a:lnTo>
                    <a:pt x="1646" y="1778"/>
                  </a:lnTo>
                  <a:lnTo>
                    <a:pt x="1646" y="1778"/>
                  </a:lnTo>
                  <a:lnTo>
                    <a:pt x="1514" y="1734"/>
                  </a:lnTo>
                  <a:lnTo>
                    <a:pt x="1383" y="1690"/>
                  </a:lnTo>
                  <a:lnTo>
                    <a:pt x="1251" y="1690"/>
                  </a:lnTo>
                  <a:lnTo>
                    <a:pt x="1119" y="1690"/>
                  </a:lnTo>
                  <a:lnTo>
                    <a:pt x="988" y="1690"/>
                  </a:lnTo>
                  <a:lnTo>
                    <a:pt x="856" y="1734"/>
                  </a:lnTo>
                  <a:lnTo>
                    <a:pt x="746" y="1778"/>
                  </a:lnTo>
                  <a:lnTo>
                    <a:pt x="637" y="1844"/>
                  </a:lnTo>
                  <a:lnTo>
                    <a:pt x="637" y="1844"/>
                  </a:lnTo>
                  <a:lnTo>
                    <a:pt x="527" y="1909"/>
                  </a:lnTo>
                  <a:lnTo>
                    <a:pt x="417" y="1931"/>
                  </a:lnTo>
                  <a:lnTo>
                    <a:pt x="286" y="1931"/>
                  </a:lnTo>
                  <a:lnTo>
                    <a:pt x="176" y="1887"/>
                  </a:lnTo>
                  <a:lnTo>
                    <a:pt x="176" y="1887"/>
                  </a:lnTo>
                  <a:lnTo>
                    <a:pt x="88" y="1800"/>
                  </a:lnTo>
                  <a:lnTo>
                    <a:pt x="22" y="1712"/>
                  </a:lnTo>
                  <a:lnTo>
                    <a:pt x="0" y="1580"/>
                  </a:lnTo>
                  <a:lnTo>
                    <a:pt x="22" y="1471"/>
                  </a:lnTo>
                  <a:lnTo>
                    <a:pt x="22" y="147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5307;p48">
              <a:extLst>
                <a:ext uri="{FF2B5EF4-FFF2-40B4-BE49-F238E27FC236}">
                  <a16:creationId xmlns:a16="http://schemas.microsoft.com/office/drawing/2014/main" id="{C7D85366-27B4-A743-D92D-222083625707}"/>
                </a:ext>
              </a:extLst>
            </p:cNvPr>
            <p:cNvSpPr/>
            <p:nvPr/>
          </p:nvSpPr>
          <p:spPr>
            <a:xfrm>
              <a:off x="3731250" y="2778250"/>
              <a:ext cx="148125" cy="146475"/>
            </a:xfrm>
            <a:custGeom>
              <a:avLst/>
              <a:gdLst/>
              <a:ahLst/>
              <a:cxnLst/>
              <a:rect l="l" t="t" r="r" b="b"/>
              <a:pathLst>
                <a:path w="5925" h="5859" extrusionOk="0">
                  <a:moveTo>
                    <a:pt x="2765" y="0"/>
                  </a:moveTo>
                  <a:lnTo>
                    <a:pt x="2765" y="0"/>
                  </a:lnTo>
                  <a:lnTo>
                    <a:pt x="2458" y="0"/>
                  </a:lnTo>
                  <a:lnTo>
                    <a:pt x="2173" y="22"/>
                  </a:lnTo>
                  <a:lnTo>
                    <a:pt x="1909" y="66"/>
                  </a:lnTo>
                  <a:lnTo>
                    <a:pt x="1668" y="132"/>
                  </a:lnTo>
                  <a:lnTo>
                    <a:pt x="1427" y="242"/>
                  </a:lnTo>
                  <a:lnTo>
                    <a:pt x="1207" y="351"/>
                  </a:lnTo>
                  <a:lnTo>
                    <a:pt x="1010" y="483"/>
                  </a:lnTo>
                  <a:lnTo>
                    <a:pt x="834" y="637"/>
                  </a:lnTo>
                  <a:lnTo>
                    <a:pt x="681" y="790"/>
                  </a:lnTo>
                  <a:lnTo>
                    <a:pt x="527" y="966"/>
                  </a:lnTo>
                  <a:lnTo>
                    <a:pt x="417" y="1163"/>
                  </a:lnTo>
                  <a:lnTo>
                    <a:pt x="308" y="1383"/>
                  </a:lnTo>
                  <a:lnTo>
                    <a:pt x="198" y="1580"/>
                  </a:lnTo>
                  <a:lnTo>
                    <a:pt x="132" y="1800"/>
                  </a:lnTo>
                  <a:lnTo>
                    <a:pt x="66" y="2041"/>
                  </a:lnTo>
                  <a:lnTo>
                    <a:pt x="44" y="2282"/>
                  </a:lnTo>
                  <a:lnTo>
                    <a:pt x="22" y="2524"/>
                  </a:lnTo>
                  <a:lnTo>
                    <a:pt x="0" y="2765"/>
                  </a:lnTo>
                  <a:lnTo>
                    <a:pt x="22" y="3006"/>
                  </a:lnTo>
                  <a:lnTo>
                    <a:pt x="44" y="3248"/>
                  </a:lnTo>
                  <a:lnTo>
                    <a:pt x="88" y="3489"/>
                  </a:lnTo>
                  <a:lnTo>
                    <a:pt x="154" y="3709"/>
                  </a:lnTo>
                  <a:lnTo>
                    <a:pt x="242" y="3950"/>
                  </a:lnTo>
                  <a:lnTo>
                    <a:pt x="329" y="4169"/>
                  </a:lnTo>
                  <a:lnTo>
                    <a:pt x="439" y="4389"/>
                  </a:lnTo>
                  <a:lnTo>
                    <a:pt x="571" y="4586"/>
                  </a:lnTo>
                  <a:lnTo>
                    <a:pt x="702" y="4784"/>
                  </a:lnTo>
                  <a:lnTo>
                    <a:pt x="878" y="4959"/>
                  </a:lnTo>
                  <a:lnTo>
                    <a:pt x="1054" y="5135"/>
                  </a:lnTo>
                  <a:lnTo>
                    <a:pt x="1251" y="5288"/>
                  </a:lnTo>
                  <a:lnTo>
                    <a:pt x="1449" y="5420"/>
                  </a:lnTo>
                  <a:lnTo>
                    <a:pt x="1690" y="5530"/>
                  </a:lnTo>
                  <a:lnTo>
                    <a:pt x="1690" y="5530"/>
                  </a:lnTo>
                  <a:lnTo>
                    <a:pt x="2019" y="5661"/>
                  </a:lnTo>
                  <a:lnTo>
                    <a:pt x="2348" y="5771"/>
                  </a:lnTo>
                  <a:lnTo>
                    <a:pt x="2677" y="5815"/>
                  </a:lnTo>
                  <a:lnTo>
                    <a:pt x="3006" y="5859"/>
                  </a:lnTo>
                  <a:lnTo>
                    <a:pt x="3314" y="5859"/>
                  </a:lnTo>
                  <a:lnTo>
                    <a:pt x="3621" y="5815"/>
                  </a:lnTo>
                  <a:lnTo>
                    <a:pt x="3906" y="5771"/>
                  </a:lnTo>
                  <a:lnTo>
                    <a:pt x="4169" y="5683"/>
                  </a:lnTo>
                  <a:lnTo>
                    <a:pt x="4433" y="5574"/>
                  </a:lnTo>
                  <a:lnTo>
                    <a:pt x="4674" y="5464"/>
                  </a:lnTo>
                  <a:lnTo>
                    <a:pt x="4893" y="5332"/>
                  </a:lnTo>
                  <a:lnTo>
                    <a:pt x="5091" y="5179"/>
                  </a:lnTo>
                  <a:lnTo>
                    <a:pt x="5266" y="5025"/>
                  </a:lnTo>
                  <a:lnTo>
                    <a:pt x="5420" y="4850"/>
                  </a:lnTo>
                  <a:lnTo>
                    <a:pt x="5552" y="4674"/>
                  </a:lnTo>
                  <a:lnTo>
                    <a:pt x="5661" y="4498"/>
                  </a:lnTo>
                  <a:lnTo>
                    <a:pt x="5661" y="4498"/>
                  </a:lnTo>
                  <a:lnTo>
                    <a:pt x="5749" y="4301"/>
                  </a:lnTo>
                  <a:lnTo>
                    <a:pt x="5815" y="4038"/>
                  </a:lnTo>
                  <a:lnTo>
                    <a:pt x="5881" y="3752"/>
                  </a:lnTo>
                  <a:lnTo>
                    <a:pt x="5903" y="3423"/>
                  </a:lnTo>
                  <a:lnTo>
                    <a:pt x="5925" y="3072"/>
                  </a:lnTo>
                  <a:lnTo>
                    <a:pt x="5903" y="2721"/>
                  </a:lnTo>
                  <a:lnTo>
                    <a:pt x="5837" y="2348"/>
                  </a:lnTo>
                  <a:lnTo>
                    <a:pt x="5727" y="1975"/>
                  </a:lnTo>
                  <a:lnTo>
                    <a:pt x="5596" y="1602"/>
                  </a:lnTo>
                  <a:lnTo>
                    <a:pt x="5486" y="1427"/>
                  </a:lnTo>
                  <a:lnTo>
                    <a:pt x="5376" y="1273"/>
                  </a:lnTo>
                  <a:lnTo>
                    <a:pt x="5266" y="1097"/>
                  </a:lnTo>
                  <a:lnTo>
                    <a:pt x="5135" y="944"/>
                  </a:lnTo>
                  <a:lnTo>
                    <a:pt x="4981" y="790"/>
                  </a:lnTo>
                  <a:lnTo>
                    <a:pt x="4806" y="659"/>
                  </a:lnTo>
                  <a:lnTo>
                    <a:pt x="4608" y="527"/>
                  </a:lnTo>
                  <a:lnTo>
                    <a:pt x="4411" y="417"/>
                  </a:lnTo>
                  <a:lnTo>
                    <a:pt x="4191" y="307"/>
                  </a:lnTo>
                  <a:lnTo>
                    <a:pt x="3950" y="220"/>
                  </a:lnTo>
                  <a:lnTo>
                    <a:pt x="3687" y="132"/>
                  </a:lnTo>
                  <a:lnTo>
                    <a:pt x="3401" y="88"/>
                  </a:lnTo>
                  <a:lnTo>
                    <a:pt x="3094" y="44"/>
                  </a:lnTo>
                  <a:lnTo>
                    <a:pt x="2765" y="0"/>
                  </a:lnTo>
                  <a:lnTo>
                    <a:pt x="2765"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5308;p48">
              <a:extLst>
                <a:ext uri="{FF2B5EF4-FFF2-40B4-BE49-F238E27FC236}">
                  <a16:creationId xmlns:a16="http://schemas.microsoft.com/office/drawing/2014/main" id="{8053BC81-2F7C-0701-C3A0-31F9C96FC62B}"/>
                </a:ext>
              </a:extLst>
            </p:cNvPr>
            <p:cNvSpPr/>
            <p:nvPr/>
          </p:nvSpPr>
          <p:spPr>
            <a:xfrm>
              <a:off x="3749350" y="2795800"/>
              <a:ext cx="92175" cy="109725"/>
            </a:xfrm>
            <a:custGeom>
              <a:avLst/>
              <a:gdLst/>
              <a:ahLst/>
              <a:cxnLst/>
              <a:rect l="l" t="t" r="r" b="b"/>
              <a:pathLst>
                <a:path w="3687" h="4389" extrusionOk="0">
                  <a:moveTo>
                    <a:pt x="3687" y="1471"/>
                  </a:moveTo>
                  <a:lnTo>
                    <a:pt x="3687" y="1471"/>
                  </a:lnTo>
                  <a:lnTo>
                    <a:pt x="3621" y="1273"/>
                  </a:lnTo>
                  <a:lnTo>
                    <a:pt x="3533" y="1098"/>
                  </a:lnTo>
                  <a:lnTo>
                    <a:pt x="3423" y="922"/>
                  </a:lnTo>
                  <a:lnTo>
                    <a:pt x="3314" y="768"/>
                  </a:lnTo>
                  <a:lnTo>
                    <a:pt x="3182" y="615"/>
                  </a:lnTo>
                  <a:lnTo>
                    <a:pt x="3050" y="483"/>
                  </a:lnTo>
                  <a:lnTo>
                    <a:pt x="2897" y="373"/>
                  </a:lnTo>
                  <a:lnTo>
                    <a:pt x="2721" y="264"/>
                  </a:lnTo>
                  <a:lnTo>
                    <a:pt x="2546" y="176"/>
                  </a:lnTo>
                  <a:lnTo>
                    <a:pt x="2370" y="110"/>
                  </a:lnTo>
                  <a:lnTo>
                    <a:pt x="2195" y="44"/>
                  </a:lnTo>
                  <a:lnTo>
                    <a:pt x="1997" y="22"/>
                  </a:lnTo>
                  <a:lnTo>
                    <a:pt x="1800" y="0"/>
                  </a:lnTo>
                  <a:lnTo>
                    <a:pt x="1602" y="22"/>
                  </a:lnTo>
                  <a:lnTo>
                    <a:pt x="1405" y="44"/>
                  </a:lnTo>
                  <a:lnTo>
                    <a:pt x="1207" y="110"/>
                  </a:lnTo>
                  <a:lnTo>
                    <a:pt x="1207" y="110"/>
                  </a:lnTo>
                  <a:lnTo>
                    <a:pt x="1032" y="176"/>
                  </a:lnTo>
                  <a:lnTo>
                    <a:pt x="856" y="264"/>
                  </a:lnTo>
                  <a:lnTo>
                    <a:pt x="681" y="373"/>
                  </a:lnTo>
                  <a:lnTo>
                    <a:pt x="527" y="505"/>
                  </a:lnTo>
                  <a:lnTo>
                    <a:pt x="395" y="659"/>
                  </a:lnTo>
                  <a:lnTo>
                    <a:pt x="264" y="812"/>
                  </a:lnTo>
                  <a:lnTo>
                    <a:pt x="176" y="966"/>
                  </a:lnTo>
                  <a:lnTo>
                    <a:pt x="88" y="1163"/>
                  </a:lnTo>
                  <a:lnTo>
                    <a:pt x="88" y="1163"/>
                  </a:lnTo>
                  <a:lnTo>
                    <a:pt x="44" y="1339"/>
                  </a:lnTo>
                  <a:lnTo>
                    <a:pt x="0" y="1514"/>
                  </a:lnTo>
                  <a:lnTo>
                    <a:pt x="0" y="1712"/>
                  </a:lnTo>
                  <a:lnTo>
                    <a:pt x="0" y="1887"/>
                  </a:lnTo>
                  <a:lnTo>
                    <a:pt x="0" y="2063"/>
                  </a:lnTo>
                  <a:lnTo>
                    <a:pt x="44" y="2261"/>
                  </a:lnTo>
                  <a:lnTo>
                    <a:pt x="88" y="2436"/>
                  </a:lnTo>
                  <a:lnTo>
                    <a:pt x="154" y="2612"/>
                  </a:lnTo>
                  <a:lnTo>
                    <a:pt x="154" y="2612"/>
                  </a:lnTo>
                  <a:lnTo>
                    <a:pt x="176" y="2655"/>
                  </a:lnTo>
                  <a:lnTo>
                    <a:pt x="220" y="2677"/>
                  </a:lnTo>
                  <a:lnTo>
                    <a:pt x="242" y="2677"/>
                  </a:lnTo>
                  <a:lnTo>
                    <a:pt x="286" y="2655"/>
                  </a:lnTo>
                  <a:lnTo>
                    <a:pt x="330" y="2634"/>
                  </a:lnTo>
                  <a:lnTo>
                    <a:pt x="352" y="2612"/>
                  </a:lnTo>
                  <a:lnTo>
                    <a:pt x="352" y="2568"/>
                  </a:lnTo>
                  <a:lnTo>
                    <a:pt x="352" y="2524"/>
                  </a:lnTo>
                  <a:lnTo>
                    <a:pt x="352" y="2524"/>
                  </a:lnTo>
                  <a:lnTo>
                    <a:pt x="308" y="2370"/>
                  </a:lnTo>
                  <a:lnTo>
                    <a:pt x="286" y="2217"/>
                  </a:lnTo>
                  <a:lnTo>
                    <a:pt x="286" y="2063"/>
                  </a:lnTo>
                  <a:lnTo>
                    <a:pt x="308" y="1931"/>
                  </a:lnTo>
                  <a:lnTo>
                    <a:pt x="330" y="1778"/>
                  </a:lnTo>
                  <a:lnTo>
                    <a:pt x="373" y="1646"/>
                  </a:lnTo>
                  <a:lnTo>
                    <a:pt x="439" y="1514"/>
                  </a:lnTo>
                  <a:lnTo>
                    <a:pt x="505" y="1383"/>
                  </a:lnTo>
                  <a:lnTo>
                    <a:pt x="593" y="1273"/>
                  </a:lnTo>
                  <a:lnTo>
                    <a:pt x="703" y="1163"/>
                  </a:lnTo>
                  <a:lnTo>
                    <a:pt x="812" y="1054"/>
                  </a:lnTo>
                  <a:lnTo>
                    <a:pt x="922" y="966"/>
                  </a:lnTo>
                  <a:lnTo>
                    <a:pt x="1054" y="900"/>
                  </a:lnTo>
                  <a:lnTo>
                    <a:pt x="1185" y="834"/>
                  </a:lnTo>
                  <a:lnTo>
                    <a:pt x="1317" y="768"/>
                  </a:lnTo>
                  <a:lnTo>
                    <a:pt x="1471" y="746"/>
                  </a:lnTo>
                  <a:lnTo>
                    <a:pt x="1471" y="746"/>
                  </a:lnTo>
                  <a:lnTo>
                    <a:pt x="1602" y="725"/>
                  </a:lnTo>
                  <a:lnTo>
                    <a:pt x="1734" y="725"/>
                  </a:lnTo>
                  <a:lnTo>
                    <a:pt x="1844" y="725"/>
                  </a:lnTo>
                  <a:lnTo>
                    <a:pt x="1975" y="746"/>
                  </a:lnTo>
                  <a:lnTo>
                    <a:pt x="2217" y="834"/>
                  </a:lnTo>
                  <a:lnTo>
                    <a:pt x="2436" y="944"/>
                  </a:lnTo>
                  <a:lnTo>
                    <a:pt x="2436" y="944"/>
                  </a:lnTo>
                  <a:lnTo>
                    <a:pt x="2239" y="966"/>
                  </a:lnTo>
                  <a:lnTo>
                    <a:pt x="2019" y="1010"/>
                  </a:lnTo>
                  <a:lnTo>
                    <a:pt x="1822" y="1076"/>
                  </a:lnTo>
                  <a:lnTo>
                    <a:pt x="1624" y="1163"/>
                  </a:lnTo>
                  <a:lnTo>
                    <a:pt x="1449" y="1273"/>
                  </a:lnTo>
                  <a:lnTo>
                    <a:pt x="1273" y="1405"/>
                  </a:lnTo>
                  <a:lnTo>
                    <a:pt x="1119" y="1580"/>
                  </a:lnTo>
                  <a:lnTo>
                    <a:pt x="1010" y="1778"/>
                  </a:lnTo>
                  <a:lnTo>
                    <a:pt x="1010" y="1778"/>
                  </a:lnTo>
                  <a:lnTo>
                    <a:pt x="922" y="1931"/>
                  </a:lnTo>
                  <a:lnTo>
                    <a:pt x="856" y="2107"/>
                  </a:lnTo>
                  <a:lnTo>
                    <a:pt x="812" y="2282"/>
                  </a:lnTo>
                  <a:lnTo>
                    <a:pt x="768" y="2458"/>
                  </a:lnTo>
                  <a:lnTo>
                    <a:pt x="768" y="2634"/>
                  </a:lnTo>
                  <a:lnTo>
                    <a:pt x="768" y="2809"/>
                  </a:lnTo>
                  <a:lnTo>
                    <a:pt x="790" y="2985"/>
                  </a:lnTo>
                  <a:lnTo>
                    <a:pt x="834" y="3160"/>
                  </a:lnTo>
                  <a:lnTo>
                    <a:pt x="900" y="3336"/>
                  </a:lnTo>
                  <a:lnTo>
                    <a:pt x="966" y="3489"/>
                  </a:lnTo>
                  <a:lnTo>
                    <a:pt x="1054" y="3643"/>
                  </a:lnTo>
                  <a:lnTo>
                    <a:pt x="1163" y="3775"/>
                  </a:lnTo>
                  <a:lnTo>
                    <a:pt x="1273" y="3906"/>
                  </a:lnTo>
                  <a:lnTo>
                    <a:pt x="1427" y="4038"/>
                  </a:lnTo>
                  <a:lnTo>
                    <a:pt x="1558" y="4126"/>
                  </a:lnTo>
                  <a:lnTo>
                    <a:pt x="1734" y="4213"/>
                  </a:lnTo>
                  <a:lnTo>
                    <a:pt x="1734" y="4213"/>
                  </a:lnTo>
                  <a:lnTo>
                    <a:pt x="1931" y="4301"/>
                  </a:lnTo>
                  <a:lnTo>
                    <a:pt x="2129" y="4345"/>
                  </a:lnTo>
                  <a:lnTo>
                    <a:pt x="2326" y="4389"/>
                  </a:lnTo>
                  <a:lnTo>
                    <a:pt x="2546" y="4389"/>
                  </a:lnTo>
                  <a:lnTo>
                    <a:pt x="2743" y="4367"/>
                  </a:lnTo>
                  <a:lnTo>
                    <a:pt x="2963" y="4323"/>
                  </a:lnTo>
                  <a:lnTo>
                    <a:pt x="3160" y="4257"/>
                  </a:lnTo>
                  <a:lnTo>
                    <a:pt x="3336" y="4170"/>
                  </a:lnTo>
                  <a:lnTo>
                    <a:pt x="3336" y="4170"/>
                  </a:lnTo>
                  <a:lnTo>
                    <a:pt x="3401" y="4104"/>
                  </a:lnTo>
                  <a:lnTo>
                    <a:pt x="3445" y="4060"/>
                  </a:lnTo>
                  <a:lnTo>
                    <a:pt x="3489" y="3994"/>
                  </a:lnTo>
                  <a:lnTo>
                    <a:pt x="3511" y="3950"/>
                  </a:lnTo>
                  <a:lnTo>
                    <a:pt x="3511" y="3818"/>
                  </a:lnTo>
                  <a:lnTo>
                    <a:pt x="3467" y="3687"/>
                  </a:lnTo>
                  <a:lnTo>
                    <a:pt x="3380" y="3599"/>
                  </a:lnTo>
                  <a:lnTo>
                    <a:pt x="3270" y="3533"/>
                  </a:lnTo>
                  <a:lnTo>
                    <a:pt x="3226" y="3511"/>
                  </a:lnTo>
                  <a:lnTo>
                    <a:pt x="3138" y="3511"/>
                  </a:lnTo>
                  <a:lnTo>
                    <a:pt x="3072" y="3533"/>
                  </a:lnTo>
                  <a:lnTo>
                    <a:pt x="3007" y="3555"/>
                  </a:lnTo>
                  <a:lnTo>
                    <a:pt x="3007" y="3555"/>
                  </a:lnTo>
                  <a:lnTo>
                    <a:pt x="2875" y="3599"/>
                  </a:lnTo>
                  <a:lnTo>
                    <a:pt x="2743" y="3643"/>
                  </a:lnTo>
                  <a:lnTo>
                    <a:pt x="2612" y="3665"/>
                  </a:lnTo>
                  <a:lnTo>
                    <a:pt x="2480" y="3665"/>
                  </a:lnTo>
                  <a:lnTo>
                    <a:pt x="2348" y="3643"/>
                  </a:lnTo>
                  <a:lnTo>
                    <a:pt x="2217" y="3621"/>
                  </a:lnTo>
                  <a:lnTo>
                    <a:pt x="2085" y="3577"/>
                  </a:lnTo>
                  <a:lnTo>
                    <a:pt x="1953" y="3511"/>
                  </a:lnTo>
                  <a:lnTo>
                    <a:pt x="1953" y="3511"/>
                  </a:lnTo>
                  <a:lnTo>
                    <a:pt x="1844" y="3445"/>
                  </a:lnTo>
                  <a:lnTo>
                    <a:pt x="1756" y="3358"/>
                  </a:lnTo>
                  <a:lnTo>
                    <a:pt x="1668" y="3248"/>
                  </a:lnTo>
                  <a:lnTo>
                    <a:pt x="1602" y="3138"/>
                  </a:lnTo>
                  <a:lnTo>
                    <a:pt x="1558" y="3029"/>
                  </a:lnTo>
                  <a:lnTo>
                    <a:pt x="1514" y="2897"/>
                  </a:lnTo>
                  <a:lnTo>
                    <a:pt x="1493" y="2765"/>
                  </a:lnTo>
                  <a:lnTo>
                    <a:pt x="1493" y="2634"/>
                  </a:lnTo>
                  <a:lnTo>
                    <a:pt x="1493" y="2634"/>
                  </a:lnTo>
                  <a:lnTo>
                    <a:pt x="1514" y="2480"/>
                  </a:lnTo>
                  <a:lnTo>
                    <a:pt x="1536" y="2348"/>
                  </a:lnTo>
                  <a:lnTo>
                    <a:pt x="1580" y="2239"/>
                  </a:lnTo>
                  <a:lnTo>
                    <a:pt x="1646" y="2107"/>
                  </a:lnTo>
                  <a:lnTo>
                    <a:pt x="1734" y="1997"/>
                  </a:lnTo>
                  <a:lnTo>
                    <a:pt x="1822" y="1909"/>
                  </a:lnTo>
                  <a:lnTo>
                    <a:pt x="1931" y="1822"/>
                  </a:lnTo>
                  <a:lnTo>
                    <a:pt x="2063" y="1778"/>
                  </a:lnTo>
                  <a:lnTo>
                    <a:pt x="2063" y="1778"/>
                  </a:lnTo>
                  <a:lnTo>
                    <a:pt x="2173" y="1734"/>
                  </a:lnTo>
                  <a:lnTo>
                    <a:pt x="2304" y="1690"/>
                  </a:lnTo>
                  <a:lnTo>
                    <a:pt x="2436" y="1690"/>
                  </a:lnTo>
                  <a:lnTo>
                    <a:pt x="2568" y="1690"/>
                  </a:lnTo>
                  <a:lnTo>
                    <a:pt x="2699" y="1690"/>
                  </a:lnTo>
                  <a:lnTo>
                    <a:pt x="2831" y="1734"/>
                  </a:lnTo>
                  <a:lnTo>
                    <a:pt x="2941" y="1778"/>
                  </a:lnTo>
                  <a:lnTo>
                    <a:pt x="3050" y="1844"/>
                  </a:lnTo>
                  <a:lnTo>
                    <a:pt x="3050" y="1844"/>
                  </a:lnTo>
                  <a:lnTo>
                    <a:pt x="3160" y="1909"/>
                  </a:lnTo>
                  <a:lnTo>
                    <a:pt x="3270" y="1931"/>
                  </a:lnTo>
                  <a:lnTo>
                    <a:pt x="3401" y="1931"/>
                  </a:lnTo>
                  <a:lnTo>
                    <a:pt x="3511" y="1887"/>
                  </a:lnTo>
                  <a:lnTo>
                    <a:pt x="3511" y="1887"/>
                  </a:lnTo>
                  <a:lnTo>
                    <a:pt x="3599" y="1800"/>
                  </a:lnTo>
                  <a:lnTo>
                    <a:pt x="3665" y="1712"/>
                  </a:lnTo>
                  <a:lnTo>
                    <a:pt x="3687" y="1580"/>
                  </a:lnTo>
                  <a:lnTo>
                    <a:pt x="3687" y="1471"/>
                  </a:lnTo>
                  <a:lnTo>
                    <a:pt x="3687" y="147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5309;p48">
              <a:extLst>
                <a:ext uri="{FF2B5EF4-FFF2-40B4-BE49-F238E27FC236}">
                  <a16:creationId xmlns:a16="http://schemas.microsoft.com/office/drawing/2014/main" id="{669A50CF-1AF9-28D3-723B-22836232FC99}"/>
                </a:ext>
              </a:extLst>
            </p:cNvPr>
            <p:cNvSpPr/>
            <p:nvPr/>
          </p:nvSpPr>
          <p:spPr>
            <a:xfrm>
              <a:off x="3831625" y="2658100"/>
              <a:ext cx="511300" cy="437250"/>
            </a:xfrm>
            <a:custGeom>
              <a:avLst/>
              <a:gdLst/>
              <a:ahLst/>
              <a:cxnLst/>
              <a:rect l="l" t="t" r="r" b="b"/>
              <a:pathLst>
                <a:path w="20452" h="17490" extrusionOk="0">
                  <a:moveTo>
                    <a:pt x="20451" y="4982"/>
                  </a:moveTo>
                  <a:lnTo>
                    <a:pt x="20451" y="5508"/>
                  </a:lnTo>
                  <a:lnTo>
                    <a:pt x="20451" y="5508"/>
                  </a:lnTo>
                  <a:lnTo>
                    <a:pt x="20429" y="5640"/>
                  </a:lnTo>
                  <a:lnTo>
                    <a:pt x="20429" y="5640"/>
                  </a:lnTo>
                  <a:lnTo>
                    <a:pt x="20210" y="7110"/>
                  </a:lnTo>
                  <a:lnTo>
                    <a:pt x="20078" y="7769"/>
                  </a:lnTo>
                  <a:lnTo>
                    <a:pt x="19946" y="8405"/>
                  </a:lnTo>
                  <a:lnTo>
                    <a:pt x="19815" y="9019"/>
                  </a:lnTo>
                  <a:lnTo>
                    <a:pt x="19661" y="9590"/>
                  </a:lnTo>
                  <a:lnTo>
                    <a:pt x="19508" y="10116"/>
                  </a:lnTo>
                  <a:lnTo>
                    <a:pt x="19332" y="10643"/>
                  </a:lnTo>
                  <a:lnTo>
                    <a:pt x="19135" y="11148"/>
                  </a:lnTo>
                  <a:lnTo>
                    <a:pt x="18915" y="11630"/>
                  </a:lnTo>
                  <a:lnTo>
                    <a:pt x="18674" y="12091"/>
                  </a:lnTo>
                  <a:lnTo>
                    <a:pt x="18432" y="12552"/>
                  </a:lnTo>
                  <a:lnTo>
                    <a:pt x="18147" y="12991"/>
                  </a:lnTo>
                  <a:lnTo>
                    <a:pt x="17840" y="13430"/>
                  </a:lnTo>
                  <a:lnTo>
                    <a:pt x="17511" y="13869"/>
                  </a:lnTo>
                  <a:lnTo>
                    <a:pt x="17160" y="14307"/>
                  </a:lnTo>
                  <a:lnTo>
                    <a:pt x="17160" y="14307"/>
                  </a:lnTo>
                  <a:lnTo>
                    <a:pt x="16787" y="14724"/>
                  </a:lnTo>
                  <a:lnTo>
                    <a:pt x="16414" y="15119"/>
                  </a:lnTo>
                  <a:lnTo>
                    <a:pt x="16019" y="15470"/>
                  </a:lnTo>
                  <a:lnTo>
                    <a:pt x="15646" y="15799"/>
                  </a:lnTo>
                  <a:lnTo>
                    <a:pt x="15251" y="16085"/>
                  </a:lnTo>
                  <a:lnTo>
                    <a:pt x="14856" y="16348"/>
                  </a:lnTo>
                  <a:lnTo>
                    <a:pt x="14461" y="16589"/>
                  </a:lnTo>
                  <a:lnTo>
                    <a:pt x="14044" y="16787"/>
                  </a:lnTo>
                  <a:lnTo>
                    <a:pt x="13627" y="16962"/>
                  </a:lnTo>
                  <a:lnTo>
                    <a:pt x="13188" y="17094"/>
                  </a:lnTo>
                  <a:lnTo>
                    <a:pt x="12749" y="17226"/>
                  </a:lnTo>
                  <a:lnTo>
                    <a:pt x="12288" y="17335"/>
                  </a:lnTo>
                  <a:lnTo>
                    <a:pt x="11806" y="17401"/>
                  </a:lnTo>
                  <a:lnTo>
                    <a:pt x="11323" y="17445"/>
                  </a:lnTo>
                  <a:lnTo>
                    <a:pt x="10818" y="17489"/>
                  </a:lnTo>
                  <a:lnTo>
                    <a:pt x="10314" y="17489"/>
                  </a:lnTo>
                  <a:lnTo>
                    <a:pt x="10314" y="17489"/>
                  </a:lnTo>
                  <a:lnTo>
                    <a:pt x="9787" y="17489"/>
                  </a:lnTo>
                  <a:lnTo>
                    <a:pt x="9260" y="17445"/>
                  </a:lnTo>
                  <a:lnTo>
                    <a:pt x="8756" y="17379"/>
                  </a:lnTo>
                  <a:lnTo>
                    <a:pt x="8251" y="17313"/>
                  </a:lnTo>
                  <a:lnTo>
                    <a:pt x="7768" y="17204"/>
                  </a:lnTo>
                  <a:lnTo>
                    <a:pt x="7286" y="17072"/>
                  </a:lnTo>
                  <a:lnTo>
                    <a:pt x="6803" y="16919"/>
                  </a:lnTo>
                  <a:lnTo>
                    <a:pt x="6342" y="16721"/>
                  </a:lnTo>
                  <a:lnTo>
                    <a:pt x="5903" y="16502"/>
                  </a:lnTo>
                  <a:lnTo>
                    <a:pt x="5442" y="16260"/>
                  </a:lnTo>
                  <a:lnTo>
                    <a:pt x="5026" y="15997"/>
                  </a:lnTo>
                  <a:lnTo>
                    <a:pt x="4587" y="15690"/>
                  </a:lnTo>
                  <a:lnTo>
                    <a:pt x="4192" y="15361"/>
                  </a:lnTo>
                  <a:lnTo>
                    <a:pt x="3775" y="15010"/>
                  </a:lnTo>
                  <a:lnTo>
                    <a:pt x="3402" y="14615"/>
                  </a:lnTo>
                  <a:lnTo>
                    <a:pt x="3007" y="14198"/>
                  </a:lnTo>
                  <a:lnTo>
                    <a:pt x="3007" y="14198"/>
                  </a:lnTo>
                  <a:lnTo>
                    <a:pt x="2656" y="13737"/>
                  </a:lnTo>
                  <a:lnTo>
                    <a:pt x="2305" y="13276"/>
                  </a:lnTo>
                  <a:lnTo>
                    <a:pt x="1998" y="12815"/>
                  </a:lnTo>
                  <a:lnTo>
                    <a:pt x="1690" y="12333"/>
                  </a:lnTo>
                  <a:lnTo>
                    <a:pt x="1427" y="11828"/>
                  </a:lnTo>
                  <a:lnTo>
                    <a:pt x="1186" y="11323"/>
                  </a:lnTo>
                  <a:lnTo>
                    <a:pt x="966" y="10819"/>
                  </a:lnTo>
                  <a:lnTo>
                    <a:pt x="769" y="10292"/>
                  </a:lnTo>
                  <a:lnTo>
                    <a:pt x="593" y="9743"/>
                  </a:lnTo>
                  <a:lnTo>
                    <a:pt x="440" y="9195"/>
                  </a:lnTo>
                  <a:lnTo>
                    <a:pt x="308" y="8624"/>
                  </a:lnTo>
                  <a:lnTo>
                    <a:pt x="198" y="8054"/>
                  </a:lnTo>
                  <a:lnTo>
                    <a:pt x="110" y="7461"/>
                  </a:lnTo>
                  <a:lnTo>
                    <a:pt x="67" y="6869"/>
                  </a:lnTo>
                  <a:lnTo>
                    <a:pt x="23" y="6254"/>
                  </a:lnTo>
                  <a:lnTo>
                    <a:pt x="1" y="5640"/>
                  </a:lnTo>
                  <a:lnTo>
                    <a:pt x="1" y="4719"/>
                  </a:lnTo>
                  <a:lnTo>
                    <a:pt x="1" y="4719"/>
                  </a:lnTo>
                  <a:lnTo>
                    <a:pt x="198" y="4675"/>
                  </a:lnTo>
                  <a:lnTo>
                    <a:pt x="374" y="4587"/>
                  </a:lnTo>
                  <a:lnTo>
                    <a:pt x="527" y="4499"/>
                  </a:lnTo>
                  <a:lnTo>
                    <a:pt x="681" y="4389"/>
                  </a:lnTo>
                  <a:lnTo>
                    <a:pt x="813" y="4258"/>
                  </a:lnTo>
                  <a:lnTo>
                    <a:pt x="944" y="4104"/>
                  </a:lnTo>
                  <a:lnTo>
                    <a:pt x="1032" y="3951"/>
                  </a:lnTo>
                  <a:lnTo>
                    <a:pt x="1120" y="3775"/>
                  </a:lnTo>
                  <a:lnTo>
                    <a:pt x="1120" y="3775"/>
                  </a:lnTo>
                  <a:lnTo>
                    <a:pt x="1186" y="3578"/>
                  </a:lnTo>
                  <a:lnTo>
                    <a:pt x="1208" y="3380"/>
                  </a:lnTo>
                  <a:lnTo>
                    <a:pt x="1208" y="3161"/>
                  </a:lnTo>
                  <a:lnTo>
                    <a:pt x="1164" y="2963"/>
                  </a:lnTo>
                  <a:lnTo>
                    <a:pt x="1120" y="2766"/>
                  </a:lnTo>
                  <a:lnTo>
                    <a:pt x="1032" y="2568"/>
                  </a:lnTo>
                  <a:lnTo>
                    <a:pt x="922" y="2393"/>
                  </a:lnTo>
                  <a:lnTo>
                    <a:pt x="769" y="2239"/>
                  </a:lnTo>
                  <a:lnTo>
                    <a:pt x="769" y="2239"/>
                  </a:lnTo>
                  <a:lnTo>
                    <a:pt x="922" y="2239"/>
                  </a:lnTo>
                  <a:lnTo>
                    <a:pt x="1098" y="2217"/>
                  </a:lnTo>
                  <a:lnTo>
                    <a:pt x="1273" y="2151"/>
                  </a:lnTo>
                  <a:lnTo>
                    <a:pt x="1449" y="2085"/>
                  </a:lnTo>
                  <a:lnTo>
                    <a:pt x="1625" y="1998"/>
                  </a:lnTo>
                  <a:lnTo>
                    <a:pt x="1778" y="1888"/>
                  </a:lnTo>
                  <a:lnTo>
                    <a:pt x="1910" y="1778"/>
                  </a:lnTo>
                  <a:lnTo>
                    <a:pt x="2019" y="1669"/>
                  </a:lnTo>
                  <a:lnTo>
                    <a:pt x="2019" y="1669"/>
                  </a:lnTo>
                  <a:lnTo>
                    <a:pt x="2085" y="1537"/>
                  </a:lnTo>
                  <a:lnTo>
                    <a:pt x="2151" y="1405"/>
                  </a:lnTo>
                  <a:lnTo>
                    <a:pt x="2173" y="1274"/>
                  </a:lnTo>
                  <a:lnTo>
                    <a:pt x="2195" y="1142"/>
                  </a:lnTo>
                  <a:lnTo>
                    <a:pt x="2195" y="988"/>
                  </a:lnTo>
                  <a:lnTo>
                    <a:pt x="2195" y="857"/>
                  </a:lnTo>
                  <a:lnTo>
                    <a:pt x="2151" y="703"/>
                  </a:lnTo>
                  <a:lnTo>
                    <a:pt x="2107" y="571"/>
                  </a:lnTo>
                  <a:lnTo>
                    <a:pt x="2107" y="571"/>
                  </a:lnTo>
                  <a:lnTo>
                    <a:pt x="2283" y="703"/>
                  </a:lnTo>
                  <a:lnTo>
                    <a:pt x="2480" y="835"/>
                  </a:lnTo>
                  <a:lnTo>
                    <a:pt x="2700" y="944"/>
                  </a:lnTo>
                  <a:lnTo>
                    <a:pt x="2941" y="1032"/>
                  </a:lnTo>
                  <a:lnTo>
                    <a:pt x="3182" y="1098"/>
                  </a:lnTo>
                  <a:lnTo>
                    <a:pt x="3402" y="1120"/>
                  </a:lnTo>
                  <a:lnTo>
                    <a:pt x="3643" y="1120"/>
                  </a:lnTo>
                  <a:lnTo>
                    <a:pt x="3863" y="1098"/>
                  </a:lnTo>
                  <a:lnTo>
                    <a:pt x="3863" y="1098"/>
                  </a:lnTo>
                  <a:lnTo>
                    <a:pt x="4060" y="1032"/>
                  </a:lnTo>
                  <a:lnTo>
                    <a:pt x="4236" y="944"/>
                  </a:lnTo>
                  <a:lnTo>
                    <a:pt x="4433" y="813"/>
                  </a:lnTo>
                  <a:lnTo>
                    <a:pt x="4587" y="681"/>
                  </a:lnTo>
                  <a:lnTo>
                    <a:pt x="4740" y="549"/>
                  </a:lnTo>
                  <a:lnTo>
                    <a:pt x="4872" y="374"/>
                  </a:lnTo>
                  <a:lnTo>
                    <a:pt x="4982" y="198"/>
                  </a:lnTo>
                  <a:lnTo>
                    <a:pt x="5069" y="1"/>
                  </a:lnTo>
                  <a:lnTo>
                    <a:pt x="5069" y="1"/>
                  </a:lnTo>
                  <a:lnTo>
                    <a:pt x="5113" y="220"/>
                  </a:lnTo>
                  <a:lnTo>
                    <a:pt x="5201" y="440"/>
                  </a:lnTo>
                  <a:lnTo>
                    <a:pt x="5333" y="659"/>
                  </a:lnTo>
                  <a:lnTo>
                    <a:pt x="5486" y="857"/>
                  </a:lnTo>
                  <a:lnTo>
                    <a:pt x="5684" y="1010"/>
                  </a:lnTo>
                  <a:lnTo>
                    <a:pt x="5881" y="1142"/>
                  </a:lnTo>
                  <a:lnTo>
                    <a:pt x="6101" y="1252"/>
                  </a:lnTo>
                  <a:lnTo>
                    <a:pt x="6320" y="1296"/>
                  </a:lnTo>
                  <a:lnTo>
                    <a:pt x="6320" y="1296"/>
                  </a:lnTo>
                  <a:lnTo>
                    <a:pt x="6540" y="1317"/>
                  </a:lnTo>
                  <a:lnTo>
                    <a:pt x="6759" y="1274"/>
                  </a:lnTo>
                  <a:lnTo>
                    <a:pt x="6978" y="1208"/>
                  </a:lnTo>
                  <a:lnTo>
                    <a:pt x="7176" y="1098"/>
                  </a:lnTo>
                  <a:lnTo>
                    <a:pt x="7351" y="988"/>
                  </a:lnTo>
                  <a:lnTo>
                    <a:pt x="7505" y="813"/>
                  </a:lnTo>
                  <a:lnTo>
                    <a:pt x="7637" y="637"/>
                  </a:lnTo>
                  <a:lnTo>
                    <a:pt x="7746" y="440"/>
                  </a:lnTo>
                  <a:lnTo>
                    <a:pt x="7746" y="440"/>
                  </a:lnTo>
                  <a:lnTo>
                    <a:pt x="7790" y="571"/>
                  </a:lnTo>
                  <a:lnTo>
                    <a:pt x="7834" y="703"/>
                  </a:lnTo>
                  <a:lnTo>
                    <a:pt x="7922" y="835"/>
                  </a:lnTo>
                  <a:lnTo>
                    <a:pt x="8010" y="944"/>
                  </a:lnTo>
                  <a:lnTo>
                    <a:pt x="8207" y="1186"/>
                  </a:lnTo>
                  <a:lnTo>
                    <a:pt x="8449" y="1383"/>
                  </a:lnTo>
                  <a:lnTo>
                    <a:pt x="8734" y="1537"/>
                  </a:lnTo>
                  <a:lnTo>
                    <a:pt x="9019" y="1669"/>
                  </a:lnTo>
                  <a:lnTo>
                    <a:pt x="9151" y="1712"/>
                  </a:lnTo>
                  <a:lnTo>
                    <a:pt x="9304" y="1734"/>
                  </a:lnTo>
                  <a:lnTo>
                    <a:pt x="9458" y="1756"/>
                  </a:lnTo>
                  <a:lnTo>
                    <a:pt x="9590" y="1756"/>
                  </a:lnTo>
                  <a:lnTo>
                    <a:pt x="9590" y="1756"/>
                  </a:lnTo>
                  <a:lnTo>
                    <a:pt x="9853" y="1712"/>
                  </a:lnTo>
                  <a:lnTo>
                    <a:pt x="10116" y="1625"/>
                  </a:lnTo>
                  <a:lnTo>
                    <a:pt x="10380" y="1515"/>
                  </a:lnTo>
                  <a:lnTo>
                    <a:pt x="10621" y="1361"/>
                  </a:lnTo>
                  <a:lnTo>
                    <a:pt x="10840" y="1186"/>
                  </a:lnTo>
                  <a:lnTo>
                    <a:pt x="11038" y="1010"/>
                  </a:lnTo>
                  <a:lnTo>
                    <a:pt x="11213" y="791"/>
                  </a:lnTo>
                  <a:lnTo>
                    <a:pt x="11367" y="549"/>
                  </a:lnTo>
                  <a:lnTo>
                    <a:pt x="11367" y="549"/>
                  </a:lnTo>
                  <a:lnTo>
                    <a:pt x="11433" y="725"/>
                  </a:lnTo>
                  <a:lnTo>
                    <a:pt x="11521" y="879"/>
                  </a:lnTo>
                  <a:lnTo>
                    <a:pt x="11630" y="1032"/>
                  </a:lnTo>
                  <a:lnTo>
                    <a:pt x="11762" y="1164"/>
                  </a:lnTo>
                  <a:lnTo>
                    <a:pt x="11894" y="1274"/>
                  </a:lnTo>
                  <a:lnTo>
                    <a:pt x="12047" y="1361"/>
                  </a:lnTo>
                  <a:lnTo>
                    <a:pt x="12223" y="1405"/>
                  </a:lnTo>
                  <a:lnTo>
                    <a:pt x="12398" y="1449"/>
                  </a:lnTo>
                  <a:lnTo>
                    <a:pt x="12398" y="1449"/>
                  </a:lnTo>
                  <a:lnTo>
                    <a:pt x="12705" y="1471"/>
                  </a:lnTo>
                  <a:lnTo>
                    <a:pt x="13013" y="1449"/>
                  </a:lnTo>
                  <a:lnTo>
                    <a:pt x="13320" y="1383"/>
                  </a:lnTo>
                  <a:lnTo>
                    <a:pt x="13605" y="1296"/>
                  </a:lnTo>
                  <a:lnTo>
                    <a:pt x="13890" y="1186"/>
                  </a:lnTo>
                  <a:lnTo>
                    <a:pt x="14154" y="1032"/>
                  </a:lnTo>
                  <a:lnTo>
                    <a:pt x="14395" y="857"/>
                  </a:lnTo>
                  <a:lnTo>
                    <a:pt x="14636" y="637"/>
                  </a:lnTo>
                  <a:lnTo>
                    <a:pt x="14636" y="637"/>
                  </a:lnTo>
                  <a:lnTo>
                    <a:pt x="14680" y="857"/>
                  </a:lnTo>
                  <a:lnTo>
                    <a:pt x="14768" y="1054"/>
                  </a:lnTo>
                  <a:lnTo>
                    <a:pt x="14856" y="1230"/>
                  </a:lnTo>
                  <a:lnTo>
                    <a:pt x="14965" y="1383"/>
                  </a:lnTo>
                  <a:lnTo>
                    <a:pt x="15119" y="1537"/>
                  </a:lnTo>
                  <a:lnTo>
                    <a:pt x="15273" y="1647"/>
                  </a:lnTo>
                  <a:lnTo>
                    <a:pt x="15470" y="1734"/>
                  </a:lnTo>
                  <a:lnTo>
                    <a:pt x="15668" y="1800"/>
                  </a:lnTo>
                  <a:lnTo>
                    <a:pt x="15668" y="1800"/>
                  </a:lnTo>
                  <a:lnTo>
                    <a:pt x="15887" y="1844"/>
                  </a:lnTo>
                  <a:lnTo>
                    <a:pt x="16106" y="1844"/>
                  </a:lnTo>
                  <a:lnTo>
                    <a:pt x="16326" y="1822"/>
                  </a:lnTo>
                  <a:lnTo>
                    <a:pt x="16545" y="1756"/>
                  </a:lnTo>
                  <a:lnTo>
                    <a:pt x="16743" y="1669"/>
                  </a:lnTo>
                  <a:lnTo>
                    <a:pt x="16940" y="1559"/>
                  </a:lnTo>
                  <a:lnTo>
                    <a:pt x="17094" y="1427"/>
                  </a:lnTo>
                  <a:lnTo>
                    <a:pt x="17247" y="1274"/>
                  </a:lnTo>
                  <a:lnTo>
                    <a:pt x="17247" y="1274"/>
                  </a:lnTo>
                  <a:lnTo>
                    <a:pt x="17357" y="1405"/>
                  </a:lnTo>
                  <a:lnTo>
                    <a:pt x="17489" y="1493"/>
                  </a:lnTo>
                  <a:lnTo>
                    <a:pt x="17664" y="1559"/>
                  </a:lnTo>
                  <a:lnTo>
                    <a:pt x="17818" y="1603"/>
                  </a:lnTo>
                  <a:lnTo>
                    <a:pt x="18015" y="1625"/>
                  </a:lnTo>
                  <a:lnTo>
                    <a:pt x="18191" y="1625"/>
                  </a:lnTo>
                  <a:lnTo>
                    <a:pt x="18388" y="1603"/>
                  </a:lnTo>
                  <a:lnTo>
                    <a:pt x="18564" y="1581"/>
                  </a:lnTo>
                  <a:lnTo>
                    <a:pt x="18564" y="1581"/>
                  </a:lnTo>
                  <a:lnTo>
                    <a:pt x="18718" y="1515"/>
                  </a:lnTo>
                  <a:lnTo>
                    <a:pt x="18871" y="1449"/>
                  </a:lnTo>
                  <a:lnTo>
                    <a:pt x="19025" y="1361"/>
                  </a:lnTo>
                  <a:lnTo>
                    <a:pt x="19156" y="1252"/>
                  </a:lnTo>
                  <a:lnTo>
                    <a:pt x="19156" y="1252"/>
                  </a:lnTo>
                  <a:lnTo>
                    <a:pt x="19135" y="1471"/>
                  </a:lnTo>
                  <a:lnTo>
                    <a:pt x="19178" y="1690"/>
                  </a:lnTo>
                  <a:lnTo>
                    <a:pt x="19178" y="1690"/>
                  </a:lnTo>
                  <a:lnTo>
                    <a:pt x="19200" y="1822"/>
                  </a:lnTo>
                  <a:lnTo>
                    <a:pt x="19266" y="1976"/>
                  </a:lnTo>
                  <a:lnTo>
                    <a:pt x="19332" y="2107"/>
                  </a:lnTo>
                  <a:lnTo>
                    <a:pt x="19420" y="2239"/>
                  </a:lnTo>
                  <a:lnTo>
                    <a:pt x="19529" y="2349"/>
                  </a:lnTo>
                  <a:lnTo>
                    <a:pt x="19639" y="2437"/>
                  </a:lnTo>
                  <a:lnTo>
                    <a:pt x="19793" y="2524"/>
                  </a:lnTo>
                  <a:lnTo>
                    <a:pt x="19924" y="2590"/>
                  </a:lnTo>
                  <a:lnTo>
                    <a:pt x="19924" y="2590"/>
                  </a:lnTo>
                  <a:lnTo>
                    <a:pt x="19815" y="2612"/>
                  </a:lnTo>
                  <a:lnTo>
                    <a:pt x="19727" y="2656"/>
                  </a:lnTo>
                  <a:lnTo>
                    <a:pt x="19639" y="2722"/>
                  </a:lnTo>
                  <a:lnTo>
                    <a:pt x="19551" y="2766"/>
                  </a:lnTo>
                  <a:lnTo>
                    <a:pt x="19420" y="2941"/>
                  </a:lnTo>
                  <a:lnTo>
                    <a:pt x="19310" y="3117"/>
                  </a:lnTo>
                  <a:lnTo>
                    <a:pt x="19222" y="3336"/>
                  </a:lnTo>
                  <a:lnTo>
                    <a:pt x="19178" y="3556"/>
                  </a:lnTo>
                  <a:lnTo>
                    <a:pt x="19156" y="3775"/>
                  </a:lnTo>
                  <a:lnTo>
                    <a:pt x="19178" y="3994"/>
                  </a:lnTo>
                  <a:lnTo>
                    <a:pt x="19178" y="3994"/>
                  </a:lnTo>
                  <a:lnTo>
                    <a:pt x="19244" y="4214"/>
                  </a:lnTo>
                  <a:lnTo>
                    <a:pt x="19332" y="4411"/>
                  </a:lnTo>
                  <a:lnTo>
                    <a:pt x="19464" y="4587"/>
                  </a:lnTo>
                  <a:lnTo>
                    <a:pt x="19639" y="4740"/>
                  </a:lnTo>
                  <a:lnTo>
                    <a:pt x="19815" y="4850"/>
                  </a:lnTo>
                  <a:lnTo>
                    <a:pt x="20012" y="4938"/>
                  </a:lnTo>
                  <a:lnTo>
                    <a:pt x="20232" y="4982"/>
                  </a:lnTo>
                  <a:lnTo>
                    <a:pt x="20451" y="4982"/>
                  </a:lnTo>
                  <a:lnTo>
                    <a:pt x="20451" y="4982"/>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5310;p48">
              <a:extLst>
                <a:ext uri="{FF2B5EF4-FFF2-40B4-BE49-F238E27FC236}">
                  <a16:creationId xmlns:a16="http://schemas.microsoft.com/office/drawing/2014/main" id="{E496B0EA-920B-0ECA-E582-61E02236FBCB}"/>
                </a:ext>
              </a:extLst>
            </p:cNvPr>
            <p:cNvSpPr/>
            <p:nvPr/>
          </p:nvSpPr>
          <p:spPr>
            <a:xfrm>
              <a:off x="3831625" y="2785375"/>
              <a:ext cx="511300" cy="309975"/>
            </a:xfrm>
            <a:custGeom>
              <a:avLst/>
              <a:gdLst/>
              <a:ahLst/>
              <a:cxnLst/>
              <a:rect l="l" t="t" r="r" b="b"/>
              <a:pathLst>
                <a:path w="20452" h="12399" extrusionOk="0">
                  <a:moveTo>
                    <a:pt x="20451" y="374"/>
                  </a:moveTo>
                  <a:lnTo>
                    <a:pt x="20451" y="374"/>
                  </a:lnTo>
                  <a:lnTo>
                    <a:pt x="20429" y="549"/>
                  </a:lnTo>
                  <a:lnTo>
                    <a:pt x="20429" y="549"/>
                  </a:lnTo>
                  <a:lnTo>
                    <a:pt x="20210" y="2019"/>
                  </a:lnTo>
                  <a:lnTo>
                    <a:pt x="20078" y="2678"/>
                  </a:lnTo>
                  <a:lnTo>
                    <a:pt x="19946" y="3314"/>
                  </a:lnTo>
                  <a:lnTo>
                    <a:pt x="19815" y="3928"/>
                  </a:lnTo>
                  <a:lnTo>
                    <a:pt x="19661" y="4499"/>
                  </a:lnTo>
                  <a:lnTo>
                    <a:pt x="19508" y="5025"/>
                  </a:lnTo>
                  <a:lnTo>
                    <a:pt x="19332" y="5552"/>
                  </a:lnTo>
                  <a:lnTo>
                    <a:pt x="19135" y="6057"/>
                  </a:lnTo>
                  <a:lnTo>
                    <a:pt x="18915" y="6539"/>
                  </a:lnTo>
                  <a:lnTo>
                    <a:pt x="18674" y="7000"/>
                  </a:lnTo>
                  <a:lnTo>
                    <a:pt x="18432" y="7461"/>
                  </a:lnTo>
                  <a:lnTo>
                    <a:pt x="18147" y="7900"/>
                  </a:lnTo>
                  <a:lnTo>
                    <a:pt x="17840" y="8339"/>
                  </a:lnTo>
                  <a:lnTo>
                    <a:pt x="17511" y="8778"/>
                  </a:lnTo>
                  <a:lnTo>
                    <a:pt x="17160" y="9216"/>
                  </a:lnTo>
                  <a:lnTo>
                    <a:pt x="17160" y="9216"/>
                  </a:lnTo>
                  <a:lnTo>
                    <a:pt x="16787" y="9633"/>
                  </a:lnTo>
                  <a:lnTo>
                    <a:pt x="16414" y="10028"/>
                  </a:lnTo>
                  <a:lnTo>
                    <a:pt x="16019" y="10379"/>
                  </a:lnTo>
                  <a:lnTo>
                    <a:pt x="15646" y="10708"/>
                  </a:lnTo>
                  <a:lnTo>
                    <a:pt x="15251" y="10994"/>
                  </a:lnTo>
                  <a:lnTo>
                    <a:pt x="14856" y="11257"/>
                  </a:lnTo>
                  <a:lnTo>
                    <a:pt x="14461" y="11498"/>
                  </a:lnTo>
                  <a:lnTo>
                    <a:pt x="14044" y="11696"/>
                  </a:lnTo>
                  <a:lnTo>
                    <a:pt x="13605" y="11871"/>
                  </a:lnTo>
                  <a:lnTo>
                    <a:pt x="13188" y="12003"/>
                  </a:lnTo>
                  <a:lnTo>
                    <a:pt x="12749" y="12135"/>
                  </a:lnTo>
                  <a:lnTo>
                    <a:pt x="12288" y="12222"/>
                  </a:lnTo>
                  <a:lnTo>
                    <a:pt x="11806" y="12310"/>
                  </a:lnTo>
                  <a:lnTo>
                    <a:pt x="11323" y="12354"/>
                  </a:lnTo>
                  <a:lnTo>
                    <a:pt x="10818" y="12398"/>
                  </a:lnTo>
                  <a:lnTo>
                    <a:pt x="10314" y="12398"/>
                  </a:lnTo>
                  <a:lnTo>
                    <a:pt x="10314" y="12398"/>
                  </a:lnTo>
                  <a:lnTo>
                    <a:pt x="9787" y="12398"/>
                  </a:lnTo>
                  <a:lnTo>
                    <a:pt x="9260" y="12354"/>
                  </a:lnTo>
                  <a:lnTo>
                    <a:pt x="8756" y="12288"/>
                  </a:lnTo>
                  <a:lnTo>
                    <a:pt x="8251" y="12222"/>
                  </a:lnTo>
                  <a:lnTo>
                    <a:pt x="7768" y="12113"/>
                  </a:lnTo>
                  <a:lnTo>
                    <a:pt x="7286" y="11981"/>
                  </a:lnTo>
                  <a:lnTo>
                    <a:pt x="6803" y="11806"/>
                  </a:lnTo>
                  <a:lnTo>
                    <a:pt x="6342" y="11630"/>
                  </a:lnTo>
                  <a:lnTo>
                    <a:pt x="5903" y="11411"/>
                  </a:lnTo>
                  <a:lnTo>
                    <a:pt x="5442" y="11169"/>
                  </a:lnTo>
                  <a:lnTo>
                    <a:pt x="5026" y="10906"/>
                  </a:lnTo>
                  <a:lnTo>
                    <a:pt x="4587" y="10599"/>
                  </a:lnTo>
                  <a:lnTo>
                    <a:pt x="4192" y="10270"/>
                  </a:lnTo>
                  <a:lnTo>
                    <a:pt x="3775" y="9919"/>
                  </a:lnTo>
                  <a:lnTo>
                    <a:pt x="3402" y="9524"/>
                  </a:lnTo>
                  <a:lnTo>
                    <a:pt x="3007" y="9107"/>
                  </a:lnTo>
                  <a:lnTo>
                    <a:pt x="3007" y="9107"/>
                  </a:lnTo>
                  <a:lnTo>
                    <a:pt x="2656" y="8646"/>
                  </a:lnTo>
                  <a:lnTo>
                    <a:pt x="2305" y="8185"/>
                  </a:lnTo>
                  <a:lnTo>
                    <a:pt x="1998" y="7724"/>
                  </a:lnTo>
                  <a:lnTo>
                    <a:pt x="1690" y="7242"/>
                  </a:lnTo>
                  <a:lnTo>
                    <a:pt x="1427" y="6737"/>
                  </a:lnTo>
                  <a:lnTo>
                    <a:pt x="1186" y="6232"/>
                  </a:lnTo>
                  <a:lnTo>
                    <a:pt x="966" y="5728"/>
                  </a:lnTo>
                  <a:lnTo>
                    <a:pt x="769" y="5201"/>
                  </a:lnTo>
                  <a:lnTo>
                    <a:pt x="593" y="4652"/>
                  </a:lnTo>
                  <a:lnTo>
                    <a:pt x="440" y="4104"/>
                  </a:lnTo>
                  <a:lnTo>
                    <a:pt x="308" y="3533"/>
                  </a:lnTo>
                  <a:lnTo>
                    <a:pt x="198" y="2963"/>
                  </a:lnTo>
                  <a:lnTo>
                    <a:pt x="110" y="2370"/>
                  </a:lnTo>
                  <a:lnTo>
                    <a:pt x="45" y="1778"/>
                  </a:lnTo>
                  <a:lnTo>
                    <a:pt x="23" y="1163"/>
                  </a:lnTo>
                  <a:lnTo>
                    <a:pt x="1" y="549"/>
                  </a:lnTo>
                  <a:lnTo>
                    <a:pt x="1" y="549"/>
                  </a:lnTo>
                  <a:lnTo>
                    <a:pt x="23" y="1"/>
                  </a:lnTo>
                  <a:lnTo>
                    <a:pt x="23" y="1"/>
                  </a:lnTo>
                  <a:lnTo>
                    <a:pt x="45" y="483"/>
                  </a:lnTo>
                  <a:lnTo>
                    <a:pt x="110" y="1032"/>
                  </a:lnTo>
                  <a:lnTo>
                    <a:pt x="220" y="1756"/>
                  </a:lnTo>
                  <a:lnTo>
                    <a:pt x="396" y="2634"/>
                  </a:lnTo>
                  <a:lnTo>
                    <a:pt x="527" y="3094"/>
                  </a:lnTo>
                  <a:lnTo>
                    <a:pt x="659" y="3577"/>
                  </a:lnTo>
                  <a:lnTo>
                    <a:pt x="813" y="4082"/>
                  </a:lnTo>
                  <a:lnTo>
                    <a:pt x="988" y="4608"/>
                  </a:lnTo>
                  <a:lnTo>
                    <a:pt x="1186" y="5135"/>
                  </a:lnTo>
                  <a:lnTo>
                    <a:pt x="1427" y="5662"/>
                  </a:lnTo>
                  <a:lnTo>
                    <a:pt x="1668" y="6210"/>
                  </a:lnTo>
                  <a:lnTo>
                    <a:pt x="1954" y="6737"/>
                  </a:lnTo>
                  <a:lnTo>
                    <a:pt x="2283" y="7263"/>
                  </a:lnTo>
                  <a:lnTo>
                    <a:pt x="2634" y="7768"/>
                  </a:lnTo>
                  <a:lnTo>
                    <a:pt x="3007" y="8251"/>
                  </a:lnTo>
                  <a:lnTo>
                    <a:pt x="3424" y="8734"/>
                  </a:lnTo>
                  <a:lnTo>
                    <a:pt x="3885" y="9172"/>
                  </a:lnTo>
                  <a:lnTo>
                    <a:pt x="4389" y="9611"/>
                  </a:lnTo>
                  <a:lnTo>
                    <a:pt x="4653" y="9809"/>
                  </a:lnTo>
                  <a:lnTo>
                    <a:pt x="4916" y="9984"/>
                  </a:lnTo>
                  <a:lnTo>
                    <a:pt x="5201" y="10182"/>
                  </a:lnTo>
                  <a:lnTo>
                    <a:pt x="5486" y="10335"/>
                  </a:lnTo>
                  <a:lnTo>
                    <a:pt x="5794" y="10511"/>
                  </a:lnTo>
                  <a:lnTo>
                    <a:pt x="6123" y="10665"/>
                  </a:lnTo>
                  <a:lnTo>
                    <a:pt x="6452" y="10796"/>
                  </a:lnTo>
                  <a:lnTo>
                    <a:pt x="6781" y="10928"/>
                  </a:lnTo>
                  <a:lnTo>
                    <a:pt x="7132" y="11038"/>
                  </a:lnTo>
                  <a:lnTo>
                    <a:pt x="7505" y="11147"/>
                  </a:lnTo>
                  <a:lnTo>
                    <a:pt x="7878" y="11235"/>
                  </a:lnTo>
                  <a:lnTo>
                    <a:pt x="8251" y="11301"/>
                  </a:lnTo>
                  <a:lnTo>
                    <a:pt x="8668" y="11367"/>
                  </a:lnTo>
                  <a:lnTo>
                    <a:pt x="9063" y="11411"/>
                  </a:lnTo>
                  <a:lnTo>
                    <a:pt x="9502" y="11433"/>
                  </a:lnTo>
                  <a:lnTo>
                    <a:pt x="9941" y="11454"/>
                  </a:lnTo>
                  <a:lnTo>
                    <a:pt x="9941" y="11454"/>
                  </a:lnTo>
                  <a:lnTo>
                    <a:pt x="10358" y="11454"/>
                  </a:lnTo>
                  <a:lnTo>
                    <a:pt x="10774" y="11433"/>
                  </a:lnTo>
                  <a:lnTo>
                    <a:pt x="11191" y="11411"/>
                  </a:lnTo>
                  <a:lnTo>
                    <a:pt x="11586" y="11345"/>
                  </a:lnTo>
                  <a:lnTo>
                    <a:pt x="11981" y="11279"/>
                  </a:lnTo>
                  <a:lnTo>
                    <a:pt x="12354" y="11213"/>
                  </a:lnTo>
                  <a:lnTo>
                    <a:pt x="12705" y="11125"/>
                  </a:lnTo>
                  <a:lnTo>
                    <a:pt x="13056" y="11016"/>
                  </a:lnTo>
                  <a:lnTo>
                    <a:pt x="13408" y="10884"/>
                  </a:lnTo>
                  <a:lnTo>
                    <a:pt x="13737" y="10752"/>
                  </a:lnTo>
                  <a:lnTo>
                    <a:pt x="14066" y="10621"/>
                  </a:lnTo>
                  <a:lnTo>
                    <a:pt x="14373" y="10467"/>
                  </a:lnTo>
                  <a:lnTo>
                    <a:pt x="14680" y="10292"/>
                  </a:lnTo>
                  <a:lnTo>
                    <a:pt x="14965" y="10116"/>
                  </a:lnTo>
                  <a:lnTo>
                    <a:pt x="15514" y="9743"/>
                  </a:lnTo>
                  <a:lnTo>
                    <a:pt x="16019" y="9326"/>
                  </a:lnTo>
                  <a:lnTo>
                    <a:pt x="16501" y="8865"/>
                  </a:lnTo>
                  <a:lnTo>
                    <a:pt x="16940" y="8404"/>
                  </a:lnTo>
                  <a:lnTo>
                    <a:pt x="17357" y="7900"/>
                  </a:lnTo>
                  <a:lnTo>
                    <a:pt x="17730" y="7395"/>
                  </a:lnTo>
                  <a:lnTo>
                    <a:pt x="18081" y="6869"/>
                  </a:lnTo>
                  <a:lnTo>
                    <a:pt x="18388" y="6342"/>
                  </a:lnTo>
                  <a:lnTo>
                    <a:pt x="18696" y="5793"/>
                  </a:lnTo>
                  <a:lnTo>
                    <a:pt x="18937" y="5267"/>
                  </a:lnTo>
                  <a:lnTo>
                    <a:pt x="19178" y="4718"/>
                  </a:lnTo>
                  <a:lnTo>
                    <a:pt x="19398" y="4192"/>
                  </a:lnTo>
                  <a:lnTo>
                    <a:pt x="19573" y="3687"/>
                  </a:lnTo>
                  <a:lnTo>
                    <a:pt x="19727" y="3182"/>
                  </a:lnTo>
                  <a:lnTo>
                    <a:pt x="19881" y="2721"/>
                  </a:lnTo>
                  <a:lnTo>
                    <a:pt x="20100" y="1844"/>
                  </a:lnTo>
                  <a:lnTo>
                    <a:pt x="20276" y="1098"/>
                  </a:lnTo>
                  <a:lnTo>
                    <a:pt x="20363" y="527"/>
                  </a:lnTo>
                  <a:lnTo>
                    <a:pt x="20429" y="22"/>
                  </a:lnTo>
                  <a:lnTo>
                    <a:pt x="20429" y="22"/>
                  </a:lnTo>
                  <a:lnTo>
                    <a:pt x="20451" y="374"/>
                  </a:lnTo>
                  <a:lnTo>
                    <a:pt x="20451" y="374"/>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5311;p48">
              <a:extLst>
                <a:ext uri="{FF2B5EF4-FFF2-40B4-BE49-F238E27FC236}">
                  <a16:creationId xmlns:a16="http://schemas.microsoft.com/office/drawing/2014/main" id="{323246BC-98ED-E23D-1CC7-71B2908AD6D2}"/>
                </a:ext>
              </a:extLst>
            </p:cNvPr>
            <p:cNvSpPr/>
            <p:nvPr/>
          </p:nvSpPr>
          <p:spPr>
            <a:xfrm>
              <a:off x="4138825" y="2771650"/>
              <a:ext cx="67500" cy="23075"/>
            </a:xfrm>
            <a:custGeom>
              <a:avLst/>
              <a:gdLst/>
              <a:ahLst/>
              <a:cxnLst/>
              <a:rect l="l" t="t" r="r" b="b"/>
              <a:pathLst>
                <a:path w="2700" h="923" extrusionOk="0">
                  <a:moveTo>
                    <a:pt x="1142" y="1"/>
                  </a:moveTo>
                  <a:lnTo>
                    <a:pt x="1142" y="1"/>
                  </a:lnTo>
                  <a:lnTo>
                    <a:pt x="1383" y="1"/>
                  </a:lnTo>
                  <a:lnTo>
                    <a:pt x="1602" y="23"/>
                  </a:lnTo>
                  <a:lnTo>
                    <a:pt x="1822" y="89"/>
                  </a:lnTo>
                  <a:lnTo>
                    <a:pt x="2019" y="155"/>
                  </a:lnTo>
                  <a:lnTo>
                    <a:pt x="2217" y="242"/>
                  </a:lnTo>
                  <a:lnTo>
                    <a:pt x="2370" y="330"/>
                  </a:lnTo>
                  <a:lnTo>
                    <a:pt x="2524" y="440"/>
                  </a:lnTo>
                  <a:lnTo>
                    <a:pt x="2656" y="550"/>
                  </a:lnTo>
                  <a:lnTo>
                    <a:pt x="2656" y="550"/>
                  </a:lnTo>
                  <a:lnTo>
                    <a:pt x="2699" y="615"/>
                  </a:lnTo>
                  <a:lnTo>
                    <a:pt x="2699" y="681"/>
                  </a:lnTo>
                  <a:lnTo>
                    <a:pt x="2699" y="747"/>
                  </a:lnTo>
                  <a:lnTo>
                    <a:pt x="2699" y="791"/>
                  </a:lnTo>
                  <a:lnTo>
                    <a:pt x="2656" y="857"/>
                  </a:lnTo>
                  <a:lnTo>
                    <a:pt x="2612" y="901"/>
                  </a:lnTo>
                  <a:lnTo>
                    <a:pt x="2546" y="923"/>
                  </a:lnTo>
                  <a:lnTo>
                    <a:pt x="2480" y="923"/>
                  </a:lnTo>
                  <a:lnTo>
                    <a:pt x="2480" y="923"/>
                  </a:lnTo>
                  <a:lnTo>
                    <a:pt x="1295" y="857"/>
                  </a:lnTo>
                  <a:lnTo>
                    <a:pt x="659" y="835"/>
                  </a:lnTo>
                  <a:lnTo>
                    <a:pt x="110" y="835"/>
                  </a:lnTo>
                  <a:lnTo>
                    <a:pt x="110" y="835"/>
                  </a:lnTo>
                  <a:lnTo>
                    <a:pt x="44" y="813"/>
                  </a:lnTo>
                  <a:lnTo>
                    <a:pt x="0" y="769"/>
                  </a:lnTo>
                  <a:lnTo>
                    <a:pt x="0" y="703"/>
                  </a:lnTo>
                  <a:lnTo>
                    <a:pt x="22" y="637"/>
                  </a:lnTo>
                  <a:lnTo>
                    <a:pt x="22" y="637"/>
                  </a:lnTo>
                  <a:lnTo>
                    <a:pt x="220" y="418"/>
                  </a:lnTo>
                  <a:lnTo>
                    <a:pt x="330" y="330"/>
                  </a:lnTo>
                  <a:lnTo>
                    <a:pt x="461" y="242"/>
                  </a:lnTo>
                  <a:lnTo>
                    <a:pt x="593" y="177"/>
                  </a:lnTo>
                  <a:lnTo>
                    <a:pt x="768" y="111"/>
                  </a:lnTo>
                  <a:lnTo>
                    <a:pt x="944" y="45"/>
                  </a:lnTo>
                  <a:lnTo>
                    <a:pt x="1142" y="1"/>
                  </a:lnTo>
                  <a:lnTo>
                    <a:pt x="1142"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5312;p48">
              <a:extLst>
                <a:ext uri="{FF2B5EF4-FFF2-40B4-BE49-F238E27FC236}">
                  <a16:creationId xmlns:a16="http://schemas.microsoft.com/office/drawing/2014/main" id="{A383EEFF-01EF-CBC9-33C3-21D9FCB88816}"/>
                </a:ext>
              </a:extLst>
            </p:cNvPr>
            <p:cNvSpPr/>
            <p:nvPr/>
          </p:nvSpPr>
          <p:spPr>
            <a:xfrm>
              <a:off x="3980850" y="2763425"/>
              <a:ext cx="68025" cy="23075"/>
            </a:xfrm>
            <a:custGeom>
              <a:avLst/>
              <a:gdLst/>
              <a:ahLst/>
              <a:cxnLst/>
              <a:rect l="l" t="t" r="r" b="b"/>
              <a:pathLst>
                <a:path w="2721" h="923" extrusionOk="0">
                  <a:moveTo>
                    <a:pt x="1558" y="1"/>
                  </a:moveTo>
                  <a:lnTo>
                    <a:pt x="1558" y="1"/>
                  </a:lnTo>
                  <a:lnTo>
                    <a:pt x="1339" y="1"/>
                  </a:lnTo>
                  <a:lnTo>
                    <a:pt x="1097" y="23"/>
                  </a:lnTo>
                  <a:lnTo>
                    <a:pt x="878" y="89"/>
                  </a:lnTo>
                  <a:lnTo>
                    <a:pt x="680" y="154"/>
                  </a:lnTo>
                  <a:lnTo>
                    <a:pt x="505" y="242"/>
                  </a:lnTo>
                  <a:lnTo>
                    <a:pt x="329" y="352"/>
                  </a:lnTo>
                  <a:lnTo>
                    <a:pt x="176" y="440"/>
                  </a:lnTo>
                  <a:lnTo>
                    <a:pt x="66" y="549"/>
                  </a:lnTo>
                  <a:lnTo>
                    <a:pt x="66" y="549"/>
                  </a:lnTo>
                  <a:lnTo>
                    <a:pt x="22" y="615"/>
                  </a:lnTo>
                  <a:lnTo>
                    <a:pt x="0" y="681"/>
                  </a:lnTo>
                  <a:lnTo>
                    <a:pt x="0" y="747"/>
                  </a:lnTo>
                  <a:lnTo>
                    <a:pt x="22" y="813"/>
                  </a:lnTo>
                  <a:lnTo>
                    <a:pt x="44" y="857"/>
                  </a:lnTo>
                  <a:lnTo>
                    <a:pt x="110" y="900"/>
                  </a:lnTo>
                  <a:lnTo>
                    <a:pt x="154" y="922"/>
                  </a:lnTo>
                  <a:lnTo>
                    <a:pt x="241" y="922"/>
                  </a:lnTo>
                  <a:lnTo>
                    <a:pt x="241" y="922"/>
                  </a:lnTo>
                  <a:lnTo>
                    <a:pt x="1426" y="857"/>
                  </a:lnTo>
                  <a:lnTo>
                    <a:pt x="2063" y="835"/>
                  </a:lnTo>
                  <a:lnTo>
                    <a:pt x="2589" y="835"/>
                  </a:lnTo>
                  <a:lnTo>
                    <a:pt x="2589" y="835"/>
                  </a:lnTo>
                  <a:lnTo>
                    <a:pt x="2655" y="813"/>
                  </a:lnTo>
                  <a:lnTo>
                    <a:pt x="2699" y="769"/>
                  </a:lnTo>
                  <a:lnTo>
                    <a:pt x="2721" y="703"/>
                  </a:lnTo>
                  <a:lnTo>
                    <a:pt x="2699" y="637"/>
                  </a:lnTo>
                  <a:lnTo>
                    <a:pt x="2699" y="637"/>
                  </a:lnTo>
                  <a:lnTo>
                    <a:pt x="2502" y="440"/>
                  </a:lnTo>
                  <a:lnTo>
                    <a:pt x="2370" y="330"/>
                  </a:lnTo>
                  <a:lnTo>
                    <a:pt x="2238" y="242"/>
                  </a:lnTo>
                  <a:lnTo>
                    <a:pt x="2107" y="176"/>
                  </a:lnTo>
                  <a:lnTo>
                    <a:pt x="1931" y="111"/>
                  </a:lnTo>
                  <a:lnTo>
                    <a:pt x="1755" y="45"/>
                  </a:lnTo>
                  <a:lnTo>
                    <a:pt x="1558" y="1"/>
                  </a:lnTo>
                  <a:lnTo>
                    <a:pt x="1558"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5313;p48">
              <a:extLst>
                <a:ext uri="{FF2B5EF4-FFF2-40B4-BE49-F238E27FC236}">
                  <a16:creationId xmlns:a16="http://schemas.microsoft.com/office/drawing/2014/main" id="{A8234275-B49E-F619-BD7D-A4EEF1253F6B}"/>
                </a:ext>
              </a:extLst>
            </p:cNvPr>
            <p:cNvSpPr/>
            <p:nvPr/>
          </p:nvSpPr>
          <p:spPr>
            <a:xfrm>
              <a:off x="4032950" y="2856700"/>
              <a:ext cx="102050" cy="42800"/>
            </a:xfrm>
            <a:custGeom>
              <a:avLst/>
              <a:gdLst/>
              <a:ahLst/>
              <a:cxnLst/>
              <a:rect l="l" t="t" r="r" b="b"/>
              <a:pathLst>
                <a:path w="4082" h="1712" extrusionOk="0">
                  <a:moveTo>
                    <a:pt x="1" y="1712"/>
                  </a:moveTo>
                  <a:lnTo>
                    <a:pt x="1" y="1712"/>
                  </a:lnTo>
                  <a:lnTo>
                    <a:pt x="220" y="1492"/>
                  </a:lnTo>
                  <a:lnTo>
                    <a:pt x="461" y="1317"/>
                  </a:lnTo>
                  <a:lnTo>
                    <a:pt x="681" y="1141"/>
                  </a:lnTo>
                  <a:lnTo>
                    <a:pt x="922" y="987"/>
                  </a:lnTo>
                  <a:lnTo>
                    <a:pt x="1164" y="878"/>
                  </a:lnTo>
                  <a:lnTo>
                    <a:pt x="1427" y="768"/>
                  </a:lnTo>
                  <a:lnTo>
                    <a:pt x="1668" y="702"/>
                  </a:lnTo>
                  <a:lnTo>
                    <a:pt x="1932" y="658"/>
                  </a:lnTo>
                  <a:lnTo>
                    <a:pt x="2173" y="658"/>
                  </a:lnTo>
                  <a:lnTo>
                    <a:pt x="2436" y="680"/>
                  </a:lnTo>
                  <a:lnTo>
                    <a:pt x="2700" y="746"/>
                  </a:lnTo>
                  <a:lnTo>
                    <a:pt x="2985" y="834"/>
                  </a:lnTo>
                  <a:lnTo>
                    <a:pt x="3248" y="966"/>
                  </a:lnTo>
                  <a:lnTo>
                    <a:pt x="3511" y="1141"/>
                  </a:lnTo>
                  <a:lnTo>
                    <a:pt x="3797" y="1360"/>
                  </a:lnTo>
                  <a:lnTo>
                    <a:pt x="4082" y="1624"/>
                  </a:lnTo>
                  <a:lnTo>
                    <a:pt x="4082" y="1624"/>
                  </a:lnTo>
                  <a:lnTo>
                    <a:pt x="4038" y="1426"/>
                  </a:lnTo>
                  <a:lnTo>
                    <a:pt x="3972" y="1273"/>
                  </a:lnTo>
                  <a:lnTo>
                    <a:pt x="3906" y="1097"/>
                  </a:lnTo>
                  <a:lnTo>
                    <a:pt x="3819" y="966"/>
                  </a:lnTo>
                  <a:lnTo>
                    <a:pt x="3731" y="812"/>
                  </a:lnTo>
                  <a:lnTo>
                    <a:pt x="3621" y="680"/>
                  </a:lnTo>
                  <a:lnTo>
                    <a:pt x="3511" y="571"/>
                  </a:lnTo>
                  <a:lnTo>
                    <a:pt x="3402" y="461"/>
                  </a:lnTo>
                  <a:lnTo>
                    <a:pt x="3270" y="351"/>
                  </a:lnTo>
                  <a:lnTo>
                    <a:pt x="3138" y="263"/>
                  </a:lnTo>
                  <a:lnTo>
                    <a:pt x="2853" y="132"/>
                  </a:lnTo>
                  <a:lnTo>
                    <a:pt x="2546" y="44"/>
                  </a:lnTo>
                  <a:lnTo>
                    <a:pt x="2217" y="0"/>
                  </a:lnTo>
                  <a:lnTo>
                    <a:pt x="2063" y="0"/>
                  </a:lnTo>
                  <a:lnTo>
                    <a:pt x="1888" y="0"/>
                  </a:lnTo>
                  <a:lnTo>
                    <a:pt x="1734" y="44"/>
                  </a:lnTo>
                  <a:lnTo>
                    <a:pt x="1580" y="66"/>
                  </a:lnTo>
                  <a:lnTo>
                    <a:pt x="1405" y="132"/>
                  </a:lnTo>
                  <a:lnTo>
                    <a:pt x="1251" y="198"/>
                  </a:lnTo>
                  <a:lnTo>
                    <a:pt x="1098" y="285"/>
                  </a:lnTo>
                  <a:lnTo>
                    <a:pt x="944" y="373"/>
                  </a:lnTo>
                  <a:lnTo>
                    <a:pt x="812" y="483"/>
                  </a:lnTo>
                  <a:lnTo>
                    <a:pt x="659" y="614"/>
                  </a:lnTo>
                  <a:lnTo>
                    <a:pt x="527" y="746"/>
                  </a:lnTo>
                  <a:lnTo>
                    <a:pt x="418" y="922"/>
                  </a:lnTo>
                  <a:lnTo>
                    <a:pt x="286" y="1097"/>
                  </a:lnTo>
                  <a:lnTo>
                    <a:pt x="176" y="1273"/>
                  </a:lnTo>
                  <a:lnTo>
                    <a:pt x="88" y="1492"/>
                  </a:lnTo>
                  <a:lnTo>
                    <a:pt x="1" y="1712"/>
                  </a:lnTo>
                  <a:lnTo>
                    <a:pt x="1" y="1712"/>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5314;p48">
              <a:extLst>
                <a:ext uri="{FF2B5EF4-FFF2-40B4-BE49-F238E27FC236}">
                  <a16:creationId xmlns:a16="http://schemas.microsoft.com/office/drawing/2014/main" id="{7A35757C-5EF5-5E4D-0EC6-BCCB835BB1DA}"/>
                </a:ext>
              </a:extLst>
            </p:cNvPr>
            <p:cNvSpPr/>
            <p:nvPr/>
          </p:nvSpPr>
          <p:spPr>
            <a:xfrm>
              <a:off x="4169000" y="2885775"/>
              <a:ext cx="87800" cy="66925"/>
            </a:xfrm>
            <a:custGeom>
              <a:avLst/>
              <a:gdLst/>
              <a:ahLst/>
              <a:cxnLst/>
              <a:rect l="l" t="t" r="r" b="b"/>
              <a:pathLst>
                <a:path w="3512" h="2677" extrusionOk="0">
                  <a:moveTo>
                    <a:pt x="3379" y="856"/>
                  </a:moveTo>
                  <a:lnTo>
                    <a:pt x="3379" y="856"/>
                  </a:lnTo>
                  <a:lnTo>
                    <a:pt x="3445" y="965"/>
                  </a:lnTo>
                  <a:lnTo>
                    <a:pt x="3467" y="1075"/>
                  </a:lnTo>
                  <a:lnTo>
                    <a:pt x="3489" y="1207"/>
                  </a:lnTo>
                  <a:lnTo>
                    <a:pt x="3511" y="1338"/>
                  </a:lnTo>
                  <a:lnTo>
                    <a:pt x="3511" y="1338"/>
                  </a:lnTo>
                  <a:lnTo>
                    <a:pt x="3489" y="1470"/>
                  </a:lnTo>
                  <a:lnTo>
                    <a:pt x="3467" y="1602"/>
                  </a:lnTo>
                  <a:lnTo>
                    <a:pt x="3423" y="1733"/>
                  </a:lnTo>
                  <a:lnTo>
                    <a:pt x="3379" y="1843"/>
                  </a:lnTo>
                  <a:lnTo>
                    <a:pt x="3292" y="1975"/>
                  </a:lnTo>
                  <a:lnTo>
                    <a:pt x="3204" y="2085"/>
                  </a:lnTo>
                  <a:lnTo>
                    <a:pt x="3094" y="2172"/>
                  </a:lnTo>
                  <a:lnTo>
                    <a:pt x="2984" y="2282"/>
                  </a:lnTo>
                  <a:lnTo>
                    <a:pt x="2984" y="2282"/>
                  </a:lnTo>
                  <a:lnTo>
                    <a:pt x="2853" y="2370"/>
                  </a:lnTo>
                  <a:lnTo>
                    <a:pt x="2721" y="2458"/>
                  </a:lnTo>
                  <a:lnTo>
                    <a:pt x="2568" y="2523"/>
                  </a:lnTo>
                  <a:lnTo>
                    <a:pt x="2414" y="2567"/>
                  </a:lnTo>
                  <a:lnTo>
                    <a:pt x="2107" y="2655"/>
                  </a:lnTo>
                  <a:lnTo>
                    <a:pt x="1756" y="2677"/>
                  </a:lnTo>
                  <a:lnTo>
                    <a:pt x="1756" y="2677"/>
                  </a:lnTo>
                  <a:lnTo>
                    <a:pt x="1405" y="2655"/>
                  </a:lnTo>
                  <a:lnTo>
                    <a:pt x="1229" y="2611"/>
                  </a:lnTo>
                  <a:lnTo>
                    <a:pt x="1076" y="2567"/>
                  </a:lnTo>
                  <a:lnTo>
                    <a:pt x="922" y="2523"/>
                  </a:lnTo>
                  <a:lnTo>
                    <a:pt x="768" y="2458"/>
                  </a:lnTo>
                  <a:lnTo>
                    <a:pt x="637" y="2370"/>
                  </a:lnTo>
                  <a:lnTo>
                    <a:pt x="505" y="2282"/>
                  </a:lnTo>
                  <a:lnTo>
                    <a:pt x="505" y="2282"/>
                  </a:lnTo>
                  <a:lnTo>
                    <a:pt x="308" y="2085"/>
                  </a:lnTo>
                  <a:lnTo>
                    <a:pt x="308" y="2085"/>
                  </a:lnTo>
                  <a:lnTo>
                    <a:pt x="176" y="1909"/>
                  </a:lnTo>
                  <a:lnTo>
                    <a:pt x="66" y="1733"/>
                  </a:lnTo>
                  <a:lnTo>
                    <a:pt x="22" y="1536"/>
                  </a:lnTo>
                  <a:lnTo>
                    <a:pt x="0" y="1338"/>
                  </a:lnTo>
                  <a:lnTo>
                    <a:pt x="0" y="1338"/>
                  </a:lnTo>
                  <a:lnTo>
                    <a:pt x="0" y="1185"/>
                  </a:lnTo>
                  <a:lnTo>
                    <a:pt x="22" y="1075"/>
                  </a:lnTo>
                  <a:lnTo>
                    <a:pt x="66" y="944"/>
                  </a:lnTo>
                  <a:lnTo>
                    <a:pt x="132" y="812"/>
                  </a:lnTo>
                  <a:lnTo>
                    <a:pt x="198" y="702"/>
                  </a:lnTo>
                  <a:lnTo>
                    <a:pt x="286" y="592"/>
                  </a:lnTo>
                  <a:lnTo>
                    <a:pt x="395" y="483"/>
                  </a:lnTo>
                  <a:lnTo>
                    <a:pt x="505" y="395"/>
                  </a:lnTo>
                  <a:lnTo>
                    <a:pt x="505" y="395"/>
                  </a:lnTo>
                  <a:lnTo>
                    <a:pt x="637" y="307"/>
                  </a:lnTo>
                  <a:lnTo>
                    <a:pt x="768" y="219"/>
                  </a:lnTo>
                  <a:lnTo>
                    <a:pt x="922" y="154"/>
                  </a:lnTo>
                  <a:lnTo>
                    <a:pt x="1076" y="88"/>
                  </a:lnTo>
                  <a:lnTo>
                    <a:pt x="1229" y="44"/>
                  </a:lnTo>
                  <a:lnTo>
                    <a:pt x="1405" y="22"/>
                  </a:lnTo>
                  <a:lnTo>
                    <a:pt x="1756" y="0"/>
                  </a:lnTo>
                  <a:lnTo>
                    <a:pt x="1756" y="0"/>
                  </a:lnTo>
                  <a:lnTo>
                    <a:pt x="2107" y="22"/>
                  </a:lnTo>
                  <a:lnTo>
                    <a:pt x="2260" y="44"/>
                  </a:lnTo>
                  <a:lnTo>
                    <a:pt x="2414" y="88"/>
                  </a:lnTo>
                  <a:lnTo>
                    <a:pt x="2568" y="154"/>
                  </a:lnTo>
                  <a:lnTo>
                    <a:pt x="2721" y="219"/>
                  </a:lnTo>
                  <a:lnTo>
                    <a:pt x="2853" y="307"/>
                  </a:lnTo>
                  <a:lnTo>
                    <a:pt x="2984" y="395"/>
                  </a:lnTo>
                  <a:lnTo>
                    <a:pt x="2984" y="395"/>
                  </a:lnTo>
                  <a:lnTo>
                    <a:pt x="3116" y="505"/>
                  </a:lnTo>
                  <a:lnTo>
                    <a:pt x="3226" y="614"/>
                  </a:lnTo>
                  <a:lnTo>
                    <a:pt x="3314" y="724"/>
                  </a:lnTo>
                  <a:lnTo>
                    <a:pt x="3379" y="856"/>
                  </a:lnTo>
                  <a:lnTo>
                    <a:pt x="3379" y="856"/>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5315;p48">
              <a:extLst>
                <a:ext uri="{FF2B5EF4-FFF2-40B4-BE49-F238E27FC236}">
                  <a16:creationId xmlns:a16="http://schemas.microsoft.com/office/drawing/2014/main" id="{21106046-B8E2-6D4B-8639-974A45F136CE}"/>
                </a:ext>
              </a:extLst>
            </p:cNvPr>
            <p:cNvSpPr/>
            <p:nvPr/>
          </p:nvSpPr>
          <p:spPr>
            <a:xfrm>
              <a:off x="3908975" y="2885775"/>
              <a:ext cx="87800" cy="66925"/>
            </a:xfrm>
            <a:custGeom>
              <a:avLst/>
              <a:gdLst/>
              <a:ahLst/>
              <a:cxnLst/>
              <a:rect l="l" t="t" r="r" b="b"/>
              <a:pathLst>
                <a:path w="3512" h="2677" extrusionOk="0">
                  <a:moveTo>
                    <a:pt x="3402" y="856"/>
                  </a:moveTo>
                  <a:lnTo>
                    <a:pt x="3402" y="856"/>
                  </a:lnTo>
                  <a:lnTo>
                    <a:pt x="3446" y="965"/>
                  </a:lnTo>
                  <a:lnTo>
                    <a:pt x="3489" y="1075"/>
                  </a:lnTo>
                  <a:lnTo>
                    <a:pt x="3511" y="1207"/>
                  </a:lnTo>
                  <a:lnTo>
                    <a:pt x="3511" y="1338"/>
                  </a:lnTo>
                  <a:lnTo>
                    <a:pt x="3511" y="1338"/>
                  </a:lnTo>
                  <a:lnTo>
                    <a:pt x="3511" y="1470"/>
                  </a:lnTo>
                  <a:lnTo>
                    <a:pt x="3489" y="1602"/>
                  </a:lnTo>
                  <a:lnTo>
                    <a:pt x="3446" y="1733"/>
                  </a:lnTo>
                  <a:lnTo>
                    <a:pt x="3380" y="1843"/>
                  </a:lnTo>
                  <a:lnTo>
                    <a:pt x="3314" y="1975"/>
                  </a:lnTo>
                  <a:lnTo>
                    <a:pt x="3226" y="2085"/>
                  </a:lnTo>
                  <a:lnTo>
                    <a:pt x="3116" y="2172"/>
                  </a:lnTo>
                  <a:lnTo>
                    <a:pt x="2985" y="2282"/>
                  </a:lnTo>
                  <a:lnTo>
                    <a:pt x="2985" y="2282"/>
                  </a:lnTo>
                  <a:lnTo>
                    <a:pt x="2853" y="2370"/>
                  </a:lnTo>
                  <a:lnTo>
                    <a:pt x="2722" y="2458"/>
                  </a:lnTo>
                  <a:lnTo>
                    <a:pt x="2590" y="2523"/>
                  </a:lnTo>
                  <a:lnTo>
                    <a:pt x="2436" y="2567"/>
                  </a:lnTo>
                  <a:lnTo>
                    <a:pt x="2107" y="2655"/>
                  </a:lnTo>
                  <a:lnTo>
                    <a:pt x="1756" y="2677"/>
                  </a:lnTo>
                  <a:lnTo>
                    <a:pt x="1756" y="2677"/>
                  </a:lnTo>
                  <a:lnTo>
                    <a:pt x="1405" y="2655"/>
                  </a:lnTo>
                  <a:lnTo>
                    <a:pt x="1251" y="2611"/>
                  </a:lnTo>
                  <a:lnTo>
                    <a:pt x="1098" y="2567"/>
                  </a:lnTo>
                  <a:lnTo>
                    <a:pt x="944" y="2523"/>
                  </a:lnTo>
                  <a:lnTo>
                    <a:pt x="791" y="2458"/>
                  </a:lnTo>
                  <a:lnTo>
                    <a:pt x="659" y="2370"/>
                  </a:lnTo>
                  <a:lnTo>
                    <a:pt x="527" y="2282"/>
                  </a:lnTo>
                  <a:lnTo>
                    <a:pt x="527" y="2282"/>
                  </a:lnTo>
                  <a:lnTo>
                    <a:pt x="308" y="2085"/>
                  </a:lnTo>
                  <a:lnTo>
                    <a:pt x="308" y="2085"/>
                  </a:lnTo>
                  <a:lnTo>
                    <a:pt x="176" y="1909"/>
                  </a:lnTo>
                  <a:lnTo>
                    <a:pt x="88" y="1733"/>
                  </a:lnTo>
                  <a:lnTo>
                    <a:pt x="23" y="1536"/>
                  </a:lnTo>
                  <a:lnTo>
                    <a:pt x="1" y="1338"/>
                  </a:lnTo>
                  <a:lnTo>
                    <a:pt x="1" y="1338"/>
                  </a:lnTo>
                  <a:lnTo>
                    <a:pt x="23" y="1185"/>
                  </a:lnTo>
                  <a:lnTo>
                    <a:pt x="45" y="1075"/>
                  </a:lnTo>
                  <a:lnTo>
                    <a:pt x="88" y="944"/>
                  </a:lnTo>
                  <a:lnTo>
                    <a:pt x="132" y="812"/>
                  </a:lnTo>
                  <a:lnTo>
                    <a:pt x="220" y="702"/>
                  </a:lnTo>
                  <a:lnTo>
                    <a:pt x="308" y="592"/>
                  </a:lnTo>
                  <a:lnTo>
                    <a:pt x="396" y="483"/>
                  </a:lnTo>
                  <a:lnTo>
                    <a:pt x="527" y="395"/>
                  </a:lnTo>
                  <a:lnTo>
                    <a:pt x="527" y="395"/>
                  </a:lnTo>
                  <a:lnTo>
                    <a:pt x="659" y="307"/>
                  </a:lnTo>
                  <a:lnTo>
                    <a:pt x="791" y="219"/>
                  </a:lnTo>
                  <a:lnTo>
                    <a:pt x="944" y="154"/>
                  </a:lnTo>
                  <a:lnTo>
                    <a:pt x="1098" y="88"/>
                  </a:lnTo>
                  <a:lnTo>
                    <a:pt x="1251" y="44"/>
                  </a:lnTo>
                  <a:lnTo>
                    <a:pt x="1405" y="22"/>
                  </a:lnTo>
                  <a:lnTo>
                    <a:pt x="1756" y="0"/>
                  </a:lnTo>
                  <a:lnTo>
                    <a:pt x="1756" y="0"/>
                  </a:lnTo>
                  <a:lnTo>
                    <a:pt x="2107" y="22"/>
                  </a:lnTo>
                  <a:lnTo>
                    <a:pt x="2283" y="44"/>
                  </a:lnTo>
                  <a:lnTo>
                    <a:pt x="2436" y="88"/>
                  </a:lnTo>
                  <a:lnTo>
                    <a:pt x="2590" y="154"/>
                  </a:lnTo>
                  <a:lnTo>
                    <a:pt x="2722" y="219"/>
                  </a:lnTo>
                  <a:lnTo>
                    <a:pt x="2853" y="307"/>
                  </a:lnTo>
                  <a:lnTo>
                    <a:pt x="2985" y="395"/>
                  </a:lnTo>
                  <a:lnTo>
                    <a:pt x="2985" y="395"/>
                  </a:lnTo>
                  <a:lnTo>
                    <a:pt x="3116" y="505"/>
                  </a:lnTo>
                  <a:lnTo>
                    <a:pt x="3226" y="614"/>
                  </a:lnTo>
                  <a:lnTo>
                    <a:pt x="3336" y="724"/>
                  </a:lnTo>
                  <a:lnTo>
                    <a:pt x="3402" y="856"/>
                  </a:lnTo>
                  <a:lnTo>
                    <a:pt x="3402" y="856"/>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5316;p48">
              <a:extLst>
                <a:ext uri="{FF2B5EF4-FFF2-40B4-BE49-F238E27FC236}">
                  <a16:creationId xmlns:a16="http://schemas.microsoft.com/office/drawing/2014/main" id="{7ADB75EE-D914-89B1-CF82-E5B79DF4EF71}"/>
                </a:ext>
              </a:extLst>
            </p:cNvPr>
            <p:cNvSpPr/>
            <p:nvPr/>
          </p:nvSpPr>
          <p:spPr>
            <a:xfrm>
              <a:off x="4133350" y="2809525"/>
              <a:ext cx="37325" cy="49925"/>
            </a:xfrm>
            <a:custGeom>
              <a:avLst/>
              <a:gdLst/>
              <a:ahLst/>
              <a:cxnLst/>
              <a:rect l="l" t="t" r="r" b="b"/>
              <a:pathLst>
                <a:path w="1493" h="1997" extrusionOk="0">
                  <a:moveTo>
                    <a:pt x="1492" y="987"/>
                  </a:moveTo>
                  <a:lnTo>
                    <a:pt x="1492" y="987"/>
                  </a:lnTo>
                  <a:lnTo>
                    <a:pt x="1492" y="1185"/>
                  </a:lnTo>
                  <a:lnTo>
                    <a:pt x="1448" y="1382"/>
                  </a:lnTo>
                  <a:lnTo>
                    <a:pt x="1361" y="1558"/>
                  </a:lnTo>
                  <a:lnTo>
                    <a:pt x="1273" y="1690"/>
                  </a:lnTo>
                  <a:lnTo>
                    <a:pt x="1163" y="1821"/>
                  </a:lnTo>
                  <a:lnTo>
                    <a:pt x="1031" y="1909"/>
                  </a:lnTo>
                  <a:lnTo>
                    <a:pt x="900" y="1975"/>
                  </a:lnTo>
                  <a:lnTo>
                    <a:pt x="746" y="1997"/>
                  </a:lnTo>
                  <a:lnTo>
                    <a:pt x="746" y="1997"/>
                  </a:lnTo>
                  <a:lnTo>
                    <a:pt x="593" y="1975"/>
                  </a:lnTo>
                  <a:lnTo>
                    <a:pt x="461" y="1909"/>
                  </a:lnTo>
                  <a:lnTo>
                    <a:pt x="329" y="1821"/>
                  </a:lnTo>
                  <a:lnTo>
                    <a:pt x="219" y="1690"/>
                  </a:lnTo>
                  <a:lnTo>
                    <a:pt x="132" y="1558"/>
                  </a:lnTo>
                  <a:lnTo>
                    <a:pt x="66" y="1382"/>
                  </a:lnTo>
                  <a:lnTo>
                    <a:pt x="22" y="1185"/>
                  </a:lnTo>
                  <a:lnTo>
                    <a:pt x="0" y="987"/>
                  </a:lnTo>
                  <a:lnTo>
                    <a:pt x="0" y="987"/>
                  </a:lnTo>
                  <a:lnTo>
                    <a:pt x="22" y="790"/>
                  </a:lnTo>
                  <a:lnTo>
                    <a:pt x="66" y="592"/>
                  </a:lnTo>
                  <a:lnTo>
                    <a:pt x="132" y="439"/>
                  </a:lnTo>
                  <a:lnTo>
                    <a:pt x="219" y="285"/>
                  </a:lnTo>
                  <a:lnTo>
                    <a:pt x="329" y="154"/>
                  </a:lnTo>
                  <a:lnTo>
                    <a:pt x="461" y="66"/>
                  </a:lnTo>
                  <a:lnTo>
                    <a:pt x="593" y="22"/>
                  </a:lnTo>
                  <a:lnTo>
                    <a:pt x="746" y="0"/>
                  </a:lnTo>
                  <a:lnTo>
                    <a:pt x="746" y="0"/>
                  </a:lnTo>
                  <a:lnTo>
                    <a:pt x="900" y="22"/>
                  </a:lnTo>
                  <a:lnTo>
                    <a:pt x="1031" y="66"/>
                  </a:lnTo>
                  <a:lnTo>
                    <a:pt x="1163" y="154"/>
                  </a:lnTo>
                  <a:lnTo>
                    <a:pt x="1273" y="285"/>
                  </a:lnTo>
                  <a:lnTo>
                    <a:pt x="1361" y="439"/>
                  </a:lnTo>
                  <a:lnTo>
                    <a:pt x="1448" y="592"/>
                  </a:lnTo>
                  <a:lnTo>
                    <a:pt x="1492" y="790"/>
                  </a:lnTo>
                  <a:lnTo>
                    <a:pt x="1492" y="987"/>
                  </a:lnTo>
                  <a:lnTo>
                    <a:pt x="1492" y="987"/>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5317;p48">
              <a:extLst>
                <a:ext uri="{FF2B5EF4-FFF2-40B4-BE49-F238E27FC236}">
                  <a16:creationId xmlns:a16="http://schemas.microsoft.com/office/drawing/2014/main" id="{672F1AEF-DAA2-7E0B-1A4D-CB6E0DA5A08E}"/>
                </a:ext>
              </a:extLst>
            </p:cNvPr>
            <p:cNvSpPr/>
            <p:nvPr/>
          </p:nvSpPr>
          <p:spPr>
            <a:xfrm>
              <a:off x="4009375" y="2809525"/>
              <a:ext cx="37325" cy="49925"/>
            </a:xfrm>
            <a:custGeom>
              <a:avLst/>
              <a:gdLst/>
              <a:ahLst/>
              <a:cxnLst/>
              <a:rect l="l" t="t" r="r" b="b"/>
              <a:pathLst>
                <a:path w="1493" h="1997" extrusionOk="0">
                  <a:moveTo>
                    <a:pt x="1492" y="987"/>
                  </a:moveTo>
                  <a:lnTo>
                    <a:pt x="1492" y="987"/>
                  </a:lnTo>
                  <a:lnTo>
                    <a:pt x="1470" y="1185"/>
                  </a:lnTo>
                  <a:lnTo>
                    <a:pt x="1426" y="1382"/>
                  </a:lnTo>
                  <a:lnTo>
                    <a:pt x="1361" y="1558"/>
                  </a:lnTo>
                  <a:lnTo>
                    <a:pt x="1273" y="1690"/>
                  </a:lnTo>
                  <a:lnTo>
                    <a:pt x="1163" y="1821"/>
                  </a:lnTo>
                  <a:lnTo>
                    <a:pt x="1031" y="1909"/>
                  </a:lnTo>
                  <a:lnTo>
                    <a:pt x="900" y="1975"/>
                  </a:lnTo>
                  <a:lnTo>
                    <a:pt x="746" y="1997"/>
                  </a:lnTo>
                  <a:lnTo>
                    <a:pt x="746" y="1997"/>
                  </a:lnTo>
                  <a:lnTo>
                    <a:pt x="593" y="1975"/>
                  </a:lnTo>
                  <a:lnTo>
                    <a:pt x="461" y="1909"/>
                  </a:lnTo>
                  <a:lnTo>
                    <a:pt x="329" y="1821"/>
                  </a:lnTo>
                  <a:lnTo>
                    <a:pt x="220" y="1690"/>
                  </a:lnTo>
                  <a:lnTo>
                    <a:pt x="132" y="1558"/>
                  </a:lnTo>
                  <a:lnTo>
                    <a:pt x="66" y="1382"/>
                  </a:lnTo>
                  <a:lnTo>
                    <a:pt x="22" y="1185"/>
                  </a:lnTo>
                  <a:lnTo>
                    <a:pt x="0" y="987"/>
                  </a:lnTo>
                  <a:lnTo>
                    <a:pt x="0" y="987"/>
                  </a:lnTo>
                  <a:lnTo>
                    <a:pt x="22" y="790"/>
                  </a:lnTo>
                  <a:lnTo>
                    <a:pt x="66" y="592"/>
                  </a:lnTo>
                  <a:lnTo>
                    <a:pt x="132" y="439"/>
                  </a:lnTo>
                  <a:lnTo>
                    <a:pt x="220" y="285"/>
                  </a:lnTo>
                  <a:lnTo>
                    <a:pt x="329" y="154"/>
                  </a:lnTo>
                  <a:lnTo>
                    <a:pt x="461" y="66"/>
                  </a:lnTo>
                  <a:lnTo>
                    <a:pt x="593" y="22"/>
                  </a:lnTo>
                  <a:lnTo>
                    <a:pt x="746" y="0"/>
                  </a:lnTo>
                  <a:lnTo>
                    <a:pt x="746" y="0"/>
                  </a:lnTo>
                  <a:lnTo>
                    <a:pt x="900" y="22"/>
                  </a:lnTo>
                  <a:lnTo>
                    <a:pt x="1031" y="66"/>
                  </a:lnTo>
                  <a:lnTo>
                    <a:pt x="1163" y="154"/>
                  </a:lnTo>
                  <a:lnTo>
                    <a:pt x="1273" y="285"/>
                  </a:lnTo>
                  <a:lnTo>
                    <a:pt x="1361" y="439"/>
                  </a:lnTo>
                  <a:lnTo>
                    <a:pt x="1426" y="592"/>
                  </a:lnTo>
                  <a:lnTo>
                    <a:pt x="1470" y="790"/>
                  </a:lnTo>
                  <a:lnTo>
                    <a:pt x="1492" y="987"/>
                  </a:lnTo>
                  <a:lnTo>
                    <a:pt x="1492" y="987"/>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5318;p48">
              <a:extLst>
                <a:ext uri="{FF2B5EF4-FFF2-40B4-BE49-F238E27FC236}">
                  <a16:creationId xmlns:a16="http://schemas.microsoft.com/office/drawing/2014/main" id="{71C22BF7-C43C-C668-25C0-439587A31A12}"/>
                </a:ext>
              </a:extLst>
            </p:cNvPr>
            <p:cNvSpPr/>
            <p:nvPr/>
          </p:nvSpPr>
          <p:spPr>
            <a:xfrm>
              <a:off x="4066975" y="2935125"/>
              <a:ext cx="38400" cy="59275"/>
            </a:xfrm>
            <a:custGeom>
              <a:avLst/>
              <a:gdLst/>
              <a:ahLst/>
              <a:cxnLst/>
              <a:rect l="l" t="t" r="r" b="b"/>
              <a:pathLst>
                <a:path w="1536" h="2371" extrusionOk="0">
                  <a:moveTo>
                    <a:pt x="790" y="1"/>
                  </a:moveTo>
                  <a:lnTo>
                    <a:pt x="790" y="1"/>
                  </a:lnTo>
                  <a:lnTo>
                    <a:pt x="702" y="1"/>
                  </a:lnTo>
                  <a:lnTo>
                    <a:pt x="614" y="23"/>
                  </a:lnTo>
                  <a:lnTo>
                    <a:pt x="439" y="111"/>
                  </a:lnTo>
                  <a:lnTo>
                    <a:pt x="307" y="220"/>
                  </a:lnTo>
                  <a:lnTo>
                    <a:pt x="198" y="374"/>
                  </a:lnTo>
                  <a:lnTo>
                    <a:pt x="110" y="571"/>
                  </a:lnTo>
                  <a:lnTo>
                    <a:pt x="44" y="769"/>
                  </a:lnTo>
                  <a:lnTo>
                    <a:pt x="22" y="966"/>
                  </a:lnTo>
                  <a:lnTo>
                    <a:pt x="0" y="1186"/>
                  </a:lnTo>
                  <a:lnTo>
                    <a:pt x="22" y="1405"/>
                  </a:lnTo>
                  <a:lnTo>
                    <a:pt x="66" y="1625"/>
                  </a:lnTo>
                  <a:lnTo>
                    <a:pt x="110" y="1822"/>
                  </a:lnTo>
                  <a:lnTo>
                    <a:pt x="198" y="1998"/>
                  </a:lnTo>
                  <a:lnTo>
                    <a:pt x="307" y="2151"/>
                  </a:lnTo>
                  <a:lnTo>
                    <a:pt x="439" y="2261"/>
                  </a:lnTo>
                  <a:lnTo>
                    <a:pt x="592" y="2327"/>
                  </a:lnTo>
                  <a:lnTo>
                    <a:pt x="680" y="2349"/>
                  </a:lnTo>
                  <a:lnTo>
                    <a:pt x="768" y="2371"/>
                  </a:lnTo>
                  <a:lnTo>
                    <a:pt x="768" y="2371"/>
                  </a:lnTo>
                  <a:lnTo>
                    <a:pt x="856" y="2349"/>
                  </a:lnTo>
                  <a:lnTo>
                    <a:pt x="944" y="2327"/>
                  </a:lnTo>
                  <a:lnTo>
                    <a:pt x="1097" y="2261"/>
                  </a:lnTo>
                  <a:lnTo>
                    <a:pt x="1229" y="2151"/>
                  </a:lnTo>
                  <a:lnTo>
                    <a:pt x="1339" y="1976"/>
                  </a:lnTo>
                  <a:lnTo>
                    <a:pt x="1404" y="1800"/>
                  </a:lnTo>
                  <a:lnTo>
                    <a:pt x="1470" y="1603"/>
                  </a:lnTo>
                  <a:lnTo>
                    <a:pt x="1514" y="1383"/>
                  </a:lnTo>
                  <a:lnTo>
                    <a:pt x="1536" y="1164"/>
                  </a:lnTo>
                  <a:lnTo>
                    <a:pt x="1536" y="944"/>
                  </a:lnTo>
                  <a:lnTo>
                    <a:pt x="1492" y="725"/>
                  </a:lnTo>
                  <a:lnTo>
                    <a:pt x="1448" y="527"/>
                  </a:lnTo>
                  <a:lnTo>
                    <a:pt x="1360" y="352"/>
                  </a:lnTo>
                  <a:lnTo>
                    <a:pt x="1273" y="198"/>
                  </a:lnTo>
                  <a:lnTo>
                    <a:pt x="1141" y="89"/>
                  </a:lnTo>
                  <a:lnTo>
                    <a:pt x="1053" y="45"/>
                  </a:lnTo>
                  <a:lnTo>
                    <a:pt x="987" y="23"/>
                  </a:lnTo>
                  <a:lnTo>
                    <a:pt x="900" y="1"/>
                  </a:lnTo>
                  <a:lnTo>
                    <a:pt x="790" y="1"/>
                  </a:lnTo>
                  <a:lnTo>
                    <a:pt x="79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5319;p48">
              <a:extLst>
                <a:ext uri="{FF2B5EF4-FFF2-40B4-BE49-F238E27FC236}">
                  <a16:creationId xmlns:a16="http://schemas.microsoft.com/office/drawing/2014/main" id="{CE0E7257-B1D0-5625-FE8B-FEBDA68CF9C8}"/>
                </a:ext>
              </a:extLst>
            </p:cNvPr>
            <p:cNvSpPr/>
            <p:nvPr/>
          </p:nvSpPr>
          <p:spPr>
            <a:xfrm>
              <a:off x="3673100" y="3235750"/>
              <a:ext cx="228225" cy="431725"/>
            </a:xfrm>
            <a:custGeom>
              <a:avLst/>
              <a:gdLst/>
              <a:ahLst/>
              <a:cxnLst/>
              <a:rect l="l" t="t" r="r" b="b"/>
              <a:pathLst>
                <a:path w="9129" h="17269" extrusionOk="0">
                  <a:moveTo>
                    <a:pt x="7571" y="0"/>
                  </a:moveTo>
                  <a:lnTo>
                    <a:pt x="7329" y="22"/>
                  </a:lnTo>
                  <a:lnTo>
                    <a:pt x="7088" y="154"/>
                  </a:lnTo>
                  <a:lnTo>
                    <a:pt x="6846" y="329"/>
                  </a:lnTo>
                  <a:lnTo>
                    <a:pt x="6605" y="571"/>
                  </a:lnTo>
                  <a:lnTo>
                    <a:pt x="6342" y="834"/>
                  </a:lnTo>
                  <a:lnTo>
                    <a:pt x="6057" y="1141"/>
                  </a:lnTo>
                  <a:lnTo>
                    <a:pt x="5771" y="1492"/>
                  </a:lnTo>
                  <a:lnTo>
                    <a:pt x="5486" y="1887"/>
                  </a:lnTo>
                  <a:lnTo>
                    <a:pt x="5201" y="2304"/>
                  </a:lnTo>
                  <a:lnTo>
                    <a:pt x="4608" y="3204"/>
                  </a:lnTo>
                  <a:lnTo>
                    <a:pt x="3994" y="4235"/>
                  </a:lnTo>
                  <a:lnTo>
                    <a:pt x="3402" y="5332"/>
                  </a:lnTo>
                  <a:lnTo>
                    <a:pt x="2809" y="6473"/>
                  </a:lnTo>
                  <a:lnTo>
                    <a:pt x="2261" y="7680"/>
                  </a:lnTo>
                  <a:lnTo>
                    <a:pt x="1734" y="8887"/>
                  </a:lnTo>
                  <a:lnTo>
                    <a:pt x="1273" y="10094"/>
                  </a:lnTo>
                  <a:lnTo>
                    <a:pt x="856" y="11301"/>
                  </a:lnTo>
                  <a:lnTo>
                    <a:pt x="681" y="11871"/>
                  </a:lnTo>
                  <a:lnTo>
                    <a:pt x="505" y="12442"/>
                  </a:lnTo>
                  <a:lnTo>
                    <a:pt x="373" y="13012"/>
                  </a:lnTo>
                  <a:lnTo>
                    <a:pt x="242" y="13539"/>
                  </a:lnTo>
                  <a:lnTo>
                    <a:pt x="154" y="14065"/>
                  </a:lnTo>
                  <a:lnTo>
                    <a:pt x="88" y="14548"/>
                  </a:lnTo>
                  <a:lnTo>
                    <a:pt x="22" y="15031"/>
                  </a:lnTo>
                  <a:lnTo>
                    <a:pt x="0" y="15470"/>
                  </a:lnTo>
                  <a:lnTo>
                    <a:pt x="22" y="15777"/>
                  </a:lnTo>
                  <a:lnTo>
                    <a:pt x="66" y="16040"/>
                  </a:lnTo>
                  <a:lnTo>
                    <a:pt x="176" y="16282"/>
                  </a:lnTo>
                  <a:lnTo>
                    <a:pt x="286" y="16479"/>
                  </a:lnTo>
                  <a:lnTo>
                    <a:pt x="461" y="16676"/>
                  </a:lnTo>
                  <a:lnTo>
                    <a:pt x="637" y="16830"/>
                  </a:lnTo>
                  <a:lnTo>
                    <a:pt x="856" y="16962"/>
                  </a:lnTo>
                  <a:lnTo>
                    <a:pt x="1098" y="17071"/>
                  </a:lnTo>
                  <a:lnTo>
                    <a:pt x="1361" y="17137"/>
                  </a:lnTo>
                  <a:lnTo>
                    <a:pt x="1646" y="17203"/>
                  </a:lnTo>
                  <a:lnTo>
                    <a:pt x="1953" y="17247"/>
                  </a:lnTo>
                  <a:lnTo>
                    <a:pt x="2282" y="17269"/>
                  </a:lnTo>
                  <a:lnTo>
                    <a:pt x="2612" y="17269"/>
                  </a:lnTo>
                  <a:lnTo>
                    <a:pt x="2963" y="17247"/>
                  </a:lnTo>
                  <a:lnTo>
                    <a:pt x="3314" y="17203"/>
                  </a:lnTo>
                  <a:lnTo>
                    <a:pt x="3665" y="17159"/>
                  </a:lnTo>
                  <a:lnTo>
                    <a:pt x="4016" y="17093"/>
                  </a:lnTo>
                  <a:lnTo>
                    <a:pt x="4389" y="17006"/>
                  </a:lnTo>
                  <a:lnTo>
                    <a:pt x="4740" y="16896"/>
                  </a:lnTo>
                  <a:lnTo>
                    <a:pt x="5091" y="16786"/>
                  </a:lnTo>
                  <a:lnTo>
                    <a:pt x="5442" y="16676"/>
                  </a:lnTo>
                  <a:lnTo>
                    <a:pt x="5793" y="16523"/>
                  </a:lnTo>
                  <a:lnTo>
                    <a:pt x="6122" y="16391"/>
                  </a:lnTo>
                  <a:lnTo>
                    <a:pt x="6430" y="16238"/>
                  </a:lnTo>
                  <a:lnTo>
                    <a:pt x="6737" y="16062"/>
                  </a:lnTo>
                  <a:lnTo>
                    <a:pt x="7000" y="15887"/>
                  </a:lnTo>
                  <a:lnTo>
                    <a:pt x="7263" y="15711"/>
                  </a:lnTo>
                  <a:lnTo>
                    <a:pt x="7505" y="15535"/>
                  </a:lnTo>
                  <a:lnTo>
                    <a:pt x="7724" y="15338"/>
                  </a:lnTo>
                  <a:lnTo>
                    <a:pt x="7900" y="15141"/>
                  </a:lnTo>
                  <a:lnTo>
                    <a:pt x="8053" y="14943"/>
                  </a:lnTo>
                  <a:lnTo>
                    <a:pt x="8163" y="14746"/>
                  </a:lnTo>
                  <a:lnTo>
                    <a:pt x="8251" y="14526"/>
                  </a:lnTo>
                  <a:lnTo>
                    <a:pt x="8360" y="14241"/>
                  </a:lnTo>
                  <a:lnTo>
                    <a:pt x="8426" y="13934"/>
                  </a:lnTo>
                  <a:lnTo>
                    <a:pt x="8514" y="13583"/>
                  </a:lnTo>
                  <a:lnTo>
                    <a:pt x="8646" y="12749"/>
                  </a:lnTo>
                  <a:lnTo>
                    <a:pt x="8777" y="11805"/>
                  </a:lnTo>
                  <a:lnTo>
                    <a:pt x="8887" y="10752"/>
                  </a:lnTo>
                  <a:lnTo>
                    <a:pt x="8953" y="9633"/>
                  </a:lnTo>
                  <a:lnTo>
                    <a:pt x="9019" y="8470"/>
                  </a:lnTo>
                  <a:lnTo>
                    <a:pt x="9063" y="7307"/>
                  </a:lnTo>
                  <a:lnTo>
                    <a:pt x="9107" y="6144"/>
                  </a:lnTo>
                  <a:lnTo>
                    <a:pt x="9128" y="5025"/>
                  </a:lnTo>
                  <a:lnTo>
                    <a:pt x="9128" y="3050"/>
                  </a:lnTo>
                  <a:lnTo>
                    <a:pt x="9085" y="1536"/>
                  </a:lnTo>
                  <a:lnTo>
                    <a:pt x="9063" y="1053"/>
                  </a:lnTo>
                  <a:lnTo>
                    <a:pt x="9019" y="768"/>
                  </a:lnTo>
                  <a:lnTo>
                    <a:pt x="8975" y="593"/>
                  </a:lnTo>
                  <a:lnTo>
                    <a:pt x="8909" y="461"/>
                  </a:lnTo>
                  <a:lnTo>
                    <a:pt x="8799" y="351"/>
                  </a:lnTo>
                  <a:lnTo>
                    <a:pt x="8690" y="242"/>
                  </a:lnTo>
                  <a:lnTo>
                    <a:pt x="8536" y="176"/>
                  </a:lnTo>
                  <a:lnTo>
                    <a:pt x="8404" y="110"/>
                  </a:lnTo>
                  <a:lnTo>
                    <a:pt x="8251" y="66"/>
                  </a:lnTo>
                  <a:lnTo>
                    <a:pt x="8097" y="44"/>
                  </a:lnTo>
                  <a:lnTo>
                    <a:pt x="7812"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5320;p48">
              <a:extLst>
                <a:ext uri="{FF2B5EF4-FFF2-40B4-BE49-F238E27FC236}">
                  <a16:creationId xmlns:a16="http://schemas.microsoft.com/office/drawing/2014/main" id="{740E55B0-EBA8-5A14-B9D1-CE0DAE2CA2F9}"/>
                </a:ext>
              </a:extLst>
            </p:cNvPr>
            <p:cNvSpPr/>
            <p:nvPr/>
          </p:nvSpPr>
          <p:spPr>
            <a:xfrm>
              <a:off x="4283650" y="3225875"/>
              <a:ext cx="275400" cy="445450"/>
            </a:xfrm>
            <a:custGeom>
              <a:avLst/>
              <a:gdLst/>
              <a:ahLst/>
              <a:cxnLst/>
              <a:rect l="l" t="t" r="r" b="b"/>
              <a:pathLst>
                <a:path w="11016" h="17818" extrusionOk="0">
                  <a:moveTo>
                    <a:pt x="1997" y="0"/>
                  </a:moveTo>
                  <a:lnTo>
                    <a:pt x="1865" y="22"/>
                  </a:lnTo>
                  <a:lnTo>
                    <a:pt x="1558" y="154"/>
                  </a:lnTo>
                  <a:lnTo>
                    <a:pt x="1295" y="307"/>
                  </a:lnTo>
                  <a:lnTo>
                    <a:pt x="1075" y="483"/>
                  </a:lnTo>
                  <a:lnTo>
                    <a:pt x="856" y="702"/>
                  </a:lnTo>
                  <a:lnTo>
                    <a:pt x="680" y="944"/>
                  </a:lnTo>
                  <a:lnTo>
                    <a:pt x="527" y="1207"/>
                  </a:lnTo>
                  <a:lnTo>
                    <a:pt x="395" y="1492"/>
                  </a:lnTo>
                  <a:lnTo>
                    <a:pt x="264" y="1822"/>
                  </a:lnTo>
                  <a:lnTo>
                    <a:pt x="176" y="2151"/>
                  </a:lnTo>
                  <a:lnTo>
                    <a:pt x="110" y="2502"/>
                  </a:lnTo>
                  <a:lnTo>
                    <a:pt x="44" y="2875"/>
                  </a:lnTo>
                  <a:lnTo>
                    <a:pt x="22" y="3270"/>
                  </a:lnTo>
                  <a:lnTo>
                    <a:pt x="0" y="3665"/>
                  </a:lnTo>
                  <a:lnTo>
                    <a:pt x="0" y="4082"/>
                  </a:lnTo>
                  <a:lnTo>
                    <a:pt x="0" y="4498"/>
                  </a:lnTo>
                  <a:lnTo>
                    <a:pt x="22" y="4937"/>
                  </a:lnTo>
                  <a:lnTo>
                    <a:pt x="110" y="5837"/>
                  </a:lnTo>
                  <a:lnTo>
                    <a:pt x="220" y="6759"/>
                  </a:lnTo>
                  <a:lnTo>
                    <a:pt x="373" y="7680"/>
                  </a:lnTo>
                  <a:lnTo>
                    <a:pt x="549" y="8602"/>
                  </a:lnTo>
                  <a:lnTo>
                    <a:pt x="944" y="10401"/>
                  </a:lnTo>
                  <a:lnTo>
                    <a:pt x="1295" y="12003"/>
                  </a:lnTo>
                  <a:lnTo>
                    <a:pt x="1624" y="13407"/>
                  </a:lnTo>
                  <a:lnTo>
                    <a:pt x="1756" y="14021"/>
                  </a:lnTo>
                  <a:lnTo>
                    <a:pt x="1909" y="14592"/>
                  </a:lnTo>
                  <a:lnTo>
                    <a:pt x="2063" y="15119"/>
                  </a:lnTo>
                  <a:lnTo>
                    <a:pt x="2216" y="15579"/>
                  </a:lnTo>
                  <a:lnTo>
                    <a:pt x="2414" y="15996"/>
                  </a:lnTo>
                  <a:lnTo>
                    <a:pt x="2611" y="16369"/>
                  </a:lnTo>
                  <a:lnTo>
                    <a:pt x="2831" y="16698"/>
                  </a:lnTo>
                  <a:lnTo>
                    <a:pt x="2962" y="16852"/>
                  </a:lnTo>
                  <a:lnTo>
                    <a:pt x="3116" y="16984"/>
                  </a:lnTo>
                  <a:lnTo>
                    <a:pt x="3248" y="17115"/>
                  </a:lnTo>
                  <a:lnTo>
                    <a:pt x="3423" y="17225"/>
                  </a:lnTo>
                  <a:lnTo>
                    <a:pt x="3577" y="17335"/>
                  </a:lnTo>
                  <a:lnTo>
                    <a:pt x="3774" y="17423"/>
                  </a:lnTo>
                  <a:lnTo>
                    <a:pt x="3950" y="17510"/>
                  </a:lnTo>
                  <a:lnTo>
                    <a:pt x="4169" y="17576"/>
                  </a:lnTo>
                  <a:lnTo>
                    <a:pt x="4389" y="17642"/>
                  </a:lnTo>
                  <a:lnTo>
                    <a:pt x="4630" y="17708"/>
                  </a:lnTo>
                  <a:lnTo>
                    <a:pt x="5135" y="17774"/>
                  </a:lnTo>
                  <a:lnTo>
                    <a:pt x="5727" y="17818"/>
                  </a:lnTo>
                  <a:lnTo>
                    <a:pt x="6034" y="17818"/>
                  </a:lnTo>
                  <a:lnTo>
                    <a:pt x="6342" y="17774"/>
                  </a:lnTo>
                  <a:lnTo>
                    <a:pt x="6627" y="17708"/>
                  </a:lnTo>
                  <a:lnTo>
                    <a:pt x="6912" y="17620"/>
                  </a:lnTo>
                  <a:lnTo>
                    <a:pt x="7197" y="17510"/>
                  </a:lnTo>
                  <a:lnTo>
                    <a:pt x="7461" y="17357"/>
                  </a:lnTo>
                  <a:lnTo>
                    <a:pt x="7702" y="17203"/>
                  </a:lnTo>
                  <a:lnTo>
                    <a:pt x="7965" y="17028"/>
                  </a:lnTo>
                  <a:lnTo>
                    <a:pt x="8207" y="16830"/>
                  </a:lnTo>
                  <a:lnTo>
                    <a:pt x="8426" y="16633"/>
                  </a:lnTo>
                  <a:lnTo>
                    <a:pt x="8646" y="16413"/>
                  </a:lnTo>
                  <a:lnTo>
                    <a:pt x="8865" y="16172"/>
                  </a:lnTo>
                  <a:lnTo>
                    <a:pt x="9260" y="15689"/>
                  </a:lnTo>
                  <a:lnTo>
                    <a:pt x="9611" y="15184"/>
                  </a:lnTo>
                  <a:lnTo>
                    <a:pt x="9940" y="14680"/>
                  </a:lnTo>
                  <a:lnTo>
                    <a:pt x="10225" y="14197"/>
                  </a:lnTo>
                  <a:lnTo>
                    <a:pt x="10445" y="13736"/>
                  </a:lnTo>
                  <a:lnTo>
                    <a:pt x="10642" y="13341"/>
                  </a:lnTo>
                  <a:lnTo>
                    <a:pt x="10928" y="12727"/>
                  </a:lnTo>
                  <a:lnTo>
                    <a:pt x="11015" y="12486"/>
                  </a:lnTo>
                  <a:lnTo>
                    <a:pt x="11015" y="12486"/>
                  </a:lnTo>
                  <a:lnTo>
                    <a:pt x="7746" y="12595"/>
                  </a:lnTo>
                  <a:lnTo>
                    <a:pt x="7527" y="11542"/>
                  </a:lnTo>
                  <a:lnTo>
                    <a:pt x="6978" y="9063"/>
                  </a:lnTo>
                  <a:lnTo>
                    <a:pt x="6649" y="7570"/>
                  </a:lnTo>
                  <a:lnTo>
                    <a:pt x="6298" y="6078"/>
                  </a:lnTo>
                  <a:lnTo>
                    <a:pt x="5947" y="4696"/>
                  </a:lnTo>
                  <a:lnTo>
                    <a:pt x="5618" y="3577"/>
                  </a:lnTo>
                  <a:lnTo>
                    <a:pt x="5464" y="3116"/>
                  </a:lnTo>
                  <a:lnTo>
                    <a:pt x="5266" y="2677"/>
                  </a:lnTo>
                  <a:lnTo>
                    <a:pt x="5047" y="2260"/>
                  </a:lnTo>
                  <a:lnTo>
                    <a:pt x="4806" y="1887"/>
                  </a:lnTo>
                  <a:lnTo>
                    <a:pt x="4542" y="1558"/>
                  </a:lnTo>
                  <a:lnTo>
                    <a:pt x="4279" y="1251"/>
                  </a:lnTo>
                  <a:lnTo>
                    <a:pt x="3994" y="988"/>
                  </a:lnTo>
                  <a:lnTo>
                    <a:pt x="3709" y="746"/>
                  </a:lnTo>
                  <a:lnTo>
                    <a:pt x="3423" y="527"/>
                  </a:lnTo>
                  <a:lnTo>
                    <a:pt x="3160" y="351"/>
                  </a:lnTo>
                  <a:lnTo>
                    <a:pt x="2897" y="220"/>
                  </a:lnTo>
                  <a:lnTo>
                    <a:pt x="2633" y="110"/>
                  </a:lnTo>
                  <a:lnTo>
                    <a:pt x="2392" y="44"/>
                  </a:lnTo>
                  <a:lnTo>
                    <a:pt x="2195"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5321;p48">
              <a:extLst>
                <a:ext uri="{FF2B5EF4-FFF2-40B4-BE49-F238E27FC236}">
                  <a16:creationId xmlns:a16="http://schemas.microsoft.com/office/drawing/2014/main" id="{FBCF7C9B-15B3-94FC-BD1A-2407737EB8EE}"/>
                </a:ext>
              </a:extLst>
            </p:cNvPr>
            <p:cNvSpPr/>
            <p:nvPr/>
          </p:nvSpPr>
          <p:spPr>
            <a:xfrm>
              <a:off x="4107550" y="3886325"/>
              <a:ext cx="251825" cy="607850"/>
            </a:xfrm>
            <a:custGeom>
              <a:avLst/>
              <a:gdLst/>
              <a:ahLst/>
              <a:cxnLst/>
              <a:rect l="l" t="t" r="r" b="b"/>
              <a:pathLst>
                <a:path w="10073" h="24314" extrusionOk="0">
                  <a:moveTo>
                    <a:pt x="8010" y="1"/>
                  </a:moveTo>
                  <a:lnTo>
                    <a:pt x="1" y="198"/>
                  </a:lnTo>
                  <a:lnTo>
                    <a:pt x="505" y="4697"/>
                  </a:lnTo>
                  <a:lnTo>
                    <a:pt x="1142" y="10204"/>
                  </a:lnTo>
                  <a:lnTo>
                    <a:pt x="1515" y="13210"/>
                  </a:lnTo>
                  <a:lnTo>
                    <a:pt x="1910" y="16173"/>
                  </a:lnTo>
                  <a:lnTo>
                    <a:pt x="2283" y="18915"/>
                  </a:lnTo>
                  <a:lnTo>
                    <a:pt x="2634" y="21263"/>
                  </a:lnTo>
                  <a:lnTo>
                    <a:pt x="2809" y="22229"/>
                  </a:lnTo>
                  <a:lnTo>
                    <a:pt x="2963" y="23040"/>
                  </a:lnTo>
                  <a:lnTo>
                    <a:pt x="3095" y="23677"/>
                  </a:lnTo>
                  <a:lnTo>
                    <a:pt x="3226" y="24094"/>
                  </a:lnTo>
                  <a:lnTo>
                    <a:pt x="4170" y="24181"/>
                  </a:lnTo>
                  <a:lnTo>
                    <a:pt x="5026" y="24247"/>
                  </a:lnTo>
                  <a:lnTo>
                    <a:pt x="5794" y="24291"/>
                  </a:lnTo>
                  <a:lnTo>
                    <a:pt x="6496" y="24313"/>
                  </a:lnTo>
                  <a:lnTo>
                    <a:pt x="7681" y="24313"/>
                  </a:lnTo>
                  <a:lnTo>
                    <a:pt x="8602" y="24291"/>
                  </a:lnTo>
                  <a:lnTo>
                    <a:pt x="9260" y="24225"/>
                  </a:lnTo>
                  <a:lnTo>
                    <a:pt x="9721" y="24160"/>
                  </a:lnTo>
                  <a:lnTo>
                    <a:pt x="9985" y="24116"/>
                  </a:lnTo>
                  <a:lnTo>
                    <a:pt x="10072" y="24094"/>
                  </a:lnTo>
                  <a:lnTo>
                    <a:pt x="8405" y="4697"/>
                  </a:lnTo>
                  <a:lnTo>
                    <a:pt x="8010"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5322;p48">
              <a:extLst>
                <a:ext uri="{FF2B5EF4-FFF2-40B4-BE49-F238E27FC236}">
                  <a16:creationId xmlns:a16="http://schemas.microsoft.com/office/drawing/2014/main" id="{BF0E7F25-3E83-98DB-A697-751DFE9CCC19}"/>
                </a:ext>
              </a:extLst>
            </p:cNvPr>
            <p:cNvSpPr/>
            <p:nvPr/>
          </p:nvSpPr>
          <p:spPr>
            <a:xfrm>
              <a:off x="4107550" y="3886325"/>
              <a:ext cx="210125" cy="117425"/>
            </a:xfrm>
            <a:custGeom>
              <a:avLst/>
              <a:gdLst/>
              <a:ahLst/>
              <a:cxnLst/>
              <a:rect l="l" t="t" r="r" b="b"/>
              <a:pathLst>
                <a:path w="8405" h="4697" extrusionOk="0">
                  <a:moveTo>
                    <a:pt x="505" y="4697"/>
                  </a:moveTo>
                  <a:lnTo>
                    <a:pt x="8405" y="4697"/>
                  </a:lnTo>
                  <a:lnTo>
                    <a:pt x="8010" y="1"/>
                  </a:lnTo>
                  <a:lnTo>
                    <a:pt x="1" y="198"/>
                  </a:lnTo>
                  <a:lnTo>
                    <a:pt x="1" y="198"/>
                  </a:lnTo>
                  <a:lnTo>
                    <a:pt x="505" y="4697"/>
                  </a:lnTo>
                  <a:lnTo>
                    <a:pt x="505" y="4697"/>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5323;p48">
              <a:extLst>
                <a:ext uri="{FF2B5EF4-FFF2-40B4-BE49-F238E27FC236}">
                  <a16:creationId xmlns:a16="http://schemas.microsoft.com/office/drawing/2014/main" id="{311F21B8-B077-C67E-53AB-4F8D19315858}"/>
                </a:ext>
              </a:extLst>
            </p:cNvPr>
            <p:cNvSpPr/>
            <p:nvPr/>
          </p:nvSpPr>
          <p:spPr>
            <a:xfrm>
              <a:off x="4144850" y="4331225"/>
              <a:ext cx="414750" cy="295150"/>
            </a:xfrm>
            <a:custGeom>
              <a:avLst/>
              <a:gdLst/>
              <a:ahLst/>
              <a:cxnLst/>
              <a:rect l="l" t="t" r="r" b="b"/>
              <a:pathLst>
                <a:path w="16590" h="11806" extrusionOk="0">
                  <a:moveTo>
                    <a:pt x="1" y="0"/>
                  </a:moveTo>
                  <a:lnTo>
                    <a:pt x="264" y="1756"/>
                  </a:lnTo>
                  <a:lnTo>
                    <a:pt x="506" y="3292"/>
                  </a:lnTo>
                  <a:lnTo>
                    <a:pt x="747" y="4652"/>
                  </a:lnTo>
                  <a:lnTo>
                    <a:pt x="966" y="5815"/>
                  </a:lnTo>
                  <a:lnTo>
                    <a:pt x="1317" y="7636"/>
                  </a:lnTo>
                  <a:lnTo>
                    <a:pt x="1581" y="8821"/>
                  </a:lnTo>
                  <a:lnTo>
                    <a:pt x="1647" y="9019"/>
                  </a:lnTo>
                  <a:lnTo>
                    <a:pt x="1668" y="9150"/>
                  </a:lnTo>
                  <a:lnTo>
                    <a:pt x="1734" y="9260"/>
                  </a:lnTo>
                  <a:lnTo>
                    <a:pt x="1800" y="9370"/>
                  </a:lnTo>
                  <a:lnTo>
                    <a:pt x="1888" y="9479"/>
                  </a:lnTo>
                  <a:lnTo>
                    <a:pt x="1998" y="9567"/>
                  </a:lnTo>
                  <a:lnTo>
                    <a:pt x="2107" y="9633"/>
                  </a:lnTo>
                  <a:lnTo>
                    <a:pt x="2239" y="9699"/>
                  </a:lnTo>
                  <a:lnTo>
                    <a:pt x="2349" y="9743"/>
                  </a:lnTo>
                  <a:lnTo>
                    <a:pt x="4170" y="10247"/>
                  </a:lnTo>
                  <a:lnTo>
                    <a:pt x="4280" y="10269"/>
                  </a:lnTo>
                  <a:lnTo>
                    <a:pt x="4367" y="10247"/>
                  </a:lnTo>
                  <a:lnTo>
                    <a:pt x="4455" y="10203"/>
                  </a:lnTo>
                  <a:lnTo>
                    <a:pt x="4521" y="10138"/>
                  </a:lnTo>
                  <a:lnTo>
                    <a:pt x="4828" y="9699"/>
                  </a:lnTo>
                  <a:lnTo>
                    <a:pt x="5091" y="9326"/>
                  </a:lnTo>
                  <a:lnTo>
                    <a:pt x="5355" y="9830"/>
                  </a:lnTo>
                  <a:lnTo>
                    <a:pt x="5772" y="10598"/>
                  </a:lnTo>
                  <a:lnTo>
                    <a:pt x="5816" y="10664"/>
                  </a:lnTo>
                  <a:lnTo>
                    <a:pt x="5903" y="10730"/>
                  </a:lnTo>
                  <a:lnTo>
                    <a:pt x="5991" y="10774"/>
                  </a:lnTo>
                  <a:lnTo>
                    <a:pt x="6079" y="10818"/>
                  </a:lnTo>
                  <a:lnTo>
                    <a:pt x="7571" y="11037"/>
                  </a:lnTo>
                  <a:lnTo>
                    <a:pt x="8756" y="11213"/>
                  </a:lnTo>
                  <a:lnTo>
                    <a:pt x="10094" y="11366"/>
                  </a:lnTo>
                  <a:lnTo>
                    <a:pt x="11586" y="11542"/>
                  </a:lnTo>
                  <a:lnTo>
                    <a:pt x="13122" y="11674"/>
                  </a:lnTo>
                  <a:lnTo>
                    <a:pt x="14636" y="11761"/>
                  </a:lnTo>
                  <a:lnTo>
                    <a:pt x="15382" y="11783"/>
                  </a:lnTo>
                  <a:lnTo>
                    <a:pt x="16107" y="11805"/>
                  </a:lnTo>
                  <a:lnTo>
                    <a:pt x="16260" y="11783"/>
                  </a:lnTo>
                  <a:lnTo>
                    <a:pt x="16392" y="11718"/>
                  </a:lnTo>
                  <a:lnTo>
                    <a:pt x="16480" y="11630"/>
                  </a:lnTo>
                  <a:lnTo>
                    <a:pt x="16545" y="11520"/>
                  </a:lnTo>
                  <a:lnTo>
                    <a:pt x="16589" y="11388"/>
                  </a:lnTo>
                  <a:lnTo>
                    <a:pt x="16589" y="11235"/>
                  </a:lnTo>
                  <a:lnTo>
                    <a:pt x="16545" y="11103"/>
                  </a:lnTo>
                  <a:lnTo>
                    <a:pt x="16458" y="10950"/>
                  </a:lnTo>
                  <a:lnTo>
                    <a:pt x="16436" y="10950"/>
                  </a:lnTo>
                  <a:lnTo>
                    <a:pt x="16260" y="10730"/>
                  </a:lnTo>
                  <a:lnTo>
                    <a:pt x="16085" y="10555"/>
                  </a:lnTo>
                  <a:lnTo>
                    <a:pt x="15909" y="10379"/>
                  </a:lnTo>
                  <a:lnTo>
                    <a:pt x="15712" y="10225"/>
                  </a:lnTo>
                  <a:lnTo>
                    <a:pt x="15514" y="10094"/>
                  </a:lnTo>
                  <a:lnTo>
                    <a:pt x="15317" y="9962"/>
                  </a:lnTo>
                  <a:lnTo>
                    <a:pt x="14900" y="9743"/>
                  </a:lnTo>
                  <a:lnTo>
                    <a:pt x="14439" y="9523"/>
                  </a:lnTo>
                  <a:lnTo>
                    <a:pt x="13934" y="9304"/>
                  </a:lnTo>
                  <a:lnTo>
                    <a:pt x="13386" y="9062"/>
                  </a:lnTo>
                  <a:lnTo>
                    <a:pt x="12793" y="8777"/>
                  </a:lnTo>
                  <a:lnTo>
                    <a:pt x="12069" y="8382"/>
                  </a:lnTo>
                  <a:lnTo>
                    <a:pt x="11411" y="7965"/>
                  </a:lnTo>
                  <a:lnTo>
                    <a:pt x="10840" y="7592"/>
                  </a:lnTo>
                  <a:lnTo>
                    <a:pt x="10336" y="7241"/>
                  </a:lnTo>
                  <a:lnTo>
                    <a:pt x="9612" y="6693"/>
                  </a:lnTo>
                  <a:lnTo>
                    <a:pt x="9370" y="6495"/>
                  </a:lnTo>
                  <a:lnTo>
                    <a:pt x="8624" y="351"/>
                  </a:lnTo>
                  <a:lnTo>
                    <a:pt x="7176" y="286"/>
                  </a:lnTo>
                  <a:lnTo>
                    <a:pt x="3709" y="132"/>
                  </a:lnTo>
                  <a:lnTo>
                    <a:pt x="2436" y="88"/>
                  </a:lnTo>
                  <a:lnTo>
                    <a:pt x="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5324;p48">
              <a:extLst>
                <a:ext uri="{FF2B5EF4-FFF2-40B4-BE49-F238E27FC236}">
                  <a16:creationId xmlns:a16="http://schemas.microsoft.com/office/drawing/2014/main" id="{1F4B9A38-FDC2-C079-954B-21B8F3803B99}"/>
                </a:ext>
              </a:extLst>
            </p:cNvPr>
            <p:cNvSpPr/>
            <p:nvPr/>
          </p:nvSpPr>
          <p:spPr>
            <a:xfrm>
              <a:off x="4205750" y="4333425"/>
              <a:ext cx="52675" cy="151975"/>
            </a:xfrm>
            <a:custGeom>
              <a:avLst/>
              <a:gdLst/>
              <a:ahLst/>
              <a:cxnLst/>
              <a:rect l="l" t="t" r="r" b="b"/>
              <a:pathLst>
                <a:path w="2107" h="6079" extrusionOk="0">
                  <a:moveTo>
                    <a:pt x="0" y="0"/>
                  </a:moveTo>
                  <a:lnTo>
                    <a:pt x="1120" y="5990"/>
                  </a:lnTo>
                  <a:lnTo>
                    <a:pt x="2107" y="6078"/>
                  </a:lnTo>
                  <a:lnTo>
                    <a:pt x="1273" y="44"/>
                  </a:lnTo>
                  <a:lnTo>
                    <a:pt x="1273" y="44"/>
                  </a:lnTo>
                  <a:lnTo>
                    <a:pt x="0" y="0"/>
                  </a:lnTo>
                  <a:lnTo>
                    <a:pt x="0"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5325;p48">
              <a:extLst>
                <a:ext uri="{FF2B5EF4-FFF2-40B4-BE49-F238E27FC236}">
                  <a16:creationId xmlns:a16="http://schemas.microsoft.com/office/drawing/2014/main" id="{F6C64015-EF53-B6F1-435A-D69A084AD01F}"/>
                </a:ext>
              </a:extLst>
            </p:cNvPr>
            <p:cNvSpPr/>
            <p:nvPr/>
          </p:nvSpPr>
          <p:spPr>
            <a:xfrm>
              <a:off x="4278700" y="4576975"/>
              <a:ext cx="280900" cy="49400"/>
            </a:xfrm>
            <a:custGeom>
              <a:avLst/>
              <a:gdLst/>
              <a:ahLst/>
              <a:cxnLst/>
              <a:rect l="l" t="t" r="r" b="b"/>
              <a:pathLst>
                <a:path w="11236" h="1976" extrusionOk="0">
                  <a:moveTo>
                    <a:pt x="6079" y="1032"/>
                  </a:moveTo>
                  <a:lnTo>
                    <a:pt x="6079" y="1032"/>
                  </a:lnTo>
                  <a:lnTo>
                    <a:pt x="5311" y="966"/>
                  </a:lnTo>
                  <a:lnTo>
                    <a:pt x="4543" y="856"/>
                  </a:lnTo>
                  <a:lnTo>
                    <a:pt x="3753" y="746"/>
                  </a:lnTo>
                  <a:lnTo>
                    <a:pt x="2985" y="615"/>
                  </a:lnTo>
                  <a:lnTo>
                    <a:pt x="1449" y="330"/>
                  </a:lnTo>
                  <a:lnTo>
                    <a:pt x="1" y="0"/>
                  </a:lnTo>
                  <a:lnTo>
                    <a:pt x="418" y="768"/>
                  </a:lnTo>
                  <a:lnTo>
                    <a:pt x="418" y="768"/>
                  </a:lnTo>
                  <a:lnTo>
                    <a:pt x="462" y="834"/>
                  </a:lnTo>
                  <a:lnTo>
                    <a:pt x="549" y="900"/>
                  </a:lnTo>
                  <a:lnTo>
                    <a:pt x="637" y="944"/>
                  </a:lnTo>
                  <a:lnTo>
                    <a:pt x="725" y="988"/>
                  </a:lnTo>
                  <a:lnTo>
                    <a:pt x="725" y="988"/>
                  </a:lnTo>
                  <a:lnTo>
                    <a:pt x="2217" y="1207"/>
                  </a:lnTo>
                  <a:lnTo>
                    <a:pt x="3402" y="1383"/>
                  </a:lnTo>
                  <a:lnTo>
                    <a:pt x="4740" y="1536"/>
                  </a:lnTo>
                  <a:lnTo>
                    <a:pt x="6232" y="1712"/>
                  </a:lnTo>
                  <a:lnTo>
                    <a:pt x="7768" y="1844"/>
                  </a:lnTo>
                  <a:lnTo>
                    <a:pt x="9282" y="1931"/>
                  </a:lnTo>
                  <a:lnTo>
                    <a:pt x="10028" y="1953"/>
                  </a:lnTo>
                  <a:lnTo>
                    <a:pt x="10753" y="1975"/>
                  </a:lnTo>
                  <a:lnTo>
                    <a:pt x="10753" y="1975"/>
                  </a:lnTo>
                  <a:lnTo>
                    <a:pt x="10906" y="1953"/>
                  </a:lnTo>
                  <a:lnTo>
                    <a:pt x="11038" y="1888"/>
                  </a:lnTo>
                  <a:lnTo>
                    <a:pt x="11126" y="1800"/>
                  </a:lnTo>
                  <a:lnTo>
                    <a:pt x="11191" y="1690"/>
                  </a:lnTo>
                  <a:lnTo>
                    <a:pt x="11235" y="1558"/>
                  </a:lnTo>
                  <a:lnTo>
                    <a:pt x="11235" y="1405"/>
                  </a:lnTo>
                  <a:lnTo>
                    <a:pt x="11191" y="1273"/>
                  </a:lnTo>
                  <a:lnTo>
                    <a:pt x="11104" y="1120"/>
                  </a:lnTo>
                  <a:lnTo>
                    <a:pt x="11082" y="1120"/>
                  </a:lnTo>
                  <a:lnTo>
                    <a:pt x="11082" y="1120"/>
                  </a:lnTo>
                  <a:lnTo>
                    <a:pt x="10840" y="1141"/>
                  </a:lnTo>
                  <a:lnTo>
                    <a:pt x="10511" y="1163"/>
                  </a:lnTo>
                  <a:lnTo>
                    <a:pt x="10072" y="1185"/>
                  </a:lnTo>
                  <a:lnTo>
                    <a:pt x="9524" y="1185"/>
                  </a:lnTo>
                  <a:lnTo>
                    <a:pt x="8866" y="1185"/>
                  </a:lnTo>
                  <a:lnTo>
                    <a:pt x="8076" y="1163"/>
                  </a:lnTo>
                  <a:lnTo>
                    <a:pt x="7154" y="1098"/>
                  </a:lnTo>
                  <a:lnTo>
                    <a:pt x="6079" y="1032"/>
                  </a:lnTo>
                  <a:lnTo>
                    <a:pt x="6079" y="1032"/>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5326;p48">
              <a:extLst>
                <a:ext uri="{FF2B5EF4-FFF2-40B4-BE49-F238E27FC236}">
                  <a16:creationId xmlns:a16="http://schemas.microsoft.com/office/drawing/2014/main" id="{B2A6EAB9-642E-FE24-9BAF-627210492433}"/>
                </a:ext>
              </a:extLst>
            </p:cNvPr>
            <p:cNvSpPr/>
            <p:nvPr/>
          </p:nvSpPr>
          <p:spPr>
            <a:xfrm>
              <a:off x="4184350" y="4551750"/>
              <a:ext cx="81225" cy="36225"/>
            </a:xfrm>
            <a:custGeom>
              <a:avLst/>
              <a:gdLst/>
              <a:ahLst/>
              <a:cxnLst/>
              <a:rect l="l" t="t" r="r" b="b"/>
              <a:pathLst>
                <a:path w="3249" h="1449" extrusionOk="0">
                  <a:moveTo>
                    <a:pt x="1" y="0"/>
                  </a:moveTo>
                  <a:lnTo>
                    <a:pt x="1" y="0"/>
                  </a:lnTo>
                  <a:lnTo>
                    <a:pt x="67" y="198"/>
                  </a:lnTo>
                  <a:lnTo>
                    <a:pt x="67" y="198"/>
                  </a:lnTo>
                  <a:lnTo>
                    <a:pt x="88" y="329"/>
                  </a:lnTo>
                  <a:lnTo>
                    <a:pt x="154" y="439"/>
                  </a:lnTo>
                  <a:lnTo>
                    <a:pt x="220" y="549"/>
                  </a:lnTo>
                  <a:lnTo>
                    <a:pt x="308" y="658"/>
                  </a:lnTo>
                  <a:lnTo>
                    <a:pt x="418" y="746"/>
                  </a:lnTo>
                  <a:lnTo>
                    <a:pt x="527" y="812"/>
                  </a:lnTo>
                  <a:lnTo>
                    <a:pt x="659" y="878"/>
                  </a:lnTo>
                  <a:lnTo>
                    <a:pt x="769" y="922"/>
                  </a:lnTo>
                  <a:lnTo>
                    <a:pt x="2590" y="1426"/>
                  </a:lnTo>
                  <a:lnTo>
                    <a:pt x="2590" y="1426"/>
                  </a:lnTo>
                  <a:lnTo>
                    <a:pt x="2700" y="1448"/>
                  </a:lnTo>
                  <a:lnTo>
                    <a:pt x="2787" y="1426"/>
                  </a:lnTo>
                  <a:lnTo>
                    <a:pt x="2875" y="1382"/>
                  </a:lnTo>
                  <a:lnTo>
                    <a:pt x="2941" y="1317"/>
                  </a:lnTo>
                  <a:lnTo>
                    <a:pt x="3248" y="878"/>
                  </a:lnTo>
                  <a:lnTo>
                    <a:pt x="3248" y="878"/>
                  </a:lnTo>
                  <a:lnTo>
                    <a:pt x="2239" y="636"/>
                  </a:lnTo>
                  <a:lnTo>
                    <a:pt x="1361" y="395"/>
                  </a:lnTo>
                  <a:lnTo>
                    <a:pt x="1" y="0"/>
                  </a:lnTo>
                  <a:lnTo>
                    <a:pt x="1"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5327;p48">
              <a:extLst>
                <a:ext uri="{FF2B5EF4-FFF2-40B4-BE49-F238E27FC236}">
                  <a16:creationId xmlns:a16="http://schemas.microsoft.com/office/drawing/2014/main" id="{37A8B06A-1C8B-8516-6838-9E98A3500916}"/>
                </a:ext>
              </a:extLst>
            </p:cNvPr>
            <p:cNvSpPr/>
            <p:nvPr/>
          </p:nvSpPr>
          <p:spPr>
            <a:xfrm>
              <a:off x="3857425" y="3898950"/>
              <a:ext cx="217800" cy="618800"/>
            </a:xfrm>
            <a:custGeom>
              <a:avLst/>
              <a:gdLst/>
              <a:ahLst/>
              <a:cxnLst/>
              <a:rect l="l" t="t" r="r" b="b"/>
              <a:pathLst>
                <a:path w="8712" h="24752" extrusionOk="0">
                  <a:moveTo>
                    <a:pt x="0" y="1"/>
                  </a:moveTo>
                  <a:lnTo>
                    <a:pt x="329" y="4784"/>
                  </a:lnTo>
                  <a:lnTo>
                    <a:pt x="1734" y="24510"/>
                  </a:lnTo>
                  <a:lnTo>
                    <a:pt x="1799" y="24532"/>
                  </a:lnTo>
                  <a:lnTo>
                    <a:pt x="2085" y="24576"/>
                  </a:lnTo>
                  <a:lnTo>
                    <a:pt x="2545" y="24642"/>
                  </a:lnTo>
                  <a:lnTo>
                    <a:pt x="3226" y="24708"/>
                  </a:lnTo>
                  <a:lnTo>
                    <a:pt x="4147" y="24752"/>
                  </a:lnTo>
                  <a:lnTo>
                    <a:pt x="4718" y="24752"/>
                  </a:lnTo>
                  <a:lnTo>
                    <a:pt x="5332" y="24730"/>
                  </a:lnTo>
                  <a:lnTo>
                    <a:pt x="6034" y="24708"/>
                  </a:lnTo>
                  <a:lnTo>
                    <a:pt x="6802" y="24664"/>
                  </a:lnTo>
                  <a:lnTo>
                    <a:pt x="7636" y="24598"/>
                  </a:lnTo>
                  <a:lnTo>
                    <a:pt x="8558" y="24510"/>
                  </a:lnTo>
                  <a:lnTo>
                    <a:pt x="8623" y="24071"/>
                  </a:lnTo>
                  <a:lnTo>
                    <a:pt x="8667" y="23435"/>
                  </a:lnTo>
                  <a:lnTo>
                    <a:pt x="8689" y="22623"/>
                  </a:lnTo>
                  <a:lnTo>
                    <a:pt x="8711" y="21636"/>
                  </a:lnTo>
                  <a:lnTo>
                    <a:pt x="8689" y="19244"/>
                  </a:lnTo>
                  <a:lnTo>
                    <a:pt x="8645" y="16457"/>
                  </a:lnTo>
                  <a:lnTo>
                    <a:pt x="8558" y="13451"/>
                  </a:lnTo>
                  <a:lnTo>
                    <a:pt x="8448" y="10379"/>
                  </a:lnTo>
                  <a:lnTo>
                    <a:pt x="8228" y="4784"/>
                  </a:lnTo>
                  <a:lnTo>
                    <a:pt x="8009" y="220"/>
                  </a:lnTo>
                  <a:lnTo>
                    <a:pt x="0"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5328;p48">
              <a:extLst>
                <a:ext uri="{FF2B5EF4-FFF2-40B4-BE49-F238E27FC236}">
                  <a16:creationId xmlns:a16="http://schemas.microsoft.com/office/drawing/2014/main" id="{348A4871-49CB-D53C-0DCF-D0B25D7BEEEA}"/>
                </a:ext>
              </a:extLst>
            </p:cNvPr>
            <p:cNvSpPr/>
            <p:nvPr/>
          </p:nvSpPr>
          <p:spPr>
            <a:xfrm>
              <a:off x="3857425" y="3898950"/>
              <a:ext cx="205725" cy="119625"/>
            </a:xfrm>
            <a:custGeom>
              <a:avLst/>
              <a:gdLst/>
              <a:ahLst/>
              <a:cxnLst/>
              <a:rect l="l" t="t" r="r" b="b"/>
              <a:pathLst>
                <a:path w="8229" h="4785" extrusionOk="0">
                  <a:moveTo>
                    <a:pt x="8228" y="4784"/>
                  </a:moveTo>
                  <a:lnTo>
                    <a:pt x="329" y="4784"/>
                  </a:lnTo>
                  <a:lnTo>
                    <a:pt x="0" y="1"/>
                  </a:lnTo>
                  <a:lnTo>
                    <a:pt x="8009" y="220"/>
                  </a:lnTo>
                  <a:lnTo>
                    <a:pt x="8009" y="220"/>
                  </a:lnTo>
                  <a:lnTo>
                    <a:pt x="8228" y="4784"/>
                  </a:lnTo>
                  <a:lnTo>
                    <a:pt x="8228" y="4784"/>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5329;p48">
              <a:extLst>
                <a:ext uri="{FF2B5EF4-FFF2-40B4-BE49-F238E27FC236}">
                  <a16:creationId xmlns:a16="http://schemas.microsoft.com/office/drawing/2014/main" id="{67A5933C-4ABA-9912-CE1F-5DC4C4B0D509}"/>
                </a:ext>
              </a:extLst>
            </p:cNvPr>
            <p:cNvSpPr/>
            <p:nvPr/>
          </p:nvSpPr>
          <p:spPr>
            <a:xfrm>
              <a:off x="3719725" y="4351525"/>
              <a:ext cx="370850" cy="300075"/>
            </a:xfrm>
            <a:custGeom>
              <a:avLst/>
              <a:gdLst/>
              <a:ahLst/>
              <a:cxnLst/>
              <a:rect l="l" t="t" r="r" b="b"/>
              <a:pathLst>
                <a:path w="14834" h="12003" extrusionOk="0">
                  <a:moveTo>
                    <a:pt x="14812" y="0"/>
                  </a:moveTo>
                  <a:lnTo>
                    <a:pt x="12398" y="88"/>
                  </a:lnTo>
                  <a:lnTo>
                    <a:pt x="11125" y="132"/>
                  </a:lnTo>
                  <a:lnTo>
                    <a:pt x="7680" y="307"/>
                  </a:lnTo>
                  <a:lnTo>
                    <a:pt x="6254" y="373"/>
                  </a:lnTo>
                  <a:lnTo>
                    <a:pt x="6474" y="6605"/>
                  </a:lnTo>
                  <a:lnTo>
                    <a:pt x="6254" y="6824"/>
                  </a:lnTo>
                  <a:lnTo>
                    <a:pt x="5991" y="7066"/>
                  </a:lnTo>
                  <a:lnTo>
                    <a:pt x="5618" y="7373"/>
                  </a:lnTo>
                  <a:lnTo>
                    <a:pt x="5179" y="7724"/>
                  </a:lnTo>
                  <a:lnTo>
                    <a:pt x="4652" y="8119"/>
                  </a:lnTo>
                  <a:lnTo>
                    <a:pt x="4060" y="8514"/>
                  </a:lnTo>
                  <a:lnTo>
                    <a:pt x="3402" y="8931"/>
                  </a:lnTo>
                  <a:lnTo>
                    <a:pt x="2853" y="9238"/>
                  </a:lnTo>
                  <a:lnTo>
                    <a:pt x="2348" y="9479"/>
                  </a:lnTo>
                  <a:lnTo>
                    <a:pt x="1888" y="9699"/>
                  </a:lnTo>
                  <a:lnTo>
                    <a:pt x="1449" y="9918"/>
                  </a:lnTo>
                  <a:lnTo>
                    <a:pt x="1076" y="10138"/>
                  </a:lnTo>
                  <a:lnTo>
                    <a:pt x="878" y="10269"/>
                  </a:lnTo>
                  <a:lnTo>
                    <a:pt x="703" y="10401"/>
                  </a:lnTo>
                  <a:lnTo>
                    <a:pt x="549" y="10554"/>
                  </a:lnTo>
                  <a:lnTo>
                    <a:pt x="396" y="10730"/>
                  </a:lnTo>
                  <a:lnTo>
                    <a:pt x="242" y="10927"/>
                  </a:lnTo>
                  <a:lnTo>
                    <a:pt x="88" y="11147"/>
                  </a:lnTo>
                  <a:lnTo>
                    <a:pt x="22" y="11300"/>
                  </a:lnTo>
                  <a:lnTo>
                    <a:pt x="1" y="11432"/>
                  </a:lnTo>
                  <a:lnTo>
                    <a:pt x="22" y="11586"/>
                  </a:lnTo>
                  <a:lnTo>
                    <a:pt x="88" y="11717"/>
                  </a:lnTo>
                  <a:lnTo>
                    <a:pt x="176" y="11827"/>
                  </a:lnTo>
                  <a:lnTo>
                    <a:pt x="286" y="11937"/>
                  </a:lnTo>
                  <a:lnTo>
                    <a:pt x="417" y="11981"/>
                  </a:lnTo>
                  <a:lnTo>
                    <a:pt x="571" y="12003"/>
                  </a:lnTo>
                  <a:lnTo>
                    <a:pt x="1295" y="12003"/>
                  </a:lnTo>
                  <a:lnTo>
                    <a:pt x="2019" y="11981"/>
                  </a:lnTo>
                  <a:lnTo>
                    <a:pt x="3533" y="11871"/>
                  </a:lnTo>
                  <a:lnTo>
                    <a:pt x="5047" y="11739"/>
                  </a:lnTo>
                  <a:lnTo>
                    <a:pt x="6517" y="11586"/>
                  </a:lnTo>
                  <a:lnTo>
                    <a:pt x="7834" y="11410"/>
                  </a:lnTo>
                  <a:lnTo>
                    <a:pt x="8975" y="11235"/>
                  </a:lnTo>
                  <a:lnTo>
                    <a:pt x="10445" y="10993"/>
                  </a:lnTo>
                  <a:lnTo>
                    <a:pt x="10533" y="10971"/>
                  </a:lnTo>
                  <a:lnTo>
                    <a:pt x="10621" y="10927"/>
                  </a:lnTo>
                  <a:lnTo>
                    <a:pt x="10665" y="10862"/>
                  </a:lnTo>
                  <a:lnTo>
                    <a:pt x="10708" y="10774"/>
                  </a:lnTo>
                  <a:lnTo>
                    <a:pt x="11016" y="10006"/>
                  </a:lnTo>
                  <a:lnTo>
                    <a:pt x="11191" y="9479"/>
                  </a:lnTo>
                  <a:lnTo>
                    <a:pt x="11520" y="9874"/>
                  </a:lnTo>
                  <a:lnTo>
                    <a:pt x="11893" y="10313"/>
                  </a:lnTo>
                  <a:lnTo>
                    <a:pt x="11959" y="10401"/>
                  </a:lnTo>
                  <a:lnTo>
                    <a:pt x="12069" y="10445"/>
                  </a:lnTo>
                  <a:lnTo>
                    <a:pt x="12266" y="10445"/>
                  </a:lnTo>
                  <a:lnTo>
                    <a:pt x="14000" y="9918"/>
                  </a:lnTo>
                  <a:lnTo>
                    <a:pt x="14109" y="9874"/>
                  </a:lnTo>
                  <a:lnTo>
                    <a:pt x="14219" y="9808"/>
                  </a:lnTo>
                  <a:lnTo>
                    <a:pt x="14329" y="9743"/>
                  </a:lnTo>
                  <a:lnTo>
                    <a:pt x="14417" y="9655"/>
                  </a:lnTo>
                  <a:lnTo>
                    <a:pt x="14482" y="9545"/>
                  </a:lnTo>
                  <a:lnTo>
                    <a:pt x="14548" y="9435"/>
                  </a:lnTo>
                  <a:lnTo>
                    <a:pt x="14570" y="9304"/>
                  </a:lnTo>
                  <a:lnTo>
                    <a:pt x="14592" y="9194"/>
                  </a:lnTo>
                  <a:lnTo>
                    <a:pt x="14614" y="8975"/>
                  </a:lnTo>
                  <a:lnTo>
                    <a:pt x="14702" y="7768"/>
                  </a:lnTo>
                  <a:lnTo>
                    <a:pt x="14768" y="5925"/>
                  </a:lnTo>
                  <a:lnTo>
                    <a:pt x="14790" y="4740"/>
                  </a:lnTo>
                  <a:lnTo>
                    <a:pt x="14812" y="3357"/>
                  </a:lnTo>
                  <a:lnTo>
                    <a:pt x="14834" y="1777"/>
                  </a:lnTo>
                  <a:lnTo>
                    <a:pt x="1481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5330;p48">
              <a:extLst>
                <a:ext uri="{FF2B5EF4-FFF2-40B4-BE49-F238E27FC236}">
                  <a16:creationId xmlns:a16="http://schemas.microsoft.com/office/drawing/2014/main" id="{ED1552FF-0F6E-94F8-92CC-7AABFCE16824}"/>
                </a:ext>
              </a:extLst>
            </p:cNvPr>
            <p:cNvSpPr/>
            <p:nvPr/>
          </p:nvSpPr>
          <p:spPr>
            <a:xfrm>
              <a:off x="3997850" y="4353700"/>
              <a:ext cx="31825" cy="154725"/>
            </a:xfrm>
            <a:custGeom>
              <a:avLst/>
              <a:gdLst/>
              <a:ahLst/>
              <a:cxnLst/>
              <a:rect l="l" t="t" r="r" b="b"/>
              <a:pathLst>
                <a:path w="1273" h="6189" extrusionOk="0">
                  <a:moveTo>
                    <a:pt x="1273" y="1"/>
                  </a:moveTo>
                  <a:lnTo>
                    <a:pt x="1075" y="6123"/>
                  </a:lnTo>
                  <a:lnTo>
                    <a:pt x="132" y="6189"/>
                  </a:lnTo>
                  <a:lnTo>
                    <a:pt x="0" y="45"/>
                  </a:lnTo>
                  <a:lnTo>
                    <a:pt x="0" y="45"/>
                  </a:lnTo>
                  <a:lnTo>
                    <a:pt x="1273" y="1"/>
                  </a:ln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5331;p48">
              <a:extLst>
                <a:ext uri="{FF2B5EF4-FFF2-40B4-BE49-F238E27FC236}">
                  <a16:creationId xmlns:a16="http://schemas.microsoft.com/office/drawing/2014/main" id="{5DF9A9A1-A492-DE4F-21AF-909F8863FAC2}"/>
                </a:ext>
              </a:extLst>
            </p:cNvPr>
            <p:cNvSpPr/>
            <p:nvPr/>
          </p:nvSpPr>
          <p:spPr>
            <a:xfrm>
              <a:off x="3719725" y="4601650"/>
              <a:ext cx="275400" cy="49950"/>
            </a:xfrm>
            <a:custGeom>
              <a:avLst/>
              <a:gdLst/>
              <a:ahLst/>
              <a:cxnLst/>
              <a:rect l="l" t="t" r="r" b="b"/>
              <a:pathLst>
                <a:path w="11016" h="1998" extrusionOk="0">
                  <a:moveTo>
                    <a:pt x="5113" y="1054"/>
                  </a:moveTo>
                  <a:lnTo>
                    <a:pt x="5113" y="1054"/>
                  </a:lnTo>
                  <a:lnTo>
                    <a:pt x="5859" y="966"/>
                  </a:lnTo>
                  <a:lnTo>
                    <a:pt x="6605" y="879"/>
                  </a:lnTo>
                  <a:lnTo>
                    <a:pt x="7373" y="769"/>
                  </a:lnTo>
                  <a:lnTo>
                    <a:pt x="8119" y="637"/>
                  </a:lnTo>
                  <a:lnTo>
                    <a:pt x="8865" y="484"/>
                  </a:lnTo>
                  <a:lnTo>
                    <a:pt x="9611" y="330"/>
                  </a:lnTo>
                  <a:lnTo>
                    <a:pt x="11016" y="1"/>
                  </a:lnTo>
                  <a:lnTo>
                    <a:pt x="10708" y="769"/>
                  </a:lnTo>
                  <a:lnTo>
                    <a:pt x="10708" y="769"/>
                  </a:lnTo>
                  <a:lnTo>
                    <a:pt x="10665" y="857"/>
                  </a:lnTo>
                  <a:lnTo>
                    <a:pt x="10621" y="922"/>
                  </a:lnTo>
                  <a:lnTo>
                    <a:pt x="10533" y="966"/>
                  </a:lnTo>
                  <a:lnTo>
                    <a:pt x="10445" y="988"/>
                  </a:lnTo>
                  <a:lnTo>
                    <a:pt x="10445" y="988"/>
                  </a:lnTo>
                  <a:lnTo>
                    <a:pt x="8975" y="1230"/>
                  </a:lnTo>
                  <a:lnTo>
                    <a:pt x="7834" y="1405"/>
                  </a:lnTo>
                  <a:lnTo>
                    <a:pt x="6517" y="1581"/>
                  </a:lnTo>
                  <a:lnTo>
                    <a:pt x="5047" y="1734"/>
                  </a:lnTo>
                  <a:lnTo>
                    <a:pt x="3533" y="1866"/>
                  </a:lnTo>
                  <a:lnTo>
                    <a:pt x="2019" y="1976"/>
                  </a:lnTo>
                  <a:lnTo>
                    <a:pt x="1295" y="1998"/>
                  </a:lnTo>
                  <a:lnTo>
                    <a:pt x="571" y="1998"/>
                  </a:lnTo>
                  <a:lnTo>
                    <a:pt x="571" y="1998"/>
                  </a:lnTo>
                  <a:lnTo>
                    <a:pt x="417" y="1976"/>
                  </a:lnTo>
                  <a:lnTo>
                    <a:pt x="286" y="1932"/>
                  </a:lnTo>
                  <a:lnTo>
                    <a:pt x="176" y="1822"/>
                  </a:lnTo>
                  <a:lnTo>
                    <a:pt x="88" y="1712"/>
                  </a:lnTo>
                  <a:lnTo>
                    <a:pt x="22" y="1581"/>
                  </a:lnTo>
                  <a:lnTo>
                    <a:pt x="1" y="1427"/>
                  </a:lnTo>
                  <a:lnTo>
                    <a:pt x="22" y="1295"/>
                  </a:lnTo>
                  <a:lnTo>
                    <a:pt x="88" y="1142"/>
                  </a:lnTo>
                  <a:lnTo>
                    <a:pt x="88" y="1142"/>
                  </a:lnTo>
                  <a:lnTo>
                    <a:pt x="88" y="1142"/>
                  </a:lnTo>
                  <a:lnTo>
                    <a:pt x="352" y="1164"/>
                  </a:lnTo>
                  <a:lnTo>
                    <a:pt x="703" y="1186"/>
                  </a:lnTo>
                  <a:lnTo>
                    <a:pt x="1120" y="1208"/>
                  </a:lnTo>
                  <a:lnTo>
                    <a:pt x="1668" y="1208"/>
                  </a:lnTo>
                  <a:lnTo>
                    <a:pt x="2326" y="1208"/>
                  </a:lnTo>
                  <a:lnTo>
                    <a:pt x="3116" y="1186"/>
                  </a:lnTo>
                  <a:lnTo>
                    <a:pt x="4038" y="1120"/>
                  </a:lnTo>
                  <a:lnTo>
                    <a:pt x="5113" y="1054"/>
                  </a:lnTo>
                  <a:lnTo>
                    <a:pt x="5113" y="1054"/>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5332;p48">
              <a:extLst>
                <a:ext uri="{FF2B5EF4-FFF2-40B4-BE49-F238E27FC236}">
                  <a16:creationId xmlns:a16="http://schemas.microsoft.com/office/drawing/2014/main" id="{6C9DBB50-B622-8C99-B60C-78F76F423360}"/>
                </a:ext>
              </a:extLst>
            </p:cNvPr>
            <p:cNvSpPr/>
            <p:nvPr/>
          </p:nvSpPr>
          <p:spPr>
            <a:xfrm>
              <a:off x="4007725" y="4575875"/>
              <a:ext cx="77375" cy="36775"/>
            </a:xfrm>
            <a:custGeom>
              <a:avLst/>
              <a:gdLst/>
              <a:ahLst/>
              <a:cxnLst/>
              <a:rect l="l" t="t" r="r" b="b"/>
              <a:pathLst>
                <a:path w="3095" h="1471" extrusionOk="0">
                  <a:moveTo>
                    <a:pt x="3094" y="1"/>
                  </a:moveTo>
                  <a:lnTo>
                    <a:pt x="3094" y="1"/>
                  </a:lnTo>
                  <a:lnTo>
                    <a:pt x="3072" y="220"/>
                  </a:lnTo>
                  <a:lnTo>
                    <a:pt x="3072" y="220"/>
                  </a:lnTo>
                  <a:lnTo>
                    <a:pt x="3050" y="330"/>
                  </a:lnTo>
                  <a:lnTo>
                    <a:pt x="3028" y="461"/>
                  </a:lnTo>
                  <a:lnTo>
                    <a:pt x="2962" y="571"/>
                  </a:lnTo>
                  <a:lnTo>
                    <a:pt x="2897" y="681"/>
                  </a:lnTo>
                  <a:lnTo>
                    <a:pt x="2809" y="769"/>
                  </a:lnTo>
                  <a:lnTo>
                    <a:pt x="2699" y="834"/>
                  </a:lnTo>
                  <a:lnTo>
                    <a:pt x="2589" y="900"/>
                  </a:lnTo>
                  <a:lnTo>
                    <a:pt x="2480" y="944"/>
                  </a:lnTo>
                  <a:lnTo>
                    <a:pt x="746" y="1471"/>
                  </a:lnTo>
                  <a:lnTo>
                    <a:pt x="746" y="1471"/>
                  </a:lnTo>
                  <a:lnTo>
                    <a:pt x="637" y="1471"/>
                  </a:lnTo>
                  <a:lnTo>
                    <a:pt x="549" y="1471"/>
                  </a:lnTo>
                  <a:lnTo>
                    <a:pt x="439" y="1427"/>
                  </a:lnTo>
                  <a:lnTo>
                    <a:pt x="373" y="1339"/>
                  </a:lnTo>
                  <a:lnTo>
                    <a:pt x="0" y="900"/>
                  </a:lnTo>
                  <a:lnTo>
                    <a:pt x="0" y="900"/>
                  </a:lnTo>
                  <a:lnTo>
                    <a:pt x="966" y="637"/>
                  </a:lnTo>
                  <a:lnTo>
                    <a:pt x="1800" y="396"/>
                  </a:lnTo>
                  <a:lnTo>
                    <a:pt x="3094" y="1"/>
                  </a:lnTo>
                  <a:lnTo>
                    <a:pt x="3094"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5333;p48">
              <a:extLst>
                <a:ext uri="{FF2B5EF4-FFF2-40B4-BE49-F238E27FC236}">
                  <a16:creationId xmlns:a16="http://schemas.microsoft.com/office/drawing/2014/main" id="{71FCD241-09C0-80B7-0938-40499C562B21}"/>
                </a:ext>
              </a:extLst>
            </p:cNvPr>
            <p:cNvSpPr/>
            <p:nvPr/>
          </p:nvSpPr>
          <p:spPr>
            <a:xfrm>
              <a:off x="3836575" y="3183075"/>
              <a:ext cx="522250" cy="751000"/>
            </a:xfrm>
            <a:custGeom>
              <a:avLst/>
              <a:gdLst/>
              <a:ahLst/>
              <a:cxnLst/>
              <a:rect l="l" t="t" r="r" b="b"/>
              <a:pathLst>
                <a:path w="20890" h="30040" extrusionOk="0">
                  <a:moveTo>
                    <a:pt x="5332" y="1"/>
                  </a:moveTo>
                  <a:lnTo>
                    <a:pt x="5332" y="1"/>
                  </a:lnTo>
                  <a:lnTo>
                    <a:pt x="4740" y="220"/>
                  </a:lnTo>
                  <a:lnTo>
                    <a:pt x="4103" y="440"/>
                  </a:lnTo>
                  <a:lnTo>
                    <a:pt x="3357" y="747"/>
                  </a:lnTo>
                  <a:lnTo>
                    <a:pt x="2568" y="1076"/>
                  </a:lnTo>
                  <a:lnTo>
                    <a:pt x="1821" y="1427"/>
                  </a:lnTo>
                  <a:lnTo>
                    <a:pt x="1492" y="1603"/>
                  </a:lnTo>
                  <a:lnTo>
                    <a:pt x="1207" y="1778"/>
                  </a:lnTo>
                  <a:lnTo>
                    <a:pt x="966" y="1954"/>
                  </a:lnTo>
                  <a:lnTo>
                    <a:pt x="790" y="2129"/>
                  </a:lnTo>
                  <a:lnTo>
                    <a:pt x="790" y="2129"/>
                  </a:lnTo>
                  <a:lnTo>
                    <a:pt x="746" y="2173"/>
                  </a:lnTo>
                  <a:lnTo>
                    <a:pt x="702" y="2283"/>
                  </a:lnTo>
                  <a:lnTo>
                    <a:pt x="637" y="2568"/>
                  </a:lnTo>
                  <a:lnTo>
                    <a:pt x="571" y="3007"/>
                  </a:lnTo>
                  <a:lnTo>
                    <a:pt x="527" y="3555"/>
                  </a:lnTo>
                  <a:lnTo>
                    <a:pt x="417" y="5004"/>
                  </a:lnTo>
                  <a:lnTo>
                    <a:pt x="307" y="6825"/>
                  </a:lnTo>
                  <a:lnTo>
                    <a:pt x="242" y="8953"/>
                  </a:lnTo>
                  <a:lnTo>
                    <a:pt x="154" y="11301"/>
                  </a:lnTo>
                  <a:lnTo>
                    <a:pt x="110" y="13781"/>
                  </a:lnTo>
                  <a:lnTo>
                    <a:pt x="66" y="16348"/>
                  </a:lnTo>
                  <a:lnTo>
                    <a:pt x="0" y="21373"/>
                  </a:lnTo>
                  <a:lnTo>
                    <a:pt x="0" y="25739"/>
                  </a:lnTo>
                  <a:lnTo>
                    <a:pt x="22" y="28833"/>
                  </a:lnTo>
                  <a:lnTo>
                    <a:pt x="44" y="29711"/>
                  </a:lnTo>
                  <a:lnTo>
                    <a:pt x="44" y="29952"/>
                  </a:lnTo>
                  <a:lnTo>
                    <a:pt x="66" y="30040"/>
                  </a:lnTo>
                  <a:lnTo>
                    <a:pt x="66" y="30040"/>
                  </a:lnTo>
                  <a:lnTo>
                    <a:pt x="20889" y="30040"/>
                  </a:lnTo>
                  <a:lnTo>
                    <a:pt x="20889" y="30040"/>
                  </a:lnTo>
                  <a:lnTo>
                    <a:pt x="20736" y="25717"/>
                  </a:lnTo>
                  <a:lnTo>
                    <a:pt x="20385" y="16172"/>
                  </a:lnTo>
                  <a:lnTo>
                    <a:pt x="19990" y="6496"/>
                  </a:lnTo>
                  <a:lnTo>
                    <a:pt x="19836" y="3182"/>
                  </a:lnTo>
                  <a:lnTo>
                    <a:pt x="19770" y="2195"/>
                  </a:lnTo>
                  <a:lnTo>
                    <a:pt x="19748" y="1734"/>
                  </a:lnTo>
                  <a:lnTo>
                    <a:pt x="19748" y="1734"/>
                  </a:lnTo>
                  <a:lnTo>
                    <a:pt x="19704" y="1690"/>
                  </a:lnTo>
                  <a:lnTo>
                    <a:pt x="19661" y="1625"/>
                  </a:lnTo>
                  <a:lnTo>
                    <a:pt x="19485" y="1515"/>
                  </a:lnTo>
                  <a:lnTo>
                    <a:pt x="19244" y="1383"/>
                  </a:lnTo>
                  <a:lnTo>
                    <a:pt x="18915" y="1252"/>
                  </a:lnTo>
                  <a:lnTo>
                    <a:pt x="18125" y="966"/>
                  </a:lnTo>
                  <a:lnTo>
                    <a:pt x="17225" y="703"/>
                  </a:lnTo>
                  <a:lnTo>
                    <a:pt x="16347" y="440"/>
                  </a:lnTo>
                  <a:lnTo>
                    <a:pt x="15579" y="242"/>
                  </a:lnTo>
                  <a:lnTo>
                    <a:pt x="14811" y="45"/>
                  </a:lnTo>
                  <a:lnTo>
                    <a:pt x="9896" y="7242"/>
                  </a:lnTo>
                  <a:lnTo>
                    <a:pt x="533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5334;p48">
              <a:extLst>
                <a:ext uri="{FF2B5EF4-FFF2-40B4-BE49-F238E27FC236}">
                  <a16:creationId xmlns:a16="http://schemas.microsoft.com/office/drawing/2014/main" id="{8ABA074E-B3FA-6B9E-E99A-2A076AD1FA96}"/>
                </a:ext>
              </a:extLst>
            </p:cNvPr>
            <p:cNvSpPr/>
            <p:nvPr/>
          </p:nvSpPr>
          <p:spPr>
            <a:xfrm>
              <a:off x="4087800" y="3353675"/>
              <a:ext cx="11000" cy="560675"/>
            </a:xfrm>
            <a:custGeom>
              <a:avLst/>
              <a:gdLst/>
              <a:ahLst/>
              <a:cxnLst/>
              <a:rect l="l" t="t" r="r" b="b"/>
              <a:pathLst>
                <a:path w="440" h="22427" extrusionOk="0">
                  <a:moveTo>
                    <a:pt x="111" y="154"/>
                  </a:moveTo>
                  <a:lnTo>
                    <a:pt x="111" y="154"/>
                  </a:lnTo>
                  <a:lnTo>
                    <a:pt x="45" y="8734"/>
                  </a:lnTo>
                  <a:lnTo>
                    <a:pt x="45" y="8734"/>
                  </a:lnTo>
                  <a:lnTo>
                    <a:pt x="23" y="13035"/>
                  </a:lnTo>
                  <a:lnTo>
                    <a:pt x="1" y="17357"/>
                  </a:lnTo>
                  <a:lnTo>
                    <a:pt x="1" y="17357"/>
                  </a:lnTo>
                  <a:lnTo>
                    <a:pt x="23" y="19859"/>
                  </a:lnTo>
                  <a:lnTo>
                    <a:pt x="23" y="19859"/>
                  </a:lnTo>
                  <a:lnTo>
                    <a:pt x="23" y="21088"/>
                  </a:lnTo>
                  <a:lnTo>
                    <a:pt x="23" y="21088"/>
                  </a:lnTo>
                  <a:lnTo>
                    <a:pt x="23" y="21702"/>
                  </a:lnTo>
                  <a:lnTo>
                    <a:pt x="23" y="21987"/>
                  </a:lnTo>
                  <a:lnTo>
                    <a:pt x="67" y="22294"/>
                  </a:lnTo>
                  <a:lnTo>
                    <a:pt x="67" y="22294"/>
                  </a:lnTo>
                  <a:lnTo>
                    <a:pt x="67" y="22360"/>
                  </a:lnTo>
                  <a:lnTo>
                    <a:pt x="111" y="22382"/>
                  </a:lnTo>
                  <a:lnTo>
                    <a:pt x="133" y="22404"/>
                  </a:lnTo>
                  <a:lnTo>
                    <a:pt x="176" y="22426"/>
                  </a:lnTo>
                  <a:lnTo>
                    <a:pt x="220" y="22404"/>
                  </a:lnTo>
                  <a:lnTo>
                    <a:pt x="264" y="22382"/>
                  </a:lnTo>
                  <a:lnTo>
                    <a:pt x="286" y="22360"/>
                  </a:lnTo>
                  <a:lnTo>
                    <a:pt x="308" y="22294"/>
                  </a:lnTo>
                  <a:lnTo>
                    <a:pt x="308" y="22294"/>
                  </a:lnTo>
                  <a:lnTo>
                    <a:pt x="352" y="21768"/>
                  </a:lnTo>
                  <a:lnTo>
                    <a:pt x="374" y="21241"/>
                  </a:lnTo>
                  <a:lnTo>
                    <a:pt x="374" y="20188"/>
                  </a:lnTo>
                  <a:lnTo>
                    <a:pt x="374" y="20188"/>
                  </a:lnTo>
                  <a:lnTo>
                    <a:pt x="396" y="18059"/>
                  </a:lnTo>
                  <a:lnTo>
                    <a:pt x="396" y="18059"/>
                  </a:lnTo>
                  <a:lnTo>
                    <a:pt x="418" y="13737"/>
                  </a:lnTo>
                  <a:lnTo>
                    <a:pt x="418" y="13737"/>
                  </a:lnTo>
                  <a:lnTo>
                    <a:pt x="440" y="5004"/>
                  </a:lnTo>
                  <a:lnTo>
                    <a:pt x="440" y="5004"/>
                  </a:lnTo>
                  <a:lnTo>
                    <a:pt x="440" y="133"/>
                  </a:lnTo>
                  <a:lnTo>
                    <a:pt x="440" y="133"/>
                  </a:lnTo>
                  <a:lnTo>
                    <a:pt x="418" y="67"/>
                  </a:lnTo>
                  <a:lnTo>
                    <a:pt x="374" y="23"/>
                  </a:lnTo>
                  <a:lnTo>
                    <a:pt x="330" y="1"/>
                  </a:lnTo>
                  <a:lnTo>
                    <a:pt x="264" y="1"/>
                  </a:lnTo>
                  <a:lnTo>
                    <a:pt x="220" y="1"/>
                  </a:lnTo>
                  <a:lnTo>
                    <a:pt x="154" y="45"/>
                  </a:lnTo>
                  <a:lnTo>
                    <a:pt x="133" y="89"/>
                  </a:lnTo>
                  <a:lnTo>
                    <a:pt x="111" y="154"/>
                  </a:lnTo>
                  <a:lnTo>
                    <a:pt x="111" y="154"/>
                  </a:lnTo>
                  <a:close/>
                </a:path>
              </a:pathLst>
            </a:custGeom>
            <a:solidFill>
              <a:srgbClr val="D0D0D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5335;p48">
              <a:extLst>
                <a:ext uri="{FF2B5EF4-FFF2-40B4-BE49-F238E27FC236}">
                  <a16:creationId xmlns:a16="http://schemas.microsoft.com/office/drawing/2014/main" id="{EED0C06D-E09B-BB53-181A-A9C2B3A18BF7}"/>
                </a:ext>
              </a:extLst>
            </p:cNvPr>
            <p:cNvSpPr/>
            <p:nvPr/>
          </p:nvSpPr>
          <p:spPr>
            <a:xfrm>
              <a:off x="3947375" y="3164425"/>
              <a:ext cx="136625" cy="199700"/>
            </a:xfrm>
            <a:custGeom>
              <a:avLst/>
              <a:gdLst/>
              <a:ahLst/>
              <a:cxnLst/>
              <a:rect l="l" t="t" r="r" b="b"/>
              <a:pathLst>
                <a:path w="5465" h="7988" extrusionOk="0">
                  <a:moveTo>
                    <a:pt x="1932" y="1"/>
                  </a:moveTo>
                  <a:lnTo>
                    <a:pt x="5464" y="7988"/>
                  </a:lnTo>
                  <a:lnTo>
                    <a:pt x="2963" y="7549"/>
                  </a:lnTo>
                  <a:lnTo>
                    <a:pt x="2370" y="4916"/>
                  </a:lnTo>
                  <a:lnTo>
                    <a:pt x="374" y="6562"/>
                  </a:lnTo>
                  <a:lnTo>
                    <a:pt x="374" y="6562"/>
                  </a:lnTo>
                  <a:lnTo>
                    <a:pt x="286" y="5772"/>
                  </a:lnTo>
                  <a:lnTo>
                    <a:pt x="110" y="3972"/>
                  </a:lnTo>
                  <a:lnTo>
                    <a:pt x="45" y="2941"/>
                  </a:lnTo>
                  <a:lnTo>
                    <a:pt x="1" y="1998"/>
                  </a:lnTo>
                  <a:lnTo>
                    <a:pt x="1" y="1559"/>
                  </a:lnTo>
                  <a:lnTo>
                    <a:pt x="1" y="1208"/>
                  </a:lnTo>
                  <a:lnTo>
                    <a:pt x="45" y="900"/>
                  </a:lnTo>
                  <a:lnTo>
                    <a:pt x="88" y="681"/>
                  </a:lnTo>
                  <a:lnTo>
                    <a:pt x="88" y="681"/>
                  </a:lnTo>
                  <a:lnTo>
                    <a:pt x="681" y="440"/>
                  </a:lnTo>
                  <a:lnTo>
                    <a:pt x="1295" y="220"/>
                  </a:lnTo>
                  <a:lnTo>
                    <a:pt x="1932" y="1"/>
                  </a:lnTo>
                  <a:lnTo>
                    <a:pt x="193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5336;p48">
              <a:extLst>
                <a:ext uri="{FF2B5EF4-FFF2-40B4-BE49-F238E27FC236}">
                  <a16:creationId xmlns:a16="http://schemas.microsoft.com/office/drawing/2014/main" id="{CBDF0CCB-C66B-E28F-EA95-C9B2EA8BDDC1}"/>
                </a:ext>
              </a:extLst>
            </p:cNvPr>
            <p:cNvSpPr/>
            <p:nvPr/>
          </p:nvSpPr>
          <p:spPr>
            <a:xfrm>
              <a:off x="4083975" y="3164425"/>
              <a:ext cx="136600" cy="199700"/>
            </a:xfrm>
            <a:custGeom>
              <a:avLst/>
              <a:gdLst/>
              <a:ahLst/>
              <a:cxnLst/>
              <a:rect l="l" t="t" r="r" b="b"/>
              <a:pathLst>
                <a:path w="5464" h="7988" extrusionOk="0">
                  <a:moveTo>
                    <a:pt x="3533" y="1"/>
                  </a:moveTo>
                  <a:lnTo>
                    <a:pt x="0" y="7988"/>
                  </a:lnTo>
                  <a:lnTo>
                    <a:pt x="2502" y="7549"/>
                  </a:lnTo>
                  <a:lnTo>
                    <a:pt x="3094" y="4916"/>
                  </a:lnTo>
                  <a:lnTo>
                    <a:pt x="5113" y="6562"/>
                  </a:lnTo>
                  <a:lnTo>
                    <a:pt x="5113" y="6562"/>
                  </a:lnTo>
                  <a:lnTo>
                    <a:pt x="5201" y="5772"/>
                  </a:lnTo>
                  <a:lnTo>
                    <a:pt x="5354" y="3972"/>
                  </a:lnTo>
                  <a:lnTo>
                    <a:pt x="5420" y="2941"/>
                  </a:lnTo>
                  <a:lnTo>
                    <a:pt x="5464" y="1998"/>
                  </a:lnTo>
                  <a:lnTo>
                    <a:pt x="5464" y="1559"/>
                  </a:lnTo>
                  <a:lnTo>
                    <a:pt x="5464" y="1208"/>
                  </a:lnTo>
                  <a:lnTo>
                    <a:pt x="5442" y="900"/>
                  </a:lnTo>
                  <a:lnTo>
                    <a:pt x="5398" y="681"/>
                  </a:lnTo>
                  <a:lnTo>
                    <a:pt x="5398" y="681"/>
                  </a:lnTo>
                  <a:lnTo>
                    <a:pt x="4784" y="440"/>
                  </a:lnTo>
                  <a:lnTo>
                    <a:pt x="4191" y="220"/>
                  </a:lnTo>
                  <a:lnTo>
                    <a:pt x="3533" y="1"/>
                  </a:lnTo>
                  <a:lnTo>
                    <a:pt x="353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5337;p48">
              <a:extLst>
                <a:ext uri="{FF2B5EF4-FFF2-40B4-BE49-F238E27FC236}">
                  <a16:creationId xmlns:a16="http://schemas.microsoft.com/office/drawing/2014/main" id="{C05D8F29-7D74-4E7C-A17C-E5D9EF62D0AE}"/>
                </a:ext>
              </a:extLst>
            </p:cNvPr>
            <p:cNvSpPr/>
            <p:nvPr/>
          </p:nvSpPr>
          <p:spPr>
            <a:xfrm>
              <a:off x="4229875" y="3206675"/>
              <a:ext cx="178325" cy="246875"/>
            </a:xfrm>
            <a:custGeom>
              <a:avLst/>
              <a:gdLst/>
              <a:ahLst/>
              <a:cxnLst/>
              <a:rect l="l" t="t" r="r" b="b"/>
              <a:pathLst>
                <a:path w="7133" h="9875" extrusionOk="0">
                  <a:moveTo>
                    <a:pt x="3139" y="0"/>
                  </a:moveTo>
                  <a:lnTo>
                    <a:pt x="1" y="7592"/>
                  </a:lnTo>
                  <a:lnTo>
                    <a:pt x="2502" y="9874"/>
                  </a:lnTo>
                  <a:lnTo>
                    <a:pt x="2853" y="9304"/>
                  </a:lnTo>
                  <a:lnTo>
                    <a:pt x="3863" y="7702"/>
                  </a:lnTo>
                  <a:lnTo>
                    <a:pt x="5333" y="5288"/>
                  </a:lnTo>
                  <a:lnTo>
                    <a:pt x="7132" y="2238"/>
                  </a:lnTo>
                  <a:lnTo>
                    <a:pt x="6935" y="1931"/>
                  </a:lnTo>
                  <a:lnTo>
                    <a:pt x="6671" y="1646"/>
                  </a:lnTo>
                  <a:lnTo>
                    <a:pt x="6386" y="1405"/>
                  </a:lnTo>
                  <a:lnTo>
                    <a:pt x="6079" y="1163"/>
                  </a:lnTo>
                  <a:lnTo>
                    <a:pt x="5750" y="966"/>
                  </a:lnTo>
                  <a:lnTo>
                    <a:pt x="5421" y="768"/>
                  </a:lnTo>
                  <a:lnTo>
                    <a:pt x="5092" y="615"/>
                  </a:lnTo>
                  <a:lnTo>
                    <a:pt x="4740" y="483"/>
                  </a:lnTo>
                  <a:lnTo>
                    <a:pt x="4126" y="264"/>
                  </a:lnTo>
                  <a:lnTo>
                    <a:pt x="3621" y="110"/>
                  </a:lnTo>
                  <a:lnTo>
                    <a:pt x="3270" y="22"/>
                  </a:lnTo>
                  <a:lnTo>
                    <a:pt x="3139"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5338;p48">
              <a:extLst>
                <a:ext uri="{FF2B5EF4-FFF2-40B4-BE49-F238E27FC236}">
                  <a16:creationId xmlns:a16="http://schemas.microsoft.com/office/drawing/2014/main" id="{A8854056-F112-03F4-DE5B-4328034AC1E2}"/>
                </a:ext>
              </a:extLst>
            </p:cNvPr>
            <p:cNvSpPr/>
            <p:nvPr/>
          </p:nvSpPr>
          <p:spPr>
            <a:xfrm>
              <a:off x="3730700" y="3375625"/>
              <a:ext cx="618250" cy="493175"/>
            </a:xfrm>
            <a:custGeom>
              <a:avLst/>
              <a:gdLst/>
              <a:ahLst/>
              <a:cxnLst/>
              <a:rect l="l" t="t" r="r" b="b"/>
              <a:pathLst>
                <a:path w="24730" h="19727" extrusionOk="0">
                  <a:moveTo>
                    <a:pt x="12003" y="2634"/>
                  </a:moveTo>
                  <a:lnTo>
                    <a:pt x="12003" y="2634"/>
                  </a:lnTo>
                  <a:lnTo>
                    <a:pt x="11696" y="2678"/>
                  </a:lnTo>
                  <a:lnTo>
                    <a:pt x="11388" y="2678"/>
                  </a:lnTo>
                  <a:lnTo>
                    <a:pt x="11081" y="2656"/>
                  </a:lnTo>
                  <a:lnTo>
                    <a:pt x="10752" y="2590"/>
                  </a:lnTo>
                  <a:lnTo>
                    <a:pt x="10072" y="2414"/>
                  </a:lnTo>
                  <a:lnTo>
                    <a:pt x="9326" y="2217"/>
                  </a:lnTo>
                  <a:lnTo>
                    <a:pt x="8909" y="2129"/>
                  </a:lnTo>
                  <a:lnTo>
                    <a:pt x="8470" y="2063"/>
                  </a:lnTo>
                  <a:lnTo>
                    <a:pt x="8009" y="2041"/>
                  </a:lnTo>
                  <a:lnTo>
                    <a:pt x="7505" y="2019"/>
                  </a:lnTo>
                  <a:lnTo>
                    <a:pt x="6978" y="2063"/>
                  </a:lnTo>
                  <a:lnTo>
                    <a:pt x="6429" y="2151"/>
                  </a:lnTo>
                  <a:lnTo>
                    <a:pt x="5837" y="2283"/>
                  </a:lnTo>
                  <a:lnTo>
                    <a:pt x="5530" y="2370"/>
                  </a:lnTo>
                  <a:lnTo>
                    <a:pt x="5201" y="2480"/>
                  </a:lnTo>
                  <a:lnTo>
                    <a:pt x="5201" y="2480"/>
                  </a:lnTo>
                  <a:lnTo>
                    <a:pt x="4872" y="2612"/>
                  </a:lnTo>
                  <a:lnTo>
                    <a:pt x="4564" y="2743"/>
                  </a:lnTo>
                  <a:lnTo>
                    <a:pt x="4257" y="2897"/>
                  </a:lnTo>
                  <a:lnTo>
                    <a:pt x="3950" y="3073"/>
                  </a:lnTo>
                  <a:lnTo>
                    <a:pt x="3643" y="3270"/>
                  </a:lnTo>
                  <a:lnTo>
                    <a:pt x="3358" y="3467"/>
                  </a:lnTo>
                  <a:lnTo>
                    <a:pt x="3072" y="3687"/>
                  </a:lnTo>
                  <a:lnTo>
                    <a:pt x="2787" y="3906"/>
                  </a:lnTo>
                  <a:lnTo>
                    <a:pt x="2524" y="4148"/>
                  </a:lnTo>
                  <a:lnTo>
                    <a:pt x="2260" y="4411"/>
                  </a:lnTo>
                  <a:lnTo>
                    <a:pt x="2019" y="4696"/>
                  </a:lnTo>
                  <a:lnTo>
                    <a:pt x="1778" y="4982"/>
                  </a:lnTo>
                  <a:lnTo>
                    <a:pt x="1558" y="5289"/>
                  </a:lnTo>
                  <a:lnTo>
                    <a:pt x="1339" y="5596"/>
                  </a:lnTo>
                  <a:lnTo>
                    <a:pt x="1141" y="5925"/>
                  </a:lnTo>
                  <a:lnTo>
                    <a:pt x="966" y="6276"/>
                  </a:lnTo>
                  <a:lnTo>
                    <a:pt x="790" y="6627"/>
                  </a:lnTo>
                  <a:lnTo>
                    <a:pt x="637" y="7000"/>
                  </a:lnTo>
                  <a:lnTo>
                    <a:pt x="505" y="7395"/>
                  </a:lnTo>
                  <a:lnTo>
                    <a:pt x="373" y="7790"/>
                  </a:lnTo>
                  <a:lnTo>
                    <a:pt x="264" y="8207"/>
                  </a:lnTo>
                  <a:lnTo>
                    <a:pt x="176" y="8624"/>
                  </a:lnTo>
                  <a:lnTo>
                    <a:pt x="110" y="9063"/>
                  </a:lnTo>
                  <a:lnTo>
                    <a:pt x="44" y="9524"/>
                  </a:lnTo>
                  <a:lnTo>
                    <a:pt x="22" y="9984"/>
                  </a:lnTo>
                  <a:lnTo>
                    <a:pt x="0" y="10467"/>
                  </a:lnTo>
                  <a:lnTo>
                    <a:pt x="22" y="10950"/>
                  </a:lnTo>
                  <a:lnTo>
                    <a:pt x="44" y="11476"/>
                  </a:lnTo>
                  <a:lnTo>
                    <a:pt x="88" y="11981"/>
                  </a:lnTo>
                  <a:lnTo>
                    <a:pt x="176" y="12508"/>
                  </a:lnTo>
                  <a:lnTo>
                    <a:pt x="264" y="13056"/>
                  </a:lnTo>
                  <a:lnTo>
                    <a:pt x="395" y="13605"/>
                  </a:lnTo>
                  <a:lnTo>
                    <a:pt x="395" y="13605"/>
                  </a:lnTo>
                  <a:lnTo>
                    <a:pt x="527" y="14153"/>
                  </a:lnTo>
                  <a:lnTo>
                    <a:pt x="703" y="14680"/>
                  </a:lnTo>
                  <a:lnTo>
                    <a:pt x="900" y="15163"/>
                  </a:lnTo>
                  <a:lnTo>
                    <a:pt x="1098" y="15646"/>
                  </a:lnTo>
                  <a:lnTo>
                    <a:pt x="1339" y="16084"/>
                  </a:lnTo>
                  <a:lnTo>
                    <a:pt x="1580" y="16479"/>
                  </a:lnTo>
                  <a:lnTo>
                    <a:pt x="1844" y="16874"/>
                  </a:lnTo>
                  <a:lnTo>
                    <a:pt x="2129" y="17225"/>
                  </a:lnTo>
                  <a:lnTo>
                    <a:pt x="2436" y="17555"/>
                  </a:lnTo>
                  <a:lnTo>
                    <a:pt x="2743" y="17862"/>
                  </a:lnTo>
                  <a:lnTo>
                    <a:pt x="3072" y="18147"/>
                  </a:lnTo>
                  <a:lnTo>
                    <a:pt x="3401" y="18388"/>
                  </a:lnTo>
                  <a:lnTo>
                    <a:pt x="3753" y="18630"/>
                  </a:lnTo>
                  <a:lnTo>
                    <a:pt x="4126" y="18849"/>
                  </a:lnTo>
                  <a:lnTo>
                    <a:pt x="4499" y="19025"/>
                  </a:lnTo>
                  <a:lnTo>
                    <a:pt x="4872" y="19200"/>
                  </a:lnTo>
                  <a:lnTo>
                    <a:pt x="5267" y="19332"/>
                  </a:lnTo>
                  <a:lnTo>
                    <a:pt x="5662" y="19442"/>
                  </a:lnTo>
                  <a:lnTo>
                    <a:pt x="6056" y="19551"/>
                  </a:lnTo>
                  <a:lnTo>
                    <a:pt x="6451" y="19617"/>
                  </a:lnTo>
                  <a:lnTo>
                    <a:pt x="6868" y="19683"/>
                  </a:lnTo>
                  <a:lnTo>
                    <a:pt x="7263" y="19705"/>
                  </a:lnTo>
                  <a:lnTo>
                    <a:pt x="7680" y="19727"/>
                  </a:lnTo>
                  <a:lnTo>
                    <a:pt x="8097" y="19727"/>
                  </a:lnTo>
                  <a:lnTo>
                    <a:pt x="8514" y="19705"/>
                  </a:lnTo>
                  <a:lnTo>
                    <a:pt x="8909" y="19661"/>
                  </a:lnTo>
                  <a:lnTo>
                    <a:pt x="9326" y="19595"/>
                  </a:lnTo>
                  <a:lnTo>
                    <a:pt x="9721" y="19529"/>
                  </a:lnTo>
                  <a:lnTo>
                    <a:pt x="10116" y="19420"/>
                  </a:lnTo>
                  <a:lnTo>
                    <a:pt x="10511" y="19310"/>
                  </a:lnTo>
                  <a:lnTo>
                    <a:pt x="10906" y="19178"/>
                  </a:lnTo>
                  <a:lnTo>
                    <a:pt x="11279" y="19025"/>
                  </a:lnTo>
                  <a:lnTo>
                    <a:pt x="11279" y="19025"/>
                  </a:lnTo>
                  <a:lnTo>
                    <a:pt x="12003" y="18717"/>
                  </a:lnTo>
                  <a:lnTo>
                    <a:pt x="12617" y="18410"/>
                  </a:lnTo>
                  <a:lnTo>
                    <a:pt x="13144" y="18103"/>
                  </a:lnTo>
                  <a:lnTo>
                    <a:pt x="13605" y="17796"/>
                  </a:lnTo>
                  <a:lnTo>
                    <a:pt x="13978" y="17489"/>
                  </a:lnTo>
                  <a:lnTo>
                    <a:pt x="14329" y="17181"/>
                  </a:lnTo>
                  <a:lnTo>
                    <a:pt x="14614" y="16896"/>
                  </a:lnTo>
                  <a:lnTo>
                    <a:pt x="14855" y="16589"/>
                  </a:lnTo>
                  <a:lnTo>
                    <a:pt x="15294" y="15997"/>
                  </a:lnTo>
                  <a:lnTo>
                    <a:pt x="15689" y="15426"/>
                  </a:lnTo>
                  <a:lnTo>
                    <a:pt x="15931" y="15163"/>
                  </a:lnTo>
                  <a:lnTo>
                    <a:pt x="16172" y="14899"/>
                  </a:lnTo>
                  <a:lnTo>
                    <a:pt x="16435" y="14636"/>
                  </a:lnTo>
                  <a:lnTo>
                    <a:pt x="16764" y="14395"/>
                  </a:lnTo>
                  <a:lnTo>
                    <a:pt x="16764" y="14395"/>
                  </a:lnTo>
                  <a:lnTo>
                    <a:pt x="17137" y="14153"/>
                  </a:lnTo>
                  <a:lnTo>
                    <a:pt x="17510" y="13978"/>
                  </a:lnTo>
                  <a:lnTo>
                    <a:pt x="17905" y="13846"/>
                  </a:lnTo>
                  <a:lnTo>
                    <a:pt x="18278" y="13758"/>
                  </a:lnTo>
                  <a:lnTo>
                    <a:pt x="18673" y="13671"/>
                  </a:lnTo>
                  <a:lnTo>
                    <a:pt x="19068" y="13627"/>
                  </a:lnTo>
                  <a:lnTo>
                    <a:pt x="19858" y="13539"/>
                  </a:lnTo>
                  <a:lnTo>
                    <a:pt x="20253" y="13495"/>
                  </a:lnTo>
                  <a:lnTo>
                    <a:pt x="20670" y="13451"/>
                  </a:lnTo>
                  <a:lnTo>
                    <a:pt x="21065" y="13364"/>
                  </a:lnTo>
                  <a:lnTo>
                    <a:pt x="21482" y="13254"/>
                  </a:lnTo>
                  <a:lnTo>
                    <a:pt x="21899" y="13100"/>
                  </a:lnTo>
                  <a:lnTo>
                    <a:pt x="22294" y="12903"/>
                  </a:lnTo>
                  <a:lnTo>
                    <a:pt x="22711" y="12661"/>
                  </a:lnTo>
                  <a:lnTo>
                    <a:pt x="22908" y="12508"/>
                  </a:lnTo>
                  <a:lnTo>
                    <a:pt x="23128" y="12354"/>
                  </a:lnTo>
                  <a:lnTo>
                    <a:pt x="23128" y="12354"/>
                  </a:lnTo>
                  <a:lnTo>
                    <a:pt x="23369" y="12135"/>
                  </a:lnTo>
                  <a:lnTo>
                    <a:pt x="23588" y="11893"/>
                  </a:lnTo>
                  <a:lnTo>
                    <a:pt x="23764" y="11652"/>
                  </a:lnTo>
                  <a:lnTo>
                    <a:pt x="23939" y="11389"/>
                  </a:lnTo>
                  <a:lnTo>
                    <a:pt x="24115" y="11103"/>
                  </a:lnTo>
                  <a:lnTo>
                    <a:pt x="24247" y="10818"/>
                  </a:lnTo>
                  <a:lnTo>
                    <a:pt x="24356" y="10511"/>
                  </a:lnTo>
                  <a:lnTo>
                    <a:pt x="24466" y="10182"/>
                  </a:lnTo>
                  <a:lnTo>
                    <a:pt x="24554" y="9853"/>
                  </a:lnTo>
                  <a:lnTo>
                    <a:pt x="24620" y="9524"/>
                  </a:lnTo>
                  <a:lnTo>
                    <a:pt x="24664" y="9194"/>
                  </a:lnTo>
                  <a:lnTo>
                    <a:pt x="24707" y="8843"/>
                  </a:lnTo>
                  <a:lnTo>
                    <a:pt x="24707" y="8492"/>
                  </a:lnTo>
                  <a:lnTo>
                    <a:pt x="24729" y="8119"/>
                  </a:lnTo>
                  <a:lnTo>
                    <a:pt x="24707" y="7768"/>
                  </a:lnTo>
                  <a:lnTo>
                    <a:pt x="24686" y="7417"/>
                  </a:lnTo>
                  <a:lnTo>
                    <a:pt x="24598" y="6693"/>
                  </a:lnTo>
                  <a:lnTo>
                    <a:pt x="24488" y="5969"/>
                  </a:lnTo>
                  <a:lnTo>
                    <a:pt x="24313" y="5289"/>
                  </a:lnTo>
                  <a:lnTo>
                    <a:pt x="24093" y="4608"/>
                  </a:lnTo>
                  <a:lnTo>
                    <a:pt x="23852" y="3994"/>
                  </a:lnTo>
                  <a:lnTo>
                    <a:pt x="23588" y="3402"/>
                  </a:lnTo>
                  <a:lnTo>
                    <a:pt x="23281" y="2875"/>
                  </a:lnTo>
                  <a:lnTo>
                    <a:pt x="23128" y="2634"/>
                  </a:lnTo>
                  <a:lnTo>
                    <a:pt x="22974" y="2414"/>
                  </a:lnTo>
                  <a:lnTo>
                    <a:pt x="22974" y="2414"/>
                  </a:lnTo>
                  <a:lnTo>
                    <a:pt x="22623" y="1997"/>
                  </a:lnTo>
                  <a:lnTo>
                    <a:pt x="22272" y="1624"/>
                  </a:lnTo>
                  <a:lnTo>
                    <a:pt x="21899" y="1317"/>
                  </a:lnTo>
                  <a:lnTo>
                    <a:pt x="21526" y="1010"/>
                  </a:lnTo>
                  <a:lnTo>
                    <a:pt x="21131" y="769"/>
                  </a:lnTo>
                  <a:lnTo>
                    <a:pt x="20714" y="571"/>
                  </a:lnTo>
                  <a:lnTo>
                    <a:pt x="20297" y="396"/>
                  </a:lnTo>
                  <a:lnTo>
                    <a:pt x="19902" y="242"/>
                  </a:lnTo>
                  <a:lnTo>
                    <a:pt x="19485" y="132"/>
                  </a:lnTo>
                  <a:lnTo>
                    <a:pt x="19068" y="66"/>
                  </a:lnTo>
                  <a:lnTo>
                    <a:pt x="18651" y="1"/>
                  </a:lnTo>
                  <a:lnTo>
                    <a:pt x="18256" y="1"/>
                  </a:lnTo>
                  <a:lnTo>
                    <a:pt x="17861" y="1"/>
                  </a:lnTo>
                  <a:lnTo>
                    <a:pt x="17488" y="44"/>
                  </a:lnTo>
                  <a:lnTo>
                    <a:pt x="17115" y="88"/>
                  </a:lnTo>
                  <a:lnTo>
                    <a:pt x="16786" y="176"/>
                  </a:lnTo>
                  <a:lnTo>
                    <a:pt x="16786" y="176"/>
                  </a:lnTo>
                  <a:lnTo>
                    <a:pt x="16457" y="286"/>
                  </a:lnTo>
                  <a:lnTo>
                    <a:pt x="16172" y="396"/>
                  </a:lnTo>
                  <a:lnTo>
                    <a:pt x="15909" y="549"/>
                  </a:lnTo>
                  <a:lnTo>
                    <a:pt x="15689" y="681"/>
                  </a:lnTo>
                  <a:lnTo>
                    <a:pt x="15228" y="1010"/>
                  </a:lnTo>
                  <a:lnTo>
                    <a:pt x="14790" y="1361"/>
                  </a:lnTo>
                  <a:lnTo>
                    <a:pt x="14548" y="1537"/>
                  </a:lnTo>
                  <a:lnTo>
                    <a:pt x="14285" y="1712"/>
                  </a:lnTo>
                  <a:lnTo>
                    <a:pt x="14000" y="1888"/>
                  </a:lnTo>
                  <a:lnTo>
                    <a:pt x="13692" y="2063"/>
                  </a:lnTo>
                  <a:lnTo>
                    <a:pt x="13341" y="2217"/>
                  </a:lnTo>
                  <a:lnTo>
                    <a:pt x="12946" y="2370"/>
                  </a:lnTo>
                  <a:lnTo>
                    <a:pt x="12486" y="2524"/>
                  </a:lnTo>
                  <a:lnTo>
                    <a:pt x="12003" y="2634"/>
                  </a:lnTo>
                  <a:lnTo>
                    <a:pt x="12003" y="2634"/>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5339;p48">
              <a:extLst>
                <a:ext uri="{FF2B5EF4-FFF2-40B4-BE49-F238E27FC236}">
                  <a16:creationId xmlns:a16="http://schemas.microsoft.com/office/drawing/2014/main" id="{5205BB25-803D-8472-8043-D50B6F7CDAB2}"/>
                </a:ext>
              </a:extLst>
            </p:cNvPr>
            <p:cNvSpPr/>
            <p:nvPr/>
          </p:nvSpPr>
          <p:spPr>
            <a:xfrm>
              <a:off x="3782800" y="3419500"/>
              <a:ext cx="521175" cy="402125"/>
            </a:xfrm>
            <a:custGeom>
              <a:avLst/>
              <a:gdLst/>
              <a:ahLst/>
              <a:cxnLst/>
              <a:rect l="l" t="t" r="r" b="b"/>
              <a:pathLst>
                <a:path w="20847" h="16085" extrusionOk="0">
                  <a:moveTo>
                    <a:pt x="15975" y="1"/>
                  </a:moveTo>
                  <a:lnTo>
                    <a:pt x="15734" y="23"/>
                  </a:lnTo>
                  <a:lnTo>
                    <a:pt x="15317" y="67"/>
                  </a:lnTo>
                  <a:lnTo>
                    <a:pt x="14966" y="133"/>
                  </a:lnTo>
                  <a:lnTo>
                    <a:pt x="14834" y="177"/>
                  </a:lnTo>
                  <a:lnTo>
                    <a:pt x="14680" y="242"/>
                  </a:lnTo>
                  <a:lnTo>
                    <a:pt x="14351" y="440"/>
                  </a:lnTo>
                  <a:lnTo>
                    <a:pt x="14022" y="681"/>
                  </a:lnTo>
                  <a:lnTo>
                    <a:pt x="13649" y="988"/>
                  </a:lnTo>
                  <a:lnTo>
                    <a:pt x="13320" y="1252"/>
                  </a:lnTo>
                  <a:lnTo>
                    <a:pt x="12969" y="1537"/>
                  </a:lnTo>
                  <a:lnTo>
                    <a:pt x="12574" y="1800"/>
                  </a:lnTo>
                  <a:lnTo>
                    <a:pt x="12157" y="2064"/>
                  </a:lnTo>
                  <a:lnTo>
                    <a:pt x="11696" y="2305"/>
                  </a:lnTo>
                  <a:lnTo>
                    <a:pt x="11455" y="2393"/>
                  </a:lnTo>
                  <a:lnTo>
                    <a:pt x="11192" y="2502"/>
                  </a:lnTo>
                  <a:lnTo>
                    <a:pt x="10928" y="2590"/>
                  </a:lnTo>
                  <a:lnTo>
                    <a:pt x="10665" y="2656"/>
                  </a:lnTo>
                  <a:lnTo>
                    <a:pt x="10358" y="2700"/>
                  </a:lnTo>
                  <a:lnTo>
                    <a:pt x="10051" y="2744"/>
                  </a:lnTo>
                  <a:lnTo>
                    <a:pt x="9634" y="2788"/>
                  </a:lnTo>
                  <a:lnTo>
                    <a:pt x="9217" y="2788"/>
                  </a:lnTo>
                  <a:lnTo>
                    <a:pt x="8822" y="2766"/>
                  </a:lnTo>
                  <a:lnTo>
                    <a:pt x="8427" y="2722"/>
                  </a:lnTo>
                  <a:lnTo>
                    <a:pt x="7659" y="2612"/>
                  </a:lnTo>
                  <a:lnTo>
                    <a:pt x="6891" y="2480"/>
                  </a:lnTo>
                  <a:lnTo>
                    <a:pt x="5969" y="2305"/>
                  </a:lnTo>
                  <a:lnTo>
                    <a:pt x="5530" y="2239"/>
                  </a:lnTo>
                  <a:lnTo>
                    <a:pt x="5092" y="2195"/>
                  </a:lnTo>
                  <a:lnTo>
                    <a:pt x="4675" y="2195"/>
                  </a:lnTo>
                  <a:lnTo>
                    <a:pt x="4236" y="2239"/>
                  </a:lnTo>
                  <a:lnTo>
                    <a:pt x="3797" y="2305"/>
                  </a:lnTo>
                  <a:lnTo>
                    <a:pt x="3578" y="2371"/>
                  </a:lnTo>
                  <a:lnTo>
                    <a:pt x="3358" y="2437"/>
                  </a:lnTo>
                  <a:lnTo>
                    <a:pt x="3029" y="2568"/>
                  </a:lnTo>
                  <a:lnTo>
                    <a:pt x="2722" y="2744"/>
                  </a:lnTo>
                  <a:lnTo>
                    <a:pt x="2437" y="2919"/>
                  </a:lnTo>
                  <a:lnTo>
                    <a:pt x="2173" y="3095"/>
                  </a:lnTo>
                  <a:lnTo>
                    <a:pt x="1910" y="3314"/>
                  </a:lnTo>
                  <a:lnTo>
                    <a:pt x="1690" y="3512"/>
                  </a:lnTo>
                  <a:lnTo>
                    <a:pt x="1471" y="3731"/>
                  </a:lnTo>
                  <a:lnTo>
                    <a:pt x="1274" y="3951"/>
                  </a:lnTo>
                  <a:lnTo>
                    <a:pt x="922" y="4368"/>
                  </a:lnTo>
                  <a:lnTo>
                    <a:pt x="659" y="4762"/>
                  </a:lnTo>
                  <a:lnTo>
                    <a:pt x="484" y="5070"/>
                  </a:lnTo>
                  <a:lnTo>
                    <a:pt x="374" y="5289"/>
                  </a:lnTo>
                  <a:lnTo>
                    <a:pt x="242" y="5925"/>
                  </a:lnTo>
                  <a:lnTo>
                    <a:pt x="155" y="6540"/>
                  </a:lnTo>
                  <a:lnTo>
                    <a:pt x="89" y="7132"/>
                  </a:lnTo>
                  <a:lnTo>
                    <a:pt x="23" y="7703"/>
                  </a:lnTo>
                  <a:lnTo>
                    <a:pt x="1" y="8251"/>
                  </a:lnTo>
                  <a:lnTo>
                    <a:pt x="1" y="8778"/>
                  </a:lnTo>
                  <a:lnTo>
                    <a:pt x="23" y="9261"/>
                  </a:lnTo>
                  <a:lnTo>
                    <a:pt x="45" y="9743"/>
                  </a:lnTo>
                  <a:lnTo>
                    <a:pt x="89" y="10182"/>
                  </a:lnTo>
                  <a:lnTo>
                    <a:pt x="155" y="10621"/>
                  </a:lnTo>
                  <a:lnTo>
                    <a:pt x="242" y="11038"/>
                  </a:lnTo>
                  <a:lnTo>
                    <a:pt x="330" y="11411"/>
                  </a:lnTo>
                  <a:lnTo>
                    <a:pt x="440" y="11784"/>
                  </a:lnTo>
                  <a:lnTo>
                    <a:pt x="549" y="12135"/>
                  </a:lnTo>
                  <a:lnTo>
                    <a:pt x="681" y="12464"/>
                  </a:lnTo>
                  <a:lnTo>
                    <a:pt x="813" y="12771"/>
                  </a:lnTo>
                  <a:lnTo>
                    <a:pt x="944" y="13057"/>
                  </a:lnTo>
                  <a:lnTo>
                    <a:pt x="1098" y="13342"/>
                  </a:lnTo>
                  <a:lnTo>
                    <a:pt x="1405" y="13825"/>
                  </a:lnTo>
                  <a:lnTo>
                    <a:pt x="1712" y="14264"/>
                  </a:lnTo>
                  <a:lnTo>
                    <a:pt x="2020" y="14615"/>
                  </a:lnTo>
                  <a:lnTo>
                    <a:pt x="2327" y="14922"/>
                  </a:lnTo>
                  <a:lnTo>
                    <a:pt x="2612" y="15163"/>
                  </a:lnTo>
                  <a:lnTo>
                    <a:pt x="2853" y="15361"/>
                  </a:lnTo>
                  <a:lnTo>
                    <a:pt x="3073" y="15492"/>
                  </a:lnTo>
                  <a:lnTo>
                    <a:pt x="3380" y="15668"/>
                  </a:lnTo>
                  <a:lnTo>
                    <a:pt x="3709" y="15800"/>
                  </a:lnTo>
                  <a:lnTo>
                    <a:pt x="4060" y="15909"/>
                  </a:lnTo>
                  <a:lnTo>
                    <a:pt x="4455" y="15997"/>
                  </a:lnTo>
                  <a:lnTo>
                    <a:pt x="4850" y="16041"/>
                  </a:lnTo>
                  <a:lnTo>
                    <a:pt x="5267" y="16063"/>
                  </a:lnTo>
                  <a:lnTo>
                    <a:pt x="5684" y="16085"/>
                  </a:lnTo>
                  <a:lnTo>
                    <a:pt x="6123" y="16063"/>
                  </a:lnTo>
                  <a:lnTo>
                    <a:pt x="6562" y="16019"/>
                  </a:lnTo>
                  <a:lnTo>
                    <a:pt x="6979" y="15953"/>
                  </a:lnTo>
                  <a:lnTo>
                    <a:pt x="7417" y="15887"/>
                  </a:lnTo>
                  <a:lnTo>
                    <a:pt x="7812" y="15778"/>
                  </a:lnTo>
                  <a:lnTo>
                    <a:pt x="8229" y="15668"/>
                  </a:lnTo>
                  <a:lnTo>
                    <a:pt x="8602" y="15514"/>
                  </a:lnTo>
                  <a:lnTo>
                    <a:pt x="8975" y="15383"/>
                  </a:lnTo>
                  <a:lnTo>
                    <a:pt x="9304" y="15207"/>
                  </a:lnTo>
                  <a:lnTo>
                    <a:pt x="9656" y="14988"/>
                  </a:lnTo>
                  <a:lnTo>
                    <a:pt x="9985" y="14768"/>
                  </a:lnTo>
                  <a:lnTo>
                    <a:pt x="10292" y="14527"/>
                  </a:lnTo>
                  <a:lnTo>
                    <a:pt x="10577" y="14242"/>
                  </a:lnTo>
                  <a:lnTo>
                    <a:pt x="10862" y="13978"/>
                  </a:lnTo>
                  <a:lnTo>
                    <a:pt x="11126" y="13693"/>
                  </a:lnTo>
                  <a:lnTo>
                    <a:pt x="11630" y="13123"/>
                  </a:lnTo>
                  <a:lnTo>
                    <a:pt x="12069" y="12596"/>
                  </a:lnTo>
                  <a:lnTo>
                    <a:pt x="12508" y="12135"/>
                  </a:lnTo>
                  <a:lnTo>
                    <a:pt x="12749" y="11916"/>
                  </a:lnTo>
                  <a:lnTo>
                    <a:pt x="12991" y="11696"/>
                  </a:lnTo>
                  <a:lnTo>
                    <a:pt x="13232" y="11521"/>
                  </a:lnTo>
                  <a:lnTo>
                    <a:pt x="13495" y="11345"/>
                  </a:lnTo>
                  <a:lnTo>
                    <a:pt x="13847" y="11170"/>
                  </a:lnTo>
                  <a:lnTo>
                    <a:pt x="14198" y="10994"/>
                  </a:lnTo>
                  <a:lnTo>
                    <a:pt x="14593" y="10862"/>
                  </a:lnTo>
                  <a:lnTo>
                    <a:pt x="14988" y="10753"/>
                  </a:lnTo>
                  <a:lnTo>
                    <a:pt x="15404" y="10643"/>
                  </a:lnTo>
                  <a:lnTo>
                    <a:pt x="15821" y="10555"/>
                  </a:lnTo>
                  <a:lnTo>
                    <a:pt x="16699" y="10380"/>
                  </a:lnTo>
                  <a:lnTo>
                    <a:pt x="17270" y="10270"/>
                  </a:lnTo>
                  <a:lnTo>
                    <a:pt x="17840" y="10138"/>
                  </a:lnTo>
                  <a:lnTo>
                    <a:pt x="18323" y="10007"/>
                  </a:lnTo>
                  <a:lnTo>
                    <a:pt x="18498" y="9941"/>
                  </a:lnTo>
                  <a:lnTo>
                    <a:pt x="18652" y="9875"/>
                  </a:lnTo>
                  <a:lnTo>
                    <a:pt x="18981" y="9634"/>
                  </a:lnTo>
                  <a:lnTo>
                    <a:pt x="19310" y="9326"/>
                  </a:lnTo>
                  <a:lnTo>
                    <a:pt x="19617" y="8997"/>
                  </a:lnTo>
                  <a:lnTo>
                    <a:pt x="19925" y="8602"/>
                  </a:lnTo>
                  <a:lnTo>
                    <a:pt x="20078" y="8383"/>
                  </a:lnTo>
                  <a:lnTo>
                    <a:pt x="20210" y="8142"/>
                  </a:lnTo>
                  <a:lnTo>
                    <a:pt x="20341" y="7900"/>
                  </a:lnTo>
                  <a:lnTo>
                    <a:pt x="20451" y="7637"/>
                  </a:lnTo>
                  <a:lnTo>
                    <a:pt x="20561" y="7374"/>
                  </a:lnTo>
                  <a:lnTo>
                    <a:pt x="20649" y="7110"/>
                  </a:lnTo>
                  <a:lnTo>
                    <a:pt x="20736" y="6825"/>
                  </a:lnTo>
                  <a:lnTo>
                    <a:pt x="20780" y="6518"/>
                  </a:lnTo>
                  <a:lnTo>
                    <a:pt x="20824" y="6211"/>
                  </a:lnTo>
                  <a:lnTo>
                    <a:pt x="20846" y="5925"/>
                  </a:lnTo>
                  <a:lnTo>
                    <a:pt x="20846" y="5618"/>
                  </a:lnTo>
                  <a:lnTo>
                    <a:pt x="20824" y="5289"/>
                  </a:lnTo>
                  <a:lnTo>
                    <a:pt x="20780" y="4982"/>
                  </a:lnTo>
                  <a:lnTo>
                    <a:pt x="20714" y="4653"/>
                  </a:lnTo>
                  <a:lnTo>
                    <a:pt x="20649" y="4346"/>
                  </a:lnTo>
                  <a:lnTo>
                    <a:pt x="20539" y="4016"/>
                  </a:lnTo>
                  <a:lnTo>
                    <a:pt x="20407" y="3687"/>
                  </a:lnTo>
                  <a:lnTo>
                    <a:pt x="20276" y="3358"/>
                  </a:lnTo>
                  <a:lnTo>
                    <a:pt x="20122" y="3029"/>
                  </a:lnTo>
                  <a:lnTo>
                    <a:pt x="19925" y="2700"/>
                  </a:lnTo>
                  <a:lnTo>
                    <a:pt x="19727" y="2371"/>
                  </a:lnTo>
                  <a:lnTo>
                    <a:pt x="19508" y="2042"/>
                  </a:lnTo>
                  <a:lnTo>
                    <a:pt x="19288" y="1712"/>
                  </a:lnTo>
                  <a:lnTo>
                    <a:pt x="19025" y="1383"/>
                  </a:lnTo>
                  <a:lnTo>
                    <a:pt x="18762" y="1076"/>
                  </a:lnTo>
                  <a:lnTo>
                    <a:pt x="18498" y="835"/>
                  </a:lnTo>
                  <a:lnTo>
                    <a:pt x="18213" y="637"/>
                  </a:lnTo>
                  <a:lnTo>
                    <a:pt x="17928" y="462"/>
                  </a:lnTo>
                  <a:lnTo>
                    <a:pt x="17643" y="308"/>
                  </a:lnTo>
                  <a:lnTo>
                    <a:pt x="17357" y="198"/>
                  </a:lnTo>
                  <a:lnTo>
                    <a:pt x="17072" y="111"/>
                  </a:lnTo>
                  <a:lnTo>
                    <a:pt x="16787" y="67"/>
                  </a:lnTo>
                  <a:lnTo>
                    <a:pt x="16502" y="23"/>
                  </a:lnTo>
                  <a:lnTo>
                    <a:pt x="16238"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5340;p48">
              <a:extLst>
                <a:ext uri="{FF2B5EF4-FFF2-40B4-BE49-F238E27FC236}">
                  <a16:creationId xmlns:a16="http://schemas.microsoft.com/office/drawing/2014/main" id="{0C241794-B1BA-4F53-2F4D-5A4AF27B0148}"/>
                </a:ext>
              </a:extLst>
            </p:cNvPr>
            <p:cNvSpPr/>
            <p:nvPr/>
          </p:nvSpPr>
          <p:spPr>
            <a:xfrm>
              <a:off x="3978650" y="3506725"/>
              <a:ext cx="171725" cy="171725"/>
            </a:xfrm>
            <a:custGeom>
              <a:avLst/>
              <a:gdLst/>
              <a:ahLst/>
              <a:cxnLst/>
              <a:rect l="l" t="t" r="r" b="b"/>
              <a:pathLst>
                <a:path w="6869" h="6869" extrusionOk="0">
                  <a:moveTo>
                    <a:pt x="3445" y="1"/>
                  </a:moveTo>
                  <a:lnTo>
                    <a:pt x="3094" y="23"/>
                  </a:lnTo>
                  <a:lnTo>
                    <a:pt x="2743" y="89"/>
                  </a:lnTo>
                  <a:lnTo>
                    <a:pt x="2414" y="176"/>
                  </a:lnTo>
                  <a:lnTo>
                    <a:pt x="2107" y="286"/>
                  </a:lnTo>
                  <a:lnTo>
                    <a:pt x="1800" y="418"/>
                  </a:lnTo>
                  <a:lnTo>
                    <a:pt x="1514" y="593"/>
                  </a:lnTo>
                  <a:lnTo>
                    <a:pt x="1251" y="791"/>
                  </a:lnTo>
                  <a:lnTo>
                    <a:pt x="1010" y="1010"/>
                  </a:lnTo>
                  <a:lnTo>
                    <a:pt x="790" y="1252"/>
                  </a:lnTo>
                  <a:lnTo>
                    <a:pt x="593" y="1515"/>
                  </a:lnTo>
                  <a:lnTo>
                    <a:pt x="417" y="1800"/>
                  </a:lnTo>
                  <a:lnTo>
                    <a:pt x="286" y="2107"/>
                  </a:lnTo>
                  <a:lnTo>
                    <a:pt x="154" y="2414"/>
                  </a:lnTo>
                  <a:lnTo>
                    <a:pt x="66" y="2744"/>
                  </a:lnTo>
                  <a:lnTo>
                    <a:pt x="22" y="3095"/>
                  </a:lnTo>
                  <a:lnTo>
                    <a:pt x="0" y="3446"/>
                  </a:lnTo>
                  <a:lnTo>
                    <a:pt x="22" y="3797"/>
                  </a:lnTo>
                  <a:lnTo>
                    <a:pt x="66" y="4126"/>
                  </a:lnTo>
                  <a:lnTo>
                    <a:pt x="154" y="4455"/>
                  </a:lnTo>
                  <a:lnTo>
                    <a:pt x="286" y="4784"/>
                  </a:lnTo>
                  <a:lnTo>
                    <a:pt x="417" y="5070"/>
                  </a:lnTo>
                  <a:lnTo>
                    <a:pt x="593" y="5355"/>
                  </a:lnTo>
                  <a:lnTo>
                    <a:pt x="790" y="5618"/>
                  </a:lnTo>
                  <a:lnTo>
                    <a:pt x="1010" y="5859"/>
                  </a:lnTo>
                  <a:lnTo>
                    <a:pt x="1251" y="6079"/>
                  </a:lnTo>
                  <a:lnTo>
                    <a:pt x="1514" y="6276"/>
                  </a:lnTo>
                  <a:lnTo>
                    <a:pt x="1800" y="6452"/>
                  </a:lnTo>
                  <a:lnTo>
                    <a:pt x="2107" y="6605"/>
                  </a:lnTo>
                  <a:lnTo>
                    <a:pt x="2414" y="6715"/>
                  </a:lnTo>
                  <a:lnTo>
                    <a:pt x="2743" y="6803"/>
                  </a:lnTo>
                  <a:lnTo>
                    <a:pt x="3094" y="6847"/>
                  </a:lnTo>
                  <a:lnTo>
                    <a:pt x="3445" y="6869"/>
                  </a:lnTo>
                  <a:lnTo>
                    <a:pt x="3796" y="6847"/>
                  </a:lnTo>
                  <a:lnTo>
                    <a:pt x="4125" y="6803"/>
                  </a:lnTo>
                  <a:lnTo>
                    <a:pt x="4455" y="6715"/>
                  </a:lnTo>
                  <a:lnTo>
                    <a:pt x="4784" y="6605"/>
                  </a:lnTo>
                  <a:lnTo>
                    <a:pt x="5069" y="6452"/>
                  </a:lnTo>
                  <a:lnTo>
                    <a:pt x="5354" y="6276"/>
                  </a:lnTo>
                  <a:lnTo>
                    <a:pt x="5618" y="6079"/>
                  </a:lnTo>
                  <a:lnTo>
                    <a:pt x="5859" y="5859"/>
                  </a:lnTo>
                  <a:lnTo>
                    <a:pt x="6078" y="5618"/>
                  </a:lnTo>
                  <a:lnTo>
                    <a:pt x="6276" y="5355"/>
                  </a:lnTo>
                  <a:lnTo>
                    <a:pt x="6451" y="5070"/>
                  </a:lnTo>
                  <a:lnTo>
                    <a:pt x="6605" y="4784"/>
                  </a:lnTo>
                  <a:lnTo>
                    <a:pt x="6715" y="4455"/>
                  </a:lnTo>
                  <a:lnTo>
                    <a:pt x="6802" y="4126"/>
                  </a:lnTo>
                  <a:lnTo>
                    <a:pt x="6846" y="3797"/>
                  </a:lnTo>
                  <a:lnTo>
                    <a:pt x="6868" y="3446"/>
                  </a:lnTo>
                  <a:lnTo>
                    <a:pt x="6846" y="3095"/>
                  </a:lnTo>
                  <a:lnTo>
                    <a:pt x="6802" y="2744"/>
                  </a:lnTo>
                  <a:lnTo>
                    <a:pt x="6715" y="2414"/>
                  </a:lnTo>
                  <a:lnTo>
                    <a:pt x="6605" y="2107"/>
                  </a:lnTo>
                  <a:lnTo>
                    <a:pt x="6451" y="1800"/>
                  </a:lnTo>
                  <a:lnTo>
                    <a:pt x="6276" y="1515"/>
                  </a:lnTo>
                  <a:lnTo>
                    <a:pt x="6078" y="1252"/>
                  </a:lnTo>
                  <a:lnTo>
                    <a:pt x="5859" y="1010"/>
                  </a:lnTo>
                  <a:lnTo>
                    <a:pt x="5618" y="791"/>
                  </a:lnTo>
                  <a:lnTo>
                    <a:pt x="5354" y="593"/>
                  </a:lnTo>
                  <a:lnTo>
                    <a:pt x="5069" y="418"/>
                  </a:lnTo>
                  <a:lnTo>
                    <a:pt x="4784" y="286"/>
                  </a:lnTo>
                  <a:lnTo>
                    <a:pt x="4455" y="176"/>
                  </a:lnTo>
                  <a:lnTo>
                    <a:pt x="4125" y="89"/>
                  </a:lnTo>
                  <a:lnTo>
                    <a:pt x="3796" y="23"/>
                  </a:lnTo>
                  <a:lnTo>
                    <a:pt x="344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5341;p48">
              <a:extLst>
                <a:ext uri="{FF2B5EF4-FFF2-40B4-BE49-F238E27FC236}">
                  <a16:creationId xmlns:a16="http://schemas.microsoft.com/office/drawing/2014/main" id="{36A5676D-737F-FD86-E859-0467337C227A}"/>
                </a:ext>
              </a:extLst>
            </p:cNvPr>
            <p:cNvSpPr/>
            <p:nvPr/>
          </p:nvSpPr>
          <p:spPr>
            <a:xfrm>
              <a:off x="4215625" y="3301025"/>
              <a:ext cx="499200" cy="267725"/>
            </a:xfrm>
            <a:custGeom>
              <a:avLst/>
              <a:gdLst/>
              <a:ahLst/>
              <a:cxnLst/>
              <a:rect l="l" t="t" r="r" b="b"/>
              <a:pathLst>
                <a:path w="19968" h="10709" extrusionOk="0">
                  <a:moveTo>
                    <a:pt x="18651" y="0"/>
                  </a:moveTo>
                  <a:lnTo>
                    <a:pt x="0" y="6715"/>
                  </a:lnTo>
                  <a:lnTo>
                    <a:pt x="44" y="6912"/>
                  </a:lnTo>
                  <a:lnTo>
                    <a:pt x="154" y="7307"/>
                  </a:lnTo>
                  <a:lnTo>
                    <a:pt x="242" y="7592"/>
                  </a:lnTo>
                  <a:lnTo>
                    <a:pt x="439" y="8141"/>
                  </a:lnTo>
                  <a:lnTo>
                    <a:pt x="527" y="8426"/>
                  </a:lnTo>
                  <a:lnTo>
                    <a:pt x="703" y="8975"/>
                  </a:lnTo>
                  <a:lnTo>
                    <a:pt x="812" y="9260"/>
                  </a:lnTo>
                  <a:lnTo>
                    <a:pt x="988" y="9809"/>
                  </a:lnTo>
                  <a:lnTo>
                    <a:pt x="1098" y="10094"/>
                  </a:lnTo>
                  <a:lnTo>
                    <a:pt x="1317" y="10708"/>
                  </a:lnTo>
                  <a:lnTo>
                    <a:pt x="19968" y="3511"/>
                  </a:lnTo>
                  <a:lnTo>
                    <a:pt x="19836" y="3182"/>
                  </a:lnTo>
                  <a:lnTo>
                    <a:pt x="19727" y="2897"/>
                  </a:lnTo>
                  <a:lnTo>
                    <a:pt x="19529" y="2348"/>
                  </a:lnTo>
                  <a:lnTo>
                    <a:pt x="19419" y="2063"/>
                  </a:lnTo>
                  <a:lnTo>
                    <a:pt x="19222" y="1514"/>
                  </a:lnTo>
                  <a:lnTo>
                    <a:pt x="19134" y="1251"/>
                  </a:lnTo>
                  <a:lnTo>
                    <a:pt x="18915" y="703"/>
                  </a:lnTo>
                  <a:lnTo>
                    <a:pt x="18827" y="417"/>
                  </a:lnTo>
                  <a:lnTo>
                    <a:pt x="1865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5342;p48">
              <a:extLst>
                <a:ext uri="{FF2B5EF4-FFF2-40B4-BE49-F238E27FC236}">
                  <a16:creationId xmlns:a16="http://schemas.microsoft.com/office/drawing/2014/main" id="{2B2C75E7-BE4D-4E1C-C275-853D8AAA1AF2}"/>
                </a:ext>
              </a:extLst>
            </p:cNvPr>
            <p:cNvSpPr/>
            <p:nvPr/>
          </p:nvSpPr>
          <p:spPr>
            <a:xfrm>
              <a:off x="3929825" y="3311450"/>
              <a:ext cx="758675" cy="285825"/>
            </a:xfrm>
            <a:custGeom>
              <a:avLst/>
              <a:gdLst/>
              <a:ahLst/>
              <a:cxnLst/>
              <a:rect l="l" t="t" r="r" b="b"/>
              <a:pathLst>
                <a:path w="30347" h="11433" extrusionOk="0">
                  <a:moveTo>
                    <a:pt x="30259" y="0"/>
                  </a:moveTo>
                  <a:lnTo>
                    <a:pt x="26858" y="1251"/>
                  </a:lnTo>
                  <a:lnTo>
                    <a:pt x="22228" y="2941"/>
                  </a:lnTo>
                  <a:lnTo>
                    <a:pt x="11586" y="6890"/>
                  </a:lnTo>
                  <a:lnTo>
                    <a:pt x="88" y="11169"/>
                  </a:lnTo>
                  <a:lnTo>
                    <a:pt x="44" y="11213"/>
                  </a:lnTo>
                  <a:lnTo>
                    <a:pt x="22" y="11257"/>
                  </a:lnTo>
                  <a:lnTo>
                    <a:pt x="0" y="11301"/>
                  </a:lnTo>
                  <a:lnTo>
                    <a:pt x="0" y="11345"/>
                  </a:lnTo>
                  <a:lnTo>
                    <a:pt x="22" y="11388"/>
                  </a:lnTo>
                  <a:lnTo>
                    <a:pt x="66" y="11410"/>
                  </a:lnTo>
                  <a:lnTo>
                    <a:pt x="110" y="11432"/>
                  </a:lnTo>
                  <a:lnTo>
                    <a:pt x="154" y="11410"/>
                  </a:lnTo>
                  <a:lnTo>
                    <a:pt x="11674" y="7175"/>
                  </a:lnTo>
                  <a:lnTo>
                    <a:pt x="22535" y="3182"/>
                  </a:lnTo>
                  <a:lnTo>
                    <a:pt x="30347" y="286"/>
                  </a:lnTo>
                  <a:lnTo>
                    <a:pt x="30259"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5343;p48">
              <a:extLst>
                <a:ext uri="{FF2B5EF4-FFF2-40B4-BE49-F238E27FC236}">
                  <a16:creationId xmlns:a16="http://schemas.microsoft.com/office/drawing/2014/main" id="{37E6BB9D-76A8-D44F-2973-1E3E74EB9929}"/>
                </a:ext>
              </a:extLst>
            </p:cNvPr>
            <p:cNvSpPr/>
            <p:nvPr/>
          </p:nvSpPr>
          <p:spPr>
            <a:xfrm>
              <a:off x="3936950" y="3332300"/>
              <a:ext cx="759225" cy="285275"/>
            </a:xfrm>
            <a:custGeom>
              <a:avLst/>
              <a:gdLst/>
              <a:ahLst/>
              <a:cxnLst/>
              <a:rect l="l" t="t" r="r" b="b"/>
              <a:pathLst>
                <a:path w="30369" h="11411" extrusionOk="0">
                  <a:moveTo>
                    <a:pt x="30281" y="0"/>
                  </a:moveTo>
                  <a:lnTo>
                    <a:pt x="26726" y="1295"/>
                  </a:lnTo>
                  <a:lnTo>
                    <a:pt x="22075" y="3006"/>
                  </a:lnTo>
                  <a:lnTo>
                    <a:pt x="11586" y="6890"/>
                  </a:lnTo>
                  <a:lnTo>
                    <a:pt x="67" y="11169"/>
                  </a:lnTo>
                  <a:lnTo>
                    <a:pt x="23" y="11191"/>
                  </a:lnTo>
                  <a:lnTo>
                    <a:pt x="1" y="11235"/>
                  </a:lnTo>
                  <a:lnTo>
                    <a:pt x="1" y="11279"/>
                  </a:lnTo>
                  <a:lnTo>
                    <a:pt x="1" y="11322"/>
                  </a:lnTo>
                  <a:lnTo>
                    <a:pt x="23" y="11366"/>
                  </a:lnTo>
                  <a:lnTo>
                    <a:pt x="45" y="11410"/>
                  </a:lnTo>
                  <a:lnTo>
                    <a:pt x="132" y="11410"/>
                  </a:lnTo>
                  <a:lnTo>
                    <a:pt x="4565" y="9786"/>
                  </a:lnTo>
                  <a:lnTo>
                    <a:pt x="11674" y="7175"/>
                  </a:lnTo>
                  <a:lnTo>
                    <a:pt x="22360" y="3248"/>
                  </a:lnTo>
                  <a:lnTo>
                    <a:pt x="30369" y="263"/>
                  </a:lnTo>
                  <a:lnTo>
                    <a:pt x="30281"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5344;p48">
              <a:extLst>
                <a:ext uri="{FF2B5EF4-FFF2-40B4-BE49-F238E27FC236}">
                  <a16:creationId xmlns:a16="http://schemas.microsoft.com/office/drawing/2014/main" id="{CEF3C3ED-37FD-5067-7605-F47158FEC913}"/>
                </a:ext>
              </a:extLst>
            </p:cNvPr>
            <p:cNvSpPr/>
            <p:nvPr/>
          </p:nvSpPr>
          <p:spPr>
            <a:xfrm>
              <a:off x="3944075" y="3352575"/>
              <a:ext cx="759800" cy="288025"/>
            </a:xfrm>
            <a:custGeom>
              <a:avLst/>
              <a:gdLst/>
              <a:ahLst/>
              <a:cxnLst/>
              <a:rect l="l" t="t" r="r" b="b"/>
              <a:pathLst>
                <a:path w="30392" h="11521" extrusionOk="0">
                  <a:moveTo>
                    <a:pt x="30281" y="1"/>
                  </a:moveTo>
                  <a:lnTo>
                    <a:pt x="21943" y="3073"/>
                  </a:lnTo>
                  <a:lnTo>
                    <a:pt x="11565" y="6913"/>
                  </a:lnTo>
                  <a:lnTo>
                    <a:pt x="7659" y="8383"/>
                  </a:lnTo>
                  <a:lnTo>
                    <a:pt x="4170" y="9721"/>
                  </a:lnTo>
                  <a:lnTo>
                    <a:pt x="89" y="11279"/>
                  </a:lnTo>
                  <a:lnTo>
                    <a:pt x="45" y="11301"/>
                  </a:lnTo>
                  <a:lnTo>
                    <a:pt x="23" y="11345"/>
                  </a:lnTo>
                  <a:lnTo>
                    <a:pt x="1" y="11389"/>
                  </a:lnTo>
                  <a:lnTo>
                    <a:pt x="1" y="11433"/>
                  </a:lnTo>
                  <a:lnTo>
                    <a:pt x="23" y="11477"/>
                  </a:lnTo>
                  <a:lnTo>
                    <a:pt x="67" y="11499"/>
                  </a:lnTo>
                  <a:lnTo>
                    <a:pt x="89" y="11521"/>
                  </a:lnTo>
                  <a:lnTo>
                    <a:pt x="155" y="11521"/>
                  </a:lnTo>
                  <a:lnTo>
                    <a:pt x="4609" y="9831"/>
                  </a:lnTo>
                  <a:lnTo>
                    <a:pt x="7988" y="8559"/>
                  </a:lnTo>
                  <a:lnTo>
                    <a:pt x="11674" y="7198"/>
                  </a:lnTo>
                  <a:lnTo>
                    <a:pt x="22207" y="3314"/>
                  </a:lnTo>
                  <a:lnTo>
                    <a:pt x="30391" y="286"/>
                  </a:lnTo>
                  <a:lnTo>
                    <a:pt x="3028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5345;p48">
              <a:extLst>
                <a:ext uri="{FF2B5EF4-FFF2-40B4-BE49-F238E27FC236}">
                  <a16:creationId xmlns:a16="http://schemas.microsoft.com/office/drawing/2014/main" id="{C037A780-2D47-4B36-ADDA-3BC7B9A280F4}"/>
                </a:ext>
              </a:extLst>
            </p:cNvPr>
            <p:cNvSpPr/>
            <p:nvPr/>
          </p:nvSpPr>
          <p:spPr>
            <a:xfrm>
              <a:off x="3953400" y="3373425"/>
              <a:ext cx="758150" cy="293500"/>
            </a:xfrm>
            <a:custGeom>
              <a:avLst/>
              <a:gdLst/>
              <a:ahLst/>
              <a:cxnLst/>
              <a:rect l="l" t="t" r="r" b="b"/>
              <a:pathLst>
                <a:path w="30326" h="11740" extrusionOk="0">
                  <a:moveTo>
                    <a:pt x="30216" y="1"/>
                  </a:moveTo>
                  <a:lnTo>
                    <a:pt x="21746" y="3117"/>
                  </a:lnTo>
                  <a:lnTo>
                    <a:pt x="11477" y="6913"/>
                  </a:lnTo>
                  <a:lnTo>
                    <a:pt x="9546" y="7659"/>
                  </a:lnTo>
                  <a:lnTo>
                    <a:pt x="7659" y="8383"/>
                  </a:lnTo>
                  <a:lnTo>
                    <a:pt x="5838" y="9107"/>
                  </a:lnTo>
                  <a:lnTo>
                    <a:pt x="4170" y="9787"/>
                  </a:lnTo>
                  <a:lnTo>
                    <a:pt x="1515" y="10906"/>
                  </a:lnTo>
                  <a:lnTo>
                    <a:pt x="67" y="11499"/>
                  </a:lnTo>
                  <a:lnTo>
                    <a:pt x="23" y="11521"/>
                  </a:lnTo>
                  <a:lnTo>
                    <a:pt x="1" y="11564"/>
                  </a:lnTo>
                  <a:lnTo>
                    <a:pt x="1" y="11608"/>
                  </a:lnTo>
                  <a:lnTo>
                    <a:pt x="1" y="11652"/>
                  </a:lnTo>
                  <a:lnTo>
                    <a:pt x="23" y="11696"/>
                  </a:lnTo>
                  <a:lnTo>
                    <a:pt x="45" y="11718"/>
                  </a:lnTo>
                  <a:lnTo>
                    <a:pt x="89" y="11740"/>
                  </a:lnTo>
                  <a:lnTo>
                    <a:pt x="133" y="11740"/>
                  </a:lnTo>
                  <a:lnTo>
                    <a:pt x="857" y="11455"/>
                  </a:lnTo>
                  <a:lnTo>
                    <a:pt x="1866" y="11038"/>
                  </a:lnTo>
                  <a:lnTo>
                    <a:pt x="4609" y="9919"/>
                  </a:lnTo>
                  <a:lnTo>
                    <a:pt x="7988" y="8580"/>
                  </a:lnTo>
                  <a:lnTo>
                    <a:pt x="9787" y="7878"/>
                  </a:lnTo>
                  <a:lnTo>
                    <a:pt x="11587" y="7198"/>
                  </a:lnTo>
                  <a:lnTo>
                    <a:pt x="22009" y="3358"/>
                  </a:lnTo>
                  <a:lnTo>
                    <a:pt x="30325" y="286"/>
                  </a:lnTo>
                  <a:lnTo>
                    <a:pt x="30216"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5346;p48">
              <a:extLst>
                <a:ext uri="{FF2B5EF4-FFF2-40B4-BE49-F238E27FC236}">
                  <a16:creationId xmlns:a16="http://schemas.microsoft.com/office/drawing/2014/main" id="{DEB77005-D89E-66A1-B518-02AE1515CDBB}"/>
                </a:ext>
              </a:extLst>
            </p:cNvPr>
            <p:cNvSpPr/>
            <p:nvPr/>
          </p:nvSpPr>
          <p:spPr>
            <a:xfrm>
              <a:off x="4681900" y="3194050"/>
              <a:ext cx="237000" cy="194775"/>
            </a:xfrm>
            <a:custGeom>
              <a:avLst/>
              <a:gdLst/>
              <a:ahLst/>
              <a:cxnLst/>
              <a:rect l="l" t="t" r="r" b="b"/>
              <a:pathLst>
                <a:path w="9480" h="7791" extrusionOk="0">
                  <a:moveTo>
                    <a:pt x="0" y="4279"/>
                  </a:moveTo>
                  <a:lnTo>
                    <a:pt x="0" y="4279"/>
                  </a:lnTo>
                  <a:lnTo>
                    <a:pt x="0" y="4257"/>
                  </a:lnTo>
                  <a:lnTo>
                    <a:pt x="44" y="4192"/>
                  </a:lnTo>
                  <a:lnTo>
                    <a:pt x="198" y="4038"/>
                  </a:lnTo>
                  <a:lnTo>
                    <a:pt x="461" y="3819"/>
                  </a:lnTo>
                  <a:lnTo>
                    <a:pt x="812" y="3533"/>
                  </a:lnTo>
                  <a:lnTo>
                    <a:pt x="1756" y="2831"/>
                  </a:lnTo>
                  <a:lnTo>
                    <a:pt x="2875" y="2041"/>
                  </a:lnTo>
                  <a:lnTo>
                    <a:pt x="3489" y="1646"/>
                  </a:lnTo>
                  <a:lnTo>
                    <a:pt x="4104" y="1273"/>
                  </a:lnTo>
                  <a:lnTo>
                    <a:pt x="4696" y="922"/>
                  </a:lnTo>
                  <a:lnTo>
                    <a:pt x="5267" y="615"/>
                  </a:lnTo>
                  <a:lnTo>
                    <a:pt x="5793" y="352"/>
                  </a:lnTo>
                  <a:lnTo>
                    <a:pt x="6276" y="154"/>
                  </a:lnTo>
                  <a:lnTo>
                    <a:pt x="6473" y="88"/>
                  </a:lnTo>
                  <a:lnTo>
                    <a:pt x="6671" y="45"/>
                  </a:lnTo>
                  <a:lnTo>
                    <a:pt x="6846" y="1"/>
                  </a:lnTo>
                  <a:lnTo>
                    <a:pt x="7000" y="1"/>
                  </a:lnTo>
                  <a:lnTo>
                    <a:pt x="7000" y="1"/>
                  </a:lnTo>
                  <a:lnTo>
                    <a:pt x="7132" y="23"/>
                  </a:lnTo>
                  <a:lnTo>
                    <a:pt x="7263" y="88"/>
                  </a:lnTo>
                  <a:lnTo>
                    <a:pt x="7395" y="154"/>
                  </a:lnTo>
                  <a:lnTo>
                    <a:pt x="7527" y="264"/>
                  </a:lnTo>
                  <a:lnTo>
                    <a:pt x="7680" y="396"/>
                  </a:lnTo>
                  <a:lnTo>
                    <a:pt x="7812" y="527"/>
                  </a:lnTo>
                  <a:lnTo>
                    <a:pt x="8053" y="900"/>
                  </a:lnTo>
                  <a:lnTo>
                    <a:pt x="8295" y="1317"/>
                  </a:lnTo>
                  <a:lnTo>
                    <a:pt x="8536" y="1778"/>
                  </a:lnTo>
                  <a:lnTo>
                    <a:pt x="8733" y="2283"/>
                  </a:lnTo>
                  <a:lnTo>
                    <a:pt x="8931" y="2787"/>
                  </a:lnTo>
                  <a:lnTo>
                    <a:pt x="9106" y="3314"/>
                  </a:lnTo>
                  <a:lnTo>
                    <a:pt x="9238" y="3841"/>
                  </a:lnTo>
                  <a:lnTo>
                    <a:pt x="9348" y="4345"/>
                  </a:lnTo>
                  <a:lnTo>
                    <a:pt x="9436" y="4784"/>
                  </a:lnTo>
                  <a:lnTo>
                    <a:pt x="9480" y="5201"/>
                  </a:lnTo>
                  <a:lnTo>
                    <a:pt x="9480" y="5530"/>
                  </a:lnTo>
                  <a:lnTo>
                    <a:pt x="9480" y="5662"/>
                  </a:lnTo>
                  <a:lnTo>
                    <a:pt x="9458" y="5771"/>
                  </a:lnTo>
                  <a:lnTo>
                    <a:pt x="9414" y="5881"/>
                  </a:lnTo>
                  <a:lnTo>
                    <a:pt x="9370" y="5947"/>
                  </a:lnTo>
                  <a:lnTo>
                    <a:pt x="9370" y="5947"/>
                  </a:lnTo>
                  <a:lnTo>
                    <a:pt x="9260" y="6035"/>
                  </a:lnTo>
                  <a:lnTo>
                    <a:pt x="9128" y="6123"/>
                  </a:lnTo>
                  <a:lnTo>
                    <a:pt x="8953" y="6210"/>
                  </a:lnTo>
                  <a:lnTo>
                    <a:pt x="8755" y="6298"/>
                  </a:lnTo>
                  <a:lnTo>
                    <a:pt x="8273" y="6474"/>
                  </a:lnTo>
                  <a:lnTo>
                    <a:pt x="7702" y="6627"/>
                  </a:lnTo>
                  <a:lnTo>
                    <a:pt x="7066" y="6803"/>
                  </a:lnTo>
                  <a:lnTo>
                    <a:pt x="6408" y="6934"/>
                  </a:lnTo>
                  <a:lnTo>
                    <a:pt x="4981" y="7220"/>
                  </a:lnTo>
                  <a:lnTo>
                    <a:pt x="3621" y="7461"/>
                  </a:lnTo>
                  <a:lnTo>
                    <a:pt x="2436" y="7637"/>
                  </a:lnTo>
                  <a:lnTo>
                    <a:pt x="1317" y="7790"/>
                  </a:lnTo>
                  <a:lnTo>
                    <a:pt x="0" y="4279"/>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5347;p48">
              <a:extLst>
                <a:ext uri="{FF2B5EF4-FFF2-40B4-BE49-F238E27FC236}">
                  <a16:creationId xmlns:a16="http://schemas.microsoft.com/office/drawing/2014/main" id="{7BE5EFFD-C635-A105-790E-890A55A69AA9}"/>
                </a:ext>
              </a:extLst>
            </p:cNvPr>
            <p:cNvSpPr/>
            <p:nvPr/>
          </p:nvSpPr>
          <p:spPr>
            <a:xfrm>
              <a:off x="4737300" y="3292250"/>
              <a:ext cx="25" cy="575"/>
            </a:xfrm>
            <a:custGeom>
              <a:avLst/>
              <a:gdLst/>
              <a:ahLst/>
              <a:cxnLst/>
              <a:rect l="l" t="t" r="r" b="b"/>
              <a:pathLst>
                <a:path w="1" h="23" extrusionOk="0">
                  <a:moveTo>
                    <a:pt x="1" y="0"/>
                  </a:moveTo>
                  <a:lnTo>
                    <a:pt x="1" y="0"/>
                  </a:lnTo>
                  <a:lnTo>
                    <a:pt x="1" y="22"/>
                  </a:lnTo>
                  <a:lnTo>
                    <a:pt x="1"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5348;p48">
              <a:extLst>
                <a:ext uri="{FF2B5EF4-FFF2-40B4-BE49-F238E27FC236}">
                  <a16:creationId xmlns:a16="http://schemas.microsoft.com/office/drawing/2014/main" id="{9B86DE32-7C94-D2BB-8DE0-16ED3076C89A}"/>
                </a:ext>
              </a:extLst>
            </p:cNvPr>
            <p:cNvSpPr/>
            <p:nvPr/>
          </p:nvSpPr>
          <p:spPr>
            <a:xfrm>
              <a:off x="4705475" y="3284575"/>
              <a:ext cx="26925" cy="26900"/>
            </a:xfrm>
            <a:custGeom>
              <a:avLst/>
              <a:gdLst/>
              <a:ahLst/>
              <a:cxnLst/>
              <a:rect l="l" t="t" r="r" b="b"/>
              <a:pathLst>
                <a:path w="1077" h="1076" extrusionOk="0">
                  <a:moveTo>
                    <a:pt x="506" y="0"/>
                  </a:moveTo>
                  <a:lnTo>
                    <a:pt x="396" y="22"/>
                  </a:lnTo>
                  <a:lnTo>
                    <a:pt x="308" y="66"/>
                  </a:lnTo>
                  <a:lnTo>
                    <a:pt x="220" y="110"/>
                  </a:lnTo>
                  <a:lnTo>
                    <a:pt x="133" y="176"/>
                  </a:lnTo>
                  <a:lnTo>
                    <a:pt x="67" y="263"/>
                  </a:lnTo>
                  <a:lnTo>
                    <a:pt x="23" y="373"/>
                  </a:lnTo>
                  <a:lnTo>
                    <a:pt x="1" y="483"/>
                  </a:lnTo>
                  <a:lnTo>
                    <a:pt x="1" y="593"/>
                  </a:lnTo>
                  <a:lnTo>
                    <a:pt x="45" y="746"/>
                  </a:lnTo>
                  <a:lnTo>
                    <a:pt x="89" y="834"/>
                  </a:lnTo>
                  <a:lnTo>
                    <a:pt x="155" y="922"/>
                  </a:lnTo>
                  <a:lnTo>
                    <a:pt x="220" y="966"/>
                  </a:lnTo>
                  <a:lnTo>
                    <a:pt x="286" y="1031"/>
                  </a:lnTo>
                  <a:lnTo>
                    <a:pt x="374" y="1053"/>
                  </a:lnTo>
                  <a:lnTo>
                    <a:pt x="462" y="1075"/>
                  </a:lnTo>
                  <a:lnTo>
                    <a:pt x="637" y="1075"/>
                  </a:lnTo>
                  <a:lnTo>
                    <a:pt x="725" y="1031"/>
                  </a:lnTo>
                  <a:lnTo>
                    <a:pt x="791" y="1009"/>
                  </a:lnTo>
                  <a:lnTo>
                    <a:pt x="879" y="966"/>
                  </a:lnTo>
                  <a:lnTo>
                    <a:pt x="944" y="900"/>
                  </a:lnTo>
                  <a:lnTo>
                    <a:pt x="988" y="834"/>
                  </a:lnTo>
                  <a:lnTo>
                    <a:pt x="1032" y="746"/>
                  </a:lnTo>
                  <a:lnTo>
                    <a:pt x="1076" y="658"/>
                  </a:lnTo>
                  <a:lnTo>
                    <a:pt x="1076" y="549"/>
                  </a:lnTo>
                  <a:lnTo>
                    <a:pt x="1076" y="395"/>
                  </a:lnTo>
                  <a:lnTo>
                    <a:pt x="1032" y="285"/>
                  </a:lnTo>
                  <a:lnTo>
                    <a:pt x="988" y="198"/>
                  </a:lnTo>
                  <a:lnTo>
                    <a:pt x="901" y="110"/>
                  </a:lnTo>
                  <a:lnTo>
                    <a:pt x="813" y="66"/>
                  </a:lnTo>
                  <a:lnTo>
                    <a:pt x="725" y="22"/>
                  </a:lnTo>
                  <a:lnTo>
                    <a:pt x="615"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5349;p48">
              <a:extLst>
                <a:ext uri="{FF2B5EF4-FFF2-40B4-BE49-F238E27FC236}">
                  <a16:creationId xmlns:a16="http://schemas.microsoft.com/office/drawing/2014/main" id="{44703607-44ED-F635-82CC-9519D8ED158B}"/>
                </a:ext>
              </a:extLst>
            </p:cNvPr>
            <p:cNvSpPr/>
            <p:nvPr/>
          </p:nvSpPr>
          <p:spPr>
            <a:xfrm>
              <a:off x="4736750" y="3295000"/>
              <a:ext cx="25" cy="25"/>
            </a:xfrm>
            <a:custGeom>
              <a:avLst/>
              <a:gdLst/>
              <a:ahLst/>
              <a:cxnLst/>
              <a:rect l="l" t="t" r="r" b="b"/>
              <a:pathLst>
                <a:path w="1" h="1" extrusionOk="0">
                  <a:moveTo>
                    <a:pt x="1" y="0"/>
                  </a:moveTo>
                  <a:lnTo>
                    <a:pt x="1" y="0"/>
                  </a:lnTo>
                  <a:lnTo>
                    <a:pt x="1" y="0"/>
                  </a:lnTo>
                  <a:lnTo>
                    <a:pt x="1"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5350;p48">
              <a:extLst>
                <a:ext uri="{FF2B5EF4-FFF2-40B4-BE49-F238E27FC236}">
                  <a16:creationId xmlns:a16="http://schemas.microsoft.com/office/drawing/2014/main" id="{670C8D9D-BDCF-E5CD-9D26-A7514885C22D}"/>
                </a:ext>
              </a:extLst>
            </p:cNvPr>
            <p:cNvSpPr/>
            <p:nvPr/>
          </p:nvSpPr>
          <p:spPr>
            <a:xfrm>
              <a:off x="4736200" y="3297175"/>
              <a:ext cx="25" cy="25"/>
            </a:xfrm>
            <a:custGeom>
              <a:avLst/>
              <a:gdLst/>
              <a:ahLst/>
              <a:cxnLst/>
              <a:rect l="l" t="t" r="r" b="b"/>
              <a:pathLst>
                <a:path w="1" h="1" extrusionOk="0">
                  <a:moveTo>
                    <a:pt x="1" y="1"/>
                  </a:moveTo>
                  <a:lnTo>
                    <a:pt x="1" y="1"/>
                  </a:lnTo>
                  <a:lnTo>
                    <a:pt x="1" y="1"/>
                  </a:lnTo>
                  <a:lnTo>
                    <a:pt x="1"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5351;p48">
              <a:extLst>
                <a:ext uri="{FF2B5EF4-FFF2-40B4-BE49-F238E27FC236}">
                  <a16:creationId xmlns:a16="http://schemas.microsoft.com/office/drawing/2014/main" id="{B97FEFB1-6278-BC6F-5251-DE394FC9FC1D}"/>
                </a:ext>
              </a:extLst>
            </p:cNvPr>
            <p:cNvSpPr/>
            <p:nvPr/>
          </p:nvSpPr>
          <p:spPr>
            <a:xfrm>
              <a:off x="4713725" y="3292800"/>
              <a:ext cx="10425" cy="10450"/>
            </a:xfrm>
            <a:custGeom>
              <a:avLst/>
              <a:gdLst/>
              <a:ahLst/>
              <a:cxnLst/>
              <a:rect l="l" t="t" r="r" b="b"/>
              <a:pathLst>
                <a:path w="417" h="418" extrusionOk="0">
                  <a:moveTo>
                    <a:pt x="154" y="0"/>
                  </a:moveTo>
                  <a:lnTo>
                    <a:pt x="88" y="44"/>
                  </a:lnTo>
                  <a:lnTo>
                    <a:pt x="22" y="110"/>
                  </a:lnTo>
                  <a:lnTo>
                    <a:pt x="0" y="176"/>
                  </a:lnTo>
                  <a:lnTo>
                    <a:pt x="22" y="286"/>
                  </a:lnTo>
                  <a:lnTo>
                    <a:pt x="66" y="351"/>
                  </a:lnTo>
                  <a:lnTo>
                    <a:pt x="110" y="395"/>
                  </a:lnTo>
                  <a:lnTo>
                    <a:pt x="176" y="417"/>
                  </a:lnTo>
                  <a:lnTo>
                    <a:pt x="241" y="417"/>
                  </a:lnTo>
                  <a:lnTo>
                    <a:pt x="307" y="395"/>
                  </a:lnTo>
                  <a:lnTo>
                    <a:pt x="373" y="351"/>
                  </a:lnTo>
                  <a:lnTo>
                    <a:pt x="395" y="286"/>
                  </a:lnTo>
                  <a:lnTo>
                    <a:pt x="417" y="220"/>
                  </a:lnTo>
                  <a:lnTo>
                    <a:pt x="417" y="154"/>
                  </a:lnTo>
                  <a:lnTo>
                    <a:pt x="373" y="66"/>
                  </a:lnTo>
                  <a:lnTo>
                    <a:pt x="329" y="22"/>
                  </a:lnTo>
                  <a:lnTo>
                    <a:pt x="241" y="0"/>
                  </a:lnTo>
                  <a:close/>
                </a:path>
              </a:pathLst>
            </a:custGeom>
            <a:solidFill>
              <a:srgbClr val="2C37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5352;p48">
              <a:extLst>
                <a:ext uri="{FF2B5EF4-FFF2-40B4-BE49-F238E27FC236}">
                  <a16:creationId xmlns:a16="http://schemas.microsoft.com/office/drawing/2014/main" id="{2582BB75-BA58-3BE9-13D0-CABF52351ECE}"/>
                </a:ext>
              </a:extLst>
            </p:cNvPr>
            <p:cNvSpPr/>
            <p:nvPr/>
          </p:nvSpPr>
          <p:spPr>
            <a:xfrm>
              <a:off x="4791050" y="3258775"/>
              <a:ext cx="25" cy="25"/>
            </a:xfrm>
            <a:custGeom>
              <a:avLst/>
              <a:gdLst/>
              <a:ahLst/>
              <a:cxnLst/>
              <a:rect l="l" t="t" r="r" b="b"/>
              <a:pathLst>
                <a:path w="1" h="1" extrusionOk="0">
                  <a:moveTo>
                    <a:pt x="1" y="1"/>
                  </a:moveTo>
                  <a:lnTo>
                    <a:pt x="1" y="1"/>
                  </a:lnTo>
                  <a:lnTo>
                    <a:pt x="1" y="1"/>
                  </a:lnTo>
                  <a:lnTo>
                    <a:pt x="1"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5353;p48">
              <a:extLst>
                <a:ext uri="{FF2B5EF4-FFF2-40B4-BE49-F238E27FC236}">
                  <a16:creationId xmlns:a16="http://schemas.microsoft.com/office/drawing/2014/main" id="{F3BCFB00-6675-C66D-CD9B-2943EEFD5E2B}"/>
                </a:ext>
              </a:extLst>
            </p:cNvPr>
            <p:cNvSpPr/>
            <p:nvPr/>
          </p:nvSpPr>
          <p:spPr>
            <a:xfrm>
              <a:off x="4759250" y="3250550"/>
              <a:ext cx="26900" cy="26900"/>
            </a:xfrm>
            <a:custGeom>
              <a:avLst/>
              <a:gdLst/>
              <a:ahLst/>
              <a:cxnLst/>
              <a:rect l="l" t="t" r="r" b="b"/>
              <a:pathLst>
                <a:path w="1076" h="1076" extrusionOk="0">
                  <a:moveTo>
                    <a:pt x="615" y="1"/>
                  </a:moveTo>
                  <a:lnTo>
                    <a:pt x="505" y="23"/>
                  </a:lnTo>
                  <a:lnTo>
                    <a:pt x="395" y="23"/>
                  </a:lnTo>
                  <a:lnTo>
                    <a:pt x="286" y="67"/>
                  </a:lnTo>
                  <a:lnTo>
                    <a:pt x="198" y="132"/>
                  </a:lnTo>
                  <a:lnTo>
                    <a:pt x="132" y="198"/>
                  </a:lnTo>
                  <a:lnTo>
                    <a:pt x="66" y="286"/>
                  </a:lnTo>
                  <a:lnTo>
                    <a:pt x="22" y="374"/>
                  </a:lnTo>
                  <a:lnTo>
                    <a:pt x="0" y="483"/>
                  </a:lnTo>
                  <a:lnTo>
                    <a:pt x="0" y="615"/>
                  </a:lnTo>
                  <a:lnTo>
                    <a:pt x="44" y="747"/>
                  </a:lnTo>
                  <a:lnTo>
                    <a:pt x="88" y="835"/>
                  </a:lnTo>
                  <a:lnTo>
                    <a:pt x="132" y="922"/>
                  </a:lnTo>
                  <a:lnTo>
                    <a:pt x="198" y="988"/>
                  </a:lnTo>
                  <a:lnTo>
                    <a:pt x="286" y="1032"/>
                  </a:lnTo>
                  <a:lnTo>
                    <a:pt x="373" y="1054"/>
                  </a:lnTo>
                  <a:lnTo>
                    <a:pt x="439" y="1076"/>
                  </a:lnTo>
                  <a:lnTo>
                    <a:pt x="615" y="1076"/>
                  </a:lnTo>
                  <a:lnTo>
                    <a:pt x="702" y="1054"/>
                  </a:lnTo>
                  <a:lnTo>
                    <a:pt x="790" y="1010"/>
                  </a:lnTo>
                  <a:lnTo>
                    <a:pt x="856" y="966"/>
                  </a:lnTo>
                  <a:lnTo>
                    <a:pt x="922" y="900"/>
                  </a:lnTo>
                  <a:lnTo>
                    <a:pt x="988" y="835"/>
                  </a:lnTo>
                  <a:lnTo>
                    <a:pt x="1032" y="747"/>
                  </a:lnTo>
                  <a:lnTo>
                    <a:pt x="1054" y="659"/>
                  </a:lnTo>
                  <a:lnTo>
                    <a:pt x="1075" y="549"/>
                  </a:lnTo>
                  <a:lnTo>
                    <a:pt x="1054" y="418"/>
                  </a:lnTo>
                  <a:lnTo>
                    <a:pt x="1032" y="286"/>
                  </a:lnTo>
                  <a:lnTo>
                    <a:pt x="966" y="198"/>
                  </a:lnTo>
                  <a:lnTo>
                    <a:pt x="900" y="110"/>
                  </a:lnTo>
                  <a:lnTo>
                    <a:pt x="812" y="67"/>
                  </a:lnTo>
                  <a:lnTo>
                    <a:pt x="724" y="23"/>
                  </a:lnTo>
                  <a:lnTo>
                    <a:pt x="615"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5354;p48">
              <a:extLst>
                <a:ext uri="{FF2B5EF4-FFF2-40B4-BE49-F238E27FC236}">
                  <a16:creationId xmlns:a16="http://schemas.microsoft.com/office/drawing/2014/main" id="{68AA912D-0AF2-1CD5-6F4D-315DF24EFE1E}"/>
                </a:ext>
              </a:extLst>
            </p:cNvPr>
            <p:cNvSpPr/>
            <p:nvPr/>
          </p:nvSpPr>
          <p:spPr>
            <a:xfrm>
              <a:off x="4790525" y="3260975"/>
              <a:ext cx="0" cy="25"/>
            </a:xfrm>
            <a:custGeom>
              <a:avLst/>
              <a:gdLst/>
              <a:ahLst/>
              <a:cxnLst/>
              <a:rect l="l" t="t" r="r" b="b"/>
              <a:pathLst>
                <a:path h="1" extrusionOk="0">
                  <a:moveTo>
                    <a:pt x="0" y="1"/>
                  </a:moveTo>
                  <a:lnTo>
                    <a:pt x="0" y="1"/>
                  </a:lnTo>
                  <a:lnTo>
                    <a:pt x="0" y="1"/>
                  </a:lnTo>
                  <a:lnTo>
                    <a:pt x="0"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5355;p48">
              <a:extLst>
                <a:ext uri="{FF2B5EF4-FFF2-40B4-BE49-F238E27FC236}">
                  <a16:creationId xmlns:a16="http://schemas.microsoft.com/office/drawing/2014/main" id="{74302D5F-864B-71E0-B10B-3DA47B5CE177}"/>
                </a:ext>
              </a:extLst>
            </p:cNvPr>
            <p:cNvSpPr/>
            <p:nvPr/>
          </p:nvSpPr>
          <p:spPr>
            <a:xfrm>
              <a:off x="4789425" y="3263175"/>
              <a:ext cx="575" cy="575"/>
            </a:xfrm>
            <a:custGeom>
              <a:avLst/>
              <a:gdLst/>
              <a:ahLst/>
              <a:cxnLst/>
              <a:rect l="l" t="t" r="r" b="b"/>
              <a:pathLst>
                <a:path w="23" h="23" extrusionOk="0">
                  <a:moveTo>
                    <a:pt x="0" y="22"/>
                  </a:moveTo>
                  <a:lnTo>
                    <a:pt x="22" y="0"/>
                  </a:lnTo>
                  <a:lnTo>
                    <a:pt x="0" y="22"/>
                  </a:lnTo>
                  <a:lnTo>
                    <a:pt x="0" y="22"/>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5356;p48">
              <a:extLst>
                <a:ext uri="{FF2B5EF4-FFF2-40B4-BE49-F238E27FC236}">
                  <a16:creationId xmlns:a16="http://schemas.microsoft.com/office/drawing/2014/main" id="{704AA3E3-D28B-4144-4D46-FA717144A070}"/>
                </a:ext>
              </a:extLst>
            </p:cNvPr>
            <p:cNvSpPr/>
            <p:nvPr/>
          </p:nvSpPr>
          <p:spPr>
            <a:xfrm>
              <a:off x="4767475" y="3258775"/>
              <a:ext cx="10450" cy="10450"/>
            </a:xfrm>
            <a:custGeom>
              <a:avLst/>
              <a:gdLst/>
              <a:ahLst/>
              <a:cxnLst/>
              <a:rect l="l" t="t" r="r" b="b"/>
              <a:pathLst>
                <a:path w="418" h="418" extrusionOk="0">
                  <a:moveTo>
                    <a:pt x="242" y="1"/>
                  </a:moveTo>
                  <a:lnTo>
                    <a:pt x="154" y="23"/>
                  </a:lnTo>
                  <a:lnTo>
                    <a:pt x="66" y="45"/>
                  </a:lnTo>
                  <a:lnTo>
                    <a:pt x="22" y="111"/>
                  </a:lnTo>
                  <a:lnTo>
                    <a:pt x="0" y="198"/>
                  </a:lnTo>
                  <a:lnTo>
                    <a:pt x="0" y="286"/>
                  </a:lnTo>
                  <a:lnTo>
                    <a:pt x="44" y="352"/>
                  </a:lnTo>
                  <a:lnTo>
                    <a:pt x="110" y="396"/>
                  </a:lnTo>
                  <a:lnTo>
                    <a:pt x="176" y="418"/>
                  </a:lnTo>
                  <a:lnTo>
                    <a:pt x="242" y="418"/>
                  </a:lnTo>
                  <a:lnTo>
                    <a:pt x="308" y="396"/>
                  </a:lnTo>
                  <a:lnTo>
                    <a:pt x="352" y="352"/>
                  </a:lnTo>
                  <a:lnTo>
                    <a:pt x="395" y="308"/>
                  </a:lnTo>
                  <a:lnTo>
                    <a:pt x="417" y="220"/>
                  </a:lnTo>
                  <a:lnTo>
                    <a:pt x="417" y="154"/>
                  </a:lnTo>
                  <a:lnTo>
                    <a:pt x="373" y="89"/>
                  </a:lnTo>
                  <a:lnTo>
                    <a:pt x="308" y="23"/>
                  </a:lnTo>
                  <a:lnTo>
                    <a:pt x="242" y="1"/>
                  </a:lnTo>
                  <a:close/>
                </a:path>
              </a:pathLst>
            </a:custGeom>
            <a:solidFill>
              <a:srgbClr val="2C37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5357;p48">
              <a:extLst>
                <a:ext uri="{FF2B5EF4-FFF2-40B4-BE49-F238E27FC236}">
                  <a16:creationId xmlns:a16="http://schemas.microsoft.com/office/drawing/2014/main" id="{7D997F55-6655-EBA2-01F1-857EA27796A0}"/>
                </a:ext>
              </a:extLst>
            </p:cNvPr>
            <p:cNvSpPr/>
            <p:nvPr/>
          </p:nvSpPr>
          <p:spPr>
            <a:xfrm>
              <a:off x="4851950" y="3224225"/>
              <a:ext cx="25" cy="575"/>
            </a:xfrm>
            <a:custGeom>
              <a:avLst/>
              <a:gdLst/>
              <a:ahLst/>
              <a:cxnLst/>
              <a:rect l="l" t="t" r="r" b="b"/>
              <a:pathLst>
                <a:path w="1" h="23" extrusionOk="0">
                  <a:moveTo>
                    <a:pt x="1" y="0"/>
                  </a:moveTo>
                  <a:lnTo>
                    <a:pt x="1" y="0"/>
                  </a:lnTo>
                  <a:lnTo>
                    <a:pt x="1" y="22"/>
                  </a:lnTo>
                  <a:lnTo>
                    <a:pt x="1"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5358;p48">
              <a:extLst>
                <a:ext uri="{FF2B5EF4-FFF2-40B4-BE49-F238E27FC236}">
                  <a16:creationId xmlns:a16="http://schemas.microsoft.com/office/drawing/2014/main" id="{4BC8A0DE-629C-40FB-884B-05EF886F491A}"/>
                </a:ext>
              </a:extLst>
            </p:cNvPr>
            <p:cNvSpPr/>
            <p:nvPr/>
          </p:nvSpPr>
          <p:spPr>
            <a:xfrm>
              <a:off x="4820125" y="3216550"/>
              <a:ext cx="27450" cy="26900"/>
            </a:xfrm>
            <a:custGeom>
              <a:avLst/>
              <a:gdLst/>
              <a:ahLst/>
              <a:cxnLst/>
              <a:rect l="l" t="t" r="r" b="b"/>
              <a:pathLst>
                <a:path w="1098" h="1076" extrusionOk="0">
                  <a:moveTo>
                    <a:pt x="528" y="0"/>
                  </a:moveTo>
                  <a:lnTo>
                    <a:pt x="418" y="22"/>
                  </a:lnTo>
                  <a:lnTo>
                    <a:pt x="308" y="44"/>
                  </a:lnTo>
                  <a:lnTo>
                    <a:pt x="220" y="110"/>
                  </a:lnTo>
                  <a:lnTo>
                    <a:pt x="133" y="176"/>
                  </a:lnTo>
                  <a:lnTo>
                    <a:pt x="67" y="264"/>
                  </a:lnTo>
                  <a:lnTo>
                    <a:pt x="23" y="351"/>
                  </a:lnTo>
                  <a:lnTo>
                    <a:pt x="1" y="461"/>
                  </a:lnTo>
                  <a:lnTo>
                    <a:pt x="23" y="593"/>
                  </a:lnTo>
                  <a:lnTo>
                    <a:pt x="45" y="724"/>
                  </a:lnTo>
                  <a:lnTo>
                    <a:pt x="111" y="834"/>
                  </a:lnTo>
                  <a:lnTo>
                    <a:pt x="154" y="900"/>
                  </a:lnTo>
                  <a:lnTo>
                    <a:pt x="220" y="966"/>
                  </a:lnTo>
                  <a:lnTo>
                    <a:pt x="308" y="1010"/>
                  </a:lnTo>
                  <a:lnTo>
                    <a:pt x="374" y="1054"/>
                  </a:lnTo>
                  <a:lnTo>
                    <a:pt x="462" y="1054"/>
                  </a:lnTo>
                  <a:lnTo>
                    <a:pt x="549" y="1075"/>
                  </a:lnTo>
                  <a:lnTo>
                    <a:pt x="637" y="1054"/>
                  </a:lnTo>
                  <a:lnTo>
                    <a:pt x="725" y="1032"/>
                  </a:lnTo>
                  <a:lnTo>
                    <a:pt x="813" y="1010"/>
                  </a:lnTo>
                  <a:lnTo>
                    <a:pt x="879" y="944"/>
                  </a:lnTo>
                  <a:lnTo>
                    <a:pt x="944" y="900"/>
                  </a:lnTo>
                  <a:lnTo>
                    <a:pt x="1010" y="812"/>
                  </a:lnTo>
                  <a:lnTo>
                    <a:pt x="1054" y="746"/>
                  </a:lnTo>
                  <a:lnTo>
                    <a:pt x="1076" y="659"/>
                  </a:lnTo>
                  <a:lnTo>
                    <a:pt x="1098" y="549"/>
                  </a:lnTo>
                  <a:lnTo>
                    <a:pt x="1076" y="395"/>
                  </a:lnTo>
                  <a:lnTo>
                    <a:pt x="1054" y="286"/>
                  </a:lnTo>
                  <a:lnTo>
                    <a:pt x="988" y="176"/>
                  </a:lnTo>
                  <a:lnTo>
                    <a:pt x="922" y="110"/>
                  </a:lnTo>
                  <a:lnTo>
                    <a:pt x="835" y="44"/>
                  </a:lnTo>
                  <a:lnTo>
                    <a:pt x="725" y="22"/>
                  </a:lnTo>
                  <a:lnTo>
                    <a:pt x="637"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5359;p48">
              <a:extLst>
                <a:ext uri="{FF2B5EF4-FFF2-40B4-BE49-F238E27FC236}">
                  <a16:creationId xmlns:a16="http://schemas.microsoft.com/office/drawing/2014/main" id="{96A4FC1A-78FB-7CEB-3B94-E5F3F41837EB}"/>
                </a:ext>
              </a:extLst>
            </p:cNvPr>
            <p:cNvSpPr/>
            <p:nvPr/>
          </p:nvSpPr>
          <p:spPr>
            <a:xfrm>
              <a:off x="4851950" y="3226425"/>
              <a:ext cx="25" cy="575"/>
            </a:xfrm>
            <a:custGeom>
              <a:avLst/>
              <a:gdLst/>
              <a:ahLst/>
              <a:cxnLst/>
              <a:rect l="l" t="t" r="r" b="b"/>
              <a:pathLst>
                <a:path w="1" h="23" extrusionOk="0">
                  <a:moveTo>
                    <a:pt x="1" y="22"/>
                  </a:moveTo>
                  <a:lnTo>
                    <a:pt x="1" y="22"/>
                  </a:lnTo>
                  <a:lnTo>
                    <a:pt x="1" y="0"/>
                  </a:lnTo>
                  <a:lnTo>
                    <a:pt x="1" y="22"/>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5360;p48">
              <a:extLst>
                <a:ext uri="{FF2B5EF4-FFF2-40B4-BE49-F238E27FC236}">
                  <a16:creationId xmlns:a16="http://schemas.microsoft.com/office/drawing/2014/main" id="{791BE3E2-6581-5712-FB32-3EBD3522E712}"/>
                </a:ext>
              </a:extLst>
            </p:cNvPr>
            <p:cNvSpPr/>
            <p:nvPr/>
          </p:nvSpPr>
          <p:spPr>
            <a:xfrm>
              <a:off x="4850850" y="3229150"/>
              <a:ext cx="25" cy="25"/>
            </a:xfrm>
            <a:custGeom>
              <a:avLst/>
              <a:gdLst/>
              <a:ahLst/>
              <a:cxnLst/>
              <a:rect l="l" t="t" r="r" b="b"/>
              <a:pathLst>
                <a:path w="1" h="1" extrusionOk="0">
                  <a:moveTo>
                    <a:pt x="1" y="1"/>
                  </a:moveTo>
                  <a:lnTo>
                    <a:pt x="1" y="1"/>
                  </a:lnTo>
                  <a:lnTo>
                    <a:pt x="1" y="1"/>
                  </a:lnTo>
                  <a:lnTo>
                    <a:pt x="1"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5361;p48">
              <a:extLst>
                <a:ext uri="{FF2B5EF4-FFF2-40B4-BE49-F238E27FC236}">
                  <a16:creationId xmlns:a16="http://schemas.microsoft.com/office/drawing/2014/main" id="{BA827EE6-A842-C0D2-EF7B-A268456DC35C}"/>
                </a:ext>
              </a:extLst>
            </p:cNvPr>
            <p:cNvSpPr/>
            <p:nvPr/>
          </p:nvSpPr>
          <p:spPr>
            <a:xfrm>
              <a:off x="4828375" y="3224775"/>
              <a:ext cx="10975" cy="10450"/>
            </a:xfrm>
            <a:custGeom>
              <a:avLst/>
              <a:gdLst/>
              <a:ahLst/>
              <a:cxnLst/>
              <a:rect l="l" t="t" r="r" b="b"/>
              <a:pathLst>
                <a:path w="439" h="418" extrusionOk="0">
                  <a:moveTo>
                    <a:pt x="176" y="0"/>
                  </a:moveTo>
                  <a:lnTo>
                    <a:pt x="88" y="44"/>
                  </a:lnTo>
                  <a:lnTo>
                    <a:pt x="44" y="88"/>
                  </a:lnTo>
                  <a:lnTo>
                    <a:pt x="0" y="176"/>
                  </a:lnTo>
                  <a:lnTo>
                    <a:pt x="22" y="286"/>
                  </a:lnTo>
                  <a:lnTo>
                    <a:pt x="66" y="351"/>
                  </a:lnTo>
                  <a:lnTo>
                    <a:pt x="132" y="395"/>
                  </a:lnTo>
                  <a:lnTo>
                    <a:pt x="198" y="417"/>
                  </a:lnTo>
                  <a:lnTo>
                    <a:pt x="263" y="417"/>
                  </a:lnTo>
                  <a:lnTo>
                    <a:pt x="329" y="373"/>
                  </a:lnTo>
                  <a:lnTo>
                    <a:pt x="373" y="351"/>
                  </a:lnTo>
                  <a:lnTo>
                    <a:pt x="417" y="286"/>
                  </a:lnTo>
                  <a:lnTo>
                    <a:pt x="439" y="198"/>
                  </a:lnTo>
                  <a:lnTo>
                    <a:pt x="417" y="154"/>
                  </a:lnTo>
                  <a:lnTo>
                    <a:pt x="395" y="66"/>
                  </a:lnTo>
                  <a:lnTo>
                    <a:pt x="329" y="22"/>
                  </a:lnTo>
                  <a:lnTo>
                    <a:pt x="241" y="0"/>
                  </a:lnTo>
                  <a:close/>
                </a:path>
              </a:pathLst>
            </a:custGeom>
            <a:solidFill>
              <a:srgbClr val="2C37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5362;p48">
              <a:extLst>
                <a:ext uri="{FF2B5EF4-FFF2-40B4-BE49-F238E27FC236}">
                  <a16:creationId xmlns:a16="http://schemas.microsoft.com/office/drawing/2014/main" id="{3B2820FD-E41A-0AC6-13E3-9DE9EBA5379E}"/>
                </a:ext>
              </a:extLst>
            </p:cNvPr>
            <p:cNvSpPr/>
            <p:nvPr/>
          </p:nvSpPr>
          <p:spPr>
            <a:xfrm>
              <a:off x="4756500" y="3351500"/>
              <a:ext cx="575" cy="25"/>
            </a:xfrm>
            <a:custGeom>
              <a:avLst/>
              <a:gdLst/>
              <a:ahLst/>
              <a:cxnLst/>
              <a:rect l="l" t="t" r="r" b="b"/>
              <a:pathLst>
                <a:path w="23" h="1" extrusionOk="0">
                  <a:moveTo>
                    <a:pt x="23" y="0"/>
                  </a:moveTo>
                  <a:lnTo>
                    <a:pt x="23" y="0"/>
                  </a:lnTo>
                  <a:lnTo>
                    <a:pt x="1" y="0"/>
                  </a:lnTo>
                  <a:lnTo>
                    <a:pt x="23"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5363;p48">
              <a:extLst>
                <a:ext uri="{FF2B5EF4-FFF2-40B4-BE49-F238E27FC236}">
                  <a16:creationId xmlns:a16="http://schemas.microsoft.com/office/drawing/2014/main" id="{EF03F1AD-2BE3-B11E-F552-57A8FB2090A0}"/>
                </a:ext>
              </a:extLst>
            </p:cNvPr>
            <p:cNvSpPr/>
            <p:nvPr/>
          </p:nvSpPr>
          <p:spPr>
            <a:xfrm>
              <a:off x="4726325" y="3347100"/>
              <a:ext cx="27450" cy="26900"/>
            </a:xfrm>
            <a:custGeom>
              <a:avLst/>
              <a:gdLst/>
              <a:ahLst/>
              <a:cxnLst/>
              <a:rect l="l" t="t" r="r" b="b"/>
              <a:pathLst>
                <a:path w="1098" h="1076" extrusionOk="0">
                  <a:moveTo>
                    <a:pt x="483" y="1"/>
                  </a:moveTo>
                  <a:lnTo>
                    <a:pt x="396" y="23"/>
                  </a:lnTo>
                  <a:lnTo>
                    <a:pt x="308" y="44"/>
                  </a:lnTo>
                  <a:lnTo>
                    <a:pt x="242" y="88"/>
                  </a:lnTo>
                  <a:lnTo>
                    <a:pt x="176" y="154"/>
                  </a:lnTo>
                  <a:lnTo>
                    <a:pt x="110" y="198"/>
                  </a:lnTo>
                  <a:lnTo>
                    <a:pt x="67" y="286"/>
                  </a:lnTo>
                  <a:lnTo>
                    <a:pt x="23" y="352"/>
                  </a:lnTo>
                  <a:lnTo>
                    <a:pt x="1" y="439"/>
                  </a:lnTo>
                  <a:lnTo>
                    <a:pt x="1" y="527"/>
                  </a:lnTo>
                  <a:lnTo>
                    <a:pt x="1" y="637"/>
                  </a:lnTo>
                  <a:lnTo>
                    <a:pt x="45" y="725"/>
                  </a:lnTo>
                  <a:lnTo>
                    <a:pt x="110" y="856"/>
                  </a:lnTo>
                  <a:lnTo>
                    <a:pt x="198" y="944"/>
                  </a:lnTo>
                  <a:lnTo>
                    <a:pt x="286" y="1010"/>
                  </a:lnTo>
                  <a:lnTo>
                    <a:pt x="396" y="1054"/>
                  </a:lnTo>
                  <a:lnTo>
                    <a:pt x="483" y="1076"/>
                  </a:lnTo>
                  <a:lnTo>
                    <a:pt x="593" y="1076"/>
                  </a:lnTo>
                  <a:lnTo>
                    <a:pt x="703" y="1032"/>
                  </a:lnTo>
                  <a:lnTo>
                    <a:pt x="791" y="988"/>
                  </a:lnTo>
                  <a:lnTo>
                    <a:pt x="900" y="944"/>
                  </a:lnTo>
                  <a:lnTo>
                    <a:pt x="966" y="856"/>
                  </a:lnTo>
                  <a:lnTo>
                    <a:pt x="1032" y="769"/>
                  </a:lnTo>
                  <a:lnTo>
                    <a:pt x="1076" y="681"/>
                  </a:lnTo>
                  <a:lnTo>
                    <a:pt x="1098" y="593"/>
                  </a:lnTo>
                  <a:lnTo>
                    <a:pt x="1098" y="483"/>
                  </a:lnTo>
                  <a:lnTo>
                    <a:pt x="1076" y="374"/>
                  </a:lnTo>
                  <a:lnTo>
                    <a:pt x="1010" y="264"/>
                  </a:lnTo>
                  <a:lnTo>
                    <a:pt x="922" y="154"/>
                  </a:lnTo>
                  <a:lnTo>
                    <a:pt x="835" y="88"/>
                  </a:lnTo>
                  <a:lnTo>
                    <a:pt x="747" y="44"/>
                  </a:lnTo>
                  <a:lnTo>
                    <a:pt x="659"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5364;p48">
              <a:extLst>
                <a:ext uri="{FF2B5EF4-FFF2-40B4-BE49-F238E27FC236}">
                  <a16:creationId xmlns:a16="http://schemas.microsoft.com/office/drawing/2014/main" id="{4A8B19ED-69E0-AF02-3E66-77E6A67947F8}"/>
                </a:ext>
              </a:extLst>
            </p:cNvPr>
            <p:cNvSpPr/>
            <p:nvPr/>
          </p:nvSpPr>
          <p:spPr>
            <a:xfrm>
              <a:off x="4754850" y="3349850"/>
              <a:ext cx="25" cy="575"/>
            </a:xfrm>
            <a:custGeom>
              <a:avLst/>
              <a:gdLst/>
              <a:ahLst/>
              <a:cxnLst/>
              <a:rect l="l" t="t" r="r" b="b"/>
              <a:pathLst>
                <a:path w="1" h="23" extrusionOk="0">
                  <a:moveTo>
                    <a:pt x="1" y="0"/>
                  </a:moveTo>
                  <a:lnTo>
                    <a:pt x="1" y="0"/>
                  </a:lnTo>
                  <a:lnTo>
                    <a:pt x="1" y="22"/>
                  </a:lnTo>
                  <a:lnTo>
                    <a:pt x="1"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5365;p48">
              <a:extLst>
                <a:ext uri="{FF2B5EF4-FFF2-40B4-BE49-F238E27FC236}">
                  <a16:creationId xmlns:a16="http://schemas.microsoft.com/office/drawing/2014/main" id="{877E22B3-3610-2A52-C866-08FF43BC84D6}"/>
                </a:ext>
              </a:extLst>
            </p:cNvPr>
            <p:cNvSpPr/>
            <p:nvPr/>
          </p:nvSpPr>
          <p:spPr>
            <a:xfrm>
              <a:off x="4752650" y="3348750"/>
              <a:ext cx="25" cy="575"/>
            </a:xfrm>
            <a:custGeom>
              <a:avLst/>
              <a:gdLst/>
              <a:ahLst/>
              <a:cxnLst/>
              <a:rect l="l" t="t" r="r" b="b"/>
              <a:pathLst>
                <a:path w="1" h="23" extrusionOk="0">
                  <a:moveTo>
                    <a:pt x="1" y="0"/>
                  </a:moveTo>
                  <a:lnTo>
                    <a:pt x="1" y="22"/>
                  </a:lnTo>
                  <a:lnTo>
                    <a:pt x="1" y="0"/>
                  </a:lnTo>
                  <a:lnTo>
                    <a:pt x="1"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5366;p48">
              <a:extLst>
                <a:ext uri="{FF2B5EF4-FFF2-40B4-BE49-F238E27FC236}">
                  <a16:creationId xmlns:a16="http://schemas.microsoft.com/office/drawing/2014/main" id="{155DAEBB-2A0E-320C-02FA-8C2804C96030}"/>
                </a:ext>
              </a:extLst>
            </p:cNvPr>
            <p:cNvSpPr/>
            <p:nvPr/>
          </p:nvSpPr>
          <p:spPr>
            <a:xfrm>
              <a:off x="4734550" y="3355325"/>
              <a:ext cx="11000" cy="10450"/>
            </a:xfrm>
            <a:custGeom>
              <a:avLst/>
              <a:gdLst/>
              <a:ahLst/>
              <a:cxnLst/>
              <a:rect l="l" t="t" r="r" b="b"/>
              <a:pathLst>
                <a:path w="440" h="418" extrusionOk="0">
                  <a:moveTo>
                    <a:pt x="154" y="1"/>
                  </a:moveTo>
                  <a:lnTo>
                    <a:pt x="89" y="23"/>
                  </a:lnTo>
                  <a:lnTo>
                    <a:pt x="45" y="88"/>
                  </a:lnTo>
                  <a:lnTo>
                    <a:pt x="1" y="132"/>
                  </a:lnTo>
                  <a:lnTo>
                    <a:pt x="1" y="198"/>
                  </a:lnTo>
                  <a:lnTo>
                    <a:pt x="23" y="286"/>
                  </a:lnTo>
                  <a:lnTo>
                    <a:pt x="67" y="374"/>
                  </a:lnTo>
                  <a:lnTo>
                    <a:pt x="154" y="418"/>
                  </a:lnTo>
                  <a:lnTo>
                    <a:pt x="242" y="418"/>
                  </a:lnTo>
                  <a:lnTo>
                    <a:pt x="308" y="374"/>
                  </a:lnTo>
                  <a:lnTo>
                    <a:pt x="374" y="330"/>
                  </a:lnTo>
                  <a:lnTo>
                    <a:pt x="418" y="264"/>
                  </a:lnTo>
                  <a:lnTo>
                    <a:pt x="440" y="176"/>
                  </a:lnTo>
                  <a:lnTo>
                    <a:pt x="396" y="88"/>
                  </a:lnTo>
                  <a:lnTo>
                    <a:pt x="352" y="45"/>
                  </a:lnTo>
                  <a:lnTo>
                    <a:pt x="286" y="23"/>
                  </a:lnTo>
                  <a:lnTo>
                    <a:pt x="220" y="1"/>
                  </a:lnTo>
                  <a:close/>
                </a:path>
              </a:pathLst>
            </a:custGeom>
            <a:solidFill>
              <a:srgbClr val="2C37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5367;p48">
              <a:extLst>
                <a:ext uri="{FF2B5EF4-FFF2-40B4-BE49-F238E27FC236}">
                  <a16:creationId xmlns:a16="http://schemas.microsoft.com/office/drawing/2014/main" id="{16435C3F-4D2E-87D7-1F27-168E9C118532}"/>
                </a:ext>
              </a:extLst>
            </p:cNvPr>
            <p:cNvSpPr/>
            <p:nvPr/>
          </p:nvSpPr>
          <p:spPr>
            <a:xfrm>
              <a:off x="4818500" y="3338325"/>
              <a:ext cx="550" cy="575"/>
            </a:xfrm>
            <a:custGeom>
              <a:avLst/>
              <a:gdLst/>
              <a:ahLst/>
              <a:cxnLst/>
              <a:rect l="l" t="t" r="r" b="b"/>
              <a:pathLst>
                <a:path w="22" h="23" extrusionOk="0">
                  <a:moveTo>
                    <a:pt x="22" y="22"/>
                  </a:moveTo>
                  <a:lnTo>
                    <a:pt x="22" y="22"/>
                  </a:lnTo>
                  <a:lnTo>
                    <a:pt x="0" y="0"/>
                  </a:lnTo>
                  <a:lnTo>
                    <a:pt x="22" y="22"/>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5368;p48">
              <a:extLst>
                <a:ext uri="{FF2B5EF4-FFF2-40B4-BE49-F238E27FC236}">
                  <a16:creationId xmlns:a16="http://schemas.microsoft.com/office/drawing/2014/main" id="{0BEE8BAF-7814-A06D-1B90-BCB01B608173}"/>
                </a:ext>
              </a:extLst>
            </p:cNvPr>
            <p:cNvSpPr/>
            <p:nvPr/>
          </p:nvSpPr>
          <p:spPr>
            <a:xfrm>
              <a:off x="4788325" y="3333925"/>
              <a:ext cx="27450" cy="26925"/>
            </a:xfrm>
            <a:custGeom>
              <a:avLst/>
              <a:gdLst/>
              <a:ahLst/>
              <a:cxnLst/>
              <a:rect l="l" t="t" r="r" b="b"/>
              <a:pathLst>
                <a:path w="1098" h="1077" extrusionOk="0">
                  <a:moveTo>
                    <a:pt x="483" y="1"/>
                  </a:moveTo>
                  <a:lnTo>
                    <a:pt x="395" y="23"/>
                  </a:lnTo>
                  <a:lnTo>
                    <a:pt x="307" y="67"/>
                  </a:lnTo>
                  <a:lnTo>
                    <a:pt x="242" y="111"/>
                  </a:lnTo>
                  <a:lnTo>
                    <a:pt x="176" y="155"/>
                  </a:lnTo>
                  <a:lnTo>
                    <a:pt x="110" y="220"/>
                  </a:lnTo>
                  <a:lnTo>
                    <a:pt x="66" y="286"/>
                  </a:lnTo>
                  <a:lnTo>
                    <a:pt x="22" y="374"/>
                  </a:lnTo>
                  <a:lnTo>
                    <a:pt x="0" y="462"/>
                  </a:lnTo>
                  <a:lnTo>
                    <a:pt x="0" y="550"/>
                  </a:lnTo>
                  <a:lnTo>
                    <a:pt x="22" y="637"/>
                  </a:lnTo>
                  <a:lnTo>
                    <a:pt x="44" y="747"/>
                  </a:lnTo>
                  <a:lnTo>
                    <a:pt x="110" y="879"/>
                  </a:lnTo>
                  <a:lnTo>
                    <a:pt x="198" y="966"/>
                  </a:lnTo>
                  <a:lnTo>
                    <a:pt x="285" y="1032"/>
                  </a:lnTo>
                  <a:lnTo>
                    <a:pt x="395" y="1076"/>
                  </a:lnTo>
                  <a:lnTo>
                    <a:pt x="593" y="1076"/>
                  </a:lnTo>
                  <a:lnTo>
                    <a:pt x="702" y="1054"/>
                  </a:lnTo>
                  <a:lnTo>
                    <a:pt x="812" y="1010"/>
                  </a:lnTo>
                  <a:lnTo>
                    <a:pt x="900" y="944"/>
                  </a:lnTo>
                  <a:lnTo>
                    <a:pt x="966" y="879"/>
                  </a:lnTo>
                  <a:lnTo>
                    <a:pt x="1032" y="791"/>
                  </a:lnTo>
                  <a:lnTo>
                    <a:pt x="1075" y="703"/>
                  </a:lnTo>
                  <a:lnTo>
                    <a:pt x="1097" y="593"/>
                  </a:lnTo>
                  <a:lnTo>
                    <a:pt x="1097" y="484"/>
                  </a:lnTo>
                  <a:lnTo>
                    <a:pt x="1075" y="374"/>
                  </a:lnTo>
                  <a:lnTo>
                    <a:pt x="1010" y="264"/>
                  </a:lnTo>
                  <a:lnTo>
                    <a:pt x="922" y="155"/>
                  </a:lnTo>
                  <a:lnTo>
                    <a:pt x="834" y="89"/>
                  </a:lnTo>
                  <a:lnTo>
                    <a:pt x="746" y="45"/>
                  </a:lnTo>
                  <a:lnTo>
                    <a:pt x="659" y="23"/>
                  </a:lnTo>
                  <a:lnTo>
                    <a:pt x="571"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5369;p48">
              <a:extLst>
                <a:ext uri="{FF2B5EF4-FFF2-40B4-BE49-F238E27FC236}">
                  <a16:creationId xmlns:a16="http://schemas.microsoft.com/office/drawing/2014/main" id="{379FC33C-358F-EA5E-4B5A-66156AA20218}"/>
                </a:ext>
              </a:extLst>
            </p:cNvPr>
            <p:cNvSpPr/>
            <p:nvPr/>
          </p:nvSpPr>
          <p:spPr>
            <a:xfrm>
              <a:off x="4816850" y="3337225"/>
              <a:ext cx="25" cy="25"/>
            </a:xfrm>
            <a:custGeom>
              <a:avLst/>
              <a:gdLst/>
              <a:ahLst/>
              <a:cxnLst/>
              <a:rect l="l" t="t" r="r" b="b"/>
              <a:pathLst>
                <a:path w="1" h="1" extrusionOk="0">
                  <a:moveTo>
                    <a:pt x="0" y="1"/>
                  </a:moveTo>
                  <a:lnTo>
                    <a:pt x="0" y="1"/>
                  </a:lnTo>
                  <a:lnTo>
                    <a:pt x="0" y="1"/>
                  </a:lnTo>
                  <a:lnTo>
                    <a:pt x="0"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5370;p48">
              <a:extLst>
                <a:ext uri="{FF2B5EF4-FFF2-40B4-BE49-F238E27FC236}">
                  <a16:creationId xmlns:a16="http://schemas.microsoft.com/office/drawing/2014/main" id="{EC03AB10-A678-B341-F58A-D289DA7FDCC7}"/>
                </a:ext>
              </a:extLst>
            </p:cNvPr>
            <p:cNvSpPr/>
            <p:nvPr/>
          </p:nvSpPr>
          <p:spPr>
            <a:xfrm>
              <a:off x="4814650" y="3336125"/>
              <a:ext cx="25" cy="25"/>
            </a:xfrm>
            <a:custGeom>
              <a:avLst/>
              <a:gdLst/>
              <a:ahLst/>
              <a:cxnLst/>
              <a:rect l="l" t="t" r="r" b="b"/>
              <a:pathLst>
                <a:path w="1" h="1" extrusionOk="0">
                  <a:moveTo>
                    <a:pt x="0" y="1"/>
                  </a:moveTo>
                  <a:lnTo>
                    <a:pt x="0" y="1"/>
                  </a:lnTo>
                  <a:lnTo>
                    <a:pt x="0" y="1"/>
                  </a:lnTo>
                  <a:lnTo>
                    <a:pt x="0"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5371;p48">
              <a:extLst>
                <a:ext uri="{FF2B5EF4-FFF2-40B4-BE49-F238E27FC236}">
                  <a16:creationId xmlns:a16="http://schemas.microsoft.com/office/drawing/2014/main" id="{4123EA54-3889-C676-A818-D01755A498C3}"/>
                </a:ext>
              </a:extLst>
            </p:cNvPr>
            <p:cNvSpPr/>
            <p:nvPr/>
          </p:nvSpPr>
          <p:spPr>
            <a:xfrm>
              <a:off x="4796550" y="3342175"/>
              <a:ext cx="11000" cy="10425"/>
            </a:xfrm>
            <a:custGeom>
              <a:avLst/>
              <a:gdLst/>
              <a:ahLst/>
              <a:cxnLst/>
              <a:rect l="l" t="t" r="r" b="b"/>
              <a:pathLst>
                <a:path w="440" h="417" extrusionOk="0">
                  <a:moveTo>
                    <a:pt x="220" y="0"/>
                  </a:moveTo>
                  <a:lnTo>
                    <a:pt x="154" y="22"/>
                  </a:lnTo>
                  <a:lnTo>
                    <a:pt x="88" y="44"/>
                  </a:lnTo>
                  <a:lnTo>
                    <a:pt x="44" y="88"/>
                  </a:lnTo>
                  <a:lnTo>
                    <a:pt x="22" y="154"/>
                  </a:lnTo>
                  <a:lnTo>
                    <a:pt x="0" y="220"/>
                  </a:lnTo>
                  <a:lnTo>
                    <a:pt x="22" y="285"/>
                  </a:lnTo>
                  <a:lnTo>
                    <a:pt x="88" y="373"/>
                  </a:lnTo>
                  <a:lnTo>
                    <a:pt x="154" y="417"/>
                  </a:lnTo>
                  <a:lnTo>
                    <a:pt x="242" y="417"/>
                  </a:lnTo>
                  <a:lnTo>
                    <a:pt x="308" y="395"/>
                  </a:lnTo>
                  <a:lnTo>
                    <a:pt x="373" y="351"/>
                  </a:lnTo>
                  <a:lnTo>
                    <a:pt x="417" y="263"/>
                  </a:lnTo>
                  <a:lnTo>
                    <a:pt x="439" y="198"/>
                  </a:lnTo>
                  <a:lnTo>
                    <a:pt x="395" y="110"/>
                  </a:lnTo>
                  <a:lnTo>
                    <a:pt x="351" y="66"/>
                  </a:lnTo>
                  <a:lnTo>
                    <a:pt x="286" y="22"/>
                  </a:lnTo>
                  <a:lnTo>
                    <a:pt x="220" y="0"/>
                  </a:lnTo>
                  <a:close/>
                </a:path>
              </a:pathLst>
            </a:custGeom>
            <a:solidFill>
              <a:srgbClr val="2C37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5372;p48">
              <a:extLst>
                <a:ext uri="{FF2B5EF4-FFF2-40B4-BE49-F238E27FC236}">
                  <a16:creationId xmlns:a16="http://schemas.microsoft.com/office/drawing/2014/main" id="{EDB08AAA-1239-3548-6B18-015B99F19177}"/>
                </a:ext>
              </a:extLst>
            </p:cNvPr>
            <p:cNvSpPr/>
            <p:nvPr/>
          </p:nvSpPr>
          <p:spPr>
            <a:xfrm>
              <a:off x="4886500" y="3320775"/>
              <a:ext cx="575" cy="25"/>
            </a:xfrm>
            <a:custGeom>
              <a:avLst/>
              <a:gdLst/>
              <a:ahLst/>
              <a:cxnLst/>
              <a:rect l="l" t="t" r="r" b="b"/>
              <a:pathLst>
                <a:path w="23" h="1" extrusionOk="0">
                  <a:moveTo>
                    <a:pt x="23" y="0"/>
                  </a:moveTo>
                  <a:lnTo>
                    <a:pt x="23" y="0"/>
                  </a:lnTo>
                  <a:lnTo>
                    <a:pt x="1" y="0"/>
                  </a:lnTo>
                  <a:lnTo>
                    <a:pt x="23"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5373;p48">
              <a:extLst>
                <a:ext uri="{FF2B5EF4-FFF2-40B4-BE49-F238E27FC236}">
                  <a16:creationId xmlns:a16="http://schemas.microsoft.com/office/drawing/2014/main" id="{9888A3E8-859B-0E43-0568-766BCC57A75D}"/>
                </a:ext>
              </a:extLst>
            </p:cNvPr>
            <p:cNvSpPr/>
            <p:nvPr/>
          </p:nvSpPr>
          <p:spPr>
            <a:xfrm>
              <a:off x="4856350" y="3316375"/>
              <a:ext cx="27450" cy="26900"/>
            </a:xfrm>
            <a:custGeom>
              <a:avLst/>
              <a:gdLst/>
              <a:ahLst/>
              <a:cxnLst/>
              <a:rect l="l" t="t" r="r" b="b"/>
              <a:pathLst>
                <a:path w="1098" h="1076" extrusionOk="0">
                  <a:moveTo>
                    <a:pt x="483" y="1"/>
                  </a:moveTo>
                  <a:lnTo>
                    <a:pt x="395" y="23"/>
                  </a:lnTo>
                  <a:lnTo>
                    <a:pt x="307" y="45"/>
                  </a:lnTo>
                  <a:lnTo>
                    <a:pt x="241" y="89"/>
                  </a:lnTo>
                  <a:lnTo>
                    <a:pt x="176" y="132"/>
                  </a:lnTo>
                  <a:lnTo>
                    <a:pt x="110" y="198"/>
                  </a:lnTo>
                  <a:lnTo>
                    <a:pt x="66" y="264"/>
                  </a:lnTo>
                  <a:lnTo>
                    <a:pt x="22" y="352"/>
                  </a:lnTo>
                  <a:lnTo>
                    <a:pt x="0" y="440"/>
                  </a:lnTo>
                  <a:lnTo>
                    <a:pt x="0" y="527"/>
                  </a:lnTo>
                  <a:lnTo>
                    <a:pt x="0" y="637"/>
                  </a:lnTo>
                  <a:lnTo>
                    <a:pt x="44" y="725"/>
                  </a:lnTo>
                  <a:lnTo>
                    <a:pt x="110" y="857"/>
                  </a:lnTo>
                  <a:lnTo>
                    <a:pt x="198" y="944"/>
                  </a:lnTo>
                  <a:lnTo>
                    <a:pt x="285" y="1010"/>
                  </a:lnTo>
                  <a:lnTo>
                    <a:pt x="395" y="1054"/>
                  </a:lnTo>
                  <a:lnTo>
                    <a:pt x="483" y="1076"/>
                  </a:lnTo>
                  <a:lnTo>
                    <a:pt x="593" y="1054"/>
                  </a:lnTo>
                  <a:lnTo>
                    <a:pt x="702" y="1032"/>
                  </a:lnTo>
                  <a:lnTo>
                    <a:pt x="790" y="988"/>
                  </a:lnTo>
                  <a:lnTo>
                    <a:pt x="900" y="922"/>
                  </a:lnTo>
                  <a:lnTo>
                    <a:pt x="966" y="857"/>
                  </a:lnTo>
                  <a:lnTo>
                    <a:pt x="1031" y="769"/>
                  </a:lnTo>
                  <a:lnTo>
                    <a:pt x="1075" y="681"/>
                  </a:lnTo>
                  <a:lnTo>
                    <a:pt x="1097" y="571"/>
                  </a:lnTo>
                  <a:lnTo>
                    <a:pt x="1097" y="462"/>
                  </a:lnTo>
                  <a:lnTo>
                    <a:pt x="1075" y="374"/>
                  </a:lnTo>
                  <a:lnTo>
                    <a:pt x="1009" y="264"/>
                  </a:lnTo>
                  <a:lnTo>
                    <a:pt x="922" y="132"/>
                  </a:lnTo>
                  <a:lnTo>
                    <a:pt x="834" y="67"/>
                  </a:lnTo>
                  <a:lnTo>
                    <a:pt x="746" y="23"/>
                  </a:lnTo>
                  <a:lnTo>
                    <a:pt x="658"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5374;p48">
              <a:extLst>
                <a:ext uri="{FF2B5EF4-FFF2-40B4-BE49-F238E27FC236}">
                  <a16:creationId xmlns:a16="http://schemas.microsoft.com/office/drawing/2014/main" id="{AC82B1DD-6C34-D8FA-4F83-5125CD1F4B78}"/>
                </a:ext>
              </a:extLst>
            </p:cNvPr>
            <p:cNvSpPr/>
            <p:nvPr/>
          </p:nvSpPr>
          <p:spPr>
            <a:xfrm>
              <a:off x="4884875" y="3319125"/>
              <a:ext cx="25" cy="25"/>
            </a:xfrm>
            <a:custGeom>
              <a:avLst/>
              <a:gdLst/>
              <a:ahLst/>
              <a:cxnLst/>
              <a:rect l="l" t="t" r="r" b="b"/>
              <a:pathLst>
                <a:path w="1" h="1" extrusionOk="0">
                  <a:moveTo>
                    <a:pt x="0" y="1"/>
                  </a:moveTo>
                  <a:lnTo>
                    <a:pt x="0" y="1"/>
                  </a:lnTo>
                  <a:lnTo>
                    <a:pt x="0" y="1"/>
                  </a:lnTo>
                  <a:lnTo>
                    <a:pt x="0"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5375;p48">
              <a:extLst>
                <a:ext uri="{FF2B5EF4-FFF2-40B4-BE49-F238E27FC236}">
                  <a16:creationId xmlns:a16="http://schemas.microsoft.com/office/drawing/2014/main" id="{A62C66B7-4D7C-1CBA-CDC5-B1BB23FC5528}"/>
                </a:ext>
              </a:extLst>
            </p:cNvPr>
            <p:cNvSpPr/>
            <p:nvPr/>
          </p:nvSpPr>
          <p:spPr>
            <a:xfrm>
              <a:off x="4882675" y="3318025"/>
              <a:ext cx="25" cy="25"/>
            </a:xfrm>
            <a:custGeom>
              <a:avLst/>
              <a:gdLst/>
              <a:ahLst/>
              <a:cxnLst/>
              <a:rect l="l" t="t" r="r" b="b"/>
              <a:pathLst>
                <a:path w="1" h="1" extrusionOk="0">
                  <a:moveTo>
                    <a:pt x="0" y="1"/>
                  </a:moveTo>
                  <a:lnTo>
                    <a:pt x="0" y="1"/>
                  </a:lnTo>
                  <a:lnTo>
                    <a:pt x="0" y="1"/>
                  </a:lnTo>
                  <a:lnTo>
                    <a:pt x="0"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5376;p48">
              <a:extLst>
                <a:ext uri="{FF2B5EF4-FFF2-40B4-BE49-F238E27FC236}">
                  <a16:creationId xmlns:a16="http://schemas.microsoft.com/office/drawing/2014/main" id="{D7BBA097-3029-3816-FD2F-0B34933331DD}"/>
                </a:ext>
              </a:extLst>
            </p:cNvPr>
            <p:cNvSpPr/>
            <p:nvPr/>
          </p:nvSpPr>
          <p:spPr>
            <a:xfrm>
              <a:off x="4864575" y="3324050"/>
              <a:ext cx="11000" cy="10450"/>
            </a:xfrm>
            <a:custGeom>
              <a:avLst/>
              <a:gdLst/>
              <a:ahLst/>
              <a:cxnLst/>
              <a:rect l="l" t="t" r="r" b="b"/>
              <a:pathLst>
                <a:path w="440" h="418" extrusionOk="0">
                  <a:moveTo>
                    <a:pt x="220" y="1"/>
                  </a:moveTo>
                  <a:lnTo>
                    <a:pt x="154" y="23"/>
                  </a:lnTo>
                  <a:lnTo>
                    <a:pt x="88" y="45"/>
                  </a:lnTo>
                  <a:lnTo>
                    <a:pt x="44" y="89"/>
                  </a:lnTo>
                  <a:lnTo>
                    <a:pt x="0" y="155"/>
                  </a:lnTo>
                  <a:lnTo>
                    <a:pt x="0" y="220"/>
                  </a:lnTo>
                  <a:lnTo>
                    <a:pt x="22" y="308"/>
                  </a:lnTo>
                  <a:lnTo>
                    <a:pt x="66" y="374"/>
                  </a:lnTo>
                  <a:lnTo>
                    <a:pt x="154" y="418"/>
                  </a:lnTo>
                  <a:lnTo>
                    <a:pt x="242" y="418"/>
                  </a:lnTo>
                  <a:lnTo>
                    <a:pt x="307" y="396"/>
                  </a:lnTo>
                  <a:lnTo>
                    <a:pt x="373" y="352"/>
                  </a:lnTo>
                  <a:lnTo>
                    <a:pt x="417" y="286"/>
                  </a:lnTo>
                  <a:lnTo>
                    <a:pt x="439" y="198"/>
                  </a:lnTo>
                  <a:lnTo>
                    <a:pt x="395" y="111"/>
                  </a:lnTo>
                  <a:lnTo>
                    <a:pt x="351" y="67"/>
                  </a:lnTo>
                  <a:lnTo>
                    <a:pt x="285" y="23"/>
                  </a:lnTo>
                  <a:lnTo>
                    <a:pt x="220" y="1"/>
                  </a:lnTo>
                  <a:close/>
                </a:path>
              </a:pathLst>
            </a:custGeom>
            <a:solidFill>
              <a:srgbClr val="2C37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5377;p48">
              <a:extLst>
                <a:ext uri="{FF2B5EF4-FFF2-40B4-BE49-F238E27FC236}">
                  <a16:creationId xmlns:a16="http://schemas.microsoft.com/office/drawing/2014/main" id="{CCA2782E-074F-43B5-DBF4-53F838E09B26}"/>
                </a:ext>
              </a:extLst>
            </p:cNvPr>
            <p:cNvSpPr/>
            <p:nvPr/>
          </p:nvSpPr>
          <p:spPr>
            <a:xfrm>
              <a:off x="3914475" y="3578600"/>
              <a:ext cx="63100" cy="104800"/>
            </a:xfrm>
            <a:custGeom>
              <a:avLst/>
              <a:gdLst/>
              <a:ahLst/>
              <a:cxnLst/>
              <a:rect l="l" t="t" r="r" b="b"/>
              <a:pathLst>
                <a:path w="2524" h="4192" extrusionOk="0">
                  <a:moveTo>
                    <a:pt x="614" y="0"/>
                  </a:moveTo>
                  <a:lnTo>
                    <a:pt x="483" y="44"/>
                  </a:lnTo>
                  <a:lnTo>
                    <a:pt x="461" y="44"/>
                  </a:lnTo>
                  <a:lnTo>
                    <a:pt x="329" y="110"/>
                  </a:lnTo>
                  <a:lnTo>
                    <a:pt x="220" y="198"/>
                  </a:lnTo>
                  <a:lnTo>
                    <a:pt x="110" y="307"/>
                  </a:lnTo>
                  <a:lnTo>
                    <a:pt x="44" y="417"/>
                  </a:lnTo>
                  <a:lnTo>
                    <a:pt x="0" y="549"/>
                  </a:lnTo>
                  <a:lnTo>
                    <a:pt x="0" y="680"/>
                  </a:lnTo>
                  <a:lnTo>
                    <a:pt x="0" y="834"/>
                  </a:lnTo>
                  <a:lnTo>
                    <a:pt x="44" y="966"/>
                  </a:lnTo>
                  <a:lnTo>
                    <a:pt x="1185" y="3774"/>
                  </a:lnTo>
                  <a:lnTo>
                    <a:pt x="1251" y="3884"/>
                  </a:lnTo>
                  <a:lnTo>
                    <a:pt x="1339" y="3994"/>
                  </a:lnTo>
                  <a:lnTo>
                    <a:pt x="1448" y="4082"/>
                  </a:lnTo>
                  <a:lnTo>
                    <a:pt x="1580" y="4147"/>
                  </a:lnTo>
                  <a:lnTo>
                    <a:pt x="1712" y="4191"/>
                  </a:lnTo>
                  <a:lnTo>
                    <a:pt x="1843" y="4191"/>
                  </a:lnTo>
                  <a:lnTo>
                    <a:pt x="1997" y="4169"/>
                  </a:lnTo>
                  <a:lnTo>
                    <a:pt x="2128" y="4125"/>
                  </a:lnTo>
                  <a:lnTo>
                    <a:pt x="2238" y="4060"/>
                  </a:lnTo>
                  <a:lnTo>
                    <a:pt x="2326" y="3972"/>
                  </a:lnTo>
                  <a:lnTo>
                    <a:pt x="2414" y="3862"/>
                  </a:lnTo>
                  <a:lnTo>
                    <a:pt x="2480" y="3752"/>
                  </a:lnTo>
                  <a:lnTo>
                    <a:pt x="2502" y="3643"/>
                  </a:lnTo>
                  <a:lnTo>
                    <a:pt x="2523" y="3511"/>
                  </a:lnTo>
                  <a:lnTo>
                    <a:pt x="2502" y="3379"/>
                  </a:lnTo>
                  <a:lnTo>
                    <a:pt x="2480" y="3248"/>
                  </a:lnTo>
                  <a:lnTo>
                    <a:pt x="1361" y="439"/>
                  </a:lnTo>
                  <a:lnTo>
                    <a:pt x="1295" y="307"/>
                  </a:lnTo>
                  <a:lnTo>
                    <a:pt x="1207" y="220"/>
                  </a:lnTo>
                  <a:lnTo>
                    <a:pt x="1097" y="132"/>
                  </a:lnTo>
                  <a:lnTo>
                    <a:pt x="987" y="66"/>
                  </a:lnTo>
                  <a:lnTo>
                    <a:pt x="878" y="22"/>
                  </a:lnTo>
                  <a:lnTo>
                    <a:pt x="746" y="0"/>
                  </a:lnTo>
                  <a:close/>
                </a:path>
              </a:pathLst>
            </a:custGeom>
            <a:solidFill>
              <a:srgbClr val="FDB4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5378;p48">
              <a:extLst>
                <a:ext uri="{FF2B5EF4-FFF2-40B4-BE49-F238E27FC236}">
                  <a16:creationId xmlns:a16="http://schemas.microsoft.com/office/drawing/2014/main" id="{B154A02E-5C40-3FF9-69CB-8D47638AD043}"/>
                </a:ext>
              </a:extLst>
            </p:cNvPr>
            <p:cNvSpPr/>
            <p:nvPr/>
          </p:nvSpPr>
          <p:spPr>
            <a:xfrm>
              <a:off x="3965475" y="3567625"/>
              <a:ext cx="314900" cy="162400"/>
            </a:xfrm>
            <a:custGeom>
              <a:avLst/>
              <a:gdLst/>
              <a:ahLst/>
              <a:cxnLst/>
              <a:rect l="l" t="t" r="r" b="b"/>
              <a:pathLst>
                <a:path w="12596" h="6496" extrusionOk="0">
                  <a:moveTo>
                    <a:pt x="12574" y="5552"/>
                  </a:moveTo>
                  <a:lnTo>
                    <a:pt x="12574" y="5552"/>
                  </a:lnTo>
                  <a:lnTo>
                    <a:pt x="12530" y="5618"/>
                  </a:lnTo>
                  <a:lnTo>
                    <a:pt x="12464" y="5640"/>
                  </a:lnTo>
                  <a:lnTo>
                    <a:pt x="12376" y="5662"/>
                  </a:lnTo>
                  <a:lnTo>
                    <a:pt x="12310" y="5640"/>
                  </a:lnTo>
                  <a:lnTo>
                    <a:pt x="12201" y="5618"/>
                  </a:lnTo>
                  <a:lnTo>
                    <a:pt x="12091" y="5574"/>
                  </a:lnTo>
                  <a:lnTo>
                    <a:pt x="11872" y="5442"/>
                  </a:lnTo>
                  <a:lnTo>
                    <a:pt x="11608" y="5245"/>
                  </a:lnTo>
                  <a:lnTo>
                    <a:pt x="11323" y="5025"/>
                  </a:lnTo>
                  <a:lnTo>
                    <a:pt x="11038" y="4762"/>
                  </a:lnTo>
                  <a:lnTo>
                    <a:pt x="10752" y="4477"/>
                  </a:lnTo>
                  <a:lnTo>
                    <a:pt x="10182" y="3906"/>
                  </a:lnTo>
                  <a:lnTo>
                    <a:pt x="9699" y="3358"/>
                  </a:lnTo>
                  <a:lnTo>
                    <a:pt x="9173" y="2765"/>
                  </a:lnTo>
                  <a:lnTo>
                    <a:pt x="9173" y="2765"/>
                  </a:lnTo>
                  <a:lnTo>
                    <a:pt x="10072" y="4191"/>
                  </a:lnTo>
                  <a:lnTo>
                    <a:pt x="10731" y="5201"/>
                  </a:lnTo>
                  <a:lnTo>
                    <a:pt x="11147" y="5837"/>
                  </a:lnTo>
                  <a:lnTo>
                    <a:pt x="11147" y="5837"/>
                  </a:lnTo>
                  <a:lnTo>
                    <a:pt x="11191" y="5903"/>
                  </a:lnTo>
                  <a:lnTo>
                    <a:pt x="11213" y="5991"/>
                  </a:lnTo>
                  <a:lnTo>
                    <a:pt x="11235" y="6057"/>
                  </a:lnTo>
                  <a:lnTo>
                    <a:pt x="11213" y="6144"/>
                  </a:lnTo>
                  <a:lnTo>
                    <a:pt x="11213" y="6210"/>
                  </a:lnTo>
                  <a:lnTo>
                    <a:pt x="11169" y="6276"/>
                  </a:lnTo>
                  <a:lnTo>
                    <a:pt x="11082" y="6386"/>
                  </a:lnTo>
                  <a:lnTo>
                    <a:pt x="10972" y="6451"/>
                  </a:lnTo>
                  <a:lnTo>
                    <a:pt x="10840" y="6495"/>
                  </a:lnTo>
                  <a:lnTo>
                    <a:pt x="10752" y="6495"/>
                  </a:lnTo>
                  <a:lnTo>
                    <a:pt x="10687" y="6473"/>
                  </a:lnTo>
                  <a:lnTo>
                    <a:pt x="10599" y="6451"/>
                  </a:lnTo>
                  <a:lnTo>
                    <a:pt x="10533" y="6408"/>
                  </a:lnTo>
                  <a:lnTo>
                    <a:pt x="10533" y="6408"/>
                  </a:lnTo>
                  <a:lnTo>
                    <a:pt x="10358" y="6276"/>
                  </a:lnTo>
                  <a:lnTo>
                    <a:pt x="10160" y="6057"/>
                  </a:lnTo>
                  <a:lnTo>
                    <a:pt x="9655" y="5552"/>
                  </a:lnTo>
                  <a:lnTo>
                    <a:pt x="8997" y="4850"/>
                  </a:lnTo>
                  <a:lnTo>
                    <a:pt x="8997" y="4850"/>
                  </a:lnTo>
                  <a:lnTo>
                    <a:pt x="9063" y="5047"/>
                  </a:lnTo>
                  <a:lnTo>
                    <a:pt x="9107" y="5223"/>
                  </a:lnTo>
                  <a:lnTo>
                    <a:pt x="9129" y="5420"/>
                  </a:lnTo>
                  <a:lnTo>
                    <a:pt x="9129" y="5596"/>
                  </a:lnTo>
                  <a:lnTo>
                    <a:pt x="9107" y="5684"/>
                  </a:lnTo>
                  <a:lnTo>
                    <a:pt x="9063" y="5749"/>
                  </a:lnTo>
                  <a:lnTo>
                    <a:pt x="9019" y="5815"/>
                  </a:lnTo>
                  <a:lnTo>
                    <a:pt x="8953" y="5859"/>
                  </a:lnTo>
                  <a:lnTo>
                    <a:pt x="8865" y="5903"/>
                  </a:lnTo>
                  <a:lnTo>
                    <a:pt x="8756" y="5903"/>
                  </a:lnTo>
                  <a:lnTo>
                    <a:pt x="8756" y="5903"/>
                  </a:lnTo>
                  <a:lnTo>
                    <a:pt x="8536" y="5881"/>
                  </a:lnTo>
                  <a:lnTo>
                    <a:pt x="8339" y="5837"/>
                  </a:lnTo>
                  <a:lnTo>
                    <a:pt x="8185" y="5749"/>
                  </a:lnTo>
                  <a:lnTo>
                    <a:pt x="8054" y="5662"/>
                  </a:lnTo>
                  <a:lnTo>
                    <a:pt x="7966" y="5596"/>
                  </a:lnTo>
                  <a:lnTo>
                    <a:pt x="7900" y="5508"/>
                  </a:lnTo>
                  <a:lnTo>
                    <a:pt x="7812" y="5420"/>
                  </a:lnTo>
                  <a:lnTo>
                    <a:pt x="7812" y="5420"/>
                  </a:lnTo>
                  <a:lnTo>
                    <a:pt x="7834" y="5530"/>
                  </a:lnTo>
                  <a:lnTo>
                    <a:pt x="7834" y="5618"/>
                  </a:lnTo>
                  <a:lnTo>
                    <a:pt x="7812" y="5727"/>
                  </a:lnTo>
                  <a:lnTo>
                    <a:pt x="7768" y="5815"/>
                  </a:lnTo>
                  <a:lnTo>
                    <a:pt x="7659" y="5903"/>
                  </a:lnTo>
                  <a:lnTo>
                    <a:pt x="7593" y="5925"/>
                  </a:lnTo>
                  <a:lnTo>
                    <a:pt x="7527" y="5947"/>
                  </a:lnTo>
                  <a:lnTo>
                    <a:pt x="7308" y="5947"/>
                  </a:lnTo>
                  <a:lnTo>
                    <a:pt x="7308" y="5947"/>
                  </a:lnTo>
                  <a:lnTo>
                    <a:pt x="7176" y="5925"/>
                  </a:lnTo>
                  <a:lnTo>
                    <a:pt x="6978" y="5837"/>
                  </a:lnTo>
                  <a:lnTo>
                    <a:pt x="6759" y="5727"/>
                  </a:lnTo>
                  <a:lnTo>
                    <a:pt x="6496" y="5574"/>
                  </a:lnTo>
                  <a:lnTo>
                    <a:pt x="5925" y="5201"/>
                  </a:lnTo>
                  <a:lnTo>
                    <a:pt x="5355" y="4762"/>
                  </a:lnTo>
                  <a:lnTo>
                    <a:pt x="4323" y="3972"/>
                  </a:lnTo>
                  <a:lnTo>
                    <a:pt x="3885" y="3621"/>
                  </a:lnTo>
                  <a:lnTo>
                    <a:pt x="2283" y="3775"/>
                  </a:lnTo>
                  <a:lnTo>
                    <a:pt x="1" y="3994"/>
                  </a:lnTo>
                  <a:lnTo>
                    <a:pt x="462" y="0"/>
                  </a:lnTo>
                  <a:lnTo>
                    <a:pt x="462" y="0"/>
                  </a:lnTo>
                  <a:lnTo>
                    <a:pt x="2283" y="88"/>
                  </a:lnTo>
                  <a:lnTo>
                    <a:pt x="2283" y="88"/>
                  </a:lnTo>
                  <a:lnTo>
                    <a:pt x="4148" y="198"/>
                  </a:lnTo>
                  <a:lnTo>
                    <a:pt x="6101" y="351"/>
                  </a:lnTo>
                  <a:lnTo>
                    <a:pt x="7000" y="439"/>
                  </a:lnTo>
                  <a:lnTo>
                    <a:pt x="7790" y="549"/>
                  </a:lnTo>
                  <a:lnTo>
                    <a:pt x="8405" y="659"/>
                  </a:lnTo>
                  <a:lnTo>
                    <a:pt x="8624" y="703"/>
                  </a:lnTo>
                  <a:lnTo>
                    <a:pt x="8800" y="768"/>
                  </a:lnTo>
                  <a:lnTo>
                    <a:pt x="8800" y="768"/>
                  </a:lnTo>
                  <a:lnTo>
                    <a:pt x="9041" y="900"/>
                  </a:lnTo>
                  <a:lnTo>
                    <a:pt x="9304" y="1098"/>
                  </a:lnTo>
                  <a:lnTo>
                    <a:pt x="9590" y="1361"/>
                  </a:lnTo>
                  <a:lnTo>
                    <a:pt x="9919" y="1646"/>
                  </a:lnTo>
                  <a:lnTo>
                    <a:pt x="10248" y="1997"/>
                  </a:lnTo>
                  <a:lnTo>
                    <a:pt x="10577" y="2370"/>
                  </a:lnTo>
                  <a:lnTo>
                    <a:pt x="10906" y="2765"/>
                  </a:lnTo>
                  <a:lnTo>
                    <a:pt x="11235" y="3160"/>
                  </a:lnTo>
                  <a:lnTo>
                    <a:pt x="11542" y="3577"/>
                  </a:lnTo>
                  <a:lnTo>
                    <a:pt x="11828" y="3972"/>
                  </a:lnTo>
                  <a:lnTo>
                    <a:pt x="12069" y="4345"/>
                  </a:lnTo>
                  <a:lnTo>
                    <a:pt x="12288" y="4674"/>
                  </a:lnTo>
                  <a:lnTo>
                    <a:pt x="12442" y="4981"/>
                  </a:lnTo>
                  <a:lnTo>
                    <a:pt x="12552" y="5245"/>
                  </a:lnTo>
                  <a:lnTo>
                    <a:pt x="12596" y="5442"/>
                  </a:lnTo>
                  <a:lnTo>
                    <a:pt x="12596" y="5508"/>
                  </a:lnTo>
                  <a:lnTo>
                    <a:pt x="12574" y="5552"/>
                  </a:lnTo>
                  <a:lnTo>
                    <a:pt x="12574" y="5552"/>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5379;p48">
              <a:extLst>
                <a:ext uri="{FF2B5EF4-FFF2-40B4-BE49-F238E27FC236}">
                  <a16:creationId xmlns:a16="http://schemas.microsoft.com/office/drawing/2014/main" id="{03E92207-143E-35FA-B666-397168E51B18}"/>
                </a:ext>
              </a:extLst>
            </p:cNvPr>
            <p:cNvSpPr/>
            <p:nvPr/>
          </p:nvSpPr>
          <p:spPr>
            <a:xfrm>
              <a:off x="3965475" y="3567625"/>
              <a:ext cx="57075" cy="99850"/>
            </a:xfrm>
            <a:custGeom>
              <a:avLst/>
              <a:gdLst/>
              <a:ahLst/>
              <a:cxnLst/>
              <a:rect l="l" t="t" r="r" b="b"/>
              <a:pathLst>
                <a:path w="2283" h="3994" extrusionOk="0">
                  <a:moveTo>
                    <a:pt x="462" y="0"/>
                  </a:moveTo>
                  <a:lnTo>
                    <a:pt x="1" y="3994"/>
                  </a:lnTo>
                  <a:lnTo>
                    <a:pt x="1" y="3994"/>
                  </a:lnTo>
                  <a:lnTo>
                    <a:pt x="2283" y="3775"/>
                  </a:lnTo>
                  <a:lnTo>
                    <a:pt x="2283" y="88"/>
                  </a:lnTo>
                  <a:lnTo>
                    <a:pt x="462"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5380;p48">
              <a:extLst>
                <a:ext uri="{FF2B5EF4-FFF2-40B4-BE49-F238E27FC236}">
                  <a16:creationId xmlns:a16="http://schemas.microsoft.com/office/drawing/2014/main" id="{8C3F85F1-5777-9228-1E27-85F0A991EA44}"/>
                </a:ext>
              </a:extLst>
            </p:cNvPr>
            <p:cNvSpPr/>
            <p:nvPr/>
          </p:nvSpPr>
          <p:spPr>
            <a:xfrm>
              <a:off x="4167900" y="3652100"/>
              <a:ext cx="19225" cy="30750"/>
            </a:xfrm>
            <a:custGeom>
              <a:avLst/>
              <a:gdLst/>
              <a:ahLst/>
              <a:cxnLst/>
              <a:rect l="l" t="t" r="r" b="b"/>
              <a:pathLst>
                <a:path w="769" h="1230" extrusionOk="0">
                  <a:moveTo>
                    <a:pt x="0" y="1"/>
                  </a:moveTo>
                  <a:lnTo>
                    <a:pt x="0" y="1"/>
                  </a:lnTo>
                  <a:lnTo>
                    <a:pt x="0" y="1"/>
                  </a:lnTo>
                  <a:lnTo>
                    <a:pt x="22" y="22"/>
                  </a:lnTo>
                  <a:lnTo>
                    <a:pt x="110" y="132"/>
                  </a:lnTo>
                  <a:lnTo>
                    <a:pt x="373" y="571"/>
                  </a:lnTo>
                  <a:lnTo>
                    <a:pt x="768" y="1229"/>
                  </a:lnTo>
                  <a:lnTo>
                    <a:pt x="768" y="1229"/>
                  </a:lnTo>
                  <a:lnTo>
                    <a:pt x="681" y="1185"/>
                  </a:lnTo>
                  <a:lnTo>
                    <a:pt x="571" y="1142"/>
                  </a:lnTo>
                  <a:lnTo>
                    <a:pt x="439" y="1032"/>
                  </a:lnTo>
                  <a:lnTo>
                    <a:pt x="308" y="878"/>
                  </a:lnTo>
                  <a:lnTo>
                    <a:pt x="198" y="659"/>
                  </a:lnTo>
                  <a:lnTo>
                    <a:pt x="132" y="527"/>
                  </a:lnTo>
                  <a:lnTo>
                    <a:pt x="88" y="374"/>
                  </a:lnTo>
                  <a:lnTo>
                    <a:pt x="44" y="198"/>
                  </a:lnTo>
                  <a:lnTo>
                    <a:pt x="0" y="1"/>
                  </a:lnTo>
                  <a:lnTo>
                    <a:pt x="0"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5381;p48">
              <a:extLst>
                <a:ext uri="{FF2B5EF4-FFF2-40B4-BE49-F238E27FC236}">
                  <a16:creationId xmlns:a16="http://schemas.microsoft.com/office/drawing/2014/main" id="{C1EC1102-7F49-4E2A-993C-77C43B9AF939}"/>
                </a:ext>
              </a:extLst>
            </p:cNvPr>
            <p:cNvSpPr/>
            <p:nvPr/>
          </p:nvSpPr>
          <p:spPr>
            <a:xfrm>
              <a:off x="4141575" y="3676250"/>
              <a:ext cx="15375" cy="21950"/>
            </a:xfrm>
            <a:custGeom>
              <a:avLst/>
              <a:gdLst/>
              <a:ahLst/>
              <a:cxnLst/>
              <a:rect l="l" t="t" r="r" b="b"/>
              <a:pathLst>
                <a:path w="615" h="878" extrusionOk="0">
                  <a:moveTo>
                    <a:pt x="0" y="0"/>
                  </a:moveTo>
                  <a:lnTo>
                    <a:pt x="0" y="0"/>
                  </a:lnTo>
                  <a:lnTo>
                    <a:pt x="44" y="22"/>
                  </a:lnTo>
                  <a:lnTo>
                    <a:pt x="110" y="110"/>
                  </a:lnTo>
                  <a:lnTo>
                    <a:pt x="307" y="417"/>
                  </a:lnTo>
                  <a:lnTo>
                    <a:pt x="615" y="878"/>
                  </a:lnTo>
                  <a:lnTo>
                    <a:pt x="615" y="878"/>
                  </a:lnTo>
                  <a:lnTo>
                    <a:pt x="527" y="856"/>
                  </a:lnTo>
                  <a:lnTo>
                    <a:pt x="439" y="812"/>
                  </a:lnTo>
                  <a:lnTo>
                    <a:pt x="329" y="746"/>
                  </a:lnTo>
                  <a:lnTo>
                    <a:pt x="220" y="636"/>
                  </a:lnTo>
                  <a:lnTo>
                    <a:pt x="110" y="461"/>
                  </a:lnTo>
                  <a:lnTo>
                    <a:pt x="44" y="263"/>
                  </a:lnTo>
                  <a:lnTo>
                    <a:pt x="22" y="132"/>
                  </a:lnTo>
                  <a:lnTo>
                    <a:pt x="0" y="0"/>
                  </a:lnTo>
                  <a:lnTo>
                    <a:pt x="0"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5382;p48">
              <a:extLst>
                <a:ext uri="{FF2B5EF4-FFF2-40B4-BE49-F238E27FC236}">
                  <a16:creationId xmlns:a16="http://schemas.microsoft.com/office/drawing/2014/main" id="{269276F4-1DF7-78A7-9CC8-A14965D61D9E}"/>
                </a:ext>
              </a:extLst>
            </p:cNvPr>
            <p:cNvSpPr/>
            <p:nvPr/>
          </p:nvSpPr>
          <p:spPr>
            <a:xfrm>
              <a:off x="3672550" y="3540200"/>
              <a:ext cx="320925" cy="187075"/>
            </a:xfrm>
            <a:custGeom>
              <a:avLst/>
              <a:gdLst/>
              <a:ahLst/>
              <a:cxnLst/>
              <a:rect l="l" t="t" r="r" b="b"/>
              <a:pathLst>
                <a:path w="12837" h="7483" extrusionOk="0">
                  <a:moveTo>
                    <a:pt x="7834" y="0"/>
                  </a:moveTo>
                  <a:lnTo>
                    <a:pt x="6934" y="22"/>
                  </a:lnTo>
                  <a:lnTo>
                    <a:pt x="5947" y="44"/>
                  </a:lnTo>
                  <a:lnTo>
                    <a:pt x="4916" y="132"/>
                  </a:lnTo>
                  <a:lnTo>
                    <a:pt x="4389" y="198"/>
                  </a:lnTo>
                  <a:lnTo>
                    <a:pt x="3862" y="264"/>
                  </a:lnTo>
                  <a:lnTo>
                    <a:pt x="3336" y="373"/>
                  </a:lnTo>
                  <a:lnTo>
                    <a:pt x="2809" y="483"/>
                  </a:lnTo>
                  <a:lnTo>
                    <a:pt x="2326" y="615"/>
                  </a:lnTo>
                  <a:lnTo>
                    <a:pt x="1909" y="790"/>
                  </a:lnTo>
                  <a:lnTo>
                    <a:pt x="1515" y="988"/>
                  </a:lnTo>
                  <a:lnTo>
                    <a:pt x="1185" y="1229"/>
                  </a:lnTo>
                  <a:lnTo>
                    <a:pt x="878" y="1492"/>
                  </a:lnTo>
                  <a:lnTo>
                    <a:pt x="637" y="1800"/>
                  </a:lnTo>
                  <a:lnTo>
                    <a:pt x="439" y="2107"/>
                  </a:lnTo>
                  <a:lnTo>
                    <a:pt x="264" y="2436"/>
                  </a:lnTo>
                  <a:lnTo>
                    <a:pt x="154" y="2765"/>
                  </a:lnTo>
                  <a:lnTo>
                    <a:pt x="66" y="3116"/>
                  </a:lnTo>
                  <a:lnTo>
                    <a:pt x="22" y="3489"/>
                  </a:lnTo>
                  <a:lnTo>
                    <a:pt x="1" y="3840"/>
                  </a:lnTo>
                  <a:lnTo>
                    <a:pt x="44" y="4213"/>
                  </a:lnTo>
                  <a:lnTo>
                    <a:pt x="88" y="4564"/>
                  </a:lnTo>
                  <a:lnTo>
                    <a:pt x="198" y="4937"/>
                  </a:lnTo>
                  <a:lnTo>
                    <a:pt x="308" y="5266"/>
                  </a:lnTo>
                  <a:lnTo>
                    <a:pt x="417" y="5464"/>
                  </a:lnTo>
                  <a:lnTo>
                    <a:pt x="527" y="5640"/>
                  </a:lnTo>
                  <a:lnTo>
                    <a:pt x="681" y="5815"/>
                  </a:lnTo>
                  <a:lnTo>
                    <a:pt x="856" y="5969"/>
                  </a:lnTo>
                  <a:lnTo>
                    <a:pt x="1054" y="6122"/>
                  </a:lnTo>
                  <a:lnTo>
                    <a:pt x="1273" y="6254"/>
                  </a:lnTo>
                  <a:lnTo>
                    <a:pt x="1515" y="6386"/>
                  </a:lnTo>
                  <a:lnTo>
                    <a:pt x="1778" y="6495"/>
                  </a:lnTo>
                  <a:lnTo>
                    <a:pt x="2063" y="6605"/>
                  </a:lnTo>
                  <a:lnTo>
                    <a:pt x="2348" y="6715"/>
                  </a:lnTo>
                  <a:lnTo>
                    <a:pt x="2963" y="6890"/>
                  </a:lnTo>
                  <a:lnTo>
                    <a:pt x="3599" y="7044"/>
                  </a:lnTo>
                  <a:lnTo>
                    <a:pt x="4279" y="7154"/>
                  </a:lnTo>
                  <a:lnTo>
                    <a:pt x="4959" y="7263"/>
                  </a:lnTo>
                  <a:lnTo>
                    <a:pt x="5618" y="7329"/>
                  </a:lnTo>
                  <a:lnTo>
                    <a:pt x="6254" y="7395"/>
                  </a:lnTo>
                  <a:lnTo>
                    <a:pt x="6868" y="7439"/>
                  </a:lnTo>
                  <a:lnTo>
                    <a:pt x="7900" y="7483"/>
                  </a:lnTo>
                  <a:lnTo>
                    <a:pt x="8843" y="7483"/>
                  </a:lnTo>
                  <a:lnTo>
                    <a:pt x="9063" y="7439"/>
                  </a:lnTo>
                  <a:lnTo>
                    <a:pt x="9282" y="7417"/>
                  </a:lnTo>
                  <a:lnTo>
                    <a:pt x="9458" y="7373"/>
                  </a:lnTo>
                  <a:lnTo>
                    <a:pt x="9809" y="7241"/>
                  </a:lnTo>
                  <a:lnTo>
                    <a:pt x="10072" y="7088"/>
                  </a:lnTo>
                  <a:lnTo>
                    <a:pt x="10291" y="6956"/>
                  </a:lnTo>
                  <a:lnTo>
                    <a:pt x="10445" y="6824"/>
                  </a:lnTo>
                  <a:lnTo>
                    <a:pt x="10577" y="6715"/>
                  </a:lnTo>
                  <a:lnTo>
                    <a:pt x="12837" y="6715"/>
                  </a:lnTo>
                  <a:lnTo>
                    <a:pt x="12815" y="724"/>
                  </a:lnTo>
                  <a:lnTo>
                    <a:pt x="10906" y="768"/>
                  </a:lnTo>
                  <a:lnTo>
                    <a:pt x="10840" y="681"/>
                  </a:lnTo>
                  <a:lnTo>
                    <a:pt x="10752" y="593"/>
                  </a:lnTo>
                  <a:lnTo>
                    <a:pt x="10621" y="483"/>
                  </a:lnTo>
                  <a:lnTo>
                    <a:pt x="10467" y="395"/>
                  </a:lnTo>
                  <a:lnTo>
                    <a:pt x="10248" y="286"/>
                  </a:lnTo>
                  <a:lnTo>
                    <a:pt x="10006" y="198"/>
                  </a:lnTo>
                  <a:lnTo>
                    <a:pt x="9699" y="132"/>
                  </a:lnTo>
                  <a:lnTo>
                    <a:pt x="9260" y="66"/>
                  </a:lnTo>
                  <a:lnTo>
                    <a:pt x="8624" y="44"/>
                  </a:lnTo>
                  <a:lnTo>
                    <a:pt x="783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5383;p48">
              <a:extLst>
                <a:ext uri="{FF2B5EF4-FFF2-40B4-BE49-F238E27FC236}">
                  <a16:creationId xmlns:a16="http://schemas.microsoft.com/office/drawing/2014/main" id="{2E77751B-4F49-429B-A815-20AC8F95CB19}"/>
                </a:ext>
              </a:extLst>
            </p:cNvPr>
            <p:cNvSpPr/>
            <p:nvPr/>
          </p:nvSpPr>
          <p:spPr>
            <a:xfrm>
              <a:off x="4450950" y="3394275"/>
              <a:ext cx="165700" cy="194225"/>
            </a:xfrm>
            <a:custGeom>
              <a:avLst/>
              <a:gdLst/>
              <a:ahLst/>
              <a:cxnLst/>
              <a:rect l="l" t="t" r="r" b="b"/>
              <a:pathLst>
                <a:path w="6628" h="7769" extrusionOk="0">
                  <a:moveTo>
                    <a:pt x="6342" y="4236"/>
                  </a:moveTo>
                  <a:lnTo>
                    <a:pt x="6342" y="4236"/>
                  </a:lnTo>
                  <a:lnTo>
                    <a:pt x="6276" y="4389"/>
                  </a:lnTo>
                  <a:lnTo>
                    <a:pt x="6210" y="4521"/>
                  </a:lnTo>
                  <a:lnTo>
                    <a:pt x="5991" y="4828"/>
                  </a:lnTo>
                  <a:lnTo>
                    <a:pt x="5750" y="5113"/>
                  </a:lnTo>
                  <a:lnTo>
                    <a:pt x="5442" y="5398"/>
                  </a:lnTo>
                  <a:lnTo>
                    <a:pt x="5113" y="5662"/>
                  </a:lnTo>
                  <a:lnTo>
                    <a:pt x="4740" y="5925"/>
                  </a:lnTo>
                  <a:lnTo>
                    <a:pt x="4345" y="6166"/>
                  </a:lnTo>
                  <a:lnTo>
                    <a:pt x="3928" y="6386"/>
                  </a:lnTo>
                  <a:lnTo>
                    <a:pt x="3928" y="6386"/>
                  </a:lnTo>
                  <a:lnTo>
                    <a:pt x="3533" y="6605"/>
                  </a:lnTo>
                  <a:lnTo>
                    <a:pt x="3138" y="6847"/>
                  </a:lnTo>
                  <a:lnTo>
                    <a:pt x="2765" y="7110"/>
                  </a:lnTo>
                  <a:lnTo>
                    <a:pt x="2392" y="7373"/>
                  </a:lnTo>
                  <a:lnTo>
                    <a:pt x="2392" y="7373"/>
                  </a:lnTo>
                  <a:lnTo>
                    <a:pt x="2217" y="7527"/>
                  </a:lnTo>
                  <a:lnTo>
                    <a:pt x="2063" y="7615"/>
                  </a:lnTo>
                  <a:lnTo>
                    <a:pt x="1844" y="7746"/>
                  </a:lnTo>
                  <a:lnTo>
                    <a:pt x="1712" y="7768"/>
                  </a:lnTo>
                  <a:lnTo>
                    <a:pt x="1668" y="7768"/>
                  </a:lnTo>
                  <a:lnTo>
                    <a:pt x="1668" y="7768"/>
                  </a:lnTo>
                  <a:lnTo>
                    <a:pt x="1449" y="7746"/>
                  </a:lnTo>
                  <a:lnTo>
                    <a:pt x="1208" y="7702"/>
                  </a:lnTo>
                  <a:lnTo>
                    <a:pt x="944" y="7593"/>
                  </a:lnTo>
                  <a:lnTo>
                    <a:pt x="791" y="7527"/>
                  </a:lnTo>
                  <a:lnTo>
                    <a:pt x="659" y="7439"/>
                  </a:lnTo>
                  <a:lnTo>
                    <a:pt x="527" y="7307"/>
                  </a:lnTo>
                  <a:lnTo>
                    <a:pt x="396" y="7176"/>
                  </a:lnTo>
                  <a:lnTo>
                    <a:pt x="264" y="7022"/>
                  </a:lnTo>
                  <a:lnTo>
                    <a:pt x="176" y="6825"/>
                  </a:lnTo>
                  <a:lnTo>
                    <a:pt x="88" y="6605"/>
                  </a:lnTo>
                  <a:lnTo>
                    <a:pt x="23" y="6364"/>
                  </a:lnTo>
                  <a:lnTo>
                    <a:pt x="23" y="6364"/>
                  </a:lnTo>
                  <a:lnTo>
                    <a:pt x="1" y="6166"/>
                  </a:lnTo>
                  <a:lnTo>
                    <a:pt x="1" y="5969"/>
                  </a:lnTo>
                  <a:lnTo>
                    <a:pt x="23" y="5771"/>
                  </a:lnTo>
                  <a:lnTo>
                    <a:pt x="45" y="5574"/>
                  </a:lnTo>
                  <a:lnTo>
                    <a:pt x="110" y="5398"/>
                  </a:lnTo>
                  <a:lnTo>
                    <a:pt x="154" y="5201"/>
                  </a:lnTo>
                  <a:lnTo>
                    <a:pt x="308" y="4850"/>
                  </a:lnTo>
                  <a:lnTo>
                    <a:pt x="483" y="4543"/>
                  </a:lnTo>
                  <a:lnTo>
                    <a:pt x="681" y="4257"/>
                  </a:lnTo>
                  <a:lnTo>
                    <a:pt x="856" y="4016"/>
                  </a:lnTo>
                  <a:lnTo>
                    <a:pt x="1032" y="3819"/>
                  </a:lnTo>
                  <a:lnTo>
                    <a:pt x="1032" y="3819"/>
                  </a:lnTo>
                  <a:lnTo>
                    <a:pt x="703" y="3270"/>
                  </a:lnTo>
                  <a:lnTo>
                    <a:pt x="396" y="2678"/>
                  </a:lnTo>
                  <a:lnTo>
                    <a:pt x="264" y="2414"/>
                  </a:lnTo>
                  <a:lnTo>
                    <a:pt x="176" y="2195"/>
                  </a:lnTo>
                  <a:lnTo>
                    <a:pt x="110" y="1997"/>
                  </a:lnTo>
                  <a:lnTo>
                    <a:pt x="110" y="1932"/>
                  </a:lnTo>
                  <a:lnTo>
                    <a:pt x="110" y="1866"/>
                  </a:lnTo>
                  <a:lnTo>
                    <a:pt x="110" y="1866"/>
                  </a:lnTo>
                  <a:lnTo>
                    <a:pt x="176" y="1712"/>
                  </a:lnTo>
                  <a:lnTo>
                    <a:pt x="242" y="1602"/>
                  </a:lnTo>
                  <a:lnTo>
                    <a:pt x="286" y="1559"/>
                  </a:lnTo>
                  <a:lnTo>
                    <a:pt x="330" y="1559"/>
                  </a:lnTo>
                  <a:lnTo>
                    <a:pt x="374" y="1559"/>
                  </a:lnTo>
                  <a:lnTo>
                    <a:pt x="461" y="1580"/>
                  </a:lnTo>
                  <a:lnTo>
                    <a:pt x="615" y="1690"/>
                  </a:lnTo>
                  <a:lnTo>
                    <a:pt x="835" y="1888"/>
                  </a:lnTo>
                  <a:lnTo>
                    <a:pt x="1120" y="2195"/>
                  </a:lnTo>
                  <a:lnTo>
                    <a:pt x="1471" y="2612"/>
                  </a:lnTo>
                  <a:lnTo>
                    <a:pt x="1471" y="2612"/>
                  </a:lnTo>
                  <a:lnTo>
                    <a:pt x="1976" y="3270"/>
                  </a:lnTo>
                  <a:lnTo>
                    <a:pt x="2327" y="3709"/>
                  </a:lnTo>
                  <a:lnTo>
                    <a:pt x="2590" y="4104"/>
                  </a:lnTo>
                  <a:lnTo>
                    <a:pt x="2590" y="4104"/>
                  </a:lnTo>
                  <a:lnTo>
                    <a:pt x="2349" y="3555"/>
                  </a:lnTo>
                  <a:lnTo>
                    <a:pt x="2151" y="3094"/>
                  </a:lnTo>
                  <a:lnTo>
                    <a:pt x="1976" y="2590"/>
                  </a:lnTo>
                  <a:lnTo>
                    <a:pt x="1844" y="2063"/>
                  </a:lnTo>
                  <a:lnTo>
                    <a:pt x="1778" y="1822"/>
                  </a:lnTo>
                  <a:lnTo>
                    <a:pt x="1756" y="1580"/>
                  </a:lnTo>
                  <a:lnTo>
                    <a:pt x="1734" y="1383"/>
                  </a:lnTo>
                  <a:lnTo>
                    <a:pt x="1756" y="1207"/>
                  </a:lnTo>
                  <a:lnTo>
                    <a:pt x="1822" y="1054"/>
                  </a:lnTo>
                  <a:lnTo>
                    <a:pt x="1844" y="988"/>
                  </a:lnTo>
                  <a:lnTo>
                    <a:pt x="1888" y="944"/>
                  </a:lnTo>
                  <a:lnTo>
                    <a:pt x="1888" y="944"/>
                  </a:lnTo>
                  <a:lnTo>
                    <a:pt x="1954" y="900"/>
                  </a:lnTo>
                  <a:lnTo>
                    <a:pt x="2019" y="900"/>
                  </a:lnTo>
                  <a:lnTo>
                    <a:pt x="2085" y="900"/>
                  </a:lnTo>
                  <a:lnTo>
                    <a:pt x="2151" y="922"/>
                  </a:lnTo>
                  <a:lnTo>
                    <a:pt x="2283" y="1010"/>
                  </a:lnTo>
                  <a:lnTo>
                    <a:pt x="2436" y="1164"/>
                  </a:lnTo>
                  <a:lnTo>
                    <a:pt x="2590" y="1361"/>
                  </a:lnTo>
                  <a:lnTo>
                    <a:pt x="2743" y="1580"/>
                  </a:lnTo>
                  <a:lnTo>
                    <a:pt x="3029" y="2107"/>
                  </a:lnTo>
                  <a:lnTo>
                    <a:pt x="3314" y="2656"/>
                  </a:lnTo>
                  <a:lnTo>
                    <a:pt x="3533" y="3160"/>
                  </a:lnTo>
                  <a:lnTo>
                    <a:pt x="3731" y="3643"/>
                  </a:lnTo>
                  <a:lnTo>
                    <a:pt x="3972" y="3489"/>
                  </a:lnTo>
                  <a:lnTo>
                    <a:pt x="3972" y="3489"/>
                  </a:lnTo>
                  <a:lnTo>
                    <a:pt x="3841" y="3116"/>
                  </a:lnTo>
                  <a:lnTo>
                    <a:pt x="3709" y="2743"/>
                  </a:lnTo>
                  <a:lnTo>
                    <a:pt x="3555" y="2283"/>
                  </a:lnTo>
                  <a:lnTo>
                    <a:pt x="3424" y="1800"/>
                  </a:lnTo>
                  <a:lnTo>
                    <a:pt x="3336" y="1339"/>
                  </a:lnTo>
                  <a:lnTo>
                    <a:pt x="3292" y="1142"/>
                  </a:lnTo>
                  <a:lnTo>
                    <a:pt x="3292" y="944"/>
                  </a:lnTo>
                  <a:lnTo>
                    <a:pt x="3292" y="791"/>
                  </a:lnTo>
                  <a:lnTo>
                    <a:pt x="3336" y="659"/>
                  </a:lnTo>
                  <a:lnTo>
                    <a:pt x="3336" y="659"/>
                  </a:lnTo>
                  <a:lnTo>
                    <a:pt x="3380" y="571"/>
                  </a:lnTo>
                  <a:lnTo>
                    <a:pt x="3424" y="505"/>
                  </a:lnTo>
                  <a:lnTo>
                    <a:pt x="3468" y="461"/>
                  </a:lnTo>
                  <a:lnTo>
                    <a:pt x="3533" y="461"/>
                  </a:lnTo>
                  <a:lnTo>
                    <a:pt x="3577" y="483"/>
                  </a:lnTo>
                  <a:lnTo>
                    <a:pt x="3643" y="505"/>
                  </a:lnTo>
                  <a:lnTo>
                    <a:pt x="3775" y="659"/>
                  </a:lnTo>
                  <a:lnTo>
                    <a:pt x="3906" y="856"/>
                  </a:lnTo>
                  <a:lnTo>
                    <a:pt x="4038" y="1142"/>
                  </a:lnTo>
                  <a:lnTo>
                    <a:pt x="4345" y="1800"/>
                  </a:lnTo>
                  <a:lnTo>
                    <a:pt x="4345" y="1800"/>
                  </a:lnTo>
                  <a:lnTo>
                    <a:pt x="4894" y="3029"/>
                  </a:lnTo>
                  <a:lnTo>
                    <a:pt x="5091" y="3446"/>
                  </a:lnTo>
                  <a:lnTo>
                    <a:pt x="5091" y="3446"/>
                  </a:lnTo>
                  <a:lnTo>
                    <a:pt x="5135" y="3314"/>
                  </a:lnTo>
                  <a:lnTo>
                    <a:pt x="5289" y="2985"/>
                  </a:lnTo>
                  <a:lnTo>
                    <a:pt x="5464" y="2568"/>
                  </a:lnTo>
                  <a:lnTo>
                    <a:pt x="5530" y="2348"/>
                  </a:lnTo>
                  <a:lnTo>
                    <a:pt x="5552" y="2129"/>
                  </a:lnTo>
                  <a:lnTo>
                    <a:pt x="5552" y="2129"/>
                  </a:lnTo>
                  <a:lnTo>
                    <a:pt x="5552" y="2041"/>
                  </a:lnTo>
                  <a:lnTo>
                    <a:pt x="5530" y="1932"/>
                  </a:lnTo>
                  <a:lnTo>
                    <a:pt x="5486" y="1800"/>
                  </a:lnTo>
                  <a:lnTo>
                    <a:pt x="5442" y="1668"/>
                  </a:lnTo>
                  <a:lnTo>
                    <a:pt x="5267" y="1383"/>
                  </a:lnTo>
                  <a:lnTo>
                    <a:pt x="5091" y="1098"/>
                  </a:lnTo>
                  <a:lnTo>
                    <a:pt x="4916" y="834"/>
                  </a:lnTo>
                  <a:lnTo>
                    <a:pt x="4762" y="571"/>
                  </a:lnTo>
                  <a:lnTo>
                    <a:pt x="4718" y="439"/>
                  </a:lnTo>
                  <a:lnTo>
                    <a:pt x="4674" y="330"/>
                  </a:lnTo>
                  <a:lnTo>
                    <a:pt x="4652" y="242"/>
                  </a:lnTo>
                  <a:lnTo>
                    <a:pt x="4674" y="154"/>
                  </a:lnTo>
                  <a:lnTo>
                    <a:pt x="4674" y="154"/>
                  </a:lnTo>
                  <a:lnTo>
                    <a:pt x="4696" y="88"/>
                  </a:lnTo>
                  <a:lnTo>
                    <a:pt x="4762" y="23"/>
                  </a:lnTo>
                  <a:lnTo>
                    <a:pt x="4828" y="1"/>
                  </a:lnTo>
                  <a:lnTo>
                    <a:pt x="4916" y="1"/>
                  </a:lnTo>
                  <a:lnTo>
                    <a:pt x="5004" y="1"/>
                  </a:lnTo>
                  <a:lnTo>
                    <a:pt x="5113" y="23"/>
                  </a:lnTo>
                  <a:lnTo>
                    <a:pt x="5223" y="66"/>
                  </a:lnTo>
                  <a:lnTo>
                    <a:pt x="5355" y="132"/>
                  </a:lnTo>
                  <a:lnTo>
                    <a:pt x="5486" y="220"/>
                  </a:lnTo>
                  <a:lnTo>
                    <a:pt x="5596" y="330"/>
                  </a:lnTo>
                  <a:lnTo>
                    <a:pt x="5728" y="439"/>
                  </a:lnTo>
                  <a:lnTo>
                    <a:pt x="5859" y="571"/>
                  </a:lnTo>
                  <a:lnTo>
                    <a:pt x="5969" y="747"/>
                  </a:lnTo>
                  <a:lnTo>
                    <a:pt x="6079" y="922"/>
                  </a:lnTo>
                  <a:lnTo>
                    <a:pt x="6188" y="1098"/>
                  </a:lnTo>
                  <a:lnTo>
                    <a:pt x="6276" y="1317"/>
                  </a:lnTo>
                  <a:lnTo>
                    <a:pt x="6276" y="1317"/>
                  </a:lnTo>
                  <a:lnTo>
                    <a:pt x="6430" y="1734"/>
                  </a:lnTo>
                  <a:lnTo>
                    <a:pt x="6540" y="2129"/>
                  </a:lnTo>
                  <a:lnTo>
                    <a:pt x="6605" y="2502"/>
                  </a:lnTo>
                  <a:lnTo>
                    <a:pt x="6627" y="2853"/>
                  </a:lnTo>
                  <a:lnTo>
                    <a:pt x="6605" y="3182"/>
                  </a:lnTo>
                  <a:lnTo>
                    <a:pt x="6561" y="3533"/>
                  </a:lnTo>
                  <a:lnTo>
                    <a:pt x="6474" y="3884"/>
                  </a:lnTo>
                  <a:lnTo>
                    <a:pt x="6342" y="4236"/>
                  </a:lnTo>
                  <a:lnTo>
                    <a:pt x="6342" y="4236"/>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1" name="Google Shape;5384;p48">
            <a:extLst>
              <a:ext uri="{FF2B5EF4-FFF2-40B4-BE49-F238E27FC236}">
                <a16:creationId xmlns:a16="http://schemas.microsoft.com/office/drawing/2014/main" id="{CDE55549-4CD5-448E-F7CF-B7BBB26C6452}"/>
              </a:ext>
            </a:extLst>
          </p:cNvPr>
          <p:cNvGrpSpPr/>
          <p:nvPr/>
        </p:nvGrpSpPr>
        <p:grpSpPr>
          <a:xfrm>
            <a:off x="10803306" y="4687486"/>
            <a:ext cx="1064221" cy="2091855"/>
            <a:chOff x="5479450" y="2603800"/>
            <a:chExt cx="1176125" cy="2083194"/>
          </a:xfrm>
        </p:grpSpPr>
        <p:sp>
          <p:nvSpPr>
            <p:cNvPr id="222" name="Google Shape;5385;p48">
              <a:extLst>
                <a:ext uri="{FF2B5EF4-FFF2-40B4-BE49-F238E27FC236}">
                  <a16:creationId xmlns:a16="http://schemas.microsoft.com/office/drawing/2014/main" id="{B868FF89-8D00-69D6-3E04-A1C1E539F12C}"/>
                </a:ext>
              </a:extLst>
            </p:cNvPr>
            <p:cNvSpPr/>
            <p:nvPr/>
          </p:nvSpPr>
          <p:spPr>
            <a:xfrm>
              <a:off x="5479450" y="4588774"/>
              <a:ext cx="1109150" cy="98220"/>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5386;p48">
              <a:extLst>
                <a:ext uri="{FF2B5EF4-FFF2-40B4-BE49-F238E27FC236}">
                  <a16:creationId xmlns:a16="http://schemas.microsoft.com/office/drawing/2014/main" id="{CFD21B8A-30CC-3A17-8DC2-532129BFE700}"/>
                </a:ext>
              </a:extLst>
            </p:cNvPr>
            <p:cNvSpPr/>
            <p:nvPr/>
          </p:nvSpPr>
          <p:spPr>
            <a:xfrm>
              <a:off x="5578200" y="3467225"/>
              <a:ext cx="296800" cy="489900"/>
            </a:xfrm>
            <a:custGeom>
              <a:avLst/>
              <a:gdLst/>
              <a:ahLst/>
              <a:cxnLst/>
              <a:rect l="l" t="t" r="r" b="b"/>
              <a:pathLst>
                <a:path w="11872" h="19596" extrusionOk="0">
                  <a:moveTo>
                    <a:pt x="2809" y="506"/>
                  </a:moveTo>
                  <a:lnTo>
                    <a:pt x="2809" y="506"/>
                  </a:lnTo>
                  <a:lnTo>
                    <a:pt x="2699" y="725"/>
                  </a:lnTo>
                  <a:lnTo>
                    <a:pt x="2414" y="1361"/>
                  </a:lnTo>
                  <a:lnTo>
                    <a:pt x="1997" y="2371"/>
                  </a:lnTo>
                  <a:lnTo>
                    <a:pt x="1756" y="2985"/>
                  </a:lnTo>
                  <a:lnTo>
                    <a:pt x="1492" y="3665"/>
                  </a:lnTo>
                  <a:lnTo>
                    <a:pt x="1251" y="4411"/>
                  </a:lnTo>
                  <a:lnTo>
                    <a:pt x="1010" y="5223"/>
                  </a:lnTo>
                  <a:lnTo>
                    <a:pt x="768" y="6079"/>
                  </a:lnTo>
                  <a:lnTo>
                    <a:pt x="549" y="6957"/>
                  </a:lnTo>
                  <a:lnTo>
                    <a:pt x="351" y="7900"/>
                  </a:lnTo>
                  <a:lnTo>
                    <a:pt x="198" y="8844"/>
                  </a:lnTo>
                  <a:lnTo>
                    <a:pt x="66" y="9831"/>
                  </a:lnTo>
                  <a:lnTo>
                    <a:pt x="0" y="10819"/>
                  </a:lnTo>
                  <a:lnTo>
                    <a:pt x="0" y="10819"/>
                  </a:lnTo>
                  <a:lnTo>
                    <a:pt x="0" y="11301"/>
                  </a:lnTo>
                  <a:lnTo>
                    <a:pt x="22" y="11784"/>
                  </a:lnTo>
                  <a:lnTo>
                    <a:pt x="110" y="12267"/>
                  </a:lnTo>
                  <a:lnTo>
                    <a:pt x="220" y="12706"/>
                  </a:lnTo>
                  <a:lnTo>
                    <a:pt x="351" y="13166"/>
                  </a:lnTo>
                  <a:lnTo>
                    <a:pt x="527" y="13605"/>
                  </a:lnTo>
                  <a:lnTo>
                    <a:pt x="724" y="14022"/>
                  </a:lnTo>
                  <a:lnTo>
                    <a:pt x="966" y="14439"/>
                  </a:lnTo>
                  <a:lnTo>
                    <a:pt x="1207" y="14834"/>
                  </a:lnTo>
                  <a:lnTo>
                    <a:pt x="1470" y="15229"/>
                  </a:lnTo>
                  <a:lnTo>
                    <a:pt x="1756" y="15580"/>
                  </a:lnTo>
                  <a:lnTo>
                    <a:pt x="2063" y="15953"/>
                  </a:lnTo>
                  <a:lnTo>
                    <a:pt x="2370" y="16282"/>
                  </a:lnTo>
                  <a:lnTo>
                    <a:pt x="2699" y="16611"/>
                  </a:lnTo>
                  <a:lnTo>
                    <a:pt x="3028" y="16941"/>
                  </a:lnTo>
                  <a:lnTo>
                    <a:pt x="3357" y="17226"/>
                  </a:lnTo>
                  <a:lnTo>
                    <a:pt x="4038" y="17774"/>
                  </a:lnTo>
                  <a:lnTo>
                    <a:pt x="4696" y="18257"/>
                  </a:lnTo>
                  <a:lnTo>
                    <a:pt x="5332" y="18674"/>
                  </a:lnTo>
                  <a:lnTo>
                    <a:pt x="5903" y="19003"/>
                  </a:lnTo>
                  <a:lnTo>
                    <a:pt x="6429" y="19288"/>
                  </a:lnTo>
                  <a:lnTo>
                    <a:pt x="6824" y="19464"/>
                  </a:lnTo>
                  <a:lnTo>
                    <a:pt x="7131" y="19574"/>
                  </a:lnTo>
                  <a:lnTo>
                    <a:pt x="7241" y="19596"/>
                  </a:lnTo>
                  <a:lnTo>
                    <a:pt x="7307" y="19596"/>
                  </a:lnTo>
                  <a:lnTo>
                    <a:pt x="7307" y="19596"/>
                  </a:lnTo>
                  <a:lnTo>
                    <a:pt x="7351" y="19574"/>
                  </a:lnTo>
                  <a:lnTo>
                    <a:pt x="7439" y="19530"/>
                  </a:lnTo>
                  <a:lnTo>
                    <a:pt x="7636" y="19354"/>
                  </a:lnTo>
                  <a:lnTo>
                    <a:pt x="7899" y="19069"/>
                  </a:lnTo>
                  <a:lnTo>
                    <a:pt x="8229" y="18696"/>
                  </a:lnTo>
                  <a:lnTo>
                    <a:pt x="8975" y="17818"/>
                  </a:lnTo>
                  <a:lnTo>
                    <a:pt x="9765" y="16787"/>
                  </a:lnTo>
                  <a:lnTo>
                    <a:pt x="11235" y="14900"/>
                  </a:lnTo>
                  <a:lnTo>
                    <a:pt x="11871" y="14044"/>
                  </a:lnTo>
                  <a:lnTo>
                    <a:pt x="11125" y="1"/>
                  </a:lnTo>
                  <a:lnTo>
                    <a:pt x="2809" y="506"/>
                  </a:lnTo>
                  <a:close/>
                </a:path>
              </a:pathLst>
            </a:custGeom>
            <a:solidFill>
              <a:srgbClr val="D06C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5387;p48">
              <a:extLst>
                <a:ext uri="{FF2B5EF4-FFF2-40B4-BE49-F238E27FC236}">
                  <a16:creationId xmlns:a16="http://schemas.microsoft.com/office/drawing/2014/main" id="{AA0AB705-D22E-7FBE-B8DE-E0DD73B8349B}"/>
                </a:ext>
              </a:extLst>
            </p:cNvPr>
            <p:cNvSpPr/>
            <p:nvPr/>
          </p:nvSpPr>
          <p:spPr>
            <a:xfrm>
              <a:off x="5672550" y="3794725"/>
              <a:ext cx="734000" cy="856875"/>
            </a:xfrm>
            <a:custGeom>
              <a:avLst/>
              <a:gdLst/>
              <a:ahLst/>
              <a:cxnLst/>
              <a:rect l="l" t="t" r="r" b="b"/>
              <a:pathLst>
                <a:path w="29360" h="34275" extrusionOk="0">
                  <a:moveTo>
                    <a:pt x="28174" y="29184"/>
                  </a:moveTo>
                  <a:lnTo>
                    <a:pt x="28174" y="29184"/>
                  </a:lnTo>
                  <a:lnTo>
                    <a:pt x="27757" y="29316"/>
                  </a:lnTo>
                  <a:lnTo>
                    <a:pt x="27143" y="29557"/>
                  </a:lnTo>
                  <a:lnTo>
                    <a:pt x="26134" y="29952"/>
                  </a:lnTo>
                  <a:lnTo>
                    <a:pt x="24664" y="30566"/>
                  </a:lnTo>
                  <a:lnTo>
                    <a:pt x="22645" y="31422"/>
                  </a:lnTo>
                  <a:lnTo>
                    <a:pt x="19990" y="32563"/>
                  </a:lnTo>
                  <a:lnTo>
                    <a:pt x="16655" y="34033"/>
                  </a:lnTo>
                  <a:lnTo>
                    <a:pt x="16655" y="34033"/>
                  </a:lnTo>
                  <a:lnTo>
                    <a:pt x="17093" y="32826"/>
                  </a:lnTo>
                  <a:lnTo>
                    <a:pt x="17466" y="31642"/>
                  </a:lnTo>
                  <a:lnTo>
                    <a:pt x="17796" y="30457"/>
                  </a:lnTo>
                  <a:lnTo>
                    <a:pt x="18081" y="29272"/>
                  </a:lnTo>
                  <a:lnTo>
                    <a:pt x="18300" y="28109"/>
                  </a:lnTo>
                  <a:lnTo>
                    <a:pt x="18498" y="26968"/>
                  </a:lnTo>
                  <a:lnTo>
                    <a:pt x="18651" y="25827"/>
                  </a:lnTo>
                  <a:lnTo>
                    <a:pt x="18761" y="24686"/>
                  </a:lnTo>
                  <a:lnTo>
                    <a:pt x="18827" y="23589"/>
                  </a:lnTo>
                  <a:lnTo>
                    <a:pt x="18871" y="22513"/>
                  </a:lnTo>
                  <a:lnTo>
                    <a:pt x="18893" y="21438"/>
                  </a:lnTo>
                  <a:lnTo>
                    <a:pt x="18871" y="20407"/>
                  </a:lnTo>
                  <a:lnTo>
                    <a:pt x="18849" y="19420"/>
                  </a:lnTo>
                  <a:lnTo>
                    <a:pt x="18783" y="18432"/>
                  </a:lnTo>
                  <a:lnTo>
                    <a:pt x="18695" y="17489"/>
                  </a:lnTo>
                  <a:lnTo>
                    <a:pt x="18607" y="16589"/>
                  </a:lnTo>
                  <a:lnTo>
                    <a:pt x="18498" y="15711"/>
                  </a:lnTo>
                  <a:lnTo>
                    <a:pt x="18366" y="14899"/>
                  </a:lnTo>
                  <a:lnTo>
                    <a:pt x="18256" y="14110"/>
                  </a:lnTo>
                  <a:lnTo>
                    <a:pt x="18103" y="13364"/>
                  </a:lnTo>
                  <a:lnTo>
                    <a:pt x="17818" y="12025"/>
                  </a:lnTo>
                  <a:lnTo>
                    <a:pt x="17554" y="10884"/>
                  </a:lnTo>
                  <a:lnTo>
                    <a:pt x="17291" y="9962"/>
                  </a:lnTo>
                  <a:lnTo>
                    <a:pt x="17093" y="9282"/>
                  </a:lnTo>
                  <a:lnTo>
                    <a:pt x="16896" y="8712"/>
                  </a:lnTo>
                  <a:lnTo>
                    <a:pt x="12859" y="8668"/>
                  </a:lnTo>
                  <a:lnTo>
                    <a:pt x="12859" y="8668"/>
                  </a:lnTo>
                  <a:lnTo>
                    <a:pt x="12771" y="8909"/>
                  </a:lnTo>
                  <a:lnTo>
                    <a:pt x="12551" y="9589"/>
                  </a:lnTo>
                  <a:lnTo>
                    <a:pt x="12244" y="10643"/>
                  </a:lnTo>
                  <a:lnTo>
                    <a:pt x="11893" y="12025"/>
                  </a:lnTo>
                  <a:lnTo>
                    <a:pt x="11718" y="12815"/>
                  </a:lnTo>
                  <a:lnTo>
                    <a:pt x="11520" y="13671"/>
                  </a:lnTo>
                  <a:lnTo>
                    <a:pt x="11366" y="14548"/>
                  </a:lnTo>
                  <a:lnTo>
                    <a:pt x="11191" y="15492"/>
                  </a:lnTo>
                  <a:lnTo>
                    <a:pt x="11059" y="16457"/>
                  </a:lnTo>
                  <a:lnTo>
                    <a:pt x="10950" y="17467"/>
                  </a:lnTo>
                  <a:lnTo>
                    <a:pt x="10862" y="18476"/>
                  </a:lnTo>
                  <a:lnTo>
                    <a:pt x="10818" y="19507"/>
                  </a:lnTo>
                  <a:lnTo>
                    <a:pt x="10818" y="19507"/>
                  </a:lnTo>
                  <a:lnTo>
                    <a:pt x="10796" y="20034"/>
                  </a:lnTo>
                  <a:lnTo>
                    <a:pt x="10818" y="20583"/>
                  </a:lnTo>
                  <a:lnTo>
                    <a:pt x="10862" y="21724"/>
                  </a:lnTo>
                  <a:lnTo>
                    <a:pt x="10950" y="22908"/>
                  </a:lnTo>
                  <a:lnTo>
                    <a:pt x="11081" y="24137"/>
                  </a:lnTo>
                  <a:lnTo>
                    <a:pt x="11257" y="25366"/>
                  </a:lnTo>
                  <a:lnTo>
                    <a:pt x="11432" y="26595"/>
                  </a:lnTo>
                  <a:lnTo>
                    <a:pt x="11652" y="27802"/>
                  </a:lnTo>
                  <a:lnTo>
                    <a:pt x="11849" y="28965"/>
                  </a:lnTo>
                  <a:lnTo>
                    <a:pt x="12266" y="31049"/>
                  </a:lnTo>
                  <a:lnTo>
                    <a:pt x="12639" y="32739"/>
                  </a:lnTo>
                  <a:lnTo>
                    <a:pt x="12902" y="33880"/>
                  </a:lnTo>
                  <a:lnTo>
                    <a:pt x="13012" y="34275"/>
                  </a:lnTo>
                  <a:lnTo>
                    <a:pt x="1690" y="29250"/>
                  </a:lnTo>
                  <a:lnTo>
                    <a:pt x="1690" y="29250"/>
                  </a:lnTo>
                  <a:lnTo>
                    <a:pt x="1646" y="29140"/>
                  </a:lnTo>
                  <a:lnTo>
                    <a:pt x="1492" y="28789"/>
                  </a:lnTo>
                  <a:lnTo>
                    <a:pt x="1383" y="28482"/>
                  </a:lnTo>
                  <a:lnTo>
                    <a:pt x="1273" y="28087"/>
                  </a:lnTo>
                  <a:lnTo>
                    <a:pt x="1141" y="27604"/>
                  </a:lnTo>
                  <a:lnTo>
                    <a:pt x="1010" y="27012"/>
                  </a:lnTo>
                  <a:lnTo>
                    <a:pt x="878" y="26310"/>
                  </a:lnTo>
                  <a:lnTo>
                    <a:pt x="746" y="25476"/>
                  </a:lnTo>
                  <a:lnTo>
                    <a:pt x="593" y="24510"/>
                  </a:lnTo>
                  <a:lnTo>
                    <a:pt x="461" y="23413"/>
                  </a:lnTo>
                  <a:lnTo>
                    <a:pt x="329" y="22162"/>
                  </a:lnTo>
                  <a:lnTo>
                    <a:pt x="220" y="20758"/>
                  </a:lnTo>
                  <a:lnTo>
                    <a:pt x="110" y="19200"/>
                  </a:lnTo>
                  <a:lnTo>
                    <a:pt x="22" y="17467"/>
                  </a:lnTo>
                  <a:lnTo>
                    <a:pt x="22" y="17467"/>
                  </a:lnTo>
                  <a:lnTo>
                    <a:pt x="0" y="16392"/>
                  </a:lnTo>
                  <a:lnTo>
                    <a:pt x="0" y="15382"/>
                  </a:lnTo>
                  <a:lnTo>
                    <a:pt x="44" y="14395"/>
                  </a:lnTo>
                  <a:lnTo>
                    <a:pt x="110" y="13473"/>
                  </a:lnTo>
                  <a:lnTo>
                    <a:pt x="220" y="12574"/>
                  </a:lnTo>
                  <a:lnTo>
                    <a:pt x="329" y="11718"/>
                  </a:lnTo>
                  <a:lnTo>
                    <a:pt x="461" y="10906"/>
                  </a:lnTo>
                  <a:lnTo>
                    <a:pt x="637" y="10116"/>
                  </a:lnTo>
                  <a:lnTo>
                    <a:pt x="790" y="9392"/>
                  </a:lnTo>
                  <a:lnTo>
                    <a:pt x="988" y="8690"/>
                  </a:lnTo>
                  <a:lnTo>
                    <a:pt x="1185" y="8053"/>
                  </a:lnTo>
                  <a:lnTo>
                    <a:pt x="1405" y="7439"/>
                  </a:lnTo>
                  <a:lnTo>
                    <a:pt x="1602" y="6847"/>
                  </a:lnTo>
                  <a:lnTo>
                    <a:pt x="1822" y="6320"/>
                  </a:lnTo>
                  <a:lnTo>
                    <a:pt x="2041" y="5837"/>
                  </a:lnTo>
                  <a:lnTo>
                    <a:pt x="2260" y="5376"/>
                  </a:lnTo>
                  <a:lnTo>
                    <a:pt x="2260" y="5376"/>
                  </a:lnTo>
                  <a:lnTo>
                    <a:pt x="2546" y="4806"/>
                  </a:lnTo>
                  <a:lnTo>
                    <a:pt x="2809" y="4323"/>
                  </a:lnTo>
                  <a:lnTo>
                    <a:pt x="3072" y="3906"/>
                  </a:lnTo>
                  <a:lnTo>
                    <a:pt x="3292" y="3577"/>
                  </a:lnTo>
                  <a:lnTo>
                    <a:pt x="3599" y="3138"/>
                  </a:lnTo>
                  <a:lnTo>
                    <a:pt x="3731" y="2985"/>
                  </a:lnTo>
                  <a:lnTo>
                    <a:pt x="3731" y="2985"/>
                  </a:lnTo>
                  <a:lnTo>
                    <a:pt x="4235" y="2699"/>
                  </a:lnTo>
                  <a:lnTo>
                    <a:pt x="4828" y="2414"/>
                  </a:lnTo>
                  <a:lnTo>
                    <a:pt x="5640" y="2041"/>
                  </a:lnTo>
                  <a:lnTo>
                    <a:pt x="6649" y="1624"/>
                  </a:lnTo>
                  <a:lnTo>
                    <a:pt x="7219" y="1427"/>
                  </a:lnTo>
                  <a:lnTo>
                    <a:pt x="7834" y="1207"/>
                  </a:lnTo>
                  <a:lnTo>
                    <a:pt x="8470" y="1010"/>
                  </a:lnTo>
                  <a:lnTo>
                    <a:pt x="9172" y="812"/>
                  </a:lnTo>
                  <a:lnTo>
                    <a:pt x="9896" y="615"/>
                  </a:lnTo>
                  <a:lnTo>
                    <a:pt x="10642" y="461"/>
                  </a:lnTo>
                  <a:lnTo>
                    <a:pt x="11432" y="308"/>
                  </a:lnTo>
                  <a:lnTo>
                    <a:pt x="12244" y="176"/>
                  </a:lnTo>
                  <a:lnTo>
                    <a:pt x="13100" y="88"/>
                  </a:lnTo>
                  <a:lnTo>
                    <a:pt x="13978" y="23"/>
                  </a:lnTo>
                  <a:lnTo>
                    <a:pt x="14855" y="1"/>
                  </a:lnTo>
                  <a:lnTo>
                    <a:pt x="15777" y="1"/>
                  </a:lnTo>
                  <a:lnTo>
                    <a:pt x="16698" y="44"/>
                  </a:lnTo>
                  <a:lnTo>
                    <a:pt x="17664" y="132"/>
                  </a:lnTo>
                  <a:lnTo>
                    <a:pt x="18607" y="286"/>
                  </a:lnTo>
                  <a:lnTo>
                    <a:pt x="19595" y="483"/>
                  </a:lnTo>
                  <a:lnTo>
                    <a:pt x="20078" y="593"/>
                  </a:lnTo>
                  <a:lnTo>
                    <a:pt x="20582" y="747"/>
                  </a:lnTo>
                  <a:lnTo>
                    <a:pt x="21065" y="878"/>
                  </a:lnTo>
                  <a:lnTo>
                    <a:pt x="21570" y="1054"/>
                  </a:lnTo>
                  <a:lnTo>
                    <a:pt x="22074" y="1229"/>
                  </a:lnTo>
                  <a:lnTo>
                    <a:pt x="22557" y="1427"/>
                  </a:lnTo>
                  <a:lnTo>
                    <a:pt x="23062" y="1646"/>
                  </a:lnTo>
                  <a:lnTo>
                    <a:pt x="23566" y="1866"/>
                  </a:lnTo>
                  <a:lnTo>
                    <a:pt x="24071" y="2129"/>
                  </a:lnTo>
                  <a:lnTo>
                    <a:pt x="24576" y="2392"/>
                  </a:lnTo>
                  <a:lnTo>
                    <a:pt x="25058" y="2678"/>
                  </a:lnTo>
                  <a:lnTo>
                    <a:pt x="25563" y="2985"/>
                  </a:lnTo>
                  <a:lnTo>
                    <a:pt x="25563" y="2985"/>
                  </a:lnTo>
                  <a:lnTo>
                    <a:pt x="25870" y="3577"/>
                  </a:lnTo>
                  <a:lnTo>
                    <a:pt x="26156" y="4192"/>
                  </a:lnTo>
                  <a:lnTo>
                    <a:pt x="26441" y="4784"/>
                  </a:lnTo>
                  <a:lnTo>
                    <a:pt x="26704" y="5376"/>
                  </a:lnTo>
                  <a:lnTo>
                    <a:pt x="26704" y="5376"/>
                  </a:lnTo>
                  <a:lnTo>
                    <a:pt x="27143" y="6474"/>
                  </a:lnTo>
                  <a:lnTo>
                    <a:pt x="27516" y="7571"/>
                  </a:lnTo>
                  <a:lnTo>
                    <a:pt x="27867" y="8668"/>
                  </a:lnTo>
                  <a:lnTo>
                    <a:pt x="28174" y="9765"/>
                  </a:lnTo>
                  <a:lnTo>
                    <a:pt x="28438" y="10840"/>
                  </a:lnTo>
                  <a:lnTo>
                    <a:pt x="28657" y="11915"/>
                  </a:lnTo>
                  <a:lnTo>
                    <a:pt x="28855" y="12990"/>
                  </a:lnTo>
                  <a:lnTo>
                    <a:pt x="29008" y="14044"/>
                  </a:lnTo>
                  <a:lnTo>
                    <a:pt x="29140" y="15075"/>
                  </a:lnTo>
                  <a:lnTo>
                    <a:pt x="29228" y="16084"/>
                  </a:lnTo>
                  <a:lnTo>
                    <a:pt x="29293" y="17072"/>
                  </a:lnTo>
                  <a:lnTo>
                    <a:pt x="29337" y="18059"/>
                  </a:lnTo>
                  <a:lnTo>
                    <a:pt x="29359" y="19003"/>
                  </a:lnTo>
                  <a:lnTo>
                    <a:pt x="29337" y="19924"/>
                  </a:lnTo>
                  <a:lnTo>
                    <a:pt x="29315" y="20802"/>
                  </a:lnTo>
                  <a:lnTo>
                    <a:pt x="29293" y="21680"/>
                  </a:lnTo>
                  <a:lnTo>
                    <a:pt x="29228" y="22492"/>
                  </a:lnTo>
                  <a:lnTo>
                    <a:pt x="29162" y="23281"/>
                  </a:lnTo>
                  <a:lnTo>
                    <a:pt x="29008" y="24730"/>
                  </a:lnTo>
                  <a:lnTo>
                    <a:pt x="28833" y="26024"/>
                  </a:lnTo>
                  <a:lnTo>
                    <a:pt x="28635" y="27099"/>
                  </a:lnTo>
                  <a:lnTo>
                    <a:pt x="28460" y="27999"/>
                  </a:lnTo>
                  <a:lnTo>
                    <a:pt x="28306" y="28635"/>
                  </a:lnTo>
                  <a:lnTo>
                    <a:pt x="28174" y="29184"/>
                  </a:lnTo>
                  <a:lnTo>
                    <a:pt x="28174" y="29184"/>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5388;p48">
              <a:extLst>
                <a:ext uri="{FF2B5EF4-FFF2-40B4-BE49-F238E27FC236}">
                  <a16:creationId xmlns:a16="http://schemas.microsoft.com/office/drawing/2014/main" id="{E156A246-8D82-ECDB-0B9D-86C3C4D40BE6}"/>
                </a:ext>
              </a:extLst>
            </p:cNvPr>
            <p:cNvSpPr/>
            <p:nvPr/>
          </p:nvSpPr>
          <p:spPr>
            <a:xfrm>
              <a:off x="5729050" y="3794725"/>
              <a:ext cx="611125" cy="134425"/>
            </a:xfrm>
            <a:custGeom>
              <a:avLst/>
              <a:gdLst/>
              <a:ahLst/>
              <a:cxnLst/>
              <a:rect l="l" t="t" r="r" b="b"/>
              <a:pathLst>
                <a:path w="24445" h="5377" extrusionOk="0">
                  <a:moveTo>
                    <a:pt x="24444" y="5376"/>
                  </a:moveTo>
                  <a:lnTo>
                    <a:pt x="0" y="5376"/>
                  </a:lnTo>
                  <a:lnTo>
                    <a:pt x="0" y="5376"/>
                  </a:lnTo>
                  <a:lnTo>
                    <a:pt x="286" y="4806"/>
                  </a:lnTo>
                  <a:lnTo>
                    <a:pt x="549" y="4323"/>
                  </a:lnTo>
                  <a:lnTo>
                    <a:pt x="812" y="3906"/>
                  </a:lnTo>
                  <a:lnTo>
                    <a:pt x="1032" y="3577"/>
                  </a:lnTo>
                  <a:lnTo>
                    <a:pt x="1339" y="3138"/>
                  </a:lnTo>
                  <a:lnTo>
                    <a:pt x="1471" y="2985"/>
                  </a:lnTo>
                  <a:lnTo>
                    <a:pt x="1471" y="2985"/>
                  </a:lnTo>
                  <a:lnTo>
                    <a:pt x="1975" y="2699"/>
                  </a:lnTo>
                  <a:lnTo>
                    <a:pt x="2568" y="2414"/>
                  </a:lnTo>
                  <a:lnTo>
                    <a:pt x="3380" y="2041"/>
                  </a:lnTo>
                  <a:lnTo>
                    <a:pt x="4389" y="1624"/>
                  </a:lnTo>
                  <a:lnTo>
                    <a:pt x="4959" y="1427"/>
                  </a:lnTo>
                  <a:lnTo>
                    <a:pt x="5574" y="1207"/>
                  </a:lnTo>
                  <a:lnTo>
                    <a:pt x="6210" y="1010"/>
                  </a:lnTo>
                  <a:lnTo>
                    <a:pt x="6912" y="812"/>
                  </a:lnTo>
                  <a:lnTo>
                    <a:pt x="7636" y="615"/>
                  </a:lnTo>
                  <a:lnTo>
                    <a:pt x="8382" y="461"/>
                  </a:lnTo>
                  <a:lnTo>
                    <a:pt x="9172" y="308"/>
                  </a:lnTo>
                  <a:lnTo>
                    <a:pt x="9984" y="176"/>
                  </a:lnTo>
                  <a:lnTo>
                    <a:pt x="10840" y="88"/>
                  </a:lnTo>
                  <a:lnTo>
                    <a:pt x="11718" y="23"/>
                  </a:lnTo>
                  <a:lnTo>
                    <a:pt x="12595" y="1"/>
                  </a:lnTo>
                  <a:lnTo>
                    <a:pt x="13517" y="1"/>
                  </a:lnTo>
                  <a:lnTo>
                    <a:pt x="14438" y="44"/>
                  </a:lnTo>
                  <a:lnTo>
                    <a:pt x="15404" y="132"/>
                  </a:lnTo>
                  <a:lnTo>
                    <a:pt x="16347" y="286"/>
                  </a:lnTo>
                  <a:lnTo>
                    <a:pt x="17335" y="483"/>
                  </a:lnTo>
                  <a:lnTo>
                    <a:pt x="17818" y="593"/>
                  </a:lnTo>
                  <a:lnTo>
                    <a:pt x="18322" y="747"/>
                  </a:lnTo>
                  <a:lnTo>
                    <a:pt x="18805" y="878"/>
                  </a:lnTo>
                  <a:lnTo>
                    <a:pt x="19310" y="1054"/>
                  </a:lnTo>
                  <a:lnTo>
                    <a:pt x="19814" y="1229"/>
                  </a:lnTo>
                  <a:lnTo>
                    <a:pt x="20297" y="1427"/>
                  </a:lnTo>
                  <a:lnTo>
                    <a:pt x="20802" y="1646"/>
                  </a:lnTo>
                  <a:lnTo>
                    <a:pt x="21306" y="1866"/>
                  </a:lnTo>
                  <a:lnTo>
                    <a:pt x="21811" y="2129"/>
                  </a:lnTo>
                  <a:lnTo>
                    <a:pt x="22316" y="2392"/>
                  </a:lnTo>
                  <a:lnTo>
                    <a:pt x="22798" y="2678"/>
                  </a:lnTo>
                  <a:lnTo>
                    <a:pt x="23303" y="2985"/>
                  </a:lnTo>
                  <a:lnTo>
                    <a:pt x="23303" y="2985"/>
                  </a:lnTo>
                  <a:lnTo>
                    <a:pt x="23610" y="3577"/>
                  </a:lnTo>
                  <a:lnTo>
                    <a:pt x="23896" y="4192"/>
                  </a:lnTo>
                  <a:lnTo>
                    <a:pt x="24181" y="4784"/>
                  </a:lnTo>
                  <a:lnTo>
                    <a:pt x="24444" y="5376"/>
                  </a:lnTo>
                  <a:lnTo>
                    <a:pt x="24444" y="5376"/>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5389;p48">
              <a:extLst>
                <a:ext uri="{FF2B5EF4-FFF2-40B4-BE49-F238E27FC236}">
                  <a16:creationId xmlns:a16="http://schemas.microsoft.com/office/drawing/2014/main" id="{78B35095-E784-FF20-ADCD-7BA60FBA6AC1}"/>
                </a:ext>
              </a:extLst>
            </p:cNvPr>
            <p:cNvSpPr/>
            <p:nvPr/>
          </p:nvSpPr>
          <p:spPr>
            <a:xfrm>
              <a:off x="5587525" y="4525950"/>
              <a:ext cx="410350" cy="125650"/>
            </a:xfrm>
            <a:custGeom>
              <a:avLst/>
              <a:gdLst/>
              <a:ahLst/>
              <a:cxnLst/>
              <a:rect l="l" t="t" r="r" b="b"/>
              <a:pathLst>
                <a:path w="16414" h="5026" extrusionOk="0">
                  <a:moveTo>
                    <a:pt x="16413" y="5026"/>
                  </a:moveTo>
                  <a:lnTo>
                    <a:pt x="1448" y="5026"/>
                  </a:lnTo>
                  <a:lnTo>
                    <a:pt x="1448" y="5026"/>
                  </a:lnTo>
                  <a:lnTo>
                    <a:pt x="1185" y="5004"/>
                  </a:lnTo>
                  <a:lnTo>
                    <a:pt x="944" y="4938"/>
                  </a:lnTo>
                  <a:lnTo>
                    <a:pt x="724" y="4850"/>
                  </a:lnTo>
                  <a:lnTo>
                    <a:pt x="549" y="4718"/>
                  </a:lnTo>
                  <a:lnTo>
                    <a:pt x="373" y="4565"/>
                  </a:lnTo>
                  <a:lnTo>
                    <a:pt x="242" y="4367"/>
                  </a:lnTo>
                  <a:lnTo>
                    <a:pt x="132" y="4170"/>
                  </a:lnTo>
                  <a:lnTo>
                    <a:pt x="66" y="3972"/>
                  </a:lnTo>
                  <a:lnTo>
                    <a:pt x="22" y="3753"/>
                  </a:lnTo>
                  <a:lnTo>
                    <a:pt x="0" y="3512"/>
                  </a:lnTo>
                  <a:lnTo>
                    <a:pt x="22" y="3292"/>
                  </a:lnTo>
                  <a:lnTo>
                    <a:pt x="88" y="3073"/>
                  </a:lnTo>
                  <a:lnTo>
                    <a:pt x="198" y="2875"/>
                  </a:lnTo>
                  <a:lnTo>
                    <a:pt x="329" y="2678"/>
                  </a:lnTo>
                  <a:lnTo>
                    <a:pt x="505" y="2502"/>
                  </a:lnTo>
                  <a:lnTo>
                    <a:pt x="724" y="2349"/>
                  </a:lnTo>
                  <a:lnTo>
                    <a:pt x="724" y="2349"/>
                  </a:lnTo>
                  <a:lnTo>
                    <a:pt x="1032" y="2173"/>
                  </a:lnTo>
                  <a:lnTo>
                    <a:pt x="1032" y="2173"/>
                  </a:lnTo>
                  <a:lnTo>
                    <a:pt x="1734" y="1844"/>
                  </a:lnTo>
                  <a:lnTo>
                    <a:pt x="2436" y="1493"/>
                  </a:lnTo>
                  <a:lnTo>
                    <a:pt x="3730" y="769"/>
                  </a:lnTo>
                  <a:lnTo>
                    <a:pt x="4718" y="220"/>
                  </a:lnTo>
                  <a:lnTo>
                    <a:pt x="5091" y="1"/>
                  </a:lnTo>
                  <a:lnTo>
                    <a:pt x="5091" y="1"/>
                  </a:lnTo>
                  <a:lnTo>
                    <a:pt x="5398" y="1"/>
                  </a:lnTo>
                  <a:lnTo>
                    <a:pt x="5749" y="1"/>
                  </a:lnTo>
                  <a:lnTo>
                    <a:pt x="6210" y="23"/>
                  </a:lnTo>
                  <a:lnTo>
                    <a:pt x="6780" y="67"/>
                  </a:lnTo>
                  <a:lnTo>
                    <a:pt x="7439" y="154"/>
                  </a:lnTo>
                  <a:lnTo>
                    <a:pt x="8185" y="286"/>
                  </a:lnTo>
                  <a:lnTo>
                    <a:pt x="8997" y="484"/>
                  </a:lnTo>
                  <a:lnTo>
                    <a:pt x="9435" y="593"/>
                  </a:lnTo>
                  <a:lnTo>
                    <a:pt x="9874" y="725"/>
                  </a:lnTo>
                  <a:lnTo>
                    <a:pt x="10313" y="879"/>
                  </a:lnTo>
                  <a:lnTo>
                    <a:pt x="10774" y="1054"/>
                  </a:lnTo>
                  <a:lnTo>
                    <a:pt x="11257" y="1252"/>
                  </a:lnTo>
                  <a:lnTo>
                    <a:pt x="11717" y="1449"/>
                  </a:lnTo>
                  <a:lnTo>
                    <a:pt x="12200" y="1690"/>
                  </a:lnTo>
                  <a:lnTo>
                    <a:pt x="12683" y="1954"/>
                  </a:lnTo>
                  <a:lnTo>
                    <a:pt x="13166" y="2239"/>
                  </a:lnTo>
                  <a:lnTo>
                    <a:pt x="13626" y="2546"/>
                  </a:lnTo>
                  <a:lnTo>
                    <a:pt x="14109" y="2897"/>
                  </a:lnTo>
                  <a:lnTo>
                    <a:pt x="14592" y="3248"/>
                  </a:lnTo>
                  <a:lnTo>
                    <a:pt x="15053" y="3643"/>
                  </a:lnTo>
                  <a:lnTo>
                    <a:pt x="15513" y="4082"/>
                  </a:lnTo>
                  <a:lnTo>
                    <a:pt x="15974" y="4543"/>
                  </a:lnTo>
                  <a:lnTo>
                    <a:pt x="16413" y="5026"/>
                  </a:lnTo>
                  <a:lnTo>
                    <a:pt x="16413" y="5026"/>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5390;p48">
              <a:extLst>
                <a:ext uri="{FF2B5EF4-FFF2-40B4-BE49-F238E27FC236}">
                  <a16:creationId xmlns:a16="http://schemas.microsoft.com/office/drawing/2014/main" id="{7695C54A-93D0-1BF3-8F00-6E90A7AEF963}"/>
                </a:ext>
              </a:extLst>
            </p:cNvPr>
            <p:cNvSpPr/>
            <p:nvPr/>
          </p:nvSpPr>
          <p:spPr>
            <a:xfrm>
              <a:off x="6088900" y="4519375"/>
              <a:ext cx="410350" cy="126200"/>
            </a:xfrm>
            <a:custGeom>
              <a:avLst/>
              <a:gdLst/>
              <a:ahLst/>
              <a:cxnLst/>
              <a:rect l="l" t="t" r="r" b="b"/>
              <a:pathLst>
                <a:path w="16414" h="5048" extrusionOk="0">
                  <a:moveTo>
                    <a:pt x="1" y="5047"/>
                  </a:moveTo>
                  <a:lnTo>
                    <a:pt x="14965" y="5047"/>
                  </a:lnTo>
                  <a:lnTo>
                    <a:pt x="14965" y="5047"/>
                  </a:lnTo>
                  <a:lnTo>
                    <a:pt x="15229" y="5025"/>
                  </a:lnTo>
                  <a:lnTo>
                    <a:pt x="15470" y="4959"/>
                  </a:lnTo>
                  <a:lnTo>
                    <a:pt x="15689" y="4872"/>
                  </a:lnTo>
                  <a:lnTo>
                    <a:pt x="15887" y="4740"/>
                  </a:lnTo>
                  <a:lnTo>
                    <a:pt x="16040" y="4565"/>
                  </a:lnTo>
                  <a:lnTo>
                    <a:pt x="16172" y="4389"/>
                  </a:lnTo>
                  <a:lnTo>
                    <a:pt x="16282" y="4192"/>
                  </a:lnTo>
                  <a:lnTo>
                    <a:pt x="16370" y="3972"/>
                  </a:lnTo>
                  <a:lnTo>
                    <a:pt x="16413" y="3753"/>
                  </a:lnTo>
                  <a:lnTo>
                    <a:pt x="16413" y="3533"/>
                  </a:lnTo>
                  <a:lnTo>
                    <a:pt x="16391" y="3314"/>
                  </a:lnTo>
                  <a:lnTo>
                    <a:pt x="16326" y="3094"/>
                  </a:lnTo>
                  <a:lnTo>
                    <a:pt x="16238" y="2875"/>
                  </a:lnTo>
                  <a:lnTo>
                    <a:pt x="16084" y="2677"/>
                  </a:lnTo>
                  <a:lnTo>
                    <a:pt x="15909" y="2502"/>
                  </a:lnTo>
                  <a:lnTo>
                    <a:pt x="15711" y="2348"/>
                  </a:lnTo>
                  <a:lnTo>
                    <a:pt x="15711" y="2348"/>
                  </a:lnTo>
                  <a:lnTo>
                    <a:pt x="15382" y="2173"/>
                  </a:lnTo>
                  <a:lnTo>
                    <a:pt x="15382" y="2173"/>
                  </a:lnTo>
                  <a:lnTo>
                    <a:pt x="14702" y="1844"/>
                  </a:lnTo>
                  <a:lnTo>
                    <a:pt x="14000" y="1493"/>
                  </a:lnTo>
                  <a:lnTo>
                    <a:pt x="12683" y="790"/>
                  </a:lnTo>
                  <a:lnTo>
                    <a:pt x="11718" y="242"/>
                  </a:lnTo>
                  <a:lnTo>
                    <a:pt x="11323" y="22"/>
                  </a:lnTo>
                  <a:lnTo>
                    <a:pt x="11323" y="22"/>
                  </a:lnTo>
                  <a:lnTo>
                    <a:pt x="11038" y="1"/>
                  </a:lnTo>
                  <a:lnTo>
                    <a:pt x="10686" y="22"/>
                  </a:lnTo>
                  <a:lnTo>
                    <a:pt x="10204" y="44"/>
                  </a:lnTo>
                  <a:lnTo>
                    <a:pt x="9633" y="88"/>
                  </a:lnTo>
                  <a:lnTo>
                    <a:pt x="8975" y="176"/>
                  </a:lnTo>
                  <a:lnTo>
                    <a:pt x="8229" y="308"/>
                  </a:lnTo>
                  <a:lnTo>
                    <a:pt x="7417" y="483"/>
                  </a:lnTo>
                  <a:lnTo>
                    <a:pt x="6978" y="615"/>
                  </a:lnTo>
                  <a:lnTo>
                    <a:pt x="6539" y="747"/>
                  </a:lnTo>
                  <a:lnTo>
                    <a:pt x="6101" y="900"/>
                  </a:lnTo>
                  <a:lnTo>
                    <a:pt x="5640" y="1054"/>
                  </a:lnTo>
                  <a:lnTo>
                    <a:pt x="5179" y="1251"/>
                  </a:lnTo>
                  <a:lnTo>
                    <a:pt x="4696" y="1471"/>
                  </a:lnTo>
                  <a:lnTo>
                    <a:pt x="4213" y="1712"/>
                  </a:lnTo>
                  <a:lnTo>
                    <a:pt x="3753" y="1975"/>
                  </a:lnTo>
                  <a:lnTo>
                    <a:pt x="3270" y="2261"/>
                  </a:lnTo>
                  <a:lnTo>
                    <a:pt x="2787" y="2568"/>
                  </a:lnTo>
                  <a:lnTo>
                    <a:pt x="2305" y="2897"/>
                  </a:lnTo>
                  <a:lnTo>
                    <a:pt x="1844" y="3270"/>
                  </a:lnTo>
                  <a:lnTo>
                    <a:pt x="1361" y="3665"/>
                  </a:lnTo>
                  <a:lnTo>
                    <a:pt x="900" y="4082"/>
                  </a:lnTo>
                  <a:lnTo>
                    <a:pt x="461" y="4543"/>
                  </a:lnTo>
                  <a:lnTo>
                    <a:pt x="1" y="5047"/>
                  </a:lnTo>
                  <a:lnTo>
                    <a:pt x="1" y="5047"/>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5391;p48">
              <a:extLst>
                <a:ext uri="{FF2B5EF4-FFF2-40B4-BE49-F238E27FC236}">
                  <a16:creationId xmlns:a16="http://schemas.microsoft.com/office/drawing/2014/main" id="{EFDFBC7C-DF71-F36B-50A3-AC8487BECC1E}"/>
                </a:ext>
              </a:extLst>
            </p:cNvPr>
            <p:cNvSpPr/>
            <p:nvPr/>
          </p:nvSpPr>
          <p:spPr>
            <a:xfrm>
              <a:off x="6267725" y="3508925"/>
              <a:ext cx="343975" cy="319300"/>
            </a:xfrm>
            <a:custGeom>
              <a:avLst/>
              <a:gdLst/>
              <a:ahLst/>
              <a:cxnLst/>
              <a:rect l="l" t="t" r="r" b="b"/>
              <a:pathLst>
                <a:path w="13759" h="12772" extrusionOk="0">
                  <a:moveTo>
                    <a:pt x="1" y="4235"/>
                  </a:moveTo>
                  <a:lnTo>
                    <a:pt x="1" y="4235"/>
                  </a:lnTo>
                  <a:lnTo>
                    <a:pt x="23" y="4345"/>
                  </a:lnTo>
                  <a:lnTo>
                    <a:pt x="67" y="4608"/>
                  </a:lnTo>
                  <a:lnTo>
                    <a:pt x="286" y="5464"/>
                  </a:lnTo>
                  <a:lnTo>
                    <a:pt x="462" y="6057"/>
                  </a:lnTo>
                  <a:lnTo>
                    <a:pt x="659" y="6693"/>
                  </a:lnTo>
                  <a:lnTo>
                    <a:pt x="878" y="7395"/>
                  </a:lnTo>
                  <a:lnTo>
                    <a:pt x="1142" y="8119"/>
                  </a:lnTo>
                  <a:lnTo>
                    <a:pt x="1427" y="8843"/>
                  </a:lnTo>
                  <a:lnTo>
                    <a:pt x="1734" y="9567"/>
                  </a:lnTo>
                  <a:lnTo>
                    <a:pt x="2063" y="10248"/>
                  </a:lnTo>
                  <a:lnTo>
                    <a:pt x="2392" y="10906"/>
                  </a:lnTo>
                  <a:lnTo>
                    <a:pt x="2590" y="11191"/>
                  </a:lnTo>
                  <a:lnTo>
                    <a:pt x="2766" y="11476"/>
                  </a:lnTo>
                  <a:lnTo>
                    <a:pt x="2963" y="11718"/>
                  </a:lnTo>
                  <a:lnTo>
                    <a:pt x="3139" y="11937"/>
                  </a:lnTo>
                  <a:lnTo>
                    <a:pt x="3336" y="12135"/>
                  </a:lnTo>
                  <a:lnTo>
                    <a:pt x="3533" y="12310"/>
                  </a:lnTo>
                  <a:lnTo>
                    <a:pt x="3731" y="12442"/>
                  </a:lnTo>
                  <a:lnTo>
                    <a:pt x="3928" y="12552"/>
                  </a:lnTo>
                  <a:lnTo>
                    <a:pt x="3928" y="12552"/>
                  </a:lnTo>
                  <a:lnTo>
                    <a:pt x="4148" y="12617"/>
                  </a:lnTo>
                  <a:lnTo>
                    <a:pt x="4389" y="12683"/>
                  </a:lnTo>
                  <a:lnTo>
                    <a:pt x="4653" y="12727"/>
                  </a:lnTo>
                  <a:lnTo>
                    <a:pt x="4916" y="12771"/>
                  </a:lnTo>
                  <a:lnTo>
                    <a:pt x="5223" y="12771"/>
                  </a:lnTo>
                  <a:lnTo>
                    <a:pt x="5530" y="12771"/>
                  </a:lnTo>
                  <a:lnTo>
                    <a:pt x="6189" y="12749"/>
                  </a:lnTo>
                  <a:lnTo>
                    <a:pt x="6891" y="12661"/>
                  </a:lnTo>
                  <a:lnTo>
                    <a:pt x="7615" y="12508"/>
                  </a:lnTo>
                  <a:lnTo>
                    <a:pt x="8361" y="12310"/>
                  </a:lnTo>
                  <a:lnTo>
                    <a:pt x="9107" y="12091"/>
                  </a:lnTo>
                  <a:lnTo>
                    <a:pt x="9853" y="11784"/>
                  </a:lnTo>
                  <a:lnTo>
                    <a:pt x="10577" y="11455"/>
                  </a:lnTo>
                  <a:lnTo>
                    <a:pt x="10928" y="11279"/>
                  </a:lnTo>
                  <a:lnTo>
                    <a:pt x="11257" y="11082"/>
                  </a:lnTo>
                  <a:lnTo>
                    <a:pt x="11586" y="10884"/>
                  </a:lnTo>
                  <a:lnTo>
                    <a:pt x="11915" y="10687"/>
                  </a:lnTo>
                  <a:lnTo>
                    <a:pt x="12201" y="10467"/>
                  </a:lnTo>
                  <a:lnTo>
                    <a:pt x="12486" y="10226"/>
                  </a:lnTo>
                  <a:lnTo>
                    <a:pt x="12749" y="9984"/>
                  </a:lnTo>
                  <a:lnTo>
                    <a:pt x="12991" y="9743"/>
                  </a:lnTo>
                  <a:lnTo>
                    <a:pt x="13232" y="9480"/>
                  </a:lnTo>
                  <a:lnTo>
                    <a:pt x="13429" y="9216"/>
                  </a:lnTo>
                  <a:lnTo>
                    <a:pt x="13605" y="8953"/>
                  </a:lnTo>
                  <a:lnTo>
                    <a:pt x="13759" y="8668"/>
                  </a:lnTo>
                  <a:lnTo>
                    <a:pt x="13759" y="8668"/>
                  </a:lnTo>
                  <a:lnTo>
                    <a:pt x="13715" y="8470"/>
                  </a:lnTo>
                  <a:lnTo>
                    <a:pt x="13649" y="8295"/>
                  </a:lnTo>
                  <a:lnTo>
                    <a:pt x="13561" y="8119"/>
                  </a:lnTo>
                  <a:lnTo>
                    <a:pt x="13451" y="7966"/>
                  </a:lnTo>
                  <a:lnTo>
                    <a:pt x="13342" y="7790"/>
                  </a:lnTo>
                  <a:lnTo>
                    <a:pt x="13188" y="7637"/>
                  </a:lnTo>
                  <a:lnTo>
                    <a:pt x="12881" y="7307"/>
                  </a:lnTo>
                  <a:lnTo>
                    <a:pt x="12508" y="7022"/>
                  </a:lnTo>
                  <a:lnTo>
                    <a:pt x="12113" y="6759"/>
                  </a:lnTo>
                  <a:lnTo>
                    <a:pt x="11696" y="6496"/>
                  </a:lnTo>
                  <a:lnTo>
                    <a:pt x="11257" y="6276"/>
                  </a:lnTo>
                  <a:lnTo>
                    <a:pt x="10818" y="6057"/>
                  </a:lnTo>
                  <a:lnTo>
                    <a:pt x="10379" y="5881"/>
                  </a:lnTo>
                  <a:lnTo>
                    <a:pt x="9963" y="5728"/>
                  </a:lnTo>
                  <a:lnTo>
                    <a:pt x="9590" y="5618"/>
                  </a:lnTo>
                  <a:lnTo>
                    <a:pt x="9238" y="5508"/>
                  </a:lnTo>
                  <a:lnTo>
                    <a:pt x="8931" y="5464"/>
                  </a:lnTo>
                  <a:lnTo>
                    <a:pt x="8690" y="5420"/>
                  </a:lnTo>
                  <a:lnTo>
                    <a:pt x="8536" y="5442"/>
                  </a:lnTo>
                  <a:lnTo>
                    <a:pt x="8536" y="5442"/>
                  </a:lnTo>
                  <a:lnTo>
                    <a:pt x="8251" y="4521"/>
                  </a:lnTo>
                  <a:lnTo>
                    <a:pt x="7922" y="3577"/>
                  </a:lnTo>
                  <a:lnTo>
                    <a:pt x="7571" y="2656"/>
                  </a:lnTo>
                  <a:lnTo>
                    <a:pt x="7264" y="1822"/>
                  </a:lnTo>
                  <a:lnTo>
                    <a:pt x="6715" y="505"/>
                  </a:lnTo>
                  <a:lnTo>
                    <a:pt x="6496" y="1"/>
                  </a:lnTo>
                  <a:lnTo>
                    <a:pt x="6496" y="1"/>
                  </a:lnTo>
                  <a:lnTo>
                    <a:pt x="5596" y="396"/>
                  </a:lnTo>
                  <a:lnTo>
                    <a:pt x="4674" y="856"/>
                  </a:lnTo>
                  <a:lnTo>
                    <a:pt x="3577" y="1427"/>
                  </a:lnTo>
                  <a:lnTo>
                    <a:pt x="3007" y="1734"/>
                  </a:lnTo>
                  <a:lnTo>
                    <a:pt x="2436" y="2085"/>
                  </a:lnTo>
                  <a:lnTo>
                    <a:pt x="1888" y="2436"/>
                  </a:lnTo>
                  <a:lnTo>
                    <a:pt x="1383" y="2787"/>
                  </a:lnTo>
                  <a:lnTo>
                    <a:pt x="922" y="3160"/>
                  </a:lnTo>
                  <a:lnTo>
                    <a:pt x="527" y="3533"/>
                  </a:lnTo>
                  <a:lnTo>
                    <a:pt x="352" y="3709"/>
                  </a:lnTo>
                  <a:lnTo>
                    <a:pt x="220" y="3884"/>
                  </a:lnTo>
                  <a:lnTo>
                    <a:pt x="89" y="4060"/>
                  </a:lnTo>
                  <a:lnTo>
                    <a:pt x="1" y="4235"/>
                  </a:lnTo>
                  <a:lnTo>
                    <a:pt x="1" y="4235"/>
                  </a:lnTo>
                  <a:close/>
                </a:path>
              </a:pathLst>
            </a:custGeom>
            <a:solidFill>
              <a:srgbClr val="CD5B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5392;p48">
              <a:extLst>
                <a:ext uri="{FF2B5EF4-FFF2-40B4-BE49-F238E27FC236}">
                  <a16:creationId xmlns:a16="http://schemas.microsoft.com/office/drawing/2014/main" id="{A2EFE343-2742-4C3E-864E-49AFB4E98911}"/>
                </a:ext>
              </a:extLst>
            </p:cNvPr>
            <p:cNvSpPr/>
            <p:nvPr/>
          </p:nvSpPr>
          <p:spPr>
            <a:xfrm>
              <a:off x="6405975" y="3661425"/>
              <a:ext cx="249600" cy="984150"/>
            </a:xfrm>
            <a:custGeom>
              <a:avLst/>
              <a:gdLst/>
              <a:ahLst/>
              <a:cxnLst/>
              <a:rect l="l" t="t" r="r" b="b"/>
              <a:pathLst>
                <a:path w="9984" h="39366" extrusionOk="0">
                  <a:moveTo>
                    <a:pt x="8931" y="6561"/>
                  </a:moveTo>
                  <a:lnTo>
                    <a:pt x="8887" y="6561"/>
                  </a:lnTo>
                  <a:lnTo>
                    <a:pt x="8887" y="6561"/>
                  </a:lnTo>
                  <a:lnTo>
                    <a:pt x="8689" y="6539"/>
                  </a:lnTo>
                  <a:lnTo>
                    <a:pt x="8514" y="6496"/>
                  </a:lnTo>
                  <a:lnTo>
                    <a:pt x="8338" y="6430"/>
                  </a:lnTo>
                  <a:lnTo>
                    <a:pt x="8163" y="6320"/>
                  </a:lnTo>
                  <a:lnTo>
                    <a:pt x="8031" y="6188"/>
                  </a:lnTo>
                  <a:lnTo>
                    <a:pt x="7921" y="6013"/>
                  </a:lnTo>
                  <a:lnTo>
                    <a:pt x="7834" y="5837"/>
                  </a:lnTo>
                  <a:lnTo>
                    <a:pt x="7790" y="5640"/>
                  </a:lnTo>
                  <a:lnTo>
                    <a:pt x="7790" y="5640"/>
                  </a:lnTo>
                  <a:lnTo>
                    <a:pt x="7702" y="5311"/>
                  </a:lnTo>
                  <a:lnTo>
                    <a:pt x="7614" y="4982"/>
                  </a:lnTo>
                  <a:lnTo>
                    <a:pt x="7483" y="4696"/>
                  </a:lnTo>
                  <a:lnTo>
                    <a:pt x="7351" y="4433"/>
                  </a:lnTo>
                  <a:lnTo>
                    <a:pt x="7197" y="4192"/>
                  </a:lnTo>
                  <a:lnTo>
                    <a:pt x="7044" y="3972"/>
                  </a:lnTo>
                  <a:lnTo>
                    <a:pt x="6868" y="3775"/>
                  </a:lnTo>
                  <a:lnTo>
                    <a:pt x="6671" y="3577"/>
                  </a:lnTo>
                  <a:lnTo>
                    <a:pt x="6495" y="3424"/>
                  </a:lnTo>
                  <a:lnTo>
                    <a:pt x="6298" y="3292"/>
                  </a:lnTo>
                  <a:lnTo>
                    <a:pt x="6078" y="3160"/>
                  </a:lnTo>
                  <a:lnTo>
                    <a:pt x="5881" y="3051"/>
                  </a:lnTo>
                  <a:lnTo>
                    <a:pt x="5486" y="2875"/>
                  </a:lnTo>
                  <a:lnTo>
                    <a:pt x="5135" y="2765"/>
                  </a:lnTo>
                  <a:lnTo>
                    <a:pt x="5135" y="2765"/>
                  </a:lnTo>
                  <a:lnTo>
                    <a:pt x="4915" y="2721"/>
                  </a:lnTo>
                  <a:lnTo>
                    <a:pt x="4718" y="2699"/>
                  </a:lnTo>
                  <a:lnTo>
                    <a:pt x="4520" y="2699"/>
                  </a:lnTo>
                  <a:lnTo>
                    <a:pt x="4323" y="2721"/>
                  </a:lnTo>
                  <a:lnTo>
                    <a:pt x="4147" y="2743"/>
                  </a:lnTo>
                  <a:lnTo>
                    <a:pt x="3950" y="2809"/>
                  </a:lnTo>
                  <a:lnTo>
                    <a:pt x="3774" y="2919"/>
                  </a:lnTo>
                  <a:lnTo>
                    <a:pt x="3599" y="3051"/>
                  </a:lnTo>
                  <a:lnTo>
                    <a:pt x="3423" y="3204"/>
                  </a:lnTo>
                  <a:lnTo>
                    <a:pt x="3270" y="3424"/>
                  </a:lnTo>
                  <a:lnTo>
                    <a:pt x="3116" y="3665"/>
                  </a:lnTo>
                  <a:lnTo>
                    <a:pt x="2984" y="3950"/>
                  </a:lnTo>
                  <a:lnTo>
                    <a:pt x="2875" y="4279"/>
                  </a:lnTo>
                  <a:lnTo>
                    <a:pt x="2765" y="4674"/>
                  </a:lnTo>
                  <a:lnTo>
                    <a:pt x="2677" y="5113"/>
                  </a:lnTo>
                  <a:lnTo>
                    <a:pt x="2589" y="5596"/>
                  </a:lnTo>
                  <a:lnTo>
                    <a:pt x="2589" y="5596"/>
                  </a:lnTo>
                  <a:lnTo>
                    <a:pt x="2546" y="6298"/>
                  </a:lnTo>
                  <a:lnTo>
                    <a:pt x="2502" y="7439"/>
                  </a:lnTo>
                  <a:lnTo>
                    <a:pt x="2480" y="8975"/>
                  </a:lnTo>
                  <a:lnTo>
                    <a:pt x="2458" y="10840"/>
                  </a:lnTo>
                  <a:lnTo>
                    <a:pt x="2458" y="15338"/>
                  </a:lnTo>
                  <a:lnTo>
                    <a:pt x="2480" y="20473"/>
                  </a:lnTo>
                  <a:lnTo>
                    <a:pt x="2567" y="30764"/>
                  </a:lnTo>
                  <a:lnTo>
                    <a:pt x="2655" y="38005"/>
                  </a:lnTo>
                  <a:lnTo>
                    <a:pt x="2655" y="38027"/>
                  </a:lnTo>
                  <a:lnTo>
                    <a:pt x="2655" y="38027"/>
                  </a:lnTo>
                  <a:lnTo>
                    <a:pt x="2655" y="38158"/>
                  </a:lnTo>
                  <a:lnTo>
                    <a:pt x="2633" y="38290"/>
                  </a:lnTo>
                  <a:lnTo>
                    <a:pt x="2567" y="38553"/>
                  </a:lnTo>
                  <a:lnTo>
                    <a:pt x="2436" y="38773"/>
                  </a:lnTo>
                  <a:lnTo>
                    <a:pt x="2282" y="38970"/>
                  </a:lnTo>
                  <a:lnTo>
                    <a:pt x="2085" y="39124"/>
                  </a:lnTo>
                  <a:lnTo>
                    <a:pt x="1843" y="39256"/>
                  </a:lnTo>
                  <a:lnTo>
                    <a:pt x="1602" y="39321"/>
                  </a:lnTo>
                  <a:lnTo>
                    <a:pt x="1470" y="39343"/>
                  </a:lnTo>
                  <a:lnTo>
                    <a:pt x="1339" y="39365"/>
                  </a:lnTo>
                  <a:lnTo>
                    <a:pt x="1339" y="39365"/>
                  </a:lnTo>
                  <a:lnTo>
                    <a:pt x="1207" y="39343"/>
                  </a:lnTo>
                  <a:lnTo>
                    <a:pt x="1075" y="39321"/>
                  </a:lnTo>
                  <a:lnTo>
                    <a:pt x="812" y="39256"/>
                  </a:lnTo>
                  <a:lnTo>
                    <a:pt x="593" y="39124"/>
                  </a:lnTo>
                  <a:lnTo>
                    <a:pt x="395" y="38970"/>
                  </a:lnTo>
                  <a:lnTo>
                    <a:pt x="242" y="38773"/>
                  </a:lnTo>
                  <a:lnTo>
                    <a:pt x="110" y="38553"/>
                  </a:lnTo>
                  <a:lnTo>
                    <a:pt x="66" y="38422"/>
                  </a:lnTo>
                  <a:lnTo>
                    <a:pt x="22" y="38290"/>
                  </a:lnTo>
                  <a:lnTo>
                    <a:pt x="22" y="38158"/>
                  </a:lnTo>
                  <a:lnTo>
                    <a:pt x="0" y="38027"/>
                  </a:lnTo>
                  <a:lnTo>
                    <a:pt x="0" y="38027"/>
                  </a:lnTo>
                  <a:lnTo>
                    <a:pt x="44" y="30347"/>
                  </a:lnTo>
                  <a:lnTo>
                    <a:pt x="110" y="19354"/>
                  </a:lnTo>
                  <a:lnTo>
                    <a:pt x="176" y="13890"/>
                  </a:lnTo>
                  <a:lnTo>
                    <a:pt x="220" y="9107"/>
                  </a:lnTo>
                  <a:lnTo>
                    <a:pt x="285" y="5552"/>
                  </a:lnTo>
                  <a:lnTo>
                    <a:pt x="329" y="4389"/>
                  </a:lnTo>
                  <a:lnTo>
                    <a:pt x="351" y="3731"/>
                  </a:lnTo>
                  <a:lnTo>
                    <a:pt x="351" y="3731"/>
                  </a:lnTo>
                  <a:lnTo>
                    <a:pt x="395" y="3380"/>
                  </a:lnTo>
                  <a:lnTo>
                    <a:pt x="461" y="3051"/>
                  </a:lnTo>
                  <a:lnTo>
                    <a:pt x="527" y="2765"/>
                  </a:lnTo>
                  <a:lnTo>
                    <a:pt x="593" y="2480"/>
                  </a:lnTo>
                  <a:lnTo>
                    <a:pt x="702" y="2217"/>
                  </a:lnTo>
                  <a:lnTo>
                    <a:pt x="790" y="1975"/>
                  </a:lnTo>
                  <a:lnTo>
                    <a:pt x="900" y="1756"/>
                  </a:lnTo>
                  <a:lnTo>
                    <a:pt x="1032" y="1537"/>
                  </a:lnTo>
                  <a:lnTo>
                    <a:pt x="1163" y="1361"/>
                  </a:lnTo>
                  <a:lnTo>
                    <a:pt x="1295" y="1185"/>
                  </a:lnTo>
                  <a:lnTo>
                    <a:pt x="1448" y="1010"/>
                  </a:lnTo>
                  <a:lnTo>
                    <a:pt x="1602" y="878"/>
                  </a:lnTo>
                  <a:lnTo>
                    <a:pt x="1756" y="747"/>
                  </a:lnTo>
                  <a:lnTo>
                    <a:pt x="1909" y="615"/>
                  </a:lnTo>
                  <a:lnTo>
                    <a:pt x="2260" y="417"/>
                  </a:lnTo>
                  <a:lnTo>
                    <a:pt x="2611" y="264"/>
                  </a:lnTo>
                  <a:lnTo>
                    <a:pt x="2962" y="154"/>
                  </a:lnTo>
                  <a:lnTo>
                    <a:pt x="3314" y="66"/>
                  </a:lnTo>
                  <a:lnTo>
                    <a:pt x="3665" y="23"/>
                  </a:lnTo>
                  <a:lnTo>
                    <a:pt x="4016" y="1"/>
                  </a:lnTo>
                  <a:lnTo>
                    <a:pt x="4345" y="23"/>
                  </a:lnTo>
                  <a:lnTo>
                    <a:pt x="4630" y="23"/>
                  </a:lnTo>
                  <a:lnTo>
                    <a:pt x="4915" y="44"/>
                  </a:lnTo>
                  <a:lnTo>
                    <a:pt x="4915" y="44"/>
                  </a:lnTo>
                  <a:lnTo>
                    <a:pt x="5201" y="88"/>
                  </a:lnTo>
                  <a:lnTo>
                    <a:pt x="5486" y="154"/>
                  </a:lnTo>
                  <a:lnTo>
                    <a:pt x="5749" y="220"/>
                  </a:lnTo>
                  <a:lnTo>
                    <a:pt x="5991" y="308"/>
                  </a:lnTo>
                  <a:lnTo>
                    <a:pt x="6232" y="396"/>
                  </a:lnTo>
                  <a:lnTo>
                    <a:pt x="6473" y="505"/>
                  </a:lnTo>
                  <a:lnTo>
                    <a:pt x="6715" y="637"/>
                  </a:lnTo>
                  <a:lnTo>
                    <a:pt x="6934" y="769"/>
                  </a:lnTo>
                  <a:lnTo>
                    <a:pt x="7329" y="1032"/>
                  </a:lnTo>
                  <a:lnTo>
                    <a:pt x="7724" y="1361"/>
                  </a:lnTo>
                  <a:lnTo>
                    <a:pt x="8075" y="1712"/>
                  </a:lnTo>
                  <a:lnTo>
                    <a:pt x="8382" y="2063"/>
                  </a:lnTo>
                  <a:lnTo>
                    <a:pt x="8667" y="2458"/>
                  </a:lnTo>
                  <a:lnTo>
                    <a:pt x="8931" y="2853"/>
                  </a:lnTo>
                  <a:lnTo>
                    <a:pt x="9150" y="3248"/>
                  </a:lnTo>
                  <a:lnTo>
                    <a:pt x="9348" y="3643"/>
                  </a:lnTo>
                  <a:lnTo>
                    <a:pt x="9545" y="4038"/>
                  </a:lnTo>
                  <a:lnTo>
                    <a:pt x="9699" y="4433"/>
                  </a:lnTo>
                  <a:lnTo>
                    <a:pt x="9830" y="4784"/>
                  </a:lnTo>
                  <a:lnTo>
                    <a:pt x="9940" y="5135"/>
                  </a:lnTo>
                  <a:lnTo>
                    <a:pt x="9940" y="5135"/>
                  </a:lnTo>
                  <a:lnTo>
                    <a:pt x="9984" y="5289"/>
                  </a:lnTo>
                  <a:lnTo>
                    <a:pt x="9984" y="5289"/>
                  </a:lnTo>
                  <a:lnTo>
                    <a:pt x="9984" y="5398"/>
                  </a:lnTo>
                  <a:lnTo>
                    <a:pt x="9984" y="5530"/>
                  </a:lnTo>
                  <a:lnTo>
                    <a:pt x="9962" y="5749"/>
                  </a:lnTo>
                  <a:lnTo>
                    <a:pt x="9874" y="5969"/>
                  </a:lnTo>
                  <a:lnTo>
                    <a:pt x="9743" y="6166"/>
                  </a:lnTo>
                  <a:lnTo>
                    <a:pt x="9589" y="6320"/>
                  </a:lnTo>
                  <a:lnTo>
                    <a:pt x="9392" y="6452"/>
                  </a:lnTo>
                  <a:lnTo>
                    <a:pt x="9172" y="6517"/>
                  </a:lnTo>
                  <a:lnTo>
                    <a:pt x="9062" y="6539"/>
                  </a:lnTo>
                  <a:lnTo>
                    <a:pt x="8931" y="6561"/>
                  </a:lnTo>
                  <a:lnTo>
                    <a:pt x="8931" y="656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5393;p48">
              <a:extLst>
                <a:ext uri="{FF2B5EF4-FFF2-40B4-BE49-F238E27FC236}">
                  <a16:creationId xmlns:a16="http://schemas.microsoft.com/office/drawing/2014/main" id="{23A9E225-BC9E-7C85-E5F7-15037E8DBA33}"/>
                </a:ext>
              </a:extLst>
            </p:cNvPr>
            <p:cNvSpPr/>
            <p:nvPr/>
          </p:nvSpPr>
          <p:spPr>
            <a:xfrm>
              <a:off x="6436700" y="3694900"/>
              <a:ext cx="218875" cy="950675"/>
            </a:xfrm>
            <a:custGeom>
              <a:avLst/>
              <a:gdLst/>
              <a:ahLst/>
              <a:cxnLst/>
              <a:rect l="l" t="t" r="r" b="b"/>
              <a:pathLst>
                <a:path w="8755" h="38027" extrusionOk="0">
                  <a:moveTo>
                    <a:pt x="7702" y="5222"/>
                  </a:moveTo>
                  <a:lnTo>
                    <a:pt x="7658" y="5222"/>
                  </a:lnTo>
                  <a:lnTo>
                    <a:pt x="7658" y="5222"/>
                  </a:lnTo>
                  <a:lnTo>
                    <a:pt x="7460" y="5200"/>
                  </a:lnTo>
                  <a:lnTo>
                    <a:pt x="7285" y="5157"/>
                  </a:lnTo>
                  <a:lnTo>
                    <a:pt x="7109" y="5091"/>
                  </a:lnTo>
                  <a:lnTo>
                    <a:pt x="6934" y="4981"/>
                  </a:lnTo>
                  <a:lnTo>
                    <a:pt x="6802" y="4849"/>
                  </a:lnTo>
                  <a:lnTo>
                    <a:pt x="6692" y="4674"/>
                  </a:lnTo>
                  <a:lnTo>
                    <a:pt x="6605" y="4498"/>
                  </a:lnTo>
                  <a:lnTo>
                    <a:pt x="6561" y="4301"/>
                  </a:lnTo>
                  <a:lnTo>
                    <a:pt x="6561" y="4301"/>
                  </a:lnTo>
                  <a:lnTo>
                    <a:pt x="6473" y="3972"/>
                  </a:lnTo>
                  <a:lnTo>
                    <a:pt x="6385" y="3643"/>
                  </a:lnTo>
                  <a:lnTo>
                    <a:pt x="6254" y="3357"/>
                  </a:lnTo>
                  <a:lnTo>
                    <a:pt x="6122" y="3094"/>
                  </a:lnTo>
                  <a:lnTo>
                    <a:pt x="5968" y="2853"/>
                  </a:lnTo>
                  <a:lnTo>
                    <a:pt x="5815" y="2633"/>
                  </a:lnTo>
                  <a:lnTo>
                    <a:pt x="5639" y="2436"/>
                  </a:lnTo>
                  <a:lnTo>
                    <a:pt x="5442" y="2238"/>
                  </a:lnTo>
                  <a:lnTo>
                    <a:pt x="5266" y="2085"/>
                  </a:lnTo>
                  <a:lnTo>
                    <a:pt x="5069" y="1953"/>
                  </a:lnTo>
                  <a:lnTo>
                    <a:pt x="4849" y="1821"/>
                  </a:lnTo>
                  <a:lnTo>
                    <a:pt x="4652" y="1712"/>
                  </a:lnTo>
                  <a:lnTo>
                    <a:pt x="4257" y="1536"/>
                  </a:lnTo>
                  <a:lnTo>
                    <a:pt x="3906" y="1426"/>
                  </a:lnTo>
                  <a:lnTo>
                    <a:pt x="3906" y="1426"/>
                  </a:lnTo>
                  <a:lnTo>
                    <a:pt x="3686" y="1382"/>
                  </a:lnTo>
                  <a:lnTo>
                    <a:pt x="3489" y="1360"/>
                  </a:lnTo>
                  <a:lnTo>
                    <a:pt x="3291" y="1360"/>
                  </a:lnTo>
                  <a:lnTo>
                    <a:pt x="3094" y="1382"/>
                  </a:lnTo>
                  <a:lnTo>
                    <a:pt x="2918" y="1404"/>
                  </a:lnTo>
                  <a:lnTo>
                    <a:pt x="2721" y="1470"/>
                  </a:lnTo>
                  <a:lnTo>
                    <a:pt x="2545" y="1580"/>
                  </a:lnTo>
                  <a:lnTo>
                    <a:pt x="2370" y="1712"/>
                  </a:lnTo>
                  <a:lnTo>
                    <a:pt x="2194" y="1865"/>
                  </a:lnTo>
                  <a:lnTo>
                    <a:pt x="2041" y="2085"/>
                  </a:lnTo>
                  <a:lnTo>
                    <a:pt x="1887" y="2326"/>
                  </a:lnTo>
                  <a:lnTo>
                    <a:pt x="1755" y="2611"/>
                  </a:lnTo>
                  <a:lnTo>
                    <a:pt x="1646" y="2940"/>
                  </a:lnTo>
                  <a:lnTo>
                    <a:pt x="1536" y="3335"/>
                  </a:lnTo>
                  <a:lnTo>
                    <a:pt x="1448" y="3774"/>
                  </a:lnTo>
                  <a:lnTo>
                    <a:pt x="1360" y="4257"/>
                  </a:lnTo>
                  <a:lnTo>
                    <a:pt x="1360" y="4257"/>
                  </a:lnTo>
                  <a:lnTo>
                    <a:pt x="1317" y="4959"/>
                  </a:lnTo>
                  <a:lnTo>
                    <a:pt x="1273" y="6100"/>
                  </a:lnTo>
                  <a:lnTo>
                    <a:pt x="1251" y="7636"/>
                  </a:lnTo>
                  <a:lnTo>
                    <a:pt x="1229" y="9501"/>
                  </a:lnTo>
                  <a:lnTo>
                    <a:pt x="1229" y="13999"/>
                  </a:lnTo>
                  <a:lnTo>
                    <a:pt x="1251" y="19134"/>
                  </a:lnTo>
                  <a:lnTo>
                    <a:pt x="1338" y="29425"/>
                  </a:lnTo>
                  <a:lnTo>
                    <a:pt x="1426" y="36666"/>
                  </a:lnTo>
                  <a:lnTo>
                    <a:pt x="1426" y="36688"/>
                  </a:lnTo>
                  <a:lnTo>
                    <a:pt x="1426" y="36688"/>
                  </a:lnTo>
                  <a:lnTo>
                    <a:pt x="1426" y="36819"/>
                  </a:lnTo>
                  <a:lnTo>
                    <a:pt x="1404" y="36951"/>
                  </a:lnTo>
                  <a:lnTo>
                    <a:pt x="1338" y="37214"/>
                  </a:lnTo>
                  <a:lnTo>
                    <a:pt x="1207" y="37434"/>
                  </a:lnTo>
                  <a:lnTo>
                    <a:pt x="1053" y="37631"/>
                  </a:lnTo>
                  <a:lnTo>
                    <a:pt x="856" y="37785"/>
                  </a:lnTo>
                  <a:lnTo>
                    <a:pt x="614" y="37917"/>
                  </a:lnTo>
                  <a:lnTo>
                    <a:pt x="373" y="37982"/>
                  </a:lnTo>
                  <a:lnTo>
                    <a:pt x="241" y="38004"/>
                  </a:lnTo>
                  <a:lnTo>
                    <a:pt x="110" y="38026"/>
                  </a:lnTo>
                  <a:lnTo>
                    <a:pt x="110" y="38026"/>
                  </a:lnTo>
                  <a:lnTo>
                    <a:pt x="132" y="37829"/>
                  </a:lnTo>
                  <a:lnTo>
                    <a:pt x="176" y="37544"/>
                  </a:lnTo>
                  <a:lnTo>
                    <a:pt x="197" y="36578"/>
                  </a:lnTo>
                  <a:lnTo>
                    <a:pt x="241" y="35218"/>
                  </a:lnTo>
                  <a:lnTo>
                    <a:pt x="241" y="33506"/>
                  </a:lnTo>
                  <a:lnTo>
                    <a:pt x="219" y="29293"/>
                  </a:lnTo>
                  <a:lnTo>
                    <a:pt x="176" y="24444"/>
                  </a:lnTo>
                  <a:lnTo>
                    <a:pt x="44" y="14767"/>
                  </a:lnTo>
                  <a:lnTo>
                    <a:pt x="0" y="10927"/>
                  </a:lnTo>
                  <a:lnTo>
                    <a:pt x="0" y="8426"/>
                  </a:lnTo>
                  <a:lnTo>
                    <a:pt x="0" y="8426"/>
                  </a:lnTo>
                  <a:lnTo>
                    <a:pt x="0" y="6780"/>
                  </a:lnTo>
                  <a:lnTo>
                    <a:pt x="0" y="5244"/>
                  </a:lnTo>
                  <a:lnTo>
                    <a:pt x="22" y="4542"/>
                  </a:lnTo>
                  <a:lnTo>
                    <a:pt x="44" y="3862"/>
                  </a:lnTo>
                  <a:lnTo>
                    <a:pt x="110" y="3226"/>
                  </a:lnTo>
                  <a:lnTo>
                    <a:pt x="219" y="2655"/>
                  </a:lnTo>
                  <a:lnTo>
                    <a:pt x="307" y="2370"/>
                  </a:lnTo>
                  <a:lnTo>
                    <a:pt x="373" y="2107"/>
                  </a:lnTo>
                  <a:lnTo>
                    <a:pt x="483" y="1865"/>
                  </a:lnTo>
                  <a:lnTo>
                    <a:pt x="592" y="1624"/>
                  </a:lnTo>
                  <a:lnTo>
                    <a:pt x="724" y="1404"/>
                  </a:lnTo>
                  <a:lnTo>
                    <a:pt x="856" y="1185"/>
                  </a:lnTo>
                  <a:lnTo>
                    <a:pt x="1009" y="987"/>
                  </a:lnTo>
                  <a:lnTo>
                    <a:pt x="1207" y="812"/>
                  </a:lnTo>
                  <a:lnTo>
                    <a:pt x="1404" y="658"/>
                  </a:lnTo>
                  <a:lnTo>
                    <a:pt x="1624" y="505"/>
                  </a:lnTo>
                  <a:lnTo>
                    <a:pt x="1865" y="395"/>
                  </a:lnTo>
                  <a:lnTo>
                    <a:pt x="2128" y="285"/>
                  </a:lnTo>
                  <a:lnTo>
                    <a:pt x="2414" y="176"/>
                  </a:lnTo>
                  <a:lnTo>
                    <a:pt x="2721" y="110"/>
                  </a:lnTo>
                  <a:lnTo>
                    <a:pt x="3050" y="44"/>
                  </a:lnTo>
                  <a:lnTo>
                    <a:pt x="3423" y="0"/>
                  </a:lnTo>
                  <a:lnTo>
                    <a:pt x="3423" y="0"/>
                  </a:lnTo>
                  <a:lnTo>
                    <a:pt x="3774" y="0"/>
                  </a:lnTo>
                  <a:lnTo>
                    <a:pt x="4103" y="0"/>
                  </a:lnTo>
                  <a:lnTo>
                    <a:pt x="4410" y="44"/>
                  </a:lnTo>
                  <a:lnTo>
                    <a:pt x="4696" y="88"/>
                  </a:lnTo>
                  <a:lnTo>
                    <a:pt x="4959" y="154"/>
                  </a:lnTo>
                  <a:lnTo>
                    <a:pt x="5200" y="241"/>
                  </a:lnTo>
                  <a:lnTo>
                    <a:pt x="5398" y="351"/>
                  </a:lnTo>
                  <a:lnTo>
                    <a:pt x="5595" y="483"/>
                  </a:lnTo>
                  <a:lnTo>
                    <a:pt x="5771" y="614"/>
                  </a:lnTo>
                  <a:lnTo>
                    <a:pt x="5924" y="768"/>
                  </a:lnTo>
                  <a:lnTo>
                    <a:pt x="6078" y="922"/>
                  </a:lnTo>
                  <a:lnTo>
                    <a:pt x="6210" y="1097"/>
                  </a:lnTo>
                  <a:lnTo>
                    <a:pt x="6319" y="1273"/>
                  </a:lnTo>
                  <a:lnTo>
                    <a:pt x="6429" y="1448"/>
                  </a:lnTo>
                  <a:lnTo>
                    <a:pt x="6583" y="1843"/>
                  </a:lnTo>
                  <a:lnTo>
                    <a:pt x="6736" y="2238"/>
                  </a:lnTo>
                  <a:lnTo>
                    <a:pt x="6846" y="2611"/>
                  </a:lnTo>
                  <a:lnTo>
                    <a:pt x="7065" y="3335"/>
                  </a:lnTo>
                  <a:lnTo>
                    <a:pt x="7175" y="3643"/>
                  </a:lnTo>
                  <a:lnTo>
                    <a:pt x="7241" y="3774"/>
                  </a:lnTo>
                  <a:lnTo>
                    <a:pt x="7329" y="3884"/>
                  </a:lnTo>
                  <a:lnTo>
                    <a:pt x="7395" y="3994"/>
                  </a:lnTo>
                  <a:lnTo>
                    <a:pt x="7482" y="4081"/>
                  </a:lnTo>
                  <a:lnTo>
                    <a:pt x="7592" y="4147"/>
                  </a:lnTo>
                  <a:lnTo>
                    <a:pt x="7702" y="4191"/>
                  </a:lnTo>
                  <a:lnTo>
                    <a:pt x="7702" y="4191"/>
                  </a:lnTo>
                  <a:lnTo>
                    <a:pt x="7899" y="4257"/>
                  </a:lnTo>
                  <a:lnTo>
                    <a:pt x="8053" y="4257"/>
                  </a:lnTo>
                  <a:lnTo>
                    <a:pt x="8206" y="4257"/>
                  </a:lnTo>
                  <a:lnTo>
                    <a:pt x="8360" y="4235"/>
                  </a:lnTo>
                  <a:lnTo>
                    <a:pt x="8470" y="4191"/>
                  </a:lnTo>
                  <a:lnTo>
                    <a:pt x="8579" y="4125"/>
                  </a:lnTo>
                  <a:lnTo>
                    <a:pt x="8667" y="4037"/>
                  </a:lnTo>
                  <a:lnTo>
                    <a:pt x="8755" y="3950"/>
                  </a:lnTo>
                  <a:lnTo>
                    <a:pt x="8755" y="3950"/>
                  </a:lnTo>
                  <a:lnTo>
                    <a:pt x="8755" y="4059"/>
                  </a:lnTo>
                  <a:lnTo>
                    <a:pt x="8755" y="4191"/>
                  </a:lnTo>
                  <a:lnTo>
                    <a:pt x="8733" y="4410"/>
                  </a:lnTo>
                  <a:lnTo>
                    <a:pt x="8645" y="4630"/>
                  </a:lnTo>
                  <a:lnTo>
                    <a:pt x="8514" y="4827"/>
                  </a:lnTo>
                  <a:lnTo>
                    <a:pt x="8360" y="4981"/>
                  </a:lnTo>
                  <a:lnTo>
                    <a:pt x="8163" y="5113"/>
                  </a:lnTo>
                  <a:lnTo>
                    <a:pt x="7943" y="5178"/>
                  </a:lnTo>
                  <a:lnTo>
                    <a:pt x="7833" y="5200"/>
                  </a:lnTo>
                  <a:lnTo>
                    <a:pt x="7702" y="5222"/>
                  </a:lnTo>
                  <a:lnTo>
                    <a:pt x="7702" y="5222"/>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5394;p48">
              <a:extLst>
                <a:ext uri="{FF2B5EF4-FFF2-40B4-BE49-F238E27FC236}">
                  <a16:creationId xmlns:a16="http://schemas.microsoft.com/office/drawing/2014/main" id="{39EF2572-F035-578E-7DF8-133D2DBA5D86}"/>
                </a:ext>
              </a:extLst>
            </p:cNvPr>
            <p:cNvSpPr/>
            <p:nvPr/>
          </p:nvSpPr>
          <p:spPr>
            <a:xfrm>
              <a:off x="6402125" y="3610950"/>
              <a:ext cx="246875" cy="172275"/>
            </a:xfrm>
            <a:custGeom>
              <a:avLst/>
              <a:gdLst/>
              <a:ahLst/>
              <a:cxnLst/>
              <a:rect l="l" t="t" r="r" b="b"/>
              <a:pathLst>
                <a:path w="9875" h="6891" extrusionOk="0">
                  <a:moveTo>
                    <a:pt x="3665" y="111"/>
                  </a:moveTo>
                  <a:lnTo>
                    <a:pt x="3665" y="111"/>
                  </a:lnTo>
                  <a:lnTo>
                    <a:pt x="3819" y="45"/>
                  </a:lnTo>
                  <a:lnTo>
                    <a:pt x="3994" y="23"/>
                  </a:lnTo>
                  <a:lnTo>
                    <a:pt x="4192" y="1"/>
                  </a:lnTo>
                  <a:lnTo>
                    <a:pt x="4301" y="23"/>
                  </a:lnTo>
                  <a:lnTo>
                    <a:pt x="4433" y="45"/>
                  </a:lnTo>
                  <a:lnTo>
                    <a:pt x="4543" y="89"/>
                  </a:lnTo>
                  <a:lnTo>
                    <a:pt x="4652" y="154"/>
                  </a:lnTo>
                  <a:lnTo>
                    <a:pt x="4762" y="242"/>
                  </a:lnTo>
                  <a:lnTo>
                    <a:pt x="4850" y="374"/>
                  </a:lnTo>
                  <a:lnTo>
                    <a:pt x="4938" y="506"/>
                  </a:lnTo>
                  <a:lnTo>
                    <a:pt x="5025" y="703"/>
                  </a:lnTo>
                  <a:lnTo>
                    <a:pt x="5025" y="703"/>
                  </a:lnTo>
                  <a:lnTo>
                    <a:pt x="5267" y="637"/>
                  </a:lnTo>
                  <a:lnTo>
                    <a:pt x="5377" y="615"/>
                  </a:lnTo>
                  <a:lnTo>
                    <a:pt x="5464" y="615"/>
                  </a:lnTo>
                  <a:lnTo>
                    <a:pt x="5552" y="637"/>
                  </a:lnTo>
                  <a:lnTo>
                    <a:pt x="5640" y="659"/>
                  </a:lnTo>
                  <a:lnTo>
                    <a:pt x="5793" y="747"/>
                  </a:lnTo>
                  <a:lnTo>
                    <a:pt x="5903" y="879"/>
                  </a:lnTo>
                  <a:lnTo>
                    <a:pt x="6035" y="1032"/>
                  </a:lnTo>
                  <a:lnTo>
                    <a:pt x="6276" y="1405"/>
                  </a:lnTo>
                  <a:lnTo>
                    <a:pt x="6276" y="1405"/>
                  </a:lnTo>
                  <a:lnTo>
                    <a:pt x="6430" y="1361"/>
                  </a:lnTo>
                  <a:lnTo>
                    <a:pt x="6539" y="1361"/>
                  </a:lnTo>
                  <a:lnTo>
                    <a:pt x="6671" y="1361"/>
                  </a:lnTo>
                  <a:lnTo>
                    <a:pt x="6759" y="1383"/>
                  </a:lnTo>
                  <a:lnTo>
                    <a:pt x="6869" y="1405"/>
                  </a:lnTo>
                  <a:lnTo>
                    <a:pt x="6934" y="1449"/>
                  </a:lnTo>
                  <a:lnTo>
                    <a:pt x="7066" y="1581"/>
                  </a:lnTo>
                  <a:lnTo>
                    <a:pt x="7198" y="1734"/>
                  </a:lnTo>
                  <a:lnTo>
                    <a:pt x="7286" y="1910"/>
                  </a:lnTo>
                  <a:lnTo>
                    <a:pt x="7395" y="2085"/>
                  </a:lnTo>
                  <a:lnTo>
                    <a:pt x="7527" y="2261"/>
                  </a:lnTo>
                  <a:lnTo>
                    <a:pt x="7527" y="2261"/>
                  </a:lnTo>
                  <a:lnTo>
                    <a:pt x="7680" y="2239"/>
                  </a:lnTo>
                  <a:lnTo>
                    <a:pt x="7834" y="2261"/>
                  </a:lnTo>
                  <a:lnTo>
                    <a:pt x="7988" y="2327"/>
                  </a:lnTo>
                  <a:lnTo>
                    <a:pt x="8141" y="2393"/>
                  </a:lnTo>
                  <a:lnTo>
                    <a:pt x="8295" y="2502"/>
                  </a:lnTo>
                  <a:lnTo>
                    <a:pt x="8448" y="2612"/>
                  </a:lnTo>
                  <a:lnTo>
                    <a:pt x="8580" y="2766"/>
                  </a:lnTo>
                  <a:lnTo>
                    <a:pt x="8734" y="2919"/>
                  </a:lnTo>
                  <a:lnTo>
                    <a:pt x="8865" y="3095"/>
                  </a:lnTo>
                  <a:lnTo>
                    <a:pt x="8997" y="3292"/>
                  </a:lnTo>
                  <a:lnTo>
                    <a:pt x="9129" y="3512"/>
                  </a:lnTo>
                  <a:lnTo>
                    <a:pt x="9238" y="3731"/>
                  </a:lnTo>
                  <a:lnTo>
                    <a:pt x="9348" y="3972"/>
                  </a:lnTo>
                  <a:lnTo>
                    <a:pt x="9436" y="4236"/>
                  </a:lnTo>
                  <a:lnTo>
                    <a:pt x="9524" y="4477"/>
                  </a:lnTo>
                  <a:lnTo>
                    <a:pt x="9589" y="4762"/>
                  </a:lnTo>
                  <a:lnTo>
                    <a:pt x="9589" y="4762"/>
                  </a:lnTo>
                  <a:lnTo>
                    <a:pt x="9787" y="5684"/>
                  </a:lnTo>
                  <a:lnTo>
                    <a:pt x="9853" y="6057"/>
                  </a:lnTo>
                  <a:lnTo>
                    <a:pt x="9875" y="6364"/>
                  </a:lnTo>
                  <a:lnTo>
                    <a:pt x="9853" y="6584"/>
                  </a:lnTo>
                  <a:lnTo>
                    <a:pt x="9831" y="6671"/>
                  </a:lnTo>
                  <a:lnTo>
                    <a:pt x="9809" y="6759"/>
                  </a:lnTo>
                  <a:lnTo>
                    <a:pt x="9743" y="6803"/>
                  </a:lnTo>
                  <a:lnTo>
                    <a:pt x="9677" y="6847"/>
                  </a:lnTo>
                  <a:lnTo>
                    <a:pt x="9611" y="6891"/>
                  </a:lnTo>
                  <a:lnTo>
                    <a:pt x="9524" y="6891"/>
                  </a:lnTo>
                  <a:lnTo>
                    <a:pt x="9524" y="6891"/>
                  </a:lnTo>
                  <a:lnTo>
                    <a:pt x="9458" y="6891"/>
                  </a:lnTo>
                  <a:lnTo>
                    <a:pt x="9414" y="6869"/>
                  </a:lnTo>
                  <a:lnTo>
                    <a:pt x="9282" y="6781"/>
                  </a:lnTo>
                  <a:lnTo>
                    <a:pt x="9151" y="6649"/>
                  </a:lnTo>
                  <a:lnTo>
                    <a:pt x="9019" y="6474"/>
                  </a:lnTo>
                  <a:lnTo>
                    <a:pt x="8712" y="6035"/>
                  </a:lnTo>
                  <a:lnTo>
                    <a:pt x="8427" y="5530"/>
                  </a:lnTo>
                  <a:lnTo>
                    <a:pt x="8163" y="5026"/>
                  </a:lnTo>
                  <a:lnTo>
                    <a:pt x="7966" y="4565"/>
                  </a:lnTo>
                  <a:lnTo>
                    <a:pt x="7768" y="4126"/>
                  </a:lnTo>
                  <a:lnTo>
                    <a:pt x="7768" y="4126"/>
                  </a:lnTo>
                  <a:lnTo>
                    <a:pt x="7659" y="4367"/>
                  </a:lnTo>
                  <a:lnTo>
                    <a:pt x="7527" y="4609"/>
                  </a:lnTo>
                  <a:lnTo>
                    <a:pt x="7351" y="4872"/>
                  </a:lnTo>
                  <a:lnTo>
                    <a:pt x="7132" y="5135"/>
                  </a:lnTo>
                  <a:lnTo>
                    <a:pt x="7022" y="5245"/>
                  </a:lnTo>
                  <a:lnTo>
                    <a:pt x="6891" y="5333"/>
                  </a:lnTo>
                  <a:lnTo>
                    <a:pt x="6759" y="5399"/>
                  </a:lnTo>
                  <a:lnTo>
                    <a:pt x="6605" y="5443"/>
                  </a:lnTo>
                  <a:lnTo>
                    <a:pt x="6474" y="5443"/>
                  </a:lnTo>
                  <a:lnTo>
                    <a:pt x="6320" y="5421"/>
                  </a:lnTo>
                  <a:lnTo>
                    <a:pt x="6320" y="5421"/>
                  </a:lnTo>
                  <a:lnTo>
                    <a:pt x="6035" y="5552"/>
                  </a:lnTo>
                  <a:lnTo>
                    <a:pt x="5771" y="5640"/>
                  </a:lnTo>
                  <a:lnTo>
                    <a:pt x="5508" y="5662"/>
                  </a:lnTo>
                  <a:lnTo>
                    <a:pt x="5289" y="5640"/>
                  </a:lnTo>
                  <a:lnTo>
                    <a:pt x="5179" y="5618"/>
                  </a:lnTo>
                  <a:lnTo>
                    <a:pt x="5091" y="5574"/>
                  </a:lnTo>
                  <a:lnTo>
                    <a:pt x="5003" y="5530"/>
                  </a:lnTo>
                  <a:lnTo>
                    <a:pt x="4938" y="5486"/>
                  </a:lnTo>
                  <a:lnTo>
                    <a:pt x="4894" y="5399"/>
                  </a:lnTo>
                  <a:lnTo>
                    <a:pt x="4828" y="5333"/>
                  </a:lnTo>
                  <a:lnTo>
                    <a:pt x="4806" y="5245"/>
                  </a:lnTo>
                  <a:lnTo>
                    <a:pt x="4784" y="5135"/>
                  </a:lnTo>
                  <a:lnTo>
                    <a:pt x="4784" y="5135"/>
                  </a:lnTo>
                  <a:lnTo>
                    <a:pt x="4609" y="5311"/>
                  </a:lnTo>
                  <a:lnTo>
                    <a:pt x="4433" y="5465"/>
                  </a:lnTo>
                  <a:lnTo>
                    <a:pt x="4257" y="5552"/>
                  </a:lnTo>
                  <a:lnTo>
                    <a:pt x="4082" y="5618"/>
                  </a:lnTo>
                  <a:lnTo>
                    <a:pt x="3928" y="5618"/>
                  </a:lnTo>
                  <a:lnTo>
                    <a:pt x="3862" y="5618"/>
                  </a:lnTo>
                  <a:lnTo>
                    <a:pt x="3797" y="5596"/>
                  </a:lnTo>
                  <a:lnTo>
                    <a:pt x="3753" y="5552"/>
                  </a:lnTo>
                  <a:lnTo>
                    <a:pt x="3709" y="5508"/>
                  </a:lnTo>
                  <a:lnTo>
                    <a:pt x="3665" y="5443"/>
                  </a:lnTo>
                  <a:lnTo>
                    <a:pt x="3621" y="5377"/>
                  </a:lnTo>
                  <a:lnTo>
                    <a:pt x="3621" y="5377"/>
                  </a:lnTo>
                  <a:lnTo>
                    <a:pt x="3599" y="5267"/>
                  </a:lnTo>
                  <a:lnTo>
                    <a:pt x="3577" y="5092"/>
                  </a:lnTo>
                  <a:lnTo>
                    <a:pt x="3577" y="4631"/>
                  </a:lnTo>
                  <a:lnTo>
                    <a:pt x="3577" y="4060"/>
                  </a:lnTo>
                  <a:lnTo>
                    <a:pt x="3599" y="3424"/>
                  </a:lnTo>
                  <a:lnTo>
                    <a:pt x="3665" y="2283"/>
                  </a:lnTo>
                  <a:lnTo>
                    <a:pt x="3709" y="1778"/>
                  </a:lnTo>
                  <a:lnTo>
                    <a:pt x="3709" y="1778"/>
                  </a:lnTo>
                  <a:lnTo>
                    <a:pt x="3336" y="2151"/>
                  </a:lnTo>
                  <a:lnTo>
                    <a:pt x="2524" y="2963"/>
                  </a:lnTo>
                  <a:lnTo>
                    <a:pt x="2041" y="3424"/>
                  </a:lnTo>
                  <a:lnTo>
                    <a:pt x="1580" y="3841"/>
                  </a:lnTo>
                  <a:lnTo>
                    <a:pt x="1207" y="4148"/>
                  </a:lnTo>
                  <a:lnTo>
                    <a:pt x="1054" y="4258"/>
                  </a:lnTo>
                  <a:lnTo>
                    <a:pt x="922" y="4324"/>
                  </a:lnTo>
                  <a:lnTo>
                    <a:pt x="922" y="4324"/>
                  </a:lnTo>
                  <a:lnTo>
                    <a:pt x="725" y="4389"/>
                  </a:lnTo>
                  <a:lnTo>
                    <a:pt x="527" y="4411"/>
                  </a:lnTo>
                  <a:lnTo>
                    <a:pt x="418" y="4389"/>
                  </a:lnTo>
                  <a:lnTo>
                    <a:pt x="330" y="4367"/>
                  </a:lnTo>
                  <a:lnTo>
                    <a:pt x="242" y="4324"/>
                  </a:lnTo>
                  <a:lnTo>
                    <a:pt x="176" y="4280"/>
                  </a:lnTo>
                  <a:lnTo>
                    <a:pt x="110" y="4192"/>
                  </a:lnTo>
                  <a:lnTo>
                    <a:pt x="66" y="4104"/>
                  </a:lnTo>
                  <a:lnTo>
                    <a:pt x="23" y="3994"/>
                  </a:lnTo>
                  <a:lnTo>
                    <a:pt x="1" y="3885"/>
                  </a:lnTo>
                  <a:lnTo>
                    <a:pt x="23" y="3753"/>
                  </a:lnTo>
                  <a:lnTo>
                    <a:pt x="45" y="3577"/>
                  </a:lnTo>
                  <a:lnTo>
                    <a:pt x="88" y="3402"/>
                  </a:lnTo>
                  <a:lnTo>
                    <a:pt x="176" y="3204"/>
                  </a:lnTo>
                  <a:lnTo>
                    <a:pt x="176" y="3204"/>
                  </a:lnTo>
                  <a:lnTo>
                    <a:pt x="264" y="3007"/>
                  </a:lnTo>
                  <a:lnTo>
                    <a:pt x="396" y="2788"/>
                  </a:lnTo>
                  <a:lnTo>
                    <a:pt x="505" y="2590"/>
                  </a:lnTo>
                  <a:lnTo>
                    <a:pt x="659" y="2393"/>
                  </a:lnTo>
                  <a:lnTo>
                    <a:pt x="813" y="2195"/>
                  </a:lnTo>
                  <a:lnTo>
                    <a:pt x="988" y="1998"/>
                  </a:lnTo>
                  <a:lnTo>
                    <a:pt x="1405" y="1603"/>
                  </a:lnTo>
                  <a:lnTo>
                    <a:pt x="1866" y="1208"/>
                  </a:lnTo>
                  <a:lnTo>
                    <a:pt x="2392" y="835"/>
                  </a:lnTo>
                  <a:lnTo>
                    <a:pt x="2985" y="462"/>
                  </a:lnTo>
                  <a:lnTo>
                    <a:pt x="3665" y="111"/>
                  </a:lnTo>
                  <a:lnTo>
                    <a:pt x="3665" y="111"/>
                  </a:lnTo>
                  <a:close/>
                </a:path>
              </a:pathLst>
            </a:custGeom>
            <a:solidFill>
              <a:srgbClr val="D06C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5395;p48">
              <a:extLst>
                <a:ext uri="{FF2B5EF4-FFF2-40B4-BE49-F238E27FC236}">
                  <a16:creationId xmlns:a16="http://schemas.microsoft.com/office/drawing/2014/main" id="{9D74E4FE-80B2-3E79-8E4B-2F1DA3F447F3}"/>
                </a:ext>
              </a:extLst>
            </p:cNvPr>
            <p:cNvSpPr/>
            <p:nvPr/>
          </p:nvSpPr>
          <p:spPr>
            <a:xfrm>
              <a:off x="6521175" y="3627425"/>
              <a:ext cx="16475" cy="111925"/>
            </a:xfrm>
            <a:custGeom>
              <a:avLst/>
              <a:gdLst/>
              <a:ahLst/>
              <a:cxnLst/>
              <a:rect l="l" t="t" r="r" b="b"/>
              <a:pathLst>
                <a:path w="659" h="4477" extrusionOk="0">
                  <a:moveTo>
                    <a:pt x="351" y="110"/>
                  </a:moveTo>
                  <a:lnTo>
                    <a:pt x="351" y="110"/>
                  </a:lnTo>
                  <a:lnTo>
                    <a:pt x="329" y="44"/>
                  </a:lnTo>
                  <a:lnTo>
                    <a:pt x="285" y="0"/>
                  </a:lnTo>
                  <a:lnTo>
                    <a:pt x="220" y="0"/>
                  </a:lnTo>
                  <a:lnTo>
                    <a:pt x="154" y="0"/>
                  </a:lnTo>
                  <a:lnTo>
                    <a:pt x="88" y="22"/>
                  </a:lnTo>
                  <a:lnTo>
                    <a:pt x="44" y="66"/>
                  </a:lnTo>
                  <a:lnTo>
                    <a:pt x="0" y="132"/>
                  </a:lnTo>
                  <a:lnTo>
                    <a:pt x="22" y="198"/>
                  </a:lnTo>
                  <a:lnTo>
                    <a:pt x="22" y="198"/>
                  </a:lnTo>
                  <a:lnTo>
                    <a:pt x="110" y="702"/>
                  </a:lnTo>
                  <a:lnTo>
                    <a:pt x="198" y="1207"/>
                  </a:lnTo>
                  <a:lnTo>
                    <a:pt x="220" y="1734"/>
                  </a:lnTo>
                  <a:lnTo>
                    <a:pt x="241" y="2238"/>
                  </a:lnTo>
                  <a:lnTo>
                    <a:pt x="241" y="2238"/>
                  </a:lnTo>
                  <a:lnTo>
                    <a:pt x="198" y="2765"/>
                  </a:lnTo>
                  <a:lnTo>
                    <a:pt x="132" y="3292"/>
                  </a:lnTo>
                  <a:lnTo>
                    <a:pt x="66" y="3818"/>
                  </a:lnTo>
                  <a:lnTo>
                    <a:pt x="0" y="4345"/>
                  </a:lnTo>
                  <a:lnTo>
                    <a:pt x="0" y="4345"/>
                  </a:lnTo>
                  <a:lnTo>
                    <a:pt x="22" y="4389"/>
                  </a:lnTo>
                  <a:lnTo>
                    <a:pt x="44" y="4433"/>
                  </a:lnTo>
                  <a:lnTo>
                    <a:pt x="66" y="4454"/>
                  </a:lnTo>
                  <a:lnTo>
                    <a:pt x="110" y="4476"/>
                  </a:lnTo>
                  <a:lnTo>
                    <a:pt x="198" y="4454"/>
                  </a:lnTo>
                  <a:lnTo>
                    <a:pt x="241" y="4433"/>
                  </a:lnTo>
                  <a:lnTo>
                    <a:pt x="263" y="4411"/>
                  </a:lnTo>
                  <a:lnTo>
                    <a:pt x="263" y="4411"/>
                  </a:lnTo>
                  <a:lnTo>
                    <a:pt x="373" y="4147"/>
                  </a:lnTo>
                  <a:lnTo>
                    <a:pt x="461" y="3906"/>
                  </a:lnTo>
                  <a:lnTo>
                    <a:pt x="527" y="3621"/>
                  </a:lnTo>
                  <a:lnTo>
                    <a:pt x="593" y="3357"/>
                  </a:lnTo>
                  <a:lnTo>
                    <a:pt x="615" y="3072"/>
                  </a:lnTo>
                  <a:lnTo>
                    <a:pt x="636" y="2787"/>
                  </a:lnTo>
                  <a:lnTo>
                    <a:pt x="658" y="2238"/>
                  </a:lnTo>
                  <a:lnTo>
                    <a:pt x="658" y="2238"/>
                  </a:lnTo>
                  <a:lnTo>
                    <a:pt x="636" y="1712"/>
                  </a:lnTo>
                  <a:lnTo>
                    <a:pt x="571" y="1163"/>
                  </a:lnTo>
                  <a:lnTo>
                    <a:pt x="483" y="636"/>
                  </a:lnTo>
                  <a:lnTo>
                    <a:pt x="351" y="110"/>
                  </a:lnTo>
                  <a:lnTo>
                    <a:pt x="351" y="110"/>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5396;p48">
              <a:extLst>
                <a:ext uri="{FF2B5EF4-FFF2-40B4-BE49-F238E27FC236}">
                  <a16:creationId xmlns:a16="http://schemas.microsoft.com/office/drawing/2014/main" id="{34207ADD-B396-A5A7-0816-602D19B2BAAA}"/>
                </a:ext>
              </a:extLst>
            </p:cNvPr>
            <p:cNvSpPr/>
            <p:nvPr/>
          </p:nvSpPr>
          <p:spPr>
            <a:xfrm>
              <a:off x="6476775" y="3646075"/>
              <a:ext cx="16500" cy="93275"/>
            </a:xfrm>
            <a:custGeom>
              <a:avLst/>
              <a:gdLst/>
              <a:ahLst/>
              <a:cxnLst/>
              <a:rect l="l" t="t" r="r" b="b"/>
              <a:pathLst>
                <a:path w="660" h="3731" extrusionOk="0">
                  <a:moveTo>
                    <a:pt x="330" y="110"/>
                  </a:moveTo>
                  <a:lnTo>
                    <a:pt x="330" y="110"/>
                  </a:lnTo>
                  <a:lnTo>
                    <a:pt x="308" y="44"/>
                  </a:lnTo>
                  <a:lnTo>
                    <a:pt x="242" y="22"/>
                  </a:lnTo>
                  <a:lnTo>
                    <a:pt x="176" y="0"/>
                  </a:lnTo>
                  <a:lnTo>
                    <a:pt x="132" y="22"/>
                  </a:lnTo>
                  <a:lnTo>
                    <a:pt x="67" y="44"/>
                  </a:lnTo>
                  <a:lnTo>
                    <a:pt x="23" y="88"/>
                  </a:lnTo>
                  <a:lnTo>
                    <a:pt x="1" y="154"/>
                  </a:lnTo>
                  <a:lnTo>
                    <a:pt x="23" y="242"/>
                  </a:lnTo>
                  <a:lnTo>
                    <a:pt x="23" y="242"/>
                  </a:lnTo>
                  <a:lnTo>
                    <a:pt x="132" y="637"/>
                  </a:lnTo>
                  <a:lnTo>
                    <a:pt x="220" y="1031"/>
                  </a:lnTo>
                  <a:lnTo>
                    <a:pt x="264" y="1448"/>
                  </a:lnTo>
                  <a:lnTo>
                    <a:pt x="286" y="1865"/>
                  </a:lnTo>
                  <a:lnTo>
                    <a:pt x="286" y="1865"/>
                  </a:lnTo>
                  <a:lnTo>
                    <a:pt x="286" y="2304"/>
                  </a:lnTo>
                  <a:lnTo>
                    <a:pt x="242" y="2721"/>
                  </a:lnTo>
                  <a:lnTo>
                    <a:pt x="176" y="3138"/>
                  </a:lnTo>
                  <a:lnTo>
                    <a:pt x="89" y="3555"/>
                  </a:lnTo>
                  <a:lnTo>
                    <a:pt x="89" y="3555"/>
                  </a:lnTo>
                  <a:lnTo>
                    <a:pt x="89" y="3599"/>
                  </a:lnTo>
                  <a:lnTo>
                    <a:pt x="111" y="3643"/>
                  </a:lnTo>
                  <a:lnTo>
                    <a:pt x="132" y="3687"/>
                  </a:lnTo>
                  <a:lnTo>
                    <a:pt x="176" y="3708"/>
                  </a:lnTo>
                  <a:lnTo>
                    <a:pt x="220" y="3730"/>
                  </a:lnTo>
                  <a:lnTo>
                    <a:pt x="264" y="3708"/>
                  </a:lnTo>
                  <a:lnTo>
                    <a:pt x="286" y="3687"/>
                  </a:lnTo>
                  <a:lnTo>
                    <a:pt x="330" y="3665"/>
                  </a:lnTo>
                  <a:lnTo>
                    <a:pt x="330" y="3665"/>
                  </a:lnTo>
                  <a:lnTo>
                    <a:pt x="396" y="3445"/>
                  </a:lnTo>
                  <a:lnTo>
                    <a:pt x="484" y="3226"/>
                  </a:lnTo>
                  <a:lnTo>
                    <a:pt x="571" y="2787"/>
                  </a:lnTo>
                  <a:lnTo>
                    <a:pt x="637" y="2348"/>
                  </a:lnTo>
                  <a:lnTo>
                    <a:pt x="659" y="1887"/>
                  </a:lnTo>
                  <a:lnTo>
                    <a:pt x="637" y="1426"/>
                  </a:lnTo>
                  <a:lnTo>
                    <a:pt x="571" y="988"/>
                  </a:lnTo>
                  <a:lnTo>
                    <a:pt x="462" y="549"/>
                  </a:lnTo>
                  <a:lnTo>
                    <a:pt x="330" y="110"/>
                  </a:lnTo>
                  <a:lnTo>
                    <a:pt x="330" y="110"/>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5397;p48">
              <a:extLst>
                <a:ext uri="{FF2B5EF4-FFF2-40B4-BE49-F238E27FC236}">
                  <a16:creationId xmlns:a16="http://schemas.microsoft.com/office/drawing/2014/main" id="{88F30F77-2E06-93B8-B300-6AF2A8CBB40E}"/>
                </a:ext>
              </a:extLst>
            </p:cNvPr>
            <p:cNvSpPr/>
            <p:nvPr/>
          </p:nvSpPr>
          <p:spPr>
            <a:xfrm>
              <a:off x="6512450" y="3673500"/>
              <a:ext cx="10425" cy="42800"/>
            </a:xfrm>
            <a:custGeom>
              <a:avLst/>
              <a:gdLst/>
              <a:ahLst/>
              <a:cxnLst/>
              <a:rect l="l" t="t" r="r" b="b"/>
              <a:pathLst>
                <a:path w="417" h="1712" extrusionOk="0">
                  <a:moveTo>
                    <a:pt x="198" y="66"/>
                  </a:moveTo>
                  <a:lnTo>
                    <a:pt x="198" y="66"/>
                  </a:lnTo>
                  <a:lnTo>
                    <a:pt x="176" y="22"/>
                  </a:lnTo>
                  <a:lnTo>
                    <a:pt x="132" y="0"/>
                  </a:lnTo>
                  <a:lnTo>
                    <a:pt x="88" y="0"/>
                  </a:lnTo>
                  <a:lnTo>
                    <a:pt x="66" y="22"/>
                  </a:lnTo>
                  <a:lnTo>
                    <a:pt x="22" y="44"/>
                  </a:lnTo>
                  <a:lnTo>
                    <a:pt x="0" y="88"/>
                  </a:lnTo>
                  <a:lnTo>
                    <a:pt x="0" y="110"/>
                  </a:lnTo>
                  <a:lnTo>
                    <a:pt x="0" y="154"/>
                  </a:lnTo>
                  <a:lnTo>
                    <a:pt x="0" y="154"/>
                  </a:lnTo>
                  <a:lnTo>
                    <a:pt x="66" y="329"/>
                  </a:lnTo>
                  <a:lnTo>
                    <a:pt x="110" y="505"/>
                  </a:lnTo>
                  <a:lnTo>
                    <a:pt x="176" y="856"/>
                  </a:lnTo>
                  <a:lnTo>
                    <a:pt x="198" y="1032"/>
                  </a:lnTo>
                  <a:lnTo>
                    <a:pt x="198" y="1207"/>
                  </a:lnTo>
                  <a:lnTo>
                    <a:pt x="176" y="1383"/>
                  </a:lnTo>
                  <a:lnTo>
                    <a:pt x="154" y="1558"/>
                  </a:lnTo>
                  <a:lnTo>
                    <a:pt x="154" y="1558"/>
                  </a:lnTo>
                  <a:lnTo>
                    <a:pt x="154" y="1624"/>
                  </a:lnTo>
                  <a:lnTo>
                    <a:pt x="154" y="1668"/>
                  </a:lnTo>
                  <a:lnTo>
                    <a:pt x="198" y="1690"/>
                  </a:lnTo>
                  <a:lnTo>
                    <a:pt x="241" y="1712"/>
                  </a:lnTo>
                  <a:lnTo>
                    <a:pt x="285" y="1712"/>
                  </a:lnTo>
                  <a:lnTo>
                    <a:pt x="329" y="1712"/>
                  </a:lnTo>
                  <a:lnTo>
                    <a:pt x="351" y="1690"/>
                  </a:lnTo>
                  <a:lnTo>
                    <a:pt x="373" y="1624"/>
                  </a:lnTo>
                  <a:lnTo>
                    <a:pt x="373" y="1624"/>
                  </a:lnTo>
                  <a:lnTo>
                    <a:pt x="417" y="1427"/>
                  </a:lnTo>
                  <a:lnTo>
                    <a:pt x="417" y="1229"/>
                  </a:lnTo>
                  <a:lnTo>
                    <a:pt x="417" y="1032"/>
                  </a:lnTo>
                  <a:lnTo>
                    <a:pt x="395" y="834"/>
                  </a:lnTo>
                  <a:lnTo>
                    <a:pt x="373" y="637"/>
                  </a:lnTo>
                  <a:lnTo>
                    <a:pt x="329" y="439"/>
                  </a:lnTo>
                  <a:lnTo>
                    <a:pt x="263" y="242"/>
                  </a:lnTo>
                  <a:lnTo>
                    <a:pt x="198" y="66"/>
                  </a:lnTo>
                  <a:lnTo>
                    <a:pt x="198" y="66"/>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5398;p48">
              <a:extLst>
                <a:ext uri="{FF2B5EF4-FFF2-40B4-BE49-F238E27FC236}">
                  <a16:creationId xmlns:a16="http://schemas.microsoft.com/office/drawing/2014/main" id="{8062C004-297B-22F3-5115-36A8DB629EE3}"/>
                </a:ext>
              </a:extLst>
            </p:cNvPr>
            <p:cNvSpPr/>
            <p:nvPr/>
          </p:nvSpPr>
          <p:spPr>
            <a:xfrm>
              <a:off x="5600125" y="3196250"/>
              <a:ext cx="874450" cy="673100"/>
            </a:xfrm>
            <a:custGeom>
              <a:avLst/>
              <a:gdLst/>
              <a:ahLst/>
              <a:cxnLst/>
              <a:rect l="l" t="t" r="r" b="b"/>
              <a:pathLst>
                <a:path w="34978" h="26924" extrusionOk="0">
                  <a:moveTo>
                    <a:pt x="29886" y="15404"/>
                  </a:moveTo>
                  <a:lnTo>
                    <a:pt x="27890" y="16457"/>
                  </a:lnTo>
                  <a:lnTo>
                    <a:pt x="28460" y="26924"/>
                  </a:lnTo>
                  <a:lnTo>
                    <a:pt x="6628" y="26924"/>
                  </a:lnTo>
                  <a:lnTo>
                    <a:pt x="6628" y="16084"/>
                  </a:lnTo>
                  <a:lnTo>
                    <a:pt x="4609" y="15075"/>
                  </a:lnTo>
                  <a:lnTo>
                    <a:pt x="1" y="12771"/>
                  </a:lnTo>
                  <a:lnTo>
                    <a:pt x="1" y="12771"/>
                  </a:lnTo>
                  <a:lnTo>
                    <a:pt x="67" y="12617"/>
                  </a:lnTo>
                  <a:lnTo>
                    <a:pt x="286" y="12157"/>
                  </a:lnTo>
                  <a:lnTo>
                    <a:pt x="681" y="11432"/>
                  </a:lnTo>
                  <a:lnTo>
                    <a:pt x="944" y="10972"/>
                  </a:lnTo>
                  <a:lnTo>
                    <a:pt x="1252" y="10489"/>
                  </a:lnTo>
                  <a:lnTo>
                    <a:pt x="1603" y="9918"/>
                  </a:lnTo>
                  <a:lnTo>
                    <a:pt x="1998" y="9326"/>
                  </a:lnTo>
                  <a:lnTo>
                    <a:pt x="2458" y="8690"/>
                  </a:lnTo>
                  <a:lnTo>
                    <a:pt x="2963" y="8009"/>
                  </a:lnTo>
                  <a:lnTo>
                    <a:pt x="3534" y="7307"/>
                  </a:lnTo>
                  <a:lnTo>
                    <a:pt x="4148" y="6561"/>
                  </a:lnTo>
                  <a:lnTo>
                    <a:pt x="4828" y="5815"/>
                  </a:lnTo>
                  <a:lnTo>
                    <a:pt x="5552" y="5025"/>
                  </a:lnTo>
                  <a:lnTo>
                    <a:pt x="5552" y="5025"/>
                  </a:lnTo>
                  <a:lnTo>
                    <a:pt x="6211" y="4367"/>
                  </a:lnTo>
                  <a:lnTo>
                    <a:pt x="6869" y="3753"/>
                  </a:lnTo>
                  <a:lnTo>
                    <a:pt x="7527" y="3204"/>
                  </a:lnTo>
                  <a:lnTo>
                    <a:pt x="8185" y="2677"/>
                  </a:lnTo>
                  <a:lnTo>
                    <a:pt x="8866" y="2195"/>
                  </a:lnTo>
                  <a:lnTo>
                    <a:pt x="9546" y="1778"/>
                  </a:lnTo>
                  <a:lnTo>
                    <a:pt x="10248" y="1405"/>
                  </a:lnTo>
                  <a:lnTo>
                    <a:pt x="10599" y="1229"/>
                  </a:lnTo>
                  <a:lnTo>
                    <a:pt x="10972" y="1054"/>
                  </a:lnTo>
                  <a:lnTo>
                    <a:pt x="10972" y="1054"/>
                  </a:lnTo>
                  <a:lnTo>
                    <a:pt x="11367" y="900"/>
                  </a:lnTo>
                  <a:lnTo>
                    <a:pt x="11762" y="746"/>
                  </a:lnTo>
                  <a:lnTo>
                    <a:pt x="12179" y="615"/>
                  </a:lnTo>
                  <a:lnTo>
                    <a:pt x="12618" y="505"/>
                  </a:lnTo>
                  <a:lnTo>
                    <a:pt x="12618" y="505"/>
                  </a:lnTo>
                  <a:lnTo>
                    <a:pt x="13057" y="395"/>
                  </a:lnTo>
                  <a:lnTo>
                    <a:pt x="13495" y="308"/>
                  </a:lnTo>
                  <a:lnTo>
                    <a:pt x="13956" y="220"/>
                  </a:lnTo>
                  <a:lnTo>
                    <a:pt x="14439" y="154"/>
                  </a:lnTo>
                  <a:lnTo>
                    <a:pt x="14922" y="88"/>
                  </a:lnTo>
                  <a:lnTo>
                    <a:pt x="15426" y="44"/>
                  </a:lnTo>
                  <a:lnTo>
                    <a:pt x="15953" y="22"/>
                  </a:lnTo>
                  <a:lnTo>
                    <a:pt x="16480" y="0"/>
                  </a:lnTo>
                  <a:lnTo>
                    <a:pt x="17621" y="0"/>
                  </a:lnTo>
                  <a:lnTo>
                    <a:pt x="18806" y="44"/>
                  </a:lnTo>
                  <a:lnTo>
                    <a:pt x="20078" y="154"/>
                  </a:lnTo>
                  <a:lnTo>
                    <a:pt x="21439" y="308"/>
                  </a:lnTo>
                  <a:lnTo>
                    <a:pt x="21439" y="308"/>
                  </a:lnTo>
                  <a:lnTo>
                    <a:pt x="21856" y="373"/>
                  </a:lnTo>
                  <a:lnTo>
                    <a:pt x="22272" y="439"/>
                  </a:lnTo>
                  <a:lnTo>
                    <a:pt x="22667" y="527"/>
                  </a:lnTo>
                  <a:lnTo>
                    <a:pt x="23062" y="637"/>
                  </a:lnTo>
                  <a:lnTo>
                    <a:pt x="23062" y="637"/>
                  </a:lnTo>
                  <a:lnTo>
                    <a:pt x="23479" y="768"/>
                  </a:lnTo>
                  <a:lnTo>
                    <a:pt x="23874" y="900"/>
                  </a:lnTo>
                  <a:lnTo>
                    <a:pt x="24269" y="1032"/>
                  </a:lnTo>
                  <a:lnTo>
                    <a:pt x="24664" y="1185"/>
                  </a:lnTo>
                  <a:lnTo>
                    <a:pt x="24664" y="1185"/>
                  </a:lnTo>
                  <a:lnTo>
                    <a:pt x="25300" y="1492"/>
                  </a:lnTo>
                  <a:lnTo>
                    <a:pt x="25915" y="1800"/>
                  </a:lnTo>
                  <a:lnTo>
                    <a:pt x="26507" y="2151"/>
                  </a:lnTo>
                  <a:lnTo>
                    <a:pt x="27078" y="2524"/>
                  </a:lnTo>
                  <a:lnTo>
                    <a:pt x="27648" y="2919"/>
                  </a:lnTo>
                  <a:lnTo>
                    <a:pt x="28175" y="3336"/>
                  </a:lnTo>
                  <a:lnTo>
                    <a:pt x="28680" y="3775"/>
                  </a:lnTo>
                  <a:lnTo>
                    <a:pt x="29184" y="4213"/>
                  </a:lnTo>
                  <a:lnTo>
                    <a:pt x="29667" y="4674"/>
                  </a:lnTo>
                  <a:lnTo>
                    <a:pt x="30106" y="5157"/>
                  </a:lnTo>
                  <a:lnTo>
                    <a:pt x="30545" y="5640"/>
                  </a:lnTo>
                  <a:lnTo>
                    <a:pt x="30962" y="6122"/>
                  </a:lnTo>
                  <a:lnTo>
                    <a:pt x="31357" y="6605"/>
                  </a:lnTo>
                  <a:lnTo>
                    <a:pt x="31730" y="7088"/>
                  </a:lnTo>
                  <a:lnTo>
                    <a:pt x="32081" y="7549"/>
                  </a:lnTo>
                  <a:lnTo>
                    <a:pt x="32410" y="8031"/>
                  </a:lnTo>
                  <a:lnTo>
                    <a:pt x="33002" y="8953"/>
                  </a:lnTo>
                  <a:lnTo>
                    <a:pt x="33529" y="9809"/>
                  </a:lnTo>
                  <a:lnTo>
                    <a:pt x="33968" y="10599"/>
                  </a:lnTo>
                  <a:lnTo>
                    <a:pt x="34319" y="11279"/>
                  </a:lnTo>
                  <a:lnTo>
                    <a:pt x="34604" y="11849"/>
                  </a:lnTo>
                  <a:lnTo>
                    <a:pt x="34801" y="12288"/>
                  </a:lnTo>
                  <a:lnTo>
                    <a:pt x="34977" y="12661"/>
                  </a:lnTo>
                  <a:lnTo>
                    <a:pt x="29886" y="15404"/>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5399;p48">
              <a:extLst>
                <a:ext uri="{FF2B5EF4-FFF2-40B4-BE49-F238E27FC236}">
                  <a16:creationId xmlns:a16="http://schemas.microsoft.com/office/drawing/2014/main" id="{9F0B35E8-8804-A772-6722-2B23E3CC2E64}"/>
                </a:ext>
              </a:extLst>
            </p:cNvPr>
            <p:cNvSpPr/>
            <p:nvPr/>
          </p:nvSpPr>
          <p:spPr>
            <a:xfrm>
              <a:off x="5874425" y="3196250"/>
              <a:ext cx="342325" cy="175550"/>
            </a:xfrm>
            <a:custGeom>
              <a:avLst/>
              <a:gdLst/>
              <a:ahLst/>
              <a:cxnLst/>
              <a:rect l="l" t="t" r="r" b="b"/>
              <a:pathLst>
                <a:path w="13693" h="7022" extrusionOk="0">
                  <a:moveTo>
                    <a:pt x="13692" y="1185"/>
                  </a:moveTo>
                  <a:lnTo>
                    <a:pt x="13692" y="1185"/>
                  </a:lnTo>
                  <a:lnTo>
                    <a:pt x="13604" y="1602"/>
                  </a:lnTo>
                  <a:lnTo>
                    <a:pt x="13495" y="2041"/>
                  </a:lnTo>
                  <a:lnTo>
                    <a:pt x="13363" y="2502"/>
                  </a:lnTo>
                  <a:lnTo>
                    <a:pt x="13166" y="2985"/>
                  </a:lnTo>
                  <a:lnTo>
                    <a:pt x="12946" y="3467"/>
                  </a:lnTo>
                  <a:lnTo>
                    <a:pt x="12661" y="3950"/>
                  </a:lnTo>
                  <a:lnTo>
                    <a:pt x="12332" y="4411"/>
                  </a:lnTo>
                  <a:lnTo>
                    <a:pt x="12156" y="4652"/>
                  </a:lnTo>
                  <a:lnTo>
                    <a:pt x="11959" y="4872"/>
                  </a:lnTo>
                  <a:lnTo>
                    <a:pt x="11739" y="5091"/>
                  </a:lnTo>
                  <a:lnTo>
                    <a:pt x="11520" y="5310"/>
                  </a:lnTo>
                  <a:lnTo>
                    <a:pt x="11278" y="5508"/>
                  </a:lnTo>
                  <a:lnTo>
                    <a:pt x="11015" y="5705"/>
                  </a:lnTo>
                  <a:lnTo>
                    <a:pt x="10752" y="5881"/>
                  </a:lnTo>
                  <a:lnTo>
                    <a:pt x="10467" y="6057"/>
                  </a:lnTo>
                  <a:lnTo>
                    <a:pt x="10159" y="6232"/>
                  </a:lnTo>
                  <a:lnTo>
                    <a:pt x="9830" y="6386"/>
                  </a:lnTo>
                  <a:lnTo>
                    <a:pt x="9479" y="6517"/>
                  </a:lnTo>
                  <a:lnTo>
                    <a:pt x="9128" y="6649"/>
                  </a:lnTo>
                  <a:lnTo>
                    <a:pt x="8733" y="6759"/>
                  </a:lnTo>
                  <a:lnTo>
                    <a:pt x="8338" y="6846"/>
                  </a:lnTo>
                  <a:lnTo>
                    <a:pt x="7921" y="6912"/>
                  </a:lnTo>
                  <a:lnTo>
                    <a:pt x="7482" y="6978"/>
                  </a:lnTo>
                  <a:lnTo>
                    <a:pt x="7022" y="7000"/>
                  </a:lnTo>
                  <a:lnTo>
                    <a:pt x="6539" y="7022"/>
                  </a:lnTo>
                  <a:lnTo>
                    <a:pt x="6539" y="7022"/>
                  </a:lnTo>
                  <a:lnTo>
                    <a:pt x="6078" y="7022"/>
                  </a:lnTo>
                  <a:lnTo>
                    <a:pt x="5639" y="6978"/>
                  </a:lnTo>
                  <a:lnTo>
                    <a:pt x="5222" y="6934"/>
                  </a:lnTo>
                  <a:lnTo>
                    <a:pt x="4827" y="6868"/>
                  </a:lnTo>
                  <a:lnTo>
                    <a:pt x="4432" y="6759"/>
                  </a:lnTo>
                  <a:lnTo>
                    <a:pt x="4081" y="6649"/>
                  </a:lnTo>
                  <a:lnTo>
                    <a:pt x="3752" y="6539"/>
                  </a:lnTo>
                  <a:lnTo>
                    <a:pt x="3423" y="6386"/>
                  </a:lnTo>
                  <a:lnTo>
                    <a:pt x="3138" y="6232"/>
                  </a:lnTo>
                  <a:lnTo>
                    <a:pt x="2853" y="6057"/>
                  </a:lnTo>
                  <a:lnTo>
                    <a:pt x="2589" y="5859"/>
                  </a:lnTo>
                  <a:lnTo>
                    <a:pt x="2326" y="5662"/>
                  </a:lnTo>
                  <a:lnTo>
                    <a:pt x="2107" y="5464"/>
                  </a:lnTo>
                  <a:lnTo>
                    <a:pt x="1887" y="5245"/>
                  </a:lnTo>
                  <a:lnTo>
                    <a:pt x="1690" y="5003"/>
                  </a:lnTo>
                  <a:lnTo>
                    <a:pt x="1492" y="4784"/>
                  </a:lnTo>
                  <a:lnTo>
                    <a:pt x="1317" y="4542"/>
                  </a:lnTo>
                  <a:lnTo>
                    <a:pt x="1163" y="4301"/>
                  </a:lnTo>
                  <a:lnTo>
                    <a:pt x="878" y="3796"/>
                  </a:lnTo>
                  <a:lnTo>
                    <a:pt x="636" y="3292"/>
                  </a:lnTo>
                  <a:lnTo>
                    <a:pt x="439" y="2809"/>
                  </a:lnTo>
                  <a:lnTo>
                    <a:pt x="285" y="2326"/>
                  </a:lnTo>
                  <a:lnTo>
                    <a:pt x="154" y="1866"/>
                  </a:lnTo>
                  <a:lnTo>
                    <a:pt x="66" y="1449"/>
                  </a:lnTo>
                  <a:lnTo>
                    <a:pt x="0" y="1054"/>
                  </a:lnTo>
                  <a:lnTo>
                    <a:pt x="0" y="1054"/>
                  </a:lnTo>
                  <a:lnTo>
                    <a:pt x="395" y="900"/>
                  </a:lnTo>
                  <a:lnTo>
                    <a:pt x="790" y="746"/>
                  </a:lnTo>
                  <a:lnTo>
                    <a:pt x="1207" y="615"/>
                  </a:lnTo>
                  <a:lnTo>
                    <a:pt x="1646" y="505"/>
                  </a:lnTo>
                  <a:lnTo>
                    <a:pt x="1646" y="505"/>
                  </a:lnTo>
                  <a:lnTo>
                    <a:pt x="2085" y="395"/>
                  </a:lnTo>
                  <a:lnTo>
                    <a:pt x="2523" y="308"/>
                  </a:lnTo>
                  <a:lnTo>
                    <a:pt x="2984" y="220"/>
                  </a:lnTo>
                  <a:lnTo>
                    <a:pt x="3467" y="154"/>
                  </a:lnTo>
                  <a:lnTo>
                    <a:pt x="3950" y="88"/>
                  </a:lnTo>
                  <a:lnTo>
                    <a:pt x="4454" y="44"/>
                  </a:lnTo>
                  <a:lnTo>
                    <a:pt x="4981" y="22"/>
                  </a:lnTo>
                  <a:lnTo>
                    <a:pt x="5508" y="0"/>
                  </a:lnTo>
                  <a:lnTo>
                    <a:pt x="6649" y="0"/>
                  </a:lnTo>
                  <a:lnTo>
                    <a:pt x="7834" y="44"/>
                  </a:lnTo>
                  <a:lnTo>
                    <a:pt x="9106" y="154"/>
                  </a:lnTo>
                  <a:lnTo>
                    <a:pt x="10467" y="308"/>
                  </a:lnTo>
                  <a:lnTo>
                    <a:pt x="10467" y="308"/>
                  </a:lnTo>
                  <a:lnTo>
                    <a:pt x="10884" y="373"/>
                  </a:lnTo>
                  <a:lnTo>
                    <a:pt x="11300" y="439"/>
                  </a:lnTo>
                  <a:lnTo>
                    <a:pt x="11695" y="527"/>
                  </a:lnTo>
                  <a:lnTo>
                    <a:pt x="12090" y="637"/>
                  </a:lnTo>
                  <a:lnTo>
                    <a:pt x="12090" y="637"/>
                  </a:lnTo>
                  <a:lnTo>
                    <a:pt x="12507" y="768"/>
                  </a:lnTo>
                  <a:lnTo>
                    <a:pt x="12902" y="900"/>
                  </a:lnTo>
                  <a:lnTo>
                    <a:pt x="13297" y="1032"/>
                  </a:lnTo>
                  <a:lnTo>
                    <a:pt x="13692" y="1185"/>
                  </a:lnTo>
                  <a:lnTo>
                    <a:pt x="13692" y="1185"/>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5400;p48">
              <a:extLst>
                <a:ext uri="{FF2B5EF4-FFF2-40B4-BE49-F238E27FC236}">
                  <a16:creationId xmlns:a16="http://schemas.microsoft.com/office/drawing/2014/main" id="{3A03D1D7-FCF8-4D24-C885-9DF8965F369D}"/>
                </a:ext>
              </a:extLst>
            </p:cNvPr>
            <p:cNvSpPr/>
            <p:nvPr/>
          </p:nvSpPr>
          <p:spPr>
            <a:xfrm>
              <a:off x="5915550" y="3196250"/>
              <a:ext cx="261150" cy="134975"/>
            </a:xfrm>
            <a:custGeom>
              <a:avLst/>
              <a:gdLst/>
              <a:ahLst/>
              <a:cxnLst/>
              <a:rect l="l" t="t" r="r" b="b"/>
              <a:pathLst>
                <a:path w="10446" h="5399" extrusionOk="0">
                  <a:moveTo>
                    <a:pt x="10445" y="637"/>
                  </a:moveTo>
                  <a:lnTo>
                    <a:pt x="10445" y="637"/>
                  </a:lnTo>
                  <a:lnTo>
                    <a:pt x="10401" y="1010"/>
                  </a:lnTo>
                  <a:lnTo>
                    <a:pt x="10336" y="1383"/>
                  </a:lnTo>
                  <a:lnTo>
                    <a:pt x="10226" y="1800"/>
                  </a:lnTo>
                  <a:lnTo>
                    <a:pt x="10072" y="2195"/>
                  </a:lnTo>
                  <a:lnTo>
                    <a:pt x="9897" y="2612"/>
                  </a:lnTo>
                  <a:lnTo>
                    <a:pt x="9677" y="3028"/>
                  </a:lnTo>
                  <a:lnTo>
                    <a:pt x="9392" y="3423"/>
                  </a:lnTo>
                  <a:lnTo>
                    <a:pt x="9085" y="3796"/>
                  </a:lnTo>
                  <a:lnTo>
                    <a:pt x="8909" y="3972"/>
                  </a:lnTo>
                  <a:lnTo>
                    <a:pt x="8712" y="4148"/>
                  </a:lnTo>
                  <a:lnTo>
                    <a:pt x="8514" y="4323"/>
                  </a:lnTo>
                  <a:lnTo>
                    <a:pt x="8295" y="4477"/>
                  </a:lnTo>
                  <a:lnTo>
                    <a:pt x="8076" y="4608"/>
                  </a:lnTo>
                  <a:lnTo>
                    <a:pt x="7834" y="4762"/>
                  </a:lnTo>
                  <a:lnTo>
                    <a:pt x="7571" y="4872"/>
                  </a:lnTo>
                  <a:lnTo>
                    <a:pt x="7308" y="5003"/>
                  </a:lnTo>
                  <a:lnTo>
                    <a:pt x="7022" y="5091"/>
                  </a:lnTo>
                  <a:lnTo>
                    <a:pt x="6715" y="5179"/>
                  </a:lnTo>
                  <a:lnTo>
                    <a:pt x="6408" y="5267"/>
                  </a:lnTo>
                  <a:lnTo>
                    <a:pt x="6079" y="5310"/>
                  </a:lnTo>
                  <a:lnTo>
                    <a:pt x="5728" y="5354"/>
                  </a:lnTo>
                  <a:lnTo>
                    <a:pt x="5355" y="5398"/>
                  </a:lnTo>
                  <a:lnTo>
                    <a:pt x="4982" y="5398"/>
                  </a:lnTo>
                  <a:lnTo>
                    <a:pt x="4587" y="5398"/>
                  </a:lnTo>
                  <a:lnTo>
                    <a:pt x="4587" y="5398"/>
                  </a:lnTo>
                  <a:lnTo>
                    <a:pt x="4236" y="5354"/>
                  </a:lnTo>
                  <a:lnTo>
                    <a:pt x="3907" y="5310"/>
                  </a:lnTo>
                  <a:lnTo>
                    <a:pt x="3577" y="5245"/>
                  </a:lnTo>
                  <a:lnTo>
                    <a:pt x="3270" y="5179"/>
                  </a:lnTo>
                  <a:lnTo>
                    <a:pt x="2985" y="5069"/>
                  </a:lnTo>
                  <a:lnTo>
                    <a:pt x="2722" y="4959"/>
                  </a:lnTo>
                  <a:lnTo>
                    <a:pt x="2480" y="4850"/>
                  </a:lnTo>
                  <a:lnTo>
                    <a:pt x="2239" y="4718"/>
                  </a:lnTo>
                  <a:lnTo>
                    <a:pt x="2019" y="4564"/>
                  </a:lnTo>
                  <a:lnTo>
                    <a:pt x="1822" y="4411"/>
                  </a:lnTo>
                  <a:lnTo>
                    <a:pt x="1625" y="4257"/>
                  </a:lnTo>
                  <a:lnTo>
                    <a:pt x="1449" y="4082"/>
                  </a:lnTo>
                  <a:lnTo>
                    <a:pt x="1295" y="3884"/>
                  </a:lnTo>
                  <a:lnTo>
                    <a:pt x="1142" y="3709"/>
                  </a:lnTo>
                  <a:lnTo>
                    <a:pt x="878" y="3314"/>
                  </a:lnTo>
                  <a:lnTo>
                    <a:pt x="637" y="2919"/>
                  </a:lnTo>
                  <a:lnTo>
                    <a:pt x="462" y="2524"/>
                  </a:lnTo>
                  <a:lnTo>
                    <a:pt x="308" y="2129"/>
                  </a:lnTo>
                  <a:lnTo>
                    <a:pt x="198" y="1734"/>
                  </a:lnTo>
                  <a:lnTo>
                    <a:pt x="110" y="1383"/>
                  </a:lnTo>
                  <a:lnTo>
                    <a:pt x="67" y="1054"/>
                  </a:lnTo>
                  <a:lnTo>
                    <a:pt x="1" y="505"/>
                  </a:lnTo>
                  <a:lnTo>
                    <a:pt x="1" y="505"/>
                  </a:lnTo>
                  <a:lnTo>
                    <a:pt x="440" y="395"/>
                  </a:lnTo>
                  <a:lnTo>
                    <a:pt x="878" y="308"/>
                  </a:lnTo>
                  <a:lnTo>
                    <a:pt x="1339" y="220"/>
                  </a:lnTo>
                  <a:lnTo>
                    <a:pt x="1822" y="154"/>
                  </a:lnTo>
                  <a:lnTo>
                    <a:pt x="2305" y="88"/>
                  </a:lnTo>
                  <a:lnTo>
                    <a:pt x="2809" y="44"/>
                  </a:lnTo>
                  <a:lnTo>
                    <a:pt x="3336" y="22"/>
                  </a:lnTo>
                  <a:lnTo>
                    <a:pt x="3863" y="0"/>
                  </a:lnTo>
                  <a:lnTo>
                    <a:pt x="5004" y="0"/>
                  </a:lnTo>
                  <a:lnTo>
                    <a:pt x="6189" y="44"/>
                  </a:lnTo>
                  <a:lnTo>
                    <a:pt x="7461" y="154"/>
                  </a:lnTo>
                  <a:lnTo>
                    <a:pt x="8822" y="308"/>
                  </a:lnTo>
                  <a:lnTo>
                    <a:pt x="8822" y="308"/>
                  </a:lnTo>
                  <a:lnTo>
                    <a:pt x="9239" y="373"/>
                  </a:lnTo>
                  <a:lnTo>
                    <a:pt x="9655" y="439"/>
                  </a:lnTo>
                  <a:lnTo>
                    <a:pt x="10050" y="527"/>
                  </a:lnTo>
                  <a:lnTo>
                    <a:pt x="10445" y="637"/>
                  </a:lnTo>
                  <a:lnTo>
                    <a:pt x="10445" y="637"/>
                  </a:lnTo>
                  <a:close/>
                </a:path>
              </a:pathLst>
            </a:custGeom>
            <a:solidFill>
              <a:srgbClr val="D06C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5401;p48">
              <a:extLst>
                <a:ext uri="{FF2B5EF4-FFF2-40B4-BE49-F238E27FC236}">
                  <a16:creationId xmlns:a16="http://schemas.microsoft.com/office/drawing/2014/main" id="{C4B51441-1666-74F0-009D-26443F604415}"/>
                </a:ext>
              </a:extLst>
            </p:cNvPr>
            <p:cNvSpPr/>
            <p:nvPr/>
          </p:nvSpPr>
          <p:spPr>
            <a:xfrm>
              <a:off x="5715325" y="3389350"/>
              <a:ext cx="85600" cy="209025"/>
            </a:xfrm>
            <a:custGeom>
              <a:avLst/>
              <a:gdLst/>
              <a:ahLst/>
              <a:cxnLst/>
              <a:rect l="l" t="t" r="r" b="b"/>
              <a:pathLst>
                <a:path w="3424" h="8361" extrusionOk="0">
                  <a:moveTo>
                    <a:pt x="2020" y="8360"/>
                  </a:moveTo>
                  <a:lnTo>
                    <a:pt x="1" y="7351"/>
                  </a:lnTo>
                  <a:lnTo>
                    <a:pt x="1" y="7351"/>
                  </a:lnTo>
                  <a:lnTo>
                    <a:pt x="440" y="6210"/>
                  </a:lnTo>
                  <a:lnTo>
                    <a:pt x="988" y="4959"/>
                  </a:lnTo>
                  <a:lnTo>
                    <a:pt x="1537" y="3686"/>
                  </a:lnTo>
                  <a:lnTo>
                    <a:pt x="2085" y="2480"/>
                  </a:lnTo>
                  <a:lnTo>
                    <a:pt x="2590" y="1404"/>
                  </a:lnTo>
                  <a:lnTo>
                    <a:pt x="3007" y="593"/>
                  </a:lnTo>
                  <a:lnTo>
                    <a:pt x="3182" y="307"/>
                  </a:lnTo>
                  <a:lnTo>
                    <a:pt x="3292" y="88"/>
                  </a:lnTo>
                  <a:lnTo>
                    <a:pt x="3380" y="0"/>
                  </a:lnTo>
                  <a:lnTo>
                    <a:pt x="3402" y="0"/>
                  </a:lnTo>
                  <a:lnTo>
                    <a:pt x="3424" y="22"/>
                  </a:lnTo>
                  <a:lnTo>
                    <a:pt x="3424" y="22"/>
                  </a:lnTo>
                  <a:lnTo>
                    <a:pt x="3424" y="198"/>
                  </a:lnTo>
                  <a:lnTo>
                    <a:pt x="3380" y="527"/>
                  </a:lnTo>
                  <a:lnTo>
                    <a:pt x="3226" y="1558"/>
                  </a:lnTo>
                  <a:lnTo>
                    <a:pt x="3007" y="2897"/>
                  </a:lnTo>
                  <a:lnTo>
                    <a:pt x="2744" y="4389"/>
                  </a:lnTo>
                  <a:lnTo>
                    <a:pt x="2239" y="7131"/>
                  </a:lnTo>
                  <a:lnTo>
                    <a:pt x="2020" y="8360"/>
                  </a:lnTo>
                  <a:lnTo>
                    <a:pt x="2020" y="836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5402;p48">
              <a:extLst>
                <a:ext uri="{FF2B5EF4-FFF2-40B4-BE49-F238E27FC236}">
                  <a16:creationId xmlns:a16="http://schemas.microsoft.com/office/drawing/2014/main" id="{CFDA4179-A726-662E-62F2-56F13A3E6F0B}"/>
                </a:ext>
              </a:extLst>
            </p:cNvPr>
            <p:cNvSpPr/>
            <p:nvPr/>
          </p:nvSpPr>
          <p:spPr>
            <a:xfrm>
              <a:off x="6271025" y="3405800"/>
              <a:ext cx="76275" cy="201900"/>
            </a:xfrm>
            <a:custGeom>
              <a:avLst/>
              <a:gdLst/>
              <a:ahLst/>
              <a:cxnLst/>
              <a:rect l="l" t="t" r="r" b="b"/>
              <a:pathLst>
                <a:path w="3051" h="8076" extrusionOk="0">
                  <a:moveTo>
                    <a:pt x="3050" y="7022"/>
                  </a:moveTo>
                  <a:lnTo>
                    <a:pt x="1054" y="8075"/>
                  </a:lnTo>
                  <a:lnTo>
                    <a:pt x="1054" y="8075"/>
                  </a:lnTo>
                  <a:lnTo>
                    <a:pt x="834" y="6824"/>
                  </a:lnTo>
                  <a:lnTo>
                    <a:pt x="417" y="4038"/>
                  </a:lnTo>
                  <a:lnTo>
                    <a:pt x="220" y="2568"/>
                  </a:lnTo>
                  <a:lnTo>
                    <a:pt x="66" y="1273"/>
                  </a:lnTo>
                  <a:lnTo>
                    <a:pt x="22" y="746"/>
                  </a:lnTo>
                  <a:lnTo>
                    <a:pt x="0" y="351"/>
                  </a:lnTo>
                  <a:lnTo>
                    <a:pt x="0" y="88"/>
                  </a:lnTo>
                  <a:lnTo>
                    <a:pt x="22" y="22"/>
                  </a:lnTo>
                  <a:lnTo>
                    <a:pt x="44" y="0"/>
                  </a:lnTo>
                  <a:lnTo>
                    <a:pt x="44" y="0"/>
                  </a:lnTo>
                  <a:lnTo>
                    <a:pt x="88" y="22"/>
                  </a:lnTo>
                  <a:lnTo>
                    <a:pt x="132" y="66"/>
                  </a:lnTo>
                  <a:lnTo>
                    <a:pt x="242" y="220"/>
                  </a:lnTo>
                  <a:lnTo>
                    <a:pt x="395" y="439"/>
                  </a:lnTo>
                  <a:lnTo>
                    <a:pt x="571" y="768"/>
                  </a:lnTo>
                  <a:lnTo>
                    <a:pt x="1010" y="1580"/>
                  </a:lnTo>
                  <a:lnTo>
                    <a:pt x="1471" y="2612"/>
                  </a:lnTo>
                  <a:lnTo>
                    <a:pt x="1953" y="3731"/>
                  </a:lnTo>
                  <a:lnTo>
                    <a:pt x="2414" y="4894"/>
                  </a:lnTo>
                  <a:lnTo>
                    <a:pt x="2612" y="5464"/>
                  </a:lnTo>
                  <a:lnTo>
                    <a:pt x="2787" y="6013"/>
                  </a:lnTo>
                  <a:lnTo>
                    <a:pt x="2941" y="6539"/>
                  </a:lnTo>
                  <a:lnTo>
                    <a:pt x="3050" y="7022"/>
                  </a:lnTo>
                  <a:lnTo>
                    <a:pt x="3050" y="7022"/>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5403;p48">
              <a:extLst>
                <a:ext uri="{FF2B5EF4-FFF2-40B4-BE49-F238E27FC236}">
                  <a16:creationId xmlns:a16="http://schemas.microsoft.com/office/drawing/2014/main" id="{4F103F6C-4023-62DE-D06C-442A065B3BD4}"/>
                </a:ext>
              </a:extLst>
            </p:cNvPr>
            <p:cNvSpPr/>
            <p:nvPr/>
          </p:nvSpPr>
          <p:spPr>
            <a:xfrm>
              <a:off x="6247975" y="2934025"/>
              <a:ext cx="147600" cy="146500"/>
            </a:xfrm>
            <a:custGeom>
              <a:avLst/>
              <a:gdLst/>
              <a:ahLst/>
              <a:cxnLst/>
              <a:rect l="l" t="t" r="r" b="b"/>
              <a:pathLst>
                <a:path w="5904" h="5860" extrusionOk="0">
                  <a:moveTo>
                    <a:pt x="3139" y="1"/>
                  </a:moveTo>
                  <a:lnTo>
                    <a:pt x="3139" y="1"/>
                  </a:lnTo>
                  <a:lnTo>
                    <a:pt x="3446" y="1"/>
                  </a:lnTo>
                  <a:lnTo>
                    <a:pt x="3731" y="23"/>
                  </a:lnTo>
                  <a:lnTo>
                    <a:pt x="3994" y="67"/>
                  </a:lnTo>
                  <a:lnTo>
                    <a:pt x="4258" y="155"/>
                  </a:lnTo>
                  <a:lnTo>
                    <a:pt x="4477" y="242"/>
                  </a:lnTo>
                  <a:lnTo>
                    <a:pt x="4697" y="352"/>
                  </a:lnTo>
                  <a:lnTo>
                    <a:pt x="4894" y="484"/>
                  </a:lnTo>
                  <a:lnTo>
                    <a:pt x="5070" y="637"/>
                  </a:lnTo>
                  <a:lnTo>
                    <a:pt x="5245" y="791"/>
                  </a:lnTo>
                  <a:lnTo>
                    <a:pt x="5377" y="988"/>
                  </a:lnTo>
                  <a:lnTo>
                    <a:pt x="5508" y="1164"/>
                  </a:lnTo>
                  <a:lnTo>
                    <a:pt x="5618" y="1383"/>
                  </a:lnTo>
                  <a:lnTo>
                    <a:pt x="5706" y="1581"/>
                  </a:lnTo>
                  <a:lnTo>
                    <a:pt x="5794" y="1822"/>
                  </a:lnTo>
                  <a:lnTo>
                    <a:pt x="5838" y="2042"/>
                  </a:lnTo>
                  <a:lnTo>
                    <a:pt x="5881" y="2283"/>
                  </a:lnTo>
                  <a:lnTo>
                    <a:pt x="5903" y="2524"/>
                  </a:lnTo>
                  <a:lnTo>
                    <a:pt x="5903" y="2766"/>
                  </a:lnTo>
                  <a:lnTo>
                    <a:pt x="5903" y="3007"/>
                  </a:lnTo>
                  <a:lnTo>
                    <a:pt x="5881" y="3248"/>
                  </a:lnTo>
                  <a:lnTo>
                    <a:pt x="5816" y="3490"/>
                  </a:lnTo>
                  <a:lnTo>
                    <a:pt x="5772" y="3709"/>
                  </a:lnTo>
                  <a:lnTo>
                    <a:pt x="5684" y="3951"/>
                  </a:lnTo>
                  <a:lnTo>
                    <a:pt x="5596" y="4170"/>
                  </a:lnTo>
                  <a:lnTo>
                    <a:pt x="5486" y="4389"/>
                  </a:lnTo>
                  <a:lnTo>
                    <a:pt x="5355" y="4587"/>
                  </a:lnTo>
                  <a:lnTo>
                    <a:pt x="5201" y="4784"/>
                  </a:lnTo>
                  <a:lnTo>
                    <a:pt x="5048" y="4960"/>
                  </a:lnTo>
                  <a:lnTo>
                    <a:pt x="4872" y="5135"/>
                  </a:lnTo>
                  <a:lnTo>
                    <a:pt x="4675" y="5289"/>
                  </a:lnTo>
                  <a:lnTo>
                    <a:pt x="4455" y="5421"/>
                  </a:lnTo>
                  <a:lnTo>
                    <a:pt x="4236" y="5530"/>
                  </a:lnTo>
                  <a:lnTo>
                    <a:pt x="4236" y="5530"/>
                  </a:lnTo>
                  <a:lnTo>
                    <a:pt x="3907" y="5662"/>
                  </a:lnTo>
                  <a:lnTo>
                    <a:pt x="3556" y="5772"/>
                  </a:lnTo>
                  <a:lnTo>
                    <a:pt x="3226" y="5838"/>
                  </a:lnTo>
                  <a:lnTo>
                    <a:pt x="2919" y="5860"/>
                  </a:lnTo>
                  <a:lnTo>
                    <a:pt x="2612" y="5860"/>
                  </a:lnTo>
                  <a:lnTo>
                    <a:pt x="2305" y="5816"/>
                  </a:lnTo>
                  <a:lnTo>
                    <a:pt x="2020" y="5772"/>
                  </a:lnTo>
                  <a:lnTo>
                    <a:pt x="1756" y="5684"/>
                  </a:lnTo>
                  <a:lnTo>
                    <a:pt x="1493" y="5596"/>
                  </a:lnTo>
                  <a:lnTo>
                    <a:pt x="1252" y="5465"/>
                  </a:lnTo>
                  <a:lnTo>
                    <a:pt x="1032" y="5333"/>
                  </a:lnTo>
                  <a:lnTo>
                    <a:pt x="835" y="5179"/>
                  </a:lnTo>
                  <a:lnTo>
                    <a:pt x="659" y="5026"/>
                  </a:lnTo>
                  <a:lnTo>
                    <a:pt x="506" y="4850"/>
                  </a:lnTo>
                  <a:lnTo>
                    <a:pt x="374" y="4675"/>
                  </a:lnTo>
                  <a:lnTo>
                    <a:pt x="264" y="4499"/>
                  </a:lnTo>
                  <a:lnTo>
                    <a:pt x="264" y="4499"/>
                  </a:lnTo>
                  <a:lnTo>
                    <a:pt x="176" y="4302"/>
                  </a:lnTo>
                  <a:lnTo>
                    <a:pt x="111" y="4038"/>
                  </a:lnTo>
                  <a:lnTo>
                    <a:pt x="45" y="3753"/>
                  </a:lnTo>
                  <a:lnTo>
                    <a:pt x="1" y="3424"/>
                  </a:lnTo>
                  <a:lnTo>
                    <a:pt x="1" y="3073"/>
                  </a:lnTo>
                  <a:lnTo>
                    <a:pt x="23" y="2722"/>
                  </a:lnTo>
                  <a:lnTo>
                    <a:pt x="89" y="2349"/>
                  </a:lnTo>
                  <a:lnTo>
                    <a:pt x="176" y="1976"/>
                  </a:lnTo>
                  <a:lnTo>
                    <a:pt x="242" y="1800"/>
                  </a:lnTo>
                  <a:lnTo>
                    <a:pt x="330" y="1625"/>
                  </a:lnTo>
                  <a:lnTo>
                    <a:pt x="418" y="1449"/>
                  </a:lnTo>
                  <a:lnTo>
                    <a:pt x="527" y="1274"/>
                  </a:lnTo>
                  <a:lnTo>
                    <a:pt x="659" y="1098"/>
                  </a:lnTo>
                  <a:lnTo>
                    <a:pt x="791" y="944"/>
                  </a:lnTo>
                  <a:lnTo>
                    <a:pt x="944" y="813"/>
                  </a:lnTo>
                  <a:lnTo>
                    <a:pt x="1120" y="659"/>
                  </a:lnTo>
                  <a:lnTo>
                    <a:pt x="1295" y="528"/>
                  </a:lnTo>
                  <a:lnTo>
                    <a:pt x="1515" y="418"/>
                  </a:lnTo>
                  <a:lnTo>
                    <a:pt x="1734" y="308"/>
                  </a:lnTo>
                  <a:lnTo>
                    <a:pt x="1976" y="220"/>
                  </a:lnTo>
                  <a:lnTo>
                    <a:pt x="2239" y="155"/>
                  </a:lnTo>
                  <a:lnTo>
                    <a:pt x="2524" y="89"/>
                  </a:lnTo>
                  <a:lnTo>
                    <a:pt x="2831" y="45"/>
                  </a:lnTo>
                  <a:lnTo>
                    <a:pt x="3139" y="1"/>
                  </a:lnTo>
                  <a:lnTo>
                    <a:pt x="3139" y="1"/>
                  </a:lnTo>
                  <a:close/>
                </a:path>
              </a:pathLst>
            </a:custGeom>
            <a:solidFill>
              <a:srgbClr val="CD5B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5404;p48">
              <a:extLst>
                <a:ext uri="{FF2B5EF4-FFF2-40B4-BE49-F238E27FC236}">
                  <a16:creationId xmlns:a16="http://schemas.microsoft.com/office/drawing/2014/main" id="{120217D7-8E59-FF9C-13B7-75FE94C89CB9}"/>
                </a:ext>
              </a:extLst>
            </p:cNvPr>
            <p:cNvSpPr/>
            <p:nvPr/>
          </p:nvSpPr>
          <p:spPr>
            <a:xfrm>
              <a:off x="6285825" y="2952150"/>
              <a:ext cx="92200" cy="109175"/>
            </a:xfrm>
            <a:custGeom>
              <a:avLst/>
              <a:gdLst/>
              <a:ahLst/>
              <a:cxnLst/>
              <a:rect l="l" t="t" r="r" b="b"/>
              <a:pathLst>
                <a:path w="3688" h="4367" extrusionOk="0">
                  <a:moveTo>
                    <a:pt x="1" y="1448"/>
                  </a:moveTo>
                  <a:lnTo>
                    <a:pt x="1" y="1448"/>
                  </a:lnTo>
                  <a:lnTo>
                    <a:pt x="67" y="1251"/>
                  </a:lnTo>
                  <a:lnTo>
                    <a:pt x="154" y="1075"/>
                  </a:lnTo>
                  <a:lnTo>
                    <a:pt x="242" y="900"/>
                  </a:lnTo>
                  <a:lnTo>
                    <a:pt x="374" y="746"/>
                  </a:lnTo>
                  <a:lnTo>
                    <a:pt x="484" y="592"/>
                  </a:lnTo>
                  <a:lnTo>
                    <a:pt x="637" y="461"/>
                  </a:lnTo>
                  <a:lnTo>
                    <a:pt x="791" y="351"/>
                  </a:lnTo>
                  <a:lnTo>
                    <a:pt x="944" y="241"/>
                  </a:lnTo>
                  <a:lnTo>
                    <a:pt x="1120" y="154"/>
                  </a:lnTo>
                  <a:lnTo>
                    <a:pt x="1317" y="88"/>
                  </a:lnTo>
                  <a:lnTo>
                    <a:pt x="1493" y="44"/>
                  </a:lnTo>
                  <a:lnTo>
                    <a:pt x="1690" y="0"/>
                  </a:lnTo>
                  <a:lnTo>
                    <a:pt x="1888" y="0"/>
                  </a:lnTo>
                  <a:lnTo>
                    <a:pt x="2085" y="0"/>
                  </a:lnTo>
                  <a:lnTo>
                    <a:pt x="2283" y="44"/>
                  </a:lnTo>
                  <a:lnTo>
                    <a:pt x="2480" y="88"/>
                  </a:lnTo>
                  <a:lnTo>
                    <a:pt x="2480" y="88"/>
                  </a:lnTo>
                  <a:lnTo>
                    <a:pt x="2656" y="154"/>
                  </a:lnTo>
                  <a:lnTo>
                    <a:pt x="2831" y="263"/>
                  </a:lnTo>
                  <a:lnTo>
                    <a:pt x="3007" y="373"/>
                  </a:lnTo>
                  <a:lnTo>
                    <a:pt x="3161" y="483"/>
                  </a:lnTo>
                  <a:lnTo>
                    <a:pt x="3292" y="636"/>
                  </a:lnTo>
                  <a:lnTo>
                    <a:pt x="3402" y="790"/>
                  </a:lnTo>
                  <a:lnTo>
                    <a:pt x="3512" y="966"/>
                  </a:lnTo>
                  <a:lnTo>
                    <a:pt x="3577" y="1141"/>
                  </a:lnTo>
                  <a:lnTo>
                    <a:pt x="3577" y="1141"/>
                  </a:lnTo>
                  <a:lnTo>
                    <a:pt x="3643" y="1317"/>
                  </a:lnTo>
                  <a:lnTo>
                    <a:pt x="3665" y="1492"/>
                  </a:lnTo>
                  <a:lnTo>
                    <a:pt x="3687" y="1690"/>
                  </a:lnTo>
                  <a:lnTo>
                    <a:pt x="3687" y="1865"/>
                  </a:lnTo>
                  <a:lnTo>
                    <a:pt x="3665" y="2063"/>
                  </a:lnTo>
                  <a:lnTo>
                    <a:pt x="3643" y="2238"/>
                  </a:lnTo>
                  <a:lnTo>
                    <a:pt x="3599" y="2414"/>
                  </a:lnTo>
                  <a:lnTo>
                    <a:pt x="3534" y="2589"/>
                  </a:lnTo>
                  <a:lnTo>
                    <a:pt x="3534" y="2589"/>
                  </a:lnTo>
                  <a:lnTo>
                    <a:pt x="3512" y="2633"/>
                  </a:lnTo>
                  <a:lnTo>
                    <a:pt x="3468" y="2655"/>
                  </a:lnTo>
                  <a:lnTo>
                    <a:pt x="3424" y="2655"/>
                  </a:lnTo>
                  <a:lnTo>
                    <a:pt x="3380" y="2633"/>
                  </a:lnTo>
                  <a:lnTo>
                    <a:pt x="3358" y="2611"/>
                  </a:lnTo>
                  <a:lnTo>
                    <a:pt x="3336" y="2589"/>
                  </a:lnTo>
                  <a:lnTo>
                    <a:pt x="3314" y="2545"/>
                  </a:lnTo>
                  <a:lnTo>
                    <a:pt x="3336" y="2501"/>
                  </a:lnTo>
                  <a:lnTo>
                    <a:pt x="3336" y="2501"/>
                  </a:lnTo>
                  <a:lnTo>
                    <a:pt x="3358" y="2348"/>
                  </a:lnTo>
                  <a:lnTo>
                    <a:pt x="3380" y="2194"/>
                  </a:lnTo>
                  <a:lnTo>
                    <a:pt x="3380" y="2063"/>
                  </a:lnTo>
                  <a:lnTo>
                    <a:pt x="3380" y="1909"/>
                  </a:lnTo>
                  <a:lnTo>
                    <a:pt x="3336" y="1777"/>
                  </a:lnTo>
                  <a:lnTo>
                    <a:pt x="3292" y="1624"/>
                  </a:lnTo>
                  <a:lnTo>
                    <a:pt x="3248" y="1492"/>
                  </a:lnTo>
                  <a:lnTo>
                    <a:pt x="3161" y="1382"/>
                  </a:lnTo>
                  <a:lnTo>
                    <a:pt x="3073" y="1251"/>
                  </a:lnTo>
                  <a:lnTo>
                    <a:pt x="2985" y="1141"/>
                  </a:lnTo>
                  <a:lnTo>
                    <a:pt x="2875" y="1053"/>
                  </a:lnTo>
                  <a:lnTo>
                    <a:pt x="2766" y="944"/>
                  </a:lnTo>
                  <a:lnTo>
                    <a:pt x="2634" y="878"/>
                  </a:lnTo>
                  <a:lnTo>
                    <a:pt x="2502" y="812"/>
                  </a:lnTo>
                  <a:lnTo>
                    <a:pt x="2371" y="768"/>
                  </a:lnTo>
                  <a:lnTo>
                    <a:pt x="2217" y="724"/>
                  </a:lnTo>
                  <a:lnTo>
                    <a:pt x="2217" y="724"/>
                  </a:lnTo>
                  <a:lnTo>
                    <a:pt x="2085" y="702"/>
                  </a:lnTo>
                  <a:lnTo>
                    <a:pt x="1954" y="702"/>
                  </a:lnTo>
                  <a:lnTo>
                    <a:pt x="1822" y="702"/>
                  </a:lnTo>
                  <a:lnTo>
                    <a:pt x="1690" y="724"/>
                  </a:lnTo>
                  <a:lnTo>
                    <a:pt x="1449" y="812"/>
                  </a:lnTo>
                  <a:lnTo>
                    <a:pt x="1230" y="922"/>
                  </a:lnTo>
                  <a:lnTo>
                    <a:pt x="1230" y="922"/>
                  </a:lnTo>
                  <a:lnTo>
                    <a:pt x="1449" y="944"/>
                  </a:lnTo>
                  <a:lnTo>
                    <a:pt x="1668" y="987"/>
                  </a:lnTo>
                  <a:lnTo>
                    <a:pt x="1866" y="1053"/>
                  </a:lnTo>
                  <a:lnTo>
                    <a:pt x="2063" y="1141"/>
                  </a:lnTo>
                  <a:lnTo>
                    <a:pt x="2239" y="1251"/>
                  </a:lnTo>
                  <a:lnTo>
                    <a:pt x="2393" y="1404"/>
                  </a:lnTo>
                  <a:lnTo>
                    <a:pt x="2546" y="1558"/>
                  </a:lnTo>
                  <a:lnTo>
                    <a:pt x="2678" y="1755"/>
                  </a:lnTo>
                  <a:lnTo>
                    <a:pt x="2678" y="1755"/>
                  </a:lnTo>
                  <a:lnTo>
                    <a:pt x="2766" y="1909"/>
                  </a:lnTo>
                  <a:lnTo>
                    <a:pt x="2831" y="2085"/>
                  </a:lnTo>
                  <a:lnTo>
                    <a:pt x="2875" y="2260"/>
                  </a:lnTo>
                  <a:lnTo>
                    <a:pt x="2897" y="2436"/>
                  </a:lnTo>
                  <a:lnTo>
                    <a:pt x="2919" y="2611"/>
                  </a:lnTo>
                  <a:lnTo>
                    <a:pt x="2919" y="2787"/>
                  </a:lnTo>
                  <a:lnTo>
                    <a:pt x="2875" y="2962"/>
                  </a:lnTo>
                  <a:lnTo>
                    <a:pt x="2853" y="3138"/>
                  </a:lnTo>
                  <a:lnTo>
                    <a:pt x="2788" y="3313"/>
                  </a:lnTo>
                  <a:lnTo>
                    <a:pt x="2722" y="3467"/>
                  </a:lnTo>
                  <a:lnTo>
                    <a:pt x="2634" y="3621"/>
                  </a:lnTo>
                  <a:lnTo>
                    <a:pt x="2524" y="3752"/>
                  </a:lnTo>
                  <a:lnTo>
                    <a:pt x="2393" y="3884"/>
                  </a:lnTo>
                  <a:lnTo>
                    <a:pt x="2261" y="4015"/>
                  </a:lnTo>
                  <a:lnTo>
                    <a:pt x="2107" y="4103"/>
                  </a:lnTo>
                  <a:lnTo>
                    <a:pt x="1954" y="4191"/>
                  </a:lnTo>
                  <a:lnTo>
                    <a:pt x="1954" y="4191"/>
                  </a:lnTo>
                  <a:lnTo>
                    <a:pt x="1756" y="4279"/>
                  </a:lnTo>
                  <a:lnTo>
                    <a:pt x="1559" y="4323"/>
                  </a:lnTo>
                  <a:lnTo>
                    <a:pt x="1339" y="4367"/>
                  </a:lnTo>
                  <a:lnTo>
                    <a:pt x="1142" y="4367"/>
                  </a:lnTo>
                  <a:lnTo>
                    <a:pt x="922" y="4345"/>
                  </a:lnTo>
                  <a:lnTo>
                    <a:pt x="725" y="4301"/>
                  </a:lnTo>
                  <a:lnTo>
                    <a:pt x="527" y="4235"/>
                  </a:lnTo>
                  <a:lnTo>
                    <a:pt x="330" y="4147"/>
                  </a:lnTo>
                  <a:lnTo>
                    <a:pt x="330" y="4147"/>
                  </a:lnTo>
                  <a:lnTo>
                    <a:pt x="286" y="4103"/>
                  </a:lnTo>
                  <a:lnTo>
                    <a:pt x="220" y="4037"/>
                  </a:lnTo>
                  <a:lnTo>
                    <a:pt x="198" y="3972"/>
                  </a:lnTo>
                  <a:lnTo>
                    <a:pt x="176" y="3928"/>
                  </a:lnTo>
                  <a:lnTo>
                    <a:pt x="176" y="3796"/>
                  </a:lnTo>
                  <a:lnTo>
                    <a:pt x="220" y="3686"/>
                  </a:lnTo>
                  <a:lnTo>
                    <a:pt x="286" y="3577"/>
                  </a:lnTo>
                  <a:lnTo>
                    <a:pt x="396" y="3511"/>
                  </a:lnTo>
                  <a:lnTo>
                    <a:pt x="462" y="3489"/>
                  </a:lnTo>
                  <a:lnTo>
                    <a:pt x="527" y="3489"/>
                  </a:lnTo>
                  <a:lnTo>
                    <a:pt x="593" y="3511"/>
                  </a:lnTo>
                  <a:lnTo>
                    <a:pt x="681" y="3533"/>
                  </a:lnTo>
                  <a:lnTo>
                    <a:pt x="681" y="3533"/>
                  </a:lnTo>
                  <a:lnTo>
                    <a:pt x="813" y="3599"/>
                  </a:lnTo>
                  <a:lnTo>
                    <a:pt x="922" y="3621"/>
                  </a:lnTo>
                  <a:lnTo>
                    <a:pt x="1076" y="3642"/>
                  </a:lnTo>
                  <a:lnTo>
                    <a:pt x="1208" y="3642"/>
                  </a:lnTo>
                  <a:lnTo>
                    <a:pt x="1339" y="3642"/>
                  </a:lnTo>
                  <a:lnTo>
                    <a:pt x="1471" y="3599"/>
                  </a:lnTo>
                  <a:lnTo>
                    <a:pt x="1603" y="3555"/>
                  </a:lnTo>
                  <a:lnTo>
                    <a:pt x="1712" y="3511"/>
                  </a:lnTo>
                  <a:lnTo>
                    <a:pt x="1712" y="3511"/>
                  </a:lnTo>
                  <a:lnTo>
                    <a:pt x="1822" y="3423"/>
                  </a:lnTo>
                  <a:lnTo>
                    <a:pt x="1932" y="3335"/>
                  </a:lnTo>
                  <a:lnTo>
                    <a:pt x="2020" y="3226"/>
                  </a:lnTo>
                  <a:lnTo>
                    <a:pt x="2085" y="3116"/>
                  </a:lnTo>
                  <a:lnTo>
                    <a:pt x="2129" y="3006"/>
                  </a:lnTo>
                  <a:lnTo>
                    <a:pt x="2173" y="2874"/>
                  </a:lnTo>
                  <a:lnTo>
                    <a:pt x="2173" y="2743"/>
                  </a:lnTo>
                  <a:lnTo>
                    <a:pt x="2195" y="2611"/>
                  </a:lnTo>
                  <a:lnTo>
                    <a:pt x="2195" y="2611"/>
                  </a:lnTo>
                  <a:lnTo>
                    <a:pt x="2173" y="2480"/>
                  </a:lnTo>
                  <a:lnTo>
                    <a:pt x="2151" y="2348"/>
                  </a:lnTo>
                  <a:lnTo>
                    <a:pt x="2085" y="2216"/>
                  </a:lnTo>
                  <a:lnTo>
                    <a:pt x="2020" y="2085"/>
                  </a:lnTo>
                  <a:lnTo>
                    <a:pt x="1954" y="1997"/>
                  </a:lnTo>
                  <a:lnTo>
                    <a:pt x="1844" y="1887"/>
                  </a:lnTo>
                  <a:lnTo>
                    <a:pt x="1756" y="1821"/>
                  </a:lnTo>
                  <a:lnTo>
                    <a:pt x="1625" y="1755"/>
                  </a:lnTo>
                  <a:lnTo>
                    <a:pt x="1625" y="1755"/>
                  </a:lnTo>
                  <a:lnTo>
                    <a:pt x="1515" y="1712"/>
                  </a:lnTo>
                  <a:lnTo>
                    <a:pt x="1383" y="1668"/>
                  </a:lnTo>
                  <a:lnTo>
                    <a:pt x="1252" y="1668"/>
                  </a:lnTo>
                  <a:lnTo>
                    <a:pt x="1120" y="1668"/>
                  </a:lnTo>
                  <a:lnTo>
                    <a:pt x="988" y="1668"/>
                  </a:lnTo>
                  <a:lnTo>
                    <a:pt x="857" y="1712"/>
                  </a:lnTo>
                  <a:lnTo>
                    <a:pt x="725" y="1755"/>
                  </a:lnTo>
                  <a:lnTo>
                    <a:pt x="615" y="1821"/>
                  </a:lnTo>
                  <a:lnTo>
                    <a:pt x="615" y="1821"/>
                  </a:lnTo>
                  <a:lnTo>
                    <a:pt x="506" y="1887"/>
                  </a:lnTo>
                  <a:lnTo>
                    <a:pt x="396" y="1909"/>
                  </a:lnTo>
                  <a:lnTo>
                    <a:pt x="286" y="1909"/>
                  </a:lnTo>
                  <a:lnTo>
                    <a:pt x="176" y="1865"/>
                  </a:lnTo>
                  <a:lnTo>
                    <a:pt x="176" y="1865"/>
                  </a:lnTo>
                  <a:lnTo>
                    <a:pt x="67" y="1799"/>
                  </a:lnTo>
                  <a:lnTo>
                    <a:pt x="23" y="1690"/>
                  </a:lnTo>
                  <a:lnTo>
                    <a:pt x="1" y="1558"/>
                  </a:lnTo>
                  <a:lnTo>
                    <a:pt x="1" y="1448"/>
                  </a:lnTo>
                  <a:lnTo>
                    <a:pt x="1" y="1448"/>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5405;p48">
              <a:extLst>
                <a:ext uri="{FF2B5EF4-FFF2-40B4-BE49-F238E27FC236}">
                  <a16:creationId xmlns:a16="http://schemas.microsoft.com/office/drawing/2014/main" id="{9A2A7F87-E663-971B-29F9-8348BCC01033}"/>
                </a:ext>
              </a:extLst>
            </p:cNvPr>
            <p:cNvSpPr/>
            <p:nvPr/>
          </p:nvSpPr>
          <p:spPr>
            <a:xfrm>
              <a:off x="5695575" y="2934025"/>
              <a:ext cx="147600" cy="146500"/>
            </a:xfrm>
            <a:custGeom>
              <a:avLst/>
              <a:gdLst/>
              <a:ahLst/>
              <a:cxnLst/>
              <a:rect l="l" t="t" r="r" b="b"/>
              <a:pathLst>
                <a:path w="5904" h="5860" extrusionOk="0">
                  <a:moveTo>
                    <a:pt x="2766" y="1"/>
                  </a:moveTo>
                  <a:lnTo>
                    <a:pt x="2766" y="1"/>
                  </a:lnTo>
                  <a:lnTo>
                    <a:pt x="2458" y="1"/>
                  </a:lnTo>
                  <a:lnTo>
                    <a:pt x="2173" y="23"/>
                  </a:lnTo>
                  <a:lnTo>
                    <a:pt x="1910" y="67"/>
                  </a:lnTo>
                  <a:lnTo>
                    <a:pt x="1647" y="155"/>
                  </a:lnTo>
                  <a:lnTo>
                    <a:pt x="1427" y="242"/>
                  </a:lnTo>
                  <a:lnTo>
                    <a:pt x="1208" y="352"/>
                  </a:lnTo>
                  <a:lnTo>
                    <a:pt x="1010" y="484"/>
                  </a:lnTo>
                  <a:lnTo>
                    <a:pt x="835" y="637"/>
                  </a:lnTo>
                  <a:lnTo>
                    <a:pt x="659" y="791"/>
                  </a:lnTo>
                  <a:lnTo>
                    <a:pt x="528" y="988"/>
                  </a:lnTo>
                  <a:lnTo>
                    <a:pt x="396" y="1164"/>
                  </a:lnTo>
                  <a:lnTo>
                    <a:pt x="286" y="1383"/>
                  </a:lnTo>
                  <a:lnTo>
                    <a:pt x="198" y="1581"/>
                  </a:lnTo>
                  <a:lnTo>
                    <a:pt x="133" y="1822"/>
                  </a:lnTo>
                  <a:lnTo>
                    <a:pt x="67" y="2042"/>
                  </a:lnTo>
                  <a:lnTo>
                    <a:pt x="23" y="2283"/>
                  </a:lnTo>
                  <a:lnTo>
                    <a:pt x="1" y="2524"/>
                  </a:lnTo>
                  <a:lnTo>
                    <a:pt x="1" y="2766"/>
                  </a:lnTo>
                  <a:lnTo>
                    <a:pt x="1" y="3007"/>
                  </a:lnTo>
                  <a:lnTo>
                    <a:pt x="45" y="3248"/>
                  </a:lnTo>
                  <a:lnTo>
                    <a:pt x="89" y="3490"/>
                  </a:lnTo>
                  <a:lnTo>
                    <a:pt x="154" y="3709"/>
                  </a:lnTo>
                  <a:lnTo>
                    <a:pt x="220" y="3951"/>
                  </a:lnTo>
                  <a:lnTo>
                    <a:pt x="308" y="4170"/>
                  </a:lnTo>
                  <a:lnTo>
                    <a:pt x="440" y="4389"/>
                  </a:lnTo>
                  <a:lnTo>
                    <a:pt x="549" y="4587"/>
                  </a:lnTo>
                  <a:lnTo>
                    <a:pt x="703" y="4784"/>
                  </a:lnTo>
                  <a:lnTo>
                    <a:pt x="857" y="4960"/>
                  </a:lnTo>
                  <a:lnTo>
                    <a:pt x="1032" y="5135"/>
                  </a:lnTo>
                  <a:lnTo>
                    <a:pt x="1230" y="5289"/>
                  </a:lnTo>
                  <a:lnTo>
                    <a:pt x="1449" y="5421"/>
                  </a:lnTo>
                  <a:lnTo>
                    <a:pt x="1669" y="5530"/>
                  </a:lnTo>
                  <a:lnTo>
                    <a:pt x="1669" y="5530"/>
                  </a:lnTo>
                  <a:lnTo>
                    <a:pt x="2020" y="5662"/>
                  </a:lnTo>
                  <a:lnTo>
                    <a:pt x="2349" y="5772"/>
                  </a:lnTo>
                  <a:lnTo>
                    <a:pt x="2678" y="5838"/>
                  </a:lnTo>
                  <a:lnTo>
                    <a:pt x="2985" y="5860"/>
                  </a:lnTo>
                  <a:lnTo>
                    <a:pt x="3292" y="5860"/>
                  </a:lnTo>
                  <a:lnTo>
                    <a:pt x="3599" y="5816"/>
                  </a:lnTo>
                  <a:lnTo>
                    <a:pt x="3885" y="5772"/>
                  </a:lnTo>
                  <a:lnTo>
                    <a:pt x="4170" y="5684"/>
                  </a:lnTo>
                  <a:lnTo>
                    <a:pt x="4411" y="5596"/>
                  </a:lnTo>
                  <a:lnTo>
                    <a:pt x="4653" y="5465"/>
                  </a:lnTo>
                  <a:lnTo>
                    <a:pt x="4872" y="5333"/>
                  </a:lnTo>
                  <a:lnTo>
                    <a:pt x="5070" y="5179"/>
                  </a:lnTo>
                  <a:lnTo>
                    <a:pt x="5267" y="5026"/>
                  </a:lnTo>
                  <a:lnTo>
                    <a:pt x="5421" y="4850"/>
                  </a:lnTo>
                  <a:lnTo>
                    <a:pt x="5552" y="4675"/>
                  </a:lnTo>
                  <a:lnTo>
                    <a:pt x="5640" y="4499"/>
                  </a:lnTo>
                  <a:lnTo>
                    <a:pt x="5640" y="4499"/>
                  </a:lnTo>
                  <a:lnTo>
                    <a:pt x="5728" y="4302"/>
                  </a:lnTo>
                  <a:lnTo>
                    <a:pt x="5816" y="4038"/>
                  </a:lnTo>
                  <a:lnTo>
                    <a:pt x="5860" y="3753"/>
                  </a:lnTo>
                  <a:lnTo>
                    <a:pt x="5903" y="3424"/>
                  </a:lnTo>
                  <a:lnTo>
                    <a:pt x="5903" y="3073"/>
                  </a:lnTo>
                  <a:lnTo>
                    <a:pt x="5881" y="2722"/>
                  </a:lnTo>
                  <a:lnTo>
                    <a:pt x="5838" y="2349"/>
                  </a:lnTo>
                  <a:lnTo>
                    <a:pt x="5728" y="1976"/>
                  </a:lnTo>
                  <a:lnTo>
                    <a:pt x="5662" y="1800"/>
                  </a:lnTo>
                  <a:lnTo>
                    <a:pt x="5574" y="1625"/>
                  </a:lnTo>
                  <a:lnTo>
                    <a:pt x="5486" y="1449"/>
                  </a:lnTo>
                  <a:lnTo>
                    <a:pt x="5377" y="1274"/>
                  </a:lnTo>
                  <a:lnTo>
                    <a:pt x="5245" y="1098"/>
                  </a:lnTo>
                  <a:lnTo>
                    <a:pt x="5113" y="944"/>
                  </a:lnTo>
                  <a:lnTo>
                    <a:pt x="4960" y="813"/>
                  </a:lnTo>
                  <a:lnTo>
                    <a:pt x="4784" y="659"/>
                  </a:lnTo>
                  <a:lnTo>
                    <a:pt x="4609" y="528"/>
                  </a:lnTo>
                  <a:lnTo>
                    <a:pt x="4411" y="418"/>
                  </a:lnTo>
                  <a:lnTo>
                    <a:pt x="4170" y="308"/>
                  </a:lnTo>
                  <a:lnTo>
                    <a:pt x="3929" y="220"/>
                  </a:lnTo>
                  <a:lnTo>
                    <a:pt x="3665" y="155"/>
                  </a:lnTo>
                  <a:lnTo>
                    <a:pt x="3402" y="89"/>
                  </a:lnTo>
                  <a:lnTo>
                    <a:pt x="3095" y="45"/>
                  </a:lnTo>
                  <a:lnTo>
                    <a:pt x="2766" y="1"/>
                  </a:lnTo>
                  <a:lnTo>
                    <a:pt x="2766" y="1"/>
                  </a:lnTo>
                  <a:close/>
                </a:path>
              </a:pathLst>
            </a:custGeom>
            <a:solidFill>
              <a:srgbClr val="CD5B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5406;p48">
              <a:extLst>
                <a:ext uri="{FF2B5EF4-FFF2-40B4-BE49-F238E27FC236}">
                  <a16:creationId xmlns:a16="http://schemas.microsoft.com/office/drawing/2014/main" id="{6095B122-BC9B-67CE-B222-A125CC1ECF19}"/>
                </a:ext>
              </a:extLst>
            </p:cNvPr>
            <p:cNvSpPr/>
            <p:nvPr/>
          </p:nvSpPr>
          <p:spPr>
            <a:xfrm>
              <a:off x="5713150" y="2952150"/>
              <a:ext cx="92725" cy="109175"/>
            </a:xfrm>
            <a:custGeom>
              <a:avLst/>
              <a:gdLst/>
              <a:ahLst/>
              <a:cxnLst/>
              <a:rect l="l" t="t" r="r" b="b"/>
              <a:pathLst>
                <a:path w="3709" h="4367" extrusionOk="0">
                  <a:moveTo>
                    <a:pt x="3686" y="1448"/>
                  </a:moveTo>
                  <a:lnTo>
                    <a:pt x="3686" y="1448"/>
                  </a:lnTo>
                  <a:lnTo>
                    <a:pt x="3621" y="1251"/>
                  </a:lnTo>
                  <a:lnTo>
                    <a:pt x="3533" y="1075"/>
                  </a:lnTo>
                  <a:lnTo>
                    <a:pt x="3445" y="900"/>
                  </a:lnTo>
                  <a:lnTo>
                    <a:pt x="3335" y="746"/>
                  </a:lnTo>
                  <a:lnTo>
                    <a:pt x="3204" y="592"/>
                  </a:lnTo>
                  <a:lnTo>
                    <a:pt x="3050" y="461"/>
                  </a:lnTo>
                  <a:lnTo>
                    <a:pt x="2896" y="351"/>
                  </a:lnTo>
                  <a:lnTo>
                    <a:pt x="2743" y="241"/>
                  </a:lnTo>
                  <a:lnTo>
                    <a:pt x="2567" y="154"/>
                  </a:lnTo>
                  <a:lnTo>
                    <a:pt x="2392" y="88"/>
                  </a:lnTo>
                  <a:lnTo>
                    <a:pt x="2194" y="44"/>
                  </a:lnTo>
                  <a:lnTo>
                    <a:pt x="1997" y="0"/>
                  </a:lnTo>
                  <a:lnTo>
                    <a:pt x="1821" y="0"/>
                  </a:lnTo>
                  <a:lnTo>
                    <a:pt x="1624" y="0"/>
                  </a:lnTo>
                  <a:lnTo>
                    <a:pt x="1426" y="44"/>
                  </a:lnTo>
                  <a:lnTo>
                    <a:pt x="1229" y="88"/>
                  </a:lnTo>
                  <a:lnTo>
                    <a:pt x="1229" y="88"/>
                  </a:lnTo>
                  <a:lnTo>
                    <a:pt x="1031" y="154"/>
                  </a:lnTo>
                  <a:lnTo>
                    <a:pt x="856" y="263"/>
                  </a:lnTo>
                  <a:lnTo>
                    <a:pt x="702" y="373"/>
                  </a:lnTo>
                  <a:lnTo>
                    <a:pt x="549" y="483"/>
                  </a:lnTo>
                  <a:lnTo>
                    <a:pt x="395" y="636"/>
                  </a:lnTo>
                  <a:lnTo>
                    <a:pt x="285" y="790"/>
                  </a:lnTo>
                  <a:lnTo>
                    <a:pt x="176" y="966"/>
                  </a:lnTo>
                  <a:lnTo>
                    <a:pt x="110" y="1141"/>
                  </a:lnTo>
                  <a:lnTo>
                    <a:pt x="110" y="1141"/>
                  </a:lnTo>
                  <a:lnTo>
                    <a:pt x="44" y="1317"/>
                  </a:lnTo>
                  <a:lnTo>
                    <a:pt x="22" y="1492"/>
                  </a:lnTo>
                  <a:lnTo>
                    <a:pt x="0" y="1690"/>
                  </a:lnTo>
                  <a:lnTo>
                    <a:pt x="0" y="1865"/>
                  </a:lnTo>
                  <a:lnTo>
                    <a:pt x="22" y="2063"/>
                  </a:lnTo>
                  <a:lnTo>
                    <a:pt x="44" y="2238"/>
                  </a:lnTo>
                  <a:lnTo>
                    <a:pt x="110" y="2414"/>
                  </a:lnTo>
                  <a:lnTo>
                    <a:pt x="176" y="2589"/>
                  </a:lnTo>
                  <a:lnTo>
                    <a:pt x="176" y="2589"/>
                  </a:lnTo>
                  <a:lnTo>
                    <a:pt x="198" y="2633"/>
                  </a:lnTo>
                  <a:lnTo>
                    <a:pt x="219" y="2655"/>
                  </a:lnTo>
                  <a:lnTo>
                    <a:pt x="263" y="2655"/>
                  </a:lnTo>
                  <a:lnTo>
                    <a:pt x="307" y="2633"/>
                  </a:lnTo>
                  <a:lnTo>
                    <a:pt x="329" y="2611"/>
                  </a:lnTo>
                  <a:lnTo>
                    <a:pt x="351" y="2589"/>
                  </a:lnTo>
                  <a:lnTo>
                    <a:pt x="373" y="2545"/>
                  </a:lnTo>
                  <a:lnTo>
                    <a:pt x="373" y="2501"/>
                  </a:lnTo>
                  <a:lnTo>
                    <a:pt x="373" y="2501"/>
                  </a:lnTo>
                  <a:lnTo>
                    <a:pt x="329" y="2348"/>
                  </a:lnTo>
                  <a:lnTo>
                    <a:pt x="307" y="2194"/>
                  </a:lnTo>
                  <a:lnTo>
                    <a:pt x="307" y="2063"/>
                  </a:lnTo>
                  <a:lnTo>
                    <a:pt x="307" y="1909"/>
                  </a:lnTo>
                  <a:lnTo>
                    <a:pt x="351" y="1777"/>
                  </a:lnTo>
                  <a:lnTo>
                    <a:pt x="395" y="1624"/>
                  </a:lnTo>
                  <a:lnTo>
                    <a:pt x="461" y="1492"/>
                  </a:lnTo>
                  <a:lnTo>
                    <a:pt x="527" y="1382"/>
                  </a:lnTo>
                  <a:lnTo>
                    <a:pt x="614" y="1251"/>
                  </a:lnTo>
                  <a:lnTo>
                    <a:pt x="702" y="1141"/>
                  </a:lnTo>
                  <a:lnTo>
                    <a:pt x="812" y="1053"/>
                  </a:lnTo>
                  <a:lnTo>
                    <a:pt x="922" y="944"/>
                  </a:lnTo>
                  <a:lnTo>
                    <a:pt x="1053" y="878"/>
                  </a:lnTo>
                  <a:lnTo>
                    <a:pt x="1185" y="812"/>
                  </a:lnTo>
                  <a:lnTo>
                    <a:pt x="1339" y="768"/>
                  </a:lnTo>
                  <a:lnTo>
                    <a:pt x="1470" y="724"/>
                  </a:lnTo>
                  <a:lnTo>
                    <a:pt x="1470" y="724"/>
                  </a:lnTo>
                  <a:lnTo>
                    <a:pt x="1602" y="702"/>
                  </a:lnTo>
                  <a:lnTo>
                    <a:pt x="1733" y="702"/>
                  </a:lnTo>
                  <a:lnTo>
                    <a:pt x="1865" y="702"/>
                  </a:lnTo>
                  <a:lnTo>
                    <a:pt x="1997" y="724"/>
                  </a:lnTo>
                  <a:lnTo>
                    <a:pt x="2238" y="812"/>
                  </a:lnTo>
                  <a:lnTo>
                    <a:pt x="2458" y="922"/>
                  </a:lnTo>
                  <a:lnTo>
                    <a:pt x="2458" y="922"/>
                  </a:lnTo>
                  <a:lnTo>
                    <a:pt x="2238" y="944"/>
                  </a:lnTo>
                  <a:lnTo>
                    <a:pt x="2041" y="987"/>
                  </a:lnTo>
                  <a:lnTo>
                    <a:pt x="1821" y="1053"/>
                  </a:lnTo>
                  <a:lnTo>
                    <a:pt x="1646" y="1141"/>
                  </a:lnTo>
                  <a:lnTo>
                    <a:pt x="1448" y="1251"/>
                  </a:lnTo>
                  <a:lnTo>
                    <a:pt x="1295" y="1404"/>
                  </a:lnTo>
                  <a:lnTo>
                    <a:pt x="1141" y="1558"/>
                  </a:lnTo>
                  <a:lnTo>
                    <a:pt x="1009" y="1755"/>
                  </a:lnTo>
                  <a:lnTo>
                    <a:pt x="1009" y="1755"/>
                  </a:lnTo>
                  <a:lnTo>
                    <a:pt x="922" y="1909"/>
                  </a:lnTo>
                  <a:lnTo>
                    <a:pt x="856" y="2085"/>
                  </a:lnTo>
                  <a:lnTo>
                    <a:pt x="812" y="2260"/>
                  </a:lnTo>
                  <a:lnTo>
                    <a:pt x="790" y="2436"/>
                  </a:lnTo>
                  <a:lnTo>
                    <a:pt x="768" y="2611"/>
                  </a:lnTo>
                  <a:lnTo>
                    <a:pt x="790" y="2787"/>
                  </a:lnTo>
                  <a:lnTo>
                    <a:pt x="812" y="2962"/>
                  </a:lnTo>
                  <a:lnTo>
                    <a:pt x="856" y="3138"/>
                  </a:lnTo>
                  <a:lnTo>
                    <a:pt x="900" y="3313"/>
                  </a:lnTo>
                  <a:lnTo>
                    <a:pt x="987" y="3467"/>
                  </a:lnTo>
                  <a:lnTo>
                    <a:pt x="1075" y="3621"/>
                  </a:lnTo>
                  <a:lnTo>
                    <a:pt x="1163" y="3752"/>
                  </a:lnTo>
                  <a:lnTo>
                    <a:pt x="1295" y="3884"/>
                  </a:lnTo>
                  <a:lnTo>
                    <a:pt x="1426" y="4015"/>
                  </a:lnTo>
                  <a:lnTo>
                    <a:pt x="1580" y="4103"/>
                  </a:lnTo>
                  <a:lnTo>
                    <a:pt x="1733" y="4191"/>
                  </a:lnTo>
                  <a:lnTo>
                    <a:pt x="1733" y="4191"/>
                  </a:lnTo>
                  <a:lnTo>
                    <a:pt x="1931" y="4279"/>
                  </a:lnTo>
                  <a:lnTo>
                    <a:pt x="2150" y="4323"/>
                  </a:lnTo>
                  <a:lnTo>
                    <a:pt x="2348" y="4367"/>
                  </a:lnTo>
                  <a:lnTo>
                    <a:pt x="2567" y="4367"/>
                  </a:lnTo>
                  <a:lnTo>
                    <a:pt x="2765" y="4345"/>
                  </a:lnTo>
                  <a:lnTo>
                    <a:pt x="2962" y="4301"/>
                  </a:lnTo>
                  <a:lnTo>
                    <a:pt x="3160" y="4235"/>
                  </a:lnTo>
                  <a:lnTo>
                    <a:pt x="3357" y="4147"/>
                  </a:lnTo>
                  <a:lnTo>
                    <a:pt x="3357" y="4147"/>
                  </a:lnTo>
                  <a:lnTo>
                    <a:pt x="3423" y="4103"/>
                  </a:lnTo>
                  <a:lnTo>
                    <a:pt x="3467" y="4037"/>
                  </a:lnTo>
                  <a:lnTo>
                    <a:pt x="3489" y="3972"/>
                  </a:lnTo>
                  <a:lnTo>
                    <a:pt x="3511" y="3928"/>
                  </a:lnTo>
                  <a:lnTo>
                    <a:pt x="3511" y="3796"/>
                  </a:lnTo>
                  <a:lnTo>
                    <a:pt x="3467" y="3686"/>
                  </a:lnTo>
                  <a:lnTo>
                    <a:pt x="3401" y="3577"/>
                  </a:lnTo>
                  <a:lnTo>
                    <a:pt x="3291" y="3511"/>
                  </a:lnTo>
                  <a:lnTo>
                    <a:pt x="3226" y="3489"/>
                  </a:lnTo>
                  <a:lnTo>
                    <a:pt x="3160" y="3489"/>
                  </a:lnTo>
                  <a:lnTo>
                    <a:pt x="3094" y="3511"/>
                  </a:lnTo>
                  <a:lnTo>
                    <a:pt x="3006" y="3533"/>
                  </a:lnTo>
                  <a:lnTo>
                    <a:pt x="3006" y="3533"/>
                  </a:lnTo>
                  <a:lnTo>
                    <a:pt x="2896" y="3599"/>
                  </a:lnTo>
                  <a:lnTo>
                    <a:pt x="2765" y="3621"/>
                  </a:lnTo>
                  <a:lnTo>
                    <a:pt x="2633" y="3642"/>
                  </a:lnTo>
                  <a:lnTo>
                    <a:pt x="2501" y="3642"/>
                  </a:lnTo>
                  <a:lnTo>
                    <a:pt x="2348" y="3642"/>
                  </a:lnTo>
                  <a:lnTo>
                    <a:pt x="2216" y="3599"/>
                  </a:lnTo>
                  <a:lnTo>
                    <a:pt x="2107" y="3555"/>
                  </a:lnTo>
                  <a:lnTo>
                    <a:pt x="1975" y="3511"/>
                  </a:lnTo>
                  <a:lnTo>
                    <a:pt x="1975" y="3511"/>
                  </a:lnTo>
                  <a:lnTo>
                    <a:pt x="1865" y="3423"/>
                  </a:lnTo>
                  <a:lnTo>
                    <a:pt x="1755" y="3335"/>
                  </a:lnTo>
                  <a:lnTo>
                    <a:pt x="1690" y="3226"/>
                  </a:lnTo>
                  <a:lnTo>
                    <a:pt x="1624" y="3116"/>
                  </a:lnTo>
                  <a:lnTo>
                    <a:pt x="1558" y="3006"/>
                  </a:lnTo>
                  <a:lnTo>
                    <a:pt x="1536" y="2874"/>
                  </a:lnTo>
                  <a:lnTo>
                    <a:pt x="1514" y="2743"/>
                  </a:lnTo>
                  <a:lnTo>
                    <a:pt x="1514" y="2611"/>
                  </a:lnTo>
                  <a:lnTo>
                    <a:pt x="1514" y="2611"/>
                  </a:lnTo>
                  <a:lnTo>
                    <a:pt x="1514" y="2480"/>
                  </a:lnTo>
                  <a:lnTo>
                    <a:pt x="1558" y="2348"/>
                  </a:lnTo>
                  <a:lnTo>
                    <a:pt x="1602" y="2216"/>
                  </a:lnTo>
                  <a:lnTo>
                    <a:pt x="1668" y="2085"/>
                  </a:lnTo>
                  <a:lnTo>
                    <a:pt x="1733" y="1997"/>
                  </a:lnTo>
                  <a:lnTo>
                    <a:pt x="1843" y="1887"/>
                  </a:lnTo>
                  <a:lnTo>
                    <a:pt x="1953" y="1821"/>
                  </a:lnTo>
                  <a:lnTo>
                    <a:pt x="2063" y="1755"/>
                  </a:lnTo>
                  <a:lnTo>
                    <a:pt x="2063" y="1755"/>
                  </a:lnTo>
                  <a:lnTo>
                    <a:pt x="2172" y="1712"/>
                  </a:lnTo>
                  <a:lnTo>
                    <a:pt x="2304" y="1668"/>
                  </a:lnTo>
                  <a:lnTo>
                    <a:pt x="2436" y="1668"/>
                  </a:lnTo>
                  <a:lnTo>
                    <a:pt x="2567" y="1668"/>
                  </a:lnTo>
                  <a:lnTo>
                    <a:pt x="2699" y="1668"/>
                  </a:lnTo>
                  <a:lnTo>
                    <a:pt x="2831" y="1712"/>
                  </a:lnTo>
                  <a:lnTo>
                    <a:pt x="2962" y="1755"/>
                  </a:lnTo>
                  <a:lnTo>
                    <a:pt x="3072" y="1821"/>
                  </a:lnTo>
                  <a:lnTo>
                    <a:pt x="3072" y="1821"/>
                  </a:lnTo>
                  <a:lnTo>
                    <a:pt x="3182" y="1887"/>
                  </a:lnTo>
                  <a:lnTo>
                    <a:pt x="3291" y="1909"/>
                  </a:lnTo>
                  <a:lnTo>
                    <a:pt x="3401" y="1909"/>
                  </a:lnTo>
                  <a:lnTo>
                    <a:pt x="3533" y="1865"/>
                  </a:lnTo>
                  <a:lnTo>
                    <a:pt x="3533" y="1865"/>
                  </a:lnTo>
                  <a:lnTo>
                    <a:pt x="3621" y="1799"/>
                  </a:lnTo>
                  <a:lnTo>
                    <a:pt x="3664" y="1690"/>
                  </a:lnTo>
                  <a:lnTo>
                    <a:pt x="3708" y="1558"/>
                  </a:lnTo>
                  <a:lnTo>
                    <a:pt x="3686" y="1448"/>
                  </a:lnTo>
                  <a:lnTo>
                    <a:pt x="3686" y="1448"/>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5407;p48">
              <a:extLst>
                <a:ext uri="{FF2B5EF4-FFF2-40B4-BE49-F238E27FC236}">
                  <a16:creationId xmlns:a16="http://schemas.microsoft.com/office/drawing/2014/main" id="{6D527ED8-7E5D-D87F-A594-F8B4ECE14FA8}"/>
                </a:ext>
              </a:extLst>
            </p:cNvPr>
            <p:cNvSpPr/>
            <p:nvPr/>
          </p:nvSpPr>
          <p:spPr>
            <a:xfrm>
              <a:off x="5790475" y="2603800"/>
              <a:ext cx="513475" cy="647325"/>
            </a:xfrm>
            <a:custGeom>
              <a:avLst/>
              <a:gdLst/>
              <a:ahLst/>
              <a:cxnLst/>
              <a:rect l="l" t="t" r="r" b="b"/>
              <a:pathLst>
                <a:path w="20539" h="25893" extrusionOk="0">
                  <a:moveTo>
                    <a:pt x="20429" y="13539"/>
                  </a:moveTo>
                  <a:lnTo>
                    <a:pt x="20429" y="13539"/>
                  </a:lnTo>
                  <a:lnTo>
                    <a:pt x="20451" y="13824"/>
                  </a:lnTo>
                  <a:lnTo>
                    <a:pt x="20495" y="14110"/>
                  </a:lnTo>
                  <a:lnTo>
                    <a:pt x="20495" y="14110"/>
                  </a:lnTo>
                  <a:lnTo>
                    <a:pt x="20517" y="14263"/>
                  </a:lnTo>
                  <a:lnTo>
                    <a:pt x="20539" y="14439"/>
                  </a:lnTo>
                  <a:lnTo>
                    <a:pt x="20539" y="14768"/>
                  </a:lnTo>
                  <a:lnTo>
                    <a:pt x="20495" y="15097"/>
                  </a:lnTo>
                  <a:lnTo>
                    <a:pt x="20429" y="15426"/>
                  </a:lnTo>
                  <a:lnTo>
                    <a:pt x="20429" y="15426"/>
                  </a:lnTo>
                  <a:lnTo>
                    <a:pt x="20298" y="16150"/>
                  </a:lnTo>
                  <a:lnTo>
                    <a:pt x="20144" y="16852"/>
                  </a:lnTo>
                  <a:lnTo>
                    <a:pt x="20144" y="16852"/>
                  </a:lnTo>
                  <a:lnTo>
                    <a:pt x="20012" y="17467"/>
                  </a:lnTo>
                  <a:lnTo>
                    <a:pt x="19859" y="18081"/>
                  </a:lnTo>
                  <a:lnTo>
                    <a:pt x="19661" y="18674"/>
                  </a:lnTo>
                  <a:lnTo>
                    <a:pt x="19442" y="19266"/>
                  </a:lnTo>
                  <a:lnTo>
                    <a:pt x="19442" y="19266"/>
                  </a:lnTo>
                  <a:lnTo>
                    <a:pt x="19420" y="19310"/>
                  </a:lnTo>
                  <a:lnTo>
                    <a:pt x="19420" y="19310"/>
                  </a:lnTo>
                  <a:lnTo>
                    <a:pt x="19244" y="19771"/>
                  </a:lnTo>
                  <a:lnTo>
                    <a:pt x="19025" y="20232"/>
                  </a:lnTo>
                  <a:lnTo>
                    <a:pt x="18784" y="20670"/>
                  </a:lnTo>
                  <a:lnTo>
                    <a:pt x="18542" y="21109"/>
                  </a:lnTo>
                  <a:lnTo>
                    <a:pt x="18279" y="21526"/>
                  </a:lnTo>
                  <a:lnTo>
                    <a:pt x="17994" y="21921"/>
                  </a:lnTo>
                  <a:lnTo>
                    <a:pt x="17686" y="22316"/>
                  </a:lnTo>
                  <a:lnTo>
                    <a:pt x="17357" y="22711"/>
                  </a:lnTo>
                  <a:lnTo>
                    <a:pt x="17357" y="22711"/>
                  </a:lnTo>
                  <a:lnTo>
                    <a:pt x="16984" y="23150"/>
                  </a:lnTo>
                  <a:lnTo>
                    <a:pt x="16611" y="23523"/>
                  </a:lnTo>
                  <a:lnTo>
                    <a:pt x="16238" y="23874"/>
                  </a:lnTo>
                  <a:lnTo>
                    <a:pt x="15843" y="24203"/>
                  </a:lnTo>
                  <a:lnTo>
                    <a:pt x="15470" y="24488"/>
                  </a:lnTo>
                  <a:lnTo>
                    <a:pt x="15075" y="24752"/>
                  </a:lnTo>
                  <a:lnTo>
                    <a:pt x="14658" y="24993"/>
                  </a:lnTo>
                  <a:lnTo>
                    <a:pt x="14242" y="25190"/>
                  </a:lnTo>
                  <a:lnTo>
                    <a:pt x="13825" y="25366"/>
                  </a:lnTo>
                  <a:lnTo>
                    <a:pt x="13386" y="25520"/>
                  </a:lnTo>
                  <a:lnTo>
                    <a:pt x="12947" y="25629"/>
                  </a:lnTo>
                  <a:lnTo>
                    <a:pt x="12486" y="25739"/>
                  </a:lnTo>
                  <a:lnTo>
                    <a:pt x="12025" y="25805"/>
                  </a:lnTo>
                  <a:lnTo>
                    <a:pt x="11543" y="25849"/>
                  </a:lnTo>
                  <a:lnTo>
                    <a:pt x="11038" y="25893"/>
                  </a:lnTo>
                  <a:lnTo>
                    <a:pt x="10533" y="25893"/>
                  </a:lnTo>
                  <a:lnTo>
                    <a:pt x="10533" y="25893"/>
                  </a:lnTo>
                  <a:lnTo>
                    <a:pt x="10007" y="25893"/>
                  </a:lnTo>
                  <a:lnTo>
                    <a:pt x="9480" y="25849"/>
                  </a:lnTo>
                  <a:lnTo>
                    <a:pt x="8975" y="25805"/>
                  </a:lnTo>
                  <a:lnTo>
                    <a:pt x="8471" y="25717"/>
                  </a:lnTo>
                  <a:lnTo>
                    <a:pt x="7988" y="25607"/>
                  </a:lnTo>
                  <a:lnTo>
                    <a:pt x="7505" y="25476"/>
                  </a:lnTo>
                  <a:lnTo>
                    <a:pt x="7022" y="25322"/>
                  </a:lnTo>
                  <a:lnTo>
                    <a:pt x="6562" y="25125"/>
                  </a:lnTo>
                  <a:lnTo>
                    <a:pt x="6101" y="24927"/>
                  </a:lnTo>
                  <a:lnTo>
                    <a:pt x="5662" y="24686"/>
                  </a:lnTo>
                  <a:lnTo>
                    <a:pt x="5223" y="24401"/>
                  </a:lnTo>
                  <a:lnTo>
                    <a:pt x="4806" y="24115"/>
                  </a:lnTo>
                  <a:lnTo>
                    <a:pt x="4389" y="23786"/>
                  </a:lnTo>
                  <a:lnTo>
                    <a:pt x="3994" y="23413"/>
                  </a:lnTo>
                  <a:lnTo>
                    <a:pt x="3599" y="23018"/>
                  </a:lnTo>
                  <a:lnTo>
                    <a:pt x="3226" y="22601"/>
                  </a:lnTo>
                  <a:lnTo>
                    <a:pt x="3226" y="22601"/>
                  </a:lnTo>
                  <a:lnTo>
                    <a:pt x="2919" y="22228"/>
                  </a:lnTo>
                  <a:lnTo>
                    <a:pt x="2634" y="21855"/>
                  </a:lnTo>
                  <a:lnTo>
                    <a:pt x="2371" y="21460"/>
                  </a:lnTo>
                  <a:lnTo>
                    <a:pt x="2129" y="21065"/>
                  </a:lnTo>
                  <a:lnTo>
                    <a:pt x="1888" y="20670"/>
                  </a:lnTo>
                  <a:lnTo>
                    <a:pt x="1669" y="20253"/>
                  </a:lnTo>
                  <a:lnTo>
                    <a:pt x="1449" y="19837"/>
                  </a:lnTo>
                  <a:lnTo>
                    <a:pt x="1274" y="19420"/>
                  </a:lnTo>
                  <a:lnTo>
                    <a:pt x="1274" y="19420"/>
                  </a:lnTo>
                  <a:lnTo>
                    <a:pt x="1098" y="19025"/>
                  </a:lnTo>
                  <a:lnTo>
                    <a:pt x="944" y="18608"/>
                  </a:lnTo>
                  <a:lnTo>
                    <a:pt x="813" y="18191"/>
                  </a:lnTo>
                  <a:lnTo>
                    <a:pt x="703" y="17796"/>
                  </a:lnTo>
                  <a:lnTo>
                    <a:pt x="593" y="17357"/>
                  </a:lnTo>
                  <a:lnTo>
                    <a:pt x="506" y="16940"/>
                  </a:lnTo>
                  <a:lnTo>
                    <a:pt x="418" y="16523"/>
                  </a:lnTo>
                  <a:lnTo>
                    <a:pt x="352" y="16084"/>
                  </a:lnTo>
                  <a:lnTo>
                    <a:pt x="352" y="16084"/>
                  </a:lnTo>
                  <a:lnTo>
                    <a:pt x="264" y="15273"/>
                  </a:lnTo>
                  <a:lnTo>
                    <a:pt x="220" y="14439"/>
                  </a:lnTo>
                  <a:lnTo>
                    <a:pt x="220" y="14439"/>
                  </a:lnTo>
                  <a:lnTo>
                    <a:pt x="220" y="14241"/>
                  </a:lnTo>
                  <a:lnTo>
                    <a:pt x="198" y="14044"/>
                  </a:lnTo>
                  <a:lnTo>
                    <a:pt x="198" y="14044"/>
                  </a:lnTo>
                  <a:lnTo>
                    <a:pt x="155" y="13846"/>
                  </a:lnTo>
                  <a:lnTo>
                    <a:pt x="89" y="13671"/>
                  </a:lnTo>
                  <a:lnTo>
                    <a:pt x="89" y="13671"/>
                  </a:lnTo>
                  <a:lnTo>
                    <a:pt x="45" y="13539"/>
                  </a:lnTo>
                  <a:lnTo>
                    <a:pt x="23" y="13385"/>
                  </a:lnTo>
                  <a:lnTo>
                    <a:pt x="1" y="13056"/>
                  </a:lnTo>
                  <a:lnTo>
                    <a:pt x="1" y="12442"/>
                  </a:lnTo>
                  <a:lnTo>
                    <a:pt x="1" y="12442"/>
                  </a:lnTo>
                  <a:lnTo>
                    <a:pt x="1" y="11740"/>
                  </a:lnTo>
                  <a:lnTo>
                    <a:pt x="1" y="11016"/>
                  </a:lnTo>
                  <a:lnTo>
                    <a:pt x="45" y="10314"/>
                  </a:lnTo>
                  <a:lnTo>
                    <a:pt x="111" y="9611"/>
                  </a:lnTo>
                  <a:lnTo>
                    <a:pt x="111" y="9611"/>
                  </a:lnTo>
                  <a:lnTo>
                    <a:pt x="198" y="8909"/>
                  </a:lnTo>
                  <a:lnTo>
                    <a:pt x="330" y="8207"/>
                  </a:lnTo>
                  <a:lnTo>
                    <a:pt x="330" y="8207"/>
                  </a:lnTo>
                  <a:lnTo>
                    <a:pt x="484" y="7527"/>
                  </a:lnTo>
                  <a:lnTo>
                    <a:pt x="681" y="6847"/>
                  </a:lnTo>
                  <a:lnTo>
                    <a:pt x="923" y="6188"/>
                  </a:lnTo>
                  <a:lnTo>
                    <a:pt x="1208" y="5530"/>
                  </a:lnTo>
                  <a:lnTo>
                    <a:pt x="1537" y="4916"/>
                  </a:lnTo>
                  <a:lnTo>
                    <a:pt x="1734" y="4630"/>
                  </a:lnTo>
                  <a:lnTo>
                    <a:pt x="1910" y="4323"/>
                  </a:lnTo>
                  <a:lnTo>
                    <a:pt x="2129" y="4060"/>
                  </a:lnTo>
                  <a:lnTo>
                    <a:pt x="2349" y="3775"/>
                  </a:lnTo>
                  <a:lnTo>
                    <a:pt x="2568" y="3511"/>
                  </a:lnTo>
                  <a:lnTo>
                    <a:pt x="2810" y="3248"/>
                  </a:lnTo>
                  <a:lnTo>
                    <a:pt x="2810" y="3248"/>
                  </a:lnTo>
                  <a:lnTo>
                    <a:pt x="3161" y="2919"/>
                  </a:lnTo>
                  <a:lnTo>
                    <a:pt x="3534" y="2590"/>
                  </a:lnTo>
                  <a:lnTo>
                    <a:pt x="3929" y="2283"/>
                  </a:lnTo>
                  <a:lnTo>
                    <a:pt x="4324" y="1975"/>
                  </a:lnTo>
                  <a:lnTo>
                    <a:pt x="4719" y="1712"/>
                  </a:lnTo>
                  <a:lnTo>
                    <a:pt x="5135" y="1449"/>
                  </a:lnTo>
                  <a:lnTo>
                    <a:pt x="5552" y="1207"/>
                  </a:lnTo>
                  <a:lnTo>
                    <a:pt x="5991" y="1010"/>
                  </a:lnTo>
                  <a:lnTo>
                    <a:pt x="6430" y="812"/>
                  </a:lnTo>
                  <a:lnTo>
                    <a:pt x="6891" y="637"/>
                  </a:lnTo>
                  <a:lnTo>
                    <a:pt x="7330" y="483"/>
                  </a:lnTo>
                  <a:lnTo>
                    <a:pt x="7812" y="352"/>
                  </a:lnTo>
                  <a:lnTo>
                    <a:pt x="8273" y="220"/>
                  </a:lnTo>
                  <a:lnTo>
                    <a:pt x="8756" y="132"/>
                  </a:lnTo>
                  <a:lnTo>
                    <a:pt x="9261" y="66"/>
                  </a:lnTo>
                  <a:lnTo>
                    <a:pt x="9743" y="23"/>
                  </a:lnTo>
                  <a:lnTo>
                    <a:pt x="9743" y="23"/>
                  </a:lnTo>
                  <a:lnTo>
                    <a:pt x="10116" y="1"/>
                  </a:lnTo>
                  <a:lnTo>
                    <a:pt x="10489" y="1"/>
                  </a:lnTo>
                  <a:lnTo>
                    <a:pt x="10862" y="23"/>
                  </a:lnTo>
                  <a:lnTo>
                    <a:pt x="11235" y="44"/>
                  </a:lnTo>
                  <a:lnTo>
                    <a:pt x="12025" y="154"/>
                  </a:lnTo>
                  <a:lnTo>
                    <a:pt x="12793" y="286"/>
                  </a:lnTo>
                  <a:lnTo>
                    <a:pt x="13561" y="483"/>
                  </a:lnTo>
                  <a:lnTo>
                    <a:pt x="14307" y="725"/>
                  </a:lnTo>
                  <a:lnTo>
                    <a:pt x="15031" y="1010"/>
                  </a:lnTo>
                  <a:lnTo>
                    <a:pt x="15361" y="1164"/>
                  </a:lnTo>
                  <a:lnTo>
                    <a:pt x="15690" y="1317"/>
                  </a:lnTo>
                  <a:lnTo>
                    <a:pt x="15690" y="1317"/>
                  </a:lnTo>
                  <a:lnTo>
                    <a:pt x="16063" y="1559"/>
                  </a:lnTo>
                  <a:lnTo>
                    <a:pt x="16436" y="1800"/>
                  </a:lnTo>
                  <a:lnTo>
                    <a:pt x="16787" y="2063"/>
                  </a:lnTo>
                  <a:lnTo>
                    <a:pt x="17138" y="2370"/>
                  </a:lnTo>
                  <a:lnTo>
                    <a:pt x="17445" y="2678"/>
                  </a:lnTo>
                  <a:lnTo>
                    <a:pt x="17752" y="3007"/>
                  </a:lnTo>
                  <a:lnTo>
                    <a:pt x="18038" y="3358"/>
                  </a:lnTo>
                  <a:lnTo>
                    <a:pt x="18301" y="3709"/>
                  </a:lnTo>
                  <a:lnTo>
                    <a:pt x="18564" y="4104"/>
                  </a:lnTo>
                  <a:lnTo>
                    <a:pt x="18784" y="4477"/>
                  </a:lnTo>
                  <a:lnTo>
                    <a:pt x="19003" y="4894"/>
                  </a:lnTo>
                  <a:lnTo>
                    <a:pt x="19200" y="5289"/>
                  </a:lnTo>
                  <a:lnTo>
                    <a:pt x="19376" y="5706"/>
                  </a:lnTo>
                  <a:lnTo>
                    <a:pt x="19552" y="6144"/>
                  </a:lnTo>
                  <a:lnTo>
                    <a:pt x="19683" y="6561"/>
                  </a:lnTo>
                  <a:lnTo>
                    <a:pt x="19815" y="7000"/>
                  </a:lnTo>
                  <a:lnTo>
                    <a:pt x="19815" y="7000"/>
                  </a:lnTo>
                  <a:lnTo>
                    <a:pt x="19990" y="7680"/>
                  </a:lnTo>
                  <a:lnTo>
                    <a:pt x="20122" y="8383"/>
                  </a:lnTo>
                  <a:lnTo>
                    <a:pt x="20232" y="9063"/>
                  </a:lnTo>
                  <a:lnTo>
                    <a:pt x="20320" y="9765"/>
                  </a:lnTo>
                  <a:lnTo>
                    <a:pt x="20363" y="10467"/>
                  </a:lnTo>
                  <a:lnTo>
                    <a:pt x="20407" y="11147"/>
                  </a:lnTo>
                  <a:lnTo>
                    <a:pt x="20451" y="12552"/>
                  </a:lnTo>
                  <a:lnTo>
                    <a:pt x="20451" y="12552"/>
                  </a:lnTo>
                  <a:lnTo>
                    <a:pt x="20429" y="13034"/>
                  </a:lnTo>
                  <a:lnTo>
                    <a:pt x="20429" y="13539"/>
                  </a:lnTo>
                  <a:lnTo>
                    <a:pt x="20429" y="13539"/>
                  </a:lnTo>
                  <a:close/>
                </a:path>
              </a:pathLst>
            </a:custGeom>
            <a:solidFill>
              <a:srgbClr val="D06C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5408;p48">
              <a:extLst>
                <a:ext uri="{FF2B5EF4-FFF2-40B4-BE49-F238E27FC236}">
                  <a16:creationId xmlns:a16="http://schemas.microsoft.com/office/drawing/2014/main" id="{D1FFCDE6-37B2-A449-99CA-061C70120F02}"/>
                </a:ext>
              </a:extLst>
            </p:cNvPr>
            <p:cNvSpPr/>
            <p:nvPr/>
          </p:nvSpPr>
          <p:spPr>
            <a:xfrm>
              <a:off x="6078475" y="2639450"/>
              <a:ext cx="105350" cy="57625"/>
            </a:xfrm>
            <a:custGeom>
              <a:avLst/>
              <a:gdLst/>
              <a:ahLst/>
              <a:cxnLst/>
              <a:rect l="l" t="t" r="r" b="b"/>
              <a:pathLst>
                <a:path w="4214" h="2305" extrusionOk="0">
                  <a:moveTo>
                    <a:pt x="4192" y="1756"/>
                  </a:moveTo>
                  <a:lnTo>
                    <a:pt x="4192" y="1756"/>
                  </a:lnTo>
                  <a:lnTo>
                    <a:pt x="4148" y="1866"/>
                  </a:lnTo>
                  <a:lnTo>
                    <a:pt x="4082" y="1954"/>
                  </a:lnTo>
                  <a:lnTo>
                    <a:pt x="4016" y="2020"/>
                  </a:lnTo>
                  <a:lnTo>
                    <a:pt x="3906" y="2085"/>
                  </a:lnTo>
                  <a:lnTo>
                    <a:pt x="3797" y="2151"/>
                  </a:lnTo>
                  <a:lnTo>
                    <a:pt x="3665" y="2195"/>
                  </a:lnTo>
                  <a:lnTo>
                    <a:pt x="3380" y="2283"/>
                  </a:lnTo>
                  <a:lnTo>
                    <a:pt x="3029" y="2305"/>
                  </a:lnTo>
                  <a:lnTo>
                    <a:pt x="2656" y="2283"/>
                  </a:lnTo>
                  <a:lnTo>
                    <a:pt x="2239" y="2239"/>
                  </a:lnTo>
                  <a:lnTo>
                    <a:pt x="1822" y="2129"/>
                  </a:lnTo>
                  <a:lnTo>
                    <a:pt x="1822" y="2129"/>
                  </a:lnTo>
                  <a:lnTo>
                    <a:pt x="1405" y="1976"/>
                  </a:lnTo>
                  <a:lnTo>
                    <a:pt x="1032" y="1800"/>
                  </a:lnTo>
                  <a:lnTo>
                    <a:pt x="703" y="1625"/>
                  </a:lnTo>
                  <a:lnTo>
                    <a:pt x="440" y="1405"/>
                  </a:lnTo>
                  <a:lnTo>
                    <a:pt x="220" y="1186"/>
                  </a:lnTo>
                  <a:lnTo>
                    <a:pt x="132" y="1076"/>
                  </a:lnTo>
                  <a:lnTo>
                    <a:pt x="66" y="966"/>
                  </a:lnTo>
                  <a:lnTo>
                    <a:pt x="23" y="857"/>
                  </a:lnTo>
                  <a:lnTo>
                    <a:pt x="1" y="747"/>
                  </a:lnTo>
                  <a:lnTo>
                    <a:pt x="1" y="637"/>
                  </a:lnTo>
                  <a:lnTo>
                    <a:pt x="23" y="527"/>
                  </a:lnTo>
                  <a:lnTo>
                    <a:pt x="23" y="527"/>
                  </a:lnTo>
                  <a:lnTo>
                    <a:pt x="66" y="440"/>
                  </a:lnTo>
                  <a:lnTo>
                    <a:pt x="132" y="352"/>
                  </a:lnTo>
                  <a:lnTo>
                    <a:pt x="198" y="264"/>
                  </a:lnTo>
                  <a:lnTo>
                    <a:pt x="308" y="198"/>
                  </a:lnTo>
                  <a:lnTo>
                    <a:pt x="418" y="154"/>
                  </a:lnTo>
                  <a:lnTo>
                    <a:pt x="549" y="89"/>
                  </a:lnTo>
                  <a:lnTo>
                    <a:pt x="834" y="23"/>
                  </a:lnTo>
                  <a:lnTo>
                    <a:pt x="1186" y="1"/>
                  </a:lnTo>
                  <a:lnTo>
                    <a:pt x="1559" y="1"/>
                  </a:lnTo>
                  <a:lnTo>
                    <a:pt x="1975" y="67"/>
                  </a:lnTo>
                  <a:lnTo>
                    <a:pt x="2392" y="176"/>
                  </a:lnTo>
                  <a:lnTo>
                    <a:pt x="2392" y="176"/>
                  </a:lnTo>
                  <a:lnTo>
                    <a:pt x="2809" y="308"/>
                  </a:lnTo>
                  <a:lnTo>
                    <a:pt x="3182" y="484"/>
                  </a:lnTo>
                  <a:lnTo>
                    <a:pt x="3511" y="681"/>
                  </a:lnTo>
                  <a:lnTo>
                    <a:pt x="3797" y="901"/>
                  </a:lnTo>
                  <a:lnTo>
                    <a:pt x="3994" y="1120"/>
                  </a:lnTo>
                  <a:lnTo>
                    <a:pt x="4082" y="1230"/>
                  </a:lnTo>
                  <a:lnTo>
                    <a:pt x="4148" y="1339"/>
                  </a:lnTo>
                  <a:lnTo>
                    <a:pt x="4192" y="1449"/>
                  </a:lnTo>
                  <a:lnTo>
                    <a:pt x="4214" y="1559"/>
                  </a:lnTo>
                  <a:lnTo>
                    <a:pt x="4214" y="1668"/>
                  </a:lnTo>
                  <a:lnTo>
                    <a:pt x="4192" y="1756"/>
                  </a:lnTo>
                  <a:lnTo>
                    <a:pt x="4192" y="1756"/>
                  </a:lnTo>
                  <a:close/>
                </a:path>
              </a:pathLst>
            </a:custGeom>
            <a:solidFill>
              <a:srgbClr val="CD5B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5409;p48">
              <a:extLst>
                <a:ext uri="{FF2B5EF4-FFF2-40B4-BE49-F238E27FC236}">
                  <a16:creationId xmlns:a16="http://schemas.microsoft.com/office/drawing/2014/main" id="{9BB15858-B0B2-C6A9-BCE0-FBC3DF5CFD22}"/>
                </a:ext>
              </a:extLst>
            </p:cNvPr>
            <p:cNvSpPr/>
            <p:nvPr/>
          </p:nvSpPr>
          <p:spPr>
            <a:xfrm>
              <a:off x="6126750" y="2716800"/>
              <a:ext cx="60375" cy="29650"/>
            </a:xfrm>
            <a:custGeom>
              <a:avLst/>
              <a:gdLst/>
              <a:ahLst/>
              <a:cxnLst/>
              <a:rect l="l" t="t" r="r" b="b"/>
              <a:pathLst>
                <a:path w="2415" h="1186" extrusionOk="0">
                  <a:moveTo>
                    <a:pt x="2414" y="769"/>
                  </a:moveTo>
                  <a:lnTo>
                    <a:pt x="2414" y="769"/>
                  </a:lnTo>
                  <a:lnTo>
                    <a:pt x="2370" y="878"/>
                  </a:lnTo>
                  <a:lnTo>
                    <a:pt x="2283" y="966"/>
                  </a:lnTo>
                  <a:lnTo>
                    <a:pt x="2173" y="1054"/>
                  </a:lnTo>
                  <a:lnTo>
                    <a:pt x="1997" y="1120"/>
                  </a:lnTo>
                  <a:lnTo>
                    <a:pt x="1822" y="1164"/>
                  </a:lnTo>
                  <a:lnTo>
                    <a:pt x="1602" y="1186"/>
                  </a:lnTo>
                  <a:lnTo>
                    <a:pt x="1361" y="1186"/>
                  </a:lnTo>
                  <a:lnTo>
                    <a:pt x="1120" y="1164"/>
                  </a:lnTo>
                  <a:lnTo>
                    <a:pt x="1120" y="1164"/>
                  </a:lnTo>
                  <a:lnTo>
                    <a:pt x="878" y="1120"/>
                  </a:lnTo>
                  <a:lnTo>
                    <a:pt x="659" y="1054"/>
                  </a:lnTo>
                  <a:lnTo>
                    <a:pt x="461" y="966"/>
                  </a:lnTo>
                  <a:lnTo>
                    <a:pt x="286" y="856"/>
                  </a:lnTo>
                  <a:lnTo>
                    <a:pt x="154" y="769"/>
                  </a:lnTo>
                  <a:lnTo>
                    <a:pt x="66" y="659"/>
                  </a:lnTo>
                  <a:lnTo>
                    <a:pt x="1" y="527"/>
                  </a:lnTo>
                  <a:lnTo>
                    <a:pt x="1" y="418"/>
                  </a:lnTo>
                  <a:lnTo>
                    <a:pt x="1" y="418"/>
                  </a:lnTo>
                  <a:lnTo>
                    <a:pt x="44" y="308"/>
                  </a:lnTo>
                  <a:lnTo>
                    <a:pt x="132" y="198"/>
                  </a:lnTo>
                  <a:lnTo>
                    <a:pt x="242" y="132"/>
                  </a:lnTo>
                  <a:lnTo>
                    <a:pt x="417" y="67"/>
                  </a:lnTo>
                  <a:lnTo>
                    <a:pt x="593" y="23"/>
                  </a:lnTo>
                  <a:lnTo>
                    <a:pt x="812" y="1"/>
                  </a:lnTo>
                  <a:lnTo>
                    <a:pt x="1054" y="1"/>
                  </a:lnTo>
                  <a:lnTo>
                    <a:pt x="1295" y="23"/>
                  </a:lnTo>
                  <a:lnTo>
                    <a:pt x="1295" y="23"/>
                  </a:lnTo>
                  <a:lnTo>
                    <a:pt x="1537" y="67"/>
                  </a:lnTo>
                  <a:lnTo>
                    <a:pt x="1756" y="132"/>
                  </a:lnTo>
                  <a:lnTo>
                    <a:pt x="1953" y="220"/>
                  </a:lnTo>
                  <a:lnTo>
                    <a:pt x="2129" y="308"/>
                  </a:lnTo>
                  <a:lnTo>
                    <a:pt x="2261" y="418"/>
                  </a:lnTo>
                  <a:lnTo>
                    <a:pt x="2348" y="527"/>
                  </a:lnTo>
                  <a:lnTo>
                    <a:pt x="2414" y="659"/>
                  </a:lnTo>
                  <a:lnTo>
                    <a:pt x="2414" y="769"/>
                  </a:lnTo>
                  <a:lnTo>
                    <a:pt x="2414" y="769"/>
                  </a:lnTo>
                  <a:close/>
                </a:path>
              </a:pathLst>
            </a:custGeom>
            <a:solidFill>
              <a:srgbClr val="CD5B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5410;p48">
              <a:extLst>
                <a:ext uri="{FF2B5EF4-FFF2-40B4-BE49-F238E27FC236}">
                  <a16:creationId xmlns:a16="http://schemas.microsoft.com/office/drawing/2014/main" id="{15861CB8-94CE-44C6-88D1-DF7620CC68F0}"/>
                </a:ext>
              </a:extLst>
            </p:cNvPr>
            <p:cNvSpPr/>
            <p:nvPr/>
          </p:nvSpPr>
          <p:spPr>
            <a:xfrm>
              <a:off x="5972050" y="2630125"/>
              <a:ext cx="59825" cy="31300"/>
            </a:xfrm>
            <a:custGeom>
              <a:avLst/>
              <a:gdLst/>
              <a:ahLst/>
              <a:cxnLst/>
              <a:rect l="l" t="t" r="r" b="b"/>
              <a:pathLst>
                <a:path w="2393" h="1252" extrusionOk="0">
                  <a:moveTo>
                    <a:pt x="2393" y="374"/>
                  </a:moveTo>
                  <a:lnTo>
                    <a:pt x="2393" y="374"/>
                  </a:lnTo>
                  <a:lnTo>
                    <a:pt x="2393" y="484"/>
                  </a:lnTo>
                  <a:lnTo>
                    <a:pt x="2349" y="615"/>
                  </a:lnTo>
                  <a:lnTo>
                    <a:pt x="2261" y="725"/>
                  </a:lnTo>
                  <a:lnTo>
                    <a:pt x="2129" y="835"/>
                  </a:lnTo>
                  <a:lnTo>
                    <a:pt x="1954" y="944"/>
                  </a:lnTo>
                  <a:lnTo>
                    <a:pt x="1778" y="1032"/>
                  </a:lnTo>
                  <a:lnTo>
                    <a:pt x="1559" y="1120"/>
                  </a:lnTo>
                  <a:lnTo>
                    <a:pt x="1317" y="1186"/>
                  </a:lnTo>
                  <a:lnTo>
                    <a:pt x="1317" y="1186"/>
                  </a:lnTo>
                  <a:lnTo>
                    <a:pt x="1076" y="1230"/>
                  </a:lnTo>
                  <a:lnTo>
                    <a:pt x="835" y="1252"/>
                  </a:lnTo>
                  <a:lnTo>
                    <a:pt x="637" y="1230"/>
                  </a:lnTo>
                  <a:lnTo>
                    <a:pt x="440" y="1208"/>
                  </a:lnTo>
                  <a:lnTo>
                    <a:pt x="264" y="1142"/>
                  </a:lnTo>
                  <a:lnTo>
                    <a:pt x="132" y="1076"/>
                  </a:lnTo>
                  <a:lnTo>
                    <a:pt x="45" y="988"/>
                  </a:lnTo>
                  <a:lnTo>
                    <a:pt x="1" y="879"/>
                  </a:lnTo>
                  <a:lnTo>
                    <a:pt x="1" y="879"/>
                  </a:lnTo>
                  <a:lnTo>
                    <a:pt x="1" y="769"/>
                  </a:lnTo>
                  <a:lnTo>
                    <a:pt x="45" y="637"/>
                  </a:lnTo>
                  <a:lnTo>
                    <a:pt x="132" y="527"/>
                  </a:lnTo>
                  <a:lnTo>
                    <a:pt x="264" y="418"/>
                  </a:lnTo>
                  <a:lnTo>
                    <a:pt x="418" y="308"/>
                  </a:lnTo>
                  <a:lnTo>
                    <a:pt x="615" y="220"/>
                  </a:lnTo>
                  <a:lnTo>
                    <a:pt x="835" y="132"/>
                  </a:lnTo>
                  <a:lnTo>
                    <a:pt x="1076" y="67"/>
                  </a:lnTo>
                  <a:lnTo>
                    <a:pt x="1076" y="67"/>
                  </a:lnTo>
                  <a:lnTo>
                    <a:pt x="1317" y="23"/>
                  </a:lnTo>
                  <a:lnTo>
                    <a:pt x="1559" y="1"/>
                  </a:lnTo>
                  <a:lnTo>
                    <a:pt x="1756" y="23"/>
                  </a:lnTo>
                  <a:lnTo>
                    <a:pt x="1954" y="45"/>
                  </a:lnTo>
                  <a:lnTo>
                    <a:pt x="2129" y="111"/>
                  </a:lnTo>
                  <a:lnTo>
                    <a:pt x="2261" y="176"/>
                  </a:lnTo>
                  <a:lnTo>
                    <a:pt x="2349" y="264"/>
                  </a:lnTo>
                  <a:lnTo>
                    <a:pt x="2393" y="374"/>
                  </a:lnTo>
                  <a:lnTo>
                    <a:pt x="2393" y="374"/>
                  </a:lnTo>
                  <a:close/>
                </a:path>
              </a:pathLst>
            </a:custGeom>
            <a:solidFill>
              <a:srgbClr val="CD5B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5411;p48">
              <a:extLst>
                <a:ext uri="{FF2B5EF4-FFF2-40B4-BE49-F238E27FC236}">
                  <a16:creationId xmlns:a16="http://schemas.microsoft.com/office/drawing/2014/main" id="{346E6BF3-FA11-1740-FCD9-383A10035BC7}"/>
                </a:ext>
              </a:extLst>
            </p:cNvPr>
            <p:cNvSpPr/>
            <p:nvPr/>
          </p:nvSpPr>
          <p:spPr>
            <a:xfrm>
              <a:off x="5822300" y="3066800"/>
              <a:ext cx="453675" cy="184325"/>
            </a:xfrm>
            <a:custGeom>
              <a:avLst/>
              <a:gdLst/>
              <a:ahLst/>
              <a:cxnLst/>
              <a:rect l="l" t="t" r="r" b="b"/>
              <a:pathLst>
                <a:path w="18147" h="7373" extrusionOk="0">
                  <a:moveTo>
                    <a:pt x="18147" y="790"/>
                  </a:moveTo>
                  <a:lnTo>
                    <a:pt x="18147" y="790"/>
                  </a:lnTo>
                  <a:lnTo>
                    <a:pt x="17971" y="1251"/>
                  </a:lnTo>
                  <a:lnTo>
                    <a:pt x="17752" y="1712"/>
                  </a:lnTo>
                  <a:lnTo>
                    <a:pt x="17511" y="2150"/>
                  </a:lnTo>
                  <a:lnTo>
                    <a:pt x="17269" y="2589"/>
                  </a:lnTo>
                  <a:lnTo>
                    <a:pt x="17006" y="3006"/>
                  </a:lnTo>
                  <a:lnTo>
                    <a:pt x="16721" y="3401"/>
                  </a:lnTo>
                  <a:lnTo>
                    <a:pt x="16413" y="3796"/>
                  </a:lnTo>
                  <a:lnTo>
                    <a:pt x="16084" y="4191"/>
                  </a:lnTo>
                  <a:lnTo>
                    <a:pt x="16084" y="4191"/>
                  </a:lnTo>
                  <a:lnTo>
                    <a:pt x="15711" y="4630"/>
                  </a:lnTo>
                  <a:lnTo>
                    <a:pt x="15338" y="5003"/>
                  </a:lnTo>
                  <a:lnTo>
                    <a:pt x="14965" y="5354"/>
                  </a:lnTo>
                  <a:lnTo>
                    <a:pt x="14570" y="5683"/>
                  </a:lnTo>
                  <a:lnTo>
                    <a:pt x="14197" y="5968"/>
                  </a:lnTo>
                  <a:lnTo>
                    <a:pt x="13802" y="6232"/>
                  </a:lnTo>
                  <a:lnTo>
                    <a:pt x="13385" y="6473"/>
                  </a:lnTo>
                  <a:lnTo>
                    <a:pt x="12969" y="6670"/>
                  </a:lnTo>
                  <a:lnTo>
                    <a:pt x="12552" y="6846"/>
                  </a:lnTo>
                  <a:lnTo>
                    <a:pt x="12113" y="7000"/>
                  </a:lnTo>
                  <a:lnTo>
                    <a:pt x="11674" y="7109"/>
                  </a:lnTo>
                  <a:lnTo>
                    <a:pt x="11213" y="7219"/>
                  </a:lnTo>
                  <a:lnTo>
                    <a:pt x="10752" y="7285"/>
                  </a:lnTo>
                  <a:lnTo>
                    <a:pt x="10270" y="7329"/>
                  </a:lnTo>
                  <a:lnTo>
                    <a:pt x="9765" y="7373"/>
                  </a:lnTo>
                  <a:lnTo>
                    <a:pt x="9260" y="7373"/>
                  </a:lnTo>
                  <a:lnTo>
                    <a:pt x="9260" y="7373"/>
                  </a:lnTo>
                  <a:lnTo>
                    <a:pt x="8734" y="7373"/>
                  </a:lnTo>
                  <a:lnTo>
                    <a:pt x="8207" y="7329"/>
                  </a:lnTo>
                  <a:lnTo>
                    <a:pt x="7702" y="7285"/>
                  </a:lnTo>
                  <a:lnTo>
                    <a:pt x="7198" y="7197"/>
                  </a:lnTo>
                  <a:lnTo>
                    <a:pt x="6715" y="7087"/>
                  </a:lnTo>
                  <a:lnTo>
                    <a:pt x="6232" y="6956"/>
                  </a:lnTo>
                  <a:lnTo>
                    <a:pt x="5749" y="6802"/>
                  </a:lnTo>
                  <a:lnTo>
                    <a:pt x="5289" y="6605"/>
                  </a:lnTo>
                  <a:lnTo>
                    <a:pt x="4828" y="6407"/>
                  </a:lnTo>
                  <a:lnTo>
                    <a:pt x="4389" y="6166"/>
                  </a:lnTo>
                  <a:lnTo>
                    <a:pt x="3950" y="5881"/>
                  </a:lnTo>
                  <a:lnTo>
                    <a:pt x="3533" y="5595"/>
                  </a:lnTo>
                  <a:lnTo>
                    <a:pt x="3116" y="5266"/>
                  </a:lnTo>
                  <a:lnTo>
                    <a:pt x="2721" y="4893"/>
                  </a:lnTo>
                  <a:lnTo>
                    <a:pt x="2326" y="4498"/>
                  </a:lnTo>
                  <a:lnTo>
                    <a:pt x="1953" y="4081"/>
                  </a:lnTo>
                  <a:lnTo>
                    <a:pt x="1953" y="4081"/>
                  </a:lnTo>
                  <a:lnTo>
                    <a:pt x="1646" y="3708"/>
                  </a:lnTo>
                  <a:lnTo>
                    <a:pt x="1361" y="3335"/>
                  </a:lnTo>
                  <a:lnTo>
                    <a:pt x="1098" y="2940"/>
                  </a:lnTo>
                  <a:lnTo>
                    <a:pt x="856" y="2545"/>
                  </a:lnTo>
                  <a:lnTo>
                    <a:pt x="615" y="2150"/>
                  </a:lnTo>
                  <a:lnTo>
                    <a:pt x="396" y="1733"/>
                  </a:lnTo>
                  <a:lnTo>
                    <a:pt x="176" y="1317"/>
                  </a:lnTo>
                  <a:lnTo>
                    <a:pt x="1" y="900"/>
                  </a:lnTo>
                  <a:lnTo>
                    <a:pt x="1" y="900"/>
                  </a:lnTo>
                  <a:lnTo>
                    <a:pt x="791" y="1185"/>
                  </a:lnTo>
                  <a:lnTo>
                    <a:pt x="1295" y="1382"/>
                  </a:lnTo>
                  <a:lnTo>
                    <a:pt x="1844" y="1624"/>
                  </a:lnTo>
                  <a:lnTo>
                    <a:pt x="1844" y="1624"/>
                  </a:lnTo>
                  <a:lnTo>
                    <a:pt x="2085" y="1712"/>
                  </a:lnTo>
                  <a:lnTo>
                    <a:pt x="2305" y="1799"/>
                  </a:lnTo>
                  <a:lnTo>
                    <a:pt x="2546" y="1843"/>
                  </a:lnTo>
                  <a:lnTo>
                    <a:pt x="2787" y="1909"/>
                  </a:lnTo>
                  <a:lnTo>
                    <a:pt x="3051" y="1931"/>
                  </a:lnTo>
                  <a:lnTo>
                    <a:pt x="3292" y="1953"/>
                  </a:lnTo>
                  <a:lnTo>
                    <a:pt x="3533" y="1953"/>
                  </a:lnTo>
                  <a:lnTo>
                    <a:pt x="3775" y="1931"/>
                  </a:lnTo>
                  <a:lnTo>
                    <a:pt x="4016" y="1887"/>
                  </a:lnTo>
                  <a:lnTo>
                    <a:pt x="4257" y="1843"/>
                  </a:lnTo>
                  <a:lnTo>
                    <a:pt x="4499" y="1777"/>
                  </a:lnTo>
                  <a:lnTo>
                    <a:pt x="4718" y="1712"/>
                  </a:lnTo>
                  <a:lnTo>
                    <a:pt x="4960" y="1602"/>
                  </a:lnTo>
                  <a:lnTo>
                    <a:pt x="5179" y="1492"/>
                  </a:lnTo>
                  <a:lnTo>
                    <a:pt x="5376" y="1360"/>
                  </a:lnTo>
                  <a:lnTo>
                    <a:pt x="5596" y="1229"/>
                  </a:lnTo>
                  <a:lnTo>
                    <a:pt x="5596" y="1229"/>
                  </a:lnTo>
                  <a:lnTo>
                    <a:pt x="5815" y="1053"/>
                  </a:lnTo>
                  <a:lnTo>
                    <a:pt x="6057" y="900"/>
                  </a:lnTo>
                  <a:lnTo>
                    <a:pt x="6539" y="636"/>
                  </a:lnTo>
                  <a:lnTo>
                    <a:pt x="7000" y="417"/>
                  </a:lnTo>
                  <a:lnTo>
                    <a:pt x="7461" y="263"/>
                  </a:lnTo>
                  <a:lnTo>
                    <a:pt x="7878" y="154"/>
                  </a:lnTo>
                  <a:lnTo>
                    <a:pt x="8251" y="66"/>
                  </a:lnTo>
                  <a:lnTo>
                    <a:pt x="8558" y="22"/>
                  </a:lnTo>
                  <a:lnTo>
                    <a:pt x="8799" y="0"/>
                  </a:lnTo>
                  <a:lnTo>
                    <a:pt x="8799" y="0"/>
                  </a:lnTo>
                  <a:lnTo>
                    <a:pt x="9348" y="22"/>
                  </a:lnTo>
                  <a:lnTo>
                    <a:pt x="9875" y="88"/>
                  </a:lnTo>
                  <a:lnTo>
                    <a:pt x="10335" y="176"/>
                  </a:lnTo>
                  <a:lnTo>
                    <a:pt x="10796" y="307"/>
                  </a:lnTo>
                  <a:lnTo>
                    <a:pt x="11191" y="461"/>
                  </a:lnTo>
                  <a:lnTo>
                    <a:pt x="11564" y="636"/>
                  </a:lnTo>
                  <a:lnTo>
                    <a:pt x="11915" y="834"/>
                  </a:lnTo>
                  <a:lnTo>
                    <a:pt x="12222" y="1053"/>
                  </a:lnTo>
                  <a:lnTo>
                    <a:pt x="12222" y="1053"/>
                  </a:lnTo>
                  <a:lnTo>
                    <a:pt x="12420" y="1207"/>
                  </a:lnTo>
                  <a:lnTo>
                    <a:pt x="12639" y="1338"/>
                  </a:lnTo>
                  <a:lnTo>
                    <a:pt x="12859" y="1448"/>
                  </a:lnTo>
                  <a:lnTo>
                    <a:pt x="13100" y="1536"/>
                  </a:lnTo>
                  <a:lnTo>
                    <a:pt x="13320" y="1624"/>
                  </a:lnTo>
                  <a:lnTo>
                    <a:pt x="13561" y="1690"/>
                  </a:lnTo>
                  <a:lnTo>
                    <a:pt x="13802" y="1755"/>
                  </a:lnTo>
                  <a:lnTo>
                    <a:pt x="14066" y="1799"/>
                  </a:lnTo>
                  <a:lnTo>
                    <a:pt x="14307" y="1799"/>
                  </a:lnTo>
                  <a:lnTo>
                    <a:pt x="14548" y="1821"/>
                  </a:lnTo>
                  <a:lnTo>
                    <a:pt x="14790" y="1799"/>
                  </a:lnTo>
                  <a:lnTo>
                    <a:pt x="15053" y="1777"/>
                  </a:lnTo>
                  <a:lnTo>
                    <a:pt x="15294" y="1733"/>
                  </a:lnTo>
                  <a:lnTo>
                    <a:pt x="15536" y="1668"/>
                  </a:lnTo>
                  <a:lnTo>
                    <a:pt x="15777" y="1580"/>
                  </a:lnTo>
                  <a:lnTo>
                    <a:pt x="16018" y="1492"/>
                  </a:lnTo>
                  <a:lnTo>
                    <a:pt x="16018" y="1492"/>
                  </a:lnTo>
                  <a:lnTo>
                    <a:pt x="16567" y="1251"/>
                  </a:lnTo>
                  <a:lnTo>
                    <a:pt x="17138" y="1053"/>
                  </a:lnTo>
                  <a:lnTo>
                    <a:pt x="17664" y="878"/>
                  </a:lnTo>
                  <a:lnTo>
                    <a:pt x="17927" y="834"/>
                  </a:lnTo>
                  <a:lnTo>
                    <a:pt x="18147" y="790"/>
                  </a:lnTo>
                  <a:lnTo>
                    <a:pt x="18147" y="79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5412;p48">
              <a:extLst>
                <a:ext uri="{FF2B5EF4-FFF2-40B4-BE49-F238E27FC236}">
                  <a16:creationId xmlns:a16="http://schemas.microsoft.com/office/drawing/2014/main" id="{196B0A77-5CC9-307E-E311-514FEE09D468}"/>
                </a:ext>
              </a:extLst>
            </p:cNvPr>
            <p:cNvSpPr/>
            <p:nvPr/>
          </p:nvSpPr>
          <p:spPr>
            <a:xfrm>
              <a:off x="6102075" y="2923625"/>
              <a:ext cx="68050" cy="23050"/>
            </a:xfrm>
            <a:custGeom>
              <a:avLst/>
              <a:gdLst/>
              <a:ahLst/>
              <a:cxnLst/>
              <a:rect l="l" t="t" r="r" b="b"/>
              <a:pathLst>
                <a:path w="2722" h="922" extrusionOk="0">
                  <a:moveTo>
                    <a:pt x="1141" y="0"/>
                  </a:moveTo>
                  <a:lnTo>
                    <a:pt x="1141" y="0"/>
                  </a:lnTo>
                  <a:lnTo>
                    <a:pt x="1383" y="0"/>
                  </a:lnTo>
                  <a:lnTo>
                    <a:pt x="1624" y="22"/>
                  </a:lnTo>
                  <a:lnTo>
                    <a:pt x="1821" y="66"/>
                  </a:lnTo>
                  <a:lnTo>
                    <a:pt x="2041" y="154"/>
                  </a:lnTo>
                  <a:lnTo>
                    <a:pt x="2216" y="241"/>
                  </a:lnTo>
                  <a:lnTo>
                    <a:pt x="2392" y="329"/>
                  </a:lnTo>
                  <a:lnTo>
                    <a:pt x="2545" y="439"/>
                  </a:lnTo>
                  <a:lnTo>
                    <a:pt x="2655" y="549"/>
                  </a:lnTo>
                  <a:lnTo>
                    <a:pt x="2655" y="549"/>
                  </a:lnTo>
                  <a:lnTo>
                    <a:pt x="2699" y="614"/>
                  </a:lnTo>
                  <a:lnTo>
                    <a:pt x="2721" y="680"/>
                  </a:lnTo>
                  <a:lnTo>
                    <a:pt x="2721" y="724"/>
                  </a:lnTo>
                  <a:lnTo>
                    <a:pt x="2699" y="790"/>
                  </a:lnTo>
                  <a:lnTo>
                    <a:pt x="2655" y="856"/>
                  </a:lnTo>
                  <a:lnTo>
                    <a:pt x="2611" y="900"/>
                  </a:lnTo>
                  <a:lnTo>
                    <a:pt x="2545" y="922"/>
                  </a:lnTo>
                  <a:lnTo>
                    <a:pt x="2480" y="922"/>
                  </a:lnTo>
                  <a:lnTo>
                    <a:pt x="2480" y="922"/>
                  </a:lnTo>
                  <a:lnTo>
                    <a:pt x="1295" y="856"/>
                  </a:lnTo>
                  <a:lnTo>
                    <a:pt x="658" y="834"/>
                  </a:lnTo>
                  <a:lnTo>
                    <a:pt x="132" y="834"/>
                  </a:lnTo>
                  <a:lnTo>
                    <a:pt x="132" y="834"/>
                  </a:lnTo>
                  <a:lnTo>
                    <a:pt x="66" y="812"/>
                  </a:lnTo>
                  <a:lnTo>
                    <a:pt x="22" y="746"/>
                  </a:lnTo>
                  <a:lnTo>
                    <a:pt x="0" y="680"/>
                  </a:lnTo>
                  <a:lnTo>
                    <a:pt x="22" y="614"/>
                  </a:lnTo>
                  <a:lnTo>
                    <a:pt x="22" y="614"/>
                  </a:lnTo>
                  <a:lnTo>
                    <a:pt x="220" y="417"/>
                  </a:lnTo>
                  <a:lnTo>
                    <a:pt x="329" y="329"/>
                  </a:lnTo>
                  <a:lnTo>
                    <a:pt x="461" y="241"/>
                  </a:lnTo>
                  <a:lnTo>
                    <a:pt x="615" y="176"/>
                  </a:lnTo>
                  <a:lnTo>
                    <a:pt x="768" y="110"/>
                  </a:lnTo>
                  <a:lnTo>
                    <a:pt x="944" y="44"/>
                  </a:lnTo>
                  <a:lnTo>
                    <a:pt x="1141" y="0"/>
                  </a:lnTo>
                  <a:lnTo>
                    <a:pt x="1141"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5413;p48">
              <a:extLst>
                <a:ext uri="{FF2B5EF4-FFF2-40B4-BE49-F238E27FC236}">
                  <a16:creationId xmlns:a16="http://schemas.microsoft.com/office/drawing/2014/main" id="{483BEBCC-E7D4-D68B-E534-33DD26F5683E}"/>
                </a:ext>
              </a:extLst>
            </p:cNvPr>
            <p:cNvSpPr/>
            <p:nvPr/>
          </p:nvSpPr>
          <p:spPr>
            <a:xfrm>
              <a:off x="5925975" y="2919225"/>
              <a:ext cx="68050" cy="23075"/>
            </a:xfrm>
            <a:custGeom>
              <a:avLst/>
              <a:gdLst/>
              <a:ahLst/>
              <a:cxnLst/>
              <a:rect l="l" t="t" r="r" b="b"/>
              <a:pathLst>
                <a:path w="2722" h="923" extrusionOk="0">
                  <a:moveTo>
                    <a:pt x="1581" y="0"/>
                  </a:moveTo>
                  <a:lnTo>
                    <a:pt x="1581" y="0"/>
                  </a:lnTo>
                  <a:lnTo>
                    <a:pt x="1339" y="0"/>
                  </a:lnTo>
                  <a:lnTo>
                    <a:pt x="1120" y="44"/>
                  </a:lnTo>
                  <a:lnTo>
                    <a:pt x="900" y="88"/>
                  </a:lnTo>
                  <a:lnTo>
                    <a:pt x="703" y="154"/>
                  </a:lnTo>
                  <a:lnTo>
                    <a:pt x="505" y="242"/>
                  </a:lnTo>
                  <a:lnTo>
                    <a:pt x="330" y="352"/>
                  </a:lnTo>
                  <a:lnTo>
                    <a:pt x="198" y="461"/>
                  </a:lnTo>
                  <a:lnTo>
                    <a:pt x="67" y="571"/>
                  </a:lnTo>
                  <a:lnTo>
                    <a:pt x="67" y="571"/>
                  </a:lnTo>
                  <a:lnTo>
                    <a:pt x="23" y="615"/>
                  </a:lnTo>
                  <a:lnTo>
                    <a:pt x="1" y="681"/>
                  </a:lnTo>
                  <a:lnTo>
                    <a:pt x="1" y="747"/>
                  </a:lnTo>
                  <a:lnTo>
                    <a:pt x="23" y="812"/>
                  </a:lnTo>
                  <a:lnTo>
                    <a:pt x="67" y="856"/>
                  </a:lnTo>
                  <a:lnTo>
                    <a:pt x="110" y="900"/>
                  </a:lnTo>
                  <a:lnTo>
                    <a:pt x="176" y="922"/>
                  </a:lnTo>
                  <a:lnTo>
                    <a:pt x="242" y="922"/>
                  </a:lnTo>
                  <a:lnTo>
                    <a:pt x="242" y="922"/>
                  </a:lnTo>
                  <a:lnTo>
                    <a:pt x="1427" y="856"/>
                  </a:lnTo>
                  <a:lnTo>
                    <a:pt x="2063" y="834"/>
                  </a:lnTo>
                  <a:lnTo>
                    <a:pt x="2590" y="834"/>
                  </a:lnTo>
                  <a:lnTo>
                    <a:pt x="2590" y="834"/>
                  </a:lnTo>
                  <a:lnTo>
                    <a:pt x="2656" y="812"/>
                  </a:lnTo>
                  <a:lnTo>
                    <a:pt x="2722" y="768"/>
                  </a:lnTo>
                  <a:lnTo>
                    <a:pt x="2722" y="703"/>
                  </a:lnTo>
                  <a:lnTo>
                    <a:pt x="2700" y="637"/>
                  </a:lnTo>
                  <a:lnTo>
                    <a:pt x="2700" y="637"/>
                  </a:lnTo>
                  <a:lnTo>
                    <a:pt x="2502" y="439"/>
                  </a:lnTo>
                  <a:lnTo>
                    <a:pt x="2392" y="352"/>
                  </a:lnTo>
                  <a:lnTo>
                    <a:pt x="2261" y="264"/>
                  </a:lnTo>
                  <a:lnTo>
                    <a:pt x="2107" y="176"/>
                  </a:lnTo>
                  <a:lnTo>
                    <a:pt x="1954" y="110"/>
                  </a:lnTo>
                  <a:lnTo>
                    <a:pt x="1778" y="44"/>
                  </a:lnTo>
                  <a:lnTo>
                    <a:pt x="1581" y="0"/>
                  </a:lnTo>
                  <a:lnTo>
                    <a:pt x="1581"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5414;p48">
              <a:extLst>
                <a:ext uri="{FF2B5EF4-FFF2-40B4-BE49-F238E27FC236}">
                  <a16:creationId xmlns:a16="http://schemas.microsoft.com/office/drawing/2014/main" id="{BD603B27-8BF1-3EDB-E89D-3909BCD3C923}"/>
                </a:ext>
              </a:extLst>
            </p:cNvPr>
            <p:cNvSpPr/>
            <p:nvPr/>
          </p:nvSpPr>
          <p:spPr>
            <a:xfrm>
              <a:off x="5996200" y="3019600"/>
              <a:ext cx="102050" cy="42825"/>
            </a:xfrm>
            <a:custGeom>
              <a:avLst/>
              <a:gdLst/>
              <a:ahLst/>
              <a:cxnLst/>
              <a:rect l="l" t="t" r="r" b="b"/>
              <a:pathLst>
                <a:path w="4082" h="1713" extrusionOk="0">
                  <a:moveTo>
                    <a:pt x="0" y="1712"/>
                  </a:moveTo>
                  <a:lnTo>
                    <a:pt x="0" y="1712"/>
                  </a:lnTo>
                  <a:lnTo>
                    <a:pt x="220" y="1515"/>
                  </a:lnTo>
                  <a:lnTo>
                    <a:pt x="461" y="1317"/>
                  </a:lnTo>
                  <a:lnTo>
                    <a:pt x="702" y="1142"/>
                  </a:lnTo>
                  <a:lnTo>
                    <a:pt x="922" y="1010"/>
                  </a:lnTo>
                  <a:lnTo>
                    <a:pt x="1185" y="879"/>
                  </a:lnTo>
                  <a:lnTo>
                    <a:pt x="1427" y="791"/>
                  </a:lnTo>
                  <a:lnTo>
                    <a:pt x="1668" y="725"/>
                  </a:lnTo>
                  <a:lnTo>
                    <a:pt x="1931" y="681"/>
                  </a:lnTo>
                  <a:lnTo>
                    <a:pt x="2195" y="659"/>
                  </a:lnTo>
                  <a:lnTo>
                    <a:pt x="2436" y="703"/>
                  </a:lnTo>
                  <a:lnTo>
                    <a:pt x="2721" y="747"/>
                  </a:lnTo>
                  <a:lnTo>
                    <a:pt x="2984" y="857"/>
                  </a:lnTo>
                  <a:lnTo>
                    <a:pt x="3248" y="988"/>
                  </a:lnTo>
                  <a:lnTo>
                    <a:pt x="3533" y="1142"/>
                  </a:lnTo>
                  <a:lnTo>
                    <a:pt x="3796" y="1361"/>
                  </a:lnTo>
                  <a:lnTo>
                    <a:pt x="4082" y="1625"/>
                  </a:lnTo>
                  <a:lnTo>
                    <a:pt x="4082" y="1625"/>
                  </a:lnTo>
                  <a:lnTo>
                    <a:pt x="4038" y="1449"/>
                  </a:lnTo>
                  <a:lnTo>
                    <a:pt x="3972" y="1274"/>
                  </a:lnTo>
                  <a:lnTo>
                    <a:pt x="3906" y="1120"/>
                  </a:lnTo>
                  <a:lnTo>
                    <a:pt x="3840" y="966"/>
                  </a:lnTo>
                  <a:lnTo>
                    <a:pt x="3731" y="835"/>
                  </a:lnTo>
                  <a:lnTo>
                    <a:pt x="3643" y="703"/>
                  </a:lnTo>
                  <a:lnTo>
                    <a:pt x="3533" y="571"/>
                  </a:lnTo>
                  <a:lnTo>
                    <a:pt x="3401" y="462"/>
                  </a:lnTo>
                  <a:lnTo>
                    <a:pt x="3270" y="374"/>
                  </a:lnTo>
                  <a:lnTo>
                    <a:pt x="3138" y="286"/>
                  </a:lnTo>
                  <a:lnTo>
                    <a:pt x="2853" y="133"/>
                  </a:lnTo>
                  <a:lnTo>
                    <a:pt x="2546" y="45"/>
                  </a:lnTo>
                  <a:lnTo>
                    <a:pt x="2216" y="1"/>
                  </a:lnTo>
                  <a:lnTo>
                    <a:pt x="2063" y="1"/>
                  </a:lnTo>
                  <a:lnTo>
                    <a:pt x="1909" y="23"/>
                  </a:lnTo>
                  <a:lnTo>
                    <a:pt x="1734" y="45"/>
                  </a:lnTo>
                  <a:lnTo>
                    <a:pt x="1580" y="89"/>
                  </a:lnTo>
                  <a:lnTo>
                    <a:pt x="1427" y="133"/>
                  </a:lnTo>
                  <a:lnTo>
                    <a:pt x="1251" y="198"/>
                  </a:lnTo>
                  <a:lnTo>
                    <a:pt x="1097" y="286"/>
                  </a:lnTo>
                  <a:lnTo>
                    <a:pt x="966" y="374"/>
                  </a:lnTo>
                  <a:lnTo>
                    <a:pt x="812" y="484"/>
                  </a:lnTo>
                  <a:lnTo>
                    <a:pt x="681" y="615"/>
                  </a:lnTo>
                  <a:lnTo>
                    <a:pt x="549" y="769"/>
                  </a:lnTo>
                  <a:lnTo>
                    <a:pt x="417" y="923"/>
                  </a:lnTo>
                  <a:lnTo>
                    <a:pt x="286" y="1098"/>
                  </a:lnTo>
                  <a:lnTo>
                    <a:pt x="176" y="1296"/>
                  </a:lnTo>
                  <a:lnTo>
                    <a:pt x="88" y="1493"/>
                  </a:lnTo>
                  <a:lnTo>
                    <a:pt x="0" y="1712"/>
                  </a:lnTo>
                  <a:lnTo>
                    <a:pt x="0" y="1712"/>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5415;p48">
              <a:extLst>
                <a:ext uri="{FF2B5EF4-FFF2-40B4-BE49-F238E27FC236}">
                  <a16:creationId xmlns:a16="http://schemas.microsoft.com/office/drawing/2014/main" id="{8C1C1153-F83D-DD28-F96C-CB587868ED99}"/>
                </a:ext>
              </a:extLst>
            </p:cNvPr>
            <p:cNvSpPr/>
            <p:nvPr/>
          </p:nvSpPr>
          <p:spPr>
            <a:xfrm>
              <a:off x="5970425" y="3124925"/>
              <a:ext cx="158000" cy="56525"/>
            </a:xfrm>
            <a:custGeom>
              <a:avLst/>
              <a:gdLst/>
              <a:ahLst/>
              <a:cxnLst/>
              <a:rect l="l" t="t" r="r" b="b"/>
              <a:pathLst>
                <a:path w="6320" h="2261" extrusionOk="0">
                  <a:moveTo>
                    <a:pt x="0" y="89"/>
                  </a:moveTo>
                  <a:lnTo>
                    <a:pt x="0" y="89"/>
                  </a:lnTo>
                  <a:lnTo>
                    <a:pt x="22" y="176"/>
                  </a:lnTo>
                  <a:lnTo>
                    <a:pt x="88" y="440"/>
                  </a:lnTo>
                  <a:lnTo>
                    <a:pt x="154" y="615"/>
                  </a:lnTo>
                  <a:lnTo>
                    <a:pt x="241" y="791"/>
                  </a:lnTo>
                  <a:lnTo>
                    <a:pt x="351" y="1010"/>
                  </a:lnTo>
                  <a:lnTo>
                    <a:pt x="483" y="1208"/>
                  </a:lnTo>
                  <a:lnTo>
                    <a:pt x="658" y="1427"/>
                  </a:lnTo>
                  <a:lnTo>
                    <a:pt x="878" y="1625"/>
                  </a:lnTo>
                  <a:lnTo>
                    <a:pt x="1141" y="1800"/>
                  </a:lnTo>
                  <a:lnTo>
                    <a:pt x="1426" y="1976"/>
                  </a:lnTo>
                  <a:lnTo>
                    <a:pt x="1777" y="2107"/>
                  </a:lnTo>
                  <a:lnTo>
                    <a:pt x="2172" y="2195"/>
                  </a:lnTo>
                  <a:lnTo>
                    <a:pt x="2392" y="2239"/>
                  </a:lnTo>
                  <a:lnTo>
                    <a:pt x="2633" y="2261"/>
                  </a:lnTo>
                  <a:lnTo>
                    <a:pt x="2874" y="2261"/>
                  </a:lnTo>
                  <a:lnTo>
                    <a:pt x="3138" y="2261"/>
                  </a:lnTo>
                  <a:lnTo>
                    <a:pt x="3138" y="2261"/>
                  </a:lnTo>
                  <a:lnTo>
                    <a:pt x="3642" y="2217"/>
                  </a:lnTo>
                  <a:lnTo>
                    <a:pt x="4103" y="2129"/>
                  </a:lnTo>
                  <a:lnTo>
                    <a:pt x="4498" y="1998"/>
                  </a:lnTo>
                  <a:lnTo>
                    <a:pt x="4849" y="1844"/>
                  </a:lnTo>
                  <a:lnTo>
                    <a:pt x="5156" y="1690"/>
                  </a:lnTo>
                  <a:lnTo>
                    <a:pt x="5420" y="1493"/>
                  </a:lnTo>
                  <a:lnTo>
                    <a:pt x="5639" y="1295"/>
                  </a:lnTo>
                  <a:lnTo>
                    <a:pt x="5815" y="1076"/>
                  </a:lnTo>
                  <a:lnTo>
                    <a:pt x="5968" y="879"/>
                  </a:lnTo>
                  <a:lnTo>
                    <a:pt x="6078" y="681"/>
                  </a:lnTo>
                  <a:lnTo>
                    <a:pt x="6166" y="506"/>
                  </a:lnTo>
                  <a:lnTo>
                    <a:pt x="6232" y="330"/>
                  </a:lnTo>
                  <a:lnTo>
                    <a:pt x="6319" y="89"/>
                  </a:lnTo>
                  <a:lnTo>
                    <a:pt x="6319" y="1"/>
                  </a:lnTo>
                  <a:lnTo>
                    <a:pt x="0" y="89"/>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5416;p48">
              <a:extLst>
                <a:ext uri="{FF2B5EF4-FFF2-40B4-BE49-F238E27FC236}">
                  <a16:creationId xmlns:a16="http://schemas.microsoft.com/office/drawing/2014/main" id="{1D1F6A53-AE6A-DCA2-11A7-07CB29B93D50}"/>
                </a:ext>
              </a:extLst>
            </p:cNvPr>
            <p:cNvSpPr/>
            <p:nvPr/>
          </p:nvSpPr>
          <p:spPr>
            <a:xfrm>
              <a:off x="5970425" y="3124925"/>
              <a:ext cx="158000" cy="29100"/>
            </a:xfrm>
            <a:custGeom>
              <a:avLst/>
              <a:gdLst/>
              <a:ahLst/>
              <a:cxnLst/>
              <a:rect l="l" t="t" r="r" b="b"/>
              <a:pathLst>
                <a:path w="6320" h="1164" extrusionOk="0">
                  <a:moveTo>
                    <a:pt x="0" y="89"/>
                  </a:moveTo>
                  <a:lnTo>
                    <a:pt x="0" y="89"/>
                  </a:lnTo>
                  <a:lnTo>
                    <a:pt x="44" y="133"/>
                  </a:lnTo>
                  <a:lnTo>
                    <a:pt x="154" y="242"/>
                  </a:lnTo>
                  <a:lnTo>
                    <a:pt x="373" y="396"/>
                  </a:lnTo>
                  <a:lnTo>
                    <a:pt x="702" y="593"/>
                  </a:lnTo>
                  <a:lnTo>
                    <a:pt x="900" y="681"/>
                  </a:lnTo>
                  <a:lnTo>
                    <a:pt x="1119" y="769"/>
                  </a:lnTo>
                  <a:lnTo>
                    <a:pt x="1382" y="879"/>
                  </a:lnTo>
                  <a:lnTo>
                    <a:pt x="1668" y="944"/>
                  </a:lnTo>
                  <a:lnTo>
                    <a:pt x="1975" y="1032"/>
                  </a:lnTo>
                  <a:lnTo>
                    <a:pt x="2326" y="1076"/>
                  </a:lnTo>
                  <a:lnTo>
                    <a:pt x="2699" y="1120"/>
                  </a:lnTo>
                  <a:lnTo>
                    <a:pt x="3116" y="1164"/>
                  </a:lnTo>
                  <a:lnTo>
                    <a:pt x="3116" y="1164"/>
                  </a:lnTo>
                  <a:lnTo>
                    <a:pt x="3511" y="1164"/>
                  </a:lnTo>
                  <a:lnTo>
                    <a:pt x="3906" y="1120"/>
                  </a:lnTo>
                  <a:lnTo>
                    <a:pt x="4257" y="1076"/>
                  </a:lnTo>
                  <a:lnTo>
                    <a:pt x="4564" y="1010"/>
                  </a:lnTo>
                  <a:lnTo>
                    <a:pt x="4871" y="922"/>
                  </a:lnTo>
                  <a:lnTo>
                    <a:pt x="5135" y="835"/>
                  </a:lnTo>
                  <a:lnTo>
                    <a:pt x="5376" y="725"/>
                  </a:lnTo>
                  <a:lnTo>
                    <a:pt x="5573" y="615"/>
                  </a:lnTo>
                  <a:lnTo>
                    <a:pt x="5749" y="506"/>
                  </a:lnTo>
                  <a:lnTo>
                    <a:pt x="5903" y="396"/>
                  </a:lnTo>
                  <a:lnTo>
                    <a:pt x="6144" y="198"/>
                  </a:lnTo>
                  <a:lnTo>
                    <a:pt x="6276" y="45"/>
                  </a:lnTo>
                  <a:lnTo>
                    <a:pt x="6319" y="1"/>
                  </a:lnTo>
                  <a:lnTo>
                    <a:pt x="0" y="89"/>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5417;p48">
              <a:extLst>
                <a:ext uri="{FF2B5EF4-FFF2-40B4-BE49-F238E27FC236}">
                  <a16:creationId xmlns:a16="http://schemas.microsoft.com/office/drawing/2014/main" id="{779CF445-23EA-3F8C-E238-A17DCA65C0FE}"/>
                </a:ext>
              </a:extLst>
            </p:cNvPr>
            <p:cNvSpPr/>
            <p:nvPr/>
          </p:nvSpPr>
          <p:spPr>
            <a:xfrm>
              <a:off x="5970425" y="3098050"/>
              <a:ext cx="158000" cy="29100"/>
            </a:xfrm>
            <a:custGeom>
              <a:avLst/>
              <a:gdLst/>
              <a:ahLst/>
              <a:cxnLst/>
              <a:rect l="l" t="t" r="r" b="b"/>
              <a:pathLst>
                <a:path w="6320" h="1164" extrusionOk="0">
                  <a:moveTo>
                    <a:pt x="0" y="1164"/>
                  </a:moveTo>
                  <a:lnTo>
                    <a:pt x="0" y="1164"/>
                  </a:lnTo>
                  <a:lnTo>
                    <a:pt x="197" y="988"/>
                  </a:lnTo>
                  <a:lnTo>
                    <a:pt x="461" y="835"/>
                  </a:lnTo>
                  <a:lnTo>
                    <a:pt x="812" y="637"/>
                  </a:lnTo>
                  <a:lnTo>
                    <a:pt x="1251" y="440"/>
                  </a:lnTo>
                  <a:lnTo>
                    <a:pt x="1492" y="352"/>
                  </a:lnTo>
                  <a:lnTo>
                    <a:pt x="1777" y="264"/>
                  </a:lnTo>
                  <a:lnTo>
                    <a:pt x="2085" y="176"/>
                  </a:lnTo>
                  <a:lnTo>
                    <a:pt x="2392" y="110"/>
                  </a:lnTo>
                  <a:lnTo>
                    <a:pt x="2721" y="45"/>
                  </a:lnTo>
                  <a:lnTo>
                    <a:pt x="3094" y="23"/>
                  </a:lnTo>
                  <a:lnTo>
                    <a:pt x="3094" y="23"/>
                  </a:lnTo>
                  <a:lnTo>
                    <a:pt x="3445" y="1"/>
                  </a:lnTo>
                  <a:lnTo>
                    <a:pt x="3796" y="23"/>
                  </a:lnTo>
                  <a:lnTo>
                    <a:pt x="4125" y="67"/>
                  </a:lnTo>
                  <a:lnTo>
                    <a:pt x="4432" y="110"/>
                  </a:lnTo>
                  <a:lnTo>
                    <a:pt x="4718" y="198"/>
                  </a:lnTo>
                  <a:lnTo>
                    <a:pt x="4981" y="286"/>
                  </a:lnTo>
                  <a:lnTo>
                    <a:pt x="5222" y="374"/>
                  </a:lnTo>
                  <a:lnTo>
                    <a:pt x="5442" y="483"/>
                  </a:lnTo>
                  <a:lnTo>
                    <a:pt x="5815" y="703"/>
                  </a:lnTo>
                  <a:lnTo>
                    <a:pt x="6100" y="878"/>
                  </a:lnTo>
                  <a:lnTo>
                    <a:pt x="6319" y="1076"/>
                  </a:lnTo>
                  <a:lnTo>
                    <a:pt x="0" y="1164"/>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5418;p48">
              <a:extLst>
                <a:ext uri="{FF2B5EF4-FFF2-40B4-BE49-F238E27FC236}">
                  <a16:creationId xmlns:a16="http://schemas.microsoft.com/office/drawing/2014/main" id="{68BDF30D-B346-7096-97C8-C16A6AEC548C}"/>
                </a:ext>
              </a:extLst>
            </p:cNvPr>
            <p:cNvSpPr/>
            <p:nvPr/>
          </p:nvSpPr>
          <p:spPr>
            <a:xfrm>
              <a:off x="5783900" y="2882475"/>
              <a:ext cx="529375" cy="162950"/>
            </a:xfrm>
            <a:custGeom>
              <a:avLst/>
              <a:gdLst/>
              <a:ahLst/>
              <a:cxnLst/>
              <a:rect l="l" t="t" r="r" b="b"/>
              <a:pathLst>
                <a:path w="21175" h="6518" extrusionOk="0">
                  <a:moveTo>
                    <a:pt x="21109" y="1800"/>
                  </a:moveTo>
                  <a:lnTo>
                    <a:pt x="21109" y="1800"/>
                  </a:lnTo>
                  <a:lnTo>
                    <a:pt x="21065" y="1756"/>
                  </a:lnTo>
                  <a:lnTo>
                    <a:pt x="20999" y="1734"/>
                  </a:lnTo>
                  <a:lnTo>
                    <a:pt x="20890" y="1690"/>
                  </a:lnTo>
                  <a:lnTo>
                    <a:pt x="20758" y="1712"/>
                  </a:lnTo>
                  <a:lnTo>
                    <a:pt x="20714" y="1734"/>
                  </a:lnTo>
                  <a:lnTo>
                    <a:pt x="20648" y="1778"/>
                  </a:lnTo>
                  <a:lnTo>
                    <a:pt x="19683" y="2611"/>
                  </a:lnTo>
                  <a:lnTo>
                    <a:pt x="19683" y="2611"/>
                  </a:lnTo>
                  <a:lnTo>
                    <a:pt x="19507" y="2743"/>
                  </a:lnTo>
                  <a:lnTo>
                    <a:pt x="19288" y="2853"/>
                  </a:lnTo>
                  <a:lnTo>
                    <a:pt x="19069" y="2919"/>
                  </a:lnTo>
                  <a:lnTo>
                    <a:pt x="18827" y="2941"/>
                  </a:lnTo>
                  <a:lnTo>
                    <a:pt x="18213" y="2941"/>
                  </a:lnTo>
                  <a:lnTo>
                    <a:pt x="18213" y="2941"/>
                  </a:lnTo>
                  <a:lnTo>
                    <a:pt x="18169" y="2633"/>
                  </a:lnTo>
                  <a:lnTo>
                    <a:pt x="18103" y="2348"/>
                  </a:lnTo>
                  <a:lnTo>
                    <a:pt x="18015" y="2063"/>
                  </a:lnTo>
                  <a:lnTo>
                    <a:pt x="17884" y="1778"/>
                  </a:lnTo>
                  <a:lnTo>
                    <a:pt x="17730" y="1536"/>
                  </a:lnTo>
                  <a:lnTo>
                    <a:pt x="17576" y="1295"/>
                  </a:lnTo>
                  <a:lnTo>
                    <a:pt x="17379" y="1054"/>
                  </a:lnTo>
                  <a:lnTo>
                    <a:pt x="17181" y="856"/>
                  </a:lnTo>
                  <a:lnTo>
                    <a:pt x="16940" y="659"/>
                  </a:lnTo>
                  <a:lnTo>
                    <a:pt x="16699" y="505"/>
                  </a:lnTo>
                  <a:lnTo>
                    <a:pt x="16435" y="351"/>
                  </a:lnTo>
                  <a:lnTo>
                    <a:pt x="16172" y="220"/>
                  </a:lnTo>
                  <a:lnTo>
                    <a:pt x="15887" y="132"/>
                  </a:lnTo>
                  <a:lnTo>
                    <a:pt x="15602" y="66"/>
                  </a:lnTo>
                  <a:lnTo>
                    <a:pt x="15294" y="22"/>
                  </a:lnTo>
                  <a:lnTo>
                    <a:pt x="14965" y="0"/>
                  </a:lnTo>
                  <a:lnTo>
                    <a:pt x="13890" y="0"/>
                  </a:lnTo>
                  <a:lnTo>
                    <a:pt x="13890" y="0"/>
                  </a:lnTo>
                  <a:lnTo>
                    <a:pt x="13583" y="22"/>
                  </a:lnTo>
                  <a:lnTo>
                    <a:pt x="13276" y="66"/>
                  </a:lnTo>
                  <a:lnTo>
                    <a:pt x="12990" y="132"/>
                  </a:lnTo>
                  <a:lnTo>
                    <a:pt x="12705" y="220"/>
                  </a:lnTo>
                  <a:lnTo>
                    <a:pt x="12420" y="351"/>
                  </a:lnTo>
                  <a:lnTo>
                    <a:pt x="12179" y="505"/>
                  </a:lnTo>
                  <a:lnTo>
                    <a:pt x="11937" y="659"/>
                  </a:lnTo>
                  <a:lnTo>
                    <a:pt x="11696" y="856"/>
                  </a:lnTo>
                  <a:lnTo>
                    <a:pt x="11498" y="1054"/>
                  </a:lnTo>
                  <a:lnTo>
                    <a:pt x="11301" y="1295"/>
                  </a:lnTo>
                  <a:lnTo>
                    <a:pt x="11147" y="1536"/>
                  </a:lnTo>
                  <a:lnTo>
                    <a:pt x="10994" y="1778"/>
                  </a:lnTo>
                  <a:lnTo>
                    <a:pt x="10862" y="2063"/>
                  </a:lnTo>
                  <a:lnTo>
                    <a:pt x="10774" y="2348"/>
                  </a:lnTo>
                  <a:lnTo>
                    <a:pt x="10708" y="2633"/>
                  </a:lnTo>
                  <a:lnTo>
                    <a:pt x="10665" y="2941"/>
                  </a:lnTo>
                  <a:lnTo>
                    <a:pt x="10489" y="2941"/>
                  </a:lnTo>
                  <a:lnTo>
                    <a:pt x="10489" y="2941"/>
                  </a:lnTo>
                  <a:lnTo>
                    <a:pt x="10445" y="2633"/>
                  </a:lnTo>
                  <a:lnTo>
                    <a:pt x="10357" y="2348"/>
                  </a:lnTo>
                  <a:lnTo>
                    <a:pt x="10270" y="2063"/>
                  </a:lnTo>
                  <a:lnTo>
                    <a:pt x="10138" y="1778"/>
                  </a:lnTo>
                  <a:lnTo>
                    <a:pt x="10006" y="1536"/>
                  </a:lnTo>
                  <a:lnTo>
                    <a:pt x="9831" y="1295"/>
                  </a:lnTo>
                  <a:lnTo>
                    <a:pt x="9633" y="1054"/>
                  </a:lnTo>
                  <a:lnTo>
                    <a:pt x="9436" y="856"/>
                  </a:lnTo>
                  <a:lnTo>
                    <a:pt x="9194" y="659"/>
                  </a:lnTo>
                  <a:lnTo>
                    <a:pt x="8953" y="505"/>
                  </a:lnTo>
                  <a:lnTo>
                    <a:pt x="8712" y="351"/>
                  </a:lnTo>
                  <a:lnTo>
                    <a:pt x="8426" y="220"/>
                  </a:lnTo>
                  <a:lnTo>
                    <a:pt x="8141" y="132"/>
                  </a:lnTo>
                  <a:lnTo>
                    <a:pt x="7856" y="66"/>
                  </a:lnTo>
                  <a:lnTo>
                    <a:pt x="7549" y="22"/>
                  </a:lnTo>
                  <a:lnTo>
                    <a:pt x="7242" y="0"/>
                  </a:lnTo>
                  <a:lnTo>
                    <a:pt x="6166" y="0"/>
                  </a:lnTo>
                  <a:lnTo>
                    <a:pt x="6166" y="0"/>
                  </a:lnTo>
                  <a:lnTo>
                    <a:pt x="5837" y="22"/>
                  </a:lnTo>
                  <a:lnTo>
                    <a:pt x="5552" y="66"/>
                  </a:lnTo>
                  <a:lnTo>
                    <a:pt x="5245" y="132"/>
                  </a:lnTo>
                  <a:lnTo>
                    <a:pt x="4960" y="220"/>
                  </a:lnTo>
                  <a:lnTo>
                    <a:pt x="4696" y="351"/>
                  </a:lnTo>
                  <a:lnTo>
                    <a:pt x="4433" y="505"/>
                  </a:lnTo>
                  <a:lnTo>
                    <a:pt x="4192" y="659"/>
                  </a:lnTo>
                  <a:lnTo>
                    <a:pt x="3972" y="856"/>
                  </a:lnTo>
                  <a:lnTo>
                    <a:pt x="3753" y="1054"/>
                  </a:lnTo>
                  <a:lnTo>
                    <a:pt x="3577" y="1295"/>
                  </a:lnTo>
                  <a:lnTo>
                    <a:pt x="3402" y="1536"/>
                  </a:lnTo>
                  <a:lnTo>
                    <a:pt x="3248" y="1778"/>
                  </a:lnTo>
                  <a:lnTo>
                    <a:pt x="3138" y="2063"/>
                  </a:lnTo>
                  <a:lnTo>
                    <a:pt x="3029" y="2348"/>
                  </a:lnTo>
                  <a:lnTo>
                    <a:pt x="2963" y="2633"/>
                  </a:lnTo>
                  <a:lnTo>
                    <a:pt x="2919" y="2941"/>
                  </a:lnTo>
                  <a:lnTo>
                    <a:pt x="2370" y="2941"/>
                  </a:lnTo>
                  <a:lnTo>
                    <a:pt x="2370" y="2941"/>
                  </a:lnTo>
                  <a:lnTo>
                    <a:pt x="2129" y="2919"/>
                  </a:lnTo>
                  <a:lnTo>
                    <a:pt x="1910" y="2853"/>
                  </a:lnTo>
                  <a:lnTo>
                    <a:pt x="1690" y="2743"/>
                  </a:lnTo>
                  <a:lnTo>
                    <a:pt x="1493" y="2611"/>
                  </a:lnTo>
                  <a:lnTo>
                    <a:pt x="527" y="1778"/>
                  </a:lnTo>
                  <a:lnTo>
                    <a:pt x="527" y="1778"/>
                  </a:lnTo>
                  <a:lnTo>
                    <a:pt x="418" y="1712"/>
                  </a:lnTo>
                  <a:lnTo>
                    <a:pt x="308" y="1690"/>
                  </a:lnTo>
                  <a:lnTo>
                    <a:pt x="176" y="1734"/>
                  </a:lnTo>
                  <a:lnTo>
                    <a:pt x="88" y="1800"/>
                  </a:lnTo>
                  <a:lnTo>
                    <a:pt x="88" y="1800"/>
                  </a:lnTo>
                  <a:lnTo>
                    <a:pt x="23" y="1909"/>
                  </a:lnTo>
                  <a:lnTo>
                    <a:pt x="1" y="2041"/>
                  </a:lnTo>
                  <a:lnTo>
                    <a:pt x="45" y="2151"/>
                  </a:lnTo>
                  <a:lnTo>
                    <a:pt x="66" y="2217"/>
                  </a:lnTo>
                  <a:lnTo>
                    <a:pt x="110" y="2260"/>
                  </a:lnTo>
                  <a:lnTo>
                    <a:pt x="1076" y="3094"/>
                  </a:lnTo>
                  <a:lnTo>
                    <a:pt x="1076" y="3094"/>
                  </a:lnTo>
                  <a:lnTo>
                    <a:pt x="1207" y="3204"/>
                  </a:lnTo>
                  <a:lnTo>
                    <a:pt x="1361" y="3314"/>
                  </a:lnTo>
                  <a:lnTo>
                    <a:pt x="1515" y="3379"/>
                  </a:lnTo>
                  <a:lnTo>
                    <a:pt x="1668" y="3467"/>
                  </a:lnTo>
                  <a:lnTo>
                    <a:pt x="1844" y="3511"/>
                  </a:lnTo>
                  <a:lnTo>
                    <a:pt x="2019" y="3555"/>
                  </a:lnTo>
                  <a:lnTo>
                    <a:pt x="2195" y="3577"/>
                  </a:lnTo>
                  <a:lnTo>
                    <a:pt x="2370" y="3577"/>
                  </a:lnTo>
                  <a:lnTo>
                    <a:pt x="2919" y="3577"/>
                  </a:lnTo>
                  <a:lnTo>
                    <a:pt x="2919" y="3577"/>
                  </a:lnTo>
                  <a:lnTo>
                    <a:pt x="2963" y="3884"/>
                  </a:lnTo>
                  <a:lnTo>
                    <a:pt x="3029" y="4191"/>
                  </a:lnTo>
                  <a:lnTo>
                    <a:pt x="3138" y="4455"/>
                  </a:lnTo>
                  <a:lnTo>
                    <a:pt x="3248" y="4740"/>
                  </a:lnTo>
                  <a:lnTo>
                    <a:pt x="3402" y="5003"/>
                  </a:lnTo>
                  <a:lnTo>
                    <a:pt x="3577" y="5245"/>
                  </a:lnTo>
                  <a:lnTo>
                    <a:pt x="3753" y="5464"/>
                  </a:lnTo>
                  <a:lnTo>
                    <a:pt x="3972" y="5661"/>
                  </a:lnTo>
                  <a:lnTo>
                    <a:pt x="4192" y="5859"/>
                  </a:lnTo>
                  <a:lnTo>
                    <a:pt x="4433" y="6035"/>
                  </a:lnTo>
                  <a:lnTo>
                    <a:pt x="4696" y="6166"/>
                  </a:lnTo>
                  <a:lnTo>
                    <a:pt x="4960" y="6298"/>
                  </a:lnTo>
                  <a:lnTo>
                    <a:pt x="5245" y="6386"/>
                  </a:lnTo>
                  <a:lnTo>
                    <a:pt x="5552" y="6473"/>
                  </a:lnTo>
                  <a:lnTo>
                    <a:pt x="5837" y="6517"/>
                  </a:lnTo>
                  <a:lnTo>
                    <a:pt x="6166" y="6517"/>
                  </a:lnTo>
                  <a:lnTo>
                    <a:pt x="7242" y="6517"/>
                  </a:lnTo>
                  <a:lnTo>
                    <a:pt x="7242" y="6517"/>
                  </a:lnTo>
                  <a:lnTo>
                    <a:pt x="7549" y="6517"/>
                  </a:lnTo>
                  <a:lnTo>
                    <a:pt x="7856" y="6473"/>
                  </a:lnTo>
                  <a:lnTo>
                    <a:pt x="8141" y="6386"/>
                  </a:lnTo>
                  <a:lnTo>
                    <a:pt x="8426" y="6298"/>
                  </a:lnTo>
                  <a:lnTo>
                    <a:pt x="8712" y="6166"/>
                  </a:lnTo>
                  <a:lnTo>
                    <a:pt x="8953" y="6035"/>
                  </a:lnTo>
                  <a:lnTo>
                    <a:pt x="9194" y="5859"/>
                  </a:lnTo>
                  <a:lnTo>
                    <a:pt x="9436" y="5661"/>
                  </a:lnTo>
                  <a:lnTo>
                    <a:pt x="9633" y="5464"/>
                  </a:lnTo>
                  <a:lnTo>
                    <a:pt x="9831" y="5245"/>
                  </a:lnTo>
                  <a:lnTo>
                    <a:pt x="10006" y="5003"/>
                  </a:lnTo>
                  <a:lnTo>
                    <a:pt x="10138" y="4740"/>
                  </a:lnTo>
                  <a:lnTo>
                    <a:pt x="10270" y="4455"/>
                  </a:lnTo>
                  <a:lnTo>
                    <a:pt x="10357" y="4191"/>
                  </a:lnTo>
                  <a:lnTo>
                    <a:pt x="10445" y="3884"/>
                  </a:lnTo>
                  <a:lnTo>
                    <a:pt x="10489" y="3577"/>
                  </a:lnTo>
                  <a:lnTo>
                    <a:pt x="10665" y="3577"/>
                  </a:lnTo>
                  <a:lnTo>
                    <a:pt x="10665" y="3577"/>
                  </a:lnTo>
                  <a:lnTo>
                    <a:pt x="10708" y="3884"/>
                  </a:lnTo>
                  <a:lnTo>
                    <a:pt x="10774" y="4191"/>
                  </a:lnTo>
                  <a:lnTo>
                    <a:pt x="10862" y="4455"/>
                  </a:lnTo>
                  <a:lnTo>
                    <a:pt x="10994" y="4740"/>
                  </a:lnTo>
                  <a:lnTo>
                    <a:pt x="11147" y="5003"/>
                  </a:lnTo>
                  <a:lnTo>
                    <a:pt x="11301" y="5245"/>
                  </a:lnTo>
                  <a:lnTo>
                    <a:pt x="11498" y="5464"/>
                  </a:lnTo>
                  <a:lnTo>
                    <a:pt x="11696" y="5661"/>
                  </a:lnTo>
                  <a:lnTo>
                    <a:pt x="11937" y="5859"/>
                  </a:lnTo>
                  <a:lnTo>
                    <a:pt x="12179" y="6035"/>
                  </a:lnTo>
                  <a:lnTo>
                    <a:pt x="12420" y="6166"/>
                  </a:lnTo>
                  <a:lnTo>
                    <a:pt x="12705" y="6298"/>
                  </a:lnTo>
                  <a:lnTo>
                    <a:pt x="12990" y="6386"/>
                  </a:lnTo>
                  <a:lnTo>
                    <a:pt x="13276" y="6473"/>
                  </a:lnTo>
                  <a:lnTo>
                    <a:pt x="13583" y="6517"/>
                  </a:lnTo>
                  <a:lnTo>
                    <a:pt x="13890" y="6517"/>
                  </a:lnTo>
                  <a:lnTo>
                    <a:pt x="14965" y="6517"/>
                  </a:lnTo>
                  <a:lnTo>
                    <a:pt x="14965" y="6517"/>
                  </a:lnTo>
                  <a:lnTo>
                    <a:pt x="15294" y="6517"/>
                  </a:lnTo>
                  <a:lnTo>
                    <a:pt x="15602" y="6473"/>
                  </a:lnTo>
                  <a:lnTo>
                    <a:pt x="15887" y="6386"/>
                  </a:lnTo>
                  <a:lnTo>
                    <a:pt x="16172" y="6298"/>
                  </a:lnTo>
                  <a:lnTo>
                    <a:pt x="16435" y="6166"/>
                  </a:lnTo>
                  <a:lnTo>
                    <a:pt x="16699" y="6035"/>
                  </a:lnTo>
                  <a:lnTo>
                    <a:pt x="16940" y="5859"/>
                  </a:lnTo>
                  <a:lnTo>
                    <a:pt x="17181" y="5661"/>
                  </a:lnTo>
                  <a:lnTo>
                    <a:pt x="17379" y="5464"/>
                  </a:lnTo>
                  <a:lnTo>
                    <a:pt x="17576" y="5245"/>
                  </a:lnTo>
                  <a:lnTo>
                    <a:pt x="17730" y="5003"/>
                  </a:lnTo>
                  <a:lnTo>
                    <a:pt x="17884" y="4740"/>
                  </a:lnTo>
                  <a:lnTo>
                    <a:pt x="18015" y="4455"/>
                  </a:lnTo>
                  <a:lnTo>
                    <a:pt x="18103" y="4191"/>
                  </a:lnTo>
                  <a:lnTo>
                    <a:pt x="18169" y="3884"/>
                  </a:lnTo>
                  <a:lnTo>
                    <a:pt x="18213" y="3577"/>
                  </a:lnTo>
                  <a:lnTo>
                    <a:pt x="18827" y="3577"/>
                  </a:lnTo>
                  <a:lnTo>
                    <a:pt x="18827" y="3577"/>
                  </a:lnTo>
                  <a:lnTo>
                    <a:pt x="19003" y="3577"/>
                  </a:lnTo>
                  <a:lnTo>
                    <a:pt x="19178" y="3555"/>
                  </a:lnTo>
                  <a:lnTo>
                    <a:pt x="19354" y="3511"/>
                  </a:lnTo>
                  <a:lnTo>
                    <a:pt x="19507" y="3467"/>
                  </a:lnTo>
                  <a:lnTo>
                    <a:pt x="19683" y="3379"/>
                  </a:lnTo>
                  <a:lnTo>
                    <a:pt x="19836" y="3314"/>
                  </a:lnTo>
                  <a:lnTo>
                    <a:pt x="19968" y="3204"/>
                  </a:lnTo>
                  <a:lnTo>
                    <a:pt x="20122" y="3094"/>
                  </a:lnTo>
                  <a:lnTo>
                    <a:pt x="21087" y="2260"/>
                  </a:lnTo>
                  <a:lnTo>
                    <a:pt x="21087" y="2260"/>
                  </a:lnTo>
                  <a:lnTo>
                    <a:pt x="21153" y="2151"/>
                  </a:lnTo>
                  <a:lnTo>
                    <a:pt x="21175" y="2041"/>
                  </a:lnTo>
                  <a:lnTo>
                    <a:pt x="21175" y="1909"/>
                  </a:lnTo>
                  <a:lnTo>
                    <a:pt x="21153" y="1865"/>
                  </a:lnTo>
                  <a:lnTo>
                    <a:pt x="21109" y="1800"/>
                  </a:lnTo>
                  <a:lnTo>
                    <a:pt x="21109" y="1800"/>
                  </a:lnTo>
                  <a:close/>
                  <a:moveTo>
                    <a:pt x="7242" y="5881"/>
                  </a:moveTo>
                  <a:lnTo>
                    <a:pt x="6166" y="5881"/>
                  </a:lnTo>
                  <a:lnTo>
                    <a:pt x="6166" y="5881"/>
                  </a:lnTo>
                  <a:lnTo>
                    <a:pt x="5903" y="5859"/>
                  </a:lnTo>
                  <a:lnTo>
                    <a:pt x="5640" y="5837"/>
                  </a:lnTo>
                  <a:lnTo>
                    <a:pt x="5376" y="5771"/>
                  </a:lnTo>
                  <a:lnTo>
                    <a:pt x="5135" y="5683"/>
                  </a:lnTo>
                  <a:lnTo>
                    <a:pt x="4916" y="5574"/>
                  </a:lnTo>
                  <a:lnTo>
                    <a:pt x="4696" y="5442"/>
                  </a:lnTo>
                  <a:lnTo>
                    <a:pt x="4499" y="5288"/>
                  </a:lnTo>
                  <a:lnTo>
                    <a:pt x="4301" y="5113"/>
                  </a:lnTo>
                  <a:lnTo>
                    <a:pt x="4148" y="4915"/>
                  </a:lnTo>
                  <a:lnTo>
                    <a:pt x="3994" y="4718"/>
                  </a:lnTo>
                  <a:lnTo>
                    <a:pt x="3862" y="4499"/>
                  </a:lnTo>
                  <a:lnTo>
                    <a:pt x="3753" y="4279"/>
                  </a:lnTo>
                  <a:lnTo>
                    <a:pt x="3665" y="4038"/>
                  </a:lnTo>
                  <a:lnTo>
                    <a:pt x="3599" y="3796"/>
                  </a:lnTo>
                  <a:lnTo>
                    <a:pt x="3555" y="3533"/>
                  </a:lnTo>
                  <a:lnTo>
                    <a:pt x="3533" y="3270"/>
                  </a:lnTo>
                  <a:lnTo>
                    <a:pt x="3533" y="3270"/>
                  </a:lnTo>
                  <a:lnTo>
                    <a:pt x="3555" y="2985"/>
                  </a:lnTo>
                  <a:lnTo>
                    <a:pt x="3599" y="2743"/>
                  </a:lnTo>
                  <a:lnTo>
                    <a:pt x="3665" y="2480"/>
                  </a:lnTo>
                  <a:lnTo>
                    <a:pt x="3753" y="2238"/>
                  </a:lnTo>
                  <a:lnTo>
                    <a:pt x="3862" y="2019"/>
                  </a:lnTo>
                  <a:lnTo>
                    <a:pt x="3994" y="1800"/>
                  </a:lnTo>
                  <a:lnTo>
                    <a:pt x="4148" y="1602"/>
                  </a:lnTo>
                  <a:lnTo>
                    <a:pt x="4301" y="1405"/>
                  </a:lnTo>
                  <a:lnTo>
                    <a:pt x="4499" y="1251"/>
                  </a:lnTo>
                  <a:lnTo>
                    <a:pt x="4696" y="1097"/>
                  </a:lnTo>
                  <a:lnTo>
                    <a:pt x="4916" y="966"/>
                  </a:lnTo>
                  <a:lnTo>
                    <a:pt x="5135" y="856"/>
                  </a:lnTo>
                  <a:lnTo>
                    <a:pt x="5376" y="768"/>
                  </a:lnTo>
                  <a:lnTo>
                    <a:pt x="5640" y="703"/>
                  </a:lnTo>
                  <a:lnTo>
                    <a:pt x="5903" y="659"/>
                  </a:lnTo>
                  <a:lnTo>
                    <a:pt x="6166" y="637"/>
                  </a:lnTo>
                  <a:lnTo>
                    <a:pt x="7242" y="637"/>
                  </a:lnTo>
                  <a:lnTo>
                    <a:pt x="7242" y="637"/>
                  </a:lnTo>
                  <a:lnTo>
                    <a:pt x="7505" y="659"/>
                  </a:lnTo>
                  <a:lnTo>
                    <a:pt x="7768" y="703"/>
                  </a:lnTo>
                  <a:lnTo>
                    <a:pt x="8010" y="768"/>
                  </a:lnTo>
                  <a:lnTo>
                    <a:pt x="8251" y="856"/>
                  </a:lnTo>
                  <a:lnTo>
                    <a:pt x="8492" y="966"/>
                  </a:lnTo>
                  <a:lnTo>
                    <a:pt x="8690" y="1097"/>
                  </a:lnTo>
                  <a:lnTo>
                    <a:pt x="8909" y="1251"/>
                  </a:lnTo>
                  <a:lnTo>
                    <a:pt x="9085" y="1405"/>
                  </a:lnTo>
                  <a:lnTo>
                    <a:pt x="9260" y="1602"/>
                  </a:lnTo>
                  <a:lnTo>
                    <a:pt x="9414" y="1800"/>
                  </a:lnTo>
                  <a:lnTo>
                    <a:pt x="9546" y="2019"/>
                  </a:lnTo>
                  <a:lnTo>
                    <a:pt x="9655" y="2238"/>
                  </a:lnTo>
                  <a:lnTo>
                    <a:pt x="9743" y="2480"/>
                  </a:lnTo>
                  <a:lnTo>
                    <a:pt x="9809" y="2743"/>
                  </a:lnTo>
                  <a:lnTo>
                    <a:pt x="9831" y="2985"/>
                  </a:lnTo>
                  <a:lnTo>
                    <a:pt x="9853" y="3270"/>
                  </a:lnTo>
                  <a:lnTo>
                    <a:pt x="9853" y="3270"/>
                  </a:lnTo>
                  <a:lnTo>
                    <a:pt x="9831" y="3533"/>
                  </a:lnTo>
                  <a:lnTo>
                    <a:pt x="9809" y="3796"/>
                  </a:lnTo>
                  <a:lnTo>
                    <a:pt x="9743" y="4038"/>
                  </a:lnTo>
                  <a:lnTo>
                    <a:pt x="9655" y="4279"/>
                  </a:lnTo>
                  <a:lnTo>
                    <a:pt x="9546" y="4499"/>
                  </a:lnTo>
                  <a:lnTo>
                    <a:pt x="9414" y="4718"/>
                  </a:lnTo>
                  <a:lnTo>
                    <a:pt x="9260" y="4915"/>
                  </a:lnTo>
                  <a:lnTo>
                    <a:pt x="9085" y="5113"/>
                  </a:lnTo>
                  <a:lnTo>
                    <a:pt x="8909" y="5288"/>
                  </a:lnTo>
                  <a:lnTo>
                    <a:pt x="8690" y="5442"/>
                  </a:lnTo>
                  <a:lnTo>
                    <a:pt x="8492" y="5574"/>
                  </a:lnTo>
                  <a:lnTo>
                    <a:pt x="8251" y="5683"/>
                  </a:lnTo>
                  <a:lnTo>
                    <a:pt x="8010" y="5771"/>
                  </a:lnTo>
                  <a:lnTo>
                    <a:pt x="7768" y="5837"/>
                  </a:lnTo>
                  <a:lnTo>
                    <a:pt x="7505" y="5859"/>
                  </a:lnTo>
                  <a:lnTo>
                    <a:pt x="7242" y="5881"/>
                  </a:lnTo>
                  <a:lnTo>
                    <a:pt x="7242" y="5881"/>
                  </a:lnTo>
                  <a:close/>
                  <a:moveTo>
                    <a:pt x="14965" y="5881"/>
                  </a:moveTo>
                  <a:lnTo>
                    <a:pt x="13890" y="5881"/>
                  </a:lnTo>
                  <a:lnTo>
                    <a:pt x="13890" y="5881"/>
                  </a:lnTo>
                  <a:lnTo>
                    <a:pt x="13627" y="5859"/>
                  </a:lnTo>
                  <a:lnTo>
                    <a:pt x="13364" y="5837"/>
                  </a:lnTo>
                  <a:lnTo>
                    <a:pt x="13122" y="5771"/>
                  </a:lnTo>
                  <a:lnTo>
                    <a:pt x="12881" y="5683"/>
                  </a:lnTo>
                  <a:lnTo>
                    <a:pt x="12661" y="5574"/>
                  </a:lnTo>
                  <a:lnTo>
                    <a:pt x="12442" y="5442"/>
                  </a:lnTo>
                  <a:lnTo>
                    <a:pt x="12244" y="5288"/>
                  </a:lnTo>
                  <a:lnTo>
                    <a:pt x="12047" y="5113"/>
                  </a:lnTo>
                  <a:lnTo>
                    <a:pt x="11871" y="4915"/>
                  </a:lnTo>
                  <a:lnTo>
                    <a:pt x="11718" y="4718"/>
                  </a:lnTo>
                  <a:lnTo>
                    <a:pt x="11608" y="4499"/>
                  </a:lnTo>
                  <a:lnTo>
                    <a:pt x="11476" y="4279"/>
                  </a:lnTo>
                  <a:lnTo>
                    <a:pt x="11389" y="4038"/>
                  </a:lnTo>
                  <a:lnTo>
                    <a:pt x="11345" y="3796"/>
                  </a:lnTo>
                  <a:lnTo>
                    <a:pt x="11301" y="3533"/>
                  </a:lnTo>
                  <a:lnTo>
                    <a:pt x="11279" y="3270"/>
                  </a:lnTo>
                  <a:lnTo>
                    <a:pt x="11279" y="3270"/>
                  </a:lnTo>
                  <a:lnTo>
                    <a:pt x="11301" y="2985"/>
                  </a:lnTo>
                  <a:lnTo>
                    <a:pt x="11345" y="2743"/>
                  </a:lnTo>
                  <a:lnTo>
                    <a:pt x="11389" y="2480"/>
                  </a:lnTo>
                  <a:lnTo>
                    <a:pt x="11476" y="2238"/>
                  </a:lnTo>
                  <a:lnTo>
                    <a:pt x="11608" y="2019"/>
                  </a:lnTo>
                  <a:lnTo>
                    <a:pt x="11718" y="1800"/>
                  </a:lnTo>
                  <a:lnTo>
                    <a:pt x="11871" y="1602"/>
                  </a:lnTo>
                  <a:lnTo>
                    <a:pt x="12047" y="1405"/>
                  </a:lnTo>
                  <a:lnTo>
                    <a:pt x="12244" y="1251"/>
                  </a:lnTo>
                  <a:lnTo>
                    <a:pt x="12442" y="1097"/>
                  </a:lnTo>
                  <a:lnTo>
                    <a:pt x="12661" y="966"/>
                  </a:lnTo>
                  <a:lnTo>
                    <a:pt x="12881" y="856"/>
                  </a:lnTo>
                  <a:lnTo>
                    <a:pt x="13122" y="768"/>
                  </a:lnTo>
                  <a:lnTo>
                    <a:pt x="13364" y="703"/>
                  </a:lnTo>
                  <a:lnTo>
                    <a:pt x="13627" y="659"/>
                  </a:lnTo>
                  <a:lnTo>
                    <a:pt x="13890" y="637"/>
                  </a:lnTo>
                  <a:lnTo>
                    <a:pt x="14965" y="637"/>
                  </a:lnTo>
                  <a:lnTo>
                    <a:pt x="14965" y="637"/>
                  </a:lnTo>
                  <a:lnTo>
                    <a:pt x="15251" y="659"/>
                  </a:lnTo>
                  <a:lnTo>
                    <a:pt x="15492" y="703"/>
                  </a:lnTo>
                  <a:lnTo>
                    <a:pt x="15755" y="768"/>
                  </a:lnTo>
                  <a:lnTo>
                    <a:pt x="15997" y="856"/>
                  </a:lnTo>
                  <a:lnTo>
                    <a:pt x="16216" y="966"/>
                  </a:lnTo>
                  <a:lnTo>
                    <a:pt x="16435" y="1097"/>
                  </a:lnTo>
                  <a:lnTo>
                    <a:pt x="16633" y="1251"/>
                  </a:lnTo>
                  <a:lnTo>
                    <a:pt x="16830" y="1405"/>
                  </a:lnTo>
                  <a:lnTo>
                    <a:pt x="17006" y="1602"/>
                  </a:lnTo>
                  <a:lnTo>
                    <a:pt x="17138" y="1800"/>
                  </a:lnTo>
                  <a:lnTo>
                    <a:pt x="17269" y="2019"/>
                  </a:lnTo>
                  <a:lnTo>
                    <a:pt x="17379" y="2238"/>
                  </a:lnTo>
                  <a:lnTo>
                    <a:pt x="17467" y="2480"/>
                  </a:lnTo>
                  <a:lnTo>
                    <a:pt x="17533" y="2743"/>
                  </a:lnTo>
                  <a:lnTo>
                    <a:pt x="17576" y="2985"/>
                  </a:lnTo>
                  <a:lnTo>
                    <a:pt x="17598" y="3270"/>
                  </a:lnTo>
                  <a:lnTo>
                    <a:pt x="17598" y="3270"/>
                  </a:lnTo>
                  <a:lnTo>
                    <a:pt x="17576" y="3533"/>
                  </a:lnTo>
                  <a:lnTo>
                    <a:pt x="17533" y="3796"/>
                  </a:lnTo>
                  <a:lnTo>
                    <a:pt x="17467" y="4038"/>
                  </a:lnTo>
                  <a:lnTo>
                    <a:pt x="17379" y="4279"/>
                  </a:lnTo>
                  <a:lnTo>
                    <a:pt x="17269" y="4499"/>
                  </a:lnTo>
                  <a:lnTo>
                    <a:pt x="17138" y="4718"/>
                  </a:lnTo>
                  <a:lnTo>
                    <a:pt x="17006" y="4915"/>
                  </a:lnTo>
                  <a:lnTo>
                    <a:pt x="16830" y="5113"/>
                  </a:lnTo>
                  <a:lnTo>
                    <a:pt x="16633" y="5288"/>
                  </a:lnTo>
                  <a:lnTo>
                    <a:pt x="16435" y="5442"/>
                  </a:lnTo>
                  <a:lnTo>
                    <a:pt x="16216" y="5574"/>
                  </a:lnTo>
                  <a:lnTo>
                    <a:pt x="15997" y="5683"/>
                  </a:lnTo>
                  <a:lnTo>
                    <a:pt x="15755" y="5771"/>
                  </a:lnTo>
                  <a:lnTo>
                    <a:pt x="15492" y="5837"/>
                  </a:lnTo>
                  <a:lnTo>
                    <a:pt x="15251" y="5859"/>
                  </a:lnTo>
                  <a:lnTo>
                    <a:pt x="14965" y="5881"/>
                  </a:lnTo>
                  <a:lnTo>
                    <a:pt x="14965" y="588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5419;p48">
              <a:extLst>
                <a:ext uri="{FF2B5EF4-FFF2-40B4-BE49-F238E27FC236}">
                  <a16:creationId xmlns:a16="http://schemas.microsoft.com/office/drawing/2014/main" id="{8130FAB6-27D9-963F-DEFA-BA0079B23C40}"/>
                </a:ext>
              </a:extLst>
            </p:cNvPr>
            <p:cNvSpPr/>
            <p:nvPr/>
          </p:nvSpPr>
          <p:spPr>
            <a:xfrm>
              <a:off x="6120175" y="2974075"/>
              <a:ext cx="52125" cy="35675"/>
            </a:xfrm>
            <a:custGeom>
              <a:avLst/>
              <a:gdLst/>
              <a:ahLst/>
              <a:cxnLst/>
              <a:rect l="l" t="t" r="r" b="b"/>
              <a:pathLst>
                <a:path w="2085" h="1427" extrusionOk="0">
                  <a:moveTo>
                    <a:pt x="746" y="89"/>
                  </a:moveTo>
                  <a:lnTo>
                    <a:pt x="746" y="89"/>
                  </a:lnTo>
                  <a:lnTo>
                    <a:pt x="549" y="198"/>
                  </a:lnTo>
                  <a:lnTo>
                    <a:pt x="373" y="308"/>
                  </a:lnTo>
                  <a:lnTo>
                    <a:pt x="220" y="440"/>
                  </a:lnTo>
                  <a:lnTo>
                    <a:pt x="110" y="593"/>
                  </a:lnTo>
                  <a:lnTo>
                    <a:pt x="44" y="769"/>
                  </a:lnTo>
                  <a:lnTo>
                    <a:pt x="0" y="922"/>
                  </a:lnTo>
                  <a:lnTo>
                    <a:pt x="0" y="1098"/>
                  </a:lnTo>
                  <a:lnTo>
                    <a:pt x="22" y="1251"/>
                  </a:lnTo>
                  <a:lnTo>
                    <a:pt x="22" y="1251"/>
                  </a:lnTo>
                  <a:lnTo>
                    <a:pt x="66" y="1317"/>
                  </a:lnTo>
                  <a:lnTo>
                    <a:pt x="110" y="1361"/>
                  </a:lnTo>
                  <a:lnTo>
                    <a:pt x="154" y="1405"/>
                  </a:lnTo>
                  <a:lnTo>
                    <a:pt x="198" y="1427"/>
                  </a:lnTo>
                  <a:lnTo>
                    <a:pt x="307" y="1427"/>
                  </a:lnTo>
                  <a:lnTo>
                    <a:pt x="439" y="1405"/>
                  </a:lnTo>
                  <a:lnTo>
                    <a:pt x="746" y="1251"/>
                  </a:lnTo>
                  <a:lnTo>
                    <a:pt x="922" y="1142"/>
                  </a:lnTo>
                  <a:lnTo>
                    <a:pt x="1119" y="1054"/>
                  </a:lnTo>
                  <a:lnTo>
                    <a:pt x="1119" y="1054"/>
                  </a:lnTo>
                  <a:lnTo>
                    <a:pt x="1339" y="988"/>
                  </a:lnTo>
                  <a:lnTo>
                    <a:pt x="1536" y="922"/>
                  </a:lnTo>
                  <a:lnTo>
                    <a:pt x="1865" y="835"/>
                  </a:lnTo>
                  <a:lnTo>
                    <a:pt x="1975" y="769"/>
                  </a:lnTo>
                  <a:lnTo>
                    <a:pt x="2063" y="703"/>
                  </a:lnTo>
                  <a:lnTo>
                    <a:pt x="2085" y="637"/>
                  </a:lnTo>
                  <a:lnTo>
                    <a:pt x="2085" y="593"/>
                  </a:lnTo>
                  <a:lnTo>
                    <a:pt x="2085" y="527"/>
                  </a:lnTo>
                  <a:lnTo>
                    <a:pt x="2063" y="462"/>
                  </a:lnTo>
                  <a:lnTo>
                    <a:pt x="2063" y="462"/>
                  </a:lnTo>
                  <a:lnTo>
                    <a:pt x="1975" y="308"/>
                  </a:lnTo>
                  <a:lnTo>
                    <a:pt x="1865" y="198"/>
                  </a:lnTo>
                  <a:lnTo>
                    <a:pt x="1712" y="89"/>
                  </a:lnTo>
                  <a:lnTo>
                    <a:pt x="1558" y="45"/>
                  </a:lnTo>
                  <a:lnTo>
                    <a:pt x="1361" y="1"/>
                  </a:lnTo>
                  <a:lnTo>
                    <a:pt x="1163" y="1"/>
                  </a:lnTo>
                  <a:lnTo>
                    <a:pt x="966" y="23"/>
                  </a:lnTo>
                  <a:lnTo>
                    <a:pt x="746" y="89"/>
                  </a:lnTo>
                  <a:lnTo>
                    <a:pt x="746" y="89"/>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5420;p48">
              <a:extLst>
                <a:ext uri="{FF2B5EF4-FFF2-40B4-BE49-F238E27FC236}">
                  <a16:creationId xmlns:a16="http://schemas.microsoft.com/office/drawing/2014/main" id="{640F88ED-A884-C6AD-B899-7A3764901130}"/>
                </a:ext>
              </a:extLst>
            </p:cNvPr>
            <p:cNvSpPr/>
            <p:nvPr/>
          </p:nvSpPr>
          <p:spPr>
            <a:xfrm>
              <a:off x="5937500" y="2977375"/>
              <a:ext cx="53225" cy="34575"/>
            </a:xfrm>
            <a:custGeom>
              <a:avLst/>
              <a:gdLst/>
              <a:ahLst/>
              <a:cxnLst/>
              <a:rect l="l" t="t" r="r" b="b"/>
              <a:pathLst>
                <a:path w="2129" h="1383" extrusionOk="0">
                  <a:moveTo>
                    <a:pt x="1317" y="88"/>
                  </a:moveTo>
                  <a:lnTo>
                    <a:pt x="1317" y="88"/>
                  </a:lnTo>
                  <a:lnTo>
                    <a:pt x="1098" y="22"/>
                  </a:lnTo>
                  <a:lnTo>
                    <a:pt x="900" y="0"/>
                  </a:lnTo>
                  <a:lnTo>
                    <a:pt x="703" y="22"/>
                  </a:lnTo>
                  <a:lnTo>
                    <a:pt x="505" y="66"/>
                  </a:lnTo>
                  <a:lnTo>
                    <a:pt x="352" y="132"/>
                  </a:lnTo>
                  <a:lnTo>
                    <a:pt x="198" y="242"/>
                  </a:lnTo>
                  <a:lnTo>
                    <a:pt x="88" y="373"/>
                  </a:lnTo>
                  <a:lnTo>
                    <a:pt x="22" y="505"/>
                  </a:lnTo>
                  <a:lnTo>
                    <a:pt x="22" y="505"/>
                  </a:lnTo>
                  <a:lnTo>
                    <a:pt x="0" y="593"/>
                  </a:lnTo>
                  <a:lnTo>
                    <a:pt x="0" y="659"/>
                  </a:lnTo>
                  <a:lnTo>
                    <a:pt x="22" y="703"/>
                  </a:lnTo>
                  <a:lnTo>
                    <a:pt x="44" y="746"/>
                  </a:lnTo>
                  <a:lnTo>
                    <a:pt x="110" y="834"/>
                  </a:lnTo>
                  <a:lnTo>
                    <a:pt x="242" y="878"/>
                  </a:lnTo>
                  <a:lnTo>
                    <a:pt x="571" y="966"/>
                  </a:lnTo>
                  <a:lnTo>
                    <a:pt x="790" y="1010"/>
                  </a:lnTo>
                  <a:lnTo>
                    <a:pt x="988" y="1054"/>
                  </a:lnTo>
                  <a:lnTo>
                    <a:pt x="988" y="1054"/>
                  </a:lnTo>
                  <a:lnTo>
                    <a:pt x="1207" y="1141"/>
                  </a:lnTo>
                  <a:lnTo>
                    <a:pt x="1383" y="1229"/>
                  </a:lnTo>
                  <a:lnTo>
                    <a:pt x="1712" y="1361"/>
                  </a:lnTo>
                  <a:lnTo>
                    <a:pt x="1844" y="1383"/>
                  </a:lnTo>
                  <a:lnTo>
                    <a:pt x="1953" y="1383"/>
                  </a:lnTo>
                  <a:lnTo>
                    <a:pt x="1997" y="1361"/>
                  </a:lnTo>
                  <a:lnTo>
                    <a:pt x="2041" y="1317"/>
                  </a:lnTo>
                  <a:lnTo>
                    <a:pt x="2063" y="1273"/>
                  </a:lnTo>
                  <a:lnTo>
                    <a:pt x="2107" y="1185"/>
                  </a:lnTo>
                  <a:lnTo>
                    <a:pt x="2107" y="1185"/>
                  </a:lnTo>
                  <a:lnTo>
                    <a:pt x="2129" y="1032"/>
                  </a:lnTo>
                  <a:lnTo>
                    <a:pt x="2107" y="856"/>
                  </a:lnTo>
                  <a:lnTo>
                    <a:pt x="2063" y="703"/>
                  </a:lnTo>
                  <a:lnTo>
                    <a:pt x="1975" y="549"/>
                  </a:lnTo>
                  <a:lnTo>
                    <a:pt x="1844" y="395"/>
                  </a:lnTo>
                  <a:lnTo>
                    <a:pt x="1690" y="264"/>
                  </a:lnTo>
                  <a:lnTo>
                    <a:pt x="1514" y="154"/>
                  </a:lnTo>
                  <a:lnTo>
                    <a:pt x="1317" y="88"/>
                  </a:lnTo>
                  <a:lnTo>
                    <a:pt x="1317" y="88"/>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5421;p48">
              <a:extLst>
                <a:ext uri="{FF2B5EF4-FFF2-40B4-BE49-F238E27FC236}">
                  <a16:creationId xmlns:a16="http://schemas.microsoft.com/office/drawing/2014/main" id="{2C2DA9E1-4229-C166-D4BF-A9D563D4E779}"/>
                </a:ext>
              </a:extLst>
            </p:cNvPr>
            <p:cNvSpPr/>
            <p:nvPr/>
          </p:nvSpPr>
          <p:spPr>
            <a:xfrm>
              <a:off x="5717525" y="2657550"/>
              <a:ext cx="179400" cy="284200"/>
            </a:xfrm>
            <a:custGeom>
              <a:avLst/>
              <a:gdLst/>
              <a:ahLst/>
              <a:cxnLst/>
              <a:rect l="l" t="t" r="r" b="b"/>
              <a:pathLst>
                <a:path w="7176" h="11368" extrusionOk="0">
                  <a:moveTo>
                    <a:pt x="5991" y="901"/>
                  </a:moveTo>
                  <a:lnTo>
                    <a:pt x="5991" y="901"/>
                  </a:lnTo>
                  <a:lnTo>
                    <a:pt x="6232" y="1010"/>
                  </a:lnTo>
                  <a:lnTo>
                    <a:pt x="6452" y="1164"/>
                  </a:lnTo>
                  <a:lnTo>
                    <a:pt x="6649" y="1339"/>
                  </a:lnTo>
                  <a:lnTo>
                    <a:pt x="6825" y="1559"/>
                  </a:lnTo>
                  <a:lnTo>
                    <a:pt x="6956" y="1778"/>
                  </a:lnTo>
                  <a:lnTo>
                    <a:pt x="7066" y="2020"/>
                  </a:lnTo>
                  <a:lnTo>
                    <a:pt x="7132" y="2261"/>
                  </a:lnTo>
                  <a:lnTo>
                    <a:pt x="7176" y="2524"/>
                  </a:lnTo>
                  <a:lnTo>
                    <a:pt x="7176" y="2524"/>
                  </a:lnTo>
                  <a:lnTo>
                    <a:pt x="7176" y="2788"/>
                  </a:lnTo>
                  <a:lnTo>
                    <a:pt x="7132" y="3051"/>
                  </a:lnTo>
                  <a:lnTo>
                    <a:pt x="7044" y="3314"/>
                  </a:lnTo>
                  <a:lnTo>
                    <a:pt x="6934" y="3556"/>
                  </a:lnTo>
                  <a:lnTo>
                    <a:pt x="6781" y="3775"/>
                  </a:lnTo>
                  <a:lnTo>
                    <a:pt x="6605" y="3973"/>
                  </a:lnTo>
                  <a:lnTo>
                    <a:pt x="6408" y="4148"/>
                  </a:lnTo>
                  <a:lnTo>
                    <a:pt x="6188" y="4280"/>
                  </a:lnTo>
                  <a:lnTo>
                    <a:pt x="6188" y="4280"/>
                  </a:lnTo>
                  <a:lnTo>
                    <a:pt x="6342" y="4389"/>
                  </a:lnTo>
                  <a:lnTo>
                    <a:pt x="6474" y="4499"/>
                  </a:lnTo>
                  <a:lnTo>
                    <a:pt x="6583" y="4653"/>
                  </a:lnTo>
                  <a:lnTo>
                    <a:pt x="6671" y="4806"/>
                  </a:lnTo>
                  <a:lnTo>
                    <a:pt x="6715" y="4982"/>
                  </a:lnTo>
                  <a:lnTo>
                    <a:pt x="6737" y="5157"/>
                  </a:lnTo>
                  <a:lnTo>
                    <a:pt x="6737" y="5355"/>
                  </a:lnTo>
                  <a:lnTo>
                    <a:pt x="6715" y="5530"/>
                  </a:lnTo>
                  <a:lnTo>
                    <a:pt x="6715" y="5530"/>
                  </a:lnTo>
                  <a:lnTo>
                    <a:pt x="6671" y="5728"/>
                  </a:lnTo>
                  <a:lnTo>
                    <a:pt x="6583" y="5882"/>
                  </a:lnTo>
                  <a:lnTo>
                    <a:pt x="6452" y="6035"/>
                  </a:lnTo>
                  <a:lnTo>
                    <a:pt x="6320" y="6189"/>
                  </a:lnTo>
                  <a:lnTo>
                    <a:pt x="6166" y="6298"/>
                  </a:lnTo>
                  <a:lnTo>
                    <a:pt x="5991" y="6386"/>
                  </a:lnTo>
                  <a:lnTo>
                    <a:pt x="5815" y="6430"/>
                  </a:lnTo>
                  <a:lnTo>
                    <a:pt x="5640" y="6474"/>
                  </a:lnTo>
                  <a:lnTo>
                    <a:pt x="5640" y="6474"/>
                  </a:lnTo>
                  <a:lnTo>
                    <a:pt x="5771" y="6628"/>
                  </a:lnTo>
                  <a:lnTo>
                    <a:pt x="5881" y="6803"/>
                  </a:lnTo>
                  <a:lnTo>
                    <a:pt x="5969" y="7001"/>
                  </a:lnTo>
                  <a:lnTo>
                    <a:pt x="6035" y="7220"/>
                  </a:lnTo>
                  <a:lnTo>
                    <a:pt x="6057" y="7417"/>
                  </a:lnTo>
                  <a:lnTo>
                    <a:pt x="6057" y="7637"/>
                  </a:lnTo>
                  <a:lnTo>
                    <a:pt x="6013" y="7834"/>
                  </a:lnTo>
                  <a:lnTo>
                    <a:pt x="5947" y="8032"/>
                  </a:lnTo>
                  <a:lnTo>
                    <a:pt x="5947" y="8032"/>
                  </a:lnTo>
                  <a:lnTo>
                    <a:pt x="5837" y="8185"/>
                  </a:lnTo>
                  <a:lnTo>
                    <a:pt x="5684" y="8339"/>
                  </a:lnTo>
                  <a:lnTo>
                    <a:pt x="5530" y="8449"/>
                  </a:lnTo>
                  <a:lnTo>
                    <a:pt x="5355" y="8559"/>
                  </a:lnTo>
                  <a:lnTo>
                    <a:pt x="5157" y="8624"/>
                  </a:lnTo>
                  <a:lnTo>
                    <a:pt x="4982" y="8668"/>
                  </a:lnTo>
                  <a:lnTo>
                    <a:pt x="4762" y="8668"/>
                  </a:lnTo>
                  <a:lnTo>
                    <a:pt x="4565" y="8624"/>
                  </a:lnTo>
                  <a:lnTo>
                    <a:pt x="4565" y="8624"/>
                  </a:lnTo>
                  <a:lnTo>
                    <a:pt x="4630" y="8756"/>
                  </a:lnTo>
                  <a:lnTo>
                    <a:pt x="4674" y="8888"/>
                  </a:lnTo>
                  <a:lnTo>
                    <a:pt x="4696" y="9019"/>
                  </a:lnTo>
                  <a:lnTo>
                    <a:pt x="4696" y="9151"/>
                  </a:lnTo>
                  <a:lnTo>
                    <a:pt x="4696" y="9305"/>
                  </a:lnTo>
                  <a:lnTo>
                    <a:pt x="4674" y="9436"/>
                  </a:lnTo>
                  <a:lnTo>
                    <a:pt x="4630" y="9568"/>
                  </a:lnTo>
                  <a:lnTo>
                    <a:pt x="4587" y="9700"/>
                  </a:lnTo>
                  <a:lnTo>
                    <a:pt x="4587" y="9700"/>
                  </a:lnTo>
                  <a:lnTo>
                    <a:pt x="4499" y="9809"/>
                  </a:lnTo>
                  <a:lnTo>
                    <a:pt x="4411" y="9919"/>
                  </a:lnTo>
                  <a:lnTo>
                    <a:pt x="4323" y="10029"/>
                  </a:lnTo>
                  <a:lnTo>
                    <a:pt x="4214" y="10116"/>
                  </a:lnTo>
                  <a:lnTo>
                    <a:pt x="4104" y="10182"/>
                  </a:lnTo>
                  <a:lnTo>
                    <a:pt x="3972" y="10248"/>
                  </a:lnTo>
                  <a:lnTo>
                    <a:pt x="3841" y="10292"/>
                  </a:lnTo>
                  <a:lnTo>
                    <a:pt x="3709" y="10314"/>
                  </a:lnTo>
                  <a:lnTo>
                    <a:pt x="3709" y="10314"/>
                  </a:lnTo>
                  <a:lnTo>
                    <a:pt x="3731" y="10402"/>
                  </a:lnTo>
                  <a:lnTo>
                    <a:pt x="3753" y="10489"/>
                  </a:lnTo>
                  <a:lnTo>
                    <a:pt x="3753" y="10555"/>
                  </a:lnTo>
                  <a:lnTo>
                    <a:pt x="3731" y="10643"/>
                  </a:lnTo>
                  <a:lnTo>
                    <a:pt x="3687" y="10797"/>
                  </a:lnTo>
                  <a:lnTo>
                    <a:pt x="3577" y="10928"/>
                  </a:lnTo>
                  <a:lnTo>
                    <a:pt x="3446" y="11060"/>
                  </a:lnTo>
                  <a:lnTo>
                    <a:pt x="3292" y="11170"/>
                  </a:lnTo>
                  <a:lnTo>
                    <a:pt x="3138" y="11257"/>
                  </a:lnTo>
                  <a:lnTo>
                    <a:pt x="2963" y="11323"/>
                  </a:lnTo>
                  <a:lnTo>
                    <a:pt x="2963" y="11323"/>
                  </a:lnTo>
                  <a:lnTo>
                    <a:pt x="2787" y="11367"/>
                  </a:lnTo>
                  <a:lnTo>
                    <a:pt x="2634" y="11345"/>
                  </a:lnTo>
                  <a:lnTo>
                    <a:pt x="2458" y="11323"/>
                  </a:lnTo>
                  <a:lnTo>
                    <a:pt x="2305" y="11257"/>
                  </a:lnTo>
                  <a:lnTo>
                    <a:pt x="2151" y="11192"/>
                  </a:lnTo>
                  <a:lnTo>
                    <a:pt x="2019" y="11082"/>
                  </a:lnTo>
                  <a:lnTo>
                    <a:pt x="1888" y="10972"/>
                  </a:lnTo>
                  <a:lnTo>
                    <a:pt x="1778" y="10819"/>
                  </a:lnTo>
                  <a:lnTo>
                    <a:pt x="1778" y="10819"/>
                  </a:lnTo>
                  <a:lnTo>
                    <a:pt x="1690" y="10687"/>
                  </a:lnTo>
                  <a:lnTo>
                    <a:pt x="1624" y="10533"/>
                  </a:lnTo>
                  <a:lnTo>
                    <a:pt x="1580" y="10358"/>
                  </a:lnTo>
                  <a:lnTo>
                    <a:pt x="1558" y="10204"/>
                  </a:lnTo>
                  <a:lnTo>
                    <a:pt x="1537" y="10029"/>
                  </a:lnTo>
                  <a:lnTo>
                    <a:pt x="1537" y="9853"/>
                  </a:lnTo>
                  <a:lnTo>
                    <a:pt x="1558" y="9502"/>
                  </a:lnTo>
                  <a:lnTo>
                    <a:pt x="1558" y="9502"/>
                  </a:lnTo>
                  <a:lnTo>
                    <a:pt x="1405" y="9502"/>
                  </a:lnTo>
                  <a:lnTo>
                    <a:pt x="1251" y="9458"/>
                  </a:lnTo>
                  <a:lnTo>
                    <a:pt x="1098" y="9370"/>
                  </a:lnTo>
                  <a:lnTo>
                    <a:pt x="944" y="9283"/>
                  </a:lnTo>
                  <a:lnTo>
                    <a:pt x="812" y="9173"/>
                  </a:lnTo>
                  <a:lnTo>
                    <a:pt x="703" y="9019"/>
                  </a:lnTo>
                  <a:lnTo>
                    <a:pt x="615" y="8888"/>
                  </a:lnTo>
                  <a:lnTo>
                    <a:pt x="549" y="8712"/>
                  </a:lnTo>
                  <a:lnTo>
                    <a:pt x="549" y="8712"/>
                  </a:lnTo>
                  <a:lnTo>
                    <a:pt x="505" y="8559"/>
                  </a:lnTo>
                  <a:lnTo>
                    <a:pt x="505" y="8405"/>
                  </a:lnTo>
                  <a:lnTo>
                    <a:pt x="527" y="8229"/>
                  </a:lnTo>
                  <a:lnTo>
                    <a:pt x="549" y="8076"/>
                  </a:lnTo>
                  <a:lnTo>
                    <a:pt x="615" y="7922"/>
                  </a:lnTo>
                  <a:lnTo>
                    <a:pt x="703" y="7769"/>
                  </a:lnTo>
                  <a:lnTo>
                    <a:pt x="812" y="7637"/>
                  </a:lnTo>
                  <a:lnTo>
                    <a:pt x="944" y="7549"/>
                  </a:lnTo>
                  <a:lnTo>
                    <a:pt x="944" y="7549"/>
                  </a:lnTo>
                  <a:lnTo>
                    <a:pt x="769" y="7439"/>
                  </a:lnTo>
                  <a:lnTo>
                    <a:pt x="593" y="7330"/>
                  </a:lnTo>
                  <a:lnTo>
                    <a:pt x="439" y="7198"/>
                  </a:lnTo>
                  <a:lnTo>
                    <a:pt x="308" y="7044"/>
                  </a:lnTo>
                  <a:lnTo>
                    <a:pt x="176" y="6891"/>
                  </a:lnTo>
                  <a:lnTo>
                    <a:pt x="88" y="6693"/>
                  </a:lnTo>
                  <a:lnTo>
                    <a:pt x="23" y="6518"/>
                  </a:lnTo>
                  <a:lnTo>
                    <a:pt x="1" y="6320"/>
                  </a:lnTo>
                  <a:lnTo>
                    <a:pt x="1" y="6320"/>
                  </a:lnTo>
                  <a:lnTo>
                    <a:pt x="1" y="6123"/>
                  </a:lnTo>
                  <a:lnTo>
                    <a:pt x="44" y="5947"/>
                  </a:lnTo>
                  <a:lnTo>
                    <a:pt x="88" y="5750"/>
                  </a:lnTo>
                  <a:lnTo>
                    <a:pt x="176" y="5574"/>
                  </a:lnTo>
                  <a:lnTo>
                    <a:pt x="286" y="5421"/>
                  </a:lnTo>
                  <a:lnTo>
                    <a:pt x="417" y="5267"/>
                  </a:lnTo>
                  <a:lnTo>
                    <a:pt x="549" y="5135"/>
                  </a:lnTo>
                  <a:lnTo>
                    <a:pt x="725" y="5026"/>
                  </a:lnTo>
                  <a:lnTo>
                    <a:pt x="725" y="5026"/>
                  </a:lnTo>
                  <a:lnTo>
                    <a:pt x="615" y="4872"/>
                  </a:lnTo>
                  <a:lnTo>
                    <a:pt x="549" y="4675"/>
                  </a:lnTo>
                  <a:lnTo>
                    <a:pt x="505" y="4455"/>
                  </a:lnTo>
                  <a:lnTo>
                    <a:pt x="505" y="4236"/>
                  </a:lnTo>
                  <a:lnTo>
                    <a:pt x="549" y="4016"/>
                  </a:lnTo>
                  <a:lnTo>
                    <a:pt x="593" y="3819"/>
                  </a:lnTo>
                  <a:lnTo>
                    <a:pt x="681" y="3621"/>
                  </a:lnTo>
                  <a:lnTo>
                    <a:pt x="791" y="3446"/>
                  </a:lnTo>
                  <a:lnTo>
                    <a:pt x="791" y="3446"/>
                  </a:lnTo>
                  <a:lnTo>
                    <a:pt x="922" y="3314"/>
                  </a:lnTo>
                  <a:lnTo>
                    <a:pt x="1076" y="3205"/>
                  </a:lnTo>
                  <a:lnTo>
                    <a:pt x="1251" y="3117"/>
                  </a:lnTo>
                  <a:lnTo>
                    <a:pt x="1427" y="3051"/>
                  </a:lnTo>
                  <a:lnTo>
                    <a:pt x="1602" y="3007"/>
                  </a:lnTo>
                  <a:lnTo>
                    <a:pt x="1800" y="3007"/>
                  </a:lnTo>
                  <a:lnTo>
                    <a:pt x="1997" y="3029"/>
                  </a:lnTo>
                  <a:lnTo>
                    <a:pt x="2173" y="3095"/>
                  </a:lnTo>
                  <a:lnTo>
                    <a:pt x="2173" y="3095"/>
                  </a:lnTo>
                  <a:lnTo>
                    <a:pt x="2085" y="2897"/>
                  </a:lnTo>
                  <a:lnTo>
                    <a:pt x="2019" y="2678"/>
                  </a:lnTo>
                  <a:lnTo>
                    <a:pt x="1997" y="2459"/>
                  </a:lnTo>
                  <a:lnTo>
                    <a:pt x="1975" y="2217"/>
                  </a:lnTo>
                  <a:lnTo>
                    <a:pt x="1997" y="2020"/>
                  </a:lnTo>
                  <a:lnTo>
                    <a:pt x="2041" y="1800"/>
                  </a:lnTo>
                  <a:lnTo>
                    <a:pt x="2129" y="1603"/>
                  </a:lnTo>
                  <a:lnTo>
                    <a:pt x="2261" y="1449"/>
                  </a:lnTo>
                  <a:lnTo>
                    <a:pt x="2261" y="1449"/>
                  </a:lnTo>
                  <a:lnTo>
                    <a:pt x="2414" y="1318"/>
                  </a:lnTo>
                  <a:lnTo>
                    <a:pt x="2612" y="1208"/>
                  </a:lnTo>
                  <a:lnTo>
                    <a:pt x="2809" y="1120"/>
                  </a:lnTo>
                  <a:lnTo>
                    <a:pt x="3007" y="1076"/>
                  </a:lnTo>
                  <a:lnTo>
                    <a:pt x="3226" y="1054"/>
                  </a:lnTo>
                  <a:lnTo>
                    <a:pt x="3446" y="1054"/>
                  </a:lnTo>
                  <a:lnTo>
                    <a:pt x="3643" y="1098"/>
                  </a:lnTo>
                  <a:lnTo>
                    <a:pt x="3841" y="1164"/>
                  </a:lnTo>
                  <a:lnTo>
                    <a:pt x="3841" y="1164"/>
                  </a:lnTo>
                  <a:lnTo>
                    <a:pt x="3841" y="1076"/>
                  </a:lnTo>
                  <a:lnTo>
                    <a:pt x="3841" y="966"/>
                  </a:lnTo>
                  <a:lnTo>
                    <a:pt x="3862" y="879"/>
                  </a:lnTo>
                  <a:lnTo>
                    <a:pt x="3906" y="769"/>
                  </a:lnTo>
                  <a:lnTo>
                    <a:pt x="4038" y="593"/>
                  </a:lnTo>
                  <a:lnTo>
                    <a:pt x="4214" y="396"/>
                  </a:lnTo>
                  <a:lnTo>
                    <a:pt x="4411" y="242"/>
                  </a:lnTo>
                  <a:lnTo>
                    <a:pt x="4608" y="133"/>
                  </a:lnTo>
                  <a:lnTo>
                    <a:pt x="4828" y="45"/>
                  </a:lnTo>
                  <a:lnTo>
                    <a:pt x="5047" y="1"/>
                  </a:lnTo>
                  <a:lnTo>
                    <a:pt x="5047" y="1"/>
                  </a:lnTo>
                  <a:lnTo>
                    <a:pt x="5223" y="23"/>
                  </a:lnTo>
                  <a:lnTo>
                    <a:pt x="5420" y="67"/>
                  </a:lnTo>
                  <a:lnTo>
                    <a:pt x="5574" y="177"/>
                  </a:lnTo>
                  <a:lnTo>
                    <a:pt x="5728" y="308"/>
                  </a:lnTo>
                  <a:lnTo>
                    <a:pt x="5837" y="462"/>
                  </a:lnTo>
                  <a:lnTo>
                    <a:pt x="5925" y="637"/>
                  </a:lnTo>
                  <a:lnTo>
                    <a:pt x="5969" y="813"/>
                  </a:lnTo>
                  <a:lnTo>
                    <a:pt x="5969" y="101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5422;p48">
              <a:extLst>
                <a:ext uri="{FF2B5EF4-FFF2-40B4-BE49-F238E27FC236}">
                  <a16:creationId xmlns:a16="http://schemas.microsoft.com/office/drawing/2014/main" id="{CA0357E9-824E-D727-3B0E-3D02B0F27FB4}"/>
                </a:ext>
              </a:extLst>
            </p:cNvPr>
            <p:cNvSpPr/>
            <p:nvPr/>
          </p:nvSpPr>
          <p:spPr>
            <a:xfrm>
              <a:off x="5717525" y="2657550"/>
              <a:ext cx="179400" cy="284200"/>
            </a:xfrm>
            <a:custGeom>
              <a:avLst/>
              <a:gdLst/>
              <a:ahLst/>
              <a:cxnLst/>
              <a:rect l="l" t="t" r="r" b="b"/>
              <a:pathLst>
                <a:path w="7176" h="11368" fill="none" extrusionOk="0">
                  <a:moveTo>
                    <a:pt x="5991" y="901"/>
                  </a:moveTo>
                  <a:lnTo>
                    <a:pt x="5991" y="901"/>
                  </a:lnTo>
                  <a:lnTo>
                    <a:pt x="6232" y="1010"/>
                  </a:lnTo>
                  <a:lnTo>
                    <a:pt x="6452" y="1164"/>
                  </a:lnTo>
                  <a:lnTo>
                    <a:pt x="6649" y="1339"/>
                  </a:lnTo>
                  <a:lnTo>
                    <a:pt x="6825" y="1559"/>
                  </a:lnTo>
                  <a:lnTo>
                    <a:pt x="6956" y="1778"/>
                  </a:lnTo>
                  <a:lnTo>
                    <a:pt x="7066" y="2020"/>
                  </a:lnTo>
                  <a:lnTo>
                    <a:pt x="7132" y="2261"/>
                  </a:lnTo>
                  <a:lnTo>
                    <a:pt x="7176" y="2524"/>
                  </a:lnTo>
                  <a:lnTo>
                    <a:pt x="7176" y="2524"/>
                  </a:lnTo>
                  <a:lnTo>
                    <a:pt x="7176" y="2788"/>
                  </a:lnTo>
                  <a:lnTo>
                    <a:pt x="7132" y="3051"/>
                  </a:lnTo>
                  <a:lnTo>
                    <a:pt x="7044" y="3314"/>
                  </a:lnTo>
                  <a:lnTo>
                    <a:pt x="6934" y="3556"/>
                  </a:lnTo>
                  <a:lnTo>
                    <a:pt x="6781" y="3775"/>
                  </a:lnTo>
                  <a:lnTo>
                    <a:pt x="6605" y="3973"/>
                  </a:lnTo>
                  <a:lnTo>
                    <a:pt x="6408" y="4148"/>
                  </a:lnTo>
                  <a:lnTo>
                    <a:pt x="6188" y="4280"/>
                  </a:lnTo>
                  <a:lnTo>
                    <a:pt x="6188" y="4280"/>
                  </a:lnTo>
                  <a:lnTo>
                    <a:pt x="6342" y="4389"/>
                  </a:lnTo>
                  <a:lnTo>
                    <a:pt x="6474" y="4499"/>
                  </a:lnTo>
                  <a:lnTo>
                    <a:pt x="6583" y="4653"/>
                  </a:lnTo>
                  <a:lnTo>
                    <a:pt x="6671" y="4806"/>
                  </a:lnTo>
                  <a:lnTo>
                    <a:pt x="6715" y="4982"/>
                  </a:lnTo>
                  <a:lnTo>
                    <a:pt x="6737" y="5157"/>
                  </a:lnTo>
                  <a:lnTo>
                    <a:pt x="6737" y="5355"/>
                  </a:lnTo>
                  <a:lnTo>
                    <a:pt x="6715" y="5530"/>
                  </a:lnTo>
                  <a:lnTo>
                    <a:pt x="6715" y="5530"/>
                  </a:lnTo>
                  <a:lnTo>
                    <a:pt x="6671" y="5728"/>
                  </a:lnTo>
                  <a:lnTo>
                    <a:pt x="6583" y="5882"/>
                  </a:lnTo>
                  <a:lnTo>
                    <a:pt x="6452" y="6035"/>
                  </a:lnTo>
                  <a:lnTo>
                    <a:pt x="6320" y="6189"/>
                  </a:lnTo>
                  <a:lnTo>
                    <a:pt x="6166" y="6298"/>
                  </a:lnTo>
                  <a:lnTo>
                    <a:pt x="5991" y="6386"/>
                  </a:lnTo>
                  <a:lnTo>
                    <a:pt x="5815" y="6430"/>
                  </a:lnTo>
                  <a:lnTo>
                    <a:pt x="5640" y="6474"/>
                  </a:lnTo>
                  <a:lnTo>
                    <a:pt x="5640" y="6474"/>
                  </a:lnTo>
                  <a:lnTo>
                    <a:pt x="5771" y="6628"/>
                  </a:lnTo>
                  <a:lnTo>
                    <a:pt x="5881" y="6803"/>
                  </a:lnTo>
                  <a:lnTo>
                    <a:pt x="5969" y="7001"/>
                  </a:lnTo>
                  <a:lnTo>
                    <a:pt x="6035" y="7220"/>
                  </a:lnTo>
                  <a:lnTo>
                    <a:pt x="6057" y="7417"/>
                  </a:lnTo>
                  <a:lnTo>
                    <a:pt x="6057" y="7637"/>
                  </a:lnTo>
                  <a:lnTo>
                    <a:pt x="6013" y="7834"/>
                  </a:lnTo>
                  <a:lnTo>
                    <a:pt x="5947" y="8032"/>
                  </a:lnTo>
                  <a:lnTo>
                    <a:pt x="5947" y="8032"/>
                  </a:lnTo>
                  <a:lnTo>
                    <a:pt x="5837" y="8185"/>
                  </a:lnTo>
                  <a:lnTo>
                    <a:pt x="5684" y="8339"/>
                  </a:lnTo>
                  <a:lnTo>
                    <a:pt x="5530" y="8449"/>
                  </a:lnTo>
                  <a:lnTo>
                    <a:pt x="5355" y="8559"/>
                  </a:lnTo>
                  <a:lnTo>
                    <a:pt x="5157" y="8624"/>
                  </a:lnTo>
                  <a:lnTo>
                    <a:pt x="4982" y="8668"/>
                  </a:lnTo>
                  <a:lnTo>
                    <a:pt x="4762" y="8668"/>
                  </a:lnTo>
                  <a:lnTo>
                    <a:pt x="4565" y="8624"/>
                  </a:lnTo>
                  <a:lnTo>
                    <a:pt x="4565" y="8624"/>
                  </a:lnTo>
                  <a:lnTo>
                    <a:pt x="4630" y="8756"/>
                  </a:lnTo>
                  <a:lnTo>
                    <a:pt x="4674" y="8888"/>
                  </a:lnTo>
                  <a:lnTo>
                    <a:pt x="4696" y="9019"/>
                  </a:lnTo>
                  <a:lnTo>
                    <a:pt x="4696" y="9151"/>
                  </a:lnTo>
                  <a:lnTo>
                    <a:pt x="4696" y="9305"/>
                  </a:lnTo>
                  <a:lnTo>
                    <a:pt x="4674" y="9436"/>
                  </a:lnTo>
                  <a:lnTo>
                    <a:pt x="4630" y="9568"/>
                  </a:lnTo>
                  <a:lnTo>
                    <a:pt x="4587" y="9700"/>
                  </a:lnTo>
                  <a:lnTo>
                    <a:pt x="4587" y="9700"/>
                  </a:lnTo>
                  <a:lnTo>
                    <a:pt x="4499" y="9809"/>
                  </a:lnTo>
                  <a:lnTo>
                    <a:pt x="4411" y="9919"/>
                  </a:lnTo>
                  <a:lnTo>
                    <a:pt x="4323" y="10029"/>
                  </a:lnTo>
                  <a:lnTo>
                    <a:pt x="4214" y="10116"/>
                  </a:lnTo>
                  <a:lnTo>
                    <a:pt x="4104" y="10182"/>
                  </a:lnTo>
                  <a:lnTo>
                    <a:pt x="3972" y="10248"/>
                  </a:lnTo>
                  <a:lnTo>
                    <a:pt x="3841" y="10292"/>
                  </a:lnTo>
                  <a:lnTo>
                    <a:pt x="3709" y="10314"/>
                  </a:lnTo>
                  <a:lnTo>
                    <a:pt x="3709" y="10314"/>
                  </a:lnTo>
                  <a:lnTo>
                    <a:pt x="3731" y="10402"/>
                  </a:lnTo>
                  <a:lnTo>
                    <a:pt x="3753" y="10489"/>
                  </a:lnTo>
                  <a:lnTo>
                    <a:pt x="3753" y="10555"/>
                  </a:lnTo>
                  <a:lnTo>
                    <a:pt x="3731" y="10643"/>
                  </a:lnTo>
                  <a:lnTo>
                    <a:pt x="3687" y="10797"/>
                  </a:lnTo>
                  <a:lnTo>
                    <a:pt x="3577" y="10928"/>
                  </a:lnTo>
                  <a:lnTo>
                    <a:pt x="3446" y="11060"/>
                  </a:lnTo>
                  <a:lnTo>
                    <a:pt x="3292" y="11170"/>
                  </a:lnTo>
                  <a:lnTo>
                    <a:pt x="3138" y="11257"/>
                  </a:lnTo>
                  <a:lnTo>
                    <a:pt x="2963" y="11323"/>
                  </a:lnTo>
                  <a:lnTo>
                    <a:pt x="2963" y="11323"/>
                  </a:lnTo>
                  <a:lnTo>
                    <a:pt x="2787" y="11367"/>
                  </a:lnTo>
                  <a:lnTo>
                    <a:pt x="2634" y="11345"/>
                  </a:lnTo>
                  <a:lnTo>
                    <a:pt x="2458" y="11323"/>
                  </a:lnTo>
                  <a:lnTo>
                    <a:pt x="2305" y="11257"/>
                  </a:lnTo>
                  <a:lnTo>
                    <a:pt x="2151" y="11192"/>
                  </a:lnTo>
                  <a:lnTo>
                    <a:pt x="2019" y="11082"/>
                  </a:lnTo>
                  <a:lnTo>
                    <a:pt x="1888" y="10972"/>
                  </a:lnTo>
                  <a:lnTo>
                    <a:pt x="1778" y="10819"/>
                  </a:lnTo>
                  <a:lnTo>
                    <a:pt x="1778" y="10819"/>
                  </a:lnTo>
                  <a:lnTo>
                    <a:pt x="1690" y="10687"/>
                  </a:lnTo>
                  <a:lnTo>
                    <a:pt x="1624" y="10533"/>
                  </a:lnTo>
                  <a:lnTo>
                    <a:pt x="1580" y="10358"/>
                  </a:lnTo>
                  <a:lnTo>
                    <a:pt x="1558" y="10204"/>
                  </a:lnTo>
                  <a:lnTo>
                    <a:pt x="1537" y="10029"/>
                  </a:lnTo>
                  <a:lnTo>
                    <a:pt x="1537" y="9853"/>
                  </a:lnTo>
                  <a:lnTo>
                    <a:pt x="1558" y="9502"/>
                  </a:lnTo>
                  <a:lnTo>
                    <a:pt x="1558" y="9502"/>
                  </a:lnTo>
                  <a:lnTo>
                    <a:pt x="1405" y="9502"/>
                  </a:lnTo>
                  <a:lnTo>
                    <a:pt x="1251" y="9458"/>
                  </a:lnTo>
                  <a:lnTo>
                    <a:pt x="1098" y="9370"/>
                  </a:lnTo>
                  <a:lnTo>
                    <a:pt x="944" y="9283"/>
                  </a:lnTo>
                  <a:lnTo>
                    <a:pt x="812" y="9173"/>
                  </a:lnTo>
                  <a:lnTo>
                    <a:pt x="703" y="9019"/>
                  </a:lnTo>
                  <a:lnTo>
                    <a:pt x="615" y="8888"/>
                  </a:lnTo>
                  <a:lnTo>
                    <a:pt x="549" y="8712"/>
                  </a:lnTo>
                  <a:lnTo>
                    <a:pt x="549" y="8712"/>
                  </a:lnTo>
                  <a:lnTo>
                    <a:pt x="505" y="8559"/>
                  </a:lnTo>
                  <a:lnTo>
                    <a:pt x="505" y="8405"/>
                  </a:lnTo>
                  <a:lnTo>
                    <a:pt x="527" y="8229"/>
                  </a:lnTo>
                  <a:lnTo>
                    <a:pt x="549" y="8076"/>
                  </a:lnTo>
                  <a:lnTo>
                    <a:pt x="615" y="7922"/>
                  </a:lnTo>
                  <a:lnTo>
                    <a:pt x="703" y="7769"/>
                  </a:lnTo>
                  <a:lnTo>
                    <a:pt x="812" y="7637"/>
                  </a:lnTo>
                  <a:lnTo>
                    <a:pt x="944" y="7549"/>
                  </a:lnTo>
                  <a:lnTo>
                    <a:pt x="944" y="7549"/>
                  </a:lnTo>
                  <a:lnTo>
                    <a:pt x="769" y="7439"/>
                  </a:lnTo>
                  <a:lnTo>
                    <a:pt x="593" y="7330"/>
                  </a:lnTo>
                  <a:lnTo>
                    <a:pt x="439" y="7198"/>
                  </a:lnTo>
                  <a:lnTo>
                    <a:pt x="308" y="7044"/>
                  </a:lnTo>
                  <a:lnTo>
                    <a:pt x="176" y="6891"/>
                  </a:lnTo>
                  <a:lnTo>
                    <a:pt x="88" y="6693"/>
                  </a:lnTo>
                  <a:lnTo>
                    <a:pt x="23" y="6518"/>
                  </a:lnTo>
                  <a:lnTo>
                    <a:pt x="1" y="6320"/>
                  </a:lnTo>
                  <a:lnTo>
                    <a:pt x="1" y="6320"/>
                  </a:lnTo>
                  <a:lnTo>
                    <a:pt x="1" y="6123"/>
                  </a:lnTo>
                  <a:lnTo>
                    <a:pt x="44" y="5947"/>
                  </a:lnTo>
                  <a:lnTo>
                    <a:pt x="88" y="5750"/>
                  </a:lnTo>
                  <a:lnTo>
                    <a:pt x="176" y="5574"/>
                  </a:lnTo>
                  <a:lnTo>
                    <a:pt x="286" y="5421"/>
                  </a:lnTo>
                  <a:lnTo>
                    <a:pt x="417" y="5267"/>
                  </a:lnTo>
                  <a:lnTo>
                    <a:pt x="549" y="5135"/>
                  </a:lnTo>
                  <a:lnTo>
                    <a:pt x="725" y="5026"/>
                  </a:lnTo>
                  <a:lnTo>
                    <a:pt x="725" y="5026"/>
                  </a:lnTo>
                  <a:lnTo>
                    <a:pt x="615" y="4872"/>
                  </a:lnTo>
                  <a:lnTo>
                    <a:pt x="549" y="4675"/>
                  </a:lnTo>
                  <a:lnTo>
                    <a:pt x="505" y="4455"/>
                  </a:lnTo>
                  <a:lnTo>
                    <a:pt x="505" y="4236"/>
                  </a:lnTo>
                  <a:lnTo>
                    <a:pt x="549" y="4016"/>
                  </a:lnTo>
                  <a:lnTo>
                    <a:pt x="593" y="3819"/>
                  </a:lnTo>
                  <a:lnTo>
                    <a:pt x="681" y="3621"/>
                  </a:lnTo>
                  <a:lnTo>
                    <a:pt x="791" y="3446"/>
                  </a:lnTo>
                  <a:lnTo>
                    <a:pt x="791" y="3446"/>
                  </a:lnTo>
                  <a:lnTo>
                    <a:pt x="922" y="3314"/>
                  </a:lnTo>
                  <a:lnTo>
                    <a:pt x="1076" y="3205"/>
                  </a:lnTo>
                  <a:lnTo>
                    <a:pt x="1251" y="3117"/>
                  </a:lnTo>
                  <a:lnTo>
                    <a:pt x="1427" y="3051"/>
                  </a:lnTo>
                  <a:lnTo>
                    <a:pt x="1602" y="3007"/>
                  </a:lnTo>
                  <a:lnTo>
                    <a:pt x="1800" y="3007"/>
                  </a:lnTo>
                  <a:lnTo>
                    <a:pt x="1997" y="3029"/>
                  </a:lnTo>
                  <a:lnTo>
                    <a:pt x="2173" y="3095"/>
                  </a:lnTo>
                  <a:lnTo>
                    <a:pt x="2173" y="3095"/>
                  </a:lnTo>
                  <a:lnTo>
                    <a:pt x="2085" y="2897"/>
                  </a:lnTo>
                  <a:lnTo>
                    <a:pt x="2019" y="2678"/>
                  </a:lnTo>
                  <a:lnTo>
                    <a:pt x="1997" y="2459"/>
                  </a:lnTo>
                  <a:lnTo>
                    <a:pt x="1975" y="2217"/>
                  </a:lnTo>
                  <a:lnTo>
                    <a:pt x="1997" y="2020"/>
                  </a:lnTo>
                  <a:lnTo>
                    <a:pt x="2041" y="1800"/>
                  </a:lnTo>
                  <a:lnTo>
                    <a:pt x="2129" y="1603"/>
                  </a:lnTo>
                  <a:lnTo>
                    <a:pt x="2261" y="1449"/>
                  </a:lnTo>
                  <a:lnTo>
                    <a:pt x="2261" y="1449"/>
                  </a:lnTo>
                  <a:lnTo>
                    <a:pt x="2414" y="1318"/>
                  </a:lnTo>
                  <a:lnTo>
                    <a:pt x="2612" y="1208"/>
                  </a:lnTo>
                  <a:lnTo>
                    <a:pt x="2809" y="1120"/>
                  </a:lnTo>
                  <a:lnTo>
                    <a:pt x="3007" y="1076"/>
                  </a:lnTo>
                  <a:lnTo>
                    <a:pt x="3226" y="1054"/>
                  </a:lnTo>
                  <a:lnTo>
                    <a:pt x="3446" y="1054"/>
                  </a:lnTo>
                  <a:lnTo>
                    <a:pt x="3643" y="1098"/>
                  </a:lnTo>
                  <a:lnTo>
                    <a:pt x="3841" y="1164"/>
                  </a:lnTo>
                  <a:lnTo>
                    <a:pt x="3841" y="1164"/>
                  </a:lnTo>
                  <a:lnTo>
                    <a:pt x="3841" y="1076"/>
                  </a:lnTo>
                  <a:lnTo>
                    <a:pt x="3841" y="966"/>
                  </a:lnTo>
                  <a:lnTo>
                    <a:pt x="3862" y="879"/>
                  </a:lnTo>
                  <a:lnTo>
                    <a:pt x="3906" y="769"/>
                  </a:lnTo>
                  <a:lnTo>
                    <a:pt x="4038" y="593"/>
                  </a:lnTo>
                  <a:lnTo>
                    <a:pt x="4214" y="396"/>
                  </a:lnTo>
                  <a:lnTo>
                    <a:pt x="4411" y="242"/>
                  </a:lnTo>
                  <a:lnTo>
                    <a:pt x="4608" y="133"/>
                  </a:lnTo>
                  <a:lnTo>
                    <a:pt x="4828" y="45"/>
                  </a:lnTo>
                  <a:lnTo>
                    <a:pt x="5047" y="1"/>
                  </a:lnTo>
                  <a:lnTo>
                    <a:pt x="5047" y="1"/>
                  </a:lnTo>
                  <a:lnTo>
                    <a:pt x="5223" y="23"/>
                  </a:lnTo>
                  <a:lnTo>
                    <a:pt x="5420" y="67"/>
                  </a:lnTo>
                  <a:lnTo>
                    <a:pt x="5574" y="177"/>
                  </a:lnTo>
                  <a:lnTo>
                    <a:pt x="5728" y="308"/>
                  </a:lnTo>
                  <a:lnTo>
                    <a:pt x="5837" y="462"/>
                  </a:lnTo>
                  <a:lnTo>
                    <a:pt x="5925" y="637"/>
                  </a:lnTo>
                  <a:lnTo>
                    <a:pt x="5969" y="813"/>
                  </a:lnTo>
                  <a:lnTo>
                    <a:pt x="5969" y="101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5423;p48">
              <a:extLst>
                <a:ext uri="{FF2B5EF4-FFF2-40B4-BE49-F238E27FC236}">
                  <a16:creationId xmlns:a16="http://schemas.microsoft.com/office/drawing/2014/main" id="{AEE33202-1092-7367-A18E-350FAECE22CF}"/>
                </a:ext>
              </a:extLst>
            </p:cNvPr>
            <p:cNvSpPr/>
            <p:nvPr/>
          </p:nvSpPr>
          <p:spPr>
            <a:xfrm>
              <a:off x="6201900" y="2655925"/>
              <a:ext cx="179400" cy="284175"/>
            </a:xfrm>
            <a:custGeom>
              <a:avLst/>
              <a:gdLst/>
              <a:ahLst/>
              <a:cxnLst/>
              <a:rect l="l" t="t" r="r" b="b"/>
              <a:pathLst>
                <a:path w="7176" h="11367" extrusionOk="0">
                  <a:moveTo>
                    <a:pt x="1186" y="900"/>
                  </a:moveTo>
                  <a:lnTo>
                    <a:pt x="1186" y="900"/>
                  </a:lnTo>
                  <a:lnTo>
                    <a:pt x="944" y="1031"/>
                  </a:lnTo>
                  <a:lnTo>
                    <a:pt x="725" y="1163"/>
                  </a:lnTo>
                  <a:lnTo>
                    <a:pt x="527" y="1361"/>
                  </a:lnTo>
                  <a:lnTo>
                    <a:pt x="374" y="1558"/>
                  </a:lnTo>
                  <a:lnTo>
                    <a:pt x="220" y="1777"/>
                  </a:lnTo>
                  <a:lnTo>
                    <a:pt x="110" y="2019"/>
                  </a:lnTo>
                  <a:lnTo>
                    <a:pt x="45" y="2282"/>
                  </a:lnTo>
                  <a:lnTo>
                    <a:pt x="1" y="2545"/>
                  </a:lnTo>
                  <a:lnTo>
                    <a:pt x="1" y="2545"/>
                  </a:lnTo>
                  <a:lnTo>
                    <a:pt x="23" y="2809"/>
                  </a:lnTo>
                  <a:lnTo>
                    <a:pt x="67" y="3072"/>
                  </a:lnTo>
                  <a:lnTo>
                    <a:pt x="132" y="3313"/>
                  </a:lnTo>
                  <a:lnTo>
                    <a:pt x="264" y="3555"/>
                  </a:lnTo>
                  <a:lnTo>
                    <a:pt x="396" y="3774"/>
                  </a:lnTo>
                  <a:lnTo>
                    <a:pt x="571" y="3972"/>
                  </a:lnTo>
                  <a:lnTo>
                    <a:pt x="769" y="4147"/>
                  </a:lnTo>
                  <a:lnTo>
                    <a:pt x="1010" y="4279"/>
                  </a:lnTo>
                  <a:lnTo>
                    <a:pt x="1010" y="4279"/>
                  </a:lnTo>
                  <a:lnTo>
                    <a:pt x="834" y="4389"/>
                  </a:lnTo>
                  <a:lnTo>
                    <a:pt x="703" y="4520"/>
                  </a:lnTo>
                  <a:lnTo>
                    <a:pt x="615" y="4652"/>
                  </a:lnTo>
                  <a:lnTo>
                    <a:pt x="527" y="4827"/>
                  </a:lnTo>
                  <a:lnTo>
                    <a:pt x="461" y="4981"/>
                  </a:lnTo>
                  <a:lnTo>
                    <a:pt x="440" y="5179"/>
                  </a:lnTo>
                  <a:lnTo>
                    <a:pt x="440" y="5354"/>
                  </a:lnTo>
                  <a:lnTo>
                    <a:pt x="461" y="5552"/>
                  </a:lnTo>
                  <a:lnTo>
                    <a:pt x="461" y="5552"/>
                  </a:lnTo>
                  <a:lnTo>
                    <a:pt x="527" y="5727"/>
                  </a:lnTo>
                  <a:lnTo>
                    <a:pt x="615" y="5903"/>
                  </a:lnTo>
                  <a:lnTo>
                    <a:pt x="725" y="6056"/>
                  </a:lnTo>
                  <a:lnTo>
                    <a:pt x="856" y="6188"/>
                  </a:lnTo>
                  <a:lnTo>
                    <a:pt x="1010" y="6298"/>
                  </a:lnTo>
                  <a:lnTo>
                    <a:pt x="1186" y="6385"/>
                  </a:lnTo>
                  <a:lnTo>
                    <a:pt x="1361" y="6451"/>
                  </a:lnTo>
                  <a:lnTo>
                    <a:pt x="1559" y="6473"/>
                  </a:lnTo>
                  <a:lnTo>
                    <a:pt x="1559" y="6473"/>
                  </a:lnTo>
                  <a:lnTo>
                    <a:pt x="1427" y="6627"/>
                  </a:lnTo>
                  <a:lnTo>
                    <a:pt x="1317" y="6802"/>
                  </a:lnTo>
                  <a:lnTo>
                    <a:pt x="1229" y="7000"/>
                  </a:lnTo>
                  <a:lnTo>
                    <a:pt x="1164" y="7219"/>
                  </a:lnTo>
                  <a:lnTo>
                    <a:pt x="1120" y="7439"/>
                  </a:lnTo>
                  <a:lnTo>
                    <a:pt x="1120" y="7636"/>
                  </a:lnTo>
                  <a:lnTo>
                    <a:pt x="1164" y="7856"/>
                  </a:lnTo>
                  <a:lnTo>
                    <a:pt x="1251" y="8031"/>
                  </a:lnTo>
                  <a:lnTo>
                    <a:pt x="1251" y="8031"/>
                  </a:lnTo>
                  <a:lnTo>
                    <a:pt x="1361" y="8207"/>
                  </a:lnTo>
                  <a:lnTo>
                    <a:pt x="1493" y="8338"/>
                  </a:lnTo>
                  <a:lnTo>
                    <a:pt x="1646" y="8470"/>
                  </a:lnTo>
                  <a:lnTo>
                    <a:pt x="1822" y="8558"/>
                  </a:lnTo>
                  <a:lnTo>
                    <a:pt x="2019" y="8624"/>
                  </a:lnTo>
                  <a:lnTo>
                    <a:pt x="2217" y="8667"/>
                  </a:lnTo>
                  <a:lnTo>
                    <a:pt x="2414" y="8667"/>
                  </a:lnTo>
                  <a:lnTo>
                    <a:pt x="2612" y="8645"/>
                  </a:lnTo>
                  <a:lnTo>
                    <a:pt x="2612" y="8645"/>
                  </a:lnTo>
                  <a:lnTo>
                    <a:pt x="2546" y="8755"/>
                  </a:lnTo>
                  <a:lnTo>
                    <a:pt x="2502" y="8887"/>
                  </a:lnTo>
                  <a:lnTo>
                    <a:pt x="2480" y="9018"/>
                  </a:lnTo>
                  <a:lnTo>
                    <a:pt x="2480" y="9172"/>
                  </a:lnTo>
                  <a:lnTo>
                    <a:pt x="2480" y="9304"/>
                  </a:lnTo>
                  <a:lnTo>
                    <a:pt x="2524" y="9435"/>
                  </a:lnTo>
                  <a:lnTo>
                    <a:pt x="2546" y="9567"/>
                  </a:lnTo>
                  <a:lnTo>
                    <a:pt x="2612" y="9699"/>
                  </a:lnTo>
                  <a:lnTo>
                    <a:pt x="2612" y="9699"/>
                  </a:lnTo>
                  <a:lnTo>
                    <a:pt x="2678" y="9808"/>
                  </a:lnTo>
                  <a:lnTo>
                    <a:pt x="2765" y="9918"/>
                  </a:lnTo>
                  <a:lnTo>
                    <a:pt x="2853" y="10028"/>
                  </a:lnTo>
                  <a:lnTo>
                    <a:pt x="2963" y="10116"/>
                  </a:lnTo>
                  <a:lnTo>
                    <a:pt x="3095" y="10181"/>
                  </a:lnTo>
                  <a:lnTo>
                    <a:pt x="3204" y="10247"/>
                  </a:lnTo>
                  <a:lnTo>
                    <a:pt x="3336" y="10291"/>
                  </a:lnTo>
                  <a:lnTo>
                    <a:pt x="3468" y="10335"/>
                  </a:lnTo>
                  <a:lnTo>
                    <a:pt x="3468" y="10335"/>
                  </a:lnTo>
                  <a:lnTo>
                    <a:pt x="3446" y="10401"/>
                  </a:lnTo>
                  <a:lnTo>
                    <a:pt x="3424" y="10489"/>
                  </a:lnTo>
                  <a:lnTo>
                    <a:pt x="3424" y="10554"/>
                  </a:lnTo>
                  <a:lnTo>
                    <a:pt x="3446" y="10642"/>
                  </a:lnTo>
                  <a:lnTo>
                    <a:pt x="3511" y="10796"/>
                  </a:lnTo>
                  <a:lnTo>
                    <a:pt x="3599" y="10927"/>
                  </a:lnTo>
                  <a:lnTo>
                    <a:pt x="3731" y="11059"/>
                  </a:lnTo>
                  <a:lnTo>
                    <a:pt x="3884" y="11191"/>
                  </a:lnTo>
                  <a:lnTo>
                    <a:pt x="4060" y="11279"/>
                  </a:lnTo>
                  <a:lnTo>
                    <a:pt x="4214" y="11322"/>
                  </a:lnTo>
                  <a:lnTo>
                    <a:pt x="4214" y="11322"/>
                  </a:lnTo>
                  <a:lnTo>
                    <a:pt x="4389" y="11366"/>
                  </a:lnTo>
                  <a:lnTo>
                    <a:pt x="4565" y="11366"/>
                  </a:lnTo>
                  <a:lnTo>
                    <a:pt x="4718" y="11322"/>
                  </a:lnTo>
                  <a:lnTo>
                    <a:pt x="4872" y="11279"/>
                  </a:lnTo>
                  <a:lnTo>
                    <a:pt x="5025" y="11191"/>
                  </a:lnTo>
                  <a:lnTo>
                    <a:pt x="5179" y="11081"/>
                  </a:lnTo>
                  <a:lnTo>
                    <a:pt x="5289" y="10971"/>
                  </a:lnTo>
                  <a:lnTo>
                    <a:pt x="5399" y="10840"/>
                  </a:lnTo>
                  <a:lnTo>
                    <a:pt x="5399" y="10840"/>
                  </a:lnTo>
                  <a:lnTo>
                    <a:pt x="5486" y="10686"/>
                  </a:lnTo>
                  <a:lnTo>
                    <a:pt x="5552" y="10532"/>
                  </a:lnTo>
                  <a:lnTo>
                    <a:pt x="5596" y="10357"/>
                  </a:lnTo>
                  <a:lnTo>
                    <a:pt x="5640" y="10203"/>
                  </a:lnTo>
                  <a:lnTo>
                    <a:pt x="5640" y="10028"/>
                  </a:lnTo>
                  <a:lnTo>
                    <a:pt x="5640" y="9852"/>
                  </a:lnTo>
                  <a:lnTo>
                    <a:pt x="5618" y="9523"/>
                  </a:lnTo>
                  <a:lnTo>
                    <a:pt x="5618" y="9523"/>
                  </a:lnTo>
                  <a:lnTo>
                    <a:pt x="5772" y="9501"/>
                  </a:lnTo>
                  <a:lnTo>
                    <a:pt x="5947" y="9457"/>
                  </a:lnTo>
                  <a:lnTo>
                    <a:pt x="6101" y="9391"/>
                  </a:lnTo>
                  <a:lnTo>
                    <a:pt x="6232" y="9282"/>
                  </a:lnTo>
                  <a:lnTo>
                    <a:pt x="6364" y="9172"/>
                  </a:lnTo>
                  <a:lnTo>
                    <a:pt x="6474" y="9040"/>
                  </a:lnTo>
                  <a:lnTo>
                    <a:pt x="6561" y="8887"/>
                  </a:lnTo>
                  <a:lnTo>
                    <a:pt x="6627" y="8733"/>
                  </a:lnTo>
                  <a:lnTo>
                    <a:pt x="6627" y="8733"/>
                  </a:lnTo>
                  <a:lnTo>
                    <a:pt x="6671" y="8558"/>
                  </a:lnTo>
                  <a:lnTo>
                    <a:pt x="6671" y="8404"/>
                  </a:lnTo>
                  <a:lnTo>
                    <a:pt x="6671" y="8229"/>
                  </a:lnTo>
                  <a:lnTo>
                    <a:pt x="6627" y="8075"/>
                  </a:lnTo>
                  <a:lnTo>
                    <a:pt x="6561" y="7921"/>
                  </a:lnTo>
                  <a:lnTo>
                    <a:pt x="6474" y="7768"/>
                  </a:lnTo>
                  <a:lnTo>
                    <a:pt x="6364" y="7658"/>
                  </a:lnTo>
                  <a:lnTo>
                    <a:pt x="6232" y="7548"/>
                  </a:lnTo>
                  <a:lnTo>
                    <a:pt x="6232" y="7548"/>
                  </a:lnTo>
                  <a:lnTo>
                    <a:pt x="6408" y="7461"/>
                  </a:lnTo>
                  <a:lnTo>
                    <a:pt x="6583" y="7351"/>
                  </a:lnTo>
                  <a:lnTo>
                    <a:pt x="6737" y="7197"/>
                  </a:lnTo>
                  <a:lnTo>
                    <a:pt x="6891" y="7044"/>
                  </a:lnTo>
                  <a:lnTo>
                    <a:pt x="7000" y="6890"/>
                  </a:lnTo>
                  <a:lnTo>
                    <a:pt x="7088" y="6715"/>
                  </a:lnTo>
                  <a:lnTo>
                    <a:pt x="7154" y="6517"/>
                  </a:lnTo>
                  <a:lnTo>
                    <a:pt x="7176" y="6320"/>
                  </a:lnTo>
                  <a:lnTo>
                    <a:pt x="7176" y="6320"/>
                  </a:lnTo>
                  <a:lnTo>
                    <a:pt x="7176" y="6144"/>
                  </a:lnTo>
                  <a:lnTo>
                    <a:pt x="7154" y="5947"/>
                  </a:lnTo>
                  <a:lnTo>
                    <a:pt x="7088" y="5749"/>
                  </a:lnTo>
                  <a:lnTo>
                    <a:pt x="7000" y="5574"/>
                  </a:lnTo>
                  <a:lnTo>
                    <a:pt x="6913" y="5420"/>
                  </a:lnTo>
                  <a:lnTo>
                    <a:pt x="6781" y="5266"/>
                  </a:lnTo>
                  <a:lnTo>
                    <a:pt x="6627" y="5135"/>
                  </a:lnTo>
                  <a:lnTo>
                    <a:pt x="6474" y="5025"/>
                  </a:lnTo>
                  <a:lnTo>
                    <a:pt x="6474" y="5025"/>
                  </a:lnTo>
                  <a:lnTo>
                    <a:pt x="6561" y="4871"/>
                  </a:lnTo>
                  <a:lnTo>
                    <a:pt x="6627" y="4674"/>
                  </a:lnTo>
                  <a:lnTo>
                    <a:pt x="6671" y="4476"/>
                  </a:lnTo>
                  <a:lnTo>
                    <a:pt x="6671" y="4257"/>
                  </a:lnTo>
                  <a:lnTo>
                    <a:pt x="6649" y="4038"/>
                  </a:lnTo>
                  <a:lnTo>
                    <a:pt x="6583" y="3818"/>
                  </a:lnTo>
                  <a:lnTo>
                    <a:pt x="6496" y="3621"/>
                  </a:lnTo>
                  <a:lnTo>
                    <a:pt x="6386" y="3467"/>
                  </a:lnTo>
                  <a:lnTo>
                    <a:pt x="6386" y="3467"/>
                  </a:lnTo>
                  <a:lnTo>
                    <a:pt x="6254" y="3313"/>
                  </a:lnTo>
                  <a:lnTo>
                    <a:pt x="6101" y="3204"/>
                  </a:lnTo>
                  <a:lnTo>
                    <a:pt x="5947" y="3116"/>
                  </a:lnTo>
                  <a:lnTo>
                    <a:pt x="5750" y="3050"/>
                  </a:lnTo>
                  <a:lnTo>
                    <a:pt x="5574" y="3006"/>
                  </a:lnTo>
                  <a:lnTo>
                    <a:pt x="5377" y="3006"/>
                  </a:lnTo>
                  <a:lnTo>
                    <a:pt x="5201" y="3028"/>
                  </a:lnTo>
                  <a:lnTo>
                    <a:pt x="5004" y="3094"/>
                  </a:lnTo>
                  <a:lnTo>
                    <a:pt x="5004" y="3094"/>
                  </a:lnTo>
                  <a:lnTo>
                    <a:pt x="5091" y="2897"/>
                  </a:lnTo>
                  <a:lnTo>
                    <a:pt x="5157" y="2677"/>
                  </a:lnTo>
                  <a:lnTo>
                    <a:pt x="5201" y="2458"/>
                  </a:lnTo>
                  <a:lnTo>
                    <a:pt x="5223" y="2238"/>
                  </a:lnTo>
                  <a:lnTo>
                    <a:pt x="5201" y="2019"/>
                  </a:lnTo>
                  <a:lnTo>
                    <a:pt x="5157" y="1799"/>
                  </a:lnTo>
                  <a:lnTo>
                    <a:pt x="5069" y="1624"/>
                  </a:lnTo>
                  <a:lnTo>
                    <a:pt x="4938" y="1448"/>
                  </a:lnTo>
                  <a:lnTo>
                    <a:pt x="4938" y="1448"/>
                  </a:lnTo>
                  <a:lnTo>
                    <a:pt x="4762" y="1317"/>
                  </a:lnTo>
                  <a:lnTo>
                    <a:pt x="4587" y="1207"/>
                  </a:lnTo>
                  <a:lnTo>
                    <a:pt x="4389" y="1119"/>
                  </a:lnTo>
                  <a:lnTo>
                    <a:pt x="4170" y="1075"/>
                  </a:lnTo>
                  <a:lnTo>
                    <a:pt x="3972" y="1053"/>
                  </a:lnTo>
                  <a:lnTo>
                    <a:pt x="3753" y="1053"/>
                  </a:lnTo>
                  <a:lnTo>
                    <a:pt x="3533" y="1097"/>
                  </a:lnTo>
                  <a:lnTo>
                    <a:pt x="3336" y="1185"/>
                  </a:lnTo>
                  <a:lnTo>
                    <a:pt x="3336" y="1185"/>
                  </a:lnTo>
                  <a:lnTo>
                    <a:pt x="3358" y="1075"/>
                  </a:lnTo>
                  <a:lnTo>
                    <a:pt x="3336" y="988"/>
                  </a:lnTo>
                  <a:lnTo>
                    <a:pt x="3314" y="878"/>
                  </a:lnTo>
                  <a:lnTo>
                    <a:pt x="3270" y="790"/>
                  </a:lnTo>
                  <a:lnTo>
                    <a:pt x="3138" y="593"/>
                  </a:lnTo>
                  <a:lnTo>
                    <a:pt x="2985" y="417"/>
                  </a:lnTo>
                  <a:lnTo>
                    <a:pt x="2787" y="263"/>
                  </a:lnTo>
                  <a:lnTo>
                    <a:pt x="2568" y="132"/>
                  </a:lnTo>
                  <a:lnTo>
                    <a:pt x="2349" y="44"/>
                  </a:lnTo>
                  <a:lnTo>
                    <a:pt x="2151" y="0"/>
                  </a:lnTo>
                  <a:lnTo>
                    <a:pt x="2151" y="0"/>
                  </a:lnTo>
                  <a:lnTo>
                    <a:pt x="1954" y="22"/>
                  </a:lnTo>
                  <a:lnTo>
                    <a:pt x="1778" y="88"/>
                  </a:lnTo>
                  <a:lnTo>
                    <a:pt x="1602" y="176"/>
                  </a:lnTo>
                  <a:lnTo>
                    <a:pt x="1449" y="307"/>
                  </a:lnTo>
                  <a:lnTo>
                    <a:pt x="1339" y="461"/>
                  </a:lnTo>
                  <a:lnTo>
                    <a:pt x="1251" y="636"/>
                  </a:lnTo>
                  <a:lnTo>
                    <a:pt x="1208" y="812"/>
                  </a:lnTo>
                  <a:lnTo>
                    <a:pt x="1208" y="1009"/>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5424;p48">
              <a:extLst>
                <a:ext uri="{FF2B5EF4-FFF2-40B4-BE49-F238E27FC236}">
                  <a16:creationId xmlns:a16="http://schemas.microsoft.com/office/drawing/2014/main" id="{AC6AF109-F1F4-514A-B5E7-4C4CB39F5F84}"/>
                </a:ext>
              </a:extLst>
            </p:cNvPr>
            <p:cNvSpPr/>
            <p:nvPr/>
          </p:nvSpPr>
          <p:spPr>
            <a:xfrm>
              <a:off x="6201900" y="2655925"/>
              <a:ext cx="179400" cy="284175"/>
            </a:xfrm>
            <a:custGeom>
              <a:avLst/>
              <a:gdLst/>
              <a:ahLst/>
              <a:cxnLst/>
              <a:rect l="l" t="t" r="r" b="b"/>
              <a:pathLst>
                <a:path w="7176" h="11367" fill="none" extrusionOk="0">
                  <a:moveTo>
                    <a:pt x="1186" y="900"/>
                  </a:moveTo>
                  <a:lnTo>
                    <a:pt x="1186" y="900"/>
                  </a:lnTo>
                  <a:lnTo>
                    <a:pt x="944" y="1031"/>
                  </a:lnTo>
                  <a:lnTo>
                    <a:pt x="725" y="1163"/>
                  </a:lnTo>
                  <a:lnTo>
                    <a:pt x="527" y="1361"/>
                  </a:lnTo>
                  <a:lnTo>
                    <a:pt x="374" y="1558"/>
                  </a:lnTo>
                  <a:lnTo>
                    <a:pt x="220" y="1777"/>
                  </a:lnTo>
                  <a:lnTo>
                    <a:pt x="110" y="2019"/>
                  </a:lnTo>
                  <a:lnTo>
                    <a:pt x="45" y="2282"/>
                  </a:lnTo>
                  <a:lnTo>
                    <a:pt x="1" y="2545"/>
                  </a:lnTo>
                  <a:lnTo>
                    <a:pt x="1" y="2545"/>
                  </a:lnTo>
                  <a:lnTo>
                    <a:pt x="23" y="2809"/>
                  </a:lnTo>
                  <a:lnTo>
                    <a:pt x="67" y="3072"/>
                  </a:lnTo>
                  <a:lnTo>
                    <a:pt x="132" y="3313"/>
                  </a:lnTo>
                  <a:lnTo>
                    <a:pt x="264" y="3555"/>
                  </a:lnTo>
                  <a:lnTo>
                    <a:pt x="396" y="3774"/>
                  </a:lnTo>
                  <a:lnTo>
                    <a:pt x="571" y="3972"/>
                  </a:lnTo>
                  <a:lnTo>
                    <a:pt x="769" y="4147"/>
                  </a:lnTo>
                  <a:lnTo>
                    <a:pt x="1010" y="4279"/>
                  </a:lnTo>
                  <a:lnTo>
                    <a:pt x="1010" y="4279"/>
                  </a:lnTo>
                  <a:lnTo>
                    <a:pt x="834" y="4389"/>
                  </a:lnTo>
                  <a:lnTo>
                    <a:pt x="703" y="4520"/>
                  </a:lnTo>
                  <a:lnTo>
                    <a:pt x="615" y="4652"/>
                  </a:lnTo>
                  <a:lnTo>
                    <a:pt x="527" y="4827"/>
                  </a:lnTo>
                  <a:lnTo>
                    <a:pt x="461" y="4981"/>
                  </a:lnTo>
                  <a:lnTo>
                    <a:pt x="440" y="5179"/>
                  </a:lnTo>
                  <a:lnTo>
                    <a:pt x="440" y="5354"/>
                  </a:lnTo>
                  <a:lnTo>
                    <a:pt x="461" y="5552"/>
                  </a:lnTo>
                  <a:lnTo>
                    <a:pt x="461" y="5552"/>
                  </a:lnTo>
                  <a:lnTo>
                    <a:pt x="527" y="5727"/>
                  </a:lnTo>
                  <a:lnTo>
                    <a:pt x="615" y="5903"/>
                  </a:lnTo>
                  <a:lnTo>
                    <a:pt x="725" y="6056"/>
                  </a:lnTo>
                  <a:lnTo>
                    <a:pt x="856" y="6188"/>
                  </a:lnTo>
                  <a:lnTo>
                    <a:pt x="1010" y="6298"/>
                  </a:lnTo>
                  <a:lnTo>
                    <a:pt x="1186" y="6385"/>
                  </a:lnTo>
                  <a:lnTo>
                    <a:pt x="1361" y="6451"/>
                  </a:lnTo>
                  <a:lnTo>
                    <a:pt x="1559" y="6473"/>
                  </a:lnTo>
                  <a:lnTo>
                    <a:pt x="1559" y="6473"/>
                  </a:lnTo>
                  <a:lnTo>
                    <a:pt x="1427" y="6627"/>
                  </a:lnTo>
                  <a:lnTo>
                    <a:pt x="1317" y="6802"/>
                  </a:lnTo>
                  <a:lnTo>
                    <a:pt x="1229" y="7000"/>
                  </a:lnTo>
                  <a:lnTo>
                    <a:pt x="1164" y="7219"/>
                  </a:lnTo>
                  <a:lnTo>
                    <a:pt x="1120" y="7439"/>
                  </a:lnTo>
                  <a:lnTo>
                    <a:pt x="1120" y="7636"/>
                  </a:lnTo>
                  <a:lnTo>
                    <a:pt x="1164" y="7856"/>
                  </a:lnTo>
                  <a:lnTo>
                    <a:pt x="1251" y="8031"/>
                  </a:lnTo>
                  <a:lnTo>
                    <a:pt x="1251" y="8031"/>
                  </a:lnTo>
                  <a:lnTo>
                    <a:pt x="1361" y="8207"/>
                  </a:lnTo>
                  <a:lnTo>
                    <a:pt x="1493" y="8338"/>
                  </a:lnTo>
                  <a:lnTo>
                    <a:pt x="1646" y="8470"/>
                  </a:lnTo>
                  <a:lnTo>
                    <a:pt x="1822" y="8558"/>
                  </a:lnTo>
                  <a:lnTo>
                    <a:pt x="2019" y="8624"/>
                  </a:lnTo>
                  <a:lnTo>
                    <a:pt x="2217" y="8667"/>
                  </a:lnTo>
                  <a:lnTo>
                    <a:pt x="2414" y="8667"/>
                  </a:lnTo>
                  <a:lnTo>
                    <a:pt x="2612" y="8645"/>
                  </a:lnTo>
                  <a:lnTo>
                    <a:pt x="2612" y="8645"/>
                  </a:lnTo>
                  <a:lnTo>
                    <a:pt x="2546" y="8755"/>
                  </a:lnTo>
                  <a:lnTo>
                    <a:pt x="2502" y="8887"/>
                  </a:lnTo>
                  <a:lnTo>
                    <a:pt x="2480" y="9018"/>
                  </a:lnTo>
                  <a:lnTo>
                    <a:pt x="2480" y="9172"/>
                  </a:lnTo>
                  <a:lnTo>
                    <a:pt x="2480" y="9304"/>
                  </a:lnTo>
                  <a:lnTo>
                    <a:pt x="2524" y="9435"/>
                  </a:lnTo>
                  <a:lnTo>
                    <a:pt x="2546" y="9567"/>
                  </a:lnTo>
                  <a:lnTo>
                    <a:pt x="2612" y="9699"/>
                  </a:lnTo>
                  <a:lnTo>
                    <a:pt x="2612" y="9699"/>
                  </a:lnTo>
                  <a:lnTo>
                    <a:pt x="2678" y="9808"/>
                  </a:lnTo>
                  <a:lnTo>
                    <a:pt x="2765" y="9918"/>
                  </a:lnTo>
                  <a:lnTo>
                    <a:pt x="2853" y="10028"/>
                  </a:lnTo>
                  <a:lnTo>
                    <a:pt x="2963" y="10116"/>
                  </a:lnTo>
                  <a:lnTo>
                    <a:pt x="3095" y="10181"/>
                  </a:lnTo>
                  <a:lnTo>
                    <a:pt x="3204" y="10247"/>
                  </a:lnTo>
                  <a:lnTo>
                    <a:pt x="3336" y="10291"/>
                  </a:lnTo>
                  <a:lnTo>
                    <a:pt x="3468" y="10335"/>
                  </a:lnTo>
                  <a:lnTo>
                    <a:pt x="3468" y="10335"/>
                  </a:lnTo>
                  <a:lnTo>
                    <a:pt x="3446" y="10401"/>
                  </a:lnTo>
                  <a:lnTo>
                    <a:pt x="3424" y="10489"/>
                  </a:lnTo>
                  <a:lnTo>
                    <a:pt x="3424" y="10554"/>
                  </a:lnTo>
                  <a:lnTo>
                    <a:pt x="3446" y="10642"/>
                  </a:lnTo>
                  <a:lnTo>
                    <a:pt x="3511" y="10796"/>
                  </a:lnTo>
                  <a:lnTo>
                    <a:pt x="3599" y="10927"/>
                  </a:lnTo>
                  <a:lnTo>
                    <a:pt x="3731" y="11059"/>
                  </a:lnTo>
                  <a:lnTo>
                    <a:pt x="3884" y="11191"/>
                  </a:lnTo>
                  <a:lnTo>
                    <a:pt x="4060" y="11279"/>
                  </a:lnTo>
                  <a:lnTo>
                    <a:pt x="4214" y="11322"/>
                  </a:lnTo>
                  <a:lnTo>
                    <a:pt x="4214" y="11322"/>
                  </a:lnTo>
                  <a:lnTo>
                    <a:pt x="4389" y="11366"/>
                  </a:lnTo>
                  <a:lnTo>
                    <a:pt x="4565" y="11366"/>
                  </a:lnTo>
                  <a:lnTo>
                    <a:pt x="4718" y="11322"/>
                  </a:lnTo>
                  <a:lnTo>
                    <a:pt x="4872" y="11279"/>
                  </a:lnTo>
                  <a:lnTo>
                    <a:pt x="5025" y="11191"/>
                  </a:lnTo>
                  <a:lnTo>
                    <a:pt x="5179" y="11081"/>
                  </a:lnTo>
                  <a:lnTo>
                    <a:pt x="5289" y="10971"/>
                  </a:lnTo>
                  <a:lnTo>
                    <a:pt x="5399" y="10840"/>
                  </a:lnTo>
                  <a:lnTo>
                    <a:pt x="5399" y="10840"/>
                  </a:lnTo>
                  <a:lnTo>
                    <a:pt x="5486" y="10686"/>
                  </a:lnTo>
                  <a:lnTo>
                    <a:pt x="5552" y="10532"/>
                  </a:lnTo>
                  <a:lnTo>
                    <a:pt x="5596" y="10357"/>
                  </a:lnTo>
                  <a:lnTo>
                    <a:pt x="5640" y="10203"/>
                  </a:lnTo>
                  <a:lnTo>
                    <a:pt x="5640" y="10028"/>
                  </a:lnTo>
                  <a:lnTo>
                    <a:pt x="5640" y="9852"/>
                  </a:lnTo>
                  <a:lnTo>
                    <a:pt x="5618" y="9523"/>
                  </a:lnTo>
                  <a:lnTo>
                    <a:pt x="5618" y="9523"/>
                  </a:lnTo>
                  <a:lnTo>
                    <a:pt x="5772" y="9501"/>
                  </a:lnTo>
                  <a:lnTo>
                    <a:pt x="5947" y="9457"/>
                  </a:lnTo>
                  <a:lnTo>
                    <a:pt x="6101" y="9391"/>
                  </a:lnTo>
                  <a:lnTo>
                    <a:pt x="6232" y="9282"/>
                  </a:lnTo>
                  <a:lnTo>
                    <a:pt x="6364" y="9172"/>
                  </a:lnTo>
                  <a:lnTo>
                    <a:pt x="6474" y="9040"/>
                  </a:lnTo>
                  <a:lnTo>
                    <a:pt x="6561" y="8887"/>
                  </a:lnTo>
                  <a:lnTo>
                    <a:pt x="6627" y="8733"/>
                  </a:lnTo>
                  <a:lnTo>
                    <a:pt x="6627" y="8733"/>
                  </a:lnTo>
                  <a:lnTo>
                    <a:pt x="6671" y="8558"/>
                  </a:lnTo>
                  <a:lnTo>
                    <a:pt x="6671" y="8404"/>
                  </a:lnTo>
                  <a:lnTo>
                    <a:pt x="6671" y="8229"/>
                  </a:lnTo>
                  <a:lnTo>
                    <a:pt x="6627" y="8075"/>
                  </a:lnTo>
                  <a:lnTo>
                    <a:pt x="6561" y="7921"/>
                  </a:lnTo>
                  <a:lnTo>
                    <a:pt x="6474" y="7768"/>
                  </a:lnTo>
                  <a:lnTo>
                    <a:pt x="6364" y="7658"/>
                  </a:lnTo>
                  <a:lnTo>
                    <a:pt x="6232" y="7548"/>
                  </a:lnTo>
                  <a:lnTo>
                    <a:pt x="6232" y="7548"/>
                  </a:lnTo>
                  <a:lnTo>
                    <a:pt x="6408" y="7461"/>
                  </a:lnTo>
                  <a:lnTo>
                    <a:pt x="6583" y="7351"/>
                  </a:lnTo>
                  <a:lnTo>
                    <a:pt x="6737" y="7197"/>
                  </a:lnTo>
                  <a:lnTo>
                    <a:pt x="6891" y="7044"/>
                  </a:lnTo>
                  <a:lnTo>
                    <a:pt x="7000" y="6890"/>
                  </a:lnTo>
                  <a:lnTo>
                    <a:pt x="7088" y="6715"/>
                  </a:lnTo>
                  <a:lnTo>
                    <a:pt x="7154" y="6517"/>
                  </a:lnTo>
                  <a:lnTo>
                    <a:pt x="7176" y="6320"/>
                  </a:lnTo>
                  <a:lnTo>
                    <a:pt x="7176" y="6320"/>
                  </a:lnTo>
                  <a:lnTo>
                    <a:pt x="7176" y="6144"/>
                  </a:lnTo>
                  <a:lnTo>
                    <a:pt x="7154" y="5947"/>
                  </a:lnTo>
                  <a:lnTo>
                    <a:pt x="7088" y="5749"/>
                  </a:lnTo>
                  <a:lnTo>
                    <a:pt x="7000" y="5574"/>
                  </a:lnTo>
                  <a:lnTo>
                    <a:pt x="6913" y="5420"/>
                  </a:lnTo>
                  <a:lnTo>
                    <a:pt x="6781" y="5266"/>
                  </a:lnTo>
                  <a:lnTo>
                    <a:pt x="6627" y="5135"/>
                  </a:lnTo>
                  <a:lnTo>
                    <a:pt x="6474" y="5025"/>
                  </a:lnTo>
                  <a:lnTo>
                    <a:pt x="6474" y="5025"/>
                  </a:lnTo>
                  <a:lnTo>
                    <a:pt x="6561" y="4871"/>
                  </a:lnTo>
                  <a:lnTo>
                    <a:pt x="6627" y="4674"/>
                  </a:lnTo>
                  <a:lnTo>
                    <a:pt x="6671" y="4476"/>
                  </a:lnTo>
                  <a:lnTo>
                    <a:pt x="6671" y="4257"/>
                  </a:lnTo>
                  <a:lnTo>
                    <a:pt x="6649" y="4038"/>
                  </a:lnTo>
                  <a:lnTo>
                    <a:pt x="6583" y="3818"/>
                  </a:lnTo>
                  <a:lnTo>
                    <a:pt x="6496" y="3621"/>
                  </a:lnTo>
                  <a:lnTo>
                    <a:pt x="6386" y="3467"/>
                  </a:lnTo>
                  <a:lnTo>
                    <a:pt x="6386" y="3467"/>
                  </a:lnTo>
                  <a:lnTo>
                    <a:pt x="6254" y="3313"/>
                  </a:lnTo>
                  <a:lnTo>
                    <a:pt x="6101" y="3204"/>
                  </a:lnTo>
                  <a:lnTo>
                    <a:pt x="5947" y="3116"/>
                  </a:lnTo>
                  <a:lnTo>
                    <a:pt x="5750" y="3050"/>
                  </a:lnTo>
                  <a:lnTo>
                    <a:pt x="5574" y="3006"/>
                  </a:lnTo>
                  <a:lnTo>
                    <a:pt x="5377" y="3006"/>
                  </a:lnTo>
                  <a:lnTo>
                    <a:pt x="5201" y="3028"/>
                  </a:lnTo>
                  <a:lnTo>
                    <a:pt x="5004" y="3094"/>
                  </a:lnTo>
                  <a:lnTo>
                    <a:pt x="5004" y="3094"/>
                  </a:lnTo>
                  <a:lnTo>
                    <a:pt x="5091" y="2897"/>
                  </a:lnTo>
                  <a:lnTo>
                    <a:pt x="5157" y="2677"/>
                  </a:lnTo>
                  <a:lnTo>
                    <a:pt x="5201" y="2458"/>
                  </a:lnTo>
                  <a:lnTo>
                    <a:pt x="5223" y="2238"/>
                  </a:lnTo>
                  <a:lnTo>
                    <a:pt x="5201" y="2019"/>
                  </a:lnTo>
                  <a:lnTo>
                    <a:pt x="5157" y="1799"/>
                  </a:lnTo>
                  <a:lnTo>
                    <a:pt x="5069" y="1624"/>
                  </a:lnTo>
                  <a:lnTo>
                    <a:pt x="4938" y="1448"/>
                  </a:lnTo>
                  <a:lnTo>
                    <a:pt x="4938" y="1448"/>
                  </a:lnTo>
                  <a:lnTo>
                    <a:pt x="4762" y="1317"/>
                  </a:lnTo>
                  <a:lnTo>
                    <a:pt x="4587" y="1207"/>
                  </a:lnTo>
                  <a:lnTo>
                    <a:pt x="4389" y="1119"/>
                  </a:lnTo>
                  <a:lnTo>
                    <a:pt x="4170" y="1075"/>
                  </a:lnTo>
                  <a:lnTo>
                    <a:pt x="3972" y="1053"/>
                  </a:lnTo>
                  <a:lnTo>
                    <a:pt x="3753" y="1053"/>
                  </a:lnTo>
                  <a:lnTo>
                    <a:pt x="3533" y="1097"/>
                  </a:lnTo>
                  <a:lnTo>
                    <a:pt x="3336" y="1185"/>
                  </a:lnTo>
                  <a:lnTo>
                    <a:pt x="3336" y="1185"/>
                  </a:lnTo>
                  <a:lnTo>
                    <a:pt x="3358" y="1075"/>
                  </a:lnTo>
                  <a:lnTo>
                    <a:pt x="3336" y="988"/>
                  </a:lnTo>
                  <a:lnTo>
                    <a:pt x="3314" y="878"/>
                  </a:lnTo>
                  <a:lnTo>
                    <a:pt x="3270" y="790"/>
                  </a:lnTo>
                  <a:lnTo>
                    <a:pt x="3138" y="593"/>
                  </a:lnTo>
                  <a:lnTo>
                    <a:pt x="2985" y="417"/>
                  </a:lnTo>
                  <a:lnTo>
                    <a:pt x="2787" y="263"/>
                  </a:lnTo>
                  <a:lnTo>
                    <a:pt x="2568" y="132"/>
                  </a:lnTo>
                  <a:lnTo>
                    <a:pt x="2349" y="44"/>
                  </a:lnTo>
                  <a:lnTo>
                    <a:pt x="2151" y="0"/>
                  </a:lnTo>
                  <a:lnTo>
                    <a:pt x="2151" y="0"/>
                  </a:lnTo>
                  <a:lnTo>
                    <a:pt x="1954" y="22"/>
                  </a:lnTo>
                  <a:lnTo>
                    <a:pt x="1778" y="88"/>
                  </a:lnTo>
                  <a:lnTo>
                    <a:pt x="1602" y="176"/>
                  </a:lnTo>
                  <a:lnTo>
                    <a:pt x="1449" y="307"/>
                  </a:lnTo>
                  <a:lnTo>
                    <a:pt x="1339" y="461"/>
                  </a:lnTo>
                  <a:lnTo>
                    <a:pt x="1251" y="636"/>
                  </a:lnTo>
                  <a:lnTo>
                    <a:pt x="1208" y="812"/>
                  </a:lnTo>
                  <a:lnTo>
                    <a:pt x="1208" y="100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2" name="Google Shape;5505;p48">
            <a:extLst>
              <a:ext uri="{FF2B5EF4-FFF2-40B4-BE49-F238E27FC236}">
                <a16:creationId xmlns:a16="http://schemas.microsoft.com/office/drawing/2014/main" id="{B15CE6D3-5DC7-35D5-F341-AE43E80E9303}"/>
              </a:ext>
            </a:extLst>
          </p:cNvPr>
          <p:cNvGrpSpPr/>
          <p:nvPr/>
        </p:nvGrpSpPr>
        <p:grpSpPr>
          <a:xfrm>
            <a:off x="8167663" y="4501534"/>
            <a:ext cx="791227" cy="2355313"/>
            <a:chOff x="7865459" y="2276600"/>
            <a:chExt cx="874424" cy="2380495"/>
          </a:xfrm>
        </p:grpSpPr>
        <p:sp>
          <p:nvSpPr>
            <p:cNvPr id="263" name="Google Shape;5506;p48">
              <a:extLst>
                <a:ext uri="{FF2B5EF4-FFF2-40B4-BE49-F238E27FC236}">
                  <a16:creationId xmlns:a16="http://schemas.microsoft.com/office/drawing/2014/main" id="{BFA9763B-7C13-FA49-6814-B2E7B9297EEE}"/>
                </a:ext>
              </a:extLst>
            </p:cNvPr>
            <p:cNvSpPr/>
            <p:nvPr/>
          </p:nvSpPr>
          <p:spPr>
            <a:xfrm>
              <a:off x="7865459" y="4558875"/>
              <a:ext cx="874424" cy="98220"/>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5507;p48">
              <a:extLst>
                <a:ext uri="{FF2B5EF4-FFF2-40B4-BE49-F238E27FC236}">
                  <a16:creationId xmlns:a16="http://schemas.microsoft.com/office/drawing/2014/main" id="{7FA4654B-05D6-E7F7-76DD-7B4F6ED255F0}"/>
                </a:ext>
              </a:extLst>
            </p:cNvPr>
            <p:cNvSpPr/>
            <p:nvPr/>
          </p:nvSpPr>
          <p:spPr>
            <a:xfrm>
              <a:off x="8520950" y="3148275"/>
              <a:ext cx="120150" cy="718075"/>
            </a:xfrm>
            <a:custGeom>
              <a:avLst/>
              <a:gdLst/>
              <a:ahLst/>
              <a:cxnLst/>
              <a:rect l="l" t="t" r="r" b="b"/>
              <a:pathLst>
                <a:path w="4806" h="28723" extrusionOk="0">
                  <a:moveTo>
                    <a:pt x="1" y="0"/>
                  </a:moveTo>
                  <a:lnTo>
                    <a:pt x="1" y="0"/>
                  </a:lnTo>
                  <a:lnTo>
                    <a:pt x="132" y="66"/>
                  </a:lnTo>
                  <a:lnTo>
                    <a:pt x="505" y="242"/>
                  </a:lnTo>
                  <a:lnTo>
                    <a:pt x="1054" y="549"/>
                  </a:lnTo>
                  <a:lnTo>
                    <a:pt x="1361" y="768"/>
                  </a:lnTo>
                  <a:lnTo>
                    <a:pt x="1668" y="988"/>
                  </a:lnTo>
                  <a:lnTo>
                    <a:pt x="2019" y="1251"/>
                  </a:lnTo>
                  <a:lnTo>
                    <a:pt x="2348" y="1536"/>
                  </a:lnTo>
                  <a:lnTo>
                    <a:pt x="2677" y="1843"/>
                  </a:lnTo>
                  <a:lnTo>
                    <a:pt x="2985" y="2194"/>
                  </a:lnTo>
                  <a:lnTo>
                    <a:pt x="3248" y="2567"/>
                  </a:lnTo>
                  <a:lnTo>
                    <a:pt x="3511" y="2984"/>
                  </a:lnTo>
                  <a:lnTo>
                    <a:pt x="3621" y="3182"/>
                  </a:lnTo>
                  <a:lnTo>
                    <a:pt x="3709" y="3401"/>
                  </a:lnTo>
                  <a:lnTo>
                    <a:pt x="3797" y="3643"/>
                  </a:lnTo>
                  <a:lnTo>
                    <a:pt x="3862" y="3862"/>
                  </a:lnTo>
                  <a:lnTo>
                    <a:pt x="3862" y="3862"/>
                  </a:lnTo>
                  <a:lnTo>
                    <a:pt x="3972" y="4389"/>
                  </a:lnTo>
                  <a:lnTo>
                    <a:pt x="4082" y="4959"/>
                  </a:lnTo>
                  <a:lnTo>
                    <a:pt x="4148" y="5617"/>
                  </a:lnTo>
                  <a:lnTo>
                    <a:pt x="4213" y="6298"/>
                  </a:lnTo>
                  <a:lnTo>
                    <a:pt x="4257" y="7044"/>
                  </a:lnTo>
                  <a:lnTo>
                    <a:pt x="4301" y="7790"/>
                  </a:lnTo>
                  <a:lnTo>
                    <a:pt x="4345" y="9326"/>
                  </a:lnTo>
                  <a:lnTo>
                    <a:pt x="4345" y="10840"/>
                  </a:lnTo>
                  <a:lnTo>
                    <a:pt x="4345" y="12200"/>
                  </a:lnTo>
                  <a:lnTo>
                    <a:pt x="4323" y="14197"/>
                  </a:lnTo>
                  <a:lnTo>
                    <a:pt x="4323" y="14197"/>
                  </a:lnTo>
                  <a:lnTo>
                    <a:pt x="4499" y="14658"/>
                  </a:lnTo>
                  <a:lnTo>
                    <a:pt x="4630" y="15097"/>
                  </a:lnTo>
                  <a:lnTo>
                    <a:pt x="4718" y="15535"/>
                  </a:lnTo>
                  <a:lnTo>
                    <a:pt x="4762" y="15974"/>
                  </a:lnTo>
                  <a:lnTo>
                    <a:pt x="4806" y="16391"/>
                  </a:lnTo>
                  <a:lnTo>
                    <a:pt x="4784" y="16830"/>
                  </a:lnTo>
                  <a:lnTo>
                    <a:pt x="4762" y="17291"/>
                  </a:lnTo>
                  <a:lnTo>
                    <a:pt x="4718" y="17752"/>
                  </a:lnTo>
                  <a:lnTo>
                    <a:pt x="4652" y="18234"/>
                  </a:lnTo>
                  <a:lnTo>
                    <a:pt x="4565" y="18739"/>
                  </a:lnTo>
                  <a:lnTo>
                    <a:pt x="4345" y="19836"/>
                  </a:lnTo>
                  <a:lnTo>
                    <a:pt x="4104" y="21065"/>
                  </a:lnTo>
                  <a:lnTo>
                    <a:pt x="3862" y="22469"/>
                  </a:lnTo>
                  <a:lnTo>
                    <a:pt x="3862" y="22469"/>
                  </a:lnTo>
                  <a:lnTo>
                    <a:pt x="3950" y="22776"/>
                  </a:lnTo>
                  <a:lnTo>
                    <a:pt x="4038" y="23106"/>
                  </a:lnTo>
                  <a:lnTo>
                    <a:pt x="4104" y="23391"/>
                  </a:lnTo>
                  <a:lnTo>
                    <a:pt x="4148" y="23698"/>
                  </a:lnTo>
                  <a:lnTo>
                    <a:pt x="4170" y="23961"/>
                  </a:lnTo>
                  <a:lnTo>
                    <a:pt x="4192" y="24225"/>
                  </a:lnTo>
                  <a:lnTo>
                    <a:pt x="4192" y="24488"/>
                  </a:lnTo>
                  <a:lnTo>
                    <a:pt x="4170" y="24751"/>
                  </a:lnTo>
                  <a:lnTo>
                    <a:pt x="4148" y="24971"/>
                  </a:lnTo>
                  <a:lnTo>
                    <a:pt x="4104" y="25212"/>
                  </a:lnTo>
                  <a:lnTo>
                    <a:pt x="4038" y="25431"/>
                  </a:lnTo>
                  <a:lnTo>
                    <a:pt x="3972" y="25651"/>
                  </a:lnTo>
                  <a:lnTo>
                    <a:pt x="3884" y="25848"/>
                  </a:lnTo>
                  <a:lnTo>
                    <a:pt x="3775" y="26046"/>
                  </a:lnTo>
                  <a:lnTo>
                    <a:pt x="3665" y="26243"/>
                  </a:lnTo>
                  <a:lnTo>
                    <a:pt x="3533" y="26419"/>
                  </a:lnTo>
                  <a:lnTo>
                    <a:pt x="3402" y="26594"/>
                  </a:lnTo>
                  <a:lnTo>
                    <a:pt x="3248" y="26770"/>
                  </a:lnTo>
                  <a:lnTo>
                    <a:pt x="2919" y="27077"/>
                  </a:lnTo>
                  <a:lnTo>
                    <a:pt x="2524" y="27384"/>
                  </a:lnTo>
                  <a:lnTo>
                    <a:pt x="2107" y="27670"/>
                  </a:lnTo>
                  <a:lnTo>
                    <a:pt x="1646" y="27955"/>
                  </a:lnTo>
                  <a:lnTo>
                    <a:pt x="1163" y="28218"/>
                  </a:lnTo>
                  <a:lnTo>
                    <a:pt x="615" y="28481"/>
                  </a:lnTo>
                  <a:lnTo>
                    <a:pt x="66" y="28723"/>
                  </a:lnTo>
                  <a:lnTo>
                    <a:pt x="66" y="28723"/>
                  </a:lnTo>
                  <a:lnTo>
                    <a:pt x="44" y="19902"/>
                  </a:lnTo>
                  <a:lnTo>
                    <a:pt x="22" y="10511"/>
                  </a:lnTo>
                  <a:lnTo>
                    <a:pt x="1" y="0"/>
                  </a:lnTo>
                  <a:lnTo>
                    <a:pt x="1"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5508;p48">
              <a:extLst>
                <a:ext uri="{FF2B5EF4-FFF2-40B4-BE49-F238E27FC236}">
                  <a16:creationId xmlns:a16="http://schemas.microsoft.com/office/drawing/2014/main" id="{639EDFBC-9845-FCB9-148E-BE683F9989D1}"/>
                </a:ext>
              </a:extLst>
            </p:cNvPr>
            <p:cNvSpPr/>
            <p:nvPr/>
          </p:nvSpPr>
          <p:spPr>
            <a:xfrm>
              <a:off x="8500100" y="3121925"/>
              <a:ext cx="153075" cy="317100"/>
            </a:xfrm>
            <a:custGeom>
              <a:avLst/>
              <a:gdLst/>
              <a:ahLst/>
              <a:cxnLst/>
              <a:rect l="l" t="t" r="r" b="b"/>
              <a:pathLst>
                <a:path w="6123" h="12684" extrusionOk="0">
                  <a:moveTo>
                    <a:pt x="1756" y="12684"/>
                  </a:moveTo>
                  <a:lnTo>
                    <a:pt x="1756" y="12684"/>
                  </a:lnTo>
                  <a:lnTo>
                    <a:pt x="1822" y="12662"/>
                  </a:lnTo>
                  <a:lnTo>
                    <a:pt x="1976" y="12618"/>
                  </a:lnTo>
                  <a:lnTo>
                    <a:pt x="2480" y="12486"/>
                  </a:lnTo>
                  <a:lnTo>
                    <a:pt x="3950" y="12223"/>
                  </a:lnTo>
                  <a:lnTo>
                    <a:pt x="5399" y="11960"/>
                  </a:lnTo>
                  <a:lnTo>
                    <a:pt x="5881" y="11850"/>
                  </a:lnTo>
                  <a:lnTo>
                    <a:pt x="6013" y="11806"/>
                  </a:lnTo>
                  <a:lnTo>
                    <a:pt x="6079" y="11762"/>
                  </a:lnTo>
                  <a:lnTo>
                    <a:pt x="6079" y="11762"/>
                  </a:lnTo>
                  <a:lnTo>
                    <a:pt x="6101" y="11630"/>
                  </a:lnTo>
                  <a:lnTo>
                    <a:pt x="6101" y="11301"/>
                  </a:lnTo>
                  <a:lnTo>
                    <a:pt x="6123" y="10841"/>
                  </a:lnTo>
                  <a:lnTo>
                    <a:pt x="6101" y="10226"/>
                  </a:lnTo>
                  <a:lnTo>
                    <a:pt x="6057" y="9480"/>
                  </a:lnTo>
                  <a:lnTo>
                    <a:pt x="5991" y="8668"/>
                  </a:lnTo>
                  <a:lnTo>
                    <a:pt x="5837" y="7769"/>
                  </a:lnTo>
                  <a:lnTo>
                    <a:pt x="5750" y="7308"/>
                  </a:lnTo>
                  <a:lnTo>
                    <a:pt x="5640" y="6825"/>
                  </a:lnTo>
                  <a:lnTo>
                    <a:pt x="5508" y="6342"/>
                  </a:lnTo>
                  <a:lnTo>
                    <a:pt x="5377" y="5838"/>
                  </a:lnTo>
                  <a:lnTo>
                    <a:pt x="5201" y="5355"/>
                  </a:lnTo>
                  <a:lnTo>
                    <a:pt x="5004" y="4850"/>
                  </a:lnTo>
                  <a:lnTo>
                    <a:pt x="4784" y="4368"/>
                  </a:lnTo>
                  <a:lnTo>
                    <a:pt x="4543" y="3885"/>
                  </a:lnTo>
                  <a:lnTo>
                    <a:pt x="4279" y="3402"/>
                  </a:lnTo>
                  <a:lnTo>
                    <a:pt x="3972" y="2941"/>
                  </a:lnTo>
                  <a:lnTo>
                    <a:pt x="3643" y="2502"/>
                  </a:lnTo>
                  <a:lnTo>
                    <a:pt x="3292" y="2064"/>
                  </a:lnTo>
                  <a:lnTo>
                    <a:pt x="2897" y="1669"/>
                  </a:lnTo>
                  <a:lnTo>
                    <a:pt x="2458" y="1274"/>
                  </a:lnTo>
                  <a:lnTo>
                    <a:pt x="1997" y="923"/>
                  </a:lnTo>
                  <a:lnTo>
                    <a:pt x="1493" y="571"/>
                  </a:lnTo>
                  <a:lnTo>
                    <a:pt x="966" y="286"/>
                  </a:lnTo>
                  <a:lnTo>
                    <a:pt x="396" y="1"/>
                  </a:lnTo>
                  <a:lnTo>
                    <a:pt x="396" y="1"/>
                  </a:lnTo>
                  <a:lnTo>
                    <a:pt x="264" y="747"/>
                  </a:lnTo>
                  <a:lnTo>
                    <a:pt x="176" y="1471"/>
                  </a:lnTo>
                  <a:lnTo>
                    <a:pt x="110" y="2173"/>
                  </a:lnTo>
                  <a:lnTo>
                    <a:pt x="45" y="2853"/>
                  </a:lnTo>
                  <a:lnTo>
                    <a:pt x="23" y="3512"/>
                  </a:lnTo>
                  <a:lnTo>
                    <a:pt x="1" y="4148"/>
                  </a:lnTo>
                  <a:lnTo>
                    <a:pt x="1" y="4762"/>
                  </a:lnTo>
                  <a:lnTo>
                    <a:pt x="23" y="5355"/>
                  </a:lnTo>
                  <a:lnTo>
                    <a:pt x="45" y="5947"/>
                  </a:lnTo>
                  <a:lnTo>
                    <a:pt x="88" y="6496"/>
                  </a:lnTo>
                  <a:lnTo>
                    <a:pt x="154" y="7023"/>
                  </a:lnTo>
                  <a:lnTo>
                    <a:pt x="220" y="7527"/>
                  </a:lnTo>
                  <a:lnTo>
                    <a:pt x="374" y="8493"/>
                  </a:lnTo>
                  <a:lnTo>
                    <a:pt x="549" y="9348"/>
                  </a:lnTo>
                  <a:lnTo>
                    <a:pt x="747" y="10116"/>
                  </a:lnTo>
                  <a:lnTo>
                    <a:pt x="966" y="10797"/>
                  </a:lnTo>
                  <a:lnTo>
                    <a:pt x="1164" y="11367"/>
                  </a:lnTo>
                  <a:lnTo>
                    <a:pt x="1361" y="11828"/>
                  </a:lnTo>
                  <a:lnTo>
                    <a:pt x="1515" y="12201"/>
                  </a:lnTo>
                  <a:lnTo>
                    <a:pt x="1646" y="12486"/>
                  </a:lnTo>
                  <a:lnTo>
                    <a:pt x="1756" y="12684"/>
                  </a:lnTo>
                  <a:lnTo>
                    <a:pt x="1756" y="12684"/>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5509;p48">
              <a:extLst>
                <a:ext uri="{FF2B5EF4-FFF2-40B4-BE49-F238E27FC236}">
                  <a16:creationId xmlns:a16="http://schemas.microsoft.com/office/drawing/2014/main" id="{F5D44AC3-E0F6-93FD-F345-8B9724B5E673}"/>
                </a:ext>
              </a:extLst>
            </p:cNvPr>
            <p:cNvSpPr/>
            <p:nvPr/>
          </p:nvSpPr>
          <p:spPr>
            <a:xfrm>
              <a:off x="8006950" y="3148275"/>
              <a:ext cx="120150" cy="718075"/>
            </a:xfrm>
            <a:custGeom>
              <a:avLst/>
              <a:gdLst/>
              <a:ahLst/>
              <a:cxnLst/>
              <a:rect l="l" t="t" r="r" b="b"/>
              <a:pathLst>
                <a:path w="4806" h="28723" extrusionOk="0">
                  <a:moveTo>
                    <a:pt x="4806" y="0"/>
                  </a:moveTo>
                  <a:lnTo>
                    <a:pt x="4806" y="0"/>
                  </a:lnTo>
                  <a:lnTo>
                    <a:pt x="4652" y="66"/>
                  </a:lnTo>
                  <a:lnTo>
                    <a:pt x="4279" y="242"/>
                  </a:lnTo>
                  <a:lnTo>
                    <a:pt x="3753" y="549"/>
                  </a:lnTo>
                  <a:lnTo>
                    <a:pt x="3445" y="768"/>
                  </a:lnTo>
                  <a:lnTo>
                    <a:pt x="3116" y="988"/>
                  </a:lnTo>
                  <a:lnTo>
                    <a:pt x="2787" y="1251"/>
                  </a:lnTo>
                  <a:lnTo>
                    <a:pt x="2436" y="1536"/>
                  </a:lnTo>
                  <a:lnTo>
                    <a:pt x="2129" y="1843"/>
                  </a:lnTo>
                  <a:lnTo>
                    <a:pt x="1822" y="2194"/>
                  </a:lnTo>
                  <a:lnTo>
                    <a:pt x="1536" y="2567"/>
                  </a:lnTo>
                  <a:lnTo>
                    <a:pt x="1295" y="2984"/>
                  </a:lnTo>
                  <a:lnTo>
                    <a:pt x="1185" y="3182"/>
                  </a:lnTo>
                  <a:lnTo>
                    <a:pt x="1076" y="3401"/>
                  </a:lnTo>
                  <a:lnTo>
                    <a:pt x="1010" y="3643"/>
                  </a:lnTo>
                  <a:lnTo>
                    <a:pt x="922" y="3862"/>
                  </a:lnTo>
                  <a:lnTo>
                    <a:pt x="922" y="3862"/>
                  </a:lnTo>
                  <a:lnTo>
                    <a:pt x="812" y="4389"/>
                  </a:lnTo>
                  <a:lnTo>
                    <a:pt x="725" y="4959"/>
                  </a:lnTo>
                  <a:lnTo>
                    <a:pt x="637" y="5617"/>
                  </a:lnTo>
                  <a:lnTo>
                    <a:pt x="571" y="6298"/>
                  </a:lnTo>
                  <a:lnTo>
                    <a:pt x="527" y="7044"/>
                  </a:lnTo>
                  <a:lnTo>
                    <a:pt x="483" y="7790"/>
                  </a:lnTo>
                  <a:lnTo>
                    <a:pt x="439" y="9326"/>
                  </a:lnTo>
                  <a:lnTo>
                    <a:pt x="439" y="10840"/>
                  </a:lnTo>
                  <a:lnTo>
                    <a:pt x="439" y="12200"/>
                  </a:lnTo>
                  <a:lnTo>
                    <a:pt x="461" y="14197"/>
                  </a:lnTo>
                  <a:lnTo>
                    <a:pt x="461" y="14197"/>
                  </a:lnTo>
                  <a:lnTo>
                    <a:pt x="308" y="14658"/>
                  </a:lnTo>
                  <a:lnTo>
                    <a:pt x="176" y="15097"/>
                  </a:lnTo>
                  <a:lnTo>
                    <a:pt x="88" y="15535"/>
                  </a:lnTo>
                  <a:lnTo>
                    <a:pt x="22" y="15974"/>
                  </a:lnTo>
                  <a:lnTo>
                    <a:pt x="1" y="16391"/>
                  </a:lnTo>
                  <a:lnTo>
                    <a:pt x="1" y="16830"/>
                  </a:lnTo>
                  <a:lnTo>
                    <a:pt x="22" y="17291"/>
                  </a:lnTo>
                  <a:lnTo>
                    <a:pt x="66" y="17752"/>
                  </a:lnTo>
                  <a:lnTo>
                    <a:pt x="132" y="18234"/>
                  </a:lnTo>
                  <a:lnTo>
                    <a:pt x="220" y="18739"/>
                  </a:lnTo>
                  <a:lnTo>
                    <a:pt x="439" y="19836"/>
                  </a:lnTo>
                  <a:lnTo>
                    <a:pt x="681" y="21065"/>
                  </a:lnTo>
                  <a:lnTo>
                    <a:pt x="922" y="22469"/>
                  </a:lnTo>
                  <a:lnTo>
                    <a:pt x="922" y="22469"/>
                  </a:lnTo>
                  <a:lnTo>
                    <a:pt x="834" y="22776"/>
                  </a:lnTo>
                  <a:lnTo>
                    <a:pt x="747" y="23106"/>
                  </a:lnTo>
                  <a:lnTo>
                    <a:pt x="681" y="23391"/>
                  </a:lnTo>
                  <a:lnTo>
                    <a:pt x="637" y="23698"/>
                  </a:lnTo>
                  <a:lnTo>
                    <a:pt x="615" y="23961"/>
                  </a:lnTo>
                  <a:lnTo>
                    <a:pt x="593" y="24225"/>
                  </a:lnTo>
                  <a:lnTo>
                    <a:pt x="593" y="24488"/>
                  </a:lnTo>
                  <a:lnTo>
                    <a:pt x="615" y="24751"/>
                  </a:lnTo>
                  <a:lnTo>
                    <a:pt x="637" y="24971"/>
                  </a:lnTo>
                  <a:lnTo>
                    <a:pt x="703" y="25212"/>
                  </a:lnTo>
                  <a:lnTo>
                    <a:pt x="747" y="25431"/>
                  </a:lnTo>
                  <a:lnTo>
                    <a:pt x="834" y="25651"/>
                  </a:lnTo>
                  <a:lnTo>
                    <a:pt x="922" y="25848"/>
                  </a:lnTo>
                  <a:lnTo>
                    <a:pt x="1010" y="26046"/>
                  </a:lnTo>
                  <a:lnTo>
                    <a:pt x="1120" y="26243"/>
                  </a:lnTo>
                  <a:lnTo>
                    <a:pt x="1251" y="26419"/>
                  </a:lnTo>
                  <a:lnTo>
                    <a:pt x="1405" y="26594"/>
                  </a:lnTo>
                  <a:lnTo>
                    <a:pt x="1536" y="26770"/>
                  </a:lnTo>
                  <a:lnTo>
                    <a:pt x="1888" y="27077"/>
                  </a:lnTo>
                  <a:lnTo>
                    <a:pt x="2261" y="27384"/>
                  </a:lnTo>
                  <a:lnTo>
                    <a:pt x="2677" y="27670"/>
                  </a:lnTo>
                  <a:lnTo>
                    <a:pt x="3138" y="27955"/>
                  </a:lnTo>
                  <a:lnTo>
                    <a:pt x="3643" y="28218"/>
                  </a:lnTo>
                  <a:lnTo>
                    <a:pt x="4170" y="28481"/>
                  </a:lnTo>
                  <a:lnTo>
                    <a:pt x="4718" y="28723"/>
                  </a:lnTo>
                  <a:lnTo>
                    <a:pt x="4718" y="28723"/>
                  </a:lnTo>
                  <a:lnTo>
                    <a:pt x="4740" y="19902"/>
                  </a:lnTo>
                  <a:lnTo>
                    <a:pt x="4762" y="10511"/>
                  </a:lnTo>
                  <a:lnTo>
                    <a:pt x="4806" y="0"/>
                  </a:lnTo>
                  <a:lnTo>
                    <a:pt x="4806"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5510;p48">
              <a:extLst>
                <a:ext uri="{FF2B5EF4-FFF2-40B4-BE49-F238E27FC236}">
                  <a16:creationId xmlns:a16="http://schemas.microsoft.com/office/drawing/2014/main" id="{1E7830EA-974A-D31C-2E0A-403BF776F81A}"/>
                </a:ext>
              </a:extLst>
            </p:cNvPr>
            <p:cNvSpPr/>
            <p:nvPr/>
          </p:nvSpPr>
          <p:spPr>
            <a:xfrm>
              <a:off x="7985550" y="3129075"/>
              <a:ext cx="153075" cy="317075"/>
            </a:xfrm>
            <a:custGeom>
              <a:avLst/>
              <a:gdLst/>
              <a:ahLst/>
              <a:cxnLst/>
              <a:rect l="l" t="t" r="r" b="b"/>
              <a:pathLst>
                <a:path w="6123" h="12683" extrusionOk="0">
                  <a:moveTo>
                    <a:pt x="4367" y="12683"/>
                  </a:moveTo>
                  <a:lnTo>
                    <a:pt x="4367" y="12683"/>
                  </a:lnTo>
                  <a:lnTo>
                    <a:pt x="4280" y="12639"/>
                  </a:lnTo>
                  <a:lnTo>
                    <a:pt x="4148" y="12595"/>
                  </a:lnTo>
                  <a:lnTo>
                    <a:pt x="3643" y="12485"/>
                  </a:lnTo>
                  <a:lnTo>
                    <a:pt x="2173" y="12200"/>
                  </a:lnTo>
                  <a:lnTo>
                    <a:pt x="725" y="11937"/>
                  </a:lnTo>
                  <a:lnTo>
                    <a:pt x="242" y="11827"/>
                  </a:lnTo>
                  <a:lnTo>
                    <a:pt x="110" y="11783"/>
                  </a:lnTo>
                  <a:lnTo>
                    <a:pt x="45" y="11739"/>
                  </a:lnTo>
                  <a:lnTo>
                    <a:pt x="45" y="11739"/>
                  </a:lnTo>
                  <a:lnTo>
                    <a:pt x="23" y="11608"/>
                  </a:lnTo>
                  <a:lnTo>
                    <a:pt x="1" y="11301"/>
                  </a:lnTo>
                  <a:lnTo>
                    <a:pt x="1" y="10818"/>
                  </a:lnTo>
                  <a:lnTo>
                    <a:pt x="1" y="10203"/>
                  </a:lnTo>
                  <a:lnTo>
                    <a:pt x="45" y="9479"/>
                  </a:lnTo>
                  <a:lnTo>
                    <a:pt x="132" y="8646"/>
                  </a:lnTo>
                  <a:lnTo>
                    <a:pt x="264" y="7746"/>
                  </a:lnTo>
                  <a:lnTo>
                    <a:pt x="374" y="7285"/>
                  </a:lnTo>
                  <a:lnTo>
                    <a:pt x="484" y="6802"/>
                  </a:lnTo>
                  <a:lnTo>
                    <a:pt x="593" y="6320"/>
                  </a:lnTo>
                  <a:lnTo>
                    <a:pt x="747" y="5837"/>
                  </a:lnTo>
                  <a:lnTo>
                    <a:pt x="922" y="5332"/>
                  </a:lnTo>
                  <a:lnTo>
                    <a:pt x="1120" y="4850"/>
                  </a:lnTo>
                  <a:lnTo>
                    <a:pt x="1339" y="4345"/>
                  </a:lnTo>
                  <a:lnTo>
                    <a:pt x="1581" y="3862"/>
                  </a:lnTo>
                  <a:lnTo>
                    <a:pt x="1844" y="3401"/>
                  </a:lnTo>
                  <a:lnTo>
                    <a:pt x="2151" y="2941"/>
                  </a:lnTo>
                  <a:lnTo>
                    <a:pt x="2480" y="2480"/>
                  </a:lnTo>
                  <a:lnTo>
                    <a:pt x="2831" y="2063"/>
                  </a:lnTo>
                  <a:lnTo>
                    <a:pt x="3226" y="1646"/>
                  </a:lnTo>
                  <a:lnTo>
                    <a:pt x="3665" y="1251"/>
                  </a:lnTo>
                  <a:lnTo>
                    <a:pt x="4126" y="900"/>
                  </a:lnTo>
                  <a:lnTo>
                    <a:pt x="4609" y="571"/>
                  </a:lnTo>
                  <a:lnTo>
                    <a:pt x="5157" y="264"/>
                  </a:lnTo>
                  <a:lnTo>
                    <a:pt x="5728" y="0"/>
                  </a:lnTo>
                  <a:lnTo>
                    <a:pt x="5728" y="0"/>
                  </a:lnTo>
                  <a:lnTo>
                    <a:pt x="5859" y="724"/>
                  </a:lnTo>
                  <a:lnTo>
                    <a:pt x="5947" y="1448"/>
                  </a:lnTo>
                  <a:lnTo>
                    <a:pt x="6013" y="2151"/>
                  </a:lnTo>
                  <a:lnTo>
                    <a:pt x="6079" y="2831"/>
                  </a:lnTo>
                  <a:lnTo>
                    <a:pt x="6101" y="3489"/>
                  </a:lnTo>
                  <a:lnTo>
                    <a:pt x="6123" y="4125"/>
                  </a:lnTo>
                  <a:lnTo>
                    <a:pt x="6123" y="4762"/>
                  </a:lnTo>
                  <a:lnTo>
                    <a:pt x="6101" y="5354"/>
                  </a:lnTo>
                  <a:lnTo>
                    <a:pt x="6057" y="5925"/>
                  </a:lnTo>
                  <a:lnTo>
                    <a:pt x="6013" y="6473"/>
                  </a:lnTo>
                  <a:lnTo>
                    <a:pt x="5969" y="7022"/>
                  </a:lnTo>
                  <a:lnTo>
                    <a:pt x="5903" y="7526"/>
                  </a:lnTo>
                  <a:lnTo>
                    <a:pt x="5750" y="8470"/>
                  </a:lnTo>
                  <a:lnTo>
                    <a:pt x="5552" y="9326"/>
                  </a:lnTo>
                  <a:lnTo>
                    <a:pt x="5355" y="10094"/>
                  </a:lnTo>
                  <a:lnTo>
                    <a:pt x="5157" y="10774"/>
                  </a:lnTo>
                  <a:lnTo>
                    <a:pt x="4960" y="11344"/>
                  </a:lnTo>
                  <a:lnTo>
                    <a:pt x="4762" y="11827"/>
                  </a:lnTo>
                  <a:lnTo>
                    <a:pt x="4609" y="12200"/>
                  </a:lnTo>
                  <a:lnTo>
                    <a:pt x="4477" y="12464"/>
                  </a:lnTo>
                  <a:lnTo>
                    <a:pt x="4367" y="12683"/>
                  </a:lnTo>
                  <a:lnTo>
                    <a:pt x="4367" y="12683"/>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5511;p48">
              <a:extLst>
                <a:ext uri="{FF2B5EF4-FFF2-40B4-BE49-F238E27FC236}">
                  <a16:creationId xmlns:a16="http://schemas.microsoft.com/office/drawing/2014/main" id="{FE59B196-F1C6-7443-8080-ADF6C55B7CC6}"/>
                </a:ext>
              </a:extLst>
            </p:cNvPr>
            <p:cNvSpPr/>
            <p:nvPr/>
          </p:nvSpPr>
          <p:spPr>
            <a:xfrm>
              <a:off x="8382725" y="4418725"/>
              <a:ext cx="286900" cy="199700"/>
            </a:xfrm>
            <a:custGeom>
              <a:avLst/>
              <a:gdLst/>
              <a:ahLst/>
              <a:cxnLst/>
              <a:rect l="l" t="t" r="r" b="b"/>
              <a:pathLst>
                <a:path w="11476" h="7988" extrusionOk="0">
                  <a:moveTo>
                    <a:pt x="505" y="374"/>
                  </a:moveTo>
                  <a:lnTo>
                    <a:pt x="505" y="374"/>
                  </a:lnTo>
                  <a:lnTo>
                    <a:pt x="549" y="1690"/>
                  </a:lnTo>
                  <a:lnTo>
                    <a:pt x="636" y="3446"/>
                  </a:lnTo>
                  <a:lnTo>
                    <a:pt x="636" y="3446"/>
                  </a:lnTo>
                  <a:lnTo>
                    <a:pt x="571" y="3753"/>
                  </a:lnTo>
                  <a:lnTo>
                    <a:pt x="483" y="4038"/>
                  </a:lnTo>
                  <a:lnTo>
                    <a:pt x="263" y="4609"/>
                  </a:lnTo>
                  <a:lnTo>
                    <a:pt x="176" y="4894"/>
                  </a:lnTo>
                  <a:lnTo>
                    <a:pt x="88" y="5201"/>
                  </a:lnTo>
                  <a:lnTo>
                    <a:pt x="22" y="5508"/>
                  </a:lnTo>
                  <a:lnTo>
                    <a:pt x="0" y="5838"/>
                  </a:lnTo>
                  <a:lnTo>
                    <a:pt x="0" y="5838"/>
                  </a:lnTo>
                  <a:lnTo>
                    <a:pt x="22" y="5991"/>
                  </a:lnTo>
                  <a:lnTo>
                    <a:pt x="66" y="6145"/>
                  </a:lnTo>
                  <a:lnTo>
                    <a:pt x="154" y="6298"/>
                  </a:lnTo>
                  <a:lnTo>
                    <a:pt x="241" y="6408"/>
                  </a:lnTo>
                  <a:lnTo>
                    <a:pt x="373" y="6518"/>
                  </a:lnTo>
                  <a:lnTo>
                    <a:pt x="505" y="6605"/>
                  </a:lnTo>
                  <a:lnTo>
                    <a:pt x="658" y="6649"/>
                  </a:lnTo>
                  <a:lnTo>
                    <a:pt x="834" y="6671"/>
                  </a:lnTo>
                  <a:lnTo>
                    <a:pt x="834" y="6671"/>
                  </a:lnTo>
                  <a:lnTo>
                    <a:pt x="2721" y="6737"/>
                  </a:lnTo>
                  <a:lnTo>
                    <a:pt x="2721" y="6737"/>
                  </a:lnTo>
                  <a:lnTo>
                    <a:pt x="3138" y="6781"/>
                  </a:lnTo>
                  <a:lnTo>
                    <a:pt x="3533" y="6803"/>
                  </a:lnTo>
                  <a:lnTo>
                    <a:pt x="3928" y="6869"/>
                  </a:lnTo>
                  <a:lnTo>
                    <a:pt x="4323" y="6935"/>
                  </a:lnTo>
                  <a:lnTo>
                    <a:pt x="4718" y="7000"/>
                  </a:lnTo>
                  <a:lnTo>
                    <a:pt x="5113" y="7088"/>
                  </a:lnTo>
                  <a:lnTo>
                    <a:pt x="5486" y="7198"/>
                  </a:lnTo>
                  <a:lnTo>
                    <a:pt x="5881" y="7330"/>
                  </a:lnTo>
                  <a:lnTo>
                    <a:pt x="5881" y="7330"/>
                  </a:lnTo>
                  <a:lnTo>
                    <a:pt x="6429" y="7505"/>
                  </a:lnTo>
                  <a:lnTo>
                    <a:pt x="7044" y="7659"/>
                  </a:lnTo>
                  <a:lnTo>
                    <a:pt x="7702" y="7812"/>
                  </a:lnTo>
                  <a:lnTo>
                    <a:pt x="8404" y="7922"/>
                  </a:lnTo>
                  <a:lnTo>
                    <a:pt x="8755" y="7944"/>
                  </a:lnTo>
                  <a:lnTo>
                    <a:pt x="9128" y="7966"/>
                  </a:lnTo>
                  <a:lnTo>
                    <a:pt x="9479" y="7988"/>
                  </a:lnTo>
                  <a:lnTo>
                    <a:pt x="9830" y="7966"/>
                  </a:lnTo>
                  <a:lnTo>
                    <a:pt x="10181" y="7922"/>
                  </a:lnTo>
                  <a:lnTo>
                    <a:pt x="10510" y="7856"/>
                  </a:lnTo>
                  <a:lnTo>
                    <a:pt x="10840" y="7790"/>
                  </a:lnTo>
                  <a:lnTo>
                    <a:pt x="11169" y="7681"/>
                  </a:lnTo>
                  <a:lnTo>
                    <a:pt x="11169" y="7681"/>
                  </a:lnTo>
                  <a:lnTo>
                    <a:pt x="11278" y="7615"/>
                  </a:lnTo>
                  <a:lnTo>
                    <a:pt x="11366" y="7527"/>
                  </a:lnTo>
                  <a:lnTo>
                    <a:pt x="11432" y="7439"/>
                  </a:lnTo>
                  <a:lnTo>
                    <a:pt x="11454" y="7330"/>
                  </a:lnTo>
                  <a:lnTo>
                    <a:pt x="11476" y="7198"/>
                  </a:lnTo>
                  <a:lnTo>
                    <a:pt x="11454" y="7088"/>
                  </a:lnTo>
                  <a:lnTo>
                    <a:pt x="11410" y="6979"/>
                  </a:lnTo>
                  <a:lnTo>
                    <a:pt x="11344" y="6869"/>
                  </a:lnTo>
                  <a:lnTo>
                    <a:pt x="11344" y="6869"/>
                  </a:lnTo>
                  <a:lnTo>
                    <a:pt x="10927" y="6474"/>
                  </a:lnTo>
                  <a:lnTo>
                    <a:pt x="10488" y="6101"/>
                  </a:lnTo>
                  <a:lnTo>
                    <a:pt x="10028" y="5728"/>
                  </a:lnTo>
                  <a:lnTo>
                    <a:pt x="9545" y="5399"/>
                  </a:lnTo>
                  <a:lnTo>
                    <a:pt x="9062" y="5070"/>
                  </a:lnTo>
                  <a:lnTo>
                    <a:pt x="8579" y="4762"/>
                  </a:lnTo>
                  <a:lnTo>
                    <a:pt x="7658" y="4214"/>
                  </a:lnTo>
                  <a:lnTo>
                    <a:pt x="6802" y="3753"/>
                  </a:lnTo>
                  <a:lnTo>
                    <a:pt x="6122" y="3380"/>
                  </a:lnTo>
                  <a:lnTo>
                    <a:pt x="5661" y="3117"/>
                  </a:lnTo>
                  <a:lnTo>
                    <a:pt x="5530" y="3007"/>
                  </a:lnTo>
                  <a:lnTo>
                    <a:pt x="5464" y="2941"/>
                  </a:lnTo>
                  <a:lnTo>
                    <a:pt x="5464" y="2941"/>
                  </a:lnTo>
                  <a:lnTo>
                    <a:pt x="5420" y="2414"/>
                  </a:lnTo>
                  <a:lnTo>
                    <a:pt x="5398" y="1888"/>
                  </a:lnTo>
                  <a:lnTo>
                    <a:pt x="5398" y="944"/>
                  </a:lnTo>
                  <a:lnTo>
                    <a:pt x="5420" y="264"/>
                  </a:lnTo>
                  <a:lnTo>
                    <a:pt x="5420" y="1"/>
                  </a:lnTo>
                  <a:lnTo>
                    <a:pt x="505" y="37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5512;p48">
              <a:extLst>
                <a:ext uri="{FF2B5EF4-FFF2-40B4-BE49-F238E27FC236}">
                  <a16:creationId xmlns:a16="http://schemas.microsoft.com/office/drawing/2014/main" id="{8C2D521B-CBDC-9F79-2E57-2C9958FE7E59}"/>
                </a:ext>
              </a:extLst>
            </p:cNvPr>
            <p:cNvSpPr/>
            <p:nvPr/>
          </p:nvSpPr>
          <p:spPr>
            <a:xfrm>
              <a:off x="8372850" y="4484550"/>
              <a:ext cx="304475" cy="142100"/>
            </a:xfrm>
            <a:custGeom>
              <a:avLst/>
              <a:gdLst/>
              <a:ahLst/>
              <a:cxnLst/>
              <a:rect l="l" t="t" r="r" b="b"/>
              <a:pathLst>
                <a:path w="12179" h="5684" extrusionOk="0">
                  <a:moveTo>
                    <a:pt x="6561" y="330"/>
                  </a:moveTo>
                  <a:lnTo>
                    <a:pt x="6561" y="330"/>
                  </a:lnTo>
                  <a:lnTo>
                    <a:pt x="6473" y="198"/>
                  </a:lnTo>
                  <a:lnTo>
                    <a:pt x="6341" y="89"/>
                  </a:lnTo>
                  <a:lnTo>
                    <a:pt x="6166" y="23"/>
                  </a:lnTo>
                  <a:lnTo>
                    <a:pt x="6012" y="1"/>
                  </a:lnTo>
                  <a:lnTo>
                    <a:pt x="6012" y="1"/>
                  </a:lnTo>
                  <a:lnTo>
                    <a:pt x="4893" y="45"/>
                  </a:lnTo>
                  <a:lnTo>
                    <a:pt x="4389" y="67"/>
                  </a:lnTo>
                  <a:lnTo>
                    <a:pt x="4213" y="89"/>
                  </a:lnTo>
                  <a:lnTo>
                    <a:pt x="4081" y="111"/>
                  </a:lnTo>
                  <a:lnTo>
                    <a:pt x="4081" y="111"/>
                  </a:lnTo>
                  <a:lnTo>
                    <a:pt x="4016" y="155"/>
                  </a:lnTo>
                  <a:lnTo>
                    <a:pt x="3972" y="198"/>
                  </a:lnTo>
                  <a:lnTo>
                    <a:pt x="3862" y="330"/>
                  </a:lnTo>
                  <a:lnTo>
                    <a:pt x="3752" y="528"/>
                  </a:lnTo>
                  <a:lnTo>
                    <a:pt x="3621" y="725"/>
                  </a:lnTo>
                  <a:lnTo>
                    <a:pt x="3511" y="923"/>
                  </a:lnTo>
                  <a:lnTo>
                    <a:pt x="3401" y="1098"/>
                  </a:lnTo>
                  <a:lnTo>
                    <a:pt x="3269" y="1230"/>
                  </a:lnTo>
                  <a:lnTo>
                    <a:pt x="3182" y="1274"/>
                  </a:lnTo>
                  <a:lnTo>
                    <a:pt x="3116" y="1317"/>
                  </a:lnTo>
                  <a:lnTo>
                    <a:pt x="3116" y="1317"/>
                  </a:lnTo>
                  <a:lnTo>
                    <a:pt x="2984" y="1317"/>
                  </a:lnTo>
                  <a:lnTo>
                    <a:pt x="2831" y="1296"/>
                  </a:lnTo>
                  <a:lnTo>
                    <a:pt x="2677" y="1252"/>
                  </a:lnTo>
                  <a:lnTo>
                    <a:pt x="2523" y="1186"/>
                  </a:lnTo>
                  <a:lnTo>
                    <a:pt x="2172" y="988"/>
                  </a:lnTo>
                  <a:lnTo>
                    <a:pt x="1821" y="769"/>
                  </a:lnTo>
                  <a:lnTo>
                    <a:pt x="1229" y="374"/>
                  </a:lnTo>
                  <a:lnTo>
                    <a:pt x="1009" y="242"/>
                  </a:lnTo>
                  <a:lnTo>
                    <a:pt x="922" y="220"/>
                  </a:lnTo>
                  <a:lnTo>
                    <a:pt x="856" y="220"/>
                  </a:lnTo>
                  <a:lnTo>
                    <a:pt x="856" y="220"/>
                  </a:lnTo>
                  <a:lnTo>
                    <a:pt x="812" y="264"/>
                  </a:lnTo>
                  <a:lnTo>
                    <a:pt x="746" y="352"/>
                  </a:lnTo>
                  <a:lnTo>
                    <a:pt x="593" y="659"/>
                  </a:lnTo>
                  <a:lnTo>
                    <a:pt x="395" y="1120"/>
                  </a:lnTo>
                  <a:lnTo>
                    <a:pt x="241" y="1647"/>
                  </a:lnTo>
                  <a:lnTo>
                    <a:pt x="154" y="1932"/>
                  </a:lnTo>
                  <a:lnTo>
                    <a:pt x="88" y="2239"/>
                  </a:lnTo>
                  <a:lnTo>
                    <a:pt x="44" y="2546"/>
                  </a:lnTo>
                  <a:lnTo>
                    <a:pt x="22" y="2831"/>
                  </a:lnTo>
                  <a:lnTo>
                    <a:pt x="0" y="3139"/>
                  </a:lnTo>
                  <a:lnTo>
                    <a:pt x="22" y="3424"/>
                  </a:lnTo>
                  <a:lnTo>
                    <a:pt x="44" y="3687"/>
                  </a:lnTo>
                  <a:lnTo>
                    <a:pt x="132" y="3951"/>
                  </a:lnTo>
                  <a:lnTo>
                    <a:pt x="132" y="3951"/>
                  </a:lnTo>
                  <a:lnTo>
                    <a:pt x="154" y="3994"/>
                  </a:lnTo>
                  <a:lnTo>
                    <a:pt x="198" y="4016"/>
                  </a:lnTo>
                  <a:lnTo>
                    <a:pt x="373" y="4082"/>
                  </a:lnTo>
                  <a:lnTo>
                    <a:pt x="593" y="4148"/>
                  </a:lnTo>
                  <a:lnTo>
                    <a:pt x="856" y="4192"/>
                  </a:lnTo>
                  <a:lnTo>
                    <a:pt x="1514" y="4258"/>
                  </a:lnTo>
                  <a:lnTo>
                    <a:pt x="2282" y="4302"/>
                  </a:lnTo>
                  <a:lnTo>
                    <a:pt x="3050" y="4346"/>
                  </a:lnTo>
                  <a:lnTo>
                    <a:pt x="3774" y="4389"/>
                  </a:lnTo>
                  <a:lnTo>
                    <a:pt x="4367" y="4455"/>
                  </a:lnTo>
                  <a:lnTo>
                    <a:pt x="4564" y="4499"/>
                  </a:lnTo>
                  <a:lnTo>
                    <a:pt x="4718" y="4543"/>
                  </a:lnTo>
                  <a:lnTo>
                    <a:pt x="4718" y="4543"/>
                  </a:lnTo>
                  <a:lnTo>
                    <a:pt x="5025" y="4697"/>
                  </a:lnTo>
                  <a:lnTo>
                    <a:pt x="5486" y="4850"/>
                  </a:lnTo>
                  <a:lnTo>
                    <a:pt x="6056" y="5026"/>
                  </a:lnTo>
                  <a:lnTo>
                    <a:pt x="6692" y="5201"/>
                  </a:lnTo>
                  <a:lnTo>
                    <a:pt x="7329" y="5355"/>
                  </a:lnTo>
                  <a:lnTo>
                    <a:pt x="7943" y="5508"/>
                  </a:lnTo>
                  <a:lnTo>
                    <a:pt x="8492" y="5596"/>
                  </a:lnTo>
                  <a:lnTo>
                    <a:pt x="8953" y="5662"/>
                  </a:lnTo>
                  <a:lnTo>
                    <a:pt x="8953" y="5662"/>
                  </a:lnTo>
                  <a:lnTo>
                    <a:pt x="9369" y="5684"/>
                  </a:lnTo>
                  <a:lnTo>
                    <a:pt x="9896" y="5662"/>
                  </a:lnTo>
                  <a:lnTo>
                    <a:pt x="10445" y="5618"/>
                  </a:lnTo>
                  <a:lnTo>
                    <a:pt x="10730" y="5596"/>
                  </a:lnTo>
                  <a:lnTo>
                    <a:pt x="10993" y="5530"/>
                  </a:lnTo>
                  <a:lnTo>
                    <a:pt x="11257" y="5465"/>
                  </a:lnTo>
                  <a:lnTo>
                    <a:pt x="11476" y="5377"/>
                  </a:lnTo>
                  <a:lnTo>
                    <a:pt x="11695" y="5289"/>
                  </a:lnTo>
                  <a:lnTo>
                    <a:pt x="11871" y="5179"/>
                  </a:lnTo>
                  <a:lnTo>
                    <a:pt x="12024" y="5026"/>
                  </a:lnTo>
                  <a:lnTo>
                    <a:pt x="12112" y="4872"/>
                  </a:lnTo>
                  <a:lnTo>
                    <a:pt x="12156" y="4784"/>
                  </a:lnTo>
                  <a:lnTo>
                    <a:pt x="12178" y="4697"/>
                  </a:lnTo>
                  <a:lnTo>
                    <a:pt x="12178" y="4609"/>
                  </a:lnTo>
                  <a:lnTo>
                    <a:pt x="12178" y="4499"/>
                  </a:lnTo>
                  <a:lnTo>
                    <a:pt x="12178" y="4499"/>
                  </a:lnTo>
                  <a:lnTo>
                    <a:pt x="12134" y="4389"/>
                  </a:lnTo>
                  <a:lnTo>
                    <a:pt x="12090" y="4280"/>
                  </a:lnTo>
                  <a:lnTo>
                    <a:pt x="12024" y="4170"/>
                  </a:lnTo>
                  <a:lnTo>
                    <a:pt x="11937" y="4038"/>
                  </a:lnTo>
                  <a:lnTo>
                    <a:pt x="11695" y="3797"/>
                  </a:lnTo>
                  <a:lnTo>
                    <a:pt x="11410" y="3556"/>
                  </a:lnTo>
                  <a:lnTo>
                    <a:pt x="11059" y="3292"/>
                  </a:lnTo>
                  <a:lnTo>
                    <a:pt x="10664" y="3029"/>
                  </a:lnTo>
                  <a:lnTo>
                    <a:pt x="10247" y="2766"/>
                  </a:lnTo>
                  <a:lnTo>
                    <a:pt x="9830" y="2524"/>
                  </a:lnTo>
                  <a:lnTo>
                    <a:pt x="8953" y="2042"/>
                  </a:lnTo>
                  <a:lnTo>
                    <a:pt x="8163" y="1603"/>
                  </a:lnTo>
                  <a:lnTo>
                    <a:pt x="7526" y="1252"/>
                  </a:lnTo>
                  <a:lnTo>
                    <a:pt x="7307" y="1120"/>
                  </a:lnTo>
                  <a:lnTo>
                    <a:pt x="7153" y="1010"/>
                  </a:lnTo>
                  <a:lnTo>
                    <a:pt x="7153" y="1010"/>
                  </a:lnTo>
                  <a:lnTo>
                    <a:pt x="6956" y="835"/>
                  </a:lnTo>
                  <a:lnTo>
                    <a:pt x="6780" y="659"/>
                  </a:lnTo>
                  <a:lnTo>
                    <a:pt x="6671" y="484"/>
                  </a:lnTo>
                  <a:lnTo>
                    <a:pt x="6561" y="330"/>
                  </a:lnTo>
                  <a:lnTo>
                    <a:pt x="6561" y="33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5513;p48">
              <a:extLst>
                <a:ext uri="{FF2B5EF4-FFF2-40B4-BE49-F238E27FC236}">
                  <a16:creationId xmlns:a16="http://schemas.microsoft.com/office/drawing/2014/main" id="{C770265E-BE04-ECFF-4AB1-40989B579232}"/>
                </a:ext>
              </a:extLst>
            </p:cNvPr>
            <p:cNvSpPr/>
            <p:nvPr/>
          </p:nvSpPr>
          <p:spPr>
            <a:xfrm>
              <a:off x="7987750" y="4418725"/>
              <a:ext cx="286925" cy="199700"/>
            </a:xfrm>
            <a:custGeom>
              <a:avLst/>
              <a:gdLst/>
              <a:ahLst/>
              <a:cxnLst/>
              <a:rect l="l" t="t" r="r" b="b"/>
              <a:pathLst>
                <a:path w="11477" h="7988" extrusionOk="0">
                  <a:moveTo>
                    <a:pt x="10972" y="374"/>
                  </a:moveTo>
                  <a:lnTo>
                    <a:pt x="10972" y="374"/>
                  </a:lnTo>
                  <a:lnTo>
                    <a:pt x="10928" y="1690"/>
                  </a:lnTo>
                  <a:lnTo>
                    <a:pt x="10840" y="3446"/>
                  </a:lnTo>
                  <a:lnTo>
                    <a:pt x="10840" y="3446"/>
                  </a:lnTo>
                  <a:lnTo>
                    <a:pt x="10906" y="3753"/>
                  </a:lnTo>
                  <a:lnTo>
                    <a:pt x="10994" y="4038"/>
                  </a:lnTo>
                  <a:lnTo>
                    <a:pt x="11213" y="4609"/>
                  </a:lnTo>
                  <a:lnTo>
                    <a:pt x="11301" y="4894"/>
                  </a:lnTo>
                  <a:lnTo>
                    <a:pt x="11389" y="5201"/>
                  </a:lnTo>
                  <a:lnTo>
                    <a:pt x="11454" y="5508"/>
                  </a:lnTo>
                  <a:lnTo>
                    <a:pt x="11476" y="5838"/>
                  </a:lnTo>
                  <a:lnTo>
                    <a:pt x="11476" y="5838"/>
                  </a:lnTo>
                  <a:lnTo>
                    <a:pt x="11454" y="5991"/>
                  </a:lnTo>
                  <a:lnTo>
                    <a:pt x="11411" y="6145"/>
                  </a:lnTo>
                  <a:lnTo>
                    <a:pt x="11323" y="6298"/>
                  </a:lnTo>
                  <a:lnTo>
                    <a:pt x="11235" y="6408"/>
                  </a:lnTo>
                  <a:lnTo>
                    <a:pt x="11103" y="6518"/>
                  </a:lnTo>
                  <a:lnTo>
                    <a:pt x="10972" y="6605"/>
                  </a:lnTo>
                  <a:lnTo>
                    <a:pt x="10818" y="6649"/>
                  </a:lnTo>
                  <a:lnTo>
                    <a:pt x="10643" y="6671"/>
                  </a:lnTo>
                  <a:lnTo>
                    <a:pt x="10643" y="6671"/>
                  </a:lnTo>
                  <a:lnTo>
                    <a:pt x="8756" y="6737"/>
                  </a:lnTo>
                  <a:lnTo>
                    <a:pt x="8756" y="6737"/>
                  </a:lnTo>
                  <a:lnTo>
                    <a:pt x="8361" y="6781"/>
                  </a:lnTo>
                  <a:lnTo>
                    <a:pt x="7944" y="6803"/>
                  </a:lnTo>
                  <a:lnTo>
                    <a:pt x="7549" y="6869"/>
                  </a:lnTo>
                  <a:lnTo>
                    <a:pt x="7154" y="6935"/>
                  </a:lnTo>
                  <a:lnTo>
                    <a:pt x="6759" y="7000"/>
                  </a:lnTo>
                  <a:lnTo>
                    <a:pt x="6364" y="7088"/>
                  </a:lnTo>
                  <a:lnTo>
                    <a:pt x="5991" y="7198"/>
                  </a:lnTo>
                  <a:lnTo>
                    <a:pt x="5596" y="7330"/>
                  </a:lnTo>
                  <a:lnTo>
                    <a:pt x="5596" y="7330"/>
                  </a:lnTo>
                  <a:lnTo>
                    <a:pt x="5047" y="7505"/>
                  </a:lnTo>
                  <a:lnTo>
                    <a:pt x="4433" y="7659"/>
                  </a:lnTo>
                  <a:lnTo>
                    <a:pt x="3775" y="7812"/>
                  </a:lnTo>
                  <a:lnTo>
                    <a:pt x="3072" y="7922"/>
                  </a:lnTo>
                  <a:lnTo>
                    <a:pt x="2721" y="7944"/>
                  </a:lnTo>
                  <a:lnTo>
                    <a:pt x="2370" y="7966"/>
                  </a:lnTo>
                  <a:lnTo>
                    <a:pt x="1997" y="7988"/>
                  </a:lnTo>
                  <a:lnTo>
                    <a:pt x="1646" y="7966"/>
                  </a:lnTo>
                  <a:lnTo>
                    <a:pt x="1295" y="7922"/>
                  </a:lnTo>
                  <a:lnTo>
                    <a:pt x="966" y="7856"/>
                  </a:lnTo>
                  <a:lnTo>
                    <a:pt x="637" y="7790"/>
                  </a:lnTo>
                  <a:lnTo>
                    <a:pt x="308" y="7681"/>
                  </a:lnTo>
                  <a:lnTo>
                    <a:pt x="308" y="7681"/>
                  </a:lnTo>
                  <a:lnTo>
                    <a:pt x="198" y="7615"/>
                  </a:lnTo>
                  <a:lnTo>
                    <a:pt x="110" y="7527"/>
                  </a:lnTo>
                  <a:lnTo>
                    <a:pt x="66" y="7439"/>
                  </a:lnTo>
                  <a:lnTo>
                    <a:pt x="22" y="7330"/>
                  </a:lnTo>
                  <a:lnTo>
                    <a:pt x="1" y="7198"/>
                  </a:lnTo>
                  <a:lnTo>
                    <a:pt x="22" y="7088"/>
                  </a:lnTo>
                  <a:lnTo>
                    <a:pt x="66" y="6979"/>
                  </a:lnTo>
                  <a:lnTo>
                    <a:pt x="154" y="6869"/>
                  </a:lnTo>
                  <a:lnTo>
                    <a:pt x="154" y="6869"/>
                  </a:lnTo>
                  <a:lnTo>
                    <a:pt x="549" y="6474"/>
                  </a:lnTo>
                  <a:lnTo>
                    <a:pt x="988" y="6101"/>
                  </a:lnTo>
                  <a:lnTo>
                    <a:pt x="1449" y="5728"/>
                  </a:lnTo>
                  <a:lnTo>
                    <a:pt x="1931" y="5399"/>
                  </a:lnTo>
                  <a:lnTo>
                    <a:pt x="2414" y="5070"/>
                  </a:lnTo>
                  <a:lnTo>
                    <a:pt x="2897" y="4762"/>
                  </a:lnTo>
                  <a:lnTo>
                    <a:pt x="3819" y="4214"/>
                  </a:lnTo>
                  <a:lnTo>
                    <a:pt x="4674" y="3753"/>
                  </a:lnTo>
                  <a:lnTo>
                    <a:pt x="5354" y="3380"/>
                  </a:lnTo>
                  <a:lnTo>
                    <a:pt x="5815" y="3117"/>
                  </a:lnTo>
                  <a:lnTo>
                    <a:pt x="5947" y="3007"/>
                  </a:lnTo>
                  <a:lnTo>
                    <a:pt x="6013" y="2941"/>
                  </a:lnTo>
                  <a:lnTo>
                    <a:pt x="6013" y="2941"/>
                  </a:lnTo>
                  <a:lnTo>
                    <a:pt x="6057" y="2414"/>
                  </a:lnTo>
                  <a:lnTo>
                    <a:pt x="6079" y="1888"/>
                  </a:lnTo>
                  <a:lnTo>
                    <a:pt x="6079" y="944"/>
                  </a:lnTo>
                  <a:lnTo>
                    <a:pt x="6057" y="264"/>
                  </a:lnTo>
                  <a:lnTo>
                    <a:pt x="6057" y="1"/>
                  </a:lnTo>
                  <a:lnTo>
                    <a:pt x="10972" y="37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5514;p48">
              <a:extLst>
                <a:ext uri="{FF2B5EF4-FFF2-40B4-BE49-F238E27FC236}">
                  <a16:creationId xmlns:a16="http://schemas.microsoft.com/office/drawing/2014/main" id="{9C61F39B-8871-0E43-5E19-492F686A8F40}"/>
                </a:ext>
              </a:extLst>
            </p:cNvPr>
            <p:cNvSpPr/>
            <p:nvPr/>
          </p:nvSpPr>
          <p:spPr>
            <a:xfrm>
              <a:off x="8085950" y="3699575"/>
              <a:ext cx="477825" cy="751000"/>
            </a:xfrm>
            <a:custGeom>
              <a:avLst/>
              <a:gdLst/>
              <a:ahLst/>
              <a:cxnLst/>
              <a:rect l="l" t="t" r="r" b="b"/>
              <a:pathLst>
                <a:path w="19113" h="30040" extrusionOk="0">
                  <a:moveTo>
                    <a:pt x="18827" y="4235"/>
                  </a:moveTo>
                  <a:lnTo>
                    <a:pt x="18037" y="30039"/>
                  </a:lnTo>
                  <a:lnTo>
                    <a:pt x="11191" y="30039"/>
                  </a:lnTo>
                  <a:lnTo>
                    <a:pt x="10357" y="6100"/>
                  </a:lnTo>
                  <a:lnTo>
                    <a:pt x="8733" y="6078"/>
                  </a:lnTo>
                  <a:lnTo>
                    <a:pt x="7921" y="30039"/>
                  </a:lnTo>
                  <a:lnTo>
                    <a:pt x="1053" y="30039"/>
                  </a:lnTo>
                  <a:lnTo>
                    <a:pt x="264" y="4235"/>
                  </a:lnTo>
                  <a:lnTo>
                    <a:pt x="0" y="0"/>
                  </a:lnTo>
                  <a:lnTo>
                    <a:pt x="19112" y="22"/>
                  </a:lnTo>
                  <a:lnTo>
                    <a:pt x="18827" y="4235"/>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5515;p48">
              <a:extLst>
                <a:ext uri="{FF2B5EF4-FFF2-40B4-BE49-F238E27FC236}">
                  <a16:creationId xmlns:a16="http://schemas.microsoft.com/office/drawing/2014/main" id="{8946FF28-03AB-CF73-B35B-244EE068F0DB}"/>
                </a:ext>
              </a:extLst>
            </p:cNvPr>
            <p:cNvSpPr/>
            <p:nvPr/>
          </p:nvSpPr>
          <p:spPr>
            <a:xfrm>
              <a:off x="8085950" y="3699575"/>
              <a:ext cx="477825" cy="105900"/>
            </a:xfrm>
            <a:custGeom>
              <a:avLst/>
              <a:gdLst/>
              <a:ahLst/>
              <a:cxnLst/>
              <a:rect l="l" t="t" r="r" b="b"/>
              <a:pathLst>
                <a:path w="19113" h="4236" extrusionOk="0">
                  <a:moveTo>
                    <a:pt x="19112" y="22"/>
                  </a:moveTo>
                  <a:lnTo>
                    <a:pt x="18827" y="4235"/>
                  </a:lnTo>
                  <a:lnTo>
                    <a:pt x="264" y="4235"/>
                  </a:lnTo>
                  <a:lnTo>
                    <a:pt x="0" y="0"/>
                  </a:lnTo>
                  <a:lnTo>
                    <a:pt x="19112" y="22"/>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5516;p48">
              <a:extLst>
                <a:ext uri="{FF2B5EF4-FFF2-40B4-BE49-F238E27FC236}">
                  <a16:creationId xmlns:a16="http://schemas.microsoft.com/office/drawing/2014/main" id="{AB4EFEDE-E9B9-7B1F-D173-1E9C523967F2}"/>
                </a:ext>
              </a:extLst>
            </p:cNvPr>
            <p:cNvSpPr/>
            <p:nvPr/>
          </p:nvSpPr>
          <p:spPr>
            <a:xfrm>
              <a:off x="7980075" y="4484550"/>
              <a:ext cx="304475" cy="142100"/>
            </a:xfrm>
            <a:custGeom>
              <a:avLst/>
              <a:gdLst/>
              <a:ahLst/>
              <a:cxnLst/>
              <a:rect l="l" t="t" r="r" b="b"/>
              <a:pathLst>
                <a:path w="12179" h="5684" extrusionOk="0">
                  <a:moveTo>
                    <a:pt x="5618" y="330"/>
                  </a:moveTo>
                  <a:lnTo>
                    <a:pt x="5618" y="330"/>
                  </a:lnTo>
                  <a:lnTo>
                    <a:pt x="5705" y="198"/>
                  </a:lnTo>
                  <a:lnTo>
                    <a:pt x="5859" y="89"/>
                  </a:lnTo>
                  <a:lnTo>
                    <a:pt x="6013" y="23"/>
                  </a:lnTo>
                  <a:lnTo>
                    <a:pt x="6166" y="1"/>
                  </a:lnTo>
                  <a:lnTo>
                    <a:pt x="6166" y="1"/>
                  </a:lnTo>
                  <a:lnTo>
                    <a:pt x="7285" y="45"/>
                  </a:lnTo>
                  <a:lnTo>
                    <a:pt x="7790" y="67"/>
                  </a:lnTo>
                  <a:lnTo>
                    <a:pt x="7965" y="89"/>
                  </a:lnTo>
                  <a:lnTo>
                    <a:pt x="8097" y="111"/>
                  </a:lnTo>
                  <a:lnTo>
                    <a:pt x="8097" y="111"/>
                  </a:lnTo>
                  <a:lnTo>
                    <a:pt x="8163" y="155"/>
                  </a:lnTo>
                  <a:lnTo>
                    <a:pt x="8207" y="198"/>
                  </a:lnTo>
                  <a:lnTo>
                    <a:pt x="8317" y="330"/>
                  </a:lnTo>
                  <a:lnTo>
                    <a:pt x="8448" y="528"/>
                  </a:lnTo>
                  <a:lnTo>
                    <a:pt x="8558" y="725"/>
                  </a:lnTo>
                  <a:lnTo>
                    <a:pt x="8668" y="923"/>
                  </a:lnTo>
                  <a:lnTo>
                    <a:pt x="8799" y="1098"/>
                  </a:lnTo>
                  <a:lnTo>
                    <a:pt x="8931" y="1230"/>
                  </a:lnTo>
                  <a:lnTo>
                    <a:pt x="8997" y="1274"/>
                  </a:lnTo>
                  <a:lnTo>
                    <a:pt x="9063" y="1317"/>
                  </a:lnTo>
                  <a:lnTo>
                    <a:pt x="9063" y="1317"/>
                  </a:lnTo>
                  <a:lnTo>
                    <a:pt x="9194" y="1317"/>
                  </a:lnTo>
                  <a:lnTo>
                    <a:pt x="9348" y="1296"/>
                  </a:lnTo>
                  <a:lnTo>
                    <a:pt x="9501" y="1252"/>
                  </a:lnTo>
                  <a:lnTo>
                    <a:pt x="9677" y="1186"/>
                  </a:lnTo>
                  <a:lnTo>
                    <a:pt x="10006" y="988"/>
                  </a:lnTo>
                  <a:lnTo>
                    <a:pt x="10357" y="769"/>
                  </a:lnTo>
                  <a:lnTo>
                    <a:pt x="10972" y="374"/>
                  </a:lnTo>
                  <a:lnTo>
                    <a:pt x="11191" y="242"/>
                  </a:lnTo>
                  <a:lnTo>
                    <a:pt x="11257" y="220"/>
                  </a:lnTo>
                  <a:lnTo>
                    <a:pt x="11323" y="220"/>
                  </a:lnTo>
                  <a:lnTo>
                    <a:pt x="11323" y="220"/>
                  </a:lnTo>
                  <a:lnTo>
                    <a:pt x="11366" y="264"/>
                  </a:lnTo>
                  <a:lnTo>
                    <a:pt x="11432" y="352"/>
                  </a:lnTo>
                  <a:lnTo>
                    <a:pt x="11608" y="659"/>
                  </a:lnTo>
                  <a:lnTo>
                    <a:pt x="11783" y="1120"/>
                  </a:lnTo>
                  <a:lnTo>
                    <a:pt x="11937" y="1647"/>
                  </a:lnTo>
                  <a:lnTo>
                    <a:pt x="12025" y="1932"/>
                  </a:lnTo>
                  <a:lnTo>
                    <a:pt x="12091" y="2239"/>
                  </a:lnTo>
                  <a:lnTo>
                    <a:pt x="12134" y="2546"/>
                  </a:lnTo>
                  <a:lnTo>
                    <a:pt x="12156" y="2831"/>
                  </a:lnTo>
                  <a:lnTo>
                    <a:pt x="12178" y="3139"/>
                  </a:lnTo>
                  <a:lnTo>
                    <a:pt x="12156" y="3424"/>
                  </a:lnTo>
                  <a:lnTo>
                    <a:pt x="12134" y="3687"/>
                  </a:lnTo>
                  <a:lnTo>
                    <a:pt x="12069" y="3951"/>
                  </a:lnTo>
                  <a:lnTo>
                    <a:pt x="12069" y="3951"/>
                  </a:lnTo>
                  <a:lnTo>
                    <a:pt x="12025" y="3994"/>
                  </a:lnTo>
                  <a:lnTo>
                    <a:pt x="11981" y="4016"/>
                  </a:lnTo>
                  <a:lnTo>
                    <a:pt x="11827" y="4082"/>
                  </a:lnTo>
                  <a:lnTo>
                    <a:pt x="11608" y="4148"/>
                  </a:lnTo>
                  <a:lnTo>
                    <a:pt x="11323" y="4192"/>
                  </a:lnTo>
                  <a:lnTo>
                    <a:pt x="10664" y="4258"/>
                  </a:lnTo>
                  <a:lnTo>
                    <a:pt x="9896" y="4302"/>
                  </a:lnTo>
                  <a:lnTo>
                    <a:pt x="9128" y="4346"/>
                  </a:lnTo>
                  <a:lnTo>
                    <a:pt x="8404" y="4389"/>
                  </a:lnTo>
                  <a:lnTo>
                    <a:pt x="7834" y="4455"/>
                  </a:lnTo>
                  <a:lnTo>
                    <a:pt x="7614" y="4499"/>
                  </a:lnTo>
                  <a:lnTo>
                    <a:pt x="7461" y="4543"/>
                  </a:lnTo>
                  <a:lnTo>
                    <a:pt x="7461" y="4543"/>
                  </a:lnTo>
                  <a:lnTo>
                    <a:pt x="7154" y="4697"/>
                  </a:lnTo>
                  <a:lnTo>
                    <a:pt x="6693" y="4850"/>
                  </a:lnTo>
                  <a:lnTo>
                    <a:pt x="6122" y="5026"/>
                  </a:lnTo>
                  <a:lnTo>
                    <a:pt x="5508" y="5201"/>
                  </a:lnTo>
                  <a:lnTo>
                    <a:pt x="4850" y="5355"/>
                  </a:lnTo>
                  <a:lnTo>
                    <a:pt x="4235" y="5508"/>
                  </a:lnTo>
                  <a:lnTo>
                    <a:pt x="3687" y="5596"/>
                  </a:lnTo>
                  <a:lnTo>
                    <a:pt x="3226" y="5662"/>
                  </a:lnTo>
                  <a:lnTo>
                    <a:pt x="3226" y="5662"/>
                  </a:lnTo>
                  <a:lnTo>
                    <a:pt x="2809" y="5684"/>
                  </a:lnTo>
                  <a:lnTo>
                    <a:pt x="2282" y="5662"/>
                  </a:lnTo>
                  <a:lnTo>
                    <a:pt x="1734" y="5618"/>
                  </a:lnTo>
                  <a:lnTo>
                    <a:pt x="1449" y="5596"/>
                  </a:lnTo>
                  <a:lnTo>
                    <a:pt x="1185" y="5530"/>
                  </a:lnTo>
                  <a:lnTo>
                    <a:pt x="944" y="5465"/>
                  </a:lnTo>
                  <a:lnTo>
                    <a:pt x="703" y="5377"/>
                  </a:lnTo>
                  <a:lnTo>
                    <a:pt x="483" y="5289"/>
                  </a:lnTo>
                  <a:lnTo>
                    <a:pt x="308" y="5179"/>
                  </a:lnTo>
                  <a:lnTo>
                    <a:pt x="176" y="5026"/>
                  </a:lnTo>
                  <a:lnTo>
                    <a:pt x="66" y="4872"/>
                  </a:lnTo>
                  <a:lnTo>
                    <a:pt x="44" y="4784"/>
                  </a:lnTo>
                  <a:lnTo>
                    <a:pt x="22" y="4697"/>
                  </a:lnTo>
                  <a:lnTo>
                    <a:pt x="0" y="4609"/>
                  </a:lnTo>
                  <a:lnTo>
                    <a:pt x="22" y="4499"/>
                  </a:lnTo>
                  <a:lnTo>
                    <a:pt x="22" y="4499"/>
                  </a:lnTo>
                  <a:lnTo>
                    <a:pt x="44" y="4389"/>
                  </a:lnTo>
                  <a:lnTo>
                    <a:pt x="88" y="4280"/>
                  </a:lnTo>
                  <a:lnTo>
                    <a:pt x="154" y="4170"/>
                  </a:lnTo>
                  <a:lnTo>
                    <a:pt x="242" y="4038"/>
                  </a:lnTo>
                  <a:lnTo>
                    <a:pt x="483" y="3797"/>
                  </a:lnTo>
                  <a:lnTo>
                    <a:pt x="790" y="3556"/>
                  </a:lnTo>
                  <a:lnTo>
                    <a:pt x="1119" y="3292"/>
                  </a:lnTo>
                  <a:lnTo>
                    <a:pt x="1514" y="3029"/>
                  </a:lnTo>
                  <a:lnTo>
                    <a:pt x="1931" y="2766"/>
                  </a:lnTo>
                  <a:lnTo>
                    <a:pt x="2348" y="2524"/>
                  </a:lnTo>
                  <a:lnTo>
                    <a:pt x="3226" y="2042"/>
                  </a:lnTo>
                  <a:lnTo>
                    <a:pt x="4016" y="1603"/>
                  </a:lnTo>
                  <a:lnTo>
                    <a:pt x="4652" y="1252"/>
                  </a:lnTo>
                  <a:lnTo>
                    <a:pt x="4872" y="1120"/>
                  </a:lnTo>
                  <a:lnTo>
                    <a:pt x="5025" y="1010"/>
                  </a:lnTo>
                  <a:lnTo>
                    <a:pt x="5025" y="1010"/>
                  </a:lnTo>
                  <a:lnTo>
                    <a:pt x="5245" y="835"/>
                  </a:lnTo>
                  <a:lnTo>
                    <a:pt x="5398" y="659"/>
                  </a:lnTo>
                  <a:lnTo>
                    <a:pt x="5530" y="484"/>
                  </a:lnTo>
                  <a:lnTo>
                    <a:pt x="5618" y="330"/>
                  </a:lnTo>
                  <a:lnTo>
                    <a:pt x="5618" y="33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5517;p48">
              <a:extLst>
                <a:ext uri="{FF2B5EF4-FFF2-40B4-BE49-F238E27FC236}">
                  <a16:creationId xmlns:a16="http://schemas.microsoft.com/office/drawing/2014/main" id="{CB664DE7-94B0-9D1B-8C2B-9BAAD0CAF279}"/>
                </a:ext>
              </a:extLst>
            </p:cNvPr>
            <p:cNvSpPr/>
            <p:nvPr/>
          </p:nvSpPr>
          <p:spPr>
            <a:xfrm>
              <a:off x="8076625" y="3056100"/>
              <a:ext cx="492075" cy="698350"/>
            </a:xfrm>
            <a:custGeom>
              <a:avLst/>
              <a:gdLst/>
              <a:ahLst/>
              <a:cxnLst/>
              <a:rect l="l" t="t" r="r" b="b"/>
              <a:pathLst>
                <a:path w="19683" h="27934" extrusionOk="0">
                  <a:moveTo>
                    <a:pt x="19682" y="27934"/>
                  </a:moveTo>
                  <a:lnTo>
                    <a:pt x="0" y="27934"/>
                  </a:lnTo>
                  <a:lnTo>
                    <a:pt x="0" y="27934"/>
                  </a:lnTo>
                  <a:lnTo>
                    <a:pt x="110" y="23413"/>
                  </a:lnTo>
                  <a:lnTo>
                    <a:pt x="220" y="18915"/>
                  </a:lnTo>
                  <a:lnTo>
                    <a:pt x="351" y="13956"/>
                  </a:lnTo>
                  <a:lnTo>
                    <a:pt x="351" y="13956"/>
                  </a:lnTo>
                  <a:lnTo>
                    <a:pt x="439" y="11608"/>
                  </a:lnTo>
                  <a:lnTo>
                    <a:pt x="439" y="11608"/>
                  </a:lnTo>
                  <a:lnTo>
                    <a:pt x="527" y="8888"/>
                  </a:lnTo>
                  <a:lnTo>
                    <a:pt x="615" y="6606"/>
                  </a:lnTo>
                  <a:lnTo>
                    <a:pt x="702" y="4960"/>
                  </a:lnTo>
                  <a:lnTo>
                    <a:pt x="746" y="4433"/>
                  </a:lnTo>
                  <a:lnTo>
                    <a:pt x="790" y="4126"/>
                  </a:lnTo>
                  <a:lnTo>
                    <a:pt x="790" y="4126"/>
                  </a:lnTo>
                  <a:lnTo>
                    <a:pt x="856" y="3972"/>
                  </a:lnTo>
                  <a:lnTo>
                    <a:pt x="944" y="3819"/>
                  </a:lnTo>
                  <a:lnTo>
                    <a:pt x="1053" y="3665"/>
                  </a:lnTo>
                  <a:lnTo>
                    <a:pt x="1207" y="3490"/>
                  </a:lnTo>
                  <a:lnTo>
                    <a:pt x="1383" y="3314"/>
                  </a:lnTo>
                  <a:lnTo>
                    <a:pt x="1580" y="3139"/>
                  </a:lnTo>
                  <a:lnTo>
                    <a:pt x="2041" y="2788"/>
                  </a:lnTo>
                  <a:lnTo>
                    <a:pt x="2611" y="2436"/>
                  </a:lnTo>
                  <a:lnTo>
                    <a:pt x="3226" y="2085"/>
                  </a:lnTo>
                  <a:lnTo>
                    <a:pt x="3906" y="1734"/>
                  </a:lnTo>
                  <a:lnTo>
                    <a:pt x="4608" y="1405"/>
                  </a:lnTo>
                  <a:lnTo>
                    <a:pt x="5354" y="1098"/>
                  </a:lnTo>
                  <a:lnTo>
                    <a:pt x="6100" y="835"/>
                  </a:lnTo>
                  <a:lnTo>
                    <a:pt x="6846" y="571"/>
                  </a:lnTo>
                  <a:lnTo>
                    <a:pt x="7570" y="374"/>
                  </a:lnTo>
                  <a:lnTo>
                    <a:pt x="8251" y="198"/>
                  </a:lnTo>
                  <a:lnTo>
                    <a:pt x="8887" y="89"/>
                  </a:lnTo>
                  <a:lnTo>
                    <a:pt x="9457" y="23"/>
                  </a:lnTo>
                  <a:lnTo>
                    <a:pt x="9721" y="1"/>
                  </a:lnTo>
                  <a:lnTo>
                    <a:pt x="9962" y="23"/>
                  </a:lnTo>
                  <a:lnTo>
                    <a:pt x="9962" y="23"/>
                  </a:lnTo>
                  <a:lnTo>
                    <a:pt x="10620" y="67"/>
                  </a:lnTo>
                  <a:lnTo>
                    <a:pt x="11344" y="176"/>
                  </a:lnTo>
                  <a:lnTo>
                    <a:pt x="12069" y="330"/>
                  </a:lnTo>
                  <a:lnTo>
                    <a:pt x="12836" y="506"/>
                  </a:lnTo>
                  <a:lnTo>
                    <a:pt x="13604" y="703"/>
                  </a:lnTo>
                  <a:lnTo>
                    <a:pt x="14372" y="944"/>
                  </a:lnTo>
                  <a:lnTo>
                    <a:pt x="15118" y="1230"/>
                  </a:lnTo>
                  <a:lnTo>
                    <a:pt x="15843" y="1515"/>
                  </a:lnTo>
                  <a:lnTo>
                    <a:pt x="16545" y="1844"/>
                  </a:lnTo>
                  <a:lnTo>
                    <a:pt x="17181" y="2173"/>
                  </a:lnTo>
                  <a:lnTo>
                    <a:pt x="17752" y="2524"/>
                  </a:lnTo>
                  <a:lnTo>
                    <a:pt x="18015" y="2700"/>
                  </a:lnTo>
                  <a:lnTo>
                    <a:pt x="18256" y="2897"/>
                  </a:lnTo>
                  <a:lnTo>
                    <a:pt x="18476" y="3095"/>
                  </a:lnTo>
                  <a:lnTo>
                    <a:pt x="18673" y="3270"/>
                  </a:lnTo>
                  <a:lnTo>
                    <a:pt x="18849" y="3468"/>
                  </a:lnTo>
                  <a:lnTo>
                    <a:pt x="19002" y="3665"/>
                  </a:lnTo>
                  <a:lnTo>
                    <a:pt x="19134" y="3863"/>
                  </a:lnTo>
                  <a:lnTo>
                    <a:pt x="19222" y="4082"/>
                  </a:lnTo>
                  <a:lnTo>
                    <a:pt x="19309" y="4280"/>
                  </a:lnTo>
                  <a:lnTo>
                    <a:pt x="19331" y="4477"/>
                  </a:lnTo>
                  <a:lnTo>
                    <a:pt x="19331" y="4477"/>
                  </a:lnTo>
                  <a:lnTo>
                    <a:pt x="19397" y="5399"/>
                  </a:lnTo>
                  <a:lnTo>
                    <a:pt x="19441" y="7001"/>
                  </a:lnTo>
                  <a:lnTo>
                    <a:pt x="19529" y="11608"/>
                  </a:lnTo>
                  <a:lnTo>
                    <a:pt x="19529" y="11608"/>
                  </a:lnTo>
                  <a:lnTo>
                    <a:pt x="19551" y="13956"/>
                  </a:lnTo>
                  <a:lnTo>
                    <a:pt x="19551" y="13956"/>
                  </a:lnTo>
                  <a:lnTo>
                    <a:pt x="19617" y="18893"/>
                  </a:lnTo>
                  <a:lnTo>
                    <a:pt x="19639" y="23391"/>
                  </a:lnTo>
                  <a:lnTo>
                    <a:pt x="19682" y="27934"/>
                  </a:lnTo>
                  <a:lnTo>
                    <a:pt x="19682" y="27934"/>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5518;p48">
              <a:extLst>
                <a:ext uri="{FF2B5EF4-FFF2-40B4-BE49-F238E27FC236}">
                  <a16:creationId xmlns:a16="http://schemas.microsoft.com/office/drawing/2014/main" id="{936E06F1-1585-552D-23B1-7BF1F70BAF2E}"/>
                </a:ext>
              </a:extLst>
            </p:cNvPr>
            <p:cNvSpPr/>
            <p:nvPr/>
          </p:nvSpPr>
          <p:spPr>
            <a:xfrm>
              <a:off x="7981175" y="2276600"/>
              <a:ext cx="679675" cy="508000"/>
            </a:xfrm>
            <a:custGeom>
              <a:avLst/>
              <a:gdLst/>
              <a:ahLst/>
              <a:cxnLst/>
              <a:rect l="l" t="t" r="r" b="b"/>
              <a:pathLst>
                <a:path w="27187" h="20320" extrusionOk="0">
                  <a:moveTo>
                    <a:pt x="3379" y="16106"/>
                  </a:moveTo>
                  <a:lnTo>
                    <a:pt x="3379" y="16106"/>
                  </a:lnTo>
                  <a:lnTo>
                    <a:pt x="3182" y="16106"/>
                  </a:lnTo>
                  <a:lnTo>
                    <a:pt x="3006" y="16085"/>
                  </a:lnTo>
                  <a:lnTo>
                    <a:pt x="2809" y="16041"/>
                  </a:lnTo>
                  <a:lnTo>
                    <a:pt x="2633" y="15975"/>
                  </a:lnTo>
                  <a:lnTo>
                    <a:pt x="2458" y="15887"/>
                  </a:lnTo>
                  <a:lnTo>
                    <a:pt x="2304" y="15777"/>
                  </a:lnTo>
                  <a:lnTo>
                    <a:pt x="2151" y="15646"/>
                  </a:lnTo>
                  <a:lnTo>
                    <a:pt x="2019" y="15514"/>
                  </a:lnTo>
                  <a:lnTo>
                    <a:pt x="2019" y="15514"/>
                  </a:lnTo>
                  <a:lnTo>
                    <a:pt x="1909" y="15338"/>
                  </a:lnTo>
                  <a:lnTo>
                    <a:pt x="1821" y="15185"/>
                  </a:lnTo>
                  <a:lnTo>
                    <a:pt x="1756" y="14987"/>
                  </a:lnTo>
                  <a:lnTo>
                    <a:pt x="1690" y="14812"/>
                  </a:lnTo>
                  <a:lnTo>
                    <a:pt x="1668" y="14614"/>
                  </a:lnTo>
                  <a:lnTo>
                    <a:pt x="1668" y="14417"/>
                  </a:lnTo>
                  <a:lnTo>
                    <a:pt x="1690" y="14241"/>
                  </a:lnTo>
                  <a:lnTo>
                    <a:pt x="1712" y="14044"/>
                  </a:lnTo>
                  <a:lnTo>
                    <a:pt x="1712" y="14044"/>
                  </a:lnTo>
                  <a:lnTo>
                    <a:pt x="1492" y="13978"/>
                  </a:lnTo>
                  <a:lnTo>
                    <a:pt x="1273" y="13890"/>
                  </a:lnTo>
                  <a:lnTo>
                    <a:pt x="1032" y="13759"/>
                  </a:lnTo>
                  <a:lnTo>
                    <a:pt x="834" y="13627"/>
                  </a:lnTo>
                  <a:lnTo>
                    <a:pt x="637" y="13451"/>
                  </a:lnTo>
                  <a:lnTo>
                    <a:pt x="483" y="13254"/>
                  </a:lnTo>
                  <a:lnTo>
                    <a:pt x="351" y="13056"/>
                  </a:lnTo>
                  <a:lnTo>
                    <a:pt x="264" y="12837"/>
                  </a:lnTo>
                  <a:lnTo>
                    <a:pt x="264" y="12837"/>
                  </a:lnTo>
                  <a:lnTo>
                    <a:pt x="220" y="12596"/>
                  </a:lnTo>
                  <a:lnTo>
                    <a:pt x="198" y="12376"/>
                  </a:lnTo>
                  <a:lnTo>
                    <a:pt x="220" y="12135"/>
                  </a:lnTo>
                  <a:lnTo>
                    <a:pt x="264" y="11915"/>
                  </a:lnTo>
                  <a:lnTo>
                    <a:pt x="329" y="11696"/>
                  </a:lnTo>
                  <a:lnTo>
                    <a:pt x="439" y="11477"/>
                  </a:lnTo>
                  <a:lnTo>
                    <a:pt x="549" y="11279"/>
                  </a:lnTo>
                  <a:lnTo>
                    <a:pt x="702" y="11104"/>
                  </a:lnTo>
                  <a:lnTo>
                    <a:pt x="702" y="11104"/>
                  </a:lnTo>
                  <a:lnTo>
                    <a:pt x="615" y="11038"/>
                  </a:lnTo>
                  <a:lnTo>
                    <a:pt x="527" y="10972"/>
                  </a:lnTo>
                  <a:lnTo>
                    <a:pt x="373" y="10774"/>
                  </a:lnTo>
                  <a:lnTo>
                    <a:pt x="242" y="10555"/>
                  </a:lnTo>
                  <a:lnTo>
                    <a:pt x="154" y="10314"/>
                  </a:lnTo>
                  <a:lnTo>
                    <a:pt x="66" y="10072"/>
                  </a:lnTo>
                  <a:lnTo>
                    <a:pt x="22" y="9809"/>
                  </a:lnTo>
                  <a:lnTo>
                    <a:pt x="0" y="9546"/>
                  </a:lnTo>
                  <a:lnTo>
                    <a:pt x="0" y="9304"/>
                  </a:lnTo>
                  <a:lnTo>
                    <a:pt x="0" y="9304"/>
                  </a:lnTo>
                  <a:lnTo>
                    <a:pt x="22" y="9085"/>
                  </a:lnTo>
                  <a:lnTo>
                    <a:pt x="88" y="8844"/>
                  </a:lnTo>
                  <a:lnTo>
                    <a:pt x="176" y="8646"/>
                  </a:lnTo>
                  <a:lnTo>
                    <a:pt x="285" y="8427"/>
                  </a:lnTo>
                  <a:lnTo>
                    <a:pt x="417" y="8251"/>
                  </a:lnTo>
                  <a:lnTo>
                    <a:pt x="571" y="8076"/>
                  </a:lnTo>
                  <a:lnTo>
                    <a:pt x="746" y="7922"/>
                  </a:lnTo>
                  <a:lnTo>
                    <a:pt x="944" y="7812"/>
                  </a:lnTo>
                  <a:lnTo>
                    <a:pt x="944" y="7812"/>
                  </a:lnTo>
                  <a:lnTo>
                    <a:pt x="856" y="7549"/>
                  </a:lnTo>
                  <a:lnTo>
                    <a:pt x="790" y="7286"/>
                  </a:lnTo>
                  <a:lnTo>
                    <a:pt x="746" y="7000"/>
                  </a:lnTo>
                  <a:lnTo>
                    <a:pt x="746" y="6693"/>
                  </a:lnTo>
                  <a:lnTo>
                    <a:pt x="790" y="6408"/>
                  </a:lnTo>
                  <a:lnTo>
                    <a:pt x="856" y="6123"/>
                  </a:lnTo>
                  <a:lnTo>
                    <a:pt x="944" y="5837"/>
                  </a:lnTo>
                  <a:lnTo>
                    <a:pt x="1053" y="5596"/>
                  </a:lnTo>
                  <a:lnTo>
                    <a:pt x="1053" y="5596"/>
                  </a:lnTo>
                  <a:lnTo>
                    <a:pt x="1207" y="5399"/>
                  </a:lnTo>
                  <a:lnTo>
                    <a:pt x="1383" y="5201"/>
                  </a:lnTo>
                  <a:lnTo>
                    <a:pt x="1580" y="5026"/>
                  </a:lnTo>
                  <a:lnTo>
                    <a:pt x="1800" y="4872"/>
                  </a:lnTo>
                  <a:lnTo>
                    <a:pt x="2019" y="4762"/>
                  </a:lnTo>
                  <a:lnTo>
                    <a:pt x="2260" y="4674"/>
                  </a:lnTo>
                  <a:lnTo>
                    <a:pt x="2524" y="4609"/>
                  </a:lnTo>
                  <a:lnTo>
                    <a:pt x="2787" y="4587"/>
                  </a:lnTo>
                  <a:lnTo>
                    <a:pt x="2787" y="4587"/>
                  </a:lnTo>
                  <a:lnTo>
                    <a:pt x="2743" y="4301"/>
                  </a:lnTo>
                  <a:lnTo>
                    <a:pt x="2721" y="4016"/>
                  </a:lnTo>
                  <a:lnTo>
                    <a:pt x="2765" y="3709"/>
                  </a:lnTo>
                  <a:lnTo>
                    <a:pt x="2853" y="3424"/>
                  </a:lnTo>
                  <a:lnTo>
                    <a:pt x="2962" y="3160"/>
                  </a:lnTo>
                  <a:lnTo>
                    <a:pt x="3116" y="2897"/>
                  </a:lnTo>
                  <a:lnTo>
                    <a:pt x="3292" y="2656"/>
                  </a:lnTo>
                  <a:lnTo>
                    <a:pt x="3489" y="2458"/>
                  </a:lnTo>
                  <a:lnTo>
                    <a:pt x="3489" y="2458"/>
                  </a:lnTo>
                  <a:lnTo>
                    <a:pt x="3708" y="2261"/>
                  </a:lnTo>
                  <a:lnTo>
                    <a:pt x="3950" y="2129"/>
                  </a:lnTo>
                  <a:lnTo>
                    <a:pt x="4213" y="2019"/>
                  </a:lnTo>
                  <a:lnTo>
                    <a:pt x="4498" y="1932"/>
                  </a:lnTo>
                  <a:lnTo>
                    <a:pt x="4784" y="1888"/>
                  </a:lnTo>
                  <a:lnTo>
                    <a:pt x="5069" y="1888"/>
                  </a:lnTo>
                  <a:lnTo>
                    <a:pt x="5354" y="1932"/>
                  </a:lnTo>
                  <a:lnTo>
                    <a:pt x="5639" y="1997"/>
                  </a:lnTo>
                  <a:lnTo>
                    <a:pt x="5639" y="1997"/>
                  </a:lnTo>
                  <a:lnTo>
                    <a:pt x="5683" y="1866"/>
                  </a:lnTo>
                  <a:lnTo>
                    <a:pt x="5727" y="1712"/>
                  </a:lnTo>
                  <a:lnTo>
                    <a:pt x="5903" y="1449"/>
                  </a:lnTo>
                  <a:lnTo>
                    <a:pt x="6100" y="1208"/>
                  </a:lnTo>
                  <a:lnTo>
                    <a:pt x="6342" y="1010"/>
                  </a:lnTo>
                  <a:lnTo>
                    <a:pt x="6605" y="813"/>
                  </a:lnTo>
                  <a:lnTo>
                    <a:pt x="6868" y="681"/>
                  </a:lnTo>
                  <a:lnTo>
                    <a:pt x="7175" y="549"/>
                  </a:lnTo>
                  <a:lnTo>
                    <a:pt x="7461" y="483"/>
                  </a:lnTo>
                  <a:lnTo>
                    <a:pt x="7461" y="483"/>
                  </a:lnTo>
                  <a:lnTo>
                    <a:pt x="7768" y="462"/>
                  </a:lnTo>
                  <a:lnTo>
                    <a:pt x="8053" y="505"/>
                  </a:lnTo>
                  <a:lnTo>
                    <a:pt x="8338" y="571"/>
                  </a:lnTo>
                  <a:lnTo>
                    <a:pt x="8624" y="659"/>
                  </a:lnTo>
                  <a:lnTo>
                    <a:pt x="8887" y="813"/>
                  </a:lnTo>
                  <a:lnTo>
                    <a:pt x="9128" y="988"/>
                  </a:lnTo>
                  <a:lnTo>
                    <a:pt x="9348" y="1186"/>
                  </a:lnTo>
                  <a:lnTo>
                    <a:pt x="9523" y="1427"/>
                  </a:lnTo>
                  <a:lnTo>
                    <a:pt x="9523" y="1427"/>
                  </a:lnTo>
                  <a:lnTo>
                    <a:pt x="9611" y="1164"/>
                  </a:lnTo>
                  <a:lnTo>
                    <a:pt x="9721" y="944"/>
                  </a:lnTo>
                  <a:lnTo>
                    <a:pt x="9874" y="725"/>
                  </a:lnTo>
                  <a:lnTo>
                    <a:pt x="10050" y="549"/>
                  </a:lnTo>
                  <a:lnTo>
                    <a:pt x="10247" y="396"/>
                  </a:lnTo>
                  <a:lnTo>
                    <a:pt x="10467" y="286"/>
                  </a:lnTo>
                  <a:lnTo>
                    <a:pt x="10708" y="198"/>
                  </a:lnTo>
                  <a:lnTo>
                    <a:pt x="10993" y="154"/>
                  </a:lnTo>
                  <a:lnTo>
                    <a:pt x="10993" y="154"/>
                  </a:lnTo>
                  <a:lnTo>
                    <a:pt x="11257" y="132"/>
                  </a:lnTo>
                  <a:lnTo>
                    <a:pt x="11542" y="176"/>
                  </a:lnTo>
                  <a:lnTo>
                    <a:pt x="11805" y="242"/>
                  </a:lnTo>
                  <a:lnTo>
                    <a:pt x="12047" y="352"/>
                  </a:lnTo>
                  <a:lnTo>
                    <a:pt x="12288" y="505"/>
                  </a:lnTo>
                  <a:lnTo>
                    <a:pt x="12507" y="681"/>
                  </a:lnTo>
                  <a:lnTo>
                    <a:pt x="12683" y="900"/>
                  </a:lnTo>
                  <a:lnTo>
                    <a:pt x="12837" y="1142"/>
                  </a:lnTo>
                  <a:lnTo>
                    <a:pt x="12837" y="1142"/>
                  </a:lnTo>
                  <a:lnTo>
                    <a:pt x="12990" y="900"/>
                  </a:lnTo>
                  <a:lnTo>
                    <a:pt x="13188" y="681"/>
                  </a:lnTo>
                  <a:lnTo>
                    <a:pt x="13429" y="505"/>
                  </a:lnTo>
                  <a:lnTo>
                    <a:pt x="13692" y="330"/>
                  </a:lnTo>
                  <a:lnTo>
                    <a:pt x="13978" y="198"/>
                  </a:lnTo>
                  <a:lnTo>
                    <a:pt x="14285" y="88"/>
                  </a:lnTo>
                  <a:lnTo>
                    <a:pt x="14570" y="23"/>
                  </a:lnTo>
                  <a:lnTo>
                    <a:pt x="14855" y="1"/>
                  </a:lnTo>
                  <a:lnTo>
                    <a:pt x="14855" y="1"/>
                  </a:lnTo>
                  <a:lnTo>
                    <a:pt x="15119" y="1"/>
                  </a:lnTo>
                  <a:lnTo>
                    <a:pt x="15404" y="45"/>
                  </a:lnTo>
                  <a:lnTo>
                    <a:pt x="15667" y="132"/>
                  </a:lnTo>
                  <a:lnTo>
                    <a:pt x="15908" y="242"/>
                  </a:lnTo>
                  <a:lnTo>
                    <a:pt x="16150" y="396"/>
                  </a:lnTo>
                  <a:lnTo>
                    <a:pt x="16347" y="571"/>
                  </a:lnTo>
                  <a:lnTo>
                    <a:pt x="16545" y="769"/>
                  </a:lnTo>
                  <a:lnTo>
                    <a:pt x="16698" y="988"/>
                  </a:lnTo>
                  <a:lnTo>
                    <a:pt x="16698" y="988"/>
                  </a:lnTo>
                  <a:lnTo>
                    <a:pt x="16786" y="856"/>
                  </a:lnTo>
                  <a:lnTo>
                    <a:pt x="16896" y="725"/>
                  </a:lnTo>
                  <a:lnTo>
                    <a:pt x="17006" y="615"/>
                  </a:lnTo>
                  <a:lnTo>
                    <a:pt x="17137" y="527"/>
                  </a:lnTo>
                  <a:lnTo>
                    <a:pt x="17401" y="330"/>
                  </a:lnTo>
                  <a:lnTo>
                    <a:pt x="17708" y="198"/>
                  </a:lnTo>
                  <a:lnTo>
                    <a:pt x="18015" y="110"/>
                  </a:lnTo>
                  <a:lnTo>
                    <a:pt x="18190" y="88"/>
                  </a:lnTo>
                  <a:lnTo>
                    <a:pt x="18344" y="67"/>
                  </a:lnTo>
                  <a:lnTo>
                    <a:pt x="18498" y="88"/>
                  </a:lnTo>
                  <a:lnTo>
                    <a:pt x="18651" y="88"/>
                  </a:lnTo>
                  <a:lnTo>
                    <a:pt x="18805" y="132"/>
                  </a:lnTo>
                  <a:lnTo>
                    <a:pt x="18958" y="176"/>
                  </a:lnTo>
                  <a:lnTo>
                    <a:pt x="18958" y="176"/>
                  </a:lnTo>
                  <a:lnTo>
                    <a:pt x="19090" y="264"/>
                  </a:lnTo>
                  <a:lnTo>
                    <a:pt x="19222" y="330"/>
                  </a:lnTo>
                  <a:lnTo>
                    <a:pt x="19353" y="418"/>
                  </a:lnTo>
                  <a:lnTo>
                    <a:pt x="19463" y="527"/>
                  </a:lnTo>
                  <a:lnTo>
                    <a:pt x="19573" y="637"/>
                  </a:lnTo>
                  <a:lnTo>
                    <a:pt x="19661" y="769"/>
                  </a:lnTo>
                  <a:lnTo>
                    <a:pt x="19836" y="1032"/>
                  </a:lnTo>
                  <a:lnTo>
                    <a:pt x="19946" y="1317"/>
                  </a:lnTo>
                  <a:lnTo>
                    <a:pt x="19990" y="1471"/>
                  </a:lnTo>
                  <a:lnTo>
                    <a:pt x="20012" y="1624"/>
                  </a:lnTo>
                  <a:lnTo>
                    <a:pt x="20034" y="1778"/>
                  </a:lnTo>
                  <a:lnTo>
                    <a:pt x="20034" y="1932"/>
                  </a:lnTo>
                  <a:lnTo>
                    <a:pt x="20012" y="2085"/>
                  </a:lnTo>
                  <a:lnTo>
                    <a:pt x="19990" y="2239"/>
                  </a:lnTo>
                  <a:lnTo>
                    <a:pt x="19990" y="2239"/>
                  </a:lnTo>
                  <a:lnTo>
                    <a:pt x="20275" y="2063"/>
                  </a:lnTo>
                  <a:lnTo>
                    <a:pt x="20582" y="1932"/>
                  </a:lnTo>
                  <a:lnTo>
                    <a:pt x="20911" y="1844"/>
                  </a:lnTo>
                  <a:lnTo>
                    <a:pt x="21240" y="1800"/>
                  </a:lnTo>
                  <a:lnTo>
                    <a:pt x="21592" y="1800"/>
                  </a:lnTo>
                  <a:lnTo>
                    <a:pt x="21921" y="1844"/>
                  </a:lnTo>
                  <a:lnTo>
                    <a:pt x="22074" y="1888"/>
                  </a:lnTo>
                  <a:lnTo>
                    <a:pt x="22250" y="1954"/>
                  </a:lnTo>
                  <a:lnTo>
                    <a:pt x="22381" y="2019"/>
                  </a:lnTo>
                  <a:lnTo>
                    <a:pt x="22535" y="2107"/>
                  </a:lnTo>
                  <a:lnTo>
                    <a:pt x="22535" y="2107"/>
                  </a:lnTo>
                  <a:lnTo>
                    <a:pt x="22667" y="2195"/>
                  </a:lnTo>
                  <a:lnTo>
                    <a:pt x="22798" y="2305"/>
                  </a:lnTo>
                  <a:lnTo>
                    <a:pt x="23040" y="2546"/>
                  </a:lnTo>
                  <a:lnTo>
                    <a:pt x="23237" y="2809"/>
                  </a:lnTo>
                  <a:lnTo>
                    <a:pt x="23391" y="3117"/>
                  </a:lnTo>
                  <a:lnTo>
                    <a:pt x="23500" y="3424"/>
                  </a:lnTo>
                  <a:lnTo>
                    <a:pt x="23566" y="3753"/>
                  </a:lnTo>
                  <a:lnTo>
                    <a:pt x="23588" y="4082"/>
                  </a:lnTo>
                  <a:lnTo>
                    <a:pt x="23566" y="4258"/>
                  </a:lnTo>
                  <a:lnTo>
                    <a:pt x="23544" y="4433"/>
                  </a:lnTo>
                  <a:lnTo>
                    <a:pt x="23544" y="4433"/>
                  </a:lnTo>
                  <a:lnTo>
                    <a:pt x="23830" y="4411"/>
                  </a:lnTo>
                  <a:lnTo>
                    <a:pt x="24115" y="4433"/>
                  </a:lnTo>
                  <a:lnTo>
                    <a:pt x="24422" y="4477"/>
                  </a:lnTo>
                  <a:lnTo>
                    <a:pt x="24685" y="4587"/>
                  </a:lnTo>
                  <a:lnTo>
                    <a:pt x="24971" y="4718"/>
                  </a:lnTo>
                  <a:lnTo>
                    <a:pt x="25212" y="4894"/>
                  </a:lnTo>
                  <a:lnTo>
                    <a:pt x="25431" y="5091"/>
                  </a:lnTo>
                  <a:lnTo>
                    <a:pt x="25607" y="5311"/>
                  </a:lnTo>
                  <a:lnTo>
                    <a:pt x="25607" y="5311"/>
                  </a:lnTo>
                  <a:lnTo>
                    <a:pt x="25761" y="5552"/>
                  </a:lnTo>
                  <a:lnTo>
                    <a:pt x="25892" y="5815"/>
                  </a:lnTo>
                  <a:lnTo>
                    <a:pt x="25958" y="6079"/>
                  </a:lnTo>
                  <a:lnTo>
                    <a:pt x="26002" y="6364"/>
                  </a:lnTo>
                  <a:lnTo>
                    <a:pt x="26002" y="6649"/>
                  </a:lnTo>
                  <a:lnTo>
                    <a:pt x="25980" y="6935"/>
                  </a:lnTo>
                  <a:lnTo>
                    <a:pt x="25914" y="7220"/>
                  </a:lnTo>
                  <a:lnTo>
                    <a:pt x="25804" y="7483"/>
                  </a:lnTo>
                  <a:lnTo>
                    <a:pt x="25804" y="7483"/>
                  </a:lnTo>
                  <a:lnTo>
                    <a:pt x="26068" y="7637"/>
                  </a:lnTo>
                  <a:lnTo>
                    <a:pt x="26309" y="7790"/>
                  </a:lnTo>
                  <a:lnTo>
                    <a:pt x="26529" y="8010"/>
                  </a:lnTo>
                  <a:lnTo>
                    <a:pt x="26726" y="8229"/>
                  </a:lnTo>
                  <a:lnTo>
                    <a:pt x="26902" y="8492"/>
                  </a:lnTo>
                  <a:lnTo>
                    <a:pt x="27033" y="8756"/>
                  </a:lnTo>
                  <a:lnTo>
                    <a:pt x="27121" y="9019"/>
                  </a:lnTo>
                  <a:lnTo>
                    <a:pt x="27187" y="9326"/>
                  </a:lnTo>
                  <a:lnTo>
                    <a:pt x="27187" y="9326"/>
                  </a:lnTo>
                  <a:lnTo>
                    <a:pt x="27187" y="9612"/>
                  </a:lnTo>
                  <a:lnTo>
                    <a:pt x="27143" y="9897"/>
                  </a:lnTo>
                  <a:lnTo>
                    <a:pt x="27077" y="10160"/>
                  </a:lnTo>
                  <a:lnTo>
                    <a:pt x="26967" y="10445"/>
                  </a:lnTo>
                  <a:lnTo>
                    <a:pt x="26814" y="10687"/>
                  </a:lnTo>
                  <a:lnTo>
                    <a:pt x="26638" y="10928"/>
                  </a:lnTo>
                  <a:lnTo>
                    <a:pt x="26441" y="11126"/>
                  </a:lnTo>
                  <a:lnTo>
                    <a:pt x="26221" y="11301"/>
                  </a:lnTo>
                  <a:lnTo>
                    <a:pt x="26221" y="11301"/>
                  </a:lnTo>
                  <a:lnTo>
                    <a:pt x="26375" y="11411"/>
                  </a:lnTo>
                  <a:lnTo>
                    <a:pt x="26529" y="11564"/>
                  </a:lnTo>
                  <a:lnTo>
                    <a:pt x="26660" y="11740"/>
                  </a:lnTo>
                  <a:lnTo>
                    <a:pt x="26748" y="11915"/>
                  </a:lnTo>
                  <a:lnTo>
                    <a:pt x="26836" y="12113"/>
                  </a:lnTo>
                  <a:lnTo>
                    <a:pt x="26902" y="12332"/>
                  </a:lnTo>
                  <a:lnTo>
                    <a:pt x="26924" y="12530"/>
                  </a:lnTo>
                  <a:lnTo>
                    <a:pt x="26924" y="12727"/>
                  </a:lnTo>
                  <a:lnTo>
                    <a:pt x="26924" y="12727"/>
                  </a:lnTo>
                  <a:lnTo>
                    <a:pt x="26902" y="12969"/>
                  </a:lnTo>
                  <a:lnTo>
                    <a:pt x="26836" y="13210"/>
                  </a:lnTo>
                  <a:lnTo>
                    <a:pt x="26748" y="13429"/>
                  </a:lnTo>
                  <a:lnTo>
                    <a:pt x="26638" y="13649"/>
                  </a:lnTo>
                  <a:lnTo>
                    <a:pt x="26507" y="13846"/>
                  </a:lnTo>
                  <a:lnTo>
                    <a:pt x="26353" y="14044"/>
                  </a:lnTo>
                  <a:lnTo>
                    <a:pt x="26046" y="14439"/>
                  </a:lnTo>
                  <a:lnTo>
                    <a:pt x="26046" y="14439"/>
                  </a:lnTo>
                  <a:lnTo>
                    <a:pt x="26177" y="14614"/>
                  </a:lnTo>
                  <a:lnTo>
                    <a:pt x="26265" y="14834"/>
                  </a:lnTo>
                  <a:lnTo>
                    <a:pt x="26309" y="15053"/>
                  </a:lnTo>
                  <a:lnTo>
                    <a:pt x="26309" y="15295"/>
                  </a:lnTo>
                  <a:lnTo>
                    <a:pt x="26287" y="15536"/>
                  </a:lnTo>
                  <a:lnTo>
                    <a:pt x="26243" y="15777"/>
                  </a:lnTo>
                  <a:lnTo>
                    <a:pt x="26199" y="15997"/>
                  </a:lnTo>
                  <a:lnTo>
                    <a:pt x="26112" y="16216"/>
                  </a:lnTo>
                  <a:lnTo>
                    <a:pt x="26112" y="16216"/>
                  </a:lnTo>
                  <a:lnTo>
                    <a:pt x="26002" y="16436"/>
                  </a:lnTo>
                  <a:lnTo>
                    <a:pt x="25892" y="16611"/>
                  </a:lnTo>
                  <a:lnTo>
                    <a:pt x="25739" y="16787"/>
                  </a:lnTo>
                  <a:lnTo>
                    <a:pt x="25563" y="16918"/>
                  </a:lnTo>
                  <a:lnTo>
                    <a:pt x="25366" y="17050"/>
                  </a:lnTo>
                  <a:lnTo>
                    <a:pt x="25168" y="17138"/>
                  </a:lnTo>
                  <a:lnTo>
                    <a:pt x="24949" y="17204"/>
                  </a:lnTo>
                  <a:lnTo>
                    <a:pt x="24729" y="17247"/>
                  </a:lnTo>
                  <a:lnTo>
                    <a:pt x="24729" y="17247"/>
                  </a:lnTo>
                  <a:lnTo>
                    <a:pt x="24685" y="17533"/>
                  </a:lnTo>
                  <a:lnTo>
                    <a:pt x="24598" y="17818"/>
                  </a:lnTo>
                  <a:lnTo>
                    <a:pt x="24466" y="18103"/>
                  </a:lnTo>
                  <a:lnTo>
                    <a:pt x="24290" y="18388"/>
                  </a:lnTo>
                  <a:lnTo>
                    <a:pt x="24071" y="18630"/>
                  </a:lnTo>
                  <a:lnTo>
                    <a:pt x="23852" y="18849"/>
                  </a:lnTo>
                  <a:lnTo>
                    <a:pt x="23610" y="19025"/>
                  </a:lnTo>
                  <a:lnTo>
                    <a:pt x="23347" y="19156"/>
                  </a:lnTo>
                  <a:lnTo>
                    <a:pt x="23347" y="19156"/>
                  </a:lnTo>
                  <a:lnTo>
                    <a:pt x="23084" y="19244"/>
                  </a:lnTo>
                  <a:lnTo>
                    <a:pt x="22798" y="19288"/>
                  </a:lnTo>
                  <a:lnTo>
                    <a:pt x="22513" y="19310"/>
                  </a:lnTo>
                  <a:lnTo>
                    <a:pt x="22250" y="19288"/>
                  </a:lnTo>
                  <a:lnTo>
                    <a:pt x="21965" y="19222"/>
                  </a:lnTo>
                  <a:lnTo>
                    <a:pt x="21701" y="19113"/>
                  </a:lnTo>
                  <a:lnTo>
                    <a:pt x="21460" y="18981"/>
                  </a:lnTo>
                  <a:lnTo>
                    <a:pt x="21240" y="18805"/>
                  </a:lnTo>
                  <a:lnTo>
                    <a:pt x="21240" y="18805"/>
                  </a:lnTo>
                  <a:lnTo>
                    <a:pt x="21153" y="18981"/>
                  </a:lnTo>
                  <a:lnTo>
                    <a:pt x="21043" y="19156"/>
                  </a:lnTo>
                  <a:lnTo>
                    <a:pt x="20889" y="19310"/>
                  </a:lnTo>
                  <a:lnTo>
                    <a:pt x="20714" y="19442"/>
                  </a:lnTo>
                  <a:lnTo>
                    <a:pt x="20516" y="19551"/>
                  </a:lnTo>
                  <a:lnTo>
                    <a:pt x="20319" y="19639"/>
                  </a:lnTo>
                  <a:lnTo>
                    <a:pt x="20099" y="19705"/>
                  </a:lnTo>
                  <a:lnTo>
                    <a:pt x="19902" y="19727"/>
                  </a:lnTo>
                  <a:lnTo>
                    <a:pt x="19902" y="19727"/>
                  </a:lnTo>
                  <a:lnTo>
                    <a:pt x="19704" y="19727"/>
                  </a:lnTo>
                  <a:lnTo>
                    <a:pt x="19507" y="19705"/>
                  </a:lnTo>
                  <a:lnTo>
                    <a:pt x="19310" y="19639"/>
                  </a:lnTo>
                  <a:lnTo>
                    <a:pt x="19134" y="19551"/>
                  </a:lnTo>
                  <a:lnTo>
                    <a:pt x="18958" y="19442"/>
                  </a:lnTo>
                  <a:lnTo>
                    <a:pt x="18805" y="19310"/>
                  </a:lnTo>
                  <a:lnTo>
                    <a:pt x="18673" y="19156"/>
                  </a:lnTo>
                  <a:lnTo>
                    <a:pt x="18585" y="18981"/>
                  </a:lnTo>
                  <a:lnTo>
                    <a:pt x="18585" y="18981"/>
                  </a:lnTo>
                  <a:lnTo>
                    <a:pt x="18498" y="19135"/>
                  </a:lnTo>
                  <a:lnTo>
                    <a:pt x="18366" y="19266"/>
                  </a:lnTo>
                  <a:lnTo>
                    <a:pt x="18234" y="19376"/>
                  </a:lnTo>
                  <a:lnTo>
                    <a:pt x="18059" y="19464"/>
                  </a:lnTo>
                  <a:lnTo>
                    <a:pt x="17883" y="19529"/>
                  </a:lnTo>
                  <a:lnTo>
                    <a:pt x="17708" y="19573"/>
                  </a:lnTo>
                  <a:lnTo>
                    <a:pt x="17532" y="19617"/>
                  </a:lnTo>
                  <a:lnTo>
                    <a:pt x="17335" y="19639"/>
                  </a:lnTo>
                  <a:lnTo>
                    <a:pt x="17335" y="19639"/>
                  </a:lnTo>
                  <a:lnTo>
                    <a:pt x="17181" y="19617"/>
                  </a:lnTo>
                  <a:lnTo>
                    <a:pt x="17006" y="19595"/>
                  </a:lnTo>
                  <a:lnTo>
                    <a:pt x="16830" y="19529"/>
                  </a:lnTo>
                  <a:lnTo>
                    <a:pt x="16676" y="19464"/>
                  </a:lnTo>
                  <a:lnTo>
                    <a:pt x="16545" y="19354"/>
                  </a:lnTo>
                  <a:lnTo>
                    <a:pt x="16413" y="19244"/>
                  </a:lnTo>
                  <a:lnTo>
                    <a:pt x="16303" y="19113"/>
                  </a:lnTo>
                  <a:lnTo>
                    <a:pt x="16216" y="18981"/>
                  </a:lnTo>
                  <a:lnTo>
                    <a:pt x="16216" y="18981"/>
                  </a:lnTo>
                  <a:lnTo>
                    <a:pt x="16040" y="19178"/>
                  </a:lnTo>
                  <a:lnTo>
                    <a:pt x="15865" y="19354"/>
                  </a:lnTo>
                  <a:lnTo>
                    <a:pt x="15645" y="19486"/>
                  </a:lnTo>
                  <a:lnTo>
                    <a:pt x="15426" y="19617"/>
                  </a:lnTo>
                  <a:lnTo>
                    <a:pt x="15184" y="19705"/>
                  </a:lnTo>
                  <a:lnTo>
                    <a:pt x="14943" y="19793"/>
                  </a:lnTo>
                  <a:lnTo>
                    <a:pt x="14680" y="19837"/>
                  </a:lnTo>
                  <a:lnTo>
                    <a:pt x="14438" y="19881"/>
                  </a:lnTo>
                  <a:lnTo>
                    <a:pt x="14438" y="19881"/>
                  </a:lnTo>
                  <a:lnTo>
                    <a:pt x="14175" y="19902"/>
                  </a:lnTo>
                  <a:lnTo>
                    <a:pt x="13912" y="19902"/>
                  </a:lnTo>
                  <a:lnTo>
                    <a:pt x="13648" y="19859"/>
                  </a:lnTo>
                  <a:lnTo>
                    <a:pt x="13385" y="19793"/>
                  </a:lnTo>
                  <a:lnTo>
                    <a:pt x="13144" y="19705"/>
                  </a:lnTo>
                  <a:lnTo>
                    <a:pt x="12902" y="19595"/>
                  </a:lnTo>
                  <a:lnTo>
                    <a:pt x="12683" y="19442"/>
                  </a:lnTo>
                  <a:lnTo>
                    <a:pt x="12463" y="19288"/>
                  </a:lnTo>
                  <a:lnTo>
                    <a:pt x="12463" y="19288"/>
                  </a:lnTo>
                  <a:lnTo>
                    <a:pt x="12288" y="19486"/>
                  </a:lnTo>
                  <a:lnTo>
                    <a:pt x="12090" y="19683"/>
                  </a:lnTo>
                  <a:lnTo>
                    <a:pt x="11871" y="19837"/>
                  </a:lnTo>
                  <a:lnTo>
                    <a:pt x="11652" y="19968"/>
                  </a:lnTo>
                  <a:lnTo>
                    <a:pt x="11410" y="20078"/>
                  </a:lnTo>
                  <a:lnTo>
                    <a:pt x="11147" y="20188"/>
                  </a:lnTo>
                  <a:lnTo>
                    <a:pt x="10906" y="20254"/>
                  </a:lnTo>
                  <a:lnTo>
                    <a:pt x="10620" y="20297"/>
                  </a:lnTo>
                  <a:lnTo>
                    <a:pt x="10620" y="20297"/>
                  </a:lnTo>
                  <a:lnTo>
                    <a:pt x="10357" y="20319"/>
                  </a:lnTo>
                  <a:lnTo>
                    <a:pt x="10072" y="20319"/>
                  </a:lnTo>
                  <a:lnTo>
                    <a:pt x="9808" y="20297"/>
                  </a:lnTo>
                  <a:lnTo>
                    <a:pt x="9545" y="20232"/>
                  </a:lnTo>
                  <a:lnTo>
                    <a:pt x="9282" y="20166"/>
                  </a:lnTo>
                  <a:lnTo>
                    <a:pt x="9019" y="20056"/>
                  </a:lnTo>
                  <a:lnTo>
                    <a:pt x="8777" y="19946"/>
                  </a:lnTo>
                  <a:lnTo>
                    <a:pt x="8536" y="19793"/>
                  </a:lnTo>
                  <a:lnTo>
                    <a:pt x="8536" y="19793"/>
                  </a:lnTo>
                  <a:lnTo>
                    <a:pt x="8470" y="19881"/>
                  </a:lnTo>
                  <a:lnTo>
                    <a:pt x="8360" y="19946"/>
                  </a:lnTo>
                  <a:lnTo>
                    <a:pt x="8163" y="20078"/>
                  </a:lnTo>
                  <a:lnTo>
                    <a:pt x="7921" y="20166"/>
                  </a:lnTo>
                  <a:lnTo>
                    <a:pt x="7658" y="20210"/>
                  </a:lnTo>
                  <a:lnTo>
                    <a:pt x="7417" y="20232"/>
                  </a:lnTo>
                  <a:lnTo>
                    <a:pt x="7153" y="20232"/>
                  </a:lnTo>
                  <a:lnTo>
                    <a:pt x="6890" y="20166"/>
                  </a:lnTo>
                  <a:lnTo>
                    <a:pt x="6671" y="20100"/>
                  </a:lnTo>
                  <a:lnTo>
                    <a:pt x="6671" y="20100"/>
                  </a:lnTo>
                  <a:lnTo>
                    <a:pt x="6473" y="19990"/>
                  </a:lnTo>
                  <a:lnTo>
                    <a:pt x="6276" y="19837"/>
                  </a:lnTo>
                  <a:lnTo>
                    <a:pt x="6122" y="19661"/>
                  </a:lnTo>
                  <a:lnTo>
                    <a:pt x="5991" y="19464"/>
                  </a:lnTo>
                  <a:lnTo>
                    <a:pt x="5903" y="19244"/>
                  </a:lnTo>
                  <a:lnTo>
                    <a:pt x="5837" y="19025"/>
                  </a:lnTo>
                  <a:lnTo>
                    <a:pt x="5793" y="18783"/>
                  </a:lnTo>
                  <a:lnTo>
                    <a:pt x="5815" y="18542"/>
                  </a:lnTo>
                  <a:lnTo>
                    <a:pt x="5815" y="18542"/>
                  </a:lnTo>
                  <a:lnTo>
                    <a:pt x="5617" y="18652"/>
                  </a:lnTo>
                  <a:lnTo>
                    <a:pt x="5398" y="18696"/>
                  </a:lnTo>
                  <a:lnTo>
                    <a:pt x="5157" y="18740"/>
                  </a:lnTo>
                  <a:lnTo>
                    <a:pt x="4915" y="18761"/>
                  </a:lnTo>
                  <a:lnTo>
                    <a:pt x="4674" y="18783"/>
                  </a:lnTo>
                  <a:lnTo>
                    <a:pt x="4433" y="18761"/>
                  </a:lnTo>
                  <a:lnTo>
                    <a:pt x="3994" y="18718"/>
                  </a:lnTo>
                  <a:lnTo>
                    <a:pt x="3994" y="18718"/>
                  </a:lnTo>
                  <a:lnTo>
                    <a:pt x="3774" y="18674"/>
                  </a:lnTo>
                  <a:lnTo>
                    <a:pt x="3555" y="18608"/>
                  </a:lnTo>
                  <a:lnTo>
                    <a:pt x="3357" y="18520"/>
                  </a:lnTo>
                  <a:lnTo>
                    <a:pt x="3182" y="18410"/>
                  </a:lnTo>
                  <a:lnTo>
                    <a:pt x="3006" y="18279"/>
                  </a:lnTo>
                  <a:lnTo>
                    <a:pt x="2853" y="18125"/>
                  </a:lnTo>
                  <a:lnTo>
                    <a:pt x="2743" y="17950"/>
                  </a:lnTo>
                  <a:lnTo>
                    <a:pt x="2633" y="17752"/>
                  </a:lnTo>
                  <a:lnTo>
                    <a:pt x="2633" y="17752"/>
                  </a:lnTo>
                  <a:lnTo>
                    <a:pt x="2567" y="17555"/>
                  </a:lnTo>
                  <a:lnTo>
                    <a:pt x="2546" y="17335"/>
                  </a:lnTo>
                  <a:lnTo>
                    <a:pt x="2546" y="17116"/>
                  </a:lnTo>
                  <a:lnTo>
                    <a:pt x="2589" y="16896"/>
                  </a:lnTo>
                  <a:lnTo>
                    <a:pt x="2655" y="16699"/>
                  </a:lnTo>
                  <a:lnTo>
                    <a:pt x="2765" y="16523"/>
                  </a:lnTo>
                  <a:lnTo>
                    <a:pt x="2897" y="16348"/>
                  </a:lnTo>
                  <a:lnTo>
                    <a:pt x="3072" y="16216"/>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5519;p48">
              <a:extLst>
                <a:ext uri="{FF2B5EF4-FFF2-40B4-BE49-F238E27FC236}">
                  <a16:creationId xmlns:a16="http://schemas.microsoft.com/office/drawing/2014/main" id="{A7FB8D93-50EC-D13D-C49A-D2FB7D858F35}"/>
                </a:ext>
              </a:extLst>
            </p:cNvPr>
            <p:cNvSpPr/>
            <p:nvPr/>
          </p:nvSpPr>
          <p:spPr>
            <a:xfrm>
              <a:off x="7981175" y="2276600"/>
              <a:ext cx="679675" cy="508000"/>
            </a:xfrm>
            <a:custGeom>
              <a:avLst/>
              <a:gdLst/>
              <a:ahLst/>
              <a:cxnLst/>
              <a:rect l="l" t="t" r="r" b="b"/>
              <a:pathLst>
                <a:path w="27187" h="20320" fill="none" extrusionOk="0">
                  <a:moveTo>
                    <a:pt x="3379" y="16106"/>
                  </a:moveTo>
                  <a:lnTo>
                    <a:pt x="3379" y="16106"/>
                  </a:lnTo>
                  <a:lnTo>
                    <a:pt x="3182" y="16106"/>
                  </a:lnTo>
                  <a:lnTo>
                    <a:pt x="3006" y="16085"/>
                  </a:lnTo>
                  <a:lnTo>
                    <a:pt x="2809" y="16041"/>
                  </a:lnTo>
                  <a:lnTo>
                    <a:pt x="2633" y="15975"/>
                  </a:lnTo>
                  <a:lnTo>
                    <a:pt x="2458" y="15887"/>
                  </a:lnTo>
                  <a:lnTo>
                    <a:pt x="2304" y="15777"/>
                  </a:lnTo>
                  <a:lnTo>
                    <a:pt x="2151" y="15646"/>
                  </a:lnTo>
                  <a:lnTo>
                    <a:pt x="2019" y="15514"/>
                  </a:lnTo>
                  <a:lnTo>
                    <a:pt x="2019" y="15514"/>
                  </a:lnTo>
                  <a:lnTo>
                    <a:pt x="1909" y="15338"/>
                  </a:lnTo>
                  <a:lnTo>
                    <a:pt x="1821" y="15185"/>
                  </a:lnTo>
                  <a:lnTo>
                    <a:pt x="1756" y="14987"/>
                  </a:lnTo>
                  <a:lnTo>
                    <a:pt x="1690" y="14812"/>
                  </a:lnTo>
                  <a:lnTo>
                    <a:pt x="1668" y="14614"/>
                  </a:lnTo>
                  <a:lnTo>
                    <a:pt x="1668" y="14417"/>
                  </a:lnTo>
                  <a:lnTo>
                    <a:pt x="1690" y="14241"/>
                  </a:lnTo>
                  <a:lnTo>
                    <a:pt x="1712" y="14044"/>
                  </a:lnTo>
                  <a:lnTo>
                    <a:pt x="1712" y="14044"/>
                  </a:lnTo>
                  <a:lnTo>
                    <a:pt x="1492" y="13978"/>
                  </a:lnTo>
                  <a:lnTo>
                    <a:pt x="1273" y="13890"/>
                  </a:lnTo>
                  <a:lnTo>
                    <a:pt x="1032" y="13759"/>
                  </a:lnTo>
                  <a:lnTo>
                    <a:pt x="834" y="13627"/>
                  </a:lnTo>
                  <a:lnTo>
                    <a:pt x="637" y="13451"/>
                  </a:lnTo>
                  <a:lnTo>
                    <a:pt x="483" y="13254"/>
                  </a:lnTo>
                  <a:lnTo>
                    <a:pt x="351" y="13056"/>
                  </a:lnTo>
                  <a:lnTo>
                    <a:pt x="264" y="12837"/>
                  </a:lnTo>
                  <a:lnTo>
                    <a:pt x="264" y="12837"/>
                  </a:lnTo>
                  <a:lnTo>
                    <a:pt x="220" y="12596"/>
                  </a:lnTo>
                  <a:lnTo>
                    <a:pt x="198" y="12376"/>
                  </a:lnTo>
                  <a:lnTo>
                    <a:pt x="220" y="12135"/>
                  </a:lnTo>
                  <a:lnTo>
                    <a:pt x="264" y="11915"/>
                  </a:lnTo>
                  <a:lnTo>
                    <a:pt x="329" y="11696"/>
                  </a:lnTo>
                  <a:lnTo>
                    <a:pt x="439" y="11477"/>
                  </a:lnTo>
                  <a:lnTo>
                    <a:pt x="549" y="11279"/>
                  </a:lnTo>
                  <a:lnTo>
                    <a:pt x="702" y="11104"/>
                  </a:lnTo>
                  <a:lnTo>
                    <a:pt x="702" y="11104"/>
                  </a:lnTo>
                  <a:lnTo>
                    <a:pt x="615" y="11038"/>
                  </a:lnTo>
                  <a:lnTo>
                    <a:pt x="527" y="10972"/>
                  </a:lnTo>
                  <a:lnTo>
                    <a:pt x="373" y="10774"/>
                  </a:lnTo>
                  <a:lnTo>
                    <a:pt x="242" y="10555"/>
                  </a:lnTo>
                  <a:lnTo>
                    <a:pt x="154" y="10314"/>
                  </a:lnTo>
                  <a:lnTo>
                    <a:pt x="66" y="10072"/>
                  </a:lnTo>
                  <a:lnTo>
                    <a:pt x="22" y="9809"/>
                  </a:lnTo>
                  <a:lnTo>
                    <a:pt x="0" y="9546"/>
                  </a:lnTo>
                  <a:lnTo>
                    <a:pt x="0" y="9304"/>
                  </a:lnTo>
                  <a:lnTo>
                    <a:pt x="0" y="9304"/>
                  </a:lnTo>
                  <a:lnTo>
                    <a:pt x="22" y="9085"/>
                  </a:lnTo>
                  <a:lnTo>
                    <a:pt x="88" y="8844"/>
                  </a:lnTo>
                  <a:lnTo>
                    <a:pt x="176" y="8646"/>
                  </a:lnTo>
                  <a:lnTo>
                    <a:pt x="285" y="8427"/>
                  </a:lnTo>
                  <a:lnTo>
                    <a:pt x="417" y="8251"/>
                  </a:lnTo>
                  <a:lnTo>
                    <a:pt x="571" y="8076"/>
                  </a:lnTo>
                  <a:lnTo>
                    <a:pt x="746" y="7922"/>
                  </a:lnTo>
                  <a:lnTo>
                    <a:pt x="944" y="7812"/>
                  </a:lnTo>
                  <a:lnTo>
                    <a:pt x="944" y="7812"/>
                  </a:lnTo>
                  <a:lnTo>
                    <a:pt x="856" y="7549"/>
                  </a:lnTo>
                  <a:lnTo>
                    <a:pt x="790" y="7286"/>
                  </a:lnTo>
                  <a:lnTo>
                    <a:pt x="746" y="7000"/>
                  </a:lnTo>
                  <a:lnTo>
                    <a:pt x="746" y="6693"/>
                  </a:lnTo>
                  <a:lnTo>
                    <a:pt x="790" y="6408"/>
                  </a:lnTo>
                  <a:lnTo>
                    <a:pt x="856" y="6123"/>
                  </a:lnTo>
                  <a:lnTo>
                    <a:pt x="944" y="5837"/>
                  </a:lnTo>
                  <a:lnTo>
                    <a:pt x="1053" y="5596"/>
                  </a:lnTo>
                  <a:lnTo>
                    <a:pt x="1053" y="5596"/>
                  </a:lnTo>
                  <a:lnTo>
                    <a:pt x="1207" y="5399"/>
                  </a:lnTo>
                  <a:lnTo>
                    <a:pt x="1383" y="5201"/>
                  </a:lnTo>
                  <a:lnTo>
                    <a:pt x="1580" y="5026"/>
                  </a:lnTo>
                  <a:lnTo>
                    <a:pt x="1800" y="4872"/>
                  </a:lnTo>
                  <a:lnTo>
                    <a:pt x="2019" y="4762"/>
                  </a:lnTo>
                  <a:lnTo>
                    <a:pt x="2260" y="4674"/>
                  </a:lnTo>
                  <a:lnTo>
                    <a:pt x="2524" y="4609"/>
                  </a:lnTo>
                  <a:lnTo>
                    <a:pt x="2787" y="4587"/>
                  </a:lnTo>
                  <a:lnTo>
                    <a:pt x="2787" y="4587"/>
                  </a:lnTo>
                  <a:lnTo>
                    <a:pt x="2743" y="4301"/>
                  </a:lnTo>
                  <a:lnTo>
                    <a:pt x="2721" y="4016"/>
                  </a:lnTo>
                  <a:lnTo>
                    <a:pt x="2765" y="3709"/>
                  </a:lnTo>
                  <a:lnTo>
                    <a:pt x="2853" y="3424"/>
                  </a:lnTo>
                  <a:lnTo>
                    <a:pt x="2962" y="3160"/>
                  </a:lnTo>
                  <a:lnTo>
                    <a:pt x="3116" y="2897"/>
                  </a:lnTo>
                  <a:lnTo>
                    <a:pt x="3292" y="2656"/>
                  </a:lnTo>
                  <a:lnTo>
                    <a:pt x="3489" y="2458"/>
                  </a:lnTo>
                  <a:lnTo>
                    <a:pt x="3489" y="2458"/>
                  </a:lnTo>
                  <a:lnTo>
                    <a:pt x="3708" y="2261"/>
                  </a:lnTo>
                  <a:lnTo>
                    <a:pt x="3950" y="2129"/>
                  </a:lnTo>
                  <a:lnTo>
                    <a:pt x="4213" y="2019"/>
                  </a:lnTo>
                  <a:lnTo>
                    <a:pt x="4498" y="1932"/>
                  </a:lnTo>
                  <a:lnTo>
                    <a:pt x="4784" y="1888"/>
                  </a:lnTo>
                  <a:lnTo>
                    <a:pt x="5069" y="1888"/>
                  </a:lnTo>
                  <a:lnTo>
                    <a:pt x="5354" y="1932"/>
                  </a:lnTo>
                  <a:lnTo>
                    <a:pt x="5639" y="1997"/>
                  </a:lnTo>
                  <a:lnTo>
                    <a:pt x="5639" y="1997"/>
                  </a:lnTo>
                  <a:lnTo>
                    <a:pt x="5683" y="1866"/>
                  </a:lnTo>
                  <a:lnTo>
                    <a:pt x="5727" y="1712"/>
                  </a:lnTo>
                  <a:lnTo>
                    <a:pt x="5903" y="1449"/>
                  </a:lnTo>
                  <a:lnTo>
                    <a:pt x="6100" y="1208"/>
                  </a:lnTo>
                  <a:lnTo>
                    <a:pt x="6342" y="1010"/>
                  </a:lnTo>
                  <a:lnTo>
                    <a:pt x="6605" y="813"/>
                  </a:lnTo>
                  <a:lnTo>
                    <a:pt x="6868" y="681"/>
                  </a:lnTo>
                  <a:lnTo>
                    <a:pt x="7175" y="549"/>
                  </a:lnTo>
                  <a:lnTo>
                    <a:pt x="7461" y="483"/>
                  </a:lnTo>
                  <a:lnTo>
                    <a:pt x="7461" y="483"/>
                  </a:lnTo>
                  <a:lnTo>
                    <a:pt x="7768" y="462"/>
                  </a:lnTo>
                  <a:lnTo>
                    <a:pt x="8053" y="505"/>
                  </a:lnTo>
                  <a:lnTo>
                    <a:pt x="8338" y="571"/>
                  </a:lnTo>
                  <a:lnTo>
                    <a:pt x="8624" y="659"/>
                  </a:lnTo>
                  <a:lnTo>
                    <a:pt x="8887" y="813"/>
                  </a:lnTo>
                  <a:lnTo>
                    <a:pt x="9128" y="988"/>
                  </a:lnTo>
                  <a:lnTo>
                    <a:pt x="9348" y="1186"/>
                  </a:lnTo>
                  <a:lnTo>
                    <a:pt x="9523" y="1427"/>
                  </a:lnTo>
                  <a:lnTo>
                    <a:pt x="9523" y="1427"/>
                  </a:lnTo>
                  <a:lnTo>
                    <a:pt x="9611" y="1164"/>
                  </a:lnTo>
                  <a:lnTo>
                    <a:pt x="9721" y="944"/>
                  </a:lnTo>
                  <a:lnTo>
                    <a:pt x="9874" y="725"/>
                  </a:lnTo>
                  <a:lnTo>
                    <a:pt x="10050" y="549"/>
                  </a:lnTo>
                  <a:lnTo>
                    <a:pt x="10247" y="396"/>
                  </a:lnTo>
                  <a:lnTo>
                    <a:pt x="10467" y="286"/>
                  </a:lnTo>
                  <a:lnTo>
                    <a:pt x="10708" y="198"/>
                  </a:lnTo>
                  <a:lnTo>
                    <a:pt x="10993" y="154"/>
                  </a:lnTo>
                  <a:lnTo>
                    <a:pt x="10993" y="154"/>
                  </a:lnTo>
                  <a:lnTo>
                    <a:pt x="11257" y="132"/>
                  </a:lnTo>
                  <a:lnTo>
                    <a:pt x="11542" y="176"/>
                  </a:lnTo>
                  <a:lnTo>
                    <a:pt x="11805" y="242"/>
                  </a:lnTo>
                  <a:lnTo>
                    <a:pt x="12047" y="352"/>
                  </a:lnTo>
                  <a:lnTo>
                    <a:pt x="12288" y="505"/>
                  </a:lnTo>
                  <a:lnTo>
                    <a:pt x="12507" y="681"/>
                  </a:lnTo>
                  <a:lnTo>
                    <a:pt x="12683" y="900"/>
                  </a:lnTo>
                  <a:lnTo>
                    <a:pt x="12837" y="1142"/>
                  </a:lnTo>
                  <a:lnTo>
                    <a:pt x="12837" y="1142"/>
                  </a:lnTo>
                  <a:lnTo>
                    <a:pt x="12990" y="900"/>
                  </a:lnTo>
                  <a:lnTo>
                    <a:pt x="13188" y="681"/>
                  </a:lnTo>
                  <a:lnTo>
                    <a:pt x="13429" y="505"/>
                  </a:lnTo>
                  <a:lnTo>
                    <a:pt x="13692" y="330"/>
                  </a:lnTo>
                  <a:lnTo>
                    <a:pt x="13978" y="198"/>
                  </a:lnTo>
                  <a:lnTo>
                    <a:pt x="14285" y="88"/>
                  </a:lnTo>
                  <a:lnTo>
                    <a:pt x="14570" y="23"/>
                  </a:lnTo>
                  <a:lnTo>
                    <a:pt x="14855" y="1"/>
                  </a:lnTo>
                  <a:lnTo>
                    <a:pt x="14855" y="1"/>
                  </a:lnTo>
                  <a:lnTo>
                    <a:pt x="15119" y="1"/>
                  </a:lnTo>
                  <a:lnTo>
                    <a:pt x="15404" y="45"/>
                  </a:lnTo>
                  <a:lnTo>
                    <a:pt x="15667" y="132"/>
                  </a:lnTo>
                  <a:lnTo>
                    <a:pt x="15908" y="242"/>
                  </a:lnTo>
                  <a:lnTo>
                    <a:pt x="16150" y="396"/>
                  </a:lnTo>
                  <a:lnTo>
                    <a:pt x="16347" y="571"/>
                  </a:lnTo>
                  <a:lnTo>
                    <a:pt x="16545" y="769"/>
                  </a:lnTo>
                  <a:lnTo>
                    <a:pt x="16698" y="988"/>
                  </a:lnTo>
                  <a:lnTo>
                    <a:pt x="16698" y="988"/>
                  </a:lnTo>
                  <a:lnTo>
                    <a:pt x="16786" y="856"/>
                  </a:lnTo>
                  <a:lnTo>
                    <a:pt x="16896" y="725"/>
                  </a:lnTo>
                  <a:lnTo>
                    <a:pt x="17006" y="615"/>
                  </a:lnTo>
                  <a:lnTo>
                    <a:pt x="17137" y="527"/>
                  </a:lnTo>
                  <a:lnTo>
                    <a:pt x="17401" y="330"/>
                  </a:lnTo>
                  <a:lnTo>
                    <a:pt x="17708" y="198"/>
                  </a:lnTo>
                  <a:lnTo>
                    <a:pt x="18015" y="110"/>
                  </a:lnTo>
                  <a:lnTo>
                    <a:pt x="18190" y="88"/>
                  </a:lnTo>
                  <a:lnTo>
                    <a:pt x="18344" y="67"/>
                  </a:lnTo>
                  <a:lnTo>
                    <a:pt x="18498" y="88"/>
                  </a:lnTo>
                  <a:lnTo>
                    <a:pt x="18651" y="88"/>
                  </a:lnTo>
                  <a:lnTo>
                    <a:pt x="18805" y="132"/>
                  </a:lnTo>
                  <a:lnTo>
                    <a:pt x="18958" y="176"/>
                  </a:lnTo>
                  <a:lnTo>
                    <a:pt x="18958" y="176"/>
                  </a:lnTo>
                  <a:lnTo>
                    <a:pt x="19090" y="264"/>
                  </a:lnTo>
                  <a:lnTo>
                    <a:pt x="19222" y="330"/>
                  </a:lnTo>
                  <a:lnTo>
                    <a:pt x="19353" y="418"/>
                  </a:lnTo>
                  <a:lnTo>
                    <a:pt x="19463" y="527"/>
                  </a:lnTo>
                  <a:lnTo>
                    <a:pt x="19573" y="637"/>
                  </a:lnTo>
                  <a:lnTo>
                    <a:pt x="19661" y="769"/>
                  </a:lnTo>
                  <a:lnTo>
                    <a:pt x="19836" y="1032"/>
                  </a:lnTo>
                  <a:lnTo>
                    <a:pt x="19946" y="1317"/>
                  </a:lnTo>
                  <a:lnTo>
                    <a:pt x="19990" y="1471"/>
                  </a:lnTo>
                  <a:lnTo>
                    <a:pt x="20012" y="1624"/>
                  </a:lnTo>
                  <a:lnTo>
                    <a:pt x="20034" y="1778"/>
                  </a:lnTo>
                  <a:lnTo>
                    <a:pt x="20034" y="1932"/>
                  </a:lnTo>
                  <a:lnTo>
                    <a:pt x="20012" y="2085"/>
                  </a:lnTo>
                  <a:lnTo>
                    <a:pt x="19990" y="2239"/>
                  </a:lnTo>
                  <a:lnTo>
                    <a:pt x="19990" y="2239"/>
                  </a:lnTo>
                  <a:lnTo>
                    <a:pt x="20275" y="2063"/>
                  </a:lnTo>
                  <a:lnTo>
                    <a:pt x="20582" y="1932"/>
                  </a:lnTo>
                  <a:lnTo>
                    <a:pt x="20911" y="1844"/>
                  </a:lnTo>
                  <a:lnTo>
                    <a:pt x="21240" y="1800"/>
                  </a:lnTo>
                  <a:lnTo>
                    <a:pt x="21592" y="1800"/>
                  </a:lnTo>
                  <a:lnTo>
                    <a:pt x="21921" y="1844"/>
                  </a:lnTo>
                  <a:lnTo>
                    <a:pt x="22074" y="1888"/>
                  </a:lnTo>
                  <a:lnTo>
                    <a:pt x="22250" y="1954"/>
                  </a:lnTo>
                  <a:lnTo>
                    <a:pt x="22381" y="2019"/>
                  </a:lnTo>
                  <a:lnTo>
                    <a:pt x="22535" y="2107"/>
                  </a:lnTo>
                  <a:lnTo>
                    <a:pt x="22535" y="2107"/>
                  </a:lnTo>
                  <a:lnTo>
                    <a:pt x="22667" y="2195"/>
                  </a:lnTo>
                  <a:lnTo>
                    <a:pt x="22798" y="2305"/>
                  </a:lnTo>
                  <a:lnTo>
                    <a:pt x="23040" y="2546"/>
                  </a:lnTo>
                  <a:lnTo>
                    <a:pt x="23237" y="2809"/>
                  </a:lnTo>
                  <a:lnTo>
                    <a:pt x="23391" y="3117"/>
                  </a:lnTo>
                  <a:lnTo>
                    <a:pt x="23500" y="3424"/>
                  </a:lnTo>
                  <a:lnTo>
                    <a:pt x="23566" y="3753"/>
                  </a:lnTo>
                  <a:lnTo>
                    <a:pt x="23588" y="4082"/>
                  </a:lnTo>
                  <a:lnTo>
                    <a:pt x="23566" y="4258"/>
                  </a:lnTo>
                  <a:lnTo>
                    <a:pt x="23544" y="4433"/>
                  </a:lnTo>
                  <a:lnTo>
                    <a:pt x="23544" y="4433"/>
                  </a:lnTo>
                  <a:lnTo>
                    <a:pt x="23830" y="4411"/>
                  </a:lnTo>
                  <a:lnTo>
                    <a:pt x="24115" y="4433"/>
                  </a:lnTo>
                  <a:lnTo>
                    <a:pt x="24422" y="4477"/>
                  </a:lnTo>
                  <a:lnTo>
                    <a:pt x="24685" y="4587"/>
                  </a:lnTo>
                  <a:lnTo>
                    <a:pt x="24971" y="4718"/>
                  </a:lnTo>
                  <a:lnTo>
                    <a:pt x="25212" y="4894"/>
                  </a:lnTo>
                  <a:lnTo>
                    <a:pt x="25431" y="5091"/>
                  </a:lnTo>
                  <a:lnTo>
                    <a:pt x="25607" y="5311"/>
                  </a:lnTo>
                  <a:lnTo>
                    <a:pt x="25607" y="5311"/>
                  </a:lnTo>
                  <a:lnTo>
                    <a:pt x="25761" y="5552"/>
                  </a:lnTo>
                  <a:lnTo>
                    <a:pt x="25892" y="5815"/>
                  </a:lnTo>
                  <a:lnTo>
                    <a:pt x="25958" y="6079"/>
                  </a:lnTo>
                  <a:lnTo>
                    <a:pt x="26002" y="6364"/>
                  </a:lnTo>
                  <a:lnTo>
                    <a:pt x="26002" y="6649"/>
                  </a:lnTo>
                  <a:lnTo>
                    <a:pt x="25980" y="6935"/>
                  </a:lnTo>
                  <a:lnTo>
                    <a:pt x="25914" y="7220"/>
                  </a:lnTo>
                  <a:lnTo>
                    <a:pt x="25804" y="7483"/>
                  </a:lnTo>
                  <a:lnTo>
                    <a:pt x="25804" y="7483"/>
                  </a:lnTo>
                  <a:lnTo>
                    <a:pt x="26068" y="7637"/>
                  </a:lnTo>
                  <a:lnTo>
                    <a:pt x="26309" y="7790"/>
                  </a:lnTo>
                  <a:lnTo>
                    <a:pt x="26529" y="8010"/>
                  </a:lnTo>
                  <a:lnTo>
                    <a:pt x="26726" y="8229"/>
                  </a:lnTo>
                  <a:lnTo>
                    <a:pt x="26902" y="8492"/>
                  </a:lnTo>
                  <a:lnTo>
                    <a:pt x="27033" y="8756"/>
                  </a:lnTo>
                  <a:lnTo>
                    <a:pt x="27121" y="9019"/>
                  </a:lnTo>
                  <a:lnTo>
                    <a:pt x="27187" y="9326"/>
                  </a:lnTo>
                  <a:lnTo>
                    <a:pt x="27187" y="9326"/>
                  </a:lnTo>
                  <a:lnTo>
                    <a:pt x="27187" y="9612"/>
                  </a:lnTo>
                  <a:lnTo>
                    <a:pt x="27143" y="9897"/>
                  </a:lnTo>
                  <a:lnTo>
                    <a:pt x="27077" y="10160"/>
                  </a:lnTo>
                  <a:lnTo>
                    <a:pt x="26967" y="10445"/>
                  </a:lnTo>
                  <a:lnTo>
                    <a:pt x="26814" y="10687"/>
                  </a:lnTo>
                  <a:lnTo>
                    <a:pt x="26638" y="10928"/>
                  </a:lnTo>
                  <a:lnTo>
                    <a:pt x="26441" y="11126"/>
                  </a:lnTo>
                  <a:lnTo>
                    <a:pt x="26221" y="11301"/>
                  </a:lnTo>
                  <a:lnTo>
                    <a:pt x="26221" y="11301"/>
                  </a:lnTo>
                  <a:lnTo>
                    <a:pt x="26375" y="11411"/>
                  </a:lnTo>
                  <a:lnTo>
                    <a:pt x="26529" y="11564"/>
                  </a:lnTo>
                  <a:lnTo>
                    <a:pt x="26660" y="11740"/>
                  </a:lnTo>
                  <a:lnTo>
                    <a:pt x="26748" y="11915"/>
                  </a:lnTo>
                  <a:lnTo>
                    <a:pt x="26836" y="12113"/>
                  </a:lnTo>
                  <a:lnTo>
                    <a:pt x="26902" y="12332"/>
                  </a:lnTo>
                  <a:lnTo>
                    <a:pt x="26924" y="12530"/>
                  </a:lnTo>
                  <a:lnTo>
                    <a:pt x="26924" y="12727"/>
                  </a:lnTo>
                  <a:lnTo>
                    <a:pt x="26924" y="12727"/>
                  </a:lnTo>
                  <a:lnTo>
                    <a:pt x="26902" y="12969"/>
                  </a:lnTo>
                  <a:lnTo>
                    <a:pt x="26836" y="13210"/>
                  </a:lnTo>
                  <a:lnTo>
                    <a:pt x="26748" y="13429"/>
                  </a:lnTo>
                  <a:lnTo>
                    <a:pt x="26638" y="13649"/>
                  </a:lnTo>
                  <a:lnTo>
                    <a:pt x="26507" y="13846"/>
                  </a:lnTo>
                  <a:lnTo>
                    <a:pt x="26353" y="14044"/>
                  </a:lnTo>
                  <a:lnTo>
                    <a:pt x="26046" y="14439"/>
                  </a:lnTo>
                  <a:lnTo>
                    <a:pt x="26046" y="14439"/>
                  </a:lnTo>
                  <a:lnTo>
                    <a:pt x="26177" y="14614"/>
                  </a:lnTo>
                  <a:lnTo>
                    <a:pt x="26265" y="14834"/>
                  </a:lnTo>
                  <a:lnTo>
                    <a:pt x="26309" y="15053"/>
                  </a:lnTo>
                  <a:lnTo>
                    <a:pt x="26309" y="15295"/>
                  </a:lnTo>
                  <a:lnTo>
                    <a:pt x="26287" y="15536"/>
                  </a:lnTo>
                  <a:lnTo>
                    <a:pt x="26243" y="15777"/>
                  </a:lnTo>
                  <a:lnTo>
                    <a:pt x="26199" y="15997"/>
                  </a:lnTo>
                  <a:lnTo>
                    <a:pt x="26112" y="16216"/>
                  </a:lnTo>
                  <a:lnTo>
                    <a:pt x="26112" y="16216"/>
                  </a:lnTo>
                  <a:lnTo>
                    <a:pt x="26002" y="16436"/>
                  </a:lnTo>
                  <a:lnTo>
                    <a:pt x="25892" y="16611"/>
                  </a:lnTo>
                  <a:lnTo>
                    <a:pt x="25739" y="16787"/>
                  </a:lnTo>
                  <a:lnTo>
                    <a:pt x="25563" y="16918"/>
                  </a:lnTo>
                  <a:lnTo>
                    <a:pt x="25366" y="17050"/>
                  </a:lnTo>
                  <a:lnTo>
                    <a:pt x="25168" y="17138"/>
                  </a:lnTo>
                  <a:lnTo>
                    <a:pt x="24949" y="17204"/>
                  </a:lnTo>
                  <a:lnTo>
                    <a:pt x="24729" y="17247"/>
                  </a:lnTo>
                  <a:lnTo>
                    <a:pt x="24729" y="17247"/>
                  </a:lnTo>
                  <a:lnTo>
                    <a:pt x="24685" y="17533"/>
                  </a:lnTo>
                  <a:lnTo>
                    <a:pt x="24598" y="17818"/>
                  </a:lnTo>
                  <a:lnTo>
                    <a:pt x="24466" y="18103"/>
                  </a:lnTo>
                  <a:lnTo>
                    <a:pt x="24290" y="18388"/>
                  </a:lnTo>
                  <a:lnTo>
                    <a:pt x="24071" y="18630"/>
                  </a:lnTo>
                  <a:lnTo>
                    <a:pt x="23852" y="18849"/>
                  </a:lnTo>
                  <a:lnTo>
                    <a:pt x="23610" y="19025"/>
                  </a:lnTo>
                  <a:lnTo>
                    <a:pt x="23347" y="19156"/>
                  </a:lnTo>
                  <a:lnTo>
                    <a:pt x="23347" y="19156"/>
                  </a:lnTo>
                  <a:lnTo>
                    <a:pt x="23084" y="19244"/>
                  </a:lnTo>
                  <a:lnTo>
                    <a:pt x="22798" y="19288"/>
                  </a:lnTo>
                  <a:lnTo>
                    <a:pt x="22513" y="19310"/>
                  </a:lnTo>
                  <a:lnTo>
                    <a:pt x="22250" y="19288"/>
                  </a:lnTo>
                  <a:lnTo>
                    <a:pt x="21965" y="19222"/>
                  </a:lnTo>
                  <a:lnTo>
                    <a:pt x="21701" y="19113"/>
                  </a:lnTo>
                  <a:lnTo>
                    <a:pt x="21460" y="18981"/>
                  </a:lnTo>
                  <a:lnTo>
                    <a:pt x="21240" y="18805"/>
                  </a:lnTo>
                  <a:lnTo>
                    <a:pt x="21240" y="18805"/>
                  </a:lnTo>
                  <a:lnTo>
                    <a:pt x="21153" y="18981"/>
                  </a:lnTo>
                  <a:lnTo>
                    <a:pt x="21043" y="19156"/>
                  </a:lnTo>
                  <a:lnTo>
                    <a:pt x="20889" y="19310"/>
                  </a:lnTo>
                  <a:lnTo>
                    <a:pt x="20714" y="19442"/>
                  </a:lnTo>
                  <a:lnTo>
                    <a:pt x="20516" y="19551"/>
                  </a:lnTo>
                  <a:lnTo>
                    <a:pt x="20319" y="19639"/>
                  </a:lnTo>
                  <a:lnTo>
                    <a:pt x="20099" y="19705"/>
                  </a:lnTo>
                  <a:lnTo>
                    <a:pt x="19902" y="19727"/>
                  </a:lnTo>
                  <a:lnTo>
                    <a:pt x="19902" y="19727"/>
                  </a:lnTo>
                  <a:lnTo>
                    <a:pt x="19704" y="19727"/>
                  </a:lnTo>
                  <a:lnTo>
                    <a:pt x="19507" y="19705"/>
                  </a:lnTo>
                  <a:lnTo>
                    <a:pt x="19310" y="19639"/>
                  </a:lnTo>
                  <a:lnTo>
                    <a:pt x="19134" y="19551"/>
                  </a:lnTo>
                  <a:lnTo>
                    <a:pt x="18958" y="19442"/>
                  </a:lnTo>
                  <a:lnTo>
                    <a:pt x="18805" y="19310"/>
                  </a:lnTo>
                  <a:lnTo>
                    <a:pt x="18673" y="19156"/>
                  </a:lnTo>
                  <a:lnTo>
                    <a:pt x="18585" y="18981"/>
                  </a:lnTo>
                  <a:lnTo>
                    <a:pt x="18585" y="18981"/>
                  </a:lnTo>
                  <a:lnTo>
                    <a:pt x="18498" y="19135"/>
                  </a:lnTo>
                  <a:lnTo>
                    <a:pt x="18366" y="19266"/>
                  </a:lnTo>
                  <a:lnTo>
                    <a:pt x="18234" y="19376"/>
                  </a:lnTo>
                  <a:lnTo>
                    <a:pt x="18059" y="19464"/>
                  </a:lnTo>
                  <a:lnTo>
                    <a:pt x="17883" y="19529"/>
                  </a:lnTo>
                  <a:lnTo>
                    <a:pt x="17708" y="19573"/>
                  </a:lnTo>
                  <a:lnTo>
                    <a:pt x="17532" y="19617"/>
                  </a:lnTo>
                  <a:lnTo>
                    <a:pt x="17335" y="19639"/>
                  </a:lnTo>
                  <a:lnTo>
                    <a:pt x="17335" y="19639"/>
                  </a:lnTo>
                  <a:lnTo>
                    <a:pt x="17181" y="19617"/>
                  </a:lnTo>
                  <a:lnTo>
                    <a:pt x="17006" y="19595"/>
                  </a:lnTo>
                  <a:lnTo>
                    <a:pt x="16830" y="19529"/>
                  </a:lnTo>
                  <a:lnTo>
                    <a:pt x="16676" y="19464"/>
                  </a:lnTo>
                  <a:lnTo>
                    <a:pt x="16545" y="19354"/>
                  </a:lnTo>
                  <a:lnTo>
                    <a:pt x="16413" y="19244"/>
                  </a:lnTo>
                  <a:lnTo>
                    <a:pt x="16303" y="19113"/>
                  </a:lnTo>
                  <a:lnTo>
                    <a:pt x="16216" y="18981"/>
                  </a:lnTo>
                  <a:lnTo>
                    <a:pt x="16216" y="18981"/>
                  </a:lnTo>
                  <a:lnTo>
                    <a:pt x="16040" y="19178"/>
                  </a:lnTo>
                  <a:lnTo>
                    <a:pt x="15865" y="19354"/>
                  </a:lnTo>
                  <a:lnTo>
                    <a:pt x="15645" y="19486"/>
                  </a:lnTo>
                  <a:lnTo>
                    <a:pt x="15426" y="19617"/>
                  </a:lnTo>
                  <a:lnTo>
                    <a:pt x="15184" y="19705"/>
                  </a:lnTo>
                  <a:lnTo>
                    <a:pt x="14943" y="19793"/>
                  </a:lnTo>
                  <a:lnTo>
                    <a:pt x="14680" y="19837"/>
                  </a:lnTo>
                  <a:lnTo>
                    <a:pt x="14438" y="19881"/>
                  </a:lnTo>
                  <a:lnTo>
                    <a:pt x="14438" y="19881"/>
                  </a:lnTo>
                  <a:lnTo>
                    <a:pt x="14175" y="19902"/>
                  </a:lnTo>
                  <a:lnTo>
                    <a:pt x="13912" y="19902"/>
                  </a:lnTo>
                  <a:lnTo>
                    <a:pt x="13648" y="19859"/>
                  </a:lnTo>
                  <a:lnTo>
                    <a:pt x="13385" y="19793"/>
                  </a:lnTo>
                  <a:lnTo>
                    <a:pt x="13144" y="19705"/>
                  </a:lnTo>
                  <a:lnTo>
                    <a:pt x="12902" y="19595"/>
                  </a:lnTo>
                  <a:lnTo>
                    <a:pt x="12683" y="19442"/>
                  </a:lnTo>
                  <a:lnTo>
                    <a:pt x="12463" y="19288"/>
                  </a:lnTo>
                  <a:lnTo>
                    <a:pt x="12463" y="19288"/>
                  </a:lnTo>
                  <a:lnTo>
                    <a:pt x="12288" y="19486"/>
                  </a:lnTo>
                  <a:lnTo>
                    <a:pt x="12090" y="19683"/>
                  </a:lnTo>
                  <a:lnTo>
                    <a:pt x="11871" y="19837"/>
                  </a:lnTo>
                  <a:lnTo>
                    <a:pt x="11652" y="19968"/>
                  </a:lnTo>
                  <a:lnTo>
                    <a:pt x="11410" y="20078"/>
                  </a:lnTo>
                  <a:lnTo>
                    <a:pt x="11147" y="20188"/>
                  </a:lnTo>
                  <a:lnTo>
                    <a:pt x="10906" y="20254"/>
                  </a:lnTo>
                  <a:lnTo>
                    <a:pt x="10620" y="20297"/>
                  </a:lnTo>
                  <a:lnTo>
                    <a:pt x="10620" y="20297"/>
                  </a:lnTo>
                  <a:lnTo>
                    <a:pt x="10357" y="20319"/>
                  </a:lnTo>
                  <a:lnTo>
                    <a:pt x="10072" y="20319"/>
                  </a:lnTo>
                  <a:lnTo>
                    <a:pt x="9808" y="20297"/>
                  </a:lnTo>
                  <a:lnTo>
                    <a:pt x="9545" y="20232"/>
                  </a:lnTo>
                  <a:lnTo>
                    <a:pt x="9282" y="20166"/>
                  </a:lnTo>
                  <a:lnTo>
                    <a:pt x="9019" y="20056"/>
                  </a:lnTo>
                  <a:lnTo>
                    <a:pt x="8777" y="19946"/>
                  </a:lnTo>
                  <a:lnTo>
                    <a:pt x="8536" y="19793"/>
                  </a:lnTo>
                  <a:lnTo>
                    <a:pt x="8536" y="19793"/>
                  </a:lnTo>
                  <a:lnTo>
                    <a:pt x="8470" y="19881"/>
                  </a:lnTo>
                  <a:lnTo>
                    <a:pt x="8360" y="19946"/>
                  </a:lnTo>
                  <a:lnTo>
                    <a:pt x="8163" y="20078"/>
                  </a:lnTo>
                  <a:lnTo>
                    <a:pt x="7921" y="20166"/>
                  </a:lnTo>
                  <a:lnTo>
                    <a:pt x="7658" y="20210"/>
                  </a:lnTo>
                  <a:lnTo>
                    <a:pt x="7417" y="20232"/>
                  </a:lnTo>
                  <a:lnTo>
                    <a:pt x="7153" y="20232"/>
                  </a:lnTo>
                  <a:lnTo>
                    <a:pt x="6890" y="20166"/>
                  </a:lnTo>
                  <a:lnTo>
                    <a:pt x="6671" y="20100"/>
                  </a:lnTo>
                  <a:lnTo>
                    <a:pt x="6671" y="20100"/>
                  </a:lnTo>
                  <a:lnTo>
                    <a:pt x="6473" y="19990"/>
                  </a:lnTo>
                  <a:lnTo>
                    <a:pt x="6276" y="19837"/>
                  </a:lnTo>
                  <a:lnTo>
                    <a:pt x="6122" y="19661"/>
                  </a:lnTo>
                  <a:lnTo>
                    <a:pt x="5991" y="19464"/>
                  </a:lnTo>
                  <a:lnTo>
                    <a:pt x="5903" y="19244"/>
                  </a:lnTo>
                  <a:lnTo>
                    <a:pt x="5837" y="19025"/>
                  </a:lnTo>
                  <a:lnTo>
                    <a:pt x="5793" y="18783"/>
                  </a:lnTo>
                  <a:lnTo>
                    <a:pt x="5815" y="18542"/>
                  </a:lnTo>
                  <a:lnTo>
                    <a:pt x="5815" y="18542"/>
                  </a:lnTo>
                  <a:lnTo>
                    <a:pt x="5617" y="18652"/>
                  </a:lnTo>
                  <a:lnTo>
                    <a:pt x="5398" y="18696"/>
                  </a:lnTo>
                  <a:lnTo>
                    <a:pt x="5157" y="18740"/>
                  </a:lnTo>
                  <a:lnTo>
                    <a:pt x="4915" y="18761"/>
                  </a:lnTo>
                  <a:lnTo>
                    <a:pt x="4674" y="18783"/>
                  </a:lnTo>
                  <a:lnTo>
                    <a:pt x="4433" y="18761"/>
                  </a:lnTo>
                  <a:lnTo>
                    <a:pt x="3994" y="18718"/>
                  </a:lnTo>
                  <a:lnTo>
                    <a:pt x="3994" y="18718"/>
                  </a:lnTo>
                  <a:lnTo>
                    <a:pt x="3774" y="18674"/>
                  </a:lnTo>
                  <a:lnTo>
                    <a:pt x="3555" y="18608"/>
                  </a:lnTo>
                  <a:lnTo>
                    <a:pt x="3357" y="18520"/>
                  </a:lnTo>
                  <a:lnTo>
                    <a:pt x="3182" y="18410"/>
                  </a:lnTo>
                  <a:lnTo>
                    <a:pt x="3006" y="18279"/>
                  </a:lnTo>
                  <a:lnTo>
                    <a:pt x="2853" y="18125"/>
                  </a:lnTo>
                  <a:lnTo>
                    <a:pt x="2743" y="17950"/>
                  </a:lnTo>
                  <a:lnTo>
                    <a:pt x="2633" y="17752"/>
                  </a:lnTo>
                  <a:lnTo>
                    <a:pt x="2633" y="17752"/>
                  </a:lnTo>
                  <a:lnTo>
                    <a:pt x="2567" y="17555"/>
                  </a:lnTo>
                  <a:lnTo>
                    <a:pt x="2546" y="17335"/>
                  </a:lnTo>
                  <a:lnTo>
                    <a:pt x="2546" y="17116"/>
                  </a:lnTo>
                  <a:lnTo>
                    <a:pt x="2589" y="16896"/>
                  </a:lnTo>
                  <a:lnTo>
                    <a:pt x="2655" y="16699"/>
                  </a:lnTo>
                  <a:lnTo>
                    <a:pt x="2765" y="16523"/>
                  </a:lnTo>
                  <a:lnTo>
                    <a:pt x="2897" y="16348"/>
                  </a:lnTo>
                  <a:lnTo>
                    <a:pt x="3072" y="1621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5520;p48">
              <a:extLst>
                <a:ext uri="{FF2B5EF4-FFF2-40B4-BE49-F238E27FC236}">
                  <a16:creationId xmlns:a16="http://schemas.microsoft.com/office/drawing/2014/main" id="{BD3C2CDF-59E7-4ACB-90EA-2F5554D487C0}"/>
                </a:ext>
              </a:extLst>
            </p:cNvPr>
            <p:cNvSpPr/>
            <p:nvPr/>
          </p:nvSpPr>
          <p:spPr>
            <a:xfrm>
              <a:off x="8049200" y="2339700"/>
              <a:ext cx="561200" cy="385650"/>
            </a:xfrm>
            <a:custGeom>
              <a:avLst/>
              <a:gdLst/>
              <a:ahLst/>
              <a:cxnLst/>
              <a:rect l="l" t="t" r="r" b="b"/>
              <a:pathLst>
                <a:path w="22448" h="15426" extrusionOk="0">
                  <a:moveTo>
                    <a:pt x="2041" y="3862"/>
                  </a:moveTo>
                  <a:lnTo>
                    <a:pt x="2041" y="3862"/>
                  </a:lnTo>
                  <a:lnTo>
                    <a:pt x="1821" y="3906"/>
                  </a:lnTo>
                  <a:lnTo>
                    <a:pt x="1580" y="3972"/>
                  </a:lnTo>
                  <a:lnTo>
                    <a:pt x="1382" y="4059"/>
                  </a:lnTo>
                  <a:lnTo>
                    <a:pt x="1185" y="4169"/>
                  </a:lnTo>
                  <a:lnTo>
                    <a:pt x="1009" y="4323"/>
                  </a:lnTo>
                  <a:lnTo>
                    <a:pt x="856" y="4498"/>
                  </a:lnTo>
                  <a:lnTo>
                    <a:pt x="724" y="4674"/>
                  </a:lnTo>
                  <a:lnTo>
                    <a:pt x="614" y="4893"/>
                  </a:lnTo>
                  <a:lnTo>
                    <a:pt x="614" y="4893"/>
                  </a:lnTo>
                  <a:lnTo>
                    <a:pt x="549" y="5113"/>
                  </a:lnTo>
                  <a:lnTo>
                    <a:pt x="505" y="5332"/>
                  </a:lnTo>
                  <a:lnTo>
                    <a:pt x="483" y="5573"/>
                  </a:lnTo>
                  <a:lnTo>
                    <a:pt x="505" y="5793"/>
                  </a:lnTo>
                  <a:lnTo>
                    <a:pt x="571" y="6012"/>
                  </a:lnTo>
                  <a:lnTo>
                    <a:pt x="658" y="6232"/>
                  </a:lnTo>
                  <a:lnTo>
                    <a:pt x="768" y="6429"/>
                  </a:lnTo>
                  <a:lnTo>
                    <a:pt x="900" y="6627"/>
                  </a:lnTo>
                  <a:lnTo>
                    <a:pt x="900" y="6627"/>
                  </a:lnTo>
                  <a:lnTo>
                    <a:pt x="746" y="6693"/>
                  </a:lnTo>
                  <a:lnTo>
                    <a:pt x="571" y="6802"/>
                  </a:lnTo>
                  <a:lnTo>
                    <a:pt x="417" y="6934"/>
                  </a:lnTo>
                  <a:lnTo>
                    <a:pt x="285" y="7066"/>
                  </a:lnTo>
                  <a:lnTo>
                    <a:pt x="176" y="7219"/>
                  </a:lnTo>
                  <a:lnTo>
                    <a:pt x="88" y="7395"/>
                  </a:lnTo>
                  <a:lnTo>
                    <a:pt x="22" y="7570"/>
                  </a:lnTo>
                  <a:lnTo>
                    <a:pt x="0" y="7724"/>
                  </a:lnTo>
                  <a:lnTo>
                    <a:pt x="0" y="7724"/>
                  </a:lnTo>
                  <a:lnTo>
                    <a:pt x="22" y="7899"/>
                  </a:lnTo>
                  <a:lnTo>
                    <a:pt x="66" y="8075"/>
                  </a:lnTo>
                  <a:lnTo>
                    <a:pt x="132" y="8229"/>
                  </a:lnTo>
                  <a:lnTo>
                    <a:pt x="220" y="8360"/>
                  </a:lnTo>
                  <a:lnTo>
                    <a:pt x="329" y="8492"/>
                  </a:lnTo>
                  <a:lnTo>
                    <a:pt x="461" y="8623"/>
                  </a:lnTo>
                  <a:lnTo>
                    <a:pt x="593" y="8711"/>
                  </a:lnTo>
                  <a:lnTo>
                    <a:pt x="746" y="8777"/>
                  </a:lnTo>
                  <a:lnTo>
                    <a:pt x="746" y="8777"/>
                  </a:lnTo>
                  <a:lnTo>
                    <a:pt x="593" y="8931"/>
                  </a:lnTo>
                  <a:lnTo>
                    <a:pt x="461" y="9084"/>
                  </a:lnTo>
                  <a:lnTo>
                    <a:pt x="329" y="9260"/>
                  </a:lnTo>
                  <a:lnTo>
                    <a:pt x="241" y="9457"/>
                  </a:lnTo>
                  <a:lnTo>
                    <a:pt x="176" y="9633"/>
                  </a:lnTo>
                  <a:lnTo>
                    <a:pt x="132" y="9830"/>
                  </a:lnTo>
                  <a:lnTo>
                    <a:pt x="132" y="10050"/>
                  </a:lnTo>
                  <a:lnTo>
                    <a:pt x="154" y="10247"/>
                  </a:lnTo>
                  <a:lnTo>
                    <a:pt x="154" y="10247"/>
                  </a:lnTo>
                  <a:lnTo>
                    <a:pt x="220" y="10467"/>
                  </a:lnTo>
                  <a:lnTo>
                    <a:pt x="307" y="10664"/>
                  </a:lnTo>
                  <a:lnTo>
                    <a:pt x="417" y="10840"/>
                  </a:lnTo>
                  <a:lnTo>
                    <a:pt x="549" y="11015"/>
                  </a:lnTo>
                  <a:lnTo>
                    <a:pt x="702" y="11169"/>
                  </a:lnTo>
                  <a:lnTo>
                    <a:pt x="856" y="11300"/>
                  </a:lnTo>
                  <a:lnTo>
                    <a:pt x="1053" y="11410"/>
                  </a:lnTo>
                  <a:lnTo>
                    <a:pt x="1251" y="11498"/>
                  </a:lnTo>
                  <a:lnTo>
                    <a:pt x="1251" y="11498"/>
                  </a:lnTo>
                  <a:lnTo>
                    <a:pt x="1251" y="11652"/>
                  </a:lnTo>
                  <a:lnTo>
                    <a:pt x="1273" y="11827"/>
                  </a:lnTo>
                  <a:lnTo>
                    <a:pt x="1339" y="12200"/>
                  </a:lnTo>
                  <a:lnTo>
                    <a:pt x="1448" y="12529"/>
                  </a:lnTo>
                  <a:lnTo>
                    <a:pt x="1624" y="12880"/>
                  </a:lnTo>
                  <a:lnTo>
                    <a:pt x="1821" y="13187"/>
                  </a:lnTo>
                  <a:lnTo>
                    <a:pt x="1931" y="13319"/>
                  </a:lnTo>
                  <a:lnTo>
                    <a:pt x="2063" y="13451"/>
                  </a:lnTo>
                  <a:lnTo>
                    <a:pt x="2194" y="13582"/>
                  </a:lnTo>
                  <a:lnTo>
                    <a:pt x="2326" y="13670"/>
                  </a:lnTo>
                  <a:lnTo>
                    <a:pt x="2480" y="13780"/>
                  </a:lnTo>
                  <a:lnTo>
                    <a:pt x="2633" y="13846"/>
                  </a:lnTo>
                  <a:lnTo>
                    <a:pt x="2633" y="13846"/>
                  </a:lnTo>
                  <a:lnTo>
                    <a:pt x="2787" y="13912"/>
                  </a:lnTo>
                  <a:lnTo>
                    <a:pt x="2940" y="13955"/>
                  </a:lnTo>
                  <a:lnTo>
                    <a:pt x="3291" y="14021"/>
                  </a:lnTo>
                  <a:lnTo>
                    <a:pt x="3621" y="14021"/>
                  </a:lnTo>
                  <a:lnTo>
                    <a:pt x="3972" y="13977"/>
                  </a:lnTo>
                  <a:lnTo>
                    <a:pt x="4301" y="13890"/>
                  </a:lnTo>
                  <a:lnTo>
                    <a:pt x="4608" y="13758"/>
                  </a:lnTo>
                  <a:lnTo>
                    <a:pt x="4893" y="13582"/>
                  </a:lnTo>
                  <a:lnTo>
                    <a:pt x="5025" y="13473"/>
                  </a:lnTo>
                  <a:lnTo>
                    <a:pt x="5157" y="13363"/>
                  </a:lnTo>
                  <a:lnTo>
                    <a:pt x="5157" y="13363"/>
                  </a:lnTo>
                  <a:lnTo>
                    <a:pt x="5222" y="13714"/>
                  </a:lnTo>
                  <a:lnTo>
                    <a:pt x="5354" y="14021"/>
                  </a:lnTo>
                  <a:lnTo>
                    <a:pt x="5508" y="14328"/>
                  </a:lnTo>
                  <a:lnTo>
                    <a:pt x="5595" y="14482"/>
                  </a:lnTo>
                  <a:lnTo>
                    <a:pt x="5705" y="14614"/>
                  </a:lnTo>
                  <a:lnTo>
                    <a:pt x="5815" y="14723"/>
                  </a:lnTo>
                  <a:lnTo>
                    <a:pt x="5946" y="14833"/>
                  </a:lnTo>
                  <a:lnTo>
                    <a:pt x="6078" y="14943"/>
                  </a:lnTo>
                  <a:lnTo>
                    <a:pt x="6232" y="15009"/>
                  </a:lnTo>
                  <a:lnTo>
                    <a:pt x="6363" y="15075"/>
                  </a:lnTo>
                  <a:lnTo>
                    <a:pt x="6517" y="15140"/>
                  </a:lnTo>
                  <a:lnTo>
                    <a:pt x="6693" y="15184"/>
                  </a:lnTo>
                  <a:lnTo>
                    <a:pt x="6868" y="15184"/>
                  </a:lnTo>
                  <a:lnTo>
                    <a:pt x="6868" y="15184"/>
                  </a:lnTo>
                  <a:lnTo>
                    <a:pt x="7044" y="15184"/>
                  </a:lnTo>
                  <a:lnTo>
                    <a:pt x="7197" y="15184"/>
                  </a:lnTo>
                  <a:lnTo>
                    <a:pt x="7373" y="15140"/>
                  </a:lnTo>
                  <a:lnTo>
                    <a:pt x="7548" y="15096"/>
                  </a:lnTo>
                  <a:lnTo>
                    <a:pt x="7702" y="15031"/>
                  </a:lnTo>
                  <a:lnTo>
                    <a:pt x="7855" y="14965"/>
                  </a:lnTo>
                  <a:lnTo>
                    <a:pt x="8009" y="14877"/>
                  </a:lnTo>
                  <a:lnTo>
                    <a:pt x="8163" y="14789"/>
                  </a:lnTo>
                  <a:lnTo>
                    <a:pt x="8294" y="14680"/>
                  </a:lnTo>
                  <a:lnTo>
                    <a:pt x="8426" y="14548"/>
                  </a:lnTo>
                  <a:lnTo>
                    <a:pt x="8536" y="14438"/>
                  </a:lnTo>
                  <a:lnTo>
                    <a:pt x="8645" y="14285"/>
                  </a:lnTo>
                  <a:lnTo>
                    <a:pt x="8733" y="14153"/>
                  </a:lnTo>
                  <a:lnTo>
                    <a:pt x="8799" y="13999"/>
                  </a:lnTo>
                  <a:lnTo>
                    <a:pt x="8865" y="13824"/>
                  </a:lnTo>
                  <a:lnTo>
                    <a:pt x="8931" y="13670"/>
                  </a:lnTo>
                  <a:lnTo>
                    <a:pt x="8931" y="13670"/>
                  </a:lnTo>
                  <a:lnTo>
                    <a:pt x="8953" y="13846"/>
                  </a:lnTo>
                  <a:lnTo>
                    <a:pt x="8996" y="14021"/>
                  </a:lnTo>
                  <a:lnTo>
                    <a:pt x="9062" y="14175"/>
                  </a:lnTo>
                  <a:lnTo>
                    <a:pt x="9150" y="14350"/>
                  </a:lnTo>
                  <a:lnTo>
                    <a:pt x="9238" y="14504"/>
                  </a:lnTo>
                  <a:lnTo>
                    <a:pt x="9348" y="14636"/>
                  </a:lnTo>
                  <a:lnTo>
                    <a:pt x="9457" y="14789"/>
                  </a:lnTo>
                  <a:lnTo>
                    <a:pt x="9589" y="14899"/>
                  </a:lnTo>
                  <a:lnTo>
                    <a:pt x="9721" y="15031"/>
                  </a:lnTo>
                  <a:lnTo>
                    <a:pt x="9874" y="15118"/>
                  </a:lnTo>
                  <a:lnTo>
                    <a:pt x="10028" y="15228"/>
                  </a:lnTo>
                  <a:lnTo>
                    <a:pt x="10181" y="15294"/>
                  </a:lnTo>
                  <a:lnTo>
                    <a:pt x="10357" y="15360"/>
                  </a:lnTo>
                  <a:lnTo>
                    <a:pt x="10532" y="15404"/>
                  </a:lnTo>
                  <a:lnTo>
                    <a:pt x="10708" y="15426"/>
                  </a:lnTo>
                  <a:lnTo>
                    <a:pt x="10883" y="15426"/>
                  </a:lnTo>
                  <a:lnTo>
                    <a:pt x="10883" y="15426"/>
                  </a:lnTo>
                  <a:lnTo>
                    <a:pt x="11059" y="15426"/>
                  </a:lnTo>
                  <a:lnTo>
                    <a:pt x="11235" y="15382"/>
                  </a:lnTo>
                  <a:lnTo>
                    <a:pt x="11388" y="15338"/>
                  </a:lnTo>
                  <a:lnTo>
                    <a:pt x="11564" y="15294"/>
                  </a:lnTo>
                  <a:lnTo>
                    <a:pt x="11717" y="15206"/>
                  </a:lnTo>
                  <a:lnTo>
                    <a:pt x="11871" y="15118"/>
                  </a:lnTo>
                  <a:lnTo>
                    <a:pt x="12025" y="15009"/>
                  </a:lnTo>
                  <a:lnTo>
                    <a:pt x="12156" y="14899"/>
                  </a:lnTo>
                  <a:lnTo>
                    <a:pt x="12288" y="14767"/>
                  </a:lnTo>
                  <a:lnTo>
                    <a:pt x="12398" y="14636"/>
                  </a:lnTo>
                  <a:lnTo>
                    <a:pt x="12485" y="14504"/>
                  </a:lnTo>
                  <a:lnTo>
                    <a:pt x="12573" y="14350"/>
                  </a:lnTo>
                  <a:lnTo>
                    <a:pt x="12661" y="14175"/>
                  </a:lnTo>
                  <a:lnTo>
                    <a:pt x="12727" y="14021"/>
                  </a:lnTo>
                  <a:lnTo>
                    <a:pt x="12771" y="13846"/>
                  </a:lnTo>
                  <a:lnTo>
                    <a:pt x="12792" y="13670"/>
                  </a:lnTo>
                  <a:lnTo>
                    <a:pt x="12792" y="13670"/>
                  </a:lnTo>
                  <a:lnTo>
                    <a:pt x="13056" y="14087"/>
                  </a:lnTo>
                  <a:lnTo>
                    <a:pt x="13341" y="14460"/>
                  </a:lnTo>
                  <a:lnTo>
                    <a:pt x="13495" y="14636"/>
                  </a:lnTo>
                  <a:lnTo>
                    <a:pt x="13648" y="14789"/>
                  </a:lnTo>
                  <a:lnTo>
                    <a:pt x="13846" y="14921"/>
                  </a:lnTo>
                  <a:lnTo>
                    <a:pt x="14065" y="15031"/>
                  </a:lnTo>
                  <a:lnTo>
                    <a:pt x="14065" y="15031"/>
                  </a:lnTo>
                  <a:lnTo>
                    <a:pt x="14285" y="15118"/>
                  </a:lnTo>
                  <a:lnTo>
                    <a:pt x="14526" y="15184"/>
                  </a:lnTo>
                  <a:lnTo>
                    <a:pt x="14767" y="15206"/>
                  </a:lnTo>
                  <a:lnTo>
                    <a:pt x="15009" y="15228"/>
                  </a:lnTo>
                  <a:lnTo>
                    <a:pt x="15250" y="15206"/>
                  </a:lnTo>
                  <a:lnTo>
                    <a:pt x="15491" y="15162"/>
                  </a:lnTo>
                  <a:lnTo>
                    <a:pt x="15711" y="15096"/>
                  </a:lnTo>
                  <a:lnTo>
                    <a:pt x="15930" y="14987"/>
                  </a:lnTo>
                  <a:lnTo>
                    <a:pt x="15930" y="14987"/>
                  </a:lnTo>
                  <a:lnTo>
                    <a:pt x="16150" y="14855"/>
                  </a:lnTo>
                  <a:lnTo>
                    <a:pt x="16325" y="14702"/>
                  </a:lnTo>
                  <a:lnTo>
                    <a:pt x="16479" y="14504"/>
                  </a:lnTo>
                  <a:lnTo>
                    <a:pt x="16610" y="14307"/>
                  </a:lnTo>
                  <a:lnTo>
                    <a:pt x="16720" y="14087"/>
                  </a:lnTo>
                  <a:lnTo>
                    <a:pt x="16786" y="13846"/>
                  </a:lnTo>
                  <a:lnTo>
                    <a:pt x="16808" y="13626"/>
                  </a:lnTo>
                  <a:lnTo>
                    <a:pt x="16808" y="13385"/>
                  </a:lnTo>
                  <a:lnTo>
                    <a:pt x="16808" y="13385"/>
                  </a:lnTo>
                  <a:lnTo>
                    <a:pt x="17005" y="13692"/>
                  </a:lnTo>
                  <a:lnTo>
                    <a:pt x="17115" y="13824"/>
                  </a:lnTo>
                  <a:lnTo>
                    <a:pt x="17225" y="13934"/>
                  </a:lnTo>
                  <a:lnTo>
                    <a:pt x="17356" y="14043"/>
                  </a:lnTo>
                  <a:lnTo>
                    <a:pt x="17466" y="14153"/>
                  </a:lnTo>
                  <a:lnTo>
                    <a:pt x="17598" y="14219"/>
                  </a:lnTo>
                  <a:lnTo>
                    <a:pt x="17751" y="14307"/>
                  </a:lnTo>
                  <a:lnTo>
                    <a:pt x="17905" y="14350"/>
                  </a:lnTo>
                  <a:lnTo>
                    <a:pt x="18037" y="14394"/>
                  </a:lnTo>
                  <a:lnTo>
                    <a:pt x="18366" y="14460"/>
                  </a:lnTo>
                  <a:lnTo>
                    <a:pt x="18717" y="14482"/>
                  </a:lnTo>
                  <a:lnTo>
                    <a:pt x="19068" y="14438"/>
                  </a:lnTo>
                  <a:lnTo>
                    <a:pt x="19068" y="14438"/>
                  </a:lnTo>
                  <a:lnTo>
                    <a:pt x="19265" y="14394"/>
                  </a:lnTo>
                  <a:lnTo>
                    <a:pt x="19441" y="14350"/>
                  </a:lnTo>
                  <a:lnTo>
                    <a:pt x="19617" y="14285"/>
                  </a:lnTo>
                  <a:lnTo>
                    <a:pt x="19792" y="14197"/>
                  </a:lnTo>
                  <a:lnTo>
                    <a:pt x="19968" y="14109"/>
                  </a:lnTo>
                  <a:lnTo>
                    <a:pt x="20121" y="14021"/>
                  </a:lnTo>
                  <a:lnTo>
                    <a:pt x="20275" y="13890"/>
                  </a:lnTo>
                  <a:lnTo>
                    <a:pt x="20406" y="13780"/>
                  </a:lnTo>
                  <a:lnTo>
                    <a:pt x="20538" y="13626"/>
                  </a:lnTo>
                  <a:lnTo>
                    <a:pt x="20670" y="13495"/>
                  </a:lnTo>
                  <a:lnTo>
                    <a:pt x="20779" y="13341"/>
                  </a:lnTo>
                  <a:lnTo>
                    <a:pt x="20867" y="13187"/>
                  </a:lnTo>
                  <a:lnTo>
                    <a:pt x="20955" y="13012"/>
                  </a:lnTo>
                  <a:lnTo>
                    <a:pt x="21043" y="12836"/>
                  </a:lnTo>
                  <a:lnTo>
                    <a:pt x="21109" y="12661"/>
                  </a:lnTo>
                  <a:lnTo>
                    <a:pt x="21153" y="12485"/>
                  </a:lnTo>
                  <a:lnTo>
                    <a:pt x="21153" y="12485"/>
                  </a:lnTo>
                  <a:lnTo>
                    <a:pt x="21262" y="12463"/>
                  </a:lnTo>
                  <a:lnTo>
                    <a:pt x="21350" y="12441"/>
                  </a:lnTo>
                  <a:lnTo>
                    <a:pt x="21547" y="12354"/>
                  </a:lnTo>
                  <a:lnTo>
                    <a:pt x="21723" y="12222"/>
                  </a:lnTo>
                  <a:lnTo>
                    <a:pt x="21877" y="12046"/>
                  </a:lnTo>
                  <a:lnTo>
                    <a:pt x="22030" y="11871"/>
                  </a:lnTo>
                  <a:lnTo>
                    <a:pt x="22140" y="11652"/>
                  </a:lnTo>
                  <a:lnTo>
                    <a:pt x="22228" y="11454"/>
                  </a:lnTo>
                  <a:lnTo>
                    <a:pt x="22294" y="11235"/>
                  </a:lnTo>
                  <a:lnTo>
                    <a:pt x="22294" y="11235"/>
                  </a:lnTo>
                  <a:lnTo>
                    <a:pt x="22337" y="11015"/>
                  </a:lnTo>
                  <a:lnTo>
                    <a:pt x="22359" y="10796"/>
                  </a:lnTo>
                  <a:lnTo>
                    <a:pt x="22337" y="10576"/>
                  </a:lnTo>
                  <a:lnTo>
                    <a:pt x="22272" y="10357"/>
                  </a:lnTo>
                  <a:lnTo>
                    <a:pt x="22184" y="10159"/>
                  </a:lnTo>
                  <a:lnTo>
                    <a:pt x="22074" y="9984"/>
                  </a:lnTo>
                  <a:lnTo>
                    <a:pt x="21920" y="9808"/>
                  </a:lnTo>
                  <a:lnTo>
                    <a:pt x="21745" y="9677"/>
                  </a:lnTo>
                  <a:lnTo>
                    <a:pt x="21745" y="9677"/>
                  </a:lnTo>
                  <a:lnTo>
                    <a:pt x="21942" y="9501"/>
                  </a:lnTo>
                  <a:lnTo>
                    <a:pt x="22096" y="9304"/>
                  </a:lnTo>
                  <a:lnTo>
                    <a:pt x="22206" y="9062"/>
                  </a:lnTo>
                  <a:lnTo>
                    <a:pt x="22315" y="8821"/>
                  </a:lnTo>
                  <a:lnTo>
                    <a:pt x="22381" y="8558"/>
                  </a:lnTo>
                  <a:lnTo>
                    <a:pt x="22425" y="8294"/>
                  </a:lnTo>
                  <a:lnTo>
                    <a:pt x="22447" y="8031"/>
                  </a:lnTo>
                  <a:lnTo>
                    <a:pt x="22425" y="7768"/>
                  </a:lnTo>
                  <a:lnTo>
                    <a:pt x="22425" y="7768"/>
                  </a:lnTo>
                  <a:lnTo>
                    <a:pt x="22359" y="7548"/>
                  </a:lnTo>
                  <a:lnTo>
                    <a:pt x="22272" y="7307"/>
                  </a:lnTo>
                  <a:lnTo>
                    <a:pt x="22162" y="7109"/>
                  </a:lnTo>
                  <a:lnTo>
                    <a:pt x="22008" y="6912"/>
                  </a:lnTo>
                  <a:lnTo>
                    <a:pt x="21855" y="6736"/>
                  </a:lnTo>
                  <a:lnTo>
                    <a:pt x="21657" y="6583"/>
                  </a:lnTo>
                  <a:lnTo>
                    <a:pt x="21460" y="6451"/>
                  </a:lnTo>
                  <a:lnTo>
                    <a:pt x="21240" y="6363"/>
                  </a:lnTo>
                  <a:lnTo>
                    <a:pt x="21240" y="6363"/>
                  </a:lnTo>
                  <a:lnTo>
                    <a:pt x="21306" y="6276"/>
                  </a:lnTo>
                  <a:lnTo>
                    <a:pt x="21372" y="6166"/>
                  </a:lnTo>
                  <a:lnTo>
                    <a:pt x="21460" y="5925"/>
                  </a:lnTo>
                  <a:lnTo>
                    <a:pt x="21504" y="5683"/>
                  </a:lnTo>
                  <a:lnTo>
                    <a:pt x="21526" y="5442"/>
                  </a:lnTo>
                  <a:lnTo>
                    <a:pt x="21504" y="5179"/>
                  </a:lnTo>
                  <a:lnTo>
                    <a:pt x="21460" y="4915"/>
                  </a:lnTo>
                  <a:lnTo>
                    <a:pt x="21394" y="4674"/>
                  </a:lnTo>
                  <a:lnTo>
                    <a:pt x="21306" y="4432"/>
                  </a:lnTo>
                  <a:lnTo>
                    <a:pt x="21306" y="4432"/>
                  </a:lnTo>
                  <a:lnTo>
                    <a:pt x="21196" y="4191"/>
                  </a:lnTo>
                  <a:lnTo>
                    <a:pt x="21065" y="3994"/>
                  </a:lnTo>
                  <a:lnTo>
                    <a:pt x="20911" y="3796"/>
                  </a:lnTo>
                  <a:lnTo>
                    <a:pt x="20714" y="3621"/>
                  </a:lnTo>
                  <a:lnTo>
                    <a:pt x="20516" y="3467"/>
                  </a:lnTo>
                  <a:lnTo>
                    <a:pt x="20297" y="3357"/>
                  </a:lnTo>
                  <a:lnTo>
                    <a:pt x="20055" y="3270"/>
                  </a:lnTo>
                  <a:lnTo>
                    <a:pt x="19814" y="3204"/>
                  </a:lnTo>
                  <a:lnTo>
                    <a:pt x="19814" y="3204"/>
                  </a:lnTo>
                  <a:lnTo>
                    <a:pt x="19770" y="3094"/>
                  </a:lnTo>
                  <a:lnTo>
                    <a:pt x="19704" y="2984"/>
                  </a:lnTo>
                  <a:lnTo>
                    <a:pt x="19551" y="2765"/>
                  </a:lnTo>
                  <a:lnTo>
                    <a:pt x="19331" y="2545"/>
                  </a:lnTo>
                  <a:lnTo>
                    <a:pt x="19090" y="2326"/>
                  </a:lnTo>
                  <a:lnTo>
                    <a:pt x="18805" y="2129"/>
                  </a:lnTo>
                  <a:lnTo>
                    <a:pt x="18541" y="1975"/>
                  </a:lnTo>
                  <a:lnTo>
                    <a:pt x="18278" y="1843"/>
                  </a:lnTo>
                  <a:lnTo>
                    <a:pt x="18037" y="1734"/>
                  </a:lnTo>
                  <a:lnTo>
                    <a:pt x="18037" y="1734"/>
                  </a:lnTo>
                  <a:lnTo>
                    <a:pt x="17817" y="1668"/>
                  </a:lnTo>
                  <a:lnTo>
                    <a:pt x="17576" y="1624"/>
                  </a:lnTo>
                  <a:lnTo>
                    <a:pt x="17335" y="1624"/>
                  </a:lnTo>
                  <a:lnTo>
                    <a:pt x="17115" y="1624"/>
                  </a:lnTo>
                  <a:lnTo>
                    <a:pt x="16874" y="1668"/>
                  </a:lnTo>
                  <a:lnTo>
                    <a:pt x="16654" y="1734"/>
                  </a:lnTo>
                  <a:lnTo>
                    <a:pt x="16435" y="1843"/>
                  </a:lnTo>
                  <a:lnTo>
                    <a:pt x="16237" y="1953"/>
                  </a:lnTo>
                  <a:lnTo>
                    <a:pt x="16237" y="1953"/>
                  </a:lnTo>
                  <a:lnTo>
                    <a:pt x="16194" y="1712"/>
                  </a:lnTo>
                  <a:lnTo>
                    <a:pt x="16128" y="1492"/>
                  </a:lnTo>
                  <a:lnTo>
                    <a:pt x="16040" y="1273"/>
                  </a:lnTo>
                  <a:lnTo>
                    <a:pt x="15908" y="1053"/>
                  </a:lnTo>
                  <a:lnTo>
                    <a:pt x="15777" y="878"/>
                  </a:lnTo>
                  <a:lnTo>
                    <a:pt x="15601" y="724"/>
                  </a:lnTo>
                  <a:lnTo>
                    <a:pt x="15404" y="593"/>
                  </a:lnTo>
                  <a:lnTo>
                    <a:pt x="15206" y="483"/>
                  </a:lnTo>
                  <a:lnTo>
                    <a:pt x="15206" y="483"/>
                  </a:lnTo>
                  <a:lnTo>
                    <a:pt x="14965" y="417"/>
                  </a:lnTo>
                  <a:lnTo>
                    <a:pt x="14723" y="395"/>
                  </a:lnTo>
                  <a:lnTo>
                    <a:pt x="14504" y="417"/>
                  </a:lnTo>
                  <a:lnTo>
                    <a:pt x="14263" y="439"/>
                  </a:lnTo>
                  <a:lnTo>
                    <a:pt x="14043" y="527"/>
                  </a:lnTo>
                  <a:lnTo>
                    <a:pt x="13824" y="614"/>
                  </a:lnTo>
                  <a:lnTo>
                    <a:pt x="13626" y="746"/>
                  </a:lnTo>
                  <a:lnTo>
                    <a:pt x="13451" y="900"/>
                  </a:lnTo>
                  <a:lnTo>
                    <a:pt x="13451" y="900"/>
                  </a:lnTo>
                  <a:lnTo>
                    <a:pt x="13319" y="702"/>
                  </a:lnTo>
                  <a:lnTo>
                    <a:pt x="13144" y="505"/>
                  </a:lnTo>
                  <a:lnTo>
                    <a:pt x="12946" y="329"/>
                  </a:lnTo>
                  <a:lnTo>
                    <a:pt x="12727" y="198"/>
                  </a:lnTo>
                  <a:lnTo>
                    <a:pt x="12485" y="88"/>
                  </a:lnTo>
                  <a:lnTo>
                    <a:pt x="12222" y="22"/>
                  </a:lnTo>
                  <a:lnTo>
                    <a:pt x="11981" y="0"/>
                  </a:lnTo>
                  <a:lnTo>
                    <a:pt x="11849" y="0"/>
                  </a:lnTo>
                  <a:lnTo>
                    <a:pt x="11739" y="22"/>
                  </a:lnTo>
                  <a:lnTo>
                    <a:pt x="11739" y="22"/>
                  </a:lnTo>
                  <a:lnTo>
                    <a:pt x="11498" y="88"/>
                  </a:lnTo>
                  <a:lnTo>
                    <a:pt x="11278" y="198"/>
                  </a:lnTo>
                  <a:lnTo>
                    <a:pt x="11103" y="351"/>
                  </a:lnTo>
                  <a:lnTo>
                    <a:pt x="10927" y="527"/>
                  </a:lnTo>
                  <a:lnTo>
                    <a:pt x="10796" y="724"/>
                  </a:lnTo>
                  <a:lnTo>
                    <a:pt x="10686" y="944"/>
                  </a:lnTo>
                  <a:lnTo>
                    <a:pt x="10620" y="1163"/>
                  </a:lnTo>
                  <a:lnTo>
                    <a:pt x="10598" y="1404"/>
                  </a:lnTo>
                  <a:lnTo>
                    <a:pt x="10598" y="1404"/>
                  </a:lnTo>
                  <a:lnTo>
                    <a:pt x="10554" y="1273"/>
                  </a:lnTo>
                  <a:lnTo>
                    <a:pt x="10489" y="1163"/>
                  </a:lnTo>
                  <a:lnTo>
                    <a:pt x="10423" y="1031"/>
                  </a:lnTo>
                  <a:lnTo>
                    <a:pt x="10335" y="944"/>
                  </a:lnTo>
                  <a:lnTo>
                    <a:pt x="10247" y="834"/>
                  </a:lnTo>
                  <a:lnTo>
                    <a:pt x="10137" y="746"/>
                  </a:lnTo>
                  <a:lnTo>
                    <a:pt x="9896" y="593"/>
                  </a:lnTo>
                  <a:lnTo>
                    <a:pt x="9633" y="483"/>
                  </a:lnTo>
                  <a:lnTo>
                    <a:pt x="9348" y="417"/>
                  </a:lnTo>
                  <a:lnTo>
                    <a:pt x="9062" y="395"/>
                  </a:lnTo>
                  <a:lnTo>
                    <a:pt x="8777" y="417"/>
                  </a:lnTo>
                  <a:lnTo>
                    <a:pt x="8777" y="417"/>
                  </a:lnTo>
                  <a:lnTo>
                    <a:pt x="8645" y="439"/>
                  </a:lnTo>
                  <a:lnTo>
                    <a:pt x="8514" y="483"/>
                  </a:lnTo>
                  <a:lnTo>
                    <a:pt x="8250" y="593"/>
                  </a:lnTo>
                  <a:lnTo>
                    <a:pt x="8031" y="746"/>
                  </a:lnTo>
                  <a:lnTo>
                    <a:pt x="7834" y="944"/>
                  </a:lnTo>
                  <a:lnTo>
                    <a:pt x="7658" y="1185"/>
                  </a:lnTo>
                  <a:lnTo>
                    <a:pt x="7526" y="1426"/>
                  </a:lnTo>
                  <a:lnTo>
                    <a:pt x="7460" y="1712"/>
                  </a:lnTo>
                  <a:lnTo>
                    <a:pt x="7439" y="1843"/>
                  </a:lnTo>
                  <a:lnTo>
                    <a:pt x="7439" y="1975"/>
                  </a:lnTo>
                  <a:lnTo>
                    <a:pt x="7439" y="1975"/>
                  </a:lnTo>
                  <a:lnTo>
                    <a:pt x="7373" y="1843"/>
                  </a:lnTo>
                  <a:lnTo>
                    <a:pt x="7307" y="1712"/>
                  </a:lnTo>
                  <a:lnTo>
                    <a:pt x="7241" y="1580"/>
                  </a:lnTo>
                  <a:lnTo>
                    <a:pt x="7153" y="1448"/>
                  </a:lnTo>
                  <a:lnTo>
                    <a:pt x="6934" y="1229"/>
                  </a:lnTo>
                  <a:lnTo>
                    <a:pt x="6671" y="1031"/>
                  </a:lnTo>
                  <a:lnTo>
                    <a:pt x="6407" y="878"/>
                  </a:lnTo>
                  <a:lnTo>
                    <a:pt x="6100" y="768"/>
                  </a:lnTo>
                  <a:lnTo>
                    <a:pt x="5793" y="702"/>
                  </a:lnTo>
                  <a:lnTo>
                    <a:pt x="5661" y="680"/>
                  </a:lnTo>
                  <a:lnTo>
                    <a:pt x="5508" y="680"/>
                  </a:lnTo>
                  <a:lnTo>
                    <a:pt x="5508" y="680"/>
                  </a:lnTo>
                  <a:lnTo>
                    <a:pt x="5354" y="702"/>
                  </a:lnTo>
                  <a:lnTo>
                    <a:pt x="5222" y="724"/>
                  </a:lnTo>
                  <a:lnTo>
                    <a:pt x="4937" y="812"/>
                  </a:lnTo>
                  <a:lnTo>
                    <a:pt x="4674" y="944"/>
                  </a:lnTo>
                  <a:lnTo>
                    <a:pt x="4454" y="1119"/>
                  </a:lnTo>
                  <a:lnTo>
                    <a:pt x="4235" y="1339"/>
                  </a:lnTo>
                  <a:lnTo>
                    <a:pt x="4081" y="1558"/>
                  </a:lnTo>
                  <a:lnTo>
                    <a:pt x="3950" y="1821"/>
                  </a:lnTo>
                  <a:lnTo>
                    <a:pt x="3884" y="1953"/>
                  </a:lnTo>
                  <a:lnTo>
                    <a:pt x="3862" y="2107"/>
                  </a:lnTo>
                  <a:lnTo>
                    <a:pt x="3862" y="2107"/>
                  </a:lnTo>
                  <a:lnTo>
                    <a:pt x="3774" y="1997"/>
                  </a:lnTo>
                  <a:lnTo>
                    <a:pt x="3686" y="1931"/>
                  </a:lnTo>
                  <a:lnTo>
                    <a:pt x="3577" y="1843"/>
                  </a:lnTo>
                  <a:lnTo>
                    <a:pt x="3445" y="1777"/>
                  </a:lnTo>
                  <a:lnTo>
                    <a:pt x="3335" y="1734"/>
                  </a:lnTo>
                  <a:lnTo>
                    <a:pt x="3204" y="1712"/>
                  </a:lnTo>
                  <a:lnTo>
                    <a:pt x="2918" y="1668"/>
                  </a:lnTo>
                  <a:lnTo>
                    <a:pt x="2633" y="1668"/>
                  </a:lnTo>
                  <a:lnTo>
                    <a:pt x="2370" y="1734"/>
                  </a:lnTo>
                  <a:lnTo>
                    <a:pt x="2238" y="1777"/>
                  </a:lnTo>
                  <a:lnTo>
                    <a:pt x="2129" y="1821"/>
                  </a:lnTo>
                  <a:lnTo>
                    <a:pt x="2019" y="1909"/>
                  </a:lnTo>
                  <a:lnTo>
                    <a:pt x="1909" y="1975"/>
                  </a:lnTo>
                  <a:lnTo>
                    <a:pt x="1909" y="1975"/>
                  </a:lnTo>
                  <a:lnTo>
                    <a:pt x="1843" y="2085"/>
                  </a:lnTo>
                  <a:lnTo>
                    <a:pt x="1755" y="2172"/>
                  </a:lnTo>
                  <a:lnTo>
                    <a:pt x="1712" y="2282"/>
                  </a:lnTo>
                  <a:lnTo>
                    <a:pt x="1668" y="2414"/>
                  </a:lnTo>
                  <a:lnTo>
                    <a:pt x="1602" y="2655"/>
                  </a:lnTo>
                  <a:lnTo>
                    <a:pt x="1602" y="2897"/>
                  </a:lnTo>
                  <a:lnTo>
                    <a:pt x="1646" y="3138"/>
                  </a:lnTo>
                  <a:lnTo>
                    <a:pt x="1734" y="3379"/>
                  </a:lnTo>
                  <a:lnTo>
                    <a:pt x="1799" y="3489"/>
                  </a:lnTo>
                  <a:lnTo>
                    <a:pt x="1865" y="3577"/>
                  </a:lnTo>
                  <a:lnTo>
                    <a:pt x="1953" y="3664"/>
                  </a:lnTo>
                  <a:lnTo>
                    <a:pt x="2041" y="3752"/>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5521;p48">
              <a:extLst>
                <a:ext uri="{FF2B5EF4-FFF2-40B4-BE49-F238E27FC236}">
                  <a16:creationId xmlns:a16="http://schemas.microsoft.com/office/drawing/2014/main" id="{B6728236-A58B-9B1C-026A-09EF081E4FBE}"/>
                </a:ext>
              </a:extLst>
            </p:cNvPr>
            <p:cNvSpPr/>
            <p:nvPr/>
          </p:nvSpPr>
          <p:spPr>
            <a:xfrm>
              <a:off x="8049200" y="2339700"/>
              <a:ext cx="561200" cy="385650"/>
            </a:xfrm>
            <a:custGeom>
              <a:avLst/>
              <a:gdLst/>
              <a:ahLst/>
              <a:cxnLst/>
              <a:rect l="l" t="t" r="r" b="b"/>
              <a:pathLst>
                <a:path w="22448" h="15426" fill="none" extrusionOk="0">
                  <a:moveTo>
                    <a:pt x="2041" y="3862"/>
                  </a:moveTo>
                  <a:lnTo>
                    <a:pt x="2041" y="3862"/>
                  </a:lnTo>
                  <a:lnTo>
                    <a:pt x="1821" y="3906"/>
                  </a:lnTo>
                  <a:lnTo>
                    <a:pt x="1580" y="3972"/>
                  </a:lnTo>
                  <a:lnTo>
                    <a:pt x="1382" y="4059"/>
                  </a:lnTo>
                  <a:lnTo>
                    <a:pt x="1185" y="4169"/>
                  </a:lnTo>
                  <a:lnTo>
                    <a:pt x="1009" y="4323"/>
                  </a:lnTo>
                  <a:lnTo>
                    <a:pt x="856" y="4498"/>
                  </a:lnTo>
                  <a:lnTo>
                    <a:pt x="724" y="4674"/>
                  </a:lnTo>
                  <a:lnTo>
                    <a:pt x="614" y="4893"/>
                  </a:lnTo>
                  <a:lnTo>
                    <a:pt x="614" y="4893"/>
                  </a:lnTo>
                  <a:lnTo>
                    <a:pt x="549" y="5113"/>
                  </a:lnTo>
                  <a:lnTo>
                    <a:pt x="505" y="5332"/>
                  </a:lnTo>
                  <a:lnTo>
                    <a:pt x="483" y="5573"/>
                  </a:lnTo>
                  <a:lnTo>
                    <a:pt x="505" y="5793"/>
                  </a:lnTo>
                  <a:lnTo>
                    <a:pt x="571" y="6012"/>
                  </a:lnTo>
                  <a:lnTo>
                    <a:pt x="658" y="6232"/>
                  </a:lnTo>
                  <a:lnTo>
                    <a:pt x="768" y="6429"/>
                  </a:lnTo>
                  <a:lnTo>
                    <a:pt x="900" y="6627"/>
                  </a:lnTo>
                  <a:lnTo>
                    <a:pt x="900" y="6627"/>
                  </a:lnTo>
                  <a:lnTo>
                    <a:pt x="746" y="6693"/>
                  </a:lnTo>
                  <a:lnTo>
                    <a:pt x="571" y="6802"/>
                  </a:lnTo>
                  <a:lnTo>
                    <a:pt x="417" y="6934"/>
                  </a:lnTo>
                  <a:lnTo>
                    <a:pt x="285" y="7066"/>
                  </a:lnTo>
                  <a:lnTo>
                    <a:pt x="176" y="7219"/>
                  </a:lnTo>
                  <a:lnTo>
                    <a:pt x="88" y="7395"/>
                  </a:lnTo>
                  <a:lnTo>
                    <a:pt x="22" y="7570"/>
                  </a:lnTo>
                  <a:lnTo>
                    <a:pt x="0" y="7724"/>
                  </a:lnTo>
                  <a:lnTo>
                    <a:pt x="0" y="7724"/>
                  </a:lnTo>
                  <a:lnTo>
                    <a:pt x="22" y="7899"/>
                  </a:lnTo>
                  <a:lnTo>
                    <a:pt x="66" y="8075"/>
                  </a:lnTo>
                  <a:lnTo>
                    <a:pt x="132" y="8229"/>
                  </a:lnTo>
                  <a:lnTo>
                    <a:pt x="220" y="8360"/>
                  </a:lnTo>
                  <a:lnTo>
                    <a:pt x="329" y="8492"/>
                  </a:lnTo>
                  <a:lnTo>
                    <a:pt x="461" y="8623"/>
                  </a:lnTo>
                  <a:lnTo>
                    <a:pt x="593" y="8711"/>
                  </a:lnTo>
                  <a:lnTo>
                    <a:pt x="746" y="8777"/>
                  </a:lnTo>
                  <a:lnTo>
                    <a:pt x="746" y="8777"/>
                  </a:lnTo>
                  <a:lnTo>
                    <a:pt x="593" y="8931"/>
                  </a:lnTo>
                  <a:lnTo>
                    <a:pt x="461" y="9084"/>
                  </a:lnTo>
                  <a:lnTo>
                    <a:pt x="329" y="9260"/>
                  </a:lnTo>
                  <a:lnTo>
                    <a:pt x="241" y="9457"/>
                  </a:lnTo>
                  <a:lnTo>
                    <a:pt x="176" y="9633"/>
                  </a:lnTo>
                  <a:lnTo>
                    <a:pt x="132" y="9830"/>
                  </a:lnTo>
                  <a:lnTo>
                    <a:pt x="132" y="10050"/>
                  </a:lnTo>
                  <a:lnTo>
                    <a:pt x="154" y="10247"/>
                  </a:lnTo>
                  <a:lnTo>
                    <a:pt x="154" y="10247"/>
                  </a:lnTo>
                  <a:lnTo>
                    <a:pt x="220" y="10467"/>
                  </a:lnTo>
                  <a:lnTo>
                    <a:pt x="307" y="10664"/>
                  </a:lnTo>
                  <a:lnTo>
                    <a:pt x="417" y="10840"/>
                  </a:lnTo>
                  <a:lnTo>
                    <a:pt x="549" y="11015"/>
                  </a:lnTo>
                  <a:lnTo>
                    <a:pt x="702" y="11169"/>
                  </a:lnTo>
                  <a:lnTo>
                    <a:pt x="856" y="11300"/>
                  </a:lnTo>
                  <a:lnTo>
                    <a:pt x="1053" y="11410"/>
                  </a:lnTo>
                  <a:lnTo>
                    <a:pt x="1251" y="11498"/>
                  </a:lnTo>
                  <a:lnTo>
                    <a:pt x="1251" y="11498"/>
                  </a:lnTo>
                  <a:lnTo>
                    <a:pt x="1251" y="11652"/>
                  </a:lnTo>
                  <a:lnTo>
                    <a:pt x="1273" y="11827"/>
                  </a:lnTo>
                  <a:lnTo>
                    <a:pt x="1339" y="12200"/>
                  </a:lnTo>
                  <a:lnTo>
                    <a:pt x="1448" y="12529"/>
                  </a:lnTo>
                  <a:lnTo>
                    <a:pt x="1624" y="12880"/>
                  </a:lnTo>
                  <a:lnTo>
                    <a:pt x="1821" y="13187"/>
                  </a:lnTo>
                  <a:lnTo>
                    <a:pt x="1931" y="13319"/>
                  </a:lnTo>
                  <a:lnTo>
                    <a:pt x="2063" y="13451"/>
                  </a:lnTo>
                  <a:lnTo>
                    <a:pt x="2194" y="13582"/>
                  </a:lnTo>
                  <a:lnTo>
                    <a:pt x="2326" y="13670"/>
                  </a:lnTo>
                  <a:lnTo>
                    <a:pt x="2480" y="13780"/>
                  </a:lnTo>
                  <a:lnTo>
                    <a:pt x="2633" y="13846"/>
                  </a:lnTo>
                  <a:lnTo>
                    <a:pt x="2633" y="13846"/>
                  </a:lnTo>
                  <a:lnTo>
                    <a:pt x="2787" y="13912"/>
                  </a:lnTo>
                  <a:lnTo>
                    <a:pt x="2940" y="13955"/>
                  </a:lnTo>
                  <a:lnTo>
                    <a:pt x="3291" y="14021"/>
                  </a:lnTo>
                  <a:lnTo>
                    <a:pt x="3621" y="14021"/>
                  </a:lnTo>
                  <a:lnTo>
                    <a:pt x="3972" y="13977"/>
                  </a:lnTo>
                  <a:lnTo>
                    <a:pt x="4301" y="13890"/>
                  </a:lnTo>
                  <a:lnTo>
                    <a:pt x="4608" y="13758"/>
                  </a:lnTo>
                  <a:lnTo>
                    <a:pt x="4893" y="13582"/>
                  </a:lnTo>
                  <a:lnTo>
                    <a:pt x="5025" y="13473"/>
                  </a:lnTo>
                  <a:lnTo>
                    <a:pt x="5157" y="13363"/>
                  </a:lnTo>
                  <a:lnTo>
                    <a:pt x="5157" y="13363"/>
                  </a:lnTo>
                  <a:lnTo>
                    <a:pt x="5222" y="13714"/>
                  </a:lnTo>
                  <a:lnTo>
                    <a:pt x="5354" y="14021"/>
                  </a:lnTo>
                  <a:lnTo>
                    <a:pt x="5508" y="14328"/>
                  </a:lnTo>
                  <a:lnTo>
                    <a:pt x="5595" y="14482"/>
                  </a:lnTo>
                  <a:lnTo>
                    <a:pt x="5705" y="14614"/>
                  </a:lnTo>
                  <a:lnTo>
                    <a:pt x="5815" y="14723"/>
                  </a:lnTo>
                  <a:lnTo>
                    <a:pt x="5946" y="14833"/>
                  </a:lnTo>
                  <a:lnTo>
                    <a:pt x="6078" y="14943"/>
                  </a:lnTo>
                  <a:lnTo>
                    <a:pt x="6232" y="15009"/>
                  </a:lnTo>
                  <a:lnTo>
                    <a:pt x="6363" y="15075"/>
                  </a:lnTo>
                  <a:lnTo>
                    <a:pt x="6517" y="15140"/>
                  </a:lnTo>
                  <a:lnTo>
                    <a:pt x="6693" y="15184"/>
                  </a:lnTo>
                  <a:lnTo>
                    <a:pt x="6868" y="15184"/>
                  </a:lnTo>
                  <a:lnTo>
                    <a:pt x="6868" y="15184"/>
                  </a:lnTo>
                  <a:lnTo>
                    <a:pt x="7044" y="15184"/>
                  </a:lnTo>
                  <a:lnTo>
                    <a:pt x="7197" y="15184"/>
                  </a:lnTo>
                  <a:lnTo>
                    <a:pt x="7373" y="15140"/>
                  </a:lnTo>
                  <a:lnTo>
                    <a:pt x="7548" y="15096"/>
                  </a:lnTo>
                  <a:lnTo>
                    <a:pt x="7702" y="15031"/>
                  </a:lnTo>
                  <a:lnTo>
                    <a:pt x="7855" y="14965"/>
                  </a:lnTo>
                  <a:lnTo>
                    <a:pt x="8009" y="14877"/>
                  </a:lnTo>
                  <a:lnTo>
                    <a:pt x="8163" y="14789"/>
                  </a:lnTo>
                  <a:lnTo>
                    <a:pt x="8294" y="14680"/>
                  </a:lnTo>
                  <a:lnTo>
                    <a:pt x="8426" y="14548"/>
                  </a:lnTo>
                  <a:lnTo>
                    <a:pt x="8536" y="14438"/>
                  </a:lnTo>
                  <a:lnTo>
                    <a:pt x="8645" y="14285"/>
                  </a:lnTo>
                  <a:lnTo>
                    <a:pt x="8733" y="14153"/>
                  </a:lnTo>
                  <a:lnTo>
                    <a:pt x="8799" y="13999"/>
                  </a:lnTo>
                  <a:lnTo>
                    <a:pt x="8865" y="13824"/>
                  </a:lnTo>
                  <a:lnTo>
                    <a:pt x="8931" y="13670"/>
                  </a:lnTo>
                  <a:lnTo>
                    <a:pt x="8931" y="13670"/>
                  </a:lnTo>
                  <a:lnTo>
                    <a:pt x="8953" y="13846"/>
                  </a:lnTo>
                  <a:lnTo>
                    <a:pt x="8996" y="14021"/>
                  </a:lnTo>
                  <a:lnTo>
                    <a:pt x="9062" y="14175"/>
                  </a:lnTo>
                  <a:lnTo>
                    <a:pt x="9150" y="14350"/>
                  </a:lnTo>
                  <a:lnTo>
                    <a:pt x="9238" y="14504"/>
                  </a:lnTo>
                  <a:lnTo>
                    <a:pt x="9348" y="14636"/>
                  </a:lnTo>
                  <a:lnTo>
                    <a:pt x="9457" y="14789"/>
                  </a:lnTo>
                  <a:lnTo>
                    <a:pt x="9589" y="14899"/>
                  </a:lnTo>
                  <a:lnTo>
                    <a:pt x="9721" y="15031"/>
                  </a:lnTo>
                  <a:lnTo>
                    <a:pt x="9874" y="15118"/>
                  </a:lnTo>
                  <a:lnTo>
                    <a:pt x="10028" y="15228"/>
                  </a:lnTo>
                  <a:lnTo>
                    <a:pt x="10181" y="15294"/>
                  </a:lnTo>
                  <a:lnTo>
                    <a:pt x="10357" y="15360"/>
                  </a:lnTo>
                  <a:lnTo>
                    <a:pt x="10532" y="15404"/>
                  </a:lnTo>
                  <a:lnTo>
                    <a:pt x="10708" y="15426"/>
                  </a:lnTo>
                  <a:lnTo>
                    <a:pt x="10883" y="15426"/>
                  </a:lnTo>
                  <a:lnTo>
                    <a:pt x="10883" y="15426"/>
                  </a:lnTo>
                  <a:lnTo>
                    <a:pt x="11059" y="15426"/>
                  </a:lnTo>
                  <a:lnTo>
                    <a:pt x="11235" y="15382"/>
                  </a:lnTo>
                  <a:lnTo>
                    <a:pt x="11388" y="15338"/>
                  </a:lnTo>
                  <a:lnTo>
                    <a:pt x="11564" y="15294"/>
                  </a:lnTo>
                  <a:lnTo>
                    <a:pt x="11717" y="15206"/>
                  </a:lnTo>
                  <a:lnTo>
                    <a:pt x="11871" y="15118"/>
                  </a:lnTo>
                  <a:lnTo>
                    <a:pt x="12025" y="15009"/>
                  </a:lnTo>
                  <a:lnTo>
                    <a:pt x="12156" y="14899"/>
                  </a:lnTo>
                  <a:lnTo>
                    <a:pt x="12288" y="14767"/>
                  </a:lnTo>
                  <a:lnTo>
                    <a:pt x="12398" y="14636"/>
                  </a:lnTo>
                  <a:lnTo>
                    <a:pt x="12485" y="14504"/>
                  </a:lnTo>
                  <a:lnTo>
                    <a:pt x="12573" y="14350"/>
                  </a:lnTo>
                  <a:lnTo>
                    <a:pt x="12661" y="14175"/>
                  </a:lnTo>
                  <a:lnTo>
                    <a:pt x="12727" y="14021"/>
                  </a:lnTo>
                  <a:lnTo>
                    <a:pt x="12771" y="13846"/>
                  </a:lnTo>
                  <a:lnTo>
                    <a:pt x="12792" y="13670"/>
                  </a:lnTo>
                  <a:lnTo>
                    <a:pt x="12792" y="13670"/>
                  </a:lnTo>
                  <a:lnTo>
                    <a:pt x="13056" y="14087"/>
                  </a:lnTo>
                  <a:lnTo>
                    <a:pt x="13341" y="14460"/>
                  </a:lnTo>
                  <a:lnTo>
                    <a:pt x="13495" y="14636"/>
                  </a:lnTo>
                  <a:lnTo>
                    <a:pt x="13648" y="14789"/>
                  </a:lnTo>
                  <a:lnTo>
                    <a:pt x="13846" y="14921"/>
                  </a:lnTo>
                  <a:lnTo>
                    <a:pt x="14065" y="15031"/>
                  </a:lnTo>
                  <a:lnTo>
                    <a:pt x="14065" y="15031"/>
                  </a:lnTo>
                  <a:lnTo>
                    <a:pt x="14285" y="15118"/>
                  </a:lnTo>
                  <a:lnTo>
                    <a:pt x="14526" y="15184"/>
                  </a:lnTo>
                  <a:lnTo>
                    <a:pt x="14767" y="15206"/>
                  </a:lnTo>
                  <a:lnTo>
                    <a:pt x="15009" y="15228"/>
                  </a:lnTo>
                  <a:lnTo>
                    <a:pt x="15250" y="15206"/>
                  </a:lnTo>
                  <a:lnTo>
                    <a:pt x="15491" y="15162"/>
                  </a:lnTo>
                  <a:lnTo>
                    <a:pt x="15711" y="15096"/>
                  </a:lnTo>
                  <a:lnTo>
                    <a:pt x="15930" y="14987"/>
                  </a:lnTo>
                  <a:lnTo>
                    <a:pt x="15930" y="14987"/>
                  </a:lnTo>
                  <a:lnTo>
                    <a:pt x="16150" y="14855"/>
                  </a:lnTo>
                  <a:lnTo>
                    <a:pt x="16325" y="14702"/>
                  </a:lnTo>
                  <a:lnTo>
                    <a:pt x="16479" y="14504"/>
                  </a:lnTo>
                  <a:lnTo>
                    <a:pt x="16610" y="14307"/>
                  </a:lnTo>
                  <a:lnTo>
                    <a:pt x="16720" y="14087"/>
                  </a:lnTo>
                  <a:lnTo>
                    <a:pt x="16786" y="13846"/>
                  </a:lnTo>
                  <a:lnTo>
                    <a:pt x="16808" y="13626"/>
                  </a:lnTo>
                  <a:lnTo>
                    <a:pt x="16808" y="13385"/>
                  </a:lnTo>
                  <a:lnTo>
                    <a:pt x="16808" y="13385"/>
                  </a:lnTo>
                  <a:lnTo>
                    <a:pt x="17005" y="13692"/>
                  </a:lnTo>
                  <a:lnTo>
                    <a:pt x="17115" y="13824"/>
                  </a:lnTo>
                  <a:lnTo>
                    <a:pt x="17225" y="13934"/>
                  </a:lnTo>
                  <a:lnTo>
                    <a:pt x="17356" y="14043"/>
                  </a:lnTo>
                  <a:lnTo>
                    <a:pt x="17466" y="14153"/>
                  </a:lnTo>
                  <a:lnTo>
                    <a:pt x="17598" y="14219"/>
                  </a:lnTo>
                  <a:lnTo>
                    <a:pt x="17751" y="14307"/>
                  </a:lnTo>
                  <a:lnTo>
                    <a:pt x="17905" y="14350"/>
                  </a:lnTo>
                  <a:lnTo>
                    <a:pt x="18037" y="14394"/>
                  </a:lnTo>
                  <a:lnTo>
                    <a:pt x="18366" y="14460"/>
                  </a:lnTo>
                  <a:lnTo>
                    <a:pt x="18717" y="14482"/>
                  </a:lnTo>
                  <a:lnTo>
                    <a:pt x="19068" y="14438"/>
                  </a:lnTo>
                  <a:lnTo>
                    <a:pt x="19068" y="14438"/>
                  </a:lnTo>
                  <a:lnTo>
                    <a:pt x="19265" y="14394"/>
                  </a:lnTo>
                  <a:lnTo>
                    <a:pt x="19441" y="14350"/>
                  </a:lnTo>
                  <a:lnTo>
                    <a:pt x="19617" y="14285"/>
                  </a:lnTo>
                  <a:lnTo>
                    <a:pt x="19792" y="14197"/>
                  </a:lnTo>
                  <a:lnTo>
                    <a:pt x="19968" y="14109"/>
                  </a:lnTo>
                  <a:lnTo>
                    <a:pt x="20121" y="14021"/>
                  </a:lnTo>
                  <a:lnTo>
                    <a:pt x="20275" y="13890"/>
                  </a:lnTo>
                  <a:lnTo>
                    <a:pt x="20406" y="13780"/>
                  </a:lnTo>
                  <a:lnTo>
                    <a:pt x="20538" y="13626"/>
                  </a:lnTo>
                  <a:lnTo>
                    <a:pt x="20670" y="13495"/>
                  </a:lnTo>
                  <a:lnTo>
                    <a:pt x="20779" y="13341"/>
                  </a:lnTo>
                  <a:lnTo>
                    <a:pt x="20867" y="13187"/>
                  </a:lnTo>
                  <a:lnTo>
                    <a:pt x="20955" y="13012"/>
                  </a:lnTo>
                  <a:lnTo>
                    <a:pt x="21043" y="12836"/>
                  </a:lnTo>
                  <a:lnTo>
                    <a:pt x="21109" y="12661"/>
                  </a:lnTo>
                  <a:lnTo>
                    <a:pt x="21153" y="12485"/>
                  </a:lnTo>
                  <a:lnTo>
                    <a:pt x="21153" y="12485"/>
                  </a:lnTo>
                  <a:lnTo>
                    <a:pt x="21262" y="12463"/>
                  </a:lnTo>
                  <a:lnTo>
                    <a:pt x="21350" y="12441"/>
                  </a:lnTo>
                  <a:lnTo>
                    <a:pt x="21547" y="12354"/>
                  </a:lnTo>
                  <a:lnTo>
                    <a:pt x="21723" y="12222"/>
                  </a:lnTo>
                  <a:lnTo>
                    <a:pt x="21877" y="12046"/>
                  </a:lnTo>
                  <a:lnTo>
                    <a:pt x="22030" y="11871"/>
                  </a:lnTo>
                  <a:lnTo>
                    <a:pt x="22140" y="11652"/>
                  </a:lnTo>
                  <a:lnTo>
                    <a:pt x="22228" y="11454"/>
                  </a:lnTo>
                  <a:lnTo>
                    <a:pt x="22294" y="11235"/>
                  </a:lnTo>
                  <a:lnTo>
                    <a:pt x="22294" y="11235"/>
                  </a:lnTo>
                  <a:lnTo>
                    <a:pt x="22337" y="11015"/>
                  </a:lnTo>
                  <a:lnTo>
                    <a:pt x="22359" y="10796"/>
                  </a:lnTo>
                  <a:lnTo>
                    <a:pt x="22337" y="10576"/>
                  </a:lnTo>
                  <a:lnTo>
                    <a:pt x="22272" y="10357"/>
                  </a:lnTo>
                  <a:lnTo>
                    <a:pt x="22184" y="10159"/>
                  </a:lnTo>
                  <a:lnTo>
                    <a:pt x="22074" y="9984"/>
                  </a:lnTo>
                  <a:lnTo>
                    <a:pt x="21920" y="9808"/>
                  </a:lnTo>
                  <a:lnTo>
                    <a:pt x="21745" y="9677"/>
                  </a:lnTo>
                  <a:lnTo>
                    <a:pt x="21745" y="9677"/>
                  </a:lnTo>
                  <a:lnTo>
                    <a:pt x="21942" y="9501"/>
                  </a:lnTo>
                  <a:lnTo>
                    <a:pt x="22096" y="9304"/>
                  </a:lnTo>
                  <a:lnTo>
                    <a:pt x="22206" y="9062"/>
                  </a:lnTo>
                  <a:lnTo>
                    <a:pt x="22315" y="8821"/>
                  </a:lnTo>
                  <a:lnTo>
                    <a:pt x="22381" y="8558"/>
                  </a:lnTo>
                  <a:lnTo>
                    <a:pt x="22425" y="8294"/>
                  </a:lnTo>
                  <a:lnTo>
                    <a:pt x="22447" y="8031"/>
                  </a:lnTo>
                  <a:lnTo>
                    <a:pt x="22425" y="7768"/>
                  </a:lnTo>
                  <a:lnTo>
                    <a:pt x="22425" y="7768"/>
                  </a:lnTo>
                  <a:lnTo>
                    <a:pt x="22359" y="7548"/>
                  </a:lnTo>
                  <a:lnTo>
                    <a:pt x="22272" y="7307"/>
                  </a:lnTo>
                  <a:lnTo>
                    <a:pt x="22162" y="7109"/>
                  </a:lnTo>
                  <a:lnTo>
                    <a:pt x="22008" y="6912"/>
                  </a:lnTo>
                  <a:lnTo>
                    <a:pt x="21855" y="6736"/>
                  </a:lnTo>
                  <a:lnTo>
                    <a:pt x="21657" y="6583"/>
                  </a:lnTo>
                  <a:lnTo>
                    <a:pt x="21460" y="6451"/>
                  </a:lnTo>
                  <a:lnTo>
                    <a:pt x="21240" y="6363"/>
                  </a:lnTo>
                  <a:lnTo>
                    <a:pt x="21240" y="6363"/>
                  </a:lnTo>
                  <a:lnTo>
                    <a:pt x="21306" y="6276"/>
                  </a:lnTo>
                  <a:lnTo>
                    <a:pt x="21372" y="6166"/>
                  </a:lnTo>
                  <a:lnTo>
                    <a:pt x="21460" y="5925"/>
                  </a:lnTo>
                  <a:lnTo>
                    <a:pt x="21504" y="5683"/>
                  </a:lnTo>
                  <a:lnTo>
                    <a:pt x="21526" y="5442"/>
                  </a:lnTo>
                  <a:lnTo>
                    <a:pt x="21504" y="5179"/>
                  </a:lnTo>
                  <a:lnTo>
                    <a:pt x="21460" y="4915"/>
                  </a:lnTo>
                  <a:lnTo>
                    <a:pt x="21394" y="4674"/>
                  </a:lnTo>
                  <a:lnTo>
                    <a:pt x="21306" y="4432"/>
                  </a:lnTo>
                  <a:lnTo>
                    <a:pt x="21306" y="4432"/>
                  </a:lnTo>
                  <a:lnTo>
                    <a:pt x="21196" y="4191"/>
                  </a:lnTo>
                  <a:lnTo>
                    <a:pt x="21065" y="3994"/>
                  </a:lnTo>
                  <a:lnTo>
                    <a:pt x="20911" y="3796"/>
                  </a:lnTo>
                  <a:lnTo>
                    <a:pt x="20714" y="3621"/>
                  </a:lnTo>
                  <a:lnTo>
                    <a:pt x="20516" y="3467"/>
                  </a:lnTo>
                  <a:lnTo>
                    <a:pt x="20297" y="3357"/>
                  </a:lnTo>
                  <a:lnTo>
                    <a:pt x="20055" y="3270"/>
                  </a:lnTo>
                  <a:lnTo>
                    <a:pt x="19814" y="3204"/>
                  </a:lnTo>
                  <a:lnTo>
                    <a:pt x="19814" y="3204"/>
                  </a:lnTo>
                  <a:lnTo>
                    <a:pt x="19770" y="3094"/>
                  </a:lnTo>
                  <a:lnTo>
                    <a:pt x="19704" y="2984"/>
                  </a:lnTo>
                  <a:lnTo>
                    <a:pt x="19551" y="2765"/>
                  </a:lnTo>
                  <a:lnTo>
                    <a:pt x="19331" y="2545"/>
                  </a:lnTo>
                  <a:lnTo>
                    <a:pt x="19090" y="2326"/>
                  </a:lnTo>
                  <a:lnTo>
                    <a:pt x="18805" y="2129"/>
                  </a:lnTo>
                  <a:lnTo>
                    <a:pt x="18541" y="1975"/>
                  </a:lnTo>
                  <a:lnTo>
                    <a:pt x="18278" y="1843"/>
                  </a:lnTo>
                  <a:lnTo>
                    <a:pt x="18037" y="1734"/>
                  </a:lnTo>
                  <a:lnTo>
                    <a:pt x="18037" y="1734"/>
                  </a:lnTo>
                  <a:lnTo>
                    <a:pt x="17817" y="1668"/>
                  </a:lnTo>
                  <a:lnTo>
                    <a:pt x="17576" y="1624"/>
                  </a:lnTo>
                  <a:lnTo>
                    <a:pt x="17335" y="1624"/>
                  </a:lnTo>
                  <a:lnTo>
                    <a:pt x="17115" y="1624"/>
                  </a:lnTo>
                  <a:lnTo>
                    <a:pt x="16874" y="1668"/>
                  </a:lnTo>
                  <a:lnTo>
                    <a:pt x="16654" y="1734"/>
                  </a:lnTo>
                  <a:lnTo>
                    <a:pt x="16435" y="1843"/>
                  </a:lnTo>
                  <a:lnTo>
                    <a:pt x="16237" y="1953"/>
                  </a:lnTo>
                  <a:lnTo>
                    <a:pt x="16237" y="1953"/>
                  </a:lnTo>
                  <a:lnTo>
                    <a:pt x="16194" y="1712"/>
                  </a:lnTo>
                  <a:lnTo>
                    <a:pt x="16128" y="1492"/>
                  </a:lnTo>
                  <a:lnTo>
                    <a:pt x="16040" y="1273"/>
                  </a:lnTo>
                  <a:lnTo>
                    <a:pt x="15908" y="1053"/>
                  </a:lnTo>
                  <a:lnTo>
                    <a:pt x="15777" y="878"/>
                  </a:lnTo>
                  <a:lnTo>
                    <a:pt x="15601" y="724"/>
                  </a:lnTo>
                  <a:lnTo>
                    <a:pt x="15404" y="593"/>
                  </a:lnTo>
                  <a:lnTo>
                    <a:pt x="15206" y="483"/>
                  </a:lnTo>
                  <a:lnTo>
                    <a:pt x="15206" y="483"/>
                  </a:lnTo>
                  <a:lnTo>
                    <a:pt x="14965" y="417"/>
                  </a:lnTo>
                  <a:lnTo>
                    <a:pt x="14723" y="395"/>
                  </a:lnTo>
                  <a:lnTo>
                    <a:pt x="14504" y="417"/>
                  </a:lnTo>
                  <a:lnTo>
                    <a:pt x="14263" y="439"/>
                  </a:lnTo>
                  <a:lnTo>
                    <a:pt x="14043" y="527"/>
                  </a:lnTo>
                  <a:lnTo>
                    <a:pt x="13824" y="614"/>
                  </a:lnTo>
                  <a:lnTo>
                    <a:pt x="13626" y="746"/>
                  </a:lnTo>
                  <a:lnTo>
                    <a:pt x="13451" y="900"/>
                  </a:lnTo>
                  <a:lnTo>
                    <a:pt x="13451" y="900"/>
                  </a:lnTo>
                  <a:lnTo>
                    <a:pt x="13319" y="702"/>
                  </a:lnTo>
                  <a:lnTo>
                    <a:pt x="13144" y="505"/>
                  </a:lnTo>
                  <a:lnTo>
                    <a:pt x="12946" y="329"/>
                  </a:lnTo>
                  <a:lnTo>
                    <a:pt x="12727" y="198"/>
                  </a:lnTo>
                  <a:lnTo>
                    <a:pt x="12485" y="88"/>
                  </a:lnTo>
                  <a:lnTo>
                    <a:pt x="12222" y="22"/>
                  </a:lnTo>
                  <a:lnTo>
                    <a:pt x="11981" y="0"/>
                  </a:lnTo>
                  <a:lnTo>
                    <a:pt x="11849" y="0"/>
                  </a:lnTo>
                  <a:lnTo>
                    <a:pt x="11739" y="22"/>
                  </a:lnTo>
                  <a:lnTo>
                    <a:pt x="11739" y="22"/>
                  </a:lnTo>
                  <a:lnTo>
                    <a:pt x="11498" y="88"/>
                  </a:lnTo>
                  <a:lnTo>
                    <a:pt x="11278" y="198"/>
                  </a:lnTo>
                  <a:lnTo>
                    <a:pt x="11103" y="351"/>
                  </a:lnTo>
                  <a:lnTo>
                    <a:pt x="10927" y="527"/>
                  </a:lnTo>
                  <a:lnTo>
                    <a:pt x="10796" y="724"/>
                  </a:lnTo>
                  <a:lnTo>
                    <a:pt x="10686" y="944"/>
                  </a:lnTo>
                  <a:lnTo>
                    <a:pt x="10620" y="1163"/>
                  </a:lnTo>
                  <a:lnTo>
                    <a:pt x="10598" y="1404"/>
                  </a:lnTo>
                  <a:lnTo>
                    <a:pt x="10598" y="1404"/>
                  </a:lnTo>
                  <a:lnTo>
                    <a:pt x="10554" y="1273"/>
                  </a:lnTo>
                  <a:lnTo>
                    <a:pt x="10489" y="1163"/>
                  </a:lnTo>
                  <a:lnTo>
                    <a:pt x="10423" y="1031"/>
                  </a:lnTo>
                  <a:lnTo>
                    <a:pt x="10335" y="944"/>
                  </a:lnTo>
                  <a:lnTo>
                    <a:pt x="10247" y="834"/>
                  </a:lnTo>
                  <a:lnTo>
                    <a:pt x="10137" y="746"/>
                  </a:lnTo>
                  <a:lnTo>
                    <a:pt x="9896" y="593"/>
                  </a:lnTo>
                  <a:lnTo>
                    <a:pt x="9633" y="483"/>
                  </a:lnTo>
                  <a:lnTo>
                    <a:pt x="9348" y="417"/>
                  </a:lnTo>
                  <a:lnTo>
                    <a:pt x="9062" y="395"/>
                  </a:lnTo>
                  <a:lnTo>
                    <a:pt x="8777" y="417"/>
                  </a:lnTo>
                  <a:lnTo>
                    <a:pt x="8777" y="417"/>
                  </a:lnTo>
                  <a:lnTo>
                    <a:pt x="8645" y="439"/>
                  </a:lnTo>
                  <a:lnTo>
                    <a:pt x="8514" y="483"/>
                  </a:lnTo>
                  <a:lnTo>
                    <a:pt x="8250" y="593"/>
                  </a:lnTo>
                  <a:lnTo>
                    <a:pt x="8031" y="746"/>
                  </a:lnTo>
                  <a:lnTo>
                    <a:pt x="7834" y="944"/>
                  </a:lnTo>
                  <a:lnTo>
                    <a:pt x="7658" y="1185"/>
                  </a:lnTo>
                  <a:lnTo>
                    <a:pt x="7526" y="1426"/>
                  </a:lnTo>
                  <a:lnTo>
                    <a:pt x="7460" y="1712"/>
                  </a:lnTo>
                  <a:lnTo>
                    <a:pt x="7439" y="1843"/>
                  </a:lnTo>
                  <a:lnTo>
                    <a:pt x="7439" y="1975"/>
                  </a:lnTo>
                  <a:lnTo>
                    <a:pt x="7439" y="1975"/>
                  </a:lnTo>
                  <a:lnTo>
                    <a:pt x="7373" y="1843"/>
                  </a:lnTo>
                  <a:lnTo>
                    <a:pt x="7307" y="1712"/>
                  </a:lnTo>
                  <a:lnTo>
                    <a:pt x="7241" y="1580"/>
                  </a:lnTo>
                  <a:lnTo>
                    <a:pt x="7153" y="1448"/>
                  </a:lnTo>
                  <a:lnTo>
                    <a:pt x="6934" y="1229"/>
                  </a:lnTo>
                  <a:lnTo>
                    <a:pt x="6671" y="1031"/>
                  </a:lnTo>
                  <a:lnTo>
                    <a:pt x="6407" y="878"/>
                  </a:lnTo>
                  <a:lnTo>
                    <a:pt x="6100" y="768"/>
                  </a:lnTo>
                  <a:lnTo>
                    <a:pt x="5793" y="702"/>
                  </a:lnTo>
                  <a:lnTo>
                    <a:pt x="5661" y="680"/>
                  </a:lnTo>
                  <a:lnTo>
                    <a:pt x="5508" y="680"/>
                  </a:lnTo>
                  <a:lnTo>
                    <a:pt x="5508" y="680"/>
                  </a:lnTo>
                  <a:lnTo>
                    <a:pt x="5354" y="702"/>
                  </a:lnTo>
                  <a:lnTo>
                    <a:pt x="5222" y="724"/>
                  </a:lnTo>
                  <a:lnTo>
                    <a:pt x="4937" y="812"/>
                  </a:lnTo>
                  <a:lnTo>
                    <a:pt x="4674" y="944"/>
                  </a:lnTo>
                  <a:lnTo>
                    <a:pt x="4454" y="1119"/>
                  </a:lnTo>
                  <a:lnTo>
                    <a:pt x="4235" y="1339"/>
                  </a:lnTo>
                  <a:lnTo>
                    <a:pt x="4081" y="1558"/>
                  </a:lnTo>
                  <a:lnTo>
                    <a:pt x="3950" y="1821"/>
                  </a:lnTo>
                  <a:lnTo>
                    <a:pt x="3884" y="1953"/>
                  </a:lnTo>
                  <a:lnTo>
                    <a:pt x="3862" y="2107"/>
                  </a:lnTo>
                  <a:lnTo>
                    <a:pt x="3862" y="2107"/>
                  </a:lnTo>
                  <a:lnTo>
                    <a:pt x="3774" y="1997"/>
                  </a:lnTo>
                  <a:lnTo>
                    <a:pt x="3686" y="1931"/>
                  </a:lnTo>
                  <a:lnTo>
                    <a:pt x="3577" y="1843"/>
                  </a:lnTo>
                  <a:lnTo>
                    <a:pt x="3445" y="1777"/>
                  </a:lnTo>
                  <a:lnTo>
                    <a:pt x="3335" y="1734"/>
                  </a:lnTo>
                  <a:lnTo>
                    <a:pt x="3204" y="1712"/>
                  </a:lnTo>
                  <a:lnTo>
                    <a:pt x="2918" y="1668"/>
                  </a:lnTo>
                  <a:lnTo>
                    <a:pt x="2633" y="1668"/>
                  </a:lnTo>
                  <a:lnTo>
                    <a:pt x="2370" y="1734"/>
                  </a:lnTo>
                  <a:lnTo>
                    <a:pt x="2238" y="1777"/>
                  </a:lnTo>
                  <a:lnTo>
                    <a:pt x="2129" y="1821"/>
                  </a:lnTo>
                  <a:lnTo>
                    <a:pt x="2019" y="1909"/>
                  </a:lnTo>
                  <a:lnTo>
                    <a:pt x="1909" y="1975"/>
                  </a:lnTo>
                  <a:lnTo>
                    <a:pt x="1909" y="1975"/>
                  </a:lnTo>
                  <a:lnTo>
                    <a:pt x="1843" y="2085"/>
                  </a:lnTo>
                  <a:lnTo>
                    <a:pt x="1755" y="2172"/>
                  </a:lnTo>
                  <a:lnTo>
                    <a:pt x="1712" y="2282"/>
                  </a:lnTo>
                  <a:lnTo>
                    <a:pt x="1668" y="2414"/>
                  </a:lnTo>
                  <a:lnTo>
                    <a:pt x="1602" y="2655"/>
                  </a:lnTo>
                  <a:lnTo>
                    <a:pt x="1602" y="2897"/>
                  </a:lnTo>
                  <a:lnTo>
                    <a:pt x="1646" y="3138"/>
                  </a:lnTo>
                  <a:lnTo>
                    <a:pt x="1734" y="3379"/>
                  </a:lnTo>
                  <a:lnTo>
                    <a:pt x="1799" y="3489"/>
                  </a:lnTo>
                  <a:lnTo>
                    <a:pt x="1865" y="3577"/>
                  </a:lnTo>
                  <a:lnTo>
                    <a:pt x="1953" y="3664"/>
                  </a:lnTo>
                  <a:lnTo>
                    <a:pt x="2041" y="375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 name="Google Shape;5522;p48">
              <a:extLst>
                <a:ext uri="{FF2B5EF4-FFF2-40B4-BE49-F238E27FC236}">
                  <a16:creationId xmlns:a16="http://schemas.microsoft.com/office/drawing/2014/main" id="{101C7014-8028-1915-B556-37048BA7A64F}"/>
                </a:ext>
              </a:extLst>
            </p:cNvPr>
            <p:cNvSpPr/>
            <p:nvPr/>
          </p:nvSpPr>
          <p:spPr>
            <a:xfrm>
              <a:off x="8280125" y="3394575"/>
              <a:ext cx="575" cy="575"/>
            </a:xfrm>
            <a:custGeom>
              <a:avLst/>
              <a:gdLst/>
              <a:ahLst/>
              <a:cxnLst/>
              <a:rect l="l" t="t" r="r" b="b"/>
              <a:pathLst>
                <a:path w="23" h="23" extrusionOk="0">
                  <a:moveTo>
                    <a:pt x="23" y="22"/>
                  </a:moveTo>
                  <a:lnTo>
                    <a:pt x="1" y="22"/>
                  </a:lnTo>
                  <a:lnTo>
                    <a:pt x="1" y="22"/>
                  </a:lnTo>
                  <a:lnTo>
                    <a:pt x="23" y="0"/>
                  </a:lnTo>
                  <a:lnTo>
                    <a:pt x="23" y="22"/>
                  </a:lnTo>
                  <a:lnTo>
                    <a:pt x="23" y="22"/>
                  </a:lnTo>
                  <a:close/>
                </a:path>
              </a:pathLst>
            </a:custGeom>
            <a:solidFill>
              <a:srgbClr val="3C3C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5523;p48">
              <a:extLst>
                <a:ext uri="{FF2B5EF4-FFF2-40B4-BE49-F238E27FC236}">
                  <a16:creationId xmlns:a16="http://schemas.microsoft.com/office/drawing/2014/main" id="{E4C2C12F-CD22-C627-F08A-E0A411427937}"/>
                </a:ext>
              </a:extLst>
            </p:cNvPr>
            <p:cNvSpPr/>
            <p:nvPr/>
          </p:nvSpPr>
          <p:spPr>
            <a:xfrm>
              <a:off x="8198950" y="3023200"/>
              <a:ext cx="250700" cy="206275"/>
            </a:xfrm>
            <a:custGeom>
              <a:avLst/>
              <a:gdLst/>
              <a:ahLst/>
              <a:cxnLst/>
              <a:rect l="l" t="t" r="r" b="b"/>
              <a:pathLst>
                <a:path w="10028" h="8251" extrusionOk="0">
                  <a:moveTo>
                    <a:pt x="3687" y="88"/>
                  </a:moveTo>
                  <a:lnTo>
                    <a:pt x="3687" y="88"/>
                  </a:lnTo>
                  <a:lnTo>
                    <a:pt x="3533" y="154"/>
                  </a:lnTo>
                  <a:lnTo>
                    <a:pt x="3138" y="308"/>
                  </a:lnTo>
                  <a:lnTo>
                    <a:pt x="2568" y="549"/>
                  </a:lnTo>
                  <a:lnTo>
                    <a:pt x="2238" y="703"/>
                  </a:lnTo>
                  <a:lnTo>
                    <a:pt x="1909" y="900"/>
                  </a:lnTo>
                  <a:lnTo>
                    <a:pt x="1558" y="1119"/>
                  </a:lnTo>
                  <a:lnTo>
                    <a:pt x="1229" y="1339"/>
                  </a:lnTo>
                  <a:lnTo>
                    <a:pt x="922" y="1602"/>
                  </a:lnTo>
                  <a:lnTo>
                    <a:pt x="637" y="1887"/>
                  </a:lnTo>
                  <a:lnTo>
                    <a:pt x="395" y="2195"/>
                  </a:lnTo>
                  <a:lnTo>
                    <a:pt x="308" y="2370"/>
                  </a:lnTo>
                  <a:lnTo>
                    <a:pt x="220" y="2546"/>
                  </a:lnTo>
                  <a:lnTo>
                    <a:pt x="132" y="2699"/>
                  </a:lnTo>
                  <a:lnTo>
                    <a:pt x="88" y="2897"/>
                  </a:lnTo>
                  <a:lnTo>
                    <a:pt x="44" y="3072"/>
                  </a:lnTo>
                  <a:lnTo>
                    <a:pt x="22" y="3270"/>
                  </a:lnTo>
                  <a:lnTo>
                    <a:pt x="22" y="3270"/>
                  </a:lnTo>
                  <a:lnTo>
                    <a:pt x="0" y="3665"/>
                  </a:lnTo>
                  <a:lnTo>
                    <a:pt x="22" y="4082"/>
                  </a:lnTo>
                  <a:lnTo>
                    <a:pt x="44" y="4477"/>
                  </a:lnTo>
                  <a:lnTo>
                    <a:pt x="110" y="4894"/>
                  </a:lnTo>
                  <a:lnTo>
                    <a:pt x="176" y="5288"/>
                  </a:lnTo>
                  <a:lnTo>
                    <a:pt x="264" y="5683"/>
                  </a:lnTo>
                  <a:lnTo>
                    <a:pt x="351" y="6056"/>
                  </a:lnTo>
                  <a:lnTo>
                    <a:pt x="461" y="6429"/>
                  </a:lnTo>
                  <a:lnTo>
                    <a:pt x="681" y="7088"/>
                  </a:lnTo>
                  <a:lnTo>
                    <a:pt x="922" y="7614"/>
                  </a:lnTo>
                  <a:lnTo>
                    <a:pt x="1119" y="8009"/>
                  </a:lnTo>
                  <a:lnTo>
                    <a:pt x="1207" y="8141"/>
                  </a:lnTo>
                  <a:lnTo>
                    <a:pt x="1295" y="8207"/>
                  </a:lnTo>
                  <a:lnTo>
                    <a:pt x="1295" y="8207"/>
                  </a:lnTo>
                  <a:lnTo>
                    <a:pt x="1712" y="7900"/>
                  </a:lnTo>
                  <a:lnTo>
                    <a:pt x="2282" y="7439"/>
                  </a:lnTo>
                  <a:lnTo>
                    <a:pt x="2897" y="6912"/>
                  </a:lnTo>
                  <a:lnTo>
                    <a:pt x="3533" y="6342"/>
                  </a:lnTo>
                  <a:lnTo>
                    <a:pt x="4586" y="5376"/>
                  </a:lnTo>
                  <a:lnTo>
                    <a:pt x="5047" y="4959"/>
                  </a:lnTo>
                  <a:lnTo>
                    <a:pt x="8492" y="8251"/>
                  </a:lnTo>
                  <a:lnTo>
                    <a:pt x="8492" y="8251"/>
                  </a:lnTo>
                  <a:lnTo>
                    <a:pt x="8777" y="7680"/>
                  </a:lnTo>
                  <a:lnTo>
                    <a:pt x="9063" y="7066"/>
                  </a:lnTo>
                  <a:lnTo>
                    <a:pt x="9370" y="6276"/>
                  </a:lnTo>
                  <a:lnTo>
                    <a:pt x="9523" y="5859"/>
                  </a:lnTo>
                  <a:lnTo>
                    <a:pt x="9655" y="5420"/>
                  </a:lnTo>
                  <a:lnTo>
                    <a:pt x="9787" y="4981"/>
                  </a:lnTo>
                  <a:lnTo>
                    <a:pt x="9896" y="4520"/>
                  </a:lnTo>
                  <a:lnTo>
                    <a:pt x="9984" y="4082"/>
                  </a:lnTo>
                  <a:lnTo>
                    <a:pt x="10028" y="3665"/>
                  </a:lnTo>
                  <a:lnTo>
                    <a:pt x="10028" y="3270"/>
                  </a:lnTo>
                  <a:lnTo>
                    <a:pt x="9984" y="2919"/>
                  </a:lnTo>
                  <a:lnTo>
                    <a:pt x="9984" y="2919"/>
                  </a:lnTo>
                  <a:lnTo>
                    <a:pt x="9962" y="2743"/>
                  </a:lnTo>
                  <a:lnTo>
                    <a:pt x="9896" y="2568"/>
                  </a:lnTo>
                  <a:lnTo>
                    <a:pt x="9831" y="2392"/>
                  </a:lnTo>
                  <a:lnTo>
                    <a:pt x="9743" y="2238"/>
                  </a:lnTo>
                  <a:lnTo>
                    <a:pt x="9633" y="2063"/>
                  </a:lnTo>
                  <a:lnTo>
                    <a:pt x="9523" y="1909"/>
                  </a:lnTo>
                  <a:lnTo>
                    <a:pt x="9238" y="1624"/>
                  </a:lnTo>
                  <a:lnTo>
                    <a:pt x="8931" y="1339"/>
                  </a:lnTo>
                  <a:lnTo>
                    <a:pt x="8558" y="1076"/>
                  </a:lnTo>
                  <a:lnTo>
                    <a:pt x="8141" y="834"/>
                  </a:lnTo>
                  <a:lnTo>
                    <a:pt x="7702" y="615"/>
                  </a:lnTo>
                  <a:lnTo>
                    <a:pt x="7241" y="439"/>
                  </a:lnTo>
                  <a:lnTo>
                    <a:pt x="6759" y="286"/>
                  </a:lnTo>
                  <a:lnTo>
                    <a:pt x="6254" y="154"/>
                  </a:lnTo>
                  <a:lnTo>
                    <a:pt x="5749" y="66"/>
                  </a:lnTo>
                  <a:lnTo>
                    <a:pt x="5223" y="0"/>
                  </a:lnTo>
                  <a:lnTo>
                    <a:pt x="4696" y="0"/>
                  </a:lnTo>
                  <a:lnTo>
                    <a:pt x="4191" y="22"/>
                  </a:lnTo>
                  <a:lnTo>
                    <a:pt x="3687" y="88"/>
                  </a:lnTo>
                  <a:lnTo>
                    <a:pt x="3687" y="88"/>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5524;p48">
              <a:extLst>
                <a:ext uri="{FF2B5EF4-FFF2-40B4-BE49-F238E27FC236}">
                  <a16:creationId xmlns:a16="http://schemas.microsoft.com/office/drawing/2014/main" id="{B766D617-6570-C369-A36A-CFFD9D6641E4}"/>
                </a:ext>
              </a:extLst>
            </p:cNvPr>
            <p:cNvSpPr/>
            <p:nvPr/>
          </p:nvSpPr>
          <p:spPr>
            <a:xfrm>
              <a:off x="8241175" y="2965050"/>
              <a:ext cx="161850" cy="167325"/>
            </a:xfrm>
            <a:custGeom>
              <a:avLst/>
              <a:gdLst/>
              <a:ahLst/>
              <a:cxnLst/>
              <a:rect l="l" t="t" r="r" b="b"/>
              <a:pathLst>
                <a:path w="6474" h="6693" extrusionOk="0">
                  <a:moveTo>
                    <a:pt x="5618" y="6342"/>
                  </a:moveTo>
                  <a:lnTo>
                    <a:pt x="5618" y="6342"/>
                  </a:lnTo>
                  <a:lnTo>
                    <a:pt x="5135" y="6473"/>
                  </a:lnTo>
                  <a:lnTo>
                    <a:pt x="4587" y="6583"/>
                  </a:lnTo>
                  <a:lnTo>
                    <a:pt x="3972" y="6649"/>
                  </a:lnTo>
                  <a:lnTo>
                    <a:pt x="3292" y="6693"/>
                  </a:lnTo>
                  <a:lnTo>
                    <a:pt x="3292" y="6693"/>
                  </a:lnTo>
                  <a:lnTo>
                    <a:pt x="2875" y="6671"/>
                  </a:lnTo>
                  <a:lnTo>
                    <a:pt x="2502" y="6649"/>
                  </a:lnTo>
                  <a:lnTo>
                    <a:pt x="2151" y="6627"/>
                  </a:lnTo>
                  <a:lnTo>
                    <a:pt x="1822" y="6561"/>
                  </a:lnTo>
                  <a:lnTo>
                    <a:pt x="1515" y="6495"/>
                  </a:lnTo>
                  <a:lnTo>
                    <a:pt x="1230" y="6430"/>
                  </a:lnTo>
                  <a:lnTo>
                    <a:pt x="966" y="6342"/>
                  </a:lnTo>
                  <a:lnTo>
                    <a:pt x="725" y="6254"/>
                  </a:lnTo>
                  <a:lnTo>
                    <a:pt x="725" y="6254"/>
                  </a:lnTo>
                  <a:lnTo>
                    <a:pt x="593" y="6188"/>
                  </a:lnTo>
                  <a:lnTo>
                    <a:pt x="484" y="6122"/>
                  </a:lnTo>
                  <a:lnTo>
                    <a:pt x="374" y="6013"/>
                  </a:lnTo>
                  <a:lnTo>
                    <a:pt x="264" y="5925"/>
                  </a:lnTo>
                  <a:lnTo>
                    <a:pt x="176" y="5815"/>
                  </a:lnTo>
                  <a:lnTo>
                    <a:pt x="111" y="5684"/>
                  </a:lnTo>
                  <a:lnTo>
                    <a:pt x="67" y="5552"/>
                  </a:lnTo>
                  <a:lnTo>
                    <a:pt x="23" y="5420"/>
                  </a:lnTo>
                  <a:lnTo>
                    <a:pt x="1" y="5289"/>
                  </a:lnTo>
                  <a:lnTo>
                    <a:pt x="1" y="5157"/>
                  </a:lnTo>
                  <a:lnTo>
                    <a:pt x="1" y="5025"/>
                  </a:lnTo>
                  <a:lnTo>
                    <a:pt x="23" y="4894"/>
                  </a:lnTo>
                  <a:lnTo>
                    <a:pt x="67" y="4740"/>
                  </a:lnTo>
                  <a:lnTo>
                    <a:pt x="111" y="4608"/>
                  </a:lnTo>
                  <a:lnTo>
                    <a:pt x="176" y="4477"/>
                  </a:lnTo>
                  <a:lnTo>
                    <a:pt x="286" y="4367"/>
                  </a:lnTo>
                  <a:lnTo>
                    <a:pt x="286" y="4367"/>
                  </a:lnTo>
                  <a:lnTo>
                    <a:pt x="462" y="4104"/>
                  </a:lnTo>
                  <a:lnTo>
                    <a:pt x="615" y="3840"/>
                  </a:lnTo>
                  <a:lnTo>
                    <a:pt x="615" y="3840"/>
                  </a:lnTo>
                  <a:lnTo>
                    <a:pt x="681" y="3577"/>
                  </a:lnTo>
                  <a:lnTo>
                    <a:pt x="747" y="3270"/>
                  </a:lnTo>
                  <a:lnTo>
                    <a:pt x="791" y="2919"/>
                  </a:lnTo>
                  <a:lnTo>
                    <a:pt x="813" y="2546"/>
                  </a:lnTo>
                  <a:lnTo>
                    <a:pt x="813" y="2546"/>
                  </a:lnTo>
                  <a:lnTo>
                    <a:pt x="835" y="1690"/>
                  </a:lnTo>
                  <a:lnTo>
                    <a:pt x="835" y="922"/>
                  </a:lnTo>
                  <a:lnTo>
                    <a:pt x="791" y="132"/>
                  </a:lnTo>
                  <a:lnTo>
                    <a:pt x="5706" y="0"/>
                  </a:lnTo>
                  <a:lnTo>
                    <a:pt x="5706" y="0"/>
                  </a:lnTo>
                  <a:lnTo>
                    <a:pt x="5728" y="966"/>
                  </a:lnTo>
                  <a:lnTo>
                    <a:pt x="5750" y="1887"/>
                  </a:lnTo>
                  <a:lnTo>
                    <a:pt x="5772" y="2831"/>
                  </a:lnTo>
                  <a:lnTo>
                    <a:pt x="5772" y="2831"/>
                  </a:lnTo>
                  <a:lnTo>
                    <a:pt x="5816" y="3445"/>
                  </a:lnTo>
                  <a:lnTo>
                    <a:pt x="5860" y="3840"/>
                  </a:lnTo>
                  <a:lnTo>
                    <a:pt x="5860" y="3840"/>
                  </a:lnTo>
                  <a:lnTo>
                    <a:pt x="5903" y="3994"/>
                  </a:lnTo>
                  <a:lnTo>
                    <a:pt x="5969" y="4148"/>
                  </a:lnTo>
                  <a:lnTo>
                    <a:pt x="6079" y="4301"/>
                  </a:lnTo>
                  <a:lnTo>
                    <a:pt x="6189" y="4433"/>
                  </a:lnTo>
                  <a:lnTo>
                    <a:pt x="6189" y="4433"/>
                  </a:lnTo>
                  <a:lnTo>
                    <a:pt x="6276" y="4564"/>
                  </a:lnTo>
                  <a:lnTo>
                    <a:pt x="6342" y="4696"/>
                  </a:lnTo>
                  <a:lnTo>
                    <a:pt x="6408" y="4828"/>
                  </a:lnTo>
                  <a:lnTo>
                    <a:pt x="6452" y="4959"/>
                  </a:lnTo>
                  <a:lnTo>
                    <a:pt x="6474" y="5113"/>
                  </a:lnTo>
                  <a:lnTo>
                    <a:pt x="6474" y="5245"/>
                  </a:lnTo>
                  <a:lnTo>
                    <a:pt x="6452" y="5398"/>
                  </a:lnTo>
                  <a:lnTo>
                    <a:pt x="6430" y="5530"/>
                  </a:lnTo>
                  <a:lnTo>
                    <a:pt x="6364" y="5662"/>
                  </a:lnTo>
                  <a:lnTo>
                    <a:pt x="6320" y="5793"/>
                  </a:lnTo>
                  <a:lnTo>
                    <a:pt x="6233" y="5925"/>
                  </a:lnTo>
                  <a:lnTo>
                    <a:pt x="6145" y="6035"/>
                  </a:lnTo>
                  <a:lnTo>
                    <a:pt x="6035" y="6122"/>
                  </a:lnTo>
                  <a:lnTo>
                    <a:pt x="5903" y="6210"/>
                  </a:lnTo>
                  <a:lnTo>
                    <a:pt x="5772" y="6298"/>
                  </a:lnTo>
                  <a:lnTo>
                    <a:pt x="5618" y="6342"/>
                  </a:lnTo>
                  <a:lnTo>
                    <a:pt x="5618" y="6342"/>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5525;p48">
              <a:extLst>
                <a:ext uri="{FF2B5EF4-FFF2-40B4-BE49-F238E27FC236}">
                  <a16:creationId xmlns:a16="http://schemas.microsoft.com/office/drawing/2014/main" id="{F2679A85-3252-9C39-8947-7F5E10E565B2}"/>
                </a:ext>
              </a:extLst>
            </p:cNvPr>
            <p:cNvSpPr/>
            <p:nvPr/>
          </p:nvSpPr>
          <p:spPr>
            <a:xfrm>
              <a:off x="8260925" y="2965050"/>
              <a:ext cx="124550" cy="77375"/>
            </a:xfrm>
            <a:custGeom>
              <a:avLst/>
              <a:gdLst/>
              <a:ahLst/>
              <a:cxnLst/>
              <a:rect l="l" t="t" r="r" b="b"/>
              <a:pathLst>
                <a:path w="4982" h="3095" extrusionOk="0">
                  <a:moveTo>
                    <a:pt x="4982" y="2831"/>
                  </a:moveTo>
                  <a:lnTo>
                    <a:pt x="4982" y="2831"/>
                  </a:lnTo>
                  <a:lnTo>
                    <a:pt x="4411" y="2941"/>
                  </a:lnTo>
                  <a:lnTo>
                    <a:pt x="3819" y="3050"/>
                  </a:lnTo>
                  <a:lnTo>
                    <a:pt x="3204" y="3094"/>
                  </a:lnTo>
                  <a:lnTo>
                    <a:pt x="2897" y="3094"/>
                  </a:lnTo>
                  <a:lnTo>
                    <a:pt x="2590" y="3072"/>
                  </a:lnTo>
                  <a:lnTo>
                    <a:pt x="2590" y="3072"/>
                  </a:lnTo>
                  <a:lnTo>
                    <a:pt x="2195" y="3050"/>
                  </a:lnTo>
                  <a:lnTo>
                    <a:pt x="1822" y="3007"/>
                  </a:lnTo>
                  <a:lnTo>
                    <a:pt x="1471" y="2963"/>
                  </a:lnTo>
                  <a:lnTo>
                    <a:pt x="1142" y="2875"/>
                  </a:lnTo>
                  <a:lnTo>
                    <a:pt x="549" y="2721"/>
                  </a:lnTo>
                  <a:lnTo>
                    <a:pt x="23" y="2546"/>
                  </a:lnTo>
                  <a:lnTo>
                    <a:pt x="23" y="2546"/>
                  </a:lnTo>
                  <a:lnTo>
                    <a:pt x="45" y="1690"/>
                  </a:lnTo>
                  <a:lnTo>
                    <a:pt x="45" y="922"/>
                  </a:lnTo>
                  <a:lnTo>
                    <a:pt x="1" y="132"/>
                  </a:lnTo>
                  <a:lnTo>
                    <a:pt x="4916" y="0"/>
                  </a:lnTo>
                  <a:lnTo>
                    <a:pt x="4916" y="0"/>
                  </a:lnTo>
                  <a:lnTo>
                    <a:pt x="4938" y="966"/>
                  </a:lnTo>
                  <a:lnTo>
                    <a:pt x="4960" y="1887"/>
                  </a:lnTo>
                  <a:lnTo>
                    <a:pt x="4982" y="2831"/>
                  </a:lnTo>
                  <a:lnTo>
                    <a:pt x="4982" y="283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5526;p48">
              <a:extLst>
                <a:ext uri="{FF2B5EF4-FFF2-40B4-BE49-F238E27FC236}">
                  <a16:creationId xmlns:a16="http://schemas.microsoft.com/office/drawing/2014/main" id="{577C91B3-509E-C86C-DEDF-E4D9F601BA8B}"/>
                </a:ext>
              </a:extLst>
            </p:cNvPr>
            <p:cNvSpPr/>
            <p:nvPr/>
          </p:nvSpPr>
          <p:spPr>
            <a:xfrm>
              <a:off x="8520950" y="2685825"/>
              <a:ext cx="147575" cy="146500"/>
            </a:xfrm>
            <a:custGeom>
              <a:avLst/>
              <a:gdLst/>
              <a:ahLst/>
              <a:cxnLst/>
              <a:rect l="l" t="t" r="r" b="b"/>
              <a:pathLst>
                <a:path w="5903" h="5860" extrusionOk="0">
                  <a:moveTo>
                    <a:pt x="3138" y="23"/>
                  </a:moveTo>
                  <a:lnTo>
                    <a:pt x="3138" y="23"/>
                  </a:lnTo>
                  <a:lnTo>
                    <a:pt x="3445" y="1"/>
                  </a:lnTo>
                  <a:lnTo>
                    <a:pt x="3731" y="23"/>
                  </a:lnTo>
                  <a:lnTo>
                    <a:pt x="3994" y="67"/>
                  </a:lnTo>
                  <a:lnTo>
                    <a:pt x="4257" y="154"/>
                  </a:lnTo>
                  <a:lnTo>
                    <a:pt x="4477" y="242"/>
                  </a:lnTo>
                  <a:lnTo>
                    <a:pt x="4696" y="352"/>
                  </a:lnTo>
                  <a:lnTo>
                    <a:pt x="4894" y="483"/>
                  </a:lnTo>
                  <a:lnTo>
                    <a:pt x="5069" y="637"/>
                  </a:lnTo>
                  <a:lnTo>
                    <a:pt x="5245" y="791"/>
                  </a:lnTo>
                  <a:lnTo>
                    <a:pt x="5376" y="988"/>
                  </a:lnTo>
                  <a:lnTo>
                    <a:pt x="5508" y="1164"/>
                  </a:lnTo>
                  <a:lnTo>
                    <a:pt x="5618" y="1383"/>
                  </a:lnTo>
                  <a:lnTo>
                    <a:pt x="5706" y="1603"/>
                  </a:lnTo>
                  <a:lnTo>
                    <a:pt x="5771" y="1822"/>
                  </a:lnTo>
                  <a:lnTo>
                    <a:pt x="5837" y="2041"/>
                  </a:lnTo>
                  <a:lnTo>
                    <a:pt x="5881" y="2283"/>
                  </a:lnTo>
                  <a:lnTo>
                    <a:pt x="5903" y="2524"/>
                  </a:lnTo>
                  <a:lnTo>
                    <a:pt x="5903" y="2766"/>
                  </a:lnTo>
                  <a:lnTo>
                    <a:pt x="5903" y="3007"/>
                  </a:lnTo>
                  <a:lnTo>
                    <a:pt x="5859" y="3248"/>
                  </a:lnTo>
                  <a:lnTo>
                    <a:pt x="5815" y="3490"/>
                  </a:lnTo>
                  <a:lnTo>
                    <a:pt x="5749" y="3731"/>
                  </a:lnTo>
                  <a:lnTo>
                    <a:pt x="5684" y="3950"/>
                  </a:lnTo>
                  <a:lnTo>
                    <a:pt x="5596" y="4170"/>
                  </a:lnTo>
                  <a:lnTo>
                    <a:pt x="5464" y="4389"/>
                  </a:lnTo>
                  <a:lnTo>
                    <a:pt x="5354" y="4587"/>
                  </a:lnTo>
                  <a:lnTo>
                    <a:pt x="5201" y="4784"/>
                  </a:lnTo>
                  <a:lnTo>
                    <a:pt x="5047" y="4982"/>
                  </a:lnTo>
                  <a:lnTo>
                    <a:pt x="4850" y="5135"/>
                  </a:lnTo>
                  <a:lnTo>
                    <a:pt x="4674" y="5289"/>
                  </a:lnTo>
                  <a:lnTo>
                    <a:pt x="4455" y="5421"/>
                  </a:lnTo>
                  <a:lnTo>
                    <a:pt x="4235" y="5552"/>
                  </a:lnTo>
                  <a:lnTo>
                    <a:pt x="4235" y="5552"/>
                  </a:lnTo>
                  <a:lnTo>
                    <a:pt x="3884" y="5684"/>
                  </a:lnTo>
                  <a:lnTo>
                    <a:pt x="3555" y="5772"/>
                  </a:lnTo>
                  <a:lnTo>
                    <a:pt x="3226" y="5837"/>
                  </a:lnTo>
                  <a:lnTo>
                    <a:pt x="2919" y="5859"/>
                  </a:lnTo>
                  <a:lnTo>
                    <a:pt x="2612" y="5859"/>
                  </a:lnTo>
                  <a:lnTo>
                    <a:pt x="2304" y="5816"/>
                  </a:lnTo>
                  <a:lnTo>
                    <a:pt x="2019" y="5772"/>
                  </a:lnTo>
                  <a:lnTo>
                    <a:pt x="1734" y="5684"/>
                  </a:lnTo>
                  <a:lnTo>
                    <a:pt x="1493" y="5596"/>
                  </a:lnTo>
                  <a:lnTo>
                    <a:pt x="1251" y="5464"/>
                  </a:lnTo>
                  <a:lnTo>
                    <a:pt x="1032" y="5333"/>
                  </a:lnTo>
                  <a:lnTo>
                    <a:pt x="834" y="5179"/>
                  </a:lnTo>
                  <a:lnTo>
                    <a:pt x="637" y="5026"/>
                  </a:lnTo>
                  <a:lnTo>
                    <a:pt x="483" y="4872"/>
                  </a:lnTo>
                  <a:lnTo>
                    <a:pt x="352" y="4696"/>
                  </a:lnTo>
                  <a:lnTo>
                    <a:pt x="264" y="4499"/>
                  </a:lnTo>
                  <a:lnTo>
                    <a:pt x="264" y="4499"/>
                  </a:lnTo>
                  <a:lnTo>
                    <a:pt x="176" y="4301"/>
                  </a:lnTo>
                  <a:lnTo>
                    <a:pt x="88" y="4060"/>
                  </a:lnTo>
                  <a:lnTo>
                    <a:pt x="44" y="3753"/>
                  </a:lnTo>
                  <a:lnTo>
                    <a:pt x="1" y="3424"/>
                  </a:lnTo>
                  <a:lnTo>
                    <a:pt x="1" y="3095"/>
                  </a:lnTo>
                  <a:lnTo>
                    <a:pt x="22" y="2722"/>
                  </a:lnTo>
                  <a:lnTo>
                    <a:pt x="66" y="2349"/>
                  </a:lnTo>
                  <a:lnTo>
                    <a:pt x="176" y="1976"/>
                  </a:lnTo>
                  <a:lnTo>
                    <a:pt x="242" y="1800"/>
                  </a:lnTo>
                  <a:lnTo>
                    <a:pt x="330" y="1625"/>
                  </a:lnTo>
                  <a:lnTo>
                    <a:pt x="417" y="1449"/>
                  </a:lnTo>
                  <a:lnTo>
                    <a:pt x="527" y="1273"/>
                  </a:lnTo>
                  <a:lnTo>
                    <a:pt x="659" y="1120"/>
                  </a:lnTo>
                  <a:lnTo>
                    <a:pt x="790" y="944"/>
                  </a:lnTo>
                  <a:lnTo>
                    <a:pt x="944" y="813"/>
                  </a:lnTo>
                  <a:lnTo>
                    <a:pt x="1120" y="659"/>
                  </a:lnTo>
                  <a:lnTo>
                    <a:pt x="1295" y="549"/>
                  </a:lnTo>
                  <a:lnTo>
                    <a:pt x="1493" y="418"/>
                  </a:lnTo>
                  <a:lnTo>
                    <a:pt x="1734" y="308"/>
                  </a:lnTo>
                  <a:lnTo>
                    <a:pt x="1975" y="220"/>
                  </a:lnTo>
                  <a:lnTo>
                    <a:pt x="2239" y="154"/>
                  </a:lnTo>
                  <a:lnTo>
                    <a:pt x="2502" y="89"/>
                  </a:lnTo>
                  <a:lnTo>
                    <a:pt x="2809" y="45"/>
                  </a:lnTo>
                  <a:lnTo>
                    <a:pt x="3138" y="23"/>
                  </a:lnTo>
                  <a:lnTo>
                    <a:pt x="3138" y="23"/>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5527;p48">
              <a:extLst>
                <a:ext uri="{FF2B5EF4-FFF2-40B4-BE49-F238E27FC236}">
                  <a16:creationId xmlns:a16="http://schemas.microsoft.com/office/drawing/2014/main" id="{DBC99B4C-FA04-21CE-39E6-BBB0E79E60B8}"/>
                </a:ext>
              </a:extLst>
            </p:cNvPr>
            <p:cNvSpPr/>
            <p:nvPr/>
          </p:nvSpPr>
          <p:spPr>
            <a:xfrm>
              <a:off x="8558250" y="2703925"/>
              <a:ext cx="92725" cy="109200"/>
            </a:xfrm>
            <a:custGeom>
              <a:avLst/>
              <a:gdLst/>
              <a:ahLst/>
              <a:cxnLst/>
              <a:rect l="l" t="t" r="r" b="b"/>
              <a:pathLst>
                <a:path w="3709" h="4368" extrusionOk="0">
                  <a:moveTo>
                    <a:pt x="23" y="1449"/>
                  </a:moveTo>
                  <a:lnTo>
                    <a:pt x="23" y="1449"/>
                  </a:lnTo>
                  <a:lnTo>
                    <a:pt x="88" y="1252"/>
                  </a:lnTo>
                  <a:lnTo>
                    <a:pt x="176" y="1076"/>
                  </a:lnTo>
                  <a:lnTo>
                    <a:pt x="264" y="901"/>
                  </a:lnTo>
                  <a:lnTo>
                    <a:pt x="374" y="747"/>
                  </a:lnTo>
                  <a:lnTo>
                    <a:pt x="505" y="593"/>
                  </a:lnTo>
                  <a:lnTo>
                    <a:pt x="659" y="462"/>
                  </a:lnTo>
                  <a:lnTo>
                    <a:pt x="812" y="352"/>
                  </a:lnTo>
                  <a:lnTo>
                    <a:pt x="966" y="242"/>
                  </a:lnTo>
                  <a:lnTo>
                    <a:pt x="1142" y="154"/>
                  </a:lnTo>
                  <a:lnTo>
                    <a:pt x="1317" y="89"/>
                  </a:lnTo>
                  <a:lnTo>
                    <a:pt x="1515" y="45"/>
                  </a:lnTo>
                  <a:lnTo>
                    <a:pt x="1712" y="1"/>
                  </a:lnTo>
                  <a:lnTo>
                    <a:pt x="1888" y="1"/>
                  </a:lnTo>
                  <a:lnTo>
                    <a:pt x="2085" y="1"/>
                  </a:lnTo>
                  <a:lnTo>
                    <a:pt x="2283" y="45"/>
                  </a:lnTo>
                  <a:lnTo>
                    <a:pt x="2480" y="89"/>
                  </a:lnTo>
                  <a:lnTo>
                    <a:pt x="2480" y="89"/>
                  </a:lnTo>
                  <a:lnTo>
                    <a:pt x="2678" y="176"/>
                  </a:lnTo>
                  <a:lnTo>
                    <a:pt x="2853" y="264"/>
                  </a:lnTo>
                  <a:lnTo>
                    <a:pt x="3007" y="374"/>
                  </a:lnTo>
                  <a:lnTo>
                    <a:pt x="3160" y="484"/>
                  </a:lnTo>
                  <a:lnTo>
                    <a:pt x="3314" y="637"/>
                  </a:lnTo>
                  <a:lnTo>
                    <a:pt x="3424" y="791"/>
                  </a:lnTo>
                  <a:lnTo>
                    <a:pt x="3533" y="966"/>
                  </a:lnTo>
                  <a:lnTo>
                    <a:pt x="3599" y="1142"/>
                  </a:lnTo>
                  <a:lnTo>
                    <a:pt x="3599" y="1142"/>
                  </a:lnTo>
                  <a:lnTo>
                    <a:pt x="3665" y="1317"/>
                  </a:lnTo>
                  <a:lnTo>
                    <a:pt x="3687" y="1515"/>
                  </a:lnTo>
                  <a:lnTo>
                    <a:pt x="3709" y="1690"/>
                  </a:lnTo>
                  <a:lnTo>
                    <a:pt x="3709" y="1866"/>
                  </a:lnTo>
                  <a:lnTo>
                    <a:pt x="3687" y="2063"/>
                  </a:lnTo>
                  <a:lnTo>
                    <a:pt x="3665" y="2239"/>
                  </a:lnTo>
                  <a:lnTo>
                    <a:pt x="3599" y="2415"/>
                  </a:lnTo>
                  <a:lnTo>
                    <a:pt x="3533" y="2590"/>
                  </a:lnTo>
                  <a:lnTo>
                    <a:pt x="3533" y="2590"/>
                  </a:lnTo>
                  <a:lnTo>
                    <a:pt x="3511" y="2634"/>
                  </a:lnTo>
                  <a:lnTo>
                    <a:pt x="3489" y="2656"/>
                  </a:lnTo>
                  <a:lnTo>
                    <a:pt x="3446" y="2656"/>
                  </a:lnTo>
                  <a:lnTo>
                    <a:pt x="3402" y="2656"/>
                  </a:lnTo>
                  <a:lnTo>
                    <a:pt x="3380" y="2634"/>
                  </a:lnTo>
                  <a:lnTo>
                    <a:pt x="3358" y="2590"/>
                  </a:lnTo>
                  <a:lnTo>
                    <a:pt x="3336" y="2546"/>
                  </a:lnTo>
                  <a:lnTo>
                    <a:pt x="3336" y="2502"/>
                  </a:lnTo>
                  <a:lnTo>
                    <a:pt x="3336" y="2502"/>
                  </a:lnTo>
                  <a:lnTo>
                    <a:pt x="3380" y="2349"/>
                  </a:lnTo>
                  <a:lnTo>
                    <a:pt x="3402" y="2195"/>
                  </a:lnTo>
                  <a:lnTo>
                    <a:pt x="3402" y="2063"/>
                  </a:lnTo>
                  <a:lnTo>
                    <a:pt x="3402" y="1910"/>
                  </a:lnTo>
                  <a:lnTo>
                    <a:pt x="3358" y="1778"/>
                  </a:lnTo>
                  <a:lnTo>
                    <a:pt x="3314" y="1625"/>
                  </a:lnTo>
                  <a:lnTo>
                    <a:pt x="3248" y="1493"/>
                  </a:lnTo>
                  <a:lnTo>
                    <a:pt x="3182" y="1383"/>
                  </a:lnTo>
                  <a:lnTo>
                    <a:pt x="3094" y="1252"/>
                  </a:lnTo>
                  <a:lnTo>
                    <a:pt x="3007" y="1142"/>
                  </a:lnTo>
                  <a:lnTo>
                    <a:pt x="2897" y="1054"/>
                  </a:lnTo>
                  <a:lnTo>
                    <a:pt x="2787" y="966"/>
                  </a:lnTo>
                  <a:lnTo>
                    <a:pt x="2656" y="879"/>
                  </a:lnTo>
                  <a:lnTo>
                    <a:pt x="2524" y="813"/>
                  </a:lnTo>
                  <a:lnTo>
                    <a:pt x="2370" y="769"/>
                  </a:lnTo>
                  <a:lnTo>
                    <a:pt x="2239" y="725"/>
                  </a:lnTo>
                  <a:lnTo>
                    <a:pt x="2239" y="725"/>
                  </a:lnTo>
                  <a:lnTo>
                    <a:pt x="2107" y="703"/>
                  </a:lnTo>
                  <a:lnTo>
                    <a:pt x="1975" y="703"/>
                  </a:lnTo>
                  <a:lnTo>
                    <a:pt x="1844" y="703"/>
                  </a:lnTo>
                  <a:lnTo>
                    <a:pt x="1712" y="725"/>
                  </a:lnTo>
                  <a:lnTo>
                    <a:pt x="1471" y="813"/>
                  </a:lnTo>
                  <a:lnTo>
                    <a:pt x="1251" y="944"/>
                  </a:lnTo>
                  <a:lnTo>
                    <a:pt x="1251" y="944"/>
                  </a:lnTo>
                  <a:lnTo>
                    <a:pt x="1471" y="944"/>
                  </a:lnTo>
                  <a:lnTo>
                    <a:pt x="1668" y="988"/>
                  </a:lnTo>
                  <a:lnTo>
                    <a:pt x="1888" y="1054"/>
                  </a:lnTo>
                  <a:lnTo>
                    <a:pt x="2063" y="1142"/>
                  </a:lnTo>
                  <a:lnTo>
                    <a:pt x="2261" y="1252"/>
                  </a:lnTo>
                  <a:lnTo>
                    <a:pt x="2414" y="1405"/>
                  </a:lnTo>
                  <a:lnTo>
                    <a:pt x="2568" y="1559"/>
                  </a:lnTo>
                  <a:lnTo>
                    <a:pt x="2700" y="1756"/>
                  </a:lnTo>
                  <a:lnTo>
                    <a:pt x="2700" y="1756"/>
                  </a:lnTo>
                  <a:lnTo>
                    <a:pt x="2787" y="1910"/>
                  </a:lnTo>
                  <a:lnTo>
                    <a:pt x="2853" y="2085"/>
                  </a:lnTo>
                  <a:lnTo>
                    <a:pt x="2897" y="2261"/>
                  </a:lnTo>
                  <a:lnTo>
                    <a:pt x="2919" y="2436"/>
                  </a:lnTo>
                  <a:lnTo>
                    <a:pt x="2941" y="2612"/>
                  </a:lnTo>
                  <a:lnTo>
                    <a:pt x="2919" y="2788"/>
                  </a:lnTo>
                  <a:lnTo>
                    <a:pt x="2897" y="2963"/>
                  </a:lnTo>
                  <a:lnTo>
                    <a:pt x="2853" y="3139"/>
                  </a:lnTo>
                  <a:lnTo>
                    <a:pt x="2809" y="3314"/>
                  </a:lnTo>
                  <a:lnTo>
                    <a:pt x="2721" y="3468"/>
                  </a:lnTo>
                  <a:lnTo>
                    <a:pt x="2634" y="3621"/>
                  </a:lnTo>
                  <a:lnTo>
                    <a:pt x="2546" y="3775"/>
                  </a:lnTo>
                  <a:lnTo>
                    <a:pt x="2414" y="3907"/>
                  </a:lnTo>
                  <a:lnTo>
                    <a:pt x="2283" y="4016"/>
                  </a:lnTo>
                  <a:lnTo>
                    <a:pt x="2129" y="4126"/>
                  </a:lnTo>
                  <a:lnTo>
                    <a:pt x="1953" y="4192"/>
                  </a:lnTo>
                  <a:lnTo>
                    <a:pt x="1953" y="4192"/>
                  </a:lnTo>
                  <a:lnTo>
                    <a:pt x="1778" y="4280"/>
                  </a:lnTo>
                  <a:lnTo>
                    <a:pt x="1558" y="4324"/>
                  </a:lnTo>
                  <a:lnTo>
                    <a:pt x="1361" y="4367"/>
                  </a:lnTo>
                  <a:lnTo>
                    <a:pt x="1142" y="4367"/>
                  </a:lnTo>
                  <a:lnTo>
                    <a:pt x="944" y="4345"/>
                  </a:lnTo>
                  <a:lnTo>
                    <a:pt x="747" y="4302"/>
                  </a:lnTo>
                  <a:lnTo>
                    <a:pt x="549" y="4236"/>
                  </a:lnTo>
                  <a:lnTo>
                    <a:pt x="352" y="4148"/>
                  </a:lnTo>
                  <a:lnTo>
                    <a:pt x="352" y="4148"/>
                  </a:lnTo>
                  <a:lnTo>
                    <a:pt x="286" y="4104"/>
                  </a:lnTo>
                  <a:lnTo>
                    <a:pt x="242" y="4038"/>
                  </a:lnTo>
                  <a:lnTo>
                    <a:pt x="220" y="3994"/>
                  </a:lnTo>
                  <a:lnTo>
                    <a:pt x="198" y="3929"/>
                  </a:lnTo>
                  <a:lnTo>
                    <a:pt x="198" y="3797"/>
                  </a:lnTo>
                  <a:lnTo>
                    <a:pt x="220" y="3687"/>
                  </a:lnTo>
                  <a:lnTo>
                    <a:pt x="308" y="3577"/>
                  </a:lnTo>
                  <a:lnTo>
                    <a:pt x="417" y="3512"/>
                  </a:lnTo>
                  <a:lnTo>
                    <a:pt x="483" y="3512"/>
                  </a:lnTo>
                  <a:lnTo>
                    <a:pt x="549" y="3490"/>
                  </a:lnTo>
                  <a:lnTo>
                    <a:pt x="615" y="3512"/>
                  </a:lnTo>
                  <a:lnTo>
                    <a:pt x="703" y="3534"/>
                  </a:lnTo>
                  <a:lnTo>
                    <a:pt x="703" y="3534"/>
                  </a:lnTo>
                  <a:lnTo>
                    <a:pt x="812" y="3599"/>
                  </a:lnTo>
                  <a:lnTo>
                    <a:pt x="944" y="3621"/>
                  </a:lnTo>
                  <a:lnTo>
                    <a:pt x="1076" y="3643"/>
                  </a:lnTo>
                  <a:lnTo>
                    <a:pt x="1207" y="3643"/>
                  </a:lnTo>
                  <a:lnTo>
                    <a:pt x="1361" y="3643"/>
                  </a:lnTo>
                  <a:lnTo>
                    <a:pt x="1493" y="3599"/>
                  </a:lnTo>
                  <a:lnTo>
                    <a:pt x="1602" y="3556"/>
                  </a:lnTo>
                  <a:lnTo>
                    <a:pt x="1734" y="3512"/>
                  </a:lnTo>
                  <a:lnTo>
                    <a:pt x="1734" y="3512"/>
                  </a:lnTo>
                  <a:lnTo>
                    <a:pt x="1844" y="3424"/>
                  </a:lnTo>
                  <a:lnTo>
                    <a:pt x="1953" y="3336"/>
                  </a:lnTo>
                  <a:lnTo>
                    <a:pt x="2019" y="3248"/>
                  </a:lnTo>
                  <a:lnTo>
                    <a:pt x="2085" y="3139"/>
                  </a:lnTo>
                  <a:lnTo>
                    <a:pt x="2151" y="3007"/>
                  </a:lnTo>
                  <a:lnTo>
                    <a:pt x="2173" y="2875"/>
                  </a:lnTo>
                  <a:lnTo>
                    <a:pt x="2195" y="2744"/>
                  </a:lnTo>
                  <a:lnTo>
                    <a:pt x="2195" y="2612"/>
                  </a:lnTo>
                  <a:lnTo>
                    <a:pt x="2195" y="2612"/>
                  </a:lnTo>
                  <a:lnTo>
                    <a:pt x="2195" y="2480"/>
                  </a:lnTo>
                  <a:lnTo>
                    <a:pt x="2151" y="2349"/>
                  </a:lnTo>
                  <a:lnTo>
                    <a:pt x="2107" y="2217"/>
                  </a:lnTo>
                  <a:lnTo>
                    <a:pt x="2041" y="2107"/>
                  </a:lnTo>
                  <a:lnTo>
                    <a:pt x="1975" y="1998"/>
                  </a:lnTo>
                  <a:lnTo>
                    <a:pt x="1866" y="1888"/>
                  </a:lnTo>
                  <a:lnTo>
                    <a:pt x="1756" y="1822"/>
                  </a:lnTo>
                  <a:lnTo>
                    <a:pt x="1646" y="1756"/>
                  </a:lnTo>
                  <a:lnTo>
                    <a:pt x="1646" y="1756"/>
                  </a:lnTo>
                  <a:lnTo>
                    <a:pt x="1537" y="1712"/>
                  </a:lnTo>
                  <a:lnTo>
                    <a:pt x="1405" y="1690"/>
                  </a:lnTo>
                  <a:lnTo>
                    <a:pt x="1273" y="1668"/>
                  </a:lnTo>
                  <a:lnTo>
                    <a:pt x="1142" y="1668"/>
                  </a:lnTo>
                  <a:lnTo>
                    <a:pt x="1010" y="1690"/>
                  </a:lnTo>
                  <a:lnTo>
                    <a:pt x="878" y="1712"/>
                  </a:lnTo>
                  <a:lnTo>
                    <a:pt x="747" y="1756"/>
                  </a:lnTo>
                  <a:lnTo>
                    <a:pt x="637" y="1822"/>
                  </a:lnTo>
                  <a:lnTo>
                    <a:pt x="637" y="1822"/>
                  </a:lnTo>
                  <a:lnTo>
                    <a:pt x="527" y="1888"/>
                  </a:lnTo>
                  <a:lnTo>
                    <a:pt x="417" y="1932"/>
                  </a:lnTo>
                  <a:lnTo>
                    <a:pt x="308" y="1910"/>
                  </a:lnTo>
                  <a:lnTo>
                    <a:pt x="176" y="1866"/>
                  </a:lnTo>
                  <a:lnTo>
                    <a:pt x="176" y="1866"/>
                  </a:lnTo>
                  <a:lnTo>
                    <a:pt x="88" y="1800"/>
                  </a:lnTo>
                  <a:lnTo>
                    <a:pt x="23" y="1690"/>
                  </a:lnTo>
                  <a:lnTo>
                    <a:pt x="1" y="1581"/>
                  </a:lnTo>
                  <a:lnTo>
                    <a:pt x="23" y="1449"/>
                  </a:lnTo>
                  <a:lnTo>
                    <a:pt x="23" y="1449"/>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5" name="Google Shape;5528;p48">
              <a:extLst>
                <a:ext uri="{FF2B5EF4-FFF2-40B4-BE49-F238E27FC236}">
                  <a16:creationId xmlns:a16="http://schemas.microsoft.com/office/drawing/2014/main" id="{4FE7A4F2-40BC-6AB5-EDFF-D516175E2ECF}"/>
                </a:ext>
              </a:extLst>
            </p:cNvPr>
            <p:cNvSpPr/>
            <p:nvPr/>
          </p:nvSpPr>
          <p:spPr>
            <a:xfrm>
              <a:off x="7968550" y="2685825"/>
              <a:ext cx="147600" cy="146500"/>
            </a:xfrm>
            <a:custGeom>
              <a:avLst/>
              <a:gdLst/>
              <a:ahLst/>
              <a:cxnLst/>
              <a:rect l="l" t="t" r="r" b="b"/>
              <a:pathLst>
                <a:path w="5904" h="5860" extrusionOk="0">
                  <a:moveTo>
                    <a:pt x="2765" y="23"/>
                  </a:moveTo>
                  <a:lnTo>
                    <a:pt x="2765" y="23"/>
                  </a:lnTo>
                  <a:lnTo>
                    <a:pt x="2458" y="1"/>
                  </a:lnTo>
                  <a:lnTo>
                    <a:pt x="2173" y="23"/>
                  </a:lnTo>
                  <a:lnTo>
                    <a:pt x="1888" y="67"/>
                  </a:lnTo>
                  <a:lnTo>
                    <a:pt x="1646" y="154"/>
                  </a:lnTo>
                  <a:lnTo>
                    <a:pt x="1427" y="242"/>
                  </a:lnTo>
                  <a:lnTo>
                    <a:pt x="1207" y="352"/>
                  </a:lnTo>
                  <a:lnTo>
                    <a:pt x="1010" y="483"/>
                  </a:lnTo>
                  <a:lnTo>
                    <a:pt x="834" y="637"/>
                  </a:lnTo>
                  <a:lnTo>
                    <a:pt x="659" y="791"/>
                  </a:lnTo>
                  <a:lnTo>
                    <a:pt x="527" y="988"/>
                  </a:lnTo>
                  <a:lnTo>
                    <a:pt x="396" y="1164"/>
                  </a:lnTo>
                  <a:lnTo>
                    <a:pt x="286" y="1383"/>
                  </a:lnTo>
                  <a:lnTo>
                    <a:pt x="198" y="1603"/>
                  </a:lnTo>
                  <a:lnTo>
                    <a:pt x="110" y="1822"/>
                  </a:lnTo>
                  <a:lnTo>
                    <a:pt x="66" y="2041"/>
                  </a:lnTo>
                  <a:lnTo>
                    <a:pt x="23" y="2283"/>
                  </a:lnTo>
                  <a:lnTo>
                    <a:pt x="1" y="2524"/>
                  </a:lnTo>
                  <a:lnTo>
                    <a:pt x="1" y="2766"/>
                  </a:lnTo>
                  <a:lnTo>
                    <a:pt x="1" y="3007"/>
                  </a:lnTo>
                  <a:lnTo>
                    <a:pt x="23" y="3248"/>
                  </a:lnTo>
                  <a:lnTo>
                    <a:pt x="66" y="3490"/>
                  </a:lnTo>
                  <a:lnTo>
                    <a:pt x="132" y="3731"/>
                  </a:lnTo>
                  <a:lnTo>
                    <a:pt x="220" y="3950"/>
                  </a:lnTo>
                  <a:lnTo>
                    <a:pt x="308" y="4170"/>
                  </a:lnTo>
                  <a:lnTo>
                    <a:pt x="417" y="4389"/>
                  </a:lnTo>
                  <a:lnTo>
                    <a:pt x="549" y="4587"/>
                  </a:lnTo>
                  <a:lnTo>
                    <a:pt x="703" y="4784"/>
                  </a:lnTo>
                  <a:lnTo>
                    <a:pt x="856" y="4982"/>
                  </a:lnTo>
                  <a:lnTo>
                    <a:pt x="1032" y="5135"/>
                  </a:lnTo>
                  <a:lnTo>
                    <a:pt x="1229" y="5289"/>
                  </a:lnTo>
                  <a:lnTo>
                    <a:pt x="1449" y="5421"/>
                  </a:lnTo>
                  <a:lnTo>
                    <a:pt x="1668" y="5552"/>
                  </a:lnTo>
                  <a:lnTo>
                    <a:pt x="1668" y="5552"/>
                  </a:lnTo>
                  <a:lnTo>
                    <a:pt x="1997" y="5684"/>
                  </a:lnTo>
                  <a:lnTo>
                    <a:pt x="2348" y="5772"/>
                  </a:lnTo>
                  <a:lnTo>
                    <a:pt x="2678" y="5837"/>
                  </a:lnTo>
                  <a:lnTo>
                    <a:pt x="2985" y="5859"/>
                  </a:lnTo>
                  <a:lnTo>
                    <a:pt x="3292" y="5859"/>
                  </a:lnTo>
                  <a:lnTo>
                    <a:pt x="3599" y="5816"/>
                  </a:lnTo>
                  <a:lnTo>
                    <a:pt x="3884" y="5772"/>
                  </a:lnTo>
                  <a:lnTo>
                    <a:pt x="4148" y="5684"/>
                  </a:lnTo>
                  <a:lnTo>
                    <a:pt x="4411" y="5596"/>
                  </a:lnTo>
                  <a:lnTo>
                    <a:pt x="4652" y="5464"/>
                  </a:lnTo>
                  <a:lnTo>
                    <a:pt x="4872" y="5333"/>
                  </a:lnTo>
                  <a:lnTo>
                    <a:pt x="5069" y="5179"/>
                  </a:lnTo>
                  <a:lnTo>
                    <a:pt x="5245" y="5026"/>
                  </a:lnTo>
                  <a:lnTo>
                    <a:pt x="5398" y="4872"/>
                  </a:lnTo>
                  <a:lnTo>
                    <a:pt x="5530" y="4696"/>
                  </a:lnTo>
                  <a:lnTo>
                    <a:pt x="5640" y="4499"/>
                  </a:lnTo>
                  <a:lnTo>
                    <a:pt x="5640" y="4499"/>
                  </a:lnTo>
                  <a:lnTo>
                    <a:pt x="5728" y="4301"/>
                  </a:lnTo>
                  <a:lnTo>
                    <a:pt x="5793" y="4060"/>
                  </a:lnTo>
                  <a:lnTo>
                    <a:pt x="5859" y="3753"/>
                  </a:lnTo>
                  <a:lnTo>
                    <a:pt x="5903" y="3424"/>
                  </a:lnTo>
                  <a:lnTo>
                    <a:pt x="5903" y="3095"/>
                  </a:lnTo>
                  <a:lnTo>
                    <a:pt x="5881" y="2722"/>
                  </a:lnTo>
                  <a:lnTo>
                    <a:pt x="5815" y="2349"/>
                  </a:lnTo>
                  <a:lnTo>
                    <a:pt x="5728" y="1976"/>
                  </a:lnTo>
                  <a:lnTo>
                    <a:pt x="5574" y="1625"/>
                  </a:lnTo>
                  <a:lnTo>
                    <a:pt x="5486" y="1449"/>
                  </a:lnTo>
                  <a:lnTo>
                    <a:pt x="5376" y="1273"/>
                  </a:lnTo>
                  <a:lnTo>
                    <a:pt x="5245" y="1120"/>
                  </a:lnTo>
                  <a:lnTo>
                    <a:pt x="5113" y="944"/>
                  </a:lnTo>
                  <a:lnTo>
                    <a:pt x="4960" y="813"/>
                  </a:lnTo>
                  <a:lnTo>
                    <a:pt x="4784" y="659"/>
                  </a:lnTo>
                  <a:lnTo>
                    <a:pt x="4608" y="549"/>
                  </a:lnTo>
                  <a:lnTo>
                    <a:pt x="4389" y="418"/>
                  </a:lnTo>
                  <a:lnTo>
                    <a:pt x="4170" y="308"/>
                  </a:lnTo>
                  <a:lnTo>
                    <a:pt x="3928" y="220"/>
                  </a:lnTo>
                  <a:lnTo>
                    <a:pt x="3665" y="154"/>
                  </a:lnTo>
                  <a:lnTo>
                    <a:pt x="3380" y="89"/>
                  </a:lnTo>
                  <a:lnTo>
                    <a:pt x="3072" y="45"/>
                  </a:lnTo>
                  <a:lnTo>
                    <a:pt x="2765" y="23"/>
                  </a:lnTo>
                  <a:lnTo>
                    <a:pt x="2765" y="23"/>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6" name="Google Shape;5529;p48">
              <a:extLst>
                <a:ext uri="{FF2B5EF4-FFF2-40B4-BE49-F238E27FC236}">
                  <a16:creationId xmlns:a16="http://schemas.microsoft.com/office/drawing/2014/main" id="{B1DCE8BF-4658-6C1A-4824-956DAFC2C7AF}"/>
                </a:ext>
              </a:extLst>
            </p:cNvPr>
            <p:cNvSpPr/>
            <p:nvPr/>
          </p:nvSpPr>
          <p:spPr>
            <a:xfrm>
              <a:off x="7986100" y="2703925"/>
              <a:ext cx="92200" cy="109200"/>
            </a:xfrm>
            <a:custGeom>
              <a:avLst/>
              <a:gdLst/>
              <a:ahLst/>
              <a:cxnLst/>
              <a:rect l="l" t="t" r="r" b="b"/>
              <a:pathLst>
                <a:path w="3688" h="4368" extrusionOk="0">
                  <a:moveTo>
                    <a:pt x="3687" y="1449"/>
                  </a:moveTo>
                  <a:lnTo>
                    <a:pt x="3687" y="1449"/>
                  </a:lnTo>
                  <a:lnTo>
                    <a:pt x="3621" y="1252"/>
                  </a:lnTo>
                  <a:lnTo>
                    <a:pt x="3533" y="1076"/>
                  </a:lnTo>
                  <a:lnTo>
                    <a:pt x="3446" y="901"/>
                  </a:lnTo>
                  <a:lnTo>
                    <a:pt x="3314" y="747"/>
                  </a:lnTo>
                  <a:lnTo>
                    <a:pt x="3204" y="593"/>
                  </a:lnTo>
                  <a:lnTo>
                    <a:pt x="3051" y="462"/>
                  </a:lnTo>
                  <a:lnTo>
                    <a:pt x="2897" y="352"/>
                  </a:lnTo>
                  <a:lnTo>
                    <a:pt x="2744" y="242"/>
                  </a:lnTo>
                  <a:lnTo>
                    <a:pt x="2568" y="154"/>
                  </a:lnTo>
                  <a:lnTo>
                    <a:pt x="2370" y="89"/>
                  </a:lnTo>
                  <a:lnTo>
                    <a:pt x="2195" y="45"/>
                  </a:lnTo>
                  <a:lnTo>
                    <a:pt x="1997" y="1"/>
                  </a:lnTo>
                  <a:lnTo>
                    <a:pt x="1800" y="1"/>
                  </a:lnTo>
                  <a:lnTo>
                    <a:pt x="1603" y="1"/>
                  </a:lnTo>
                  <a:lnTo>
                    <a:pt x="1405" y="45"/>
                  </a:lnTo>
                  <a:lnTo>
                    <a:pt x="1208" y="89"/>
                  </a:lnTo>
                  <a:lnTo>
                    <a:pt x="1208" y="89"/>
                  </a:lnTo>
                  <a:lnTo>
                    <a:pt x="1032" y="176"/>
                  </a:lnTo>
                  <a:lnTo>
                    <a:pt x="856" y="264"/>
                  </a:lnTo>
                  <a:lnTo>
                    <a:pt x="681" y="374"/>
                  </a:lnTo>
                  <a:lnTo>
                    <a:pt x="527" y="484"/>
                  </a:lnTo>
                  <a:lnTo>
                    <a:pt x="396" y="637"/>
                  </a:lnTo>
                  <a:lnTo>
                    <a:pt x="286" y="791"/>
                  </a:lnTo>
                  <a:lnTo>
                    <a:pt x="176" y="966"/>
                  </a:lnTo>
                  <a:lnTo>
                    <a:pt x="110" y="1142"/>
                  </a:lnTo>
                  <a:lnTo>
                    <a:pt x="110" y="1142"/>
                  </a:lnTo>
                  <a:lnTo>
                    <a:pt x="45" y="1317"/>
                  </a:lnTo>
                  <a:lnTo>
                    <a:pt x="23" y="1515"/>
                  </a:lnTo>
                  <a:lnTo>
                    <a:pt x="1" y="1690"/>
                  </a:lnTo>
                  <a:lnTo>
                    <a:pt x="1" y="1866"/>
                  </a:lnTo>
                  <a:lnTo>
                    <a:pt x="23" y="2063"/>
                  </a:lnTo>
                  <a:lnTo>
                    <a:pt x="45" y="2239"/>
                  </a:lnTo>
                  <a:lnTo>
                    <a:pt x="88" y="2415"/>
                  </a:lnTo>
                  <a:lnTo>
                    <a:pt x="154" y="2590"/>
                  </a:lnTo>
                  <a:lnTo>
                    <a:pt x="154" y="2590"/>
                  </a:lnTo>
                  <a:lnTo>
                    <a:pt x="176" y="2634"/>
                  </a:lnTo>
                  <a:lnTo>
                    <a:pt x="220" y="2656"/>
                  </a:lnTo>
                  <a:lnTo>
                    <a:pt x="264" y="2656"/>
                  </a:lnTo>
                  <a:lnTo>
                    <a:pt x="308" y="2656"/>
                  </a:lnTo>
                  <a:lnTo>
                    <a:pt x="330" y="2634"/>
                  </a:lnTo>
                  <a:lnTo>
                    <a:pt x="352" y="2590"/>
                  </a:lnTo>
                  <a:lnTo>
                    <a:pt x="374" y="2546"/>
                  </a:lnTo>
                  <a:lnTo>
                    <a:pt x="352" y="2502"/>
                  </a:lnTo>
                  <a:lnTo>
                    <a:pt x="352" y="2502"/>
                  </a:lnTo>
                  <a:lnTo>
                    <a:pt x="330" y="2349"/>
                  </a:lnTo>
                  <a:lnTo>
                    <a:pt x="308" y="2195"/>
                  </a:lnTo>
                  <a:lnTo>
                    <a:pt x="286" y="2063"/>
                  </a:lnTo>
                  <a:lnTo>
                    <a:pt x="308" y="1910"/>
                  </a:lnTo>
                  <a:lnTo>
                    <a:pt x="352" y="1778"/>
                  </a:lnTo>
                  <a:lnTo>
                    <a:pt x="396" y="1625"/>
                  </a:lnTo>
                  <a:lnTo>
                    <a:pt x="440" y="1493"/>
                  </a:lnTo>
                  <a:lnTo>
                    <a:pt x="527" y="1383"/>
                  </a:lnTo>
                  <a:lnTo>
                    <a:pt x="615" y="1252"/>
                  </a:lnTo>
                  <a:lnTo>
                    <a:pt x="703" y="1142"/>
                  </a:lnTo>
                  <a:lnTo>
                    <a:pt x="813" y="1054"/>
                  </a:lnTo>
                  <a:lnTo>
                    <a:pt x="922" y="966"/>
                  </a:lnTo>
                  <a:lnTo>
                    <a:pt x="1054" y="879"/>
                  </a:lnTo>
                  <a:lnTo>
                    <a:pt x="1186" y="813"/>
                  </a:lnTo>
                  <a:lnTo>
                    <a:pt x="1317" y="769"/>
                  </a:lnTo>
                  <a:lnTo>
                    <a:pt x="1471" y="725"/>
                  </a:lnTo>
                  <a:lnTo>
                    <a:pt x="1471" y="725"/>
                  </a:lnTo>
                  <a:lnTo>
                    <a:pt x="1603" y="703"/>
                  </a:lnTo>
                  <a:lnTo>
                    <a:pt x="1734" y="703"/>
                  </a:lnTo>
                  <a:lnTo>
                    <a:pt x="1866" y="703"/>
                  </a:lnTo>
                  <a:lnTo>
                    <a:pt x="1997" y="725"/>
                  </a:lnTo>
                  <a:lnTo>
                    <a:pt x="2239" y="813"/>
                  </a:lnTo>
                  <a:lnTo>
                    <a:pt x="2458" y="944"/>
                  </a:lnTo>
                  <a:lnTo>
                    <a:pt x="2458" y="944"/>
                  </a:lnTo>
                  <a:lnTo>
                    <a:pt x="2239" y="944"/>
                  </a:lnTo>
                  <a:lnTo>
                    <a:pt x="2019" y="988"/>
                  </a:lnTo>
                  <a:lnTo>
                    <a:pt x="1822" y="1054"/>
                  </a:lnTo>
                  <a:lnTo>
                    <a:pt x="1624" y="1142"/>
                  </a:lnTo>
                  <a:lnTo>
                    <a:pt x="1449" y="1252"/>
                  </a:lnTo>
                  <a:lnTo>
                    <a:pt x="1273" y="1405"/>
                  </a:lnTo>
                  <a:lnTo>
                    <a:pt x="1142" y="1559"/>
                  </a:lnTo>
                  <a:lnTo>
                    <a:pt x="1010" y="1756"/>
                  </a:lnTo>
                  <a:lnTo>
                    <a:pt x="1010" y="1756"/>
                  </a:lnTo>
                  <a:lnTo>
                    <a:pt x="922" y="1910"/>
                  </a:lnTo>
                  <a:lnTo>
                    <a:pt x="856" y="2085"/>
                  </a:lnTo>
                  <a:lnTo>
                    <a:pt x="813" y="2261"/>
                  </a:lnTo>
                  <a:lnTo>
                    <a:pt x="791" y="2436"/>
                  </a:lnTo>
                  <a:lnTo>
                    <a:pt x="769" y="2612"/>
                  </a:lnTo>
                  <a:lnTo>
                    <a:pt x="769" y="2788"/>
                  </a:lnTo>
                  <a:lnTo>
                    <a:pt x="813" y="2963"/>
                  </a:lnTo>
                  <a:lnTo>
                    <a:pt x="835" y="3139"/>
                  </a:lnTo>
                  <a:lnTo>
                    <a:pt x="900" y="3314"/>
                  </a:lnTo>
                  <a:lnTo>
                    <a:pt x="966" y="3468"/>
                  </a:lnTo>
                  <a:lnTo>
                    <a:pt x="1054" y="3621"/>
                  </a:lnTo>
                  <a:lnTo>
                    <a:pt x="1164" y="3775"/>
                  </a:lnTo>
                  <a:lnTo>
                    <a:pt x="1295" y="3907"/>
                  </a:lnTo>
                  <a:lnTo>
                    <a:pt x="1427" y="4016"/>
                  </a:lnTo>
                  <a:lnTo>
                    <a:pt x="1581" y="4126"/>
                  </a:lnTo>
                  <a:lnTo>
                    <a:pt x="1734" y="4192"/>
                  </a:lnTo>
                  <a:lnTo>
                    <a:pt x="1734" y="4192"/>
                  </a:lnTo>
                  <a:lnTo>
                    <a:pt x="1932" y="4280"/>
                  </a:lnTo>
                  <a:lnTo>
                    <a:pt x="2129" y="4324"/>
                  </a:lnTo>
                  <a:lnTo>
                    <a:pt x="2349" y="4367"/>
                  </a:lnTo>
                  <a:lnTo>
                    <a:pt x="2546" y="4367"/>
                  </a:lnTo>
                  <a:lnTo>
                    <a:pt x="2765" y="4345"/>
                  </a:lnTo>
                  <a:lnTo>
                    <a:pt x="2963" y="4302"/>
                  </a:lnTo>
                  <a:lnTo>
                    <a:pt x="3160" y="4236"/>
                  </a:lnTo>
                  <a:lnTo>
                    <a:pt x="3358" y="4148"/>
                  </a:lnTo>
                  <a:lnTo>
                    <a:pt x="3358" y="4148"/>
                  </a:lnTo>
                  <a:lnTo>
                    <a:pt x="3402" y="4104"/>
                  </a:lnTo>
                  <a:lnTo>
                    <a:pt x="3468" y="4038"/>
                  </a:lnTo>
                  <a:lnTo>
                    <a:pt x="3490" y="3994"/>
                  </a:lnTo>
                  <a:lnTo>
                    <a:pt x="3511" y="3929"/>
                  </a:lnTo>
                  <a:lnTo>
                    <a:pt x="3511" y="3797"/>
                  </a:lnTo>
                  <a:lnTo>
                    <a:pt x="3468" y="3687"/>
                  </a:lnTo>
                  <a:lnTo>
                    <a:pt x="3402" y="3577"/>
                  </a:lnTo>
                  <a:lnTo>
                    <a:pt x="3292" y="3512"/>
                  </a:lnTo>
                  <a:lnTo>
                    <a:pt x="3226" y="3512"/>
                  </a:lnTo>
                  <a:lnTo>
                    <a:pt x="3160" y="3490"/>
                  </a:lnTo>
                  <a:lnTo>
                    <a:pt x="3095" y="3512"/>
                  </a:lnTo>
                  <a:lnTo>
                    <a:pt x="3007" y="3534"/>
                  </a:lnTo>
                  <a:lnTo>
                    <a:pt x="3007" y="3534"/>
                  </a:lnTo>
                  <a:lnTo>
                    <a:pt x="2875" y="3599"/>
                  </a:lnTo>
                  <a:lnTo>
                    <a:pt x="2765" y="3621"/>
                  </a:lnTo>
                  <a:lnTo>
                    <a:pt x="2612" y="3643"/>
                  </a:lnTo>
                  <a:lnTo>
                    <a:pt x="2480" y="3643"/>
                  </a:lnTo>
                  <a:lnTo>
                    <a:pt x="2349" y="3643"/>
                  </a:lnTo>
                  <a:lnTo>
                    <a:pt x="2217" y="3599"/>
                  </a:lnTo>
                  <a:lnTo>
                    <a:pt x="2085" y="3556"/>
                  </a:lnTo>
                  <a:lnTo>
                    <a:pt x="1976" y="3512"/>
                  </a:lnTo>
                  <a:lnTo>
                    <a:pt x="1976" y="3512"/>
                  </a:lnTo>
                  <a:lnTo>
                    <a:pt x="1866" y="3424"/>
                  </a:lnTo>
                  <a:lnTo>
                    <a:pt x="1756" y="3336"/>
                  </a:lnTo>
                  <a:lnTo>
                    <a:pt x="1668" y="3248"/>
                  </a:lnTo>
                  <a:lnTo>
                    <a:pt x="1603" y="3139"/>
                  </a:lnTo>
                  <a:lnTo>
                    <a:pt x="1559" y="3007"/>
                  </a:lnTo>
                  <a:lnTo>
                    <a:pt x="1515" y="2875"/>
                  </a:lnTo>
                  <a:lnTo>
                    <a:pt x="1515" y="2744"/>
                  </a:lnTo>
                  <a:lnTo>
                    <a:pt x="1493" y="2612"/>
                  </a:lnTo>
                  <a:lnTo>
                    <a:pt x="1493" y="2612"/>
                  </a:lnTo>
                  <a:lnTo>
                    <a:pt x="1515" y="2480"/>
                  </a:lnTo>
                  <a:lnTo>
                    <a:pt x="1537" y="2349"/>
                  </a:lnTo>
                  <a:lnTo>
                    <a:pt x="1603" y="2217"/>
                  </a:lnTo>
                  <a:lnTo>
                    <a:pt x="1668" y="2107"/>
                  </a:lnTo>
                  <a:lnTo>
                    <a:pt x="1734" y="1998"/>
                  </a:lnTo>
                  <a:lnTo>
                    <a:pt x="1822" y="1888"/>
                  </a:lnTo>
                  <a:lnTo>
                    <a:pt x="1932" y="1822"/>
                  </a:lnTo>
                  <a:lnTo>
                    <a:pt x="2063" y="1756"/>
                  </a:lnTo>
                  <a:lnTo>
                    <a:pt x="2063" y="1756"/>
                  </a:lnTo>
                  <a:lnTo>
                    <a:pt x="2173" y="1712"/>
                  </a:lnTo>
                  <a:lnTo>
                    <a:pt x="2305" y="1690"/>
                  </a:lnTo>
                  <a:lnTo>
                    <a:pt x="2436" y="1668"/>
                  </a:lnTo>
                  <a:lnTo>
                    <a:pt x="2568" y="1668"/>
                  </a:lnTo>
                  <a:lnTo>
                    <a:pt x="2700" y="1690"/>
                  </a:lnTo>
                  <a:lnTo>
                    <a:pt x="2831" y="1712"/>
                  </a:lnTo>
                  <a:lnTo>
                    <a:pt x="2963" y="1756"/>
                  </a:lnTo>
                  <a:lnTo>
                    <a:pt x="3073" y="1822"/>
                  </a:lnTo>
                  <a:lnTo>
                    <a:pt x="3073" y="1822"/>
                  </a:lnTo>
                  <a:lnTo>
                    <a:pt x="3182" y="1888"/>
                  </a:lnTo>
                  <a:lnTo>
                    <a:pt x="3292" y="1932"/>
                  </a:lnTo>
                  <a:lnTo>
                    <a:pt x="3402" y="1910"/>
                  </a:lnTo>
                  <a:lnTo>
                    <a:pt x="3511" y="1866"/>
                  </a:lnTo>
                  <a:lnTo>
                    <a:pt x="3511" y="1866"/>
                  </a:lnTo>
                  <a:lnTo>
                    <a:pt x="3599" y="1800"/>
                  </a:lnTo>
                  <a:lnTo>
                    <a:pt x="3665" y="1690"/>
                  </a:lnTo>
                  <a:lnTo>
                    <a:pt x="3687" y="1581"/>
                  </a:lnTo>
                  <a:lnTo>
                    <a:pt x="3687" y="1449"/>
                  </a:lnTo>
                  <a:lnTo>
                    <a:pt x="3687" y="1449"/>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7" name="Google Shape;5530;p48">
              <a:extLst>
                <a:ext uri="{FF2B5EF4-FFF2-40B4-BE49-F238E27FC236}">
                  <a16:creationId xmlns:a16="http://schemas.microsoft.com/office/drawing/2014/main" id="{AB840E3A-A316-B2F3-467A-55D90CA0E9BD}"/>
                </a:ext>
              </a:extLst>
            </p:cNvPr>
            <p:cNvSpPr/>
            <p:nvPr/>
          </p:nvSpPr>
          <p:spPr>
            <a:xfrm>
              <a:off x="8065100" y="2536625"/>
              <a:ext cx="514025" cy="466300"/>
            </a:xfrm>
            <a:custGeom>
              <a:avLst/>
              <a:gdLst/>
              <a:ahLst/>
              <a:cxnLst/>
              <a:rect l="l" t="t" r="r" b="b"/>
              <a:pathLst>
                <a:path w="20561" h="18652" extrusionOk="0">
                  <a:moveTo>
                    <a:pt x="20560" y="6298"/>
                  </a:moveTo>
                  <a:lnTo>
                    <a:pt x="20560" y="6298"/>
                  </a:lnTo>
                  <a:lnTo>
                    <a:pt x="20495" y="7263"/>
                  </a:lnTo>
                  <a:lnTo>
                    <a:pt x="20429" y="7724"/>
                  </a:lnTo>
                  <a:lnTo>
                    <a:pt x="20363" y="8185"/>
                  </a:lnTo>
                  <a:lnTo>
                    <a:pt x="20363" y="8185"/>
                  </a:lnTo>
                  <a:lnTo>
                    <a:pt x="20231" y="8909"/>
                  </a:lnTo>
                  <a:lnTo>
                    <a:pt x="20078" y="9611"/>
                  </a:lnTo>
                  <a:lnTo>
                    <a:pt x="20078" y="9611"/>
                  </a:lnTo>
                  <a:lnTo>
                    <a:pt x="19946" y="10226"/>
                  </a:lnTo>
                  <a:lnTo>
                    <a:pt x="19770" y="10840"/>
                  </a:lnTo>
                  <a:lnTo>
                    <a:pt x="19595" y="11432"/>
                  </a:lnTo>
                  <a:lnTo>
                    <a:pt x="19376" y="12025"/>
                  </a:lnTo>
                  <a:lnTo>
                    <a:pt x="19376" y="12025"/>
                  </a:lnTo>
                  <a:lnTo>
                    <a:pt x="19354" y="12069"/>
                  </a:lnTo>
                  <a:lnTo>
                    <a:pt x="19354" y="12069"/>
                  </a:lnTo>
                  <a:lnTo>
                    <a:pt x="19156" y="12530"/>
                  </a:lnTo>
                  <a:lnTo>
                    <a:pt x="18959" y="12990"/>
                  </a:lnTo>
                  <a:lnTo>
                    <a:pt x="18717" y="13429"/>
                  </a:lnTo>
                  <a:lnTo>
                    <a:pt x="18476" y="13868"/>
                  </a:lnTo>
                  <a:lnTo>
                    <a:pt x="18191" y="14285"/>
                  </a:lnTo>
                  <a:lnTo>
                    <a:pt x="17905" y="14680"/>
                  </a:lnTo>
                  <a:lnTo>
                    <a:pt x="17620" y="15097"/>
                  </a:lnTo>
                  <a:lnTo>
                    <a:pt x="17291" y="15470"/>
                  </a:lnTo>
                  <a:lnTo>
                    <a:pt x="17291" y="15470"/>
                  </a:lnTo>
                  <a:lnTo>
                    <a:pt x="16918" y="15909"/>
                  </a:lnTo>
                  <a:lnTo>
                    <a:pt x="16545" y="16282"/>
                  </a:lnTo>
                  <a:lnTo>
                    <a:pt x="16172" y="16655"/>
                  </a:lnTo>
                  <a:lnTo>
                    <a:pt x="15777" y="16962"/>
                  </a:lnTo>
                  <a:lnTo>
                    <a:pt x="15382" y="17269"/>
                  </a:lnTo>
                  <a:lnTo>
                    <a:pt x="14987" y="17510"/>
                  </a:lnTo>
                  <a:lnTo>
                    <a:pt x="14592" y="17752"/>
                  </a:lnTo>
                  <a:lnTo>
                    <a:pt x="14175" y="17949"/>
                  </a:lnTo>
                  <a:lnTo>
                    <a:pt x="13758" y="18125"/>
                  </a:lnTo>
                  <a:lnTo>
                    <a:pt x="13319" y="18278"/>
                  </a:lnTo>
                  <a:lnTo>
                    <a:pt x="12881" y="18388"/>
                  </a:lnTo>
                  <a:lnTo>
                    <a:pt x="12420" y="18498"/>
                  </a:lnTo>
                  <a:lnTo>
                    <a:pt x="11959" y="18564"/>
                  </a:lnTo>
                  <a:lnTo>
                    <a:pt x="11476" y="18630"/>
                  </a:lnTo>
                  <a:lnTo>
                    <a:pt x="10972" y="18651"/>
                  </a:lnTo>
                  <a:lnTo>
                    <a:pt x="10445" y="18651"/>
                  </a:lnTo>
                  <a:lnTo>
                    <a:pt x="10445" y="18651"/>
                  </a:lnTo>
                  <a:lnTo>
                    <a:pt x="9918" y="18651"/>
                  </a:lnTo>
                  <a:lnTo>
                    <a:pt x="9414" y="18608"/>
                  </a:lnTo>
                  <a:lnTo>
                    <a:pt x="8887" y="18564"/>
                  </a:lnTo>
                  <a:lnTo>
                    <a:pt x="8404" y="18476"/>
                  </a:lnTo>
                  <a:lnTo>
                    <a:pt x="7900" y="18366"/>
                  </a:lnTo>
                  <a:lnTo>
                    <a:pt x="7417" y="18235"/>
                  </a:lnTo>
                  <a:lnTo>
                    <a:pt x="6956" y="18081"/>
                  </a:lnTo>
                  <a:lnTo>
                    <a:pt x="6495" y="17883"/>
                  </a:lnTo>
                  <a:lnTo>
                    <a:pt x="6035" y="17686"/>
                  </a:lnTo>
                  <a:lnTo>
                    <a:pt x="5596" y="17445"/>
                  </a:lnTo>
                  <a:lnTo>
                    <a:pt x="5157" y="17159"/>
                  </a:lnTo>
                  <a:lnTo>
                    <a:pt x="4740" y="16874"/>
                  </a:lnTo>
                  <a:lnTo>
                    <a:pt x="4323" y="16545"/>
                  </a:lnTo>
                  <a:lnTo>
                    <a:pt x="3928" y="16172"/>
                  </a:lnTo>
                  <a:lnTo>
                    <a:pt x="3533" y="15777"/>
                  </a:lnTo>
                  <a:lnTo>
                    <a:pt x="3160" y="15360"/>
                  </a:lnTo>
                  <a:lnTo>
                    <a:pt x="3160" y="15360"/>
                  </a:lnTo>
                  <a:lnTo>
                    <a:pt x="2853" y="14987"/>
                  </a:lnTo>
                  <a:lnTo>
                    <a:pt x="2568" y="14614"/>
                  </a:lnTo>
                  <a:lnTo>
                    <a:pt x="2304" y="14219"/>
                  </a:lnTo>
                  <a:lnTo>
                    <a:pt x="2041" y="13824"/>
                  </a:lnTo>
                  <a:lnTo>
                    <a:pt x="1822" y="13429"/>
                  </a:lnTo>
                  <a:lnTo>
                    <a:pt x="1580" y="13012"/>
                  </a:lnTo>
                  <a:lnTo>
                    <a:pt x="1383" y="12595"/>
                  </a:lnTo>
                  <a:lnTo>
                    <a:pt x="1185" y="12178"/>
                  </a:lnTo>
                  <a:lnTo>
                    <a:pt x="1185" y="12178"/>
                  </a:lnTo>
                  <a:lnTo>
                    <a:pt x="1032" y="11784"/>
                  </a:lnTo>
                  <a:lnTo>
                    <a:pt x="878" y="11367"/>
                  </a:lnTo>
                  <a:lnTo>
                    <a:pt x="746" y="10972"/>
                  </a:lnTo>
                  <a:lnTo>
                    <a:pt x="615" y="10555"/>
                  </a:lnTo>
                  <a:lnTo>
                    <a:pt x="527" y="10138"/>
                  </a:lnTo>
                  <a:lnTo>
                    <a:pt x="417" y="9699"/>
                  </a:lnTo>
                  <a:lnTo>
                    <a:pt x="351" y="9282"/>
                  </a:lnTo>
                  <a:lnTo>
                    <a:pt x="286" y="8843"/>
                  </a:lnTo>
                  <a:lnTo>
                    <a:pt x="286" y="8843"/>
                  </a:lnTo>
                  <a:lnTo>
                    <a:pt x="220" y="8382"/>
                  </a:lnTo>
                  <a:lnTo>
                    <a:pt x="176" y="7900"/>
                  </a:lnTo>
                  <a:lnTo>
                    <a:pt x="154" y="7439"/>
                  </a:lnTo>
                  <a:lnTo>
                    <a:pt x="154" y="6956"/>
                  </a:lnTo>
                  <a:lnTo>
                    <a:pt x="154" y="6956"/>
                  </a:lnTo>
                  <a:lnTo>
                    <a:pt x="154" y="6693"/>
                  </a:lnTo>
                  <a:lnTo>
                    <a:pt x="132" y="6430"/>
                  </a:lnTo>
                  <a:lnTo>
                    <a:pt x="132" y="6430"/>
                  </a:lnTo>
                  <a:lnTo>
                    <a:pt x="88" y="6298"/>
                  </a:lnTo>
                  <a:lnTo>
                    <a:pt x="66" y="6166"/>
                  </a:lnTo>
                  <a:lnTo>
                    <a:pt x="22" y="6057"/>
                  </a:lnTo>
                  <a:lnTo>
                    <a:pt x="0" y="5925"/>
                  </a:lnTo>
                  <a:lnTo>
                    <a:pt x="2414" y="4038"/>
                  </a:lnTo>
                  <a:lnTo>
                    <a:pt x="2414" y="0"/>
                  </a:lnTo>
                  <a:lnTo>
                    <a:pt x="17181" y="0"/>
                  </a:lnTo>
                  <a:lnTo>
                    <a:pt x="17181" y="4586"/>
                  </a:lnTo>
                  <a:lnTo>
                    <a:pt x="20560" y="6298"/>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8" name="Google Shape;5531;p48">
              <a:extLst>
                <a:ext uri="{FF2B5EF4-FFF2-40B4-BE49-F238E27FC236}">
                  <a16:creationId xmlns:a16="http://schemas.microsoft.com/office/drawing/2014/main" id="{7721629E-4F95-1C5A-B106-0C9EA17A9151}"/>
                </a:ext>
              </a:extLst>
            </p:cNvPr>
            <p:cNvSpPr/>
            <p:nvPr/>
          </p:nvSpPr>
          <p:spPr>
            <a:xfrm>
              <a:off x="8094725" y="2818575"/>
              <a:ext cx="454225" cy="184350"/>
            </a:xfrm>
            <a:custGeom>
              <a:avLst/>
              <a:gdLst/>
              <a:ahLst/>
              <a:cxnLst/>
              <a:rect l="l" t="t" r="r" b="b"/>
              <a:pathLst>
                <a:path w="18169" h="7374" extrusionOk="0">
                  <a:moveTo>
                    <a:pt x="18169" y="791"/>
                  </a:moveTo>
                  <a:lnTo>
                    <a:pt x="18169" y="791"/>
                  </a:lnTo>
                  <a:lnTo>
                    <a:pt x="17971" y="1252"/>
                  </a:lnTo>
                  <a:lnTo>
                    <a:pt x="17774" y="1712"/>
                  </a:lnTo>
                  <a:lnTo>
                    <a:pt x="17532" y="2151"/>
                  </a:lnTo>
                  <a:lnTo>
                    <a:pt x="17291" y="2590"/>
                  </a:lnTo>
                  <a:lnTo>
                    <a:pt x="17006" y="3007"/>
                  </a:lnTo>
                  <a:lnTo>
                    <a:pt x="16720" y="3402"/>
                  </a:lnTo>
                  <a:lnTo>
                    <a:pt x="16435" y="3819"/>
                  </a:lnTo>
                  <a:lnTo>
                    <a:pt x="16106" y="4192"/>
                  </a:lnTo>
                  <a:lnTo>
                    <a:pt x="16106" y="4192"/>
                  </a:lnTo>
                  <a:lnTo>
                    <a:pt x="15733" y="4631"/>
                  </a:lnTo>
                  <a:lnTo>
                    <a:pt x="15360" y="5004"/>
                  </a:lnTo>
                  <a:lnTo>
                    <a:pt x="14987" y="5377"/>
                  </a:lnTo>
                  <a:lnTo>
                    <a:pt x="14592" y="5684"/>
                  </a:lnTo>
                  <a:lnTo>
                    <a:pt x="14197" y="5991"/>
                  </a:lnTo>
                  <a:lnTo>
                    <a:pt x="13802" y="6232"/>
                  </a:lnTo>
                  <a:lnTo>
                    <a:pt x="13407" y="6474"/>
                  </a:lnTo>
                  <a:lnTo>
                    <a:pt x="12990" y="6671"/>
                  </a:lnTo>
                  <a:lnTo>
                    <a:pt x="12573" y="6847"/>
                  </a:lnTo>
                  <a:lnTo>
                    <a:pt x="12134" y="7000"/>
                  </a:lnTo>
                  <a:lnTo>
                    <a:pt x="11696" y="7110"/>
                  </a:lnTo>
                  <a:lnTo>
                    <a:pt x="11235" y="7220"/>
                  </a:lnTo>
                  <a:lnTo>
                    <a:pt x="10774" y="7286"/>
                  </a:lnTo>
                  <a:lnTo>
                    <a:pt x="10291" y="7352"/>
                  </a:lnTo>
                  <a:lnTo>
                    <a:pt x="9787" y="7373"/>
                  </a:lnTo>
                  <a:lnTo>
                    <a:pt x="9260" y="7373"/>
                  </a:lnTo>
                  <a:lnTo>
                    <a:pt x="9260" y="7373"/>
                  </a:lnTo>
                  <a:lnTo>
                    <a:pt x="8733" y="7373"/>
                  </a:lnTo>
                  <a:lnTo>
                    <a:pt x="8229" y="7330"/>
                  </a:lnTo>
                  <a:lnTo>
                    <a:pt x="7702" y="7286"/>
                  </a:lnTo>
                  <a:lnTo>
                    <a:pt x="7219" y="7198"/>
                  </a:lnTo>
                  <a:lnTo>
                    <a:pt x="6715" y="7088"/>
                  </a:lnTo>
                  <a:lnTo>
                    <a:pt x="6232" y="6957"/>
                  </a:lnTo>
                  <a:lnTo>
                    <a:pt x="5771" y="6803"/>
                  </a:lnTo>
                  <a:lnTo>
                    <a:pt x="5310" y="6605"/>
                  </a:lnTo>
                  <a:lnTo>
                    <a:pt x="4850" y="6408"/>
                  </a:lnTo>
                  <a:lnTo>
                    <a:pt x="4411" y="6167"/>
                  </a:lnTo>
                  <a:lnTo>
                    <a:pt x="3972" y="5881"/>
                  </a:lnTo>
                  <a:lnTo>
                    <a:pt x="3555" y="5596"/>
                  </a:lnTo>
                  <a:lnTo>
                    <a:pt x="3138" y="5267"/>
                  </a:lnTo>
                  <a:lnTo>
                    <a:pt x="2743" y="4894"/>
                  </a:lnTo>
                  <a:lnTo>
                    <a:pt x="2348" y="4499"/>
                  </a:lnTo>
                  <a:lnTo>
                    <a:pt x="1975" y="4082"/>
                  </a:lnTo>
                  <a:lnTo>
                    <a:pt x="1975" y="4082"/>
                  </a:lnTo>
                  <a:lnTo>
                    <a:pt x="1668" y="3709"/>
                  </a:lnTo>
                  <a:lnTo>
                    <a:pt x="1383" y="3336"/>
                  </a:lnTo>
                  <a:lnTo>
                    <a:pt x="1119" y="2941"/>
                  </a:lnTo>
                  <a:lnTo>
                    <a:pt x="856" y="2546"/>
                  </a:lnTo>
                  <a:lnTo>
                    <a:pt x="637" y="2151"/>
                  </a:lnTo>
                  <a:lnTo>
                    <a:pt x="395" y="1734"/>
                  </a:lnTo>
                  <a:lnTo>
                    <a:pt x="198" y="1317"/>
                  </a:lnTo>
                  <a:lnTo>
                    <a:pt x="0" y="900"/>
                  </a:lnTo>
                  <a:lnTo>
                    <a:pt x="0" y="900"/>
                  </a:lnTo>
                  <a:lnTo>
                    <a:pt x="812" y="1186"/>
                  </a:lnTo>
                  <a:lnTo>
                    <a:pt x="1317" y="1383"/>
                  </a:lnTo>
                  <a:lnTo>
                    <a:pt x="1865" y="1625"/>
                  </a:lnTo>
                  <a:lnTo>
                    <a:pt x="1865" y="1625"/>
                  </a:lnTo>
                  <a:lnTo>
                    <a:pt x="2085" y="1712"/>
                  </a:lnTo>
                  <a:lnTo>
                    <a:pt x="2326" y="1800"/>
                  </a:lnTo>
                  <a:lnTo>
                    <a:pt x="2568" y="1866"/>
                  </a:lnTo>
                  <a:lnTo>
                    <a:pt x="2809" y="1910"/>
                  </a:lnTo>
                  <a:lnTo>
                    <a:pt x="3050" y="1932"/>
                  </a:lnTo>
                  <a:lnTo>
                    <a:pt x="3314" y="1954"/>
                  </a:lnTo>
                  <a:lnTo>
                    <a:pt x="3555" y="1954"/>
                  </a:lnTo>
                  <a:lnTo>
                    <a:pt x="3796" y="1932"/>
                  </a:lnTo>
                  <a:lnTo>
                    <a:pt x="4038" y="1910"/>
                  </a:lnTo>
                  <a:lnTo>
                    <a:pt x="4279" y="1844"/>
                  </a:lnTo>
                  <a:lnTo>
                    <a:pt x="4498" y="1778"/>
                  </a:lnTo>
                  <a:lnTo>
                    <a:pt x="4740" y="1712"/>
                  </a:lnTo>
                  <a:lnTo>
                    <a:pt x="4959" y="1603"/>
                  </a:lnTo>
                  <a:lnTo>
                    <a:pt x="5179" y="1493"/>
                  </a:lnTo>
                  <a:lnTo>
                    <a:pt x="5398" y="1383"/>
                  </a:lnTo>
                  <a:lnTo>
                    <a:pt x="5596" y="1230"/>
                  </a:lnTo>
                  <a:lnTo>
                    <a:pt x="5596" y="1230"/>
                  </a:lnTo>
                  <a:lnTo>
                    <a:pt x="5837" y="1054"/>
                  </a:lnTo>
                  <a:lnTo>
                    <a:pt x="6078" y="900"/>
                  </a:lnTo>
                  <a:lnTo>
                    <a:pt x="6561" y="637"/>
                  </a:lnTo>
                  <a:lnTo>
                    <a:pt x="7022" y="440"/>
                  </a:lnTo>
                  <a:lnTo>
                    <a:pt x="7483" y="264"/>
                  </a:lnTo>
                  <a:lnTo>
                    <a:pt x="7878" y="154"/>
                  </a:lnTo>
                  <a:lnTo>
                    <a:pt x="8251" y="67"/>
                  </a:lnTo>
                  <a:lnTo>
                    <a:pt x="8580" y="23"/>
                  </a:lnTo>
                  <a:lnTo>
                    <a:pt x="8799" y="1"/>
                  </a:lnTo>
                  <a:lnTo>
                    <a:pt x="8799" y="1"/>
                  </a:lnTo>
                  <a:lnTo>
                    <a:pt x="9370" y="23"/>
                  </a:lnTo>
                  <a:lnTo>
                    <a:pt x="9874" y="89"/>
                  </a:lnTo>
                  <a:lnTo>
                    <a:pt x="10357" y="176"/>
                  </a:lnTo>
                  <a:lnTo>
                    <a:pt x="10796" y="308"/>
                  </a:lnTo>
                  <a:lnTo>
                    <a:pt x="11213" y="462"/>
                  </a:lnTo>
                  <a:lnTo>
                    <a:pt x="11586" y="659"/>
                  </a:lnTo>
                  <a:lnTo>
                    <a:pt x="11915" y="857"/>
                  </a:lnTo>
                  <a:lnTo>
                    <a:pt x="12222" y="1054"/>
                  </a:lnTo>
                  <a:lnTo>
                    <a:pt x="12222" y="1054"/>
                  </a:lnTo>
                  <a:lnTo>
                    <a:pt x="12442" y="1208"/>
                  </a:lnTo>
                  <a:lnTo>
                    <a:pt x="12661" y="1339"/>
                  </a:lnTo>
                  <a:lnTo>
                    <a:pt x="12880" y="1449"/>
                  </a:lnTo>
                  <a:lnTo>
                    <a:pt x="13122" y="1559"/>
                  </a:lnTo>
                  <a:lnTo>
                    <a:pt x="13341" y="1625"/>
                  </a:lnTo>
                  <a:lnTo>
                    <a:pt x="13583" y="1712"/>
                  </a:lnTo>
                  <a:lnTo>
                    <a:pt x="13824" y="1756"/>
                  </a:lnTo>
                  <a:lnTo>
                    <a:pt x="14065" y="1800"/>
                  </a:lnTo>
                  <a:lnTo>
                    <a:pt x="14329" y="1822"/>
                  </a:lnTo>
                  <a:lnTo>
                    <a:pt x="14570" y="1822"/>
                  </a:lnTo>
                  <a:lnTo>
                    <a:pt x="14811" y="1800"/>
                  </a:lnTo>
                  <a:lnTo>
                    <a:pt x="15053" y="1778"/>
                  </a:lnTo>
                  <a:lnTo>
                    <a:pt x="15294" y="1734"/>
                  </a:lnTo>
                  <a:lnTo>
                    <a:pt x="15557" y="1668"/>
                  </a:lnTo>
                  <a:lnTo>
                    <a:pt x="15799" y="1581"/>
                  </a:lnTo>
                  <a:lnTo>
                    <a:pt x="16018" y="1493"/>
                  </a:lnTo>
                  <a:lnTo>
                    <a:pt x="16018" y="1493"/>
                  </a:lnTo>
                  <a:lnTo>
                    <a:pt x="16589" y="1252"/>
                  </a:lnTo>
                  <a:lnTo>
                    <a:pt x="17159" y="1054"/>
                  </a:lnTo>
                  <a:lnTo>
                    <a:pt x="17686" y="879"/>
                  </a:lnTo>
                  <a:lnTo>
                    <a:pt x="17927" y="835"/>
                  </a:lnTo>
                  <a:lnTo>
                    <a:pt x="18169" y="791"/>
                  </a:lnTo>
                  <a:lnTo>
                    <a:pt x="18169" y="79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5532;p48">
              <a:extLst>
                <a:ext uri="{FF2B5EF4-FFF2-40B4-BE49-F238E27FC236}">
                  <a16:creationId xmlns:a16="http://schemas.microsoft.com/office/drawing/2014/main" id="{770A757A-9BD1-6A8F-6322-178E34147FE2}"/>
                </a:ext>
              </a:extLst>
            </p:cNvPr>
            <p:cNvSpPr/>
            <p:nvPr/>
          </p:nvSpPr>
          <p:spPr>
            <a:xfrm>
              <a:off x="8375025" y="2675400"/>
              <a:ext cx="68050" cy="23075"/>
            </a:xfrm>
            <a:custGeom>
              <a:avLst/>
              <a:gdLst/>
              <a:ahLst/>
              <a:cxnLst/>
              <a:rect l="l" t="t" r="r" b="b"/>
              <a:pathLst>
                <a:path w="2722" h="923" extrusionOk="0">
                  <a:moveTo>
                    <a:pt x="1142" y="1"/>
                  </a:moveTo>
                  <a:lnTo>
                    <a:pt x="1142" y="1"/>
                  </a:lnTo>
                  <a:lnTo>
                    <a:pt x="1383" y="1"/>
                  </a:lnTo>
                  <a:lnTo>
                    <a:pt x="1603" y="23"/>
                  </a:lnTo>
                  <a:lnTo>
                    <a:pt x="1822" y="89"/>
                  </a:lnTo>
                  <a:lnTo>
                    <a:pt x="2020" y="154"/>
                  </a:lnTo>
                  <a:lnTo>
                    <a:pt x="2217" y="242"/>
                  </a:lnTo>
                  <a:lnTo>
                    <a:pt x="2393" y="330"/>
                  </a:lnTo>
                  <a:lnTo>
                    <a:pt x="2524" y="440"/>
                  </a:lnTo>
                  <a:lnTo>
                    <a:pt x="2656" y="549"/>
                  </a:lnTo>
                  <a:lnTo>
                    <a:pt x="2656" y="549"/>
                  </a:lnTo>
                  <a:lnTo>
                    <a:pt x="2700" y="615"/>
                  </a:lnTo>
                  <a:lnTo>
                    <a:pt x="2722" y="681"/>
                  </a:lnTo>
                  <a:lnTo>
                    <a:pt x="2722" y="747"/>
                  </a:lnTo>
                  <a:lnTo>
                    <a:pt x="2700" y="791"/>
                  </a:lnTo>
                  <a:lnTo>
                    <a:pt x="2656" y="857"/>
                  </a:lnTo>
                  <a:lnTo>
                    <a:pt x="2612" y="900"/>
                  </a:lnTo>
                  <a:lnTo>
                    <a:pt x="2546" y="922"/>
                  </a:lnTo>
                  <a:lnTo>
                    <a:pt x="2480" y="922"/>
                  </a:lnTo>
                  <a:lnTo>
                    <a:pt x="2480" y="922"/>
                  </a:lnTo>
                  <a:lnTo>
                    <a:pt x="1295" y="857"/>
                  </a:lnTo>
                  <a:lnTo>
                    <a:pt x="659" y="835"/>
                  </a:lnTo>
                  <a:lnTo>
                    <a:pt x="133" y="835"/>
                  </a:lnTo>
                  <a:lnTo>
                    <a:pt x="133" y="835"/>
                  </a:lnTo>
                  <a:lnTo>
                    <a:pt x="45" y="813"/>
                  </a:lnTo>
                  <a:lnTo>
                    <a:pt x="1" y="769"/>
                  </a:lnTo>
                  <a:lnTo>
                    <a:pt x="1" y="703"/>
                  </a:lnTo>
                  <a:lnTo>
                    <a:pt x="23" y="637"/>
                  </a:lnTo>
                  <a:lnTo>
                    <a:pt x="23" y="637"/>
                  </a:lnTo>
                  <a:lnTo>
                    <a:pt x="220" y="418"/>
                  </a:lnTo>
                  <a:lnTo>
                    <a:pt x="330" y="330"/>
                  </a:lnTo>
                  <a:lnTo>
                    <a:pt x="462" y="242"/>
                  </a:lnTo>
                  <a:lnTo>
                    <a:pt x="615" y="176"/>
                  </a:lnTo>
                  <a:lnTo>
                    <a:pt x="769" y="111"/>
                  </a:lnTo>
                  <a:lnTo>
                    <a:pt x="944" y="45"/>
                  </a:lnTo>
                  <a:lnTo>
                    <a:pt x="1142" y="1"/>
                  </a:lnTo>
                  <a:lnTo>
                    <a:pt x="1142"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5533;p48">
              <a:extLst>
                <a:ext uri="{FF2B5EF4-FFF2-40B4-BE49-F238E27FC236}">
                  <a16:creationId xmlns:a16="http://schemas.microsoft.com/office/drawing/2014/main" id="{495AA34E-78EF-6F52-04E5-FDD18E920164}"/>
                </a:ext>
              </a:extLst>
            </p:cNvPr>
            <p:cNvSpPr/>
            <p:nvPr/>
          </p:nvSpPr>
          <p:spPr>
            <a:xfrm>
              <a:off x="8198950" y="2671025"/>
              <a:ext cx="68050" cy="23600"/>
            </a:xfrm>
            <a:custGeom>
              <a:avLst/>
              <a:gdLst/>
              <a:ahLst/>
              <a:cxnLst/>
              <a:rect l="l" t="t" r="r" b="b"/>
              <a:pathLst>
                <a:path w="2722" h="944" extrusionOk="0">
                  <a:moveTo>
                    <a:pt x="1580" y="0"/>
                  </a:moveTo>
                  <a:lnTo>
                    <a:pt x="1580" y="0"/>
                  </a:lnTo>
                  <a:lnTo>
                    <a:pt x="1339" y="0"/>
                  </a:lnTo>
                  <a:lnTo>
                    <a:pt x="1097" y="44"/>
                  </a:lnTo>
                  <a:lnTo>
                    <a:pt x="900" y="88"/>
                  </a:lnTo>
                  <a:lnTo>
                    <a:pt x="681" y="154"/>
                  </a:lnTo>
                  <a:lnTo>
                    <a:pt x="505" y="242"/>
                  </a:lnTo>
                  <a:lnTo>
                    <a:pt x="329" y="351"/>
                  </a:lnTo>
                  <a:lnTo>
                    <a:pt x="176" y="461"/>
                  </a:lnTo>
                  <a:lnTo>
                    <a:pt x="66" y="571"/>
                  </a:lnTo>
                  <a:lnTo>
                    <a:pt x="66" y="571"/>
                  </a:lnTo>
                  <a:lnTo>
                    <a:pt x="22" y="615"/>
                  </a:lnTo>
                  <a:lnTo>
                    <a:pt x="0" y="681"/>
                  </a:lnTo>
                  <a:lnTo>
                    <a:pt x="0" y="746"/>
                  </a:lnTo>
                  <a:lnTo>
                    <a:pt x="22" y="812"/>
                  </a:lnTo>
                  <a:lnTo>
                    <a:pt x="66" y="856"/>
                  </a:lnTo>
                  <a:lnTo>
                    <a:pt x="110" y="900"/>
                  </a:lnTo>
                  <a:lnTo>
                    <a:pt x="154" y="922"/>
                  </a:lnTo>
                  <a:lnTo>
                    <a:pt x="242" y="944"/>
                  </a:lnTo>
                  <a:lnTo>
                    <a:pt x="242" y="944"/>
                  </a:lnTo>
                  <a:lnTo>
                    <a:pt x="1427" y="856"/>
                  </a:lnTo>
                  <a:lnTo>
                    <a:pt x="2063" y="834"/>
                  </a:lnTo>
                  <a:lnTo>
                    <a:pt x="2590" y="834"/>
                  </a:lnTo>
                  <a:lnTo>
                    <a:pt x="2590" y="834"/>
                  </a:lnTo>
                  <a:lnTo>
                    <a:pt x="2655" y="812"/>
                  </a:lnTo>
                  <a:lnTo>
                    <a:pt x="2699" y="768"/>
                  </a:lnTo>
                  <a:lnTo>
                    <a:pt x="2721" y="702"/>
                  </a:lnTo>
                  <a:lnTo>
                    <a:pt x="2699" y="637"/>
                  </a:lnTo>
                  <a:lnTo>
                    <a:pt x="2699" y="637"/>
                  </a:lnTo>
                  <a:lnTo>
                    <a:pt x="2502" y="439"/>
                  </a:lnTo>
                  <a:lnTo>
                    <a:pt x="2392" y="351"/>
                  </a:lnTo>
                  <a:lnTo>
                    <a:pt x="2260" y="264"/>
                  </a:lnTo>
                  <a:lnTo>
                    <a:pt x="2107" y="176"/>
                  </a:lnTo>
                  <a:lnTo>
                    <a:pt x="1953" y="110"/>
                  </a:lnTo>
                  <a:lnTo>
                    <a:pt x="1756" y="44"/>
                  </a:lnTo>
                  <a:lnTo>
                    <a:pt x="1580" y="0"/>
                  </a:lnTo>
                  <a:lnTo>
                    <a:pt x="1580"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5534;p48">
              <a:extLst>
                <a:ext uri="{FF2B5EF4-FFF2-40B4-BE49-F238E27FC236}">
                  <a16:creationId xmlns:a16="http://schemas.microsoft.com/office/drawing/2014/main" id="{A06157DB-B472-0D1F-CD6A-AB6254F3F0F3}"/>
                </a:ext>
              </a:extLst>
            </p:cNvPr>
            <p:cNvSpPr/>
            <p:nvPr/>
          </p:nvSpPr>
          <p:spPr>
            <a:xfrm>
              <a:off x="8269150" y="2771400"/>
              <a:ext cx="102075" cy="42825"/>
            </a:xfrm>
            <a:custGeom>
              <a:avLst/>
              <a:gdLst/>
              <a:ahLst/>
              <a:cxnLst/>
              <a:rect l="l" t="t" r="r" b="b"/>
              <a:pathLst>
                <a:path w="4083" h="1713" extrusionOk="0">
                  <a:moveTo>
                    <a:pt x="1" y="1712"/>
                  </a:moveTo>
                  <a:lnTo>
                    <a:pt x="1" y="1712"/>
                  </a:lnTo>
                  <a:lnTo>
                    <a:pt x="220" y="1515"/>
                  </a:lnTo>
                  <a:lnTo>
                    <a:pt x="462" y="1317"/>
                  </a:lnTo>
                  <a:lnTo>
                    <a:pt x="681" y="1142"/>
                  </a:lnTo>
                  <a:lnTo>
                    <a:pt x="923" y="1010"/>
                  </a:lnTo>
                  <a:lnTo>
                    <a:pt x="1164" y="878"/>
                  </a:lnTo>
                  <a:lnTo>
                    <a:pt x="1427" y="791"/>
                  </a:lnTo>
                  <a:lnTo>
                    <a:pt x="1669" y="725"/>
                  </a:lnTo>
                  <a:lnTo>
                    <a:pt x="1932" y="681"/>
                  </a:lnTo>
                  <a:lnTo>
                    <a:pt x="2173" y="681"/>
                  </a:lnTo>
                  <a:lnTo>
                    <a:pt x="2437" y="703"/>
                  </a:lnTo>
                  <a:lnTo>
                    <a:pt x="2700" y="747"/>
                  </a:lnTo>
                  <a:lnTo>
                    <a:pt x="2985" y="857"/>
                  </a:lnTo>
                  <a:lnTo>
                    <a:pt x="3248" y="988"/>
                  </a:lnTo>
                  <a:lnTo>
                    <a:pt x="3512" y="1164"/>
                  </a:lnTo>
                  <a:lnTo>
                    <a:pt x="3797" y="1361"/>
                  </a:lnTo>
                  <a:lnTo>
                    <a:pt x="4082" y="1625"/>
                  </a:lnTo>
                  <a:lnTo>
                    <a:pt x="4082" y="1625"/>
                  </a:lnTo>
                  <a:lnTo>
                    <a:pt x="4038" y="1449"/>
                  </a:lnTo>
                  <a:lnTo>
                    <a:pt x="3973" y="1273"/>
                  </a:lnTo>
                  <a:lnTo>
                    <a:pt x="3907" y="1120"/>
                  </a:lnTo>
                  <a:lnTo>
                    <a:pt x="3819" y="966"/>
                  </a:lnTo>
                  <a:lnTo>
                    <a:pt x="3731" y="835"/>
                  </a:lnTo>
                  <a:lnTo>
                    <a:pt x="3621" y="703"/>
                  </a:lnTo>
                  <a:lnTo>
                    <a:pt x="3512" y="571"/>
                  </a:lnTo>
                  <a:lnTo>
                    <a:pt x="3402" y="462"/>
                  </a:lnTo>
                  <a:lnTo>
                    <a:pt x="3270" y="374"/>
                  </a:lnTo>
                  <a:lnTo>
                    <a:pt x="3139" y="286"/>
                  </a:lnTo>
                  <a:lnTo>
                    <a:pt x="2853" y="154"/>
                  </a:lnTo>
                  <a:lnTo>
                    <a:pt x="2546" y="45"/>
                  </a:lnTo>
                  <a:lnTo>
                    <a:pt x="2217" y="23"/>
                  </a:lnTo>
                  <a:lnTo>
                    <a:pt x="2064" y="1"/>
                  </a:lnTo>
                  <a:lnTo>
                    <a:pt x="1888" y="23"/>
                  </a:lnTo>
                  <a:lnTo>
                    <a:pt x="1734" y="45"/>
                  </a:lnTo>
                  <a:lnTo>
                    <a:pt x="1581" y="89"/>
                  </a:lnTo>
                  <a:lnTo>
                    <a:pt x="1405" y="132"/>
                  </a:lnTo>
                  <a:lnTo>
                    <a:pt x="1252" y="198"/>
                  </a:lnTo>
                  <a:lnTo>
                    <a:pt x="1098" y="286"/>
                  </a:lnTo>
                  <a:lnTo>
                    <a:pt x="944" y="396"/>
                  </a:lnTo>
                  <a:lnTo>
                    <a:pt x="813" y="505"/>
                  </a:lnTo>
                  <a:lnTo>
                    <a:pt x="659" y="615"/>
                  </a:lnTo>
                  <a:lnTo>
                    <a:pt x="528" y="769"/>
                  </a:lnTo>
                  <a:lnTo>
                    <a:pt x="418" y="922"/>
                  </a:lnTo>
                  <a:lnTo>
                    <a:pt x="286" y="1098"/>
                  </a:lnTo>
                  <a:lnTo>
                    <a:pt x="177" y="1295"/>
                  </a:lnTo>
                  <a:lnTo>
                    <a:pt x="89" y="1493"/>
                  </a:lnTo>
                  <a:lnTo>
                    <a:pt x="1" y="1712"/>
                  </a:lnTo>
                  <a:lnTo>
                    <a:pt x="1" y="1712"/>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5535;p48">
              <a:extLst>
                <a:ext uri="{FF2B5EF4-FFF2-40B4-BE49-F238E27FC236}">
                  <a16:creationId xmlns:a16="http://schemas.microsoft.com/office/drawing/2014/main" id="{7BFE5BE4-AD49-5FD7-3844-D0731BC5C21B}"/>
                </a:ext>
              </a:extLst>
            </p:cNvPr>
            <p:cNvSpPr/>
            <p:nvPr/>
          </p:nvSpPr>
          <p:spPr>
            <a:xfrm>
              <a:off x="8142450" y="2798275"/>
              <a:ext cx="70225" cy="53250"/>
            </a:xfrm>
            <a:custGeom>
              <a:avLst/>
              <a:gdLst/>
              <a:ahLst/>
              <a:cxnLst/>
              <a:rect l="l" t="t" r="r" b="b"/>
              <a:pathLst>
                <a:path w="2809" h="2130" extrusionOk="0">
                  <a:moveTo>
                    <a:pt x="2699" y="681"/>
                  </a:moveTo>
                  <a:lnTo>
                    <a:pt x="2699" y="681"/>
                  </a:lnTo>
                  <a:lnTo>
                    <a:pt x="2765" y="857"/>
                  </a:lnTo>
                  <a:lnTo>
                    <a:pt x="2809" y="1076"/>
                  </a:lnTo>
                  <a:lnTo>
                    <a:pt x="2809" y="1076"/>
                  </a:lnTo>
                  <a:lnTo>
                    <a:pt x="2787" y="1186"/>
                  </a:lnTo>
                  <a:lnTo>
                    <a:pt x="2765" y="1274"/>
                  </a:lnTo>
                  <a:lnTo>
                    <a:pt x="2743" y="1383"/>
                  </a:lnTo>
                  <a:lnTo>
                    <a:pt x="2699" y="1471"/>
                  </a:lnTo>
                  <a:lnTo>
                    <a:pt x="2568" y="1669"/>
                  </a:lnTo>
                  <a:lnTo>
                    <a:pt x="2392" y="1822"/>
                  </a:lnTo>
                  <a:lnTo>
                    <a:pt x="2392" y="1822"/>
                  </a:lnTo>
                  <a:lnTo>
                    <a:pt x="2173" y="1954"/>
                  </a:lnTo>
                  <a:lnTo>
                    <a:pt x="1931" y="2064"/>
                  </a:lnTo>
                  <a:lnTo>
                    <a:pt x="1668" y="2107"/>
                  </a:lnTo>
                  <a:lnTo>
                    <a:pt x="1405" y="2129"/>
                  </a:lnTo>
                  <a:lnTo>
                    <a:pt x="1405" y="2129"/>
                  </a:lnTo>
                  <a:lnTo>
                    <a:pt x="1119" y="2107"/>
                  </a:lnTo>
                  <a:lnTo>
                    <a:pt x="856" y="2064"/>
                  </a:lnTo>
                  <a:lnTo>
                    <a:pt x="615" y="1954"/>
                  </a:lnTo>
                  <a:lnTo>
                    <a:pt x="417" y="1822"/>
                  </a:lnTo>
                  <a:lnTo>
                    <a:pt x="417" y="1822"/>
                  </a:lnTo>
                  <a:lnTo>
                    <a:pt x="242" y="1669"/>
                  </a:lnTo>
                  <a:lnTo>
                    <a:pt x="242" y="1669"/>
                  </a:lnTo>
                  <a:lnTo>
                    <a:pt x="132" y="1537"/>
                  </a:lnTo>
                  <a:lnTo>
                    <a:pt x="66" y="1383"/>
                  </a:lnTo>
                  <a:lnTo>
                    <a:pt x="22" y="1230"/>
                  </a:lnTo>
                  <a:lnTo>
                    <a:pt x="0" y="1076"/>
                  </a:lnTo>
                  <a:lnTo>
                    <a:pt x="0" y="1076"/>
                  </a:lnTo>
                  <a:lnTo>
                    <a:pt x="0" y="966"/>
                  </a:lnTo>
                  <a:lnTo>
                    <a:pt x="22" y="857"/>
                  </a:lnTo>
                  <a:lnTo>
                    <a:pt x="66" y="747"/>
                  </a:lnTo>
                  <a:lnTo>
                    <a:pt x="110" y="659"/>
                  </a:lnTo>
                  <a:lnTo>
                    <a:pt x="220" y="484"/>
                  </a:lnTo>
                  <a:lnTo>
                    <a:pt x="417" y="308"/>
                  </a:lnTo>
                  <a:lnTo>
                    <a:pt x="417" y="308"/>
                  </a:lnTo>
                  <a:lnTo>
                    <a:pt x="615" y="176"/>
                  </a:lnTo>
                  <a:lnTo>
                    <a:pt x="856" y="89"/>
                  </a:lnTo>
                  <a:lnTo>
                    <a:pt x="1119" y="23"/>
                  </a:lnTo>
                  <a:lnTo>
                    <a:pt x="1405" y="1"/>
                  </a:lnTo>
                  <a:lnTo>
                    <a:pt x="1405" y="1"/>
                  </a:lnTo>
                  <a:lnTo>
                    <a:pt x="1668" y="23"/>
                  </a:lnTo>
                  <a:lnTo>
                    <a:pt x="1931" y="89"/>
                  </a:lnTo>
                  <a:lnTo>
                    <a:pt x="2173" y="176"/>
                  </a:lnTo>
                  <a:lnTo>
                    <a:pt x="2392" y="308"/>
                  </a:lnTo>
                  <a:lnTo>
                    <a:pt x="2392" y="308"/>
                  </a:lnTo>
                  <a:lnTo>
                    <a:pt x="2480" y="396"/>
                  </a:lnTo>
                  <a:lnTo>
                    <a:pt x="2568" y="484"/>
                  </a:lnTo>
                  <a:lnTo>
                    <a:pt x="2655" y="593"/>
                  </a:lnTo>
                  <a:lnTo>
                    <a:pt x="2699" y="681"/>
                  </a:lnTo>
                  <a:lnTo>
                    <a:pt x="2699" y="68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5536;p48">
              <a:extLst>
                <a:ext uri="{FF2B5EF4-FFF2-40B4-BE49-F238E27FC236}">
                  <a16:creationId xmlns:a16="http://schemas.microsoft.com/office/drawing/2014/main" id="{57D13233-1CD7-E36E-B6A5-04638B1A7F40}"/>
                </a:ext>
              </a:extLst>
            </p:cNvPr>
            <p:cNvSpPr/>
            <p:nvPr/>
          </p:nvSpPr>
          <p:spPr>
            <a:xfrm>
              <a:off x="8428800" y="2798275"/>
              <a:ext cx="70225" cy="53250"/>
            </a:xfrm>
            <a:custGeom>
              <a:avLst/>
              <a:gdLst/>
              <a:ahLst/>
              <a:cxnLst/>
              <a:rect l="l" t="t" r="r" b="b"/>
              <a:pathLst>
                <a:path w="2809" h="2130" extrusionOk="0">
                  <a:moveTo>
                    <a:pt x="2699" y="681"/>
                  </a:moveTo>
                  <a:lnTo>
                    <a:pt x="2699" y="681"/>
                  </a:lnTo>
                  <a:lnTo>
                    <a:pt x="2787" y="857"/>
                  </a:lnTo>
                  <a:lnTo>
                    <a:pt x="2809" y="1076"/>
                  </a:lnTo>
                  <a:lnTo>
                    <a:pt x="2809" y="1076"/>
                  </a:lnTo>
                  <a:lnTo>
                    <a:pt x="2787" y="1186"/>
                  </a:lnTo>
                  <a:lnTo>
                    <a:pt x="2765" y="1274"/>
                  </a:lnTo>
                  <a:lnTo>
                    <a:pt x="2743" y="1383"/>
                  </a:lnTo>
                  <a:lnTo>
                    <a:pt x="2699" y="1471"/>
                  </a:lnTo>
                  <a:lnTo>
                    <a:pt x="2567" y="1669"/>
                  </a:lnTo>
                  <a:lnTo>
                    <a:pt x="2392" y="1822"/>
                  </a:lnTo>
                  <a:lnTo>
                    <a:pt x="2392" y="1822"/>
                  </a:lnTo>
                  <a:lnTo>
                    <a:pt x="2172" y="1954"/>
                  </a:lnTo>
                  <a:lnTo>
                    <a:pt x="1931" y="2064"/>
                  </a:lnTo>
                  <a:lnTo>
                    <a:pt x="1668" y="2107"/>
                  </a:lnTo>
                  <a:lnTo>
                    <a:pt x="1405" y="2129"/>
                  </a:lnTo>
                  <a:lnTo>
                    <a:pt x="1405" y="2129"/>
                  </a:lnTo>
                  <a:lnTo>
                    <a:pt x="1119" y="2107"/>
                  </a:lnTo>
                  <a:lnTo>
                    <a:pt x="856" y="2064"/>
                  </a:lnTo>
                  <a:lnTo>
                    <a:pt x="637" y="1954"/>
                  </a:lnTo>
                  <a:lnTo>
                    <a:pt x="417" y="1822"/>
                  </a:lnTo>
                  <a:lnTo>
                    <a:pt x="417" y="1822"/>
                  </a:lnTo>
                  <a:lnTo>
                    <a:pt x="242" y="1669"/>
                  </a:lnTo>
                  <a:lnTo>
                    <a:pt x="242" y="1669"/>
                  </a:lnTo>
                  <a:lnTo>
                    <a:pt x="132" y="1537"/>
                  </a:lnTo>
                  <a:lnTo>
                    <a:pt x="66" y="1383"/>
                  </a:lnTo>
                  <a:lnTo>
                    <a:pt x="22" y="1230"/>
                  </a:lnTo>
                  <a:lnTo>
                    <a:pt x="0" y="1076"/>
                  </a:lnTo>
                  <a:lnTo>
                    <a:pt x="0" y="1076"/>
                  </a:lnTo>
                  <a:lnTo>
                    <a:pt x="0" y="966"/>
                  </a:lnTo>
                  <a:lnTo>
                    <a:pt x="22" y="857"/>
                  </a:lnTo>
                  <a:lnTo>
                    <a:pt x="66" y="747"/>
                  </a:lnTo>
                  <a:lnTo>
                    <a:pt x="110" y="659"/>
                  </a:lnTo>
                  <a:lnTo>
                    <a:pt x="242" y="484"/>
                  </a:lnTo>
                  <a:lnTo>
                    <a:pt x="417" y="308"/>
                  </a:lnTo>
                  <a:lnTo>
                    <a:pt x="417" y="308"/>
                  </a:lnTo>
                  <a:lnTo>
                    <a:pt x="637" y="176"/>
                  </a:lnTo>
                  <a:lnTo>
                    <a:pt x="856" y="89"/>
                  </a:lnTo>
                  <a:lnTo>
                    <a:pt x="1119" y="23"/>
                  </a:lnTo>
                  <a:lnTo>
                    <a:pt x="1405" y="1"/>
                  </a:lnTo>
                  <a:lnTo>
                    <a:pt x="1405" y="1"/>
                  </a:lnTo>
                  <a:lnTo>
                    <a:pt x="1668" y="23"/>
                  </a:lnTo>
                  <a:lnTo>
                    <a:pt x="1931" y="89"/>
                  </a:lnTo>
                  <a:lnTo>
                    <a:pt x="2172" y="176"/>
                  </a:lnTo>
                  <a:lnTo>
                    <a:pt x="2392" y="308"/>
                  </a:lnTo>
                  <a:lnTo>
                    <a:pt x="2392" y="308"/>
                  </a:lnTo>
                  <a:lnTo>
                    <a:pt x="2480" y="396"/>
                  </a:lnTo>
                  <a:lnTo>
                    <a:pt x="2567" y="484"/>
                  </a:lnTo>
                  <a:lnTo>
                    <a:pt x="2655" y="593"/>
                  </a:lnTo>
                  <a:lnTo>
                    <a:pt x="2699" y="681"/>
                  </a:lnTo>
                  <a:lnTo>
                    <a:pt x="2699" y="68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5537;p48">
              <a:extLst>
                <a:ext uri="{FF2B5EF4-FFF2-40B4-BE49-F238E27FC236}">
                  <a16:creationId xmlns:a16="http://schemas.microsoft.com/office/drawing/2014/main" id="{2BEDD453-0C2C-A1EB-4006-EA9CDE424532}"/>
                </a:ext>
              </a:extLst>
            </p:cNvPr>
            <p:cNvSpPr/>
            <p:nvPr/>
          </p:nvSpPr>
          <p:spPr>
            <a:xfrm>
              <a:off x="8378875" y="2717100"/>
              <a:ext cx="37325" cy="49950"/>
            </a:xfrm>
            <a:custGeom>
              <a:avLst/>
              <a:gdLst/>
              <a:ahLst/>
              <a:cxnLst/>
              <a:rect l="l" t="t" r="r" b="b"/>
              <a:pathLst>
                <a:path w="1493" h="1998" extrusionOk="0">
                  <a:moveTo>
                    <a:pt x="1493" y="988"/>
                  </a:moveTo>
                  <a:lnTo>
                    <a:pt x="1493" y="988"/>
                  </a:lnTo>
                  <a:lnTo>
                    <a:pt x="1471" y="1207"/>
                  </a:lnTo>
                  <a:lnTo>
                    <a:pt x="1427" y="1383"/>
                  </a:lnTo>
                  <a:lnTo>
                    <a:pt x="1361" y="1558"/>
                  </a:lnTo>
                  <a:lnTo>
                    <a:pt x="1273" y="1712"/>
                  </a:lnTo>
                  <a:lnTo>
                    <a:pt x="1163" y="1822"/>
                  </a:lnTo>
                  <a:lnTo>
                    <a:pt x="1032" y="1909"/>
                  </a:lnTo>
                  <a:lnTo>
                    <a:pt x="900" y="1975"/>
                  </a:lnTo>
                  <a:lnTo>
                    <a:pt x="746" y="1997"/>
                  </a:lnTo>
                  <a:lnTo>
                    <a:pt x="746" y="1997"/>
                  </a:lnTo>
                  <a:lnTo>
                    <a:pt x="593" y="1975"/>
                  </a:lnTo>
                  <a:lnTo>
                    <a:pt x="439" y="1909"/>
                  </a:lnTo>
                  <a:lnTo>
                    <a:pt x="330" y="1822"/>
                  </a:lnTo>
                  <a:lnTo>
                    <a:pt x="220" y="1712"/>
                  </a:lnTo>
                  <a:lnTo>
                    <a:pt x="110" y="1558"/>
                  </a:lnTo>
                  <a:lnTo>
                    <a:pt x="44" y="1383"/>
                  </a:lnTo>
                  <a:lnTo>
                    <a:pt x="0" y="1207"/>
                  </a:lnTo>
                  <a:lnTo>
                    <a:pt x="0" y="988"/>
                  </a:lnTo>
                  <a:lnTo>
                    <a:pt x="0" y="988"/>
                  </a:lnTo>
                  <a:lnTo>
                    <a:pt x="0" y="790"/>
                  </a:lnTo>
                  <a:lnTo>
                    <a:pt x="44" y="615"/>
                  </a:lnTo>
                  <a:lnTo>
                    <a:pt x="110" y="439"/>
                  </a:lnTo>
                  <a:lnTo>
                    <a:pt x="220" y="286"/>
                  </a:lnTo>
                  <a:lnTo>
                    <a:pt x="330" y="176"/>
                  </a:lnTo>
                  <a:lnTo>
                    <a:pt x="439" y="88"/>
                  </a:lnTo>
                  <a:lnTo>
                    <a:pt x="593" y="22"/>
                  </a:lnTo>
                  <a:lnTo>
                    <a:pt x="746" y="0"/>
                  </a:lnTo>
                  <a:lnTo>
                    <a:pt x="746" y="0"/>
                  </a:lnTo>
                  <a:lnTo>
                    <a:pt x="900" y="22"/>
                  </a:lnTo>
                  <a:lnTo>
                    <a:pt x="1032" y="88"/>
                  </a:lnTo>
                  <a:lnTo>
                    <a:pt x="1163" y="176"/>
                  </a:lnTo>
                  <a:lnTo>
                    <a:pt x="1273" y="286"/>
                  </a:lnTo>
                  <a:lnTo>
                    <a:pt x="1361" y="439"/>
                  </a:lnTo>
                  <a:lnTo>
                    <a:pt x="1427" y="615"/>
                  </a:lnTo>
                  <a:lnTo>
                    <a:pt x="1471" y="790"/>
                  </a:lnTo>
                  <a:lnTo>
                    <a:pt x="1493" y="988"/>
                  </a:lnTo>
                  <a:lnTo>
                    <a:pt x="1493" y="988"/>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5538;p48">
              <a:extLst>
                <a:ext uri="{FF2B5EF4-FFF2-40B4-BE49-F238E27FC236}">
                  <a16:creationId xmlns:a16="http://schemas.microsoft.com/office/drawing/2014/main" id="{0BC4AF12-EF97-9396-4248-1A5EAA12104D}"/>
                </a:ext>
              </a:extLst>
            </p:cNvPr>
            <p:cNvSpPr/>
            <p:nvPr/>
          </p:nvSpPr>
          <p:spPr>
            <a:xfrm>
              <a:off x="8227475" y="2717100"/>
              <a:ext cx="37325" cy="49950"/>
            </a:xfrm>
            <a:custGeom>
              <a:avLst/>
              <a:gdLst/>
              <a:ahLst/>
              <a:cxnLst/>
              <a:rect l="l" t="t" r="r" b="b"/>
              <a:pathLst>
                <a:path w="1493" h="1998" extrusionOk="0">
                  <a:moveTo>
                    <a:pt x="1492" y="988"/>
                  </a:moveTo>
                  <a:lnTo>
                    <a:pt x="1492" y="988"/>
                  </a:lnTo>
                  <a:lnTo>
                    <a:pt x="1492" y="1207"/>
                  </a:lnTo>
                  <a:lnTo>
                    <a:pt x="1449" y="1383"/>
                  </a:lnTo>
                  <a:lnTo>
                    <a:pt x="1361" y="1558"/>
                  </a:lnTo>
                  <a:lnTo>
                    <a:pt x="1273" y="1712"/>
                  </a:lnTo>
                  <a:lnTo>
                    <a:pt x="1163" y="1822"/>
                  </a:lnTo>
                  <a:lnTo>
                    <a:pt x="1032" y="1909"/>
                  </a:lnTo>
                  <a:lnTo>
                    <a:pt x="900" y="1975"/>
                  </a:lnTo>
                  <a:lnTo>
                    <a:pt x="746" y="1997"/>
                  </a:lnTo>
                  <a:lnTo>
                    <a:pt x="746" y="1997"/>
                  </a:lnTo>
                  <a:lnTo>
                    <a:pt x="593" y="1975"/>
                  </a:lnTo>
                  <a:lnTo>
                    <a:pt x="461" y="1909"/>
                  </a:lnTo>
                  <a:lnTo>
                    <a:pt x="329" y="1822"/>
                  </a:lnTo>
                  <a:lnTo>
                    <a:pt x="220" y="1712"/>
                  </a:lnTo>
                  <a:lnTo>
                    <a:pt x="132" y="1558"/>
                  </a:lnTo>
                  <a:lnTo>
                    <a:pt x="66" y="1383"/>
                  </a:lnTo>
                  <a:lnTo>
                    <a:pt x="22" y="1207"/>
                  </a:lnTo>
                  <a:lnTo>
                    <a:pt x="0" y="988"/>
                  </a:lnTo>
                  <a:lnTo>
                    <a:pt x="0" y="988"/>
                  </a:lnTo>
                  <a:lnTo>
                    <a:pt x="22" y="790"/>
                  </a:lnTo>
                  <a:lnTo>
                    <a:pt x="66" y="615"/>
                  </a:lnTo>
                  <a:lnTo>
                    <a:pt x="132" y="439"/>
                  </a:lnTo>
                  <a:lnTo>
                    <a:pt x="220" y="286"/>
                  </a:lnTo>
                  <a:lnTo>
                    <a:pt x="329" y="176"/>
                  </a:lnTo>
                  <a:lnTo>
                    <a:pt x="461" y="88"/>
                  </a:lnTo>
                  <a:lnTo>
                    <a:pt x="593" y="22"/>
                  </a:lnTo>
                  <a:lnTo>
                    <a:pt x="746" y="0"/>
                  </a:lnTo>
                  <a:lnTo>
                    <a:pt x="746" y="0"/>
                  </a:lnTo>
                  <a:lnTo>
                    <a:pt x="900" y="22"/>
                  </a:lnTo>
                  <a:lnTo>
                    <a:pt x="1032" y="88"/>
                  </a:lnTo>
                  <a:lnTo>
                    <a:pt x="1163" y="176"/>
                  </a:lnTo>
                  <a:lnTo>
                    <a:pt x="1273" y="286"/>
                  </a:lnTo>
                  <a:lnTo>
                    <a:pt x="1361" y="439"/>
                  </a:lnTo>
                  <a:lnTo>
                    <a:pt x="1449" y="615"/>
                  </a:lnTo>
                  <a:lnTo>
                    <a:pt x="1492" y="790"/>
                  </a:lnTo>
                  <a:lnTo>
                    <a:pt x="1492" y="988"/>
                  </a:lnTo>
                  <a:lnTo>
                    <a:pt x="1492" y="988"/>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5539;p48">
              <a:extLst>
                <a:ext uri="{FF2B5EF4-FFF2-40B4-BE49-F238E27FC236}">
                  <a16:creationId xmlns:a16="http://schemas.microsoft.com/office/drawing/2014/main" id="{6C59AB4A-619A-FCBC-93D2-139D9BC006A6}"/>
                </a:ext>
              </a:extLst>
            </p:cNvPr>
            <p:cNvSpPr/>
            <p:nvPr/>
          </p:nvSpPr>
          <p:spPr>
            <a:xfrm>
              <a:off x="8243375" y="2876725"/>
              <a:ext cx="158025" cy="33500"/>
            </a:xfrm>
            <a:custGeom>
              <a:avLst/>
              <a:gdLst/>
              <a:ahLst/>
              <a:cxnLst/>
              <a:rect l="l" t="t" r="r" b="b"/>
              <a:pathLst>
                <a:path w="6321" h="1340" extrusionOk="0">
                  <a:moveTo>
                    <a:pt x="1" y="88"/>
                  </a:moveTo>
                  <a:lnTo>
                    <a:pt x="1" y="88"/>
                  </a:lnTo>
                  <a:lnTo>
                    <a:pt x="23" y="132"/>
                  </a:lnTo>
                  <a:lnTo>
                    <a:pt x="132" y="264"/>
                  </a:lnTo>
                  <a:lnTo>
                    <a:pt x="330" y="462"/>
                  </a:lnTo>
                  <a:lnTo>
                    <a:pt x="615" y="681"/>
                  </a:lnTo>
                  <a:lnTo>
                    <a:pt x="791" y="791"/>
                  </a:lnTo>
                  <a:lnTo>
                    <a:pt x="1010" y="900"/>
                  </a:lnTo>
                  <a:lnTo>
                    <a:pt x="1251" y="1010"/>
                  </a:lnTo>
                  <a:lnTo>
                    <a:pt x="1515" y="1098"/>
                  </a:lnTo>
                  <a:lnTo>
                    <a:pt x="1822" y="1186"/>
                  </a:lnTo>
                  <a:lnTo>
                    <a:pt x="2151" y="1251"/>
                  </a:lnTo>
                  <a:lnTo>
                    <a:pt x="2524" y="1295"/>
                  </a:lnTo>
                  <a:lnTo>
                    <a:pt x="2941" y="1339"/>
                  </a:lnTo>
                  <a:lnTo>
                    <a:pt x="2941" y="1339"/>
                  </a:lnTo>
                  <a:lnTo>
                    <a:pt x="3358" y="1317"/>
                  </a:lnTo>
                  <a:lnTo>
                    <a:pt x="3731" y="1295"/>
                  </a:lnTo>
                  <a:lnTo>
                    <a:pt x="4104" y="1229"/>
                  </a:lnTo>
                  <a:lnTo>
                    <a:pt x="4433" y="1164"/>
                  </a:lnTo>
                  <a:lnTo>
                    <a:pt x="4740" y="1054"/>
                  </a:lnTo>
                  <a:lnTo>
                    <a:pt x="5004" y="944"/>
                  </a:lnTo>
                  <a:lnTo>
                    <a:pt x="5267" y="813"/>
                  </a:lnTo>
                  <a:lnTo>
                    <a:pt x="5486" y="703"/>
                  </a:lnTo>
                  <a:lnTo>
                    <a:pt x="5684" y="571"/>
                  </a:lnTo>
                  <a:lnTo>
                    <a:pt x="5859" y="440"/>
                  </a:lnTo>
                  <a:lnTo>
                    <a:pt x="6123" y="220"/>
                  </a:lnTo>
                  <a:lnTo>
                    <a:pt x="6276" y="67"/>
                  </a:lnTo>
                  <a:lnTo>
                    <a:pt x="6320" y="1"/>
                  </a:lnTo>
                  <a:lnTo>
                    <a:pt x="1" y="88"/>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5540;p48">
              <a:extLst>
                <a:ext uri="{FF2B5EF4-FFF2-40B4-BE49-F238E27FC236}">
                  <a16:creationId xmlns:a16="http://schemas.microsoft.com/office/drawing/2014/main" id="{1FA829D7-81A0-58D8-4D54-63A4AB28A97A}"/>
                </a:ext>
              </a:extLst>
            </p:cNvPr>
            <p:cNvSpPr/>
            <p:nvPr/>
          </p:nvSpPr>
          <p:spPr>
            <a:xfrm>
              <a:off x="8056875" y="2634275"/>
              <a:ext cx="529375" cy="162950"/>
            </a:xfrm>
            <a:custGeom>
              <a:avLst/>
              <a:gdLst/>
              <a:ahLst/>
              <a:cxnLst/>
              <a:rect l="l" t="t" r="r" b="b"/>
              <a:pathLst>
                <a:path w="21175" h="6518" extrusionOk="0">
                  <a:moveTo>
                    <a:pt x="7219" y="637"/>
                  </a:moveTo>
                  <a:lnTo>
                    <a:pt x="7505" y="658"/>
                  </a:lnTo>
                  <a:lnTo>
                    <a:pt x="7746" y="702"/>
                  </a:lnTo>
                  <a:lnTo>
                    <a:pt x="8009" y="768"/>
                  </a:lnTo>
                  <a:lnTo>
                    <a:pt x="8251" y="856"/>
                  </a:lnTo>
                  <a:lnTo>
                    <a:pt x="8470" y="966"/>
                  </a:lnTo>
                  <a:lnTo>
                    <a:pt x="8689" y="1097"/>
                  </a:lnTo>
                  <a:lnTo>
                    <a:pt x="8887" y="1251"/>
                  </a:lnTo>
                  <a:lnTo>
                    <a:pt x="9084" y="1404"/>
                  </a:lnTo>
                  <a:lnTo>
                    <a:pt x="9260" y="1602"/>
                  </a:lnTo>
                  <a:lnTo>
                    <a:pt x="9392" y="1799"/>
                  </a:lnTo>
                  <a:lnTo>
                    <a:pt x="9523" y="2019"/>
                  </a:lnTo>
                  <a:lnTo>
                    <a:pt x="9633" y="2238"/>
                  </a:lnTo>
                  <a:lnTo>
                    <a:pt x="9721" y="2480"/>
                  </a:lnTo>
                  <a:lnTo>
                    <a:pt x="9787" y="2743"/>
                  </a:lnTo>
                  <a:lnTo>
                    <a:pt x="9830" y="3006"/>
                  </a:lnTo>
                  <a:lnTo>
                    <a:pt x="9852" y="3270"/>
                  </a:lnTo>
                  <a:lnTo>
                    <a:pt x="9830" y="3533"/>
                  </a:lnTo>
                  <a:lnTo>
                    <a:pt x="9787" y="3796"/>
                  </a:lnTo>
                  <a:lnTo>
                    <a:pt x="9721" y="4038"/>
                  </a:lnTo>
                  <a:lnTo>
                    <a:pt x="9633" y="4279"/>
                  </a:lnTo>
                  <a:lnTo>
                    <a:pt x="9523" y="4520"/>
                  </a:lnTo>
                  <a:lnTo>
                    <a:pt x="9392" y="4718"/>
                  </a:lnTo>
                  <a:lnTo>
                    <a:pt x="9260" y="4937"/>
                  </a:lnTo>
                  <a:lnTo>
                    <a:pt x="9084" y="5113"/>
                  </a:lnTo>
                  <a:lnTo>
                    <a:pt x="8887" y="5288"/>
                  </a:lnTo>
                  <a:lnTo>
                    <a:pt x="8689" y="5442"/>
                  </a:lnTo>
                  <a:lnTo>
                    <a:pt x="8470" y="5574"/>
                  </a:lnTo>
                  <a:lnTo>
                    <a:pt x="8251" y="5683"/>
                  </a:lnTo>
                  <a:lnTo>
                    <a:pt x="8009" y="5771"/>
                  </a:lnTo>
                  <a:lnTo>
                    <a:pt x="7746" y="5837"/>
                  </a:lnTo>
                  <a:lnTo>
                    <a:pt x="7505" y="5859"/>
                  </a:lnTo>
                  <a:lnTo>
                    <a:pt x="7219" y="5881"/>
                  </a:lnTo>
                  <a:lnTo>
                    <a:pt x="6144" y="5881"/>
                  </a:lnTo>
                  <a:lnTo>
                    <a:pt x="5881" y="5859"/>
                  </a:lnTo>
                  <a:lnTo>
                    <a:pt x="5618" y="5837"/>
                  </a:lnTo>
                  <a:lnTo>
                    <a:pt x="5376" y="5771"/>
                  </a:lnTo>
                  <a:lnTo>
                    <a:pt x="5135" y="5683"/>
                  </a:lnTo>
                  <a:lnTo>
                    <a:pt x="4915" y="5574"/>
                  </a:lnTo>
                  <a:lnTo>
                    <a:pt x="4696" y="5442"/>
                  </a:lnTo>
                  <a:lnTo>
                    <a:pt x="4498" y="5288"/>
                  </a:lnTo>
                  <a:lnTo>
                    <a:pt x="4301" y="5113"/>
                  </a:lnTo>
                  <a:lnTo>
                    <a:pt x="4125" y="4937"/>
                  </a:lnTo>
                  <a:lnTo>
                    <a:pt x="3994" y="4718"/>
                  </a:lnTo>
                  <a:lnTo>
                    <a:pt x="3862" y="4520"/>
                  </a:lnTo>
                  <a:lnTo>
                    <a:pt x="3752" y="4279"/>
                  </a:lnTo>
                  <a:lnTo>
                    <a:pt x="3643" y="4038"/>
                  </a:lnTo>
                  <a:lnTo>
                    <a:pt x="3599" y="3796"/>
                  </a:lnTo>
                  <a:lnTo>
                    <a:pt x="3555" y="3533"/>
                  </a:lnTo>
                  <a:lnTo>
                    <a:pt x="3533" y="3270"/>
                  </a:lnTo>
                  <a:lnTo>
                    <a:pt x="3555" y="3006"/>
                  </a:lnTo>
                  <a:lnTo>
                    <a:pt x="3599" y="2743"/>
                  </a:lnTo>
                  <a:lnTo>
                    <a:pt x="3643" y="2480"/>
                  </a:lnTo>
                  <a:lnTo>
                    <a:pt x="3752" y="2238"/>
                  </a:lnTo>
                  <a:lnTo>
                    <a:pt x="3862" y="2019"/>
                  </a:lnTo>
                  <a:lnTo>
                    <a:pt x="3994" y="1799"/>
                  </a:lnTo>
                  <a:lnTo>
                    <a:pt x="4125" y="1602"/>
                  </a:lnTo>
                  <a:lnTo>
                    <a:pt x="4301" y="1404"/>
                  </a:lnTo>
                  <a:lnTo>
                    <a:pt x="4498" y="1251"/>
                  </a:lnTo>
                  <a:lnTo>
                    <a:pt x="4696" y="1097"/>
                  </a:lnTo>
                  <a:lnTo>
                    <a:pt x="4915" y="966"/>
                  </a:lnTo>
                  <a:lnTo>
                    <a:pt x="5135" y="856"/>
                  </a:lnTo>
                  <a:lnTo>
                    <a:pt x="5376" y="768"/>
                  </a:lnTo>
                  <a:lnTo>
                    <a:pt x="5618" y="702"/>
                  </a:lnTo>
                  <a:lnTo>
                    <a:pt x="5881" y="658"/>
                  </a:lnTo>
                  <a:lnTo>
                    <a:pt x="6144" y="637"/>
                  </a:lnTo>
                  <a:close/>
                  <a:moveTo>
                    <a:pt x="14965" y="637"/>
                  </a:moveTo>
                  <a:lnTo>
                    <a:pt x="15228" y="658"/>
                  </a:lnTo>
                  <a:lnTo>
                    <a:pt x="15492" y="702"/>
                  </a:lnTo>
                  <a:lnTo>
                    <a:pt x="15755" y="768"/>
                  </a:lnTo>
                  <a:lnTo>
                    <a:pt x="15996" y="856"/>
                  </a:lnTo>
                  <a:lnTo>
                    <a:pt x="16216" y="966"/>
                  </a:lnTo>
                  <a:lnTo>
                    <a:pt x="16435" y="1097"/>
                  </a:lnTo>
                  <a:lnTo>
                    <a:pt x="16633" y="1251"/>
                  </a:lnTo>
                  <a:lnTo>
                    <a:pt x="16830" y="1404"/>
                  </a:lnTo>
                  <a:lnTo>
                    <a:pt x="16984" y="1602"/>
                  </a:lnTo>
                  <a:lnTo>
                    <a:pt x="17137" y="1799"/>
                  </a:lnTo>
                  <a:lnTo>
                    <a:pt x="17269" y="2019"/>
                  </a:lnTo>
                  <a:lnTo>
                    <a:pt x="17379" y="2238"/>
                  </a:lnTo>
                  <a:lnTo>
                    <a:pt x="17466" y="2480"/>
                  </a:lnTo>
                  <a:lnTo>
                    <a:pt x="17532" y="2743"/>
                  </a:lnTo>
                  <a:lnTo>
                    <a:pt x="17576" y="3006"/>
                  </a:lnTo>
                  <a:lnTo>
                    <a:pt x="17598" y="3270"/>
                  </a:lnTo>
                  <a:lnTo>
                    <a:pt x="17576" y="3533"/>
                  </a:lnTo>
                  <a:lnTo>
                    <a:pt x="17532" y="3796"/>
                  </a:lnTo>
                  <a:lnTo>
                    <a:pt x="17466" y="4038"/>
                  </a:lnTo>
                  <a:lnTo>
                    <a:pt x="17379" y="4279"/>
                  </a:lnTo>
                  <a:lnTo>
                    <a:pt x="17269" y="4520"/>
                  </a:lnTo>
                  <a:lnTo>
                    <a:pt x="17137" y="4718"/>
                  </a:lnTo>
                  <a:lnTo>
                    <a:pt x="16984" y="4937"/>
                  </a:lnTo>
                  <a:lnTo>
                    <a:pt x="16830" y="5113"/>
                  </a:lnTo>
                  <a:lnTo>
                    <a:pt x="16633" y="5288"/>
                  </a:lnTo>
                  <a:lnTo>
                    <a:pt x="16435" y="5442"/>
                  </a:lnTo>
                  <a:lnTo>
                    <a:pt x="16216" y="5574"/>
                  </a:lnTo>
                  <a:lnTo>
                    <a:pt x="15996" y="5683"/>
                  </a:lnTo>
                  <a:lnTo>
                    <a:pt x="15755" y="5771"/>
                  </a:lnTo>
                  <a:lnTo>
                    <a:pt x="15492" y="5837"/>
                  </a:lnTo>
                  <a:lnTo>
                    <a:pt x="15228" y="5859"/>
                  </a:lnTo>
                  <a:lnTo>
                    <a:pt x="14965" y="5881"/>
                  </a:lnTo>
                  <a:lnTo>
                    <a:pt x="13890" y="5881"/>
                  </a:lnTo>
                  <a:lnTo>
                    <a:pt x="13626" y="5859"/>
                  </a:lnTo>
                  <a:lnTo>
                    <a:pt x="13363" y="5837"/>
                  </a:lnTo>
                  <a:lnTo>
                    <a:pt x="13122" y="5771"/>
                  </a:lnTo>
                  <a:lnTo>
                    <a:pt x="12880" y="5683"/>
                  </a:lnTo>
                  <a:lnTo>
                    <a:pt x="12639" y="5574"/>
                  </a:lnTo>
                  <a:lnTo>
                    <a:pt x="12420" y="5442"/>
                  </a:lnTo>
                  <a:lnTo>
                    <a:pt x="12222" y="5288"/>
                  </a:lnTo>
                  <a:lnTo>
                    <a:pt x="12047" y="5113"/>
                  </a:lnTo>
                  <a:lnTo>
                    <a:pt x="11871" y="4937"/>
                  </a:lnTo>
                  <a:lnTo>
                    <a:pt x="11718" y="4718"/>
                  </a:lnTo>
                  <a:lnTo>
                    <a:pt x="11586" y="4520"/>
                  </a:lnTo>
                  <a:lnTo>
                    <a:pt x="11476" y="4279"/>
                  </a:lnTo>
                  <a:lnTo>
                    <a:pt x="11388" y="4038"/>
                  </a:lnTo>
                  <a:lnTo>
                    <a:pt x="11323" y="3796"/>
                  </a:lnTo>
                  <a:lnTo>
                    <a:pt x="11279" y="3533"/>
                  </a:lnTo>
                  <a:lnTo>
                    <a:pt x="11279" y="3270"/>
                  </a:lnTo>
                  <a:lnTo>
                    <a:pt x="11279" y="3006"/>
                  </a:lnTo>
                  <a:lnTo>
                    <a:pt x="11323" y="2743"/>
                  </a:lnTo>
                  <a:lnTo>
                    <a:pt x="11388" y="2480"/>
                  </a:lnTo>
                  <a:lnTo>
                    <a:pt x="11476" y="2238"/>
                  </a:lnTo>
                  <a:lnTo>
                    <a:pt x="11586" y="2019"/>
                  </a:lnTo>
                  <a:lnTo>
                    <a:pt x="11718" y="1799"/>
                  </a:lnTo>
                  <a:lnTo>
                    <a:pt x="11871" y="1602"/>
                  </a:lnTo>
                  <a:lnTo>
                    <a:pt x="12047" y="1404"/>
                  </a:lnTo>
                  <a:lnTo>
                    <a:pt x="12222" y="1251"/>
                  </a:lnTo>
                  <a:lnTo>
                    <a:pt x="12420" y="1097"/>
                  </a:lnTo>
                  <a:lnTo>
                    <a:pt x="12639" y="966"/>
                  </a:lnTo>
                  <a:lnTo>
                    <a:pt x="12880" y="856"/>
                  </a:lnTo>
                  <a:lnTo>
                    <a:pt x="13122" y="768"/>
                  </a:lnTo>
                  <a:lnTo>
                    <a:pt x="13363" y="702"/>
                  </a:lnTo>
                  <a:lnTo>
                    <a:pt x="13626" y="658"/>
                  </a:lnTo>
                  <a:lnTo>
                    <a:pt x="13890" y="637"/>
                  </a:lnTo>
                  <a:close/>
                  <a:moveTo>
                    <a:pt x="6144" y="0"/>
                  </a:moveTo>
                  <a:lnTo>
                    <a:pt x="5837" y="22"/>
                  </a:lnTo>
                  <a:lnTo>
                    <a:pt x="5530" y="66"/>
                  </a:lnTo>
                  <a:lnTo>
                    <a:pt x="5245" y="132"/>
                  </a:lnTo>
                  <a:lnTo>
                    <a:pt x="4959" y="220"/>
                  </a:lnTo>
                  <a:lnTo>
                    <a:pt x="4696" y="351"/>
                  </a:lnTo>
                  <a:lnTo>
                    <a:pt x="4433" y="505"/>
                  </a:lnTo>
                  <a:lnTo>
                    <a:pt x="4191" y="658"/>
                  </a:lnTo>
                  <a:lnTo>
                    <a:pt x="3950" y="856"/>
                  </a:lnTo>
                  <a:lnTo>
                    <a:pt x="3752" y="1053"/>
                  </a:lnTo>
                  <a:lnTo>
                    <a:pt x="3555" y="1295"/>
                  </a:lnTo>
                  <a:lnTo>
                    <a:pt x="3401" y="1536"/>
                  </a:lnTo>
                  <a:lnTo>
                    <a:pt x="3248" y="1778"/>
                  </a:lnTo>
                  <a:lnTo>
                    <a:pt x="3116" y="2063"/>
                  </a:lnTo>
                  <a:lnTo>
                    <a:pt x="3028" y="2348"/>
                  </a:lnTo>
                  <a:lnTo>
                    <a:pt x="2963" y="2633"/>
                  </a:lnTo>
                  <a:lnTo>
                    <a:pt x="2919" y="2940"/>
                  </a:lnTo>
                  <a:lnTo>
                    <a:pt x="2370" y="2940"/>
                  </a:lnTo>
                  <a:lnTo>
                    <a:pt x="2129" y="2919"/>
                  </a:lnTo>
                  <a:lnTo>
                    <a:pt x="1887" y="2853"/>
                  </a:lnTo>
                  <a:lnTo>
                    <a:pt x="1690" y="2765"/>
                  </a:lnTo>
                  <a:lnTo>
                    <a:pt x="1492" y="2611"/>
                  </a:lnTo>
                  <a:lnTo>
                    <a:pt x="527" y="1778"/>
                  </a:lnTo>
                  <a:lnTo>
                    <a:pt x="417" y="1712"/>
                  </a:lnTo>
                  <a:lnTo>
                    <a:pt x="307" y="1690"/>
                  </a:lnTo>
                  <a:lnTo>
                    <a:pt x="176" y="1734"/>
                  </a:lnTo>
                  <a:lnTo>
                    <a:pt x="88" y="1799"/>
                  </a:lnTo>
                  <a:lnTo>
                    <a:pt x="22" y="1909"/>
                  </a:lnTo>
                  <a:lnTo>
                    <a:pt x="0" y="2041"/>
                  </a:lnTo>
                  <a:lnTo>
                    <a:pt x="22" y="2151"/>
                  </a:lnTo>
                  <a:lnTo>
                    <a:pt x="66" y="2216"/>
                  </a:lnTo>
                  <a:lnTo>
                    <a:pt x="110" y="2260"/>
                  </a:lnTo>
                  <a:lnTo>
                    <a:pt x="1075" y="3094"/>
                  </a:lnTo>
                  <a:lnTo>
                    <a:pt x="1207" y="3204"/>
                  </a:lnTo>
                  <a:lnTo>
                    <a:pt x="1361" y="3313"/>
                  </a:lnTo>
                  <a:lnTo>
                    <a:pt x="1514" y="3379"/>
                  </a:lnTo>
                  <a:lnTo>
                    <a:pt x="1668" y="3467"/>
                  </a:lnTo>
                  <a:lnTo>
                    <a:pt x="1843" y="3511"/>
                  </a:lnTo>
                  <a:lnTo>
                    <a:pt x="2019" y="3555"/>
                  </a:lnTo>
                  <a:lnTo>
                    <a:pt x="2195" y="3577"/>
                  </a:lnTo>
                  <a:lnTo>
                    <a:pt x="2919" y="3577"/>
                  </a:lnTo>
                  <a:lnTo>
                    <a:pt x="2963" y="3884"/>
                  </a:lnTo>
                  <a:lnTo>
                    <a:pt x="3028" y="4191"/>
                  </a:lnTo>
                  <a:lnTo>
                    <a:pt x="3116" y="4476"/>
                  </a:lnTo>
                  <a:lnTo>
                    <a:pt x="3248" y="4740"/>
                  </a:lnTo>
                  <a:lnTo>
                    <a:pt x="3401" y="5003"/>
                  </a:lnTo>
                  <a:lnTo>
                    <a:pt x="3555" y="5244"/>
                  </a:lnTo>
                  <a:lnTo>
                    <a:pt x="3752" y="5464"/>
                  </a:lnTo>
                  <a:lnTo>
                    <a:pt x="3950" y="5683"/>
                  </a:lnTo>
                  <a:lnTo>
                    <a:pt x="4191" y="5859"/>
                  </a:lnTo>
                  <a:lnTo>
                    <a:pt x="4433" y="6034"/>
                  </a:lnTo>
                  <a:lnTo>
                    <a:pt x="4696" y="6166"/>
                  </a:lnTo>
                  <a:lnTo>
                    <a:pt x="4959" y="6298"/>
                  </a:lnTo>
                  <a:lnTo>
                    <a:pt x="5245" y="6385"/>
                  </a:lnTo>
                  <a:lnTo>
                    <a:pt x="5530" y="6473"/>
                  </a:lnTo>
                  <a:lnTo>
                    <a:pt x="5837" y="6517"/>
                  </a:lnTo>
                  <a:lnTo>
                    <a:pt x="7548" y="6517"/>
                  </a:lnTo>
                  <a:lnTo>
                    <a:pt x="7856" y="6473"/>
                  </a:lnTo>
                  <a:lnTo>
                    <a:pt x="8141" y="6385"/>
                  </a:lnTo>
                  <a:lnTo>
                    <a:pt x="8426" y="6298"/>
                  </a:lnTo>
                  <a:lnTo>
                    <a:pt x="8689" y="6166"/>
                  </a:lnTo>
                  <a:lnTo>
                    <a:pt x="8953" y="6034"/>
                  </a:lnTo>
                  <a:lnTo>
                    <a:pt x="9194" y="5859"/>
                  </a:lnTo>
                  <a:lnTo>
                    <a:pt x="9435" y="5683"/>
                  </a:lnTo>
                  <a:lnTo>
                    <a:pt x="9633" y="5464"/>
                  </a:lnTo>
                  <a:lnTo>
                    <a:pt x="9830" y="5244"/>
                  </a:lnTo>
                  <a:lnTo>
                    <a:pt x="9984" y="5003"/>
                  </a:lnTo>
                  <a:lnTo>
                    <a:pt x="10138" y="4740"/>
                  </a:lnTo>
                  <a:lnTo>
                    <a:pt x="10269" y="4476"/>
                  </a:lnTo>
                  <a:lnTo>
                    <a:pt x="10357" y="4191"/>
                  </a:lnTo>
                  <a:lnTo>
                    <a:pt x="10423" y="3884"/>
                  </a:lnTo>
                  <a:lnTo>
                    <a:pt x="10467" y="3577"/>
                  </a:lnTo>
                  <a:lnTo>
                    <a:pt x="10642" y="3577"/>
                  </a:lnTo>
                  <a:lnTo>
                    <a:pt x="10686" y="3884"/>
                  </a:lnTo>
                  <a:lnTo>
                    <a:pt x="10774" y="4191"/>
                  </a:lnTo>
                  <a:lnTo>
                    <a:pt x="10862" y="4476"/>
                  </a:lnTo>
                  <a:lnTo>
                    <a:pt x="10993" y="4740"/>
                  </a:lnTo>
                  <a:lnTo>
                    <a:pt x="11125" y="5003"/>
                  </a:lnTo>
                  <a:lnTo>
                    <a:pt x="11301" y="5244"/>
                  </a:lnTo>
                  <a:lnTo>
                    <a:pt x="11498" y="5464"/>
                  </a:lnTo>
                  <a:lnTo>
                    <a:pt x="11696" y="5683"/>
                  </a:lnTo>
                  <a:lnTo>
                    <a:pt x="11915" y="5859"/>
                  </a:lnTo>
                  <a:lnTo>
                    <a:pt x="12156" y="6034"/>
                  </a:lnTo>
                  <a:lnTo>
                    <a:pt x="12420" y="6166"/>
                  </a:lnTo>
                  <a:lnTo>
                    <a:pt x="12705" y="6298"/>
                  </a:lnTo>
                  <a:lnTo>
                    <a:pt x="12990" y="6385"/>
                  </a:lnTo>
                  <a:lnTo>
                    <a:pt x="13275" y="6473"/>
                  </a:lnTo>
                  <a:lnTo>
                    <a:pt x="13583" y="6517"/>
                  </a:lnTo>
                  <a:lnTo>
                    <a:pt x="15272" y="6517"/>
                  </a:lnTo>
                  <a:lnTo>
                    <a:pt x="15579" y="6473"/>
                  </a:lnTo>
                  <a:lnTo>
                    <a:pt x="15887" y="6385"/>
                  </a:lnTo>
                  <a:lnTo>
                    <a:pt x="16172" y="6298"/>
                  </a:lnTo>
                  <a:lnTo>
                    <a:pt x="16435" y="6166"/>
                  </a:lnTo>
                  <a:lnTo>
                    <a:pt x="16698" y="6034"/>
                  </a:lnTo>
                  <a:lnTo>
                    <a:pt x="16940" y="5859"/>
                  </a:lnTo>
                  <a:lnTo>
                    <a:pt x="17159" y="5683"/>
                  </a:lnTo>
                  <a:lnTo>
                    <a:pt x="17379" y="5464"/>
                  </a:lnTo>
                  <a:lnTo>
                    <a:pt x="17554" y="5244"/>
                  </a:lnTo>
                  <a:lnTo>
                    <a:pt x="17730" y="5003"/>
                  </a:lnTo>
                  <a:lnTo>
                    <a:pt x="17883" y="4740"/>
                  </a:lnTo>
                  <a:lnTo>
                    <a:pt x="17993" y="4476"/>
                  </a:lnTo>
                  <a:lnTo>
                    <a:pt x="18103" y="4191"/>
                  </a:lnTo>
                  <a:lnTo>
                    <a:pt x="18169" y="3884"/>
                  </a:lnTo>
                  <a:lnTo>
                    <a:pt x="18212" y="3577"/>
                  </a:lnTo>
                  <a:lnTo>
                    <a:pt x="19002" y="3577"/>
                  </a:lnTo>
                  <a:lnTo>
                    <a:pt x="19178" y="3555"/>
                  </a:lnTo>
                  <a:lnTo>
                    <a:pt x="19331" y="3511"/>
                  </a:lnTo>
                  <a:lnTo>
                    <a:pt x="19507" y="3467"/>
                  </a:lnTo>
                  <a:lnTo>
                    <a:pt x="19661" y="3379"/>
                  </a:lnTo>
                  <a:lnTo>
                    <a:pt x="19814" y="3313"/>
                  </a:lnTo>
                  <a:lnTo>
                    <a:pt x="19968" y="3204"/>
                  </a:lnTo>
                  <a:lnTo>
                    <a:pt x="20099" y="3094"/>
                  </a:lnTo>
                  <a:lnTo>
                    <a:pt x="21065" y="2260"/>
                  </a:lnTo>
                  <a:lnTo>
                    <a:pt x="21153" y="2151"/>
                  </a:lnTo>
                  <a:lnTo>
                    <a:pt x="21175" y="2041"/>
                  </a:lnTo>
                  <a:lnTo>
                    <a:pt x="21175" y="1909"/>
                  </a:lnTo>
                  <a:lnTo>
                    <a:pt x="21131" y="1865"/>
                  </a:lnTo>
                  <a:lnTo>
                    <a:pt x="21109" y="1799"/>
                  </a:lnTo>
                  <a:lnTo>
                    <a:pt x="21043" y="1756"/>
                  </a:lnTo>
                  <a:lnTo>
                    <a:pt x="20999" y="1734"/>
                  </a:lnTo>
                  <a:lnTo>
                    <a:pt x="20889" y="1690"/>
                  </a:lnTo>
                  <a:lnTo>
                    <a:pt x="20758" y="1712"/>
                  </a:lnTo>
                  <a:lnTo>
                    <a:pt x="20692" y="1734"/>
                  </a:lnTo>
                  <a:lnTo>
                    <a:pt x="20648" y="1778"/>
                  </a:lnTo>
                  <a:lnTo>
                    <a:pt x="19683" y="2611"/>
                  </a:lnTo>
                  <a:lnTo>
                    <a:pt x="19485" y="2765"/>
                  </a:lnTo>
                  <a:lnTo>
                    <a:pt x="19288" y="2853"/>
                  </a:lnTo>
                  <a:lnTo>
                    <a:pt x="19046" y="2919"/>
                  </a:lnTo>
                  <a:lnTo>
                    <a:pt x="18805" y="2940"/>
                  </a:lnTo>
                  <a:lnTo>
                    <a:pt x="18212" y="2940"/>
                  </a:lnTo>
                  <a:lnTo>
                    <a:pt x="18169" y="2633"/>
                  </a:lnTo>
                  <a:lnTo>
                    <a:pt x="18103" y="2348"/>
                  </a:lnTo>
                  <a:lnTo>
                    <a:pt x="17993" y="2063"/>
                  </a:lnTo>
                  <a:lnTo>
                    <a:pt x="17883" y="1778"/>
                  </a:lnTo>
                  <a:lnTo>
                    <a:pt x="17730" y="1536"/>
                  </a:lnTo>
                  <a:lnTo>
                    <a:pt x="17554" y="1295"/>
                  </a:lnTo>
                  <a:lnTo>
                    <a:pt x="17379" y="1053"/>
                  </a:lnTo>
                  <a:lnTo>
                    <a:pt x="17159" y="856"/>
                  </a:lnTo>
                  <a:lnTo>
                    <a:pt x="16940" y="658"/>
                  </a:lnTo>
                  <a:lnTo>
                    <a:pt x="16698" y="505"/>
                  </a:lnTo>
                  <a:lnTo>
                    <a:pt x="16435" y="351"/>
                  </a:lnTo>
                  <a:lnTo>
                    <a:pt x="16172" y="220"/>
                  </a:lnTo>
                  <a:lnTo>
                    <a:pt x="15887" y="132"/>
                  </a:lnTo>
                  <a:lnTo>
                    <a:pt x="15579" y="66"/>
                  </a:lnTo>
                  <a:lnTo>
                    <a:pt x="15272" y="22"/>
                  </a:lnTo>
                  <a:lnTo>
                    <a:pt x="14965" y="0"/>
                  </a:lnTo>
                  <a:lnTo>
                    <a:pt x="13890" y="0"/>
                  </a:lnTo>
                  <a:lnTo>
                    <a:pt x="13583" y="22"/>
                  </a:lnTo>
                  <a:lnTo>
                    <a:pt x="13275" y="66"/>
                  </a:lnTo>
                  <a:lnTo>
                    <a:pt x="12990" y="132"/>
                  </a:lnTo>
                  <a:lnTo>
                    <a:pt x="12705" y="220"/>
                  </a:lnTo>
                  <a:lnTo>
                    <a:pt x="12420" y="351"/>
                  </a:lnTo>
                  <a:lnTo>
                    <a:pt x="12156" y="505"/>
                  </a:lnTo>
                  <a:lnTo>
                    <a:pt x="11915" y="658"/>
                  </a:lnTo>
                  <a:lnTo>
                    <a:pt x="11696" y="856"/>
                  </a:lnTo>
                  <a:lnTo>
                    <a:pt x="11498" y="1053"/>
                  </a:lnTo>
                  <a:lnTo>
                    <a:pt x="11301" y="1295"/>
                  </a:lnTo>
                  <a:lnTo>
                    <a:pt x="11125" y="1536"/>
                  </a:lnTo>
                  <a:lnTo>
                    <a:pt x="10993" y="1778"/>
                  </a:lnTo>
                  <a:lnTo>
                    <a:pt x="10862" y="2063"/>
                  </a:lnTo>
                  <a:lnTo>
                    <a:pt x="10774" y="2348"/>
                  </a:lnTo>
                  <a:lnTo>
                    <a:pt x="10686" y="2633"/>
                  </a:lnTo>
                  <a:lnTo>
                    <a:pt x="10642" y="2940"/>
                  </a:lnTo>
                  <a:lnTo>
                    <a:pt x="10467" y="2940"/>
                  </a:lnTo>
                  <a:lnTo>
                    <a:pt x="10423" y="2633"/>
                  </a:lnTo>
                  <a:lnTo>
                    <a:pt x="10357" y="2348"/>
                  </a:lnTo>
                  <a:lnTo>
                    <a:pt x="10269" y="2063"/>
                  </a:lnTo>
                  <a:lnTo>
                    <a:pt x="10138" y="1778"/>
                  </a:lnTo>
                  <a:lnTo>
                    <a:pt x="9984" y="1536"/>
                  </a:lnTo>
                  <a:lnTo>
                    <a:pt x="9830" y="1295"/>
                  </a:lnTo>
                  <a:lnTo>
                    <a:pt x="9633" y="1053"/>
                  </a:lnTo>
                  <a:lnTo>
                    <a:pt x="9435" y="856"/>
                  </a:lnTo>
                  <a:lnTo>
                    <a:pt x="9194" y="658"/>
                  </a:lnTo>
                  <a:lnTo>
                    <a:pt x="8953" y="505"/>
                  </a:lnTo>
                  <a:lnTo>
                    <a:pt x="8689" y="351"/>
                  </a:lnTo>
                  <a:lnTo>
                    <a:pt x="8426" y="220"/>
                  </a:lnTo>
                  <a:lnTo>
                    <a:pt x="8141" y="132"/>
                  </a:lnTo>
                  <a:lnTo>
                    <a:pt x="7856" y="66"/>
                  </a:lnTo>
                  <a:lnTo>
                    <a:pt x="7548" y="22"/>
                  </a:lnTo>
                  <a:lnTo>
                    <a:pt x="7219"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83809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2553"/>
        <p:cNvGrpSpPr/>
        <p:nvPr/>
      </p:nvGrpSpPr>
      <p:grpSpPr>
        <a:xfrm>
          <a:off x="0" y="0"/>
          <a:ext cx="0" cy="0"/>
          <a:chOff x="0" y="0"/>
          <a:chExt cx="0" cy="0"/>
        </a:xfrm>
      </p:grpSpPr>
      <p:sp>
        <p:nvSpPr>
          <p:cNvPr id="2554" name="Google Shape;2554;p30"/>
          <p:cNvSpPr txBox="1">
            <a:spLocks noGrp="1"/>
          </p:cNvSpPr>
          <p:nvPr>
            <p:ph type="title"/>
          </p:nvPr>
        </p:nvSpPr>
        <p:spPr>
          <a:xfrm>
            <a:off x="2900109" y="2927456"/>
            <a:ext cx="7449200" cy="1219200"/>
          </a:xfrm>
          <a:prstGeom prst="rect">
            <a:avLst/>
          </a:prstGeom>
        </p:spPr>
        <p:txBody>
          <a:bodyPr spcFirstLastPara="1" wrap="square" lIns="121900" tIns="121900" rIns="121900" bIns="121900" anchor="t" anchorCtr="0">
            <a:noAutofit/>
          </a:bodyPr>
          <a:lstStyle/>
          <a:p>
            <a:r>
              <a:rPr lang="es" sz="8800" b="1" dirty="0">
                <a:solidFill>
                  <a:schemeClr val="bg1"/>
                </a:solidFill>
                <a:latin typeface="Times New Roman" panose="02020603050405020304" pitchFamily="18" charset="0"/>
                <a:cs typeface="Times New Roman" panose="02020603050405020304" pitchFamily="18" charset="0"/>
              </a:rPr>
              <a:t>LUYỆN TẬP</a:t>
            </a:r>
            <a:endParaRPr b="1" dirty="0">
              <a:solidFill>
                <a:schemeClr val="bg1"/>
              </a:solidFill>
              <a:latin typeface="Times New Roman" panose="02020603050405020304" pitchFamily="18" charset="0"/>
              <a:cs typeface="Times New Roman" panose="02020603050405020304" pitchFamily="18" charset="0"/>
            </a:endParaRPr>
          </a:p>
        </p:txBody>
      </p:sp>
      <p:sp>
        <p:nvSpPr>
          <p:cNvPr id="2555" name="Google Shape;2555;p30"/>
          <p:cNvSpPr txBox="1">
            <a:spLocks noGrp="1"/>
          </p:cNvSpPr>
          <p:nvPr>
            <p:ph type="title" idx="2"/>
          </p:nvPr>
        </p:nvSpPr>
        <p:spPr>
          <a:xfrm>
            <a:off x="5673999" y="1142484"/>
            <a:ext cx="1548400" cy="1548400"/>
          </a:xfrm>
          <a:prstGeom prst="rect">
            <a:avLst/>
          </a:prstGeom>
          <a:solidFill>
            <a:schemeClr val="accent4"/>
          </a:solidFill>
        </p:spPr>
        <p:txBody>
          <a:bodyPr spcFirstLastPara="1" wrap="square" lIns="121900" tIns="121900" rIns="121900" bIns="121900" anchor="ctr" anchorCtr="0">
            <a:noAutofit/>
          </a:bodyPr>
          <a:lstStyle/>
          <a:p>
            <a:r>
              <a:rPr lang="es" sz="8800" dirty="0">
                <a:solidFill>
                  <a:schemeClr val="bg1"/>
                </a:solidFill>
              </a:rPr>
              <a:t>3</a:t>
            </a:r>
            <a:endParaRPr sz="8800" dirty="0">
              <a:solidFill>
                <a:schemeClr val="bg1"/>
              </a:solidFill>
            </a:endParaRPr>
          </a:p>
        </p:txBody>
      </p:sp>
      <p:grpSp>
        <p:nvGrpSpPr>
          <p:cNvPr id="2557" name="Google Shape;2557;p30"/>
          <p:cNvGrpSpPr/>
          <p:nvPr/>
        </p:nvGrpSpPr>
        <p:grpSpPr>
          <a:xfrm>
            <a:off x="-245335" y="2136353"/>
            <a:ext cx="2392593" cy="4237827"/>
            <a:chOff x="8160773" y="699629"/>
            <a:chExt cx="2283300" cy="4044243"/>
          </a:xfrm>
        </p:grpSpPr>
        <p:sp>
          <p:nvSpPr>
            <p:cNvPr id="2558" name="Google Shape;2558;p30"/>
            <p:cNvSpPr/>
            <p:nvPr/>
          </p:nvSpPr>
          <p:spPr>
            <a:xfrm>
              <a:off x="8160773" y="4567172"/>
              <a:ext cx="2272800" cy="176700"/>
            </a:xfrm>
            <a:prstGeom prst="ellipse">
              <a:avLst/>
            </a:pr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9" name="Google Shape;2559;p30"/>
            <p:cNvSpPr/>
            <p:nvPr/>
          </p:nvSpPr>
          <p:spPr>
            <a:xfrm>
              <a:off x="8397773" y="3725049"/>
              <a:ext cx="961922" cy="862260"/>
            </a:xfrm>
            <a:custGeom>
              <a:avLst/>
              <a:gdLst/>
              <a:ahLst/>
              <a:cxnLst/>
              <a:rect l="l" t="t" r="r" b="b"/>
              <a:pathLst>
                <a:path w="19064" h="17088" extrusionOk="0">
                  <a:moveTo>
                    <a:pt x="0" y="0"/>
                  </a:moveTo>
                  <a:lnTo>
                    <a:pt x="489" y="17088"/>
                  </a:lnTo>
                  <a:lnTo>
                    <a:pt x="18706" y="16843"/>
                  </a:lnTo>
                  <a:lnTo>
                    <a:pt x="1906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0" name="Google Shape;2560;p30"/>
            <p:cNvSpPr/>
            <p:nvPr/>
          </p:nvSpPr>
          <p:spPr>
            <a:xfrm>
              <a:off x="9408107" y="2972958"/>
              <a:ext cx="827099" cy="1601096"/>
            </a:xfrm>
            <a:custGeom>
              <a:avLst/>
              <a:gdLst/>
              <a:ahLst/>
              <a:cxnLst/>
              <a:rect l="l" t="t" r="r" b="b"/>
              <a:pathLst>
                <a:path w="16392" h="31730" extrusionOk="0">
                  <a:moveTo>
                    <a:pt x="659" y="0"/>
                  </a:moveTo>
                  <a:lnTo>
                    <a:pt x="0" y="31729"/>
                  </a:lnTo>
                  <a:lnTo>
                    <a:pt x="14943" y="31541"/>
                  </a:lnTo>
                  <a:lnTo>
                    <a:pt x="16392" y="226"/>
                  </a:lnTo>
                  <a:lnTo>
                    <a:pt x="65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1" name="Google Shape;2561;p30"/>
            <p:cNvSpPr/>
            <p:nvPr/>
          </p:nvSpPr>
          <p:spPr>
            <a:xfrm>
              <a:off x="8246750" y="699629"/>
              <a:ext cx="2197323" cy="3995070"/>
            </a:xfrm>
            <a:custGeom>
              <a:avLst/>
              <a:gdLst/>
              <a:ahLst/>
              <a:cxnLst/>
              <a:rect l="l" t="t" r="r" b="b"/>
              <a:pathLst>
                <a:path w="43548" h="79173" extrusionOk="0">
                  <a:moveTo>
                    <a:pt x="20062" y="2880"/>
                  </a:moveTo>
                  <a:lnTo>
                    <a:pt x="41346" y="3727"/>
                  </a:lnTo>
                  <a:lnTo>
                    <a:pt x="40631" y="19064"/>
                  </a:lnTo>
                  <a:lnTo>
                    <a:pt x="20062" y="18349"/>
                  </a:lnTo>
                  <a:lnTo>
                    <a:pt x="20062" y="2880"/>
                  </a:lnTo>
                  <a:close/>
                  <a:moveTo>
                    <a:pt x="2165" y="2184"/>
                  </a:moveTo>
                  <a:lnTo>
                    <a:pt x="17973" y="2805"/>
                  </a:lnTo>
                  <a:lnTo>
                    <a:pt x="17973" y="24164"/>
                  </a:lnTo>
                  <a:lnTo>
                    <a:pt x="2767" y="23524"/>
                  </a:lnTo>
                  <a:lnTo>
                    <a:pt x="2165" y="2184"/>
                  </a:lnTo>
                  <a:close/>
                  <a:moveTo>
                    <a:pt x="20062" y="20457"/>
                  </a:moveTo>
                  <a:lnTo>
                    <a:pt x="40537" y="21172"/>
                  </a:lnTo>
                  <a:lnTo>
                    <a:pt x="39502" y="43190"/>
                  </a:lnTo>
                  <a:lnTo>
                    <a:pt x="22395" y="42927"/>
                  </a:lnTo>
                  <a:lnTo>
                    <a:pt x="22094" y="57850"/>
                  </a:lnTo>
                  <a:lnTo>
                    <a:pt x="3727" y="57850"/>
                  </a:lnTo>
                  <a:lnTo>
                    <a:pt x="2824" y="25632"/>
                  </a:lnTo>
                  <a:lnTo>
                    <a:pt x="20062" y="26347"/>
                  </a:lnTo>
                  <a:lnTo>
                    <a:pt x="20062" y="20457"/>
                  </a:lnTo>
                  <a:close/>
                  <a:moveTo>
                    <a:pt x="24466" y="45053"/>
                  </a:moveTo>
                  <a:lnTo>
                    <a:pt x="39408" y="45279"/>
                  </a:lnTo>
                  <a:lnTo>
                    <a:pt x="37959" y="76594"/>
                  </a:lnTo>
                  <a:lnTo>
                    <a:pt x="23807" y="76782"/>
                  </a:lnTo>
                  <a:lnTo>
                    <a:pt x="23807" y="76782"/>
                  </a:lnTo>
                  <a:lnTo>
                    <a:pt x="24466" y="45053"/>
                  </a:lnTo>
                  <a:close/>
                  <a:moveTo>
                    <a:pt x="22057" y="59958"/>
                  </a:moveTo>
                  <a:lnTo>
                    <a:pt x="21699" y="76801"/>
                  </a:lnTo>
                  <a:lnTo>
                    <a:pt x="4273" y="77046"/>
                  </a:lnTo>
                  <a:lnTo>
                    <a:pt x="3783" y="59958"/>
                  </a:lnTo>
                  <a:close/>
                  <a:moveTo>
                    <a:pt x="1" y="1"/>
                  </a:moveTo>
                  <a:lnTo>
                    <a:pt x="2221" y="79172"/>
                  </a:lnTo>
                  <a:lnTo>
                    <a:pt x="39954" y="78664"/>
                  </a:lnTo>
                  <a:lnTo>
                    <a:pt x="43548" y="1694"/>
                  </a:lnTo>
                  <a:lnTo>
                    <a:pt x="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2" name="Google Shape;2562;p30"/>
            <p:cNvSpPr/>
            <p:nvPr/>
          </p:nvSpPr>
          <p:spPr>
            <a:xfrm>
              <a:off x="8246750" y="699629"/>
              <a:ext cx="2197323" cy="3995070"/>
            </a:xfrm>
            <a:custGeom>
              <a:avLst/>
              <a:gdLst/>
              <a:ahLst/>
              <a:cxnLst/>
              <a:rect l="l" t="t" r="r" b="b"/>
              <a:pathLst>
                <a:path w="43548" h="79173" fill="none" extrusionOk="0">
                  <a:moveTo>
                    <a:pt x="1" y="1"/>
                  </a:moveTo>
                  <a:lnTo>
                    <a:pt x="2221" y="79172"/>
                  </a:lnTo>
                  <a:lnTo>
                    <a:pt x="39954" y="78664"/>
                  </a:lnTo>
                  <a:lnTo>
                    <a:pt x="43548" y="1694"/>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3" name="Google Shape;2563;p30"/>
            <p:cNvSpPr/>
            <p:nvPr/>
          </p:nvSpPr>
          <p:spPr>
            <a:xfrm>
              <a:off x="8389195" y="1731818"/>
              <a:ext cx="1902954" cy="1886952"/>
            </a:xfrm>
            <a:custGeom>
              <a:avLst/>
              <a:gdLst/>
              <a:ahLst/>
              <a:cxnLst/>
              <a:rect l="l" t="t" r="r" b="b"/>
              <a:pathLst>
                <a:path w="37714" h="37395" fill="none" extrusionOk="0">
                  <a:moveTo>
                    <a:pt x="19572" y="22471"/>
                  </a:moveTo>
                  <a:lnTo>
                    <a:pt x="19271" y="37394"/>
                  </a:lnTo>
                  <a:lnTo>
                    <a:pt x="904" y="37394"/>
                  </a:lnTo>
                  <a:lnTo>
                    <a:pt x="1" y="5176"/>
                  </a:lnTo>
                  <a:lnTo>
                    <a:pt x="17239" y="5891"/>
                  </a:lnTo>
                  <a:lnTo>
                    <a:pt x="17239" y="1"/>
                  </a:lnTo>
                  <a:lnTo>
                    <a:pt x="37714" y="716"/>
                  </a:lnTo>
                  <a:lnTo>
                    <a:pt x="36679" y="22734"/>
                  </a:lnTo>
                  <a:lnTo>
                    <a:pt x="19572" y="2247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4" name="Google Shape;2564;p30"/>
            <p:cNvSpPr/>
            <p:nvPr/>
          </p:nvSpPr>
          <p:spPr>
            <a:xfrm>
              <a:off x="9259002" y="844900"/>
              <a:ext cx="1074038" cy="816746"/>
            </a:xfrm>
            <a:custGeom>
              <a:avLst/>
              <a:gdLst/>
              <a:ahLst/>
              <a:cxnLst/>
              <a:rect l="l" t="t" r="r" b="b"/>
              <a:pathLst>
                <a:path w="21286" h="16186" fill="none" extrusionOk="0">
                  <a:moveTo>
                    <a:pt x="1" y="15470"/>
                  </a:moveTo>
                  <a:lnTo>
                    <a:pt x="1" y="1"/>
                  </a:lnTo>
                  <a:lnTo>
                    <a:pt x="21285" y="848"/>
                  </a:lnTo>
                  <a:lnTo>
                    <a:pt x="20570" y="16185"/>
                  </a:lnTo>
                  <a:lnTo>
                    <a:pt x="1" y="154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5" name="Google Shape;2565;p30"/>
            <p:cNvSpPr/>
            <p:nvPr/>
          </p:nvSpPr>
          <p:spPr>
            <a:xfrm>
              <a:off x="8355993" y="809781"/>
              <a:ext cx="797632" cy="1109212"/>
            </a:xfrm>
            <a:custGeom>
              <a:avLst/>
              <a:gdLst/>
              <a:ahLst/>
              <a:cxnLst/>
              <a:rect l="l" t="t" r="r" b="b"/>
              <a:pathLst>
                <a:path w="15808" h="21982" fill="none" extrusionOk="0">
                  <a:moveTo>
                    <a:pt x="0" y="1"/>
                  </a:moveTo>
                  <a:lnTo>
                    <a:pt x="15808" y="622"/>
                  </a:lnTo>
                  <a:lnTo>
                    <a:pt x="15808" y="21981"/>
                  </a:lnTo>
                  <a:lnTo>
                    <a:pt x="602" y="2134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6" name="Google Shape;2566;p30"/>
            <p:cNvSpPr/>
            <p:nvPr/>
          </p:nvSpPr>
          <p:spPr>
            <a:xfrm>
              <a:off x="8437635" y="3725049"/>
              <a:ext cx="922060" cy="862260"/>
            </a:xfrm>
            <a:custGeom>
              <a:avLst/>
              <a:gdLst/>
              <a:ahLst/>
              <a:cxnLst/>
              <a:rect l="l" t="t" r="r" b="b"/>
              <a:pathLst>
                <a:path w="18274" h="17088" fill="none" extrusionOk="0">
                  <a:moveTo>
                    <a:pt x="0" y="0"/>
                  </a:moveTo>
                  <a:lnTo>
                    <a:pt x="18274" y="0"/>
                  </a:lnTo>
                  <a:lnTo>
                    <a:pt x="17916" y="16843"/>
                  </a:lnTo>
                  <a:lnTo>
                    <a:pt x="490" y="1708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7" name="Google Shape;2567;p30"/>
            <p:cNvSpPr/>
            <p:nvPr/>
          </p:nvSpPr>
          <p:spPr>
            <a:xfrm>
              <a:off x="9447970" y="2972958"/>
              <a:ext cx="787238" cy="1601096"/>
            </a:xfrm>
            <a:custGeom>
              <a:avLst/>
              <a:gdLst/>
              <a:ahLst/>
              <a:cxnLst/>
              <a:rect l="l" t="t" r="r" b="b"/>
              <a:pathLst>
                <a:path w="15602" h="31730" fill="none" extrusionOk="0">
                  <a:moveTo>
                    <a:pt x="1" y="31729"/>
                  </a:moveTo>
                  <a:lnTo>
                    <a:pt x="660" y="0"/>
                  </a:lnTo>
                  <a:lnTo>
                    <a:pt x="15602" y="226"/>
                  </a:lnTo>
                  <a:lnTo>
                    <a:pt x="14153" y="31541"/>
                  </a:lnTo>
                  <a:lnTo>
                    <a:pt x="1" y="317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8" name="Google Shape;2568;p30"/>
            <p:cNvSpPr/>
            <p:nvPr/>
          </p:nvSpPr>
          <p:spPr>
            <a:xfrm>
              <a:off x="8246750" y="699629"/>
              <a:ext cx="2197323" cy="3995070"/>
            </a:xfrm>
            <a:custGeom>
              <a:avLst/>
              <a:gdLst/>
              <a:ahLst/>
              <a:cxnLst/>
              <a:rect l="l" t="t" r="r" b="b"/>
              <a:pathLst>
                <a:path w="43548" h="79173" extrusionOk="0">
                  <a:moveTo>
                    <a:pt x="19290" y="2880"/>
                  </a:moveTo>
                  <a:lnTo>
                    <a:pt x="19290" y="18349"/>
                  </a:lnTo>
                  <a:lnTo>
                    <a:pt x="39841" y="19064"/>
                  </a:lnTo>
                  <a:lnTo>
                    <a:pt x="39841" y="19045"/>
                  </a:lnTo>
                  <a:lnTo>
                    <a:pt x="20062" y="18349"/>
                  </a:lnTo>
                  <a:lnTo>
                    <a:pt x="20062" y="2917"/>
                  </a:lnTo>
                  <a:lnTo>
                    <a:pt x="19290" y="2880"/>
                  </a:lnTo>
                  <a:close/>
                  <a:moveTo>
                    <a:pt x="1375" y="2184"/>
                  </a:moveTo>
                  <a:lnTo>
                    <a:pt x="1977" y="23524"/>
                  </a:lnTo>
                  <a:lnTo>
                    <a:pt x="17183" y="24164"/>
                  </a:lnTo>
                  <a:lnTo>
                    <a:pt x="17183" y="24127"/>
                  </a:lnTo>
                  <a:lnTo>
                    <a:pt x="2767" y="23524"/>
                  </a:lnTo>
                  <a:lnTo>
                    <a:pt x="2165" y="2221"/>
                  </a:lnTo>
                  <a:lnTo>
                    <a:pt x="1375" y="2184"/>
                  </a:lnTo>
                  <a:close/>
                  <a:moveTo>
                    <a:pt x="19290" y="20457"/>
                  </a:moveTo>
                  <a:lnTo>
                    <a:pt x="19290" y="26310"/>
                  </a:lnTo>
                  <a:lnTo>
                    <a:pt x="20062" y="26347"/>
                  </a:lnTo>
                  <a:lnTo>
                    <a:pt x="20062" y="20476"/>
                  </a:lnTo>
                  <a:lnTo>
                    <a:pt x="19290" y="20457"/>
                  </a:lnTo>
                  <a:close/>
                  <a:moveTo>
                    <a:pt x="22395" y="42927"/>
                  </a:moveTo>
                  <a:lnTo>
                    <a:pt x="38730" y="43190"/>
                  </a:lnTo>
                  <a:lnTo>
                    <a:pt x="38730" y="43171"/>
                  </a:lnTo>
                  <a:lnTo>
                    <a:pt x="22395" y="42927"/>
                  </a:lnTo>
                  <a:close/>
                  <a:moveTo>
                    <a:pt x="2033" y="25632"/>
                  </a:moveTo>
                  <a:lnTo>
                    <a:pt x="2937" y="57850"/>
                  </a:lnTo>
                  <a:lnTo>
                    <a:pt x="3727" y="57850"/>
                  </a:lnTo>
                  <a:lnTo>
                    <a:pt x="2824" y="25670"/>
                  </a:lnTo>
                  <a:lnTo>
                    <a:pt x="2033" y="25632"/>
                  </a:lnTo>
                  <a:close/>
                  <a:moveTo>
                    <a:pt x="23675" y="45053"/>
                  </a:moveTo>
                  <a:lnTo>
                    <a:pt x="23016" y="76782"/>
                  </a:lnTo>
                  <a:lnTo>
                    <a:pt x="23016" y="76782"/>
                  </a:lnTo>
                  <a:lnTo>
                    <a:pt x="23807" y="76763"/>
                  </a:lnTo>
                  <a:lnTo>
                    <a:pt x="24466" y="45072"/>
                  </a:lnTo>
                  <a:lnTo>
                    <a:pt x="23675" y="45053"/>
                  </a:lnTo>
                  <a:close/>
                  <a:moveTo>
                    <a:pt x="2993" y="59958"/>
                  </a:moveTo>
                  <a:lnTo>
                    <a:pt x="3482" y="77046"/>
                  </a:lnTo>
                  <a:lnTo>
                    <a:pt x="4273" y="77027"/>
                  </a:lnTo>
                  <a:lnTo>
                    <a:pt x="3783" y="59958"/>
                  </a:lnTo>
                  <a:close/>
                  <a:moveTo>
                    <a:pt x="1" y="1"/>
                  </a:moveTo>
                  <a:lnTo>
                    <a:pt x="1" y="38"/>
                  </a:lnTo>
                  <a:lnTo>
                    <a:pt x="42758" y="1694"/>
                  </a:lnTo>
                  <a:lnTo>
                    <a:pt x="39163" y="78664"/>
                  </a:lnTo>
                  <a:lnTo>
                    <a:pt x="2221" y="79153"/>
                  </a:lnTo>
                  <a:lnTo>
                    <a:pt x="2221" y="79172"/>
                  </a:lnTo>
                  <a:lnTo>
                    <a:pt x="39954" y="78664"/>
                  </a:lnTo>
                  <a:lnTo>
                    <a:pt x="43548" y="1694"/>
                  </a:lnTo>
                  <a:lnTo>
                    <a:pt x="1"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9" name="Google Shape;2569;p30"/>
            <p:cNvSpPr/>
            <p:nvPr/>
          </p:nvSpPr>
          <p:spPr>
            <a:xfrm>
              <a:off x="8397773" y="3725049"/>
              <a:ext cx="64586" cy="862260"/>
            </a:xfrm>
            <a:custGeom>
              <a:avLst/>
              <a:gdLst/>
              <a:ahLst/>
              <a:cxnLst/>
              <a:rect l="l" t="t" r="r" b="b"/>
              <a:pathLst>
                <a:path w="1280" h="17088" fill="none" extrusionOk="0">
                  <a:moveTo>
                    <a:pt x="489" y="17088"/>
                  </a:moveTo>
                  <a:lnTo>
                    <a:pt x="0" y="0"/>
                  </a:lnTo>
                  <a:lnTo>
                    <a:pt x="790" y="0"/>
                  </a:lnTo>
                  <a:lnTo>
                    <a:pt x="1280" y="17069"/>
                  </a:lnTo>
                  <a:lnTo>
                    <a:pt x="489" y="1708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0" name="Google Shape;2570;p30"/>
            <p:cNvSpPr/>
            <p:nvPr/>
          </p:nvSpPr>
          <p:spPr>
            <a:xfrm>
              <a:off x="9376772" y="2865631"/>
              <a:ext cx="824274" cy="13372"/>
            </a:xfrm>
            <a:custGeom>
              <a:avLst/>
              <a:gdLst/>
              <a:ahLst/>
              <a:cxnLst/>
              <a:rect l="l" t="t" r="r" b="b"/>
              <a:pathLst>
                <a:path w="16336" h="265" fill="none" extrusionOk="0">
                  <a:moveTo>
                    <a:pt x="0" y="1"/>
                  </a:moveTo>
                  <a:lnTo>
                    <a:pt x="16335" y="264"/>
                  </a:lnTo>
                  <a:lnTo>
                    <a:pt x="16335" y="245"/>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1" name="Google Shape;2571;p30"/>
            <p:cNvSpPr/>
            <p:nvPr/>
          </p:nvSpPr>
          <p:spPr>
            <a:xfrm>
              <a:off x="9408107" y="2972958"/>
              <a:ext cx="73163" cy="1601096"/>
            </a:xfrm>
            <a:custGeom>
              <a:avLst/>
              <a:gdLst/>
              <a:ahLst/>
              <a:cxnLst/>
              <a:rect l="l" t="t" r="r" b="b"/>
              <a:pathLst>
                <a:path w="1450" h="31730" fill="none" extrusionOk="0">
                  <a:moveTo>
                    <a:pt x="0" y="31729"/>
                  </a:moveTo>
                  <a:lnTo>
                    <a:pt x="791" y="31710"/>
                  </a:lnTo>
                  <a:lnTo>
                    <a:pt x="1450" y="19"/>
                  </a:lnTo>
                  <a:lnTo>
                    <a:pt x="659" y="0"/>
                  </a:lnTo>
                  <a:lnTo>
                    <a:pt x="0" y="317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2" name="Google Shape;2572;p30"/>
            <p:cNvSpPr/>
            <p:nvPr/>
          </p:nvSpPr>
          <p:spPr>
            <a:xfrm>
              <a:off x="8349333" y="1992994"/>
              <a:ext cx="85475" cy="1625771"/>
            </a:xfrm>
            <a:custGeom>
              <a:avLst/>
              <a:gdLst/>
              <a:ahLst/>
              <a:cxnLst/>
              <a:rect l="l" t="t" r="r" b="b"/>
              <a:pathLst>
                <a:path w="1694" h="32219" fill="none" extrusionOk="0">
                  <a:moveTo>
                    <a:pt x="904" y="32218"/>
                  </a:moveTo>
                  <a:lnTo>
                    <a:pt x="1694" y="32218"/>
                  </a:lnTo>
                  <a:lnTo>
                    <a:pt x="791" y="38"/>
                  </a:lnTo>
                  <a:lnTo>
                    <a:pt x="0" y="0"/>
                  </a:lnTo>
                  <a:lnTo>
                    <a:pt x="904" y="3221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3" name="Google Shape;2573;p30"/>
            <p:cNvSpPr/>
            <p:nvPr/>
          </p:nvSpPr>
          <p:spPr>
            <a:xfrm>
              <a:off x="8246750" y="699629"/>
              <a:ext cx="2197323" cy="3995070"/>
            </a:xfrm>
            <a:custGeom>
              <a:avLst/>
              <a:gdLst/>
              <a:ahLst/>
              <a:cxnLst/>
              <a:rect l="l" t="t" r="r" b="b"/>
              <a:pathLst>
                <a:path w="43548" h="79173" fill="none" extrusionOk="0">
                  <a:moveTo>
                    <a:pt x="1" y="1"/>
                  </a:moveTo>
                  <a:lnTo>
                    <a:pt x="1" y="38"/>
                  </a:lnTo>
                  <a:lnTo>
                    <a:pt x="42758" y="1694"/>
                  </a:lnTo>
                  <a:lnTo>
                    <a:pt x="39163" y="78664"/>
                  </a:lnTo>
                  <a:lnTo>
                    <a:pt x="2221" y="79153"/>
                  </a:lnTo>
                  <a:lnTo>
                    <a:pt x="2221" y="79172"/>
                  </a:lnTo>
                  <a:lnTo>
                    <a:pt x="39954" y="78664"/>
                  </a:lnTo>
                  <a:lnTo>
                    <a:pt x="43548" y="1694"/>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4" name="Google Shape;2574;p30"/>
            <p:cNvSpPr/>
            <p:nvPr/>
          </p:nvSpPr>
          <p:spPr>
            <a:xfrm>
              <a:off x="8316080" y="809781"/>
              <a:ext cx="797683" cy="1109212"/>
            </a:xfrm>
            <a:custGeom>
              <a:avLst/>
              <a:gdLst/>
              <a:ahLst/>
              <a:cxnLst/>
              <a:rect l="l" t="t" r="r" b="b"/>
              <a:pathLst>
                <a:path w="15809" h="21982" fill="none" extrusionOk="0">
                  <a:moveTo>
                    <a:pt x="603" y="21341"/>
                  </a:moveTo>
                  <a:lnTo>
                    <a:pt x="15809" y="21981"/>
                  </a:lnTo>
                  <a:lnTo>
                    <a:pt x="15809" y="21944"/>
                  </a:lnTo>
                  <a:lnTo>
                    <a:pt x="1393" y="21341"/>
                  </a:lnTo>
                  <a:lnTo>
                    <a:pt x="791" y="38"/>
                  </a:lnTo>
                  <a:lnTo>
                    <a:pt x="1" y="1"/>
                  </a:lnTo>
                  <a:lnTo>
                    <a:pt x="603" y="213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5" name="Google Shape;2575;p30"/>
            <p:cNvSpPr/>
            <p:nvPr/>
          </p:nvSpPr>
          <p:spPr>
            <a:xfrm>
              <a:off x="9220098" y="844900"/>
              <a:ext cx="1036952" cy="816746"/>
            </a:xfrm>
            <a:custGeom>
              <a:avLst/>
              <a:gdLst/>
              <a:ahLst/>
              <a:cxnLst/>
              <a:rect l="l" t="t" r="r" b="b"/>
              <a:pathLst>
                <a:path w="20551" h="16186" fill="none" extrusionOk="0">
                  <a:moveTo>
                    <a:pt x="0" y="1"/>
                  </a:moveTo>
                  <a:lnTo>
                    <a:pt x="0" y="15470"/>
                  </a:lnTo>
                  <a:lnTo>
                    <a:pt x="20551" y="16185"/>
                  </a:lnTo>
                  <a:lnTo>
                    <a:pt x="20551" y="16166"/>
                  </a:lnTo>
                  <a:lnTo>
                    <a:pt x="772" y="15470"/>
                  </a:lnTo>
                  <a:lnTo>
                    <a:pt x="772" y="38"/>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6" name="Google Shape;2576;p30"/>
            <p:cNvSpPr/>
            <p:nvPr/>
          </p:nvSpPr>
          <p:spPr>
            <a:xfrm>
              <a:off x="9220098" y="1731818"/>
              <a:ext cx="38953" cy="297310"/>
            </a:xfrm>
            <a:custGeom>
              <a:avLst/>
              <a:gdLst/>
              <a:ahLst/>
              <a:cxnLst/>
              <a:rect l="l" t="t" r="r" b="b"/>
              <a:pathLst>
                <a:path w="772" h="5892" fill="none" extrusionOk="0">
                  <a:moveTo>
                    <a:pt x="0" y="5854"/>
                  </a:moveTo>
                  <a:lnTo>
                    <a:pt x="772" y="5891"/>
                  </a:lnTo>
                  <a:lnTo>
                    <a:pt x="772" y="20"/>
                  </a:lnTo>
                  <a:lnTo>
                    <a:pt x="0" y="1"/>
                  </a:lnTo>
                  <a:lnTo>
                    <a:pt x="0" y="58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7" name="Google Shape;2577;p30"/>
            <p:cNvSpPr/>
            <p:nvPr/>
          </p:nvSpPr>
          <p:spPr>
            <a:xfrm>
              <a:off x="8370222" y="1313059"/>
              <a:ext cx="344726" cy="582157"/>
            </a:xfrm>
            <a:custGeom>
              <a:avLst/>
              <a:gdLst/>
              <a:ahLst/>
              <a:cxnLst/>
              <a:rect l="l" t="t" r="r" b="b"/>
              <a:pathLst>
                <a:path w="6832" h="11537" extrusionOk="0">
                  <a:moveTo>
                    <a:pt x="2353" y="1"/>
                  </a:moveTo>
                  <a:lnTo>
                    <a:pt x="2221" y="19"/>
                  </a:lnTo>
                  <a:lnTo>
                    <a:pt x="2070" y="57"/>
                  </a:lnTo>
                  <a:lnTo>
                    <a:pt x="433" y="735"/>
                  </a:lnTo>
                  <a:lnTo>
                    <a:pt x="339" y="772"/>
                  </a:lnTo>
                  <a:lnTo>
                    <a:pt x="245" y="829"/>
                  </a:lnTo>
                  <a:lnTo>
                    <a:pt x="170" y="904"/>
                  </a:lnTo>
                  <a:lnTo>
                    <a:pt x="113" y="998"/>
                  </a:lnTo>
                  <a:lnTo>
                    <a:pt x="38" y="1130"/>
                  </a:lnTo>
                  <a:lnTo>
                    <a:pt x="0" y="1299"/>
                  </a:lnTo>
                  <a:lnTo>
                    <a:pt x="0" y="1469"/>
                  </a:lnTo>
                  <a:lnTo>
                    <a:pt x="38" y="1638"/>
                  </a:lnTo>
                  <a:lnTo>
                    <a:pt x="3839" y="11104"/>
                  </a:lnTo>
                  <a:lnTo>
                    <a:pt x="3896" y="11236"/>
                  </a:lnTo>
                  <a:lnTo>
                    <a:pt x="3990" y="11349"/>
                  </a:lnTo>
                  <a:lnTo>
                    <a:pt x="4103" y="11424"/>
                  </a:lnTo>
                  <a:lnTo>
                    <a:pt x="4216" y="11499"/>
                  </a:lnTo>
                  <a:lnTo>
                    <a:pt x="4348" y="11537"/>
                  </a:lnTo>
                  <a:lnTo>
                    <a:pt x="4630" y="11537"/>
                  </a:lnTo>
                  <a:lnTo>
                    <a:pt x="4762" y="11480"/>
                  </a:lnTo>
                  <a:lnTo>
                    <a:pt x="6418" y="10765"/>
                  </a:lnTo>
                  <a:lnTo>
                    <a:pt x="6531" y="10709"/>
                  </a:lnTo>
                  <a:lnTo>
                    <a:pt x="6625" y="10633"/>
                  </a:lnTo>
                  <a:lnTo>
                    <a:pt x="6700" y="10539"/>
                  </a:lnTo>
                  <a:lnTo>
                    <a:pt x="6756" y="10426"/>
                  </a:lnTo>
                  <a:lnTo>
                    <a:pt x="6813" y="10295"/>
                  </a:lnTo>
                  <a:lnTo>
                    <a:pt x="6832" y="10163"/>
                  </a:lnTo>
                  <a:lnTo>
                    <a:pt x="6813" y="10012"/>
                  </a:lnTo>
                  <a:lnTo>
                    <a:pt x="6775" y="9881"/>
                  </a:lnTo>
                  <a:lnTo>
                    <a:pt x="2993" y="433"/>
                  </a:lnTo>
                  <a:lnTo>
                    <a:pt x="2917" y="321"/>
                  </a:lnTo>
                  <a:lnTo>
                    <a:pt x="2842" y="208"/>
                  </a:lnTo>
                  <a:lnTo>
                    <a:pt x="2729" y="114"/>
                  </a:lnTo>
                  <a:lnTo>
                    <a:pt x="2616" y="57"/>
                  </a:lnTo>
                  <a:lnTo>
                    <a:pt x="2484" y="19"/>
                  </a:lnTo>
                  <a:lnTo>
                    <a:pt x="235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8" name="Google Shape;2578;p30"/>
            <p:cNvSpPr/>
            <p:nvPr/>
          </p:nvSpPr>
          <p:spPr>
            <a:xfrm>
              <a:off x="8370222" y="1313059"/>
              <a:ext cx="344726" cy="582157"/>
            </a:xfrm>
            <a:custGeom>
              <a:avLst/>
              <a:gdLst/>
              <a:ahLst/>
              <a:cxnLst/>
              <a:rect l="l" t="t" r="r" b="b"/>
              <a:pathLst>
                <a:path w="6832" h="11537" fill="none" extrusionOk="0">
                  <a:moveTo>
                    <a:pt x="38" y="1638"/>
                  </a:moveTo>
                  <a:lnTo>
                    <a:pt x="3839" y="11104"/>
                  </a:lnTo>
                  <a:lnTo>
                    <a:pt x="3839" y="11104"/>
                  </a:lnTo>
                  <a:lnTo>
                    <a:pt x="3896" y="11236"/>
                  </a:lnTo>
                  <a:lnTo>
                    <a:pt x="3990" y="11349"/>
                  </a:lnTo>
                  <a:lnTo>
                    <a:pt x="4103" y="11424"/>
                  </a:lnTo>
                  <a:lnTo>
                    <a:pt x="4216" y="11499"/>
                  </a:lnTo>
                  <a:lnTo>
                    <a:pt x="4216" y="11499"/>
                  </a:lnTo>
                  <a:lnTo>
                    <a:pt x="4348" y="11537"/>
                  </a:lnTo>
                  <a:lnTo>
                    <a:pt x="4479" y="11537"/>
                  </a:lnTo>
                  <a:lnTo>
                    <a:pt x="4630" y="11537"/>
                  </a:lnTo>
                  <a:lnTo>
                    <a:pt x="4762" y="11480"/>
                  </a:lnTo>
                  <a:lnTo>
                    <a:pt x="6418" y="10765"/>
                  </a:lnTo>
                  <a:lnTo>
                    <a:pt x="6418" y="10765"/>
                  </a:lnTo>
                  <a:lnTo>
                    <a:pt x="6531" y="10709"/>
                  </a:lnTo>
                  <a:lnTo>
                    <a:pt x="6625" y="10633"/>
                  </a:lnTo>
                  <a:lnTo>
                    <a:pt x="6700" y="10539"/>
                  </a:lnTo>
                  <a:lnTo>
                    <a:pt x="6756" y="10426"/>
                  </a:lnTo>
                  <a:lnTo>
                    <a:pt x="6756" y="10426"/>
                  </a:lnTo>
                  <a:lnTo>
                    <a:pt x="6813" y="10295"/>
                  </a:lnTo>
                  <a:lnTo>
                    <a:pt x="6832" y="10163"/>
                  </a:lnTo>
                  <a:lnTo>
                    <a:pt x="6813" y="10012"/>
                  </a:lnTo>
                  <a:lnTo>
                    <a:pt x="6775" y="9881"/>
                  </a:lnTo>
                  <a:lnTo>
                    <a:pt x="2993" y="433"/>
                  </a:lnTo>
                  <a:lnTo>
                    <a:pt x="2993" y="433"/>
                  </a:lnTo>
                  <a:lnTo>
                    <a:pt x="2917" y="321"/>
                  </a:lnTo>
                  <a:lnTo>
                    <a:pt x="2842" y="208"/>
                  </a:lnTo>
                  <a:lnTo>
                    <a:pt x="2729" y="114"/>
                  </a:lnTo>
                  <a:lnTo>
                    <a:pt x="2616" y="57"/>
                  </a:lnTo>
                  <a:lnTo>
                    <a:pt x="2616" y="57"/>
                  </a:lnTo>
                  <a:lnTo>
                    <a:pt x="2484" y="19"/>
                  </a:lnTo>
                  <a:lnTo>
                    <a:pt x="2353" y="1"/>
                  </a:lnTo>
                  <a:lnTo>
                    <a:pt x="2221" y="19"/>
                  </a:lnTo>
                  <a:lnTo>
                    <a:pt x="2070" y="57"/>
                  </a:lnTo>
                  <a:lnTo>
                    <a:pt x="433" y="735"/>
                  </a:lnTo>
                  <a:lnTo>
                    <a:pt x="433" y="735"/>
                  </a:lnTo>
                  <a:lnTo>
                    <a:pt x="339" y="772"/>
                  </a:lnTo>
                  <a:lnTo>
                    <a:pt x="245" y="829"/>
                  </a:lnTo>
                  <a:lnTo>
                    <a:pt x="170" y="904"/>
                  </a:lnTo>
                  <a:lnTo>
                    <a:pt x="113" y="998"/>
                  </a:lnTo>
                  <a:lnTo>
                    <a:pt x="113" y="998"/>
                  </a:lnTo>
                  <a:lnTo>
                    <a:pt x="38" y="1130"/>
                  </a:lnTo>
                  <a:lnTo>
                    <a:pt x="0" y="1299"/>
                  </a:lnTo>
                  <a:lnTo>
                    <a:pt x="0" y="1469"/>
                  </a:lnTo>
                  <a:lnTo>
                    <a:pt x="38" y="163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9" name="Google Shape;2579;p30"/>
            <p:cNvSpPr/>
            <p:nvPr/>
          </p:nvSpPr>
          <p:spPr>
            <a:xfrm>
              <a:off x="8542085" y="1697657"/>
              <a:ext cx="125387" cy="134880"/>
            </a:xfrm>
            <a:custGeom>
              <a:avLst/>
              <a:gdLst/>
              <a:ahLst/>
              <a:cxnLst/>
              <a:rect l="l" t="t" r="r" b="b"/>
              <a:pathLst>
                <a:path w="2485" h="2673" extrusionOk="0">
                  <a:moveTo>
                    <a:pt x="1657" y="0"/>
                  </a:moveTo>
                  <a:lnTo>
                    <a:pt x="1" y="678"/>
                  </a:lnTo>
                  <a:lnTo>
                    <a:pt x="923" y="2673"/>
                  </a:lnTo>
                  <a:lnTo>
                    <a:pt x="2485" y="1958"/>
                  </a:lnTo>
                  <a:lnTo>
                    <a:pt x="1657"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0" name="Google Shape;2580;p30"/>
            <p:cNvSpPr/>
            <p:nvPr/>
          </p:nvSpPr>
          <p:spPr>
            <a:xfrm>
              <a:off x="8542085" y="1697657"/>
              <a:ext cx="125387" cy="134880"/>
            </a:xfrm>
            <a:custGeom>
              <a:avLst/>
              <a:gdLst/>
              <a:ahLst/>
              <a:cxnLst/>
              <a:rect l="l" t="t" r="r" b="b"/>
              <a:pathLst>
                <a:path w="2485" h="2673" fill="none" extrusionOk="0">
                  <a:moveTo>
                    <a:pt x="1657" y="0"/>
                  </a:moveTo>
                  <a:lnTo>
                    <a:pt x="1" y="678"/>
                  </a:lnTo>
                  <a:lnTo>
                    <a:pt x="923" y="2673"/>
                  </a:lnTo>
                  <a:lnTo>
                    <a:pt x="2485" y="1958"/>
                  </a:lnTo>
                  <a:lnTo>
                    <a:pt x="165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1" name="Google Shape;2581;p30"/>
            <p:cNvSpPr/>
            <p:nvPr/>
          </p:nvSpPr>
          <p:spPr>
            <a:xfrm>
              <a:off x="9087140" y="3028967"/>
              <a:ext cx="265003" cy="589776"/>
            </a:xfrm>
            <a:custGeom>
              <a:avLst/>
              <a:gdLst/>
              <a:ahLst/>
              <a:cxnLst/>
              <a:rect l="l" t="t" r="r" b="b"/>
              <a:pathLst>
                <a:path w="5252" h="11688" extrusionOk="0">
                  <a:moveTo>
                    <a:pt x="2748" y="1"/>
                  </a:moveTo>
                  <a:lnTo>
                    <a:pt x="2635" y="19"/>
                  </a:lnTo>
                  <a:lnTo>
                    <a:pt x="2541" y="57"/>
                  </a:lnTo>
                  <a:lnTo>
                    <a:pt x="2409" y="132"/>
                  </a:lnTo>
                  <a:lnTo>
                    <a:pt x="2278" y="245"/>
                  </a:lnTo>
                  <a:lnTo>
                    <a:pt x="2184" y="377"/>
                  </a:lnTo>
                  <a:lnTo>
                    <a:pt x="2127" y="546"/>
                  </a:lnTo>
                  <a:lnTo>
                    <a:pt x="19" y="10520"/>
                  </a:lnTo>
                  <a:lnTo>
                    <a:pt x="1" y="10671"/>
                  </a:lnTo>
                  <a:lnTo>
                    <a:pt x="19" y="10803"/>
                  </a:lnTo>
                  <a:lnTo>
                    <a:pt x="57" y="10935"/>
                  </a:lnTo>
                  <a:lnTo>
                    <a:pt x="114" y="11066"/>
                  </a:lnTo>
                  <a:lnTo>
                    <a:pt x="208" y="11160"/>
                  </a:lnTo>
                  <a:lnTo>
                    <a:pt x="302" y="11254"/>
                  </a:lnTo>
                  <a:lnTo>
                    <a:pt x="434" y="11311"/>
                  </a:lnTo>
                  <a:lnTo>
                    <a:pt x="565" y="11367"/>
                  </a:lnTo>
                  <a:lnTo>
                    <a:pt x="2334" y="11687"/>
                  </a:lnTo>
                  <a:lnTo>
                    <a:pt x="2598" y="11687"/>
                  </a:lnTo>
                  <a:lnTo>
                    <a:pt x="2711" y="11650"/>
                  </a:lnTo>
                  <a:lnTo>
                    <a:pt x="2824" y="11593"/>
                  </a:lnTo>
                  <a:lnTo>
                    <a:pt x="2936" y="11518"/>
                  </a:lnTo>
                  <a:lnTo>
                    <a:pt x="3031" y="11405"/>
                  </a:lnTo>
                  <a:lnTo>
                    <a:pt x="3106" y="11273"/>
                  </a:lnTo>
                  <a:lnTo>
                    <a:pt x="3143" y="11142"/>
                  </a:lnTo>
                  <a:lnTo>
                    <a:pt x="5251" y="1186"/>
                  </a:lnTo>
                  <a:lnTo>
                    <a:pt x="5251" y="1055"/>
                  </a:lnTo>
                  <a:lnTo>
                    <a:pt x="5251" y="923"/>
                  </a:lnTo>
                  <a:lnTo>
                    <a:pt x="5214" y="791"/>
                  </a:lnTo>
                  <a:lnTo>
                    <a:pt x="5138" y="659"/>
                  </a:lnTo>
                  <a:lnTo>
                    <a:pt x="5063" y="565"/>
                  </a:lnTo>
                  <a:lnTo>
                    <a:pt x="4950" y="471"/>
                  </a:lnTo>
                  <a:lnTo>
                    <a:pt x="4837" y="415"/>
                  </a:lnTo>
                  <a:lnTo>
                    <a:pt x="4705" y="358"/>
                  </a:lnTo>
                  <a:lnTo>
                    <a:pt x="2955"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2" name="Google Shape;2582;p30"/>
            <p:cNvSpPr/>
            <p:nvPr/>
          </p:nvSpPr>
          <p:spPr>
            <a:xfrm>
              <a:off x="9087140" y="3028967"/>
              <a:ext cx="265003" cy="589776"/>
            </a:xfrm>
            <a:custGeom>
              <a:avLst/>
              <a:gdLst/>
              <a:ahLst/>
              <a:cxnLst/>
              <a:rect l="l" t="t" r="r" b="b"/>
              <a:pathLst>
                <a:path w="5252" h="11688" fill="none" extrusionOk="0">
                  <a:moveTo>
                    <a:pt x="2127" y="546"/>
                  </a:moveTo>
                  <a:lnTo>
                    <a:pt x="19" y="10520"/>
                  </a:lnTo>
                  <a:lnTo>
                    <a:pt x="19" y="10520"/>
                  </a:lnTo>
                  <a:lnTo>
                    <a:pt x="1" y="10671"/>
                  </a:lnTo>
                  <a:lnTo>
                    <a:pt x="19" y="10803"/>
                  </a:lnTo>
                  <a:lnTo>
                    <a:pt x="57" y="10935"/>
                  </a:lnTo>
                  <a:lnTo>
                    <a:pt x="114" y="11066"/>
                  </a:lnTo>
                  <a:lnTo>
                    <a:pt x="114" y="11066"/>
                  </a:lnTo>
                  <a:lnTo>
                    <a:pt x="208" y="11160"/>
                  </a:lnTo>
                  <a:lnTo>
                    <a:pt x="302" y="11254"/>
                  </a:lnTo>
                  <a:lnTo>
                    <a:pt x="434" y="11311"/>
                  </a:lnTo>
                  <a:lnTo>
                    <a:pt x="565" y="11367"/>
                  </a:lnTo>
                  <a:lnTo>
                    <a:pt x="2334" y="11687"/>
                  </a:lnTo>
                  <a:lnTo>
                    <a:pt x="2334" y="11687"/>
                  </a:lnTo>
                  <a:lnTo>
                    <a:pt x="2466" y="11687"/>
                  </a:lnTo>
                  <a:lnTo>
                    <a:pt x="2598" y="11687"/>
                  </a:lnTo>
                  <a:lnTo>
                    <a:pt x="2711" y="11650"/>
                  </a:lnTo>
                  <a:lnTo>
                    <a:pt x="2824" y="11593"/>
                  </a:lnTo>
                  <a:lnTo>
                    <a:pt x="2824" y="11593"/>
                  </a:lnTo>
                  <a:lnTo>
                    <a:pt x="2936" y="11518"/>
                  </a:lnTo>
                  <a:lnTo>
                    <a:pt x="3031" y="11405"/>
                  </a:lnTo>
                  <a:lnTo>
                    <a:pt x="3106" y="11273"/>
                  </a:lnTo>
                  <a:lnTo>
                    <a:pt x="3143" y="11142"/>
                  </a:lnTo>
                  <a:lnTo>
                    <a:pt x="5251" y="1186"/>
                  </a:lnTo>
                  <a:lnTo>
                    <a:pt x="5251" y="1186"/>
                  </a:lnTo>
                  <a:lnTo>
                    <a:pt x="5251" y="1055"/>
                  </a:lnTo>
                  <a:lnTo>
                    <a:pt x="5251" y="923"/>
                  </a:lnTo>
                  <a:lnTo>
                    <a:pt x="5214" y="791"/>
                  </a:lnTo>
                  <a:lnTo>
                    <a:pt x="5138" y="659"/>
                  </a:lnTo>
                  <a:lnTo>
                    <a:pt x="5138" y="659"/>
                  </a:lnTo>
                  <a:lnTo>
                    <a:pt x="5063" y="565"/>
                  </a:lnTo>
                  <a:lnTo>
                    <a:pt x="4950" y="471"/>
                  </a:lnTo>
                  <a:lnTo>
                    <a:pt x="4837" y="415"/>
                  </a:lnTo>
                  <a:lnTo>
                    <a:pt x="4705" y="358"/>
                  </a:lnTo>
                  <a:lnTo>
                    <a:pt x="2955" y="1"/>
                  </a:lnTo>
                  <a:lnTo>
                    <a:pt x="2955" y="1"/>
                  </a:lnTo>
                  <a:lnTo>
                    <a:pt x="2842" y="1"/>
                  </a:lnTo>
                  <a:lnTo>
                    <a:pt x="2748" y="1"/>
                  </a:lnTo>
                  <a:lnTo>
                    <a:pt x="2635" y="19"/>
                  </a:lnTo>
                  <a:lnTo>
                    <a:pt x="2541" y="57"/>
                  </a:lnTo>
                  <a:lnTo>
                    <a:pt x="2541" y="57"/>
                  </a:lnTo>
                  <a:lnTo>
                    <a:pt x="2409" y="132"/>
                  </a:lnTo>
                  <a:lnTo>
                    <a:pt x="2278" y="245"/>
                  </a:lnTo>
                  <a:lnTo>
                    <a:pt x="2184" y="377"/>
                  </a:lnTo>
                  <a:lnTo>
                    <a:pt x="2127" y="54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3" name="Google Shape;2583;p30"/>
            <p:cNvSpPr/>
            <p:nvPr/>
          </p:nvSpPr>
          <p:spPr>
            <a:xfrm>
              <a:off x="9130837" y="3430671"/>
              <a:ext cx="106415" cy="123476"/>
            </a:xfrm>
            <a:custGeom>
              <a:avLst/>
              <a:gdLst/>
              <a:ahLst/>
              <a:cxnLst/>
              <a:rect l="l" t="t" r="r" b="b"/>
              <a:pathLst>
                <a:path w="2109" h="2447" extrusionOk="0">
                  <a:moveTo>
                    <a:pt x="358" y="0"/>
                  </a:moveTo>
                  <a:lnTo>
                    <a:pt x="0" y="2164"/>
                  </a:lnTo>
                  <a:lnTo>
                    <a:pt x="1713" y="2447"/>
                  </a:lnTo>
                  <a:lnTo>
                    <a:pt x="2108" y="339"/>
                  </a:lnTo>
                  <a:lnTo>
                    <a:pt x="358"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4" name="Google Shape;2584;p30"/>
            <p:cNvSpPr/>
            <p:nvPr/>
          </p:nvSpPr>
          <p:spPr>
            <a:xfrm>
              <a:off x="9130837" y="3430671"/>
              <a:ext cx="106415" cy="123476"/>
            </a:xfrm>
            <a:custGeom>
              <a:avLst/>
              <a:gdLst/>
              <a:ahLst/>
              <a:cxnLst/>
              <a:rect l="l" t="t" r="r" b="b"/>
              <a:pathLst>
                <a:path w="2109" h="2447" fill="none" extrusionOk="0">
                  <a:moveTo>
                    <a:pt x="358" y="0"/>
                  </a:moveTo>
                  <a:lnTo>
                    <a:pt x="0" y="2164"/>
                  </a:lnTo>
                  <a:lnTo>
                    <a:pt x="1713" y="2447"/>
                  </a:lnTo>
                  <a:lnTo>
                    <a:pt x="2108" y="339"/>
                  </a:lnTo>
                  <a:lnTo>
                    <a:pt x="35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5" name="Google Shape;2585;p30"/>
            <p:cNvSpPr/>
            <p:nvPr/>
          </p:nvSpPr>
          <p:spPr>
            <a:xfrm>
              <a:off x="8506965" y="1167787"/>
              <a:ext cx="415921" cy="737877"/>
            </a:xfrm>
            <a:custGeom>
              <a:avLst/>
              <a:gdLst/>
              <a:ahLst/>
              <a:cxnLst/>
              <a:rect l="l" t="t" r="r" b="b"/>
              <a:pathLst>
                <a:path w="8243" h="14623" extrusionOk="0">
                  <a:moveTo>
                    <a:pt x="2221" y="0"/>
                  </a:moveTo>
                  <a:lnTo>
                    <a:pt x="2089" y="38"/>
                  </a:lnTo>
                  <a:lnTo>
                    <a:pt x="433" y="715"/>
                  </a:lnTo>
                  <a:lnTo>
                    <a:pt x="339" y="772"/>
                  </a:lnTo>
                  <a:lnTo>
                    <a:pt x="245" y="828"/>
                  </a:lnTo>
                  <a:lnTo>
                    <a:pt x="170" y="904"/>
                  </a:lnTo>
                  <a:lnTo>
                    <a:pt x="113" y="979"/>
                  </a:lnTo>
                  <a:lnTo>
                    <a:pt x="38" y="1129"/>
                  </a:lnTo>
                  <a:lnTo>
                    <a:pt x="0" y="1299"/>
                  </a:lnTo>
                  <a:lnTo>
                    <a:pt x="0" y="1449"/>
                  </a:lnTo>
                  <a:lnTo>
                    <a:pt x="57" y="1619"/>
                  </a:lnTo>
                  <a:lnTo>
                    <a:pt x="5251" y="14190"/>
                  </a:lnTo>
                  <a:lnTo>
                    <a:pt x="5307" y="14303"/>
                  </a:lnTo>
                  <a:lnTo>
                    <a:pt x="5401" y="14416"/>
                  </a:lnTo>
                  <a:lnTo>
                    <a:pt x="5514" y="14510"/>
                  </a:lnTo>
                  <a:lnTo>
                    <a:pt x="5627" y="14566"/>
                  </a:lnTo>
                  <a:lnTo>
                    <a:pt x="5759" y="14604"/>
                  </a:lnTo>
                  <a:lnTo>
                    <a:pt x="5891" y="14623"/>
                  </a:lnTo>
                  <a:lnTo>
                    <a:pt x="6022" y="14604"/>
                  </a:lnTo>
                  <a:lnTo>
                    <a:pt x="6173" y="14566"/>
                  </a:lnTo>
                  <a:lnTo>
                    <a:pt x="7810" y="13851"/>
                  </a:lnTo>
                  <a:lnTo>
                    <a:pt x="7923" y="13776"/>
                  </a:lnTo>
                  <a:lnTo>
                    <a:pt x="8036" y="13701"/>
                  </a:lnTo>
                  <a:lnTo>
                    <a:pt x="8111" y="13606"/>
                  </a:lnTo>
                  <a:lnTo>
                    <a:pt x="8168" y="13494"/>
                  </a:lnTo>
                  <a:lnTo>
                    <a:pt x="8224" y="13362"/>
                  </a:lnTo>
                  <a:lnTo>
                    <a:pt x="8243" y="13230"/>
                  </a:lnTo>
                  <a:lnTo>
                    <a:pt x="8224" y="13098"/>
                  </a:lnTo>
                  <a:lnTo>
                    <a:pt x="8187" y="12948"/>
                  </a:lnTo>
                  <a:lnTo>
                    <a:pt x="2992" y="433"/>
                  </a:lnTo>
                  <a:lnTo>
                    <a:pt x="2917" y="301"/>
                  </a:lnTo>
                  <a:lnTo>
                    <a:pt x="2842" y="207"/>
                  </a:lnTo>
                  <a:lnTo>
                    <a:pt x="2729" y="113"/>
                  </a:lnTo>
                  <a:lnTo>
                    <a:pt x="2616" y="57"/>
                  </a:lnTo>
                  <a:lnTo>
                    <a:pt x="248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6" name="Google Shape;2586;p30"/>
            <p:cNvSpPr/>
            <p:nvPr/>
          </p:nvSpPr>
          <p:spPr>
            <a:xfrm>
              <a:off x="8506965" y="1167787"/>
              <a:ext cx="415921" cy="737877"/>
            </a:xfrm>
            <a:custGeom>
              <a:avLst/>
              <a:gdLst/>
              <a:ahLst/>
              <a:cxnLst/>
              <a:rect l="l" t="t" r="r" b="b"/>
              <a:pathLst>
                <a:path w="8243" h="14623" fill="none" extrusionOk="0">
                  <a:moveTo>
                    <a:pt x="57" y="1619"/>
                  </a:moveTo>
                  <a:lnTo>
                    <a:pt x="5251" y="14190"/>
                  </a:lnTo>
                  <a:lnTo>
                    <a:pt x="5251" y="14190"/>
                  </a:lnTo>
                  <a:lnTo>
                    <a:pt x="5307" y="14303"/>
                  </a:lnTo>
                  <a:lnTo>
                    <a:pt x="5401" y="14416"/>
                  </a:lnTo>
                  <a:lnTo>
                    <a:pt x="5514" y="14510"/>
                  </a:lnTo>
                  <a:lnTo>
                    <a:pt x="5627" y="14566"/>
                  </a:lnTo>
                  <a:lnTo>
                    <a:pt x="5627" y="14566"/>
                  </a:lnTo>
                  <a:lnTo>
                    <a:pt x="5759" y="14604"/>
                  </a:lnTo>
                  <a:lnTo>
                    <a:pt x="5891" y="14623"/>
                  </a:lnTo>
                  <a:lnTo>
                    <a:pt x="6022" y="14604"/>
                  </a:lnTo>
                  <a:lnTo>
                    <a:pt x="6173" y="14566"/>
                  </a:lnTo>
                  <a:lnTo>
                    <a:pt x="7810" y="13851"/>
                  </a:lnTo>
                  <a:lnTo>
                    <a:pt x="7810" y="13851"/>
                  </a:lnTo>
                  <a:lnTo>
                    <a:pt x="7923" y="13776"/>
                  </a:lnTo>
                  <a:lnTo>
                    <a:pt x="8036" y="13701"/>
                  </a:lnTo>
                  <a:lnTo>
                    <a:pt x="8111" y="13606"/>
                  </a:lnTo>
                  <a:lnTo>
                    <a:pt x="8168" y="13494"/>
                  </a:lnTo>
                  <a:lnTo>
                    <a:pt x="8168" y="13494"/>
                  </a:lnTo>
                  <a:lnTo>
                    <a:pt x="8224" y="13362"/>
                  </a:lnTo>
                  <a:lnTo>
                    <a:pt x="8243" y="13230"/>
                  </a:lnTo>
                  <a:lnTo>
                    <a:pt x="8224" y="13098"/>
                  </a:lnTo>
                  <a:lnTo>
                    <a:pt x="8187" y="12948"/>
                  </a:lnTo>
                  <a:lnTo>
                    <a:pt x="2992" y="433"/>
                  </a:lnTo>
                  <a:lnTo>
                    <a:pt x="2992" y="433"/>
                  </a:lnTo>
                  <a:lnTo>
                    <a:pt x="2917" y="301"/>
                  </a:lnTo>
                  <a:lnTo>
                    <a:pt x="2842" y="207"/>
                  </a:lnTo>
                  <a:lnTo>
                    <a:pt x="2729" y="113"/>
                  </a:lnTo>
                  <a:lnTo>
                    <a:pt x="2616" y="57"/>
                  </a:lnTo>
                  <a:lnTo>
                    <a:pt x="2616" y="57"/>
                  </a:lnTo>
                  <a:lnTo>
                    <a:pt x="2484" y="0"/>
                  </a:lnTo>
                  <a:lnTo>
                    <a:pt x="2353" y="0"/>
                  </a:lnTo>
                  <a:lnTo>
                    <a:pt x="2221" y="0"/>
                  </a:lnTo>
                  <a:lnTo>
                    <a:pt x="2089" y="38"/>
                  </a:lnTo>
                  <a:lnTo>
                    <a:pt x="433" y="715"/>
                  </a:lnTo>
                  <a:lnTo>
                    <a:pt x="433" y="715"/>
                  </a:lnTo>
                  <a:lnTo>
                    <a:pt x="339" y="772"/>
                  </a:lnTo>
                  <a:lnTo>
                    <a:pt x="245" y="828"/>
                  </a:lnTo>
                  <a:lnTo>
                    <a:pt x="170" y="904"/>
                  </a:lnTo>
                  <a:lnTo>
                    <a:pt x="113" y="979"/>
                  </a:lnTo>
                  <a:lnTo>
                    <a:pt x="113" y="979"/>
                  </a:lnTo>
                  <a:lnTo>
                    <a:pt x="38" y="1129"/>
                  </a:lnTo>
                  <a:lnTo>
                    <a:pt x="0" y="1299"/>
                  </a:lnTo>
                  <a:lnTo>
                    <a:pt x="0" y="1449"/>
                  </a:lnTo>
                  <a:lnTo>
                    <a:pt x="57" y="16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7" name="Google Shape;2587;p30"/>
            <p:cNvSpPr/>
            <p:nvPr/>
          </p:nvSpPr>
          <p:spPr>
            <a:xfrm>
              <a:off x="8733878" y="1671065"/>
              <a:ext cx="143451" cy="182362"/>
            </a:xfrm>
            <a:custGeom>
              <a:avLst/>
              <a:gdLst/>
              <a:ahLst/>
              <a:cxnLst/>
              <a:rect l="l" t="t" r="r" b="b"/>
              <a:pathLst>
                <a:path w="2843" h="3614" extrusionOk="0">
                  <a:moveTo>
                    <a:pt x="1695" y="0"/>
                  </a:moveTo>
                  <a:lnTo>
                    <a:pt x="1" y="659"/>
                  </a:lnTo>
                  <a:lnTo>
                    <a:pt x="1130" y="3614"/>
                  </a:lnTo>
                  <a:lnTo>
                    <a:pt x="2843" y="2804"/>
                  </a:lnTo>
                  <a:lnTo>
                    <a:pt x="1695"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8" name="Google Shape;2588;p30"/>
            <p:cNvSpPr/>
            <p:nvPr/>
          </p:nvSpPr>
          <p:spPr>
            <a:xfrm>
              <a:off x="8733878" y="1671065"/>
              <a:ext cx="143451" cy="182362"/>
            </a:xfrm>
            <a:custGeom>
              <a:avLst/>
              <a:gdLst/>
              <a:ahLst/>
              <a:cxnLst/>
              <a:rect l="l" t="t" r="r" b="b"/>
              <a:pathLst>
                <a:path w="2843" h="3614" fill="none" extrusionOk="0">
                  <a:moveTo>
                    <a:pt x="1695" y="0"/>
                  </a:moveTo>
                  <a:lnTo>
                    <a:pt x="1" y="659"/>
                  </a:lnTo>
                  <a:lnTo>
                    <a:pt x="1130" y="3614"/>
                  </a:lnTo>
                  <a:lnTo>
                    <a:pt x="2843" y="2804"/>
                  </a:lnTo>
                  <a:lnTo>
                    <a:pt x="169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9" name="Google Shape;2589;p30"/>
            <p:cNvSpPr/>
            <p:nvPr/>
          </p:nvSpPr>
          <p:spPr>
            <a:xfrm>
              <a:off x="8638965" y="2885563"/>
              <a:ext cx="390289" cy="743629"/>
            </a:xfrm>
            <a:custGeom>
              <a:avLst/>
              <a:gdLst/>
              <a:ahLst/>
              <a:cxnLst/>
              <a:rect l="l" t="t" r="r" b="b"/>
              <a:pathLst>
                <a:path w="7735" h="14737" extrusionOk="0">
                  <a:moveTo>
                    <a:pt x="5307" y="1"/>
                  </a:moveTo>
                  <a:lnTo>
                    <a:pt x="5213" y="20"/>
                  </a:lnTo>
                  <a:lnTo>
                    <a:pt x="5044" y="76"/>
                  </a:lnTo>
                  <a:lnTo>
                    <a:pt x="4912" y="170"/>
                  </a:lnTo>
                  <a:lnTo>
                    <a:pt x="4799" y="302"/>
                  </a:lnTo>
                  <a:lnTo>
                    <a:pt x="4724" y="453"/>
                  </a:lnTo>
                  <a:lnTo>
                    <a:pt x="38" y="13212"/>
                  </a:lnTo>
                  <a:lnTo>
                    <a:pt x="0" y="13344"/>
                  </a:lnTo>
                  <a:lnTo>
                    <a:pt x="0" y="13475"/>
                  </a:lnTo>
                  <a:lnTo>
                    <a:pt x="19" y="13626"/>
                  </a:lnTo>
                  <a:lnTo>
                    <a:pt x="57" y="13739"/>
                  </a:lnTo>
                  <a:lnTo>
                    <a:pt x="132" y="13871"/>
                  </a:lnTo>
                  <a:lnTo>
                    <a:pt x="226" y="13965"/>
                  </a:lnTo>
                  <a:lnTo>
                    <a:pt x="339" y="14059"/>
                  </a:lnTo>
                  <a:lnTo>
                    <a:pt x="471" y="14115"/>
                  </a:lnTo>
                  <a:lnTo>
                    <a:pt x="2164" y="14699"/>
                  </a:lnTo>
                  <a:lnTo>
                    <a:pt x="2296" y="14736"/>
                  </a:lnTo>
                  <a:lnTo>
                    <a:pt x="2409" y="14736"/>
                  </a:lnTo>
                  <a:lnTo>
                    <a:pt x="2541" y="14717"/>
                  </a:lnTo>
                  <a:lnTo>
                    <a:pt x="2654" y="14680"/>
                  </a:lnTo>
                  <a:lnTo>
                    <a:pt x="2785" y="14623"/>
                  </a:lnTo>
                  <a:lnTo>
                    <a:pt x="2879" y="14529"/>
                  </a:lnTo>
                  <a:lnTo>
                    <a:pt x="2973" y="14416"/>
                  </a:lnTo>
                  <a:lnTo>
                    <a:pt x="3049" y="14285"/>
                  </a:lnTo>
                  <a:lnTo>
                    <a:pt x="7697" y="1563"/>
                  </a:lnTo>
                  <a:lnTo>
                    <a:pt x="7735" y="1431"/>
                  </a:lnTo>
                  <a:lnTo>
                    <a:pt x="7735" y="1281"/>
                  </a:lnTo>
                  <a:lnTo>
                    <a:pt x="7716" y="1149"/>
                  </a:lnTo>
                  <a:lnTo>
                    <a:pt x="7678" y="1036"/>
                  </a:lnTo>
                  <a:lnTo>
                    <a:pt x="7603" y="904"/>
                  </a:lnTo>
                  <a:lnTo>
                    <a:pt x="7528" y="810"/>
                  </a:lnTo>
                  <a:lnTo>
                    <a:pt x="7415" y="716"/>
                  </a:lnTo>
                  <a:lnTo>
                    <a:pt x="7283" y="660"/>
                  </a:lnTo>
                  <a:lnTo>
                    <a:pt x="5608" y="39"/>
                  </a:lnTo>
                  <a:lnTo>
                    <a:pt x="5514" y="20"/>
                  </a:lnTo>
                  <a:lnTo>
                    <a:pt x="540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0" name="Google Shape;2590;p30"/>
            <p:cNvSpPr/>
            <p:nvPr/>
          </p:nvSpPr>
          <p:spPr>
            <a:xfrm>
              <a:off x="8638965" y="2885563"/>
              <a:ext cx="390289" cy="743629"/>
            </a:xfrm>
            <a:custGeom>
              <a:avLst/>
              <a:gdLst/>
              <a:ahLst/>
              <a:cxnLst/>
              <a:rect l="l" t="t" r="r" b="b"/>
              <a:pathLst>
                <a:path w="7735" h="14737" fill="none" extrusionOk="0">
                  <a:moveTo>
                    <a:pt x="4724" y="453"/>
                  </a:moveTo>
                  <a:lnTo>
                    <a:pt x="38" y="13212"/>
                  </a:lnTo>
                  <a:lnTo>
                    <a:pt x="38" y="13212"/>
                  </a:lnTo>
                  <a:lnTo>
                    <a:pt x="0" y="13344"/>
                  </a:lnTo>
                  <a:lnTo>
                    <a:pt x="0" y="13475"/>
                  </a:lnTo>
                  <a:lnTo>
                    <a:pt x="19" y="13626"/>
                  </a:lnTo>
                  <a:lnTo>
                    <a:pt x="57" y="13739"/>
                  </a:lnTo>
                  <a:lnTo>
                    <a:pt x="57" y="13739"/>
                  </a:lnTo>
                  <a:lnTo>
                    <a:pt x="132" y="13871"/>
                  </a:lnTo>
                  <a:lnTo>
                    <a:pt x="226" y="13965"/>
                  </a:lnTo>
                  <a:lnTo>
                    <a:pt x="339" y="14059"/>
                  </a:lnTo>
                  <a:lnTo>
                    <a:pt x="471" y="14115"/>
                  </a:lnTo>
                  <a:lnTo>
                    <a:pt x="2164" y="14699"/>
                  </a:lnTo>
                  <a:lnTo>
                    <a:pt x="2164" y="14699"/>
                  </a:lnTo>
                  <a:lnTo>
                    <a:pt x="2296" y="14736"/>
                  </a:lnTo>
                  <a:lnTo>
                    <a:pt x="2409" y="14736"/>
                  </a:lnTo>
                  <a:lnTo>
                    <a:pt x="2541" y="14717"/>
                  </a:lnTo>
                  <a:lnTo>
                    <a:pt x="2654" y="14680"/>
                  </a:lnTo>
                  <a:lnTo>
                    <a:pt x="2654" y="14680"/>
                  </a:lnTo>
                  <a:lnTo>
                    <a:pt x="2785" y="14623"/>
                  </a:lnTo>
                  <a:lnTo>
                    <a:pt x="2879" y="14529"/>
                  </a:lnTo>
                  <a:lnTo>
                    <a:pt x="2973" y="14416"/>
                  </a:lnTo>
                  <a:lnTo>
                    <a:pt x="3049" y="14285"/>
                  </a:lnTo>
                  <a:lnTo>
                    <a:pt x="7697" y="1563"/>
                  </a:lnTo>
                  <a:lnTo>
                    <a:pt x="7697" y="1563"/>
                  </a:lnTo>
                  <a:lnTo>
                    <a:pt x="7735" y="1431"/>
                  </a:lnTo>
                  <a:lnTo>
                    <a:pt x="7735" y="1281"/>
                  </a:lnTo>
                  <a:lnTo>
                    <a:pt x="7716" y="1149"/>
                  </a:lnTo>
                  <a:lnTo>
                    <a:pt x="7678" y="1036"/>
                  </a:lnTo>
                  <a:lnTo>
                    <a:pt x="7678" y="1036"/>
                  </a:lnTo>
                  <a:lnTo>
                    <a:pt x="7603" y="904"/>
                  </a:lnTo>
                  <a:lnTo>
                    <a:pt x="7528" y="810"/>
                  </a:lnTo>
                  <a:lnTo>
                    <a:pt x="7415" y="716"/>
                  </a:lnTo>
                  <a:lnTo>
                    <a:pt x="7283" y="660"/>
                  </a:lnTo>
                  <a:lnTo>
                    <a:pt x="5608" y="39"/>
                  </a:lnTo>
                  <a:lnTo>
                    <a:pt x="5608" y="39"/>
                  </a:lnTo>
                  <a:lnTo>
                    <a:pt x="5514" y="20"/>
                  </a:lnTo>
                  <a:lnTo>
                    <a:pt x="5401" y="1"/>
                  </a:lnTo>
                  <a:lnTo>
                    <a:pt x="5307" y="1"/>
                  </a:lnTo>
                  <a:lnTo>
                    <a:pt x="5213" y="20"/>
                  </a:lnTo>
                  <a:lnTo>
                    <a:pt x="5213" y="20"/>
                  </a:lnTo>
                  <a:lnTo>
                    <a:pt x="5044" y="76"/>
                  </a:lnTo>
                  <a:lnTo>
                    <a:pt x="4912" y="170"/>
                  </a:lnTo>
                  <a:lnTo>
                    <a:pt x="4799" y="302"/>
                  </a:lnTo>
                  <a:lnTo>
                    <a:pt x="4724" y="45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1" name="Google Shape;2591;p30"/>
            <p:cNvSpPr/>
            <p:nvPr/>
          </p:nvSpPr>
          <p:spPr>
            <a:xfrm>
              <a:off x="8676002" y="3394542"/>
              <a:ext cx="144359" cy="176711"/>
            </a:xfrm>
            <a:custGeom>
              <a:avLst/>
              <a:gdLst/>
              <a:ahLst/>
              <a:cxnLst/>
              <a:rect l="l" t="t" r="r" b="b"/>
              <a:pathLst>
                <a:path w="2861" h="3502" extrusionOk="0">
                  <a:moveTo>
                    <a:pt x="1167" y="1"/>
                  </a:moveTo>
                  <a:lnTo>
                    <a:pt x="0" y="2956"/>
                  </a:lnTo>
                  <a:lnTo>
                    <a:pt x="1807" y="3501"/>
                  </a:lnTo>
                  <a:lnTo>
                    <a:pt x="2861" y="660"/>
                  </a:lnTo>
                  <a:lnTo>
                    <a:pt x="1167"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2" name="Google Shape;2592;p30"/>
            <p:cNvSpPr/>
            <p:nvPr/>
          </p:nvSpPr>
          <p:spPr>
            <a:xfrm>
              <a:off x="8676002" y="3394542"/>
              <a:ext cx="144359" cy="176711"/>
            </a:xfrm>
            <a:custGeom>
              <a:avLst/>
              <a:gdLst/>
              <a:ahLst/>
              <a:cxnLst/>
              <a:rect l="l" t="t" r="r" b="b"/>
              <a:pathLst>
                <a:path w="2861" h="3502" fill="none" extrusionOk="0">
                  <a:moveTo>
                    <a:pt x="1167" y="1"/>
                  </a:moveTo>
                  <a:lnTo>
                    <a:pt x="0" y="2956"/>
                  </a:lnTo>
                  <a:lnTo>
                    <a:pt x="1807" y="3501"/>
                  </a:lnTo>
                  <a:lnTo>
                    <a:pt x="2861" y="660"/>
                  </a:lnTo>
                  <a:lnTo>
                    <a:pt x="116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3" name="Google Shape;2593;p30"/>
            <p:cNvSpPr/>
            <p:nvPr/>
          </p:nvSpPr>
          <p:spPr>
            <a:xfrm>
              <a:off x="8844080" y="2870374"/>
              <a:ext cx="390289" cy="743629"/>
            </a:xfrm>
            <a:custGeom>
              <a:avLst/>
              <a:gdLst/>
              <a:ahLst/>
              <a:cxnLst/>
              <a:rect l="l" t="t" r="r" b="b"/>
              <a:pathLst>
                <a:path w="7735" h="14737" extrusionOk="0">
                  <a:moveTo>
                    <a:pt x="5288" y="1"/>
                  </a:moveTo>
                  <a:lnTo>
                    <a:pt x="5194" y="20"/>
                  </a:lnTo>
                  <a:lnTo>
                    <a:pt x="5043" y="76"/>
                  </a:lnTo>
                  <a:lnTo>
                    <a:pt x="4893" y="170"/>
                  </a:lnTo>
                  <a:lnTo>
                    <a:pt x="4780" y="302"/>
                  </a:lnTo>
                  <a:lnTo>
                    <a:pt x="4705" y="453"/>
                  </a:lnTo>
                  <a:lnTo>
                    <a:pt x="56" y="13212"/>
                  </a:lnTo>
                  <a:lnTo>
                    <a:pt x="19" y="13362"/>
                  </a:lnTo>
                  <a:lnTo>
                    <a:pt x="0" y="13494"/>
                  </a:lnTo>
                  <a:lnTo>
                    <a:pt x="19" y="13626"/>
                  </a:lnTo>
                  <a:lnTo>
                    <a:pt x="75" y="13758"/>
                  </a:lnTo>
                  <a:lnTo>
                    <a:pt x="132" y="13870"/>
                  </a:lnTo>
                  <a:lnTo>
                    <a:pt x="226" y="13983"/>
                  </a:lnTo>
                  <a:lnTo>
                    <a:pt x="339" y="14059"/>
                  </a:lnTo>
                  <a:lnTo>
                    <a:pt x="470" y="14115"/>
                  </a:lnTo>
                  <a:lnTo>
                    <a:pt x="2183" y="14699"/>
                  </a:lnTo>
                  <a:lnTo>
                    <a:pt x="2296" y="14736"/>
                  </a:lnTo>
                  <a:lnTo>
                    <a:pt x="2541" y="14736"/>
                  </a:lnTo>
                  <a:lnTo>
                    <a:pt x="2672" y="14699"/>
                  </a:lnTo>
                  <a:lnTo>
                    <a:pt x="2785" y="14623"/>
                  </a:lnTo>
                  <a:lnTo>
                    <a:pt x="2898" y="14529"/>
                  </a:lnTo>
                  <a:lnTo>
                    <a:pt x="2992" y="14435"/>
                  </a:lnTo>
                  <a:lnTo>
                    <a:pt x="3049" y="14303"/>
                  </a:lnTo>
                  <a:lnTo>
                    <a:pt x="7678" y="1563"/>
                  </a:lnTo>
                  <a:lnTo>
                    <a:pt x="7716" y="1412"/>
                  </a:lnTo>
                  <a:lnTo>
                    <a:pt x="7735" y="1281"/>
                  </a:lnTo>
                  <a:lnTo>
                    <a:pt x="7716" y="1149"/>
                  </a:lnTo>
                  <a:lnTo>
                    <a:pt x="7659" y="1017"/>
                  </a:lnTo>
                  <a:lnTo>
                    <a:pt x="7603" y="904"/>
                  </a:lnTo>
                  <a:lnTo>
                    <a:pt x="7509" y="810"/>
                  </a:lnTo>
                  <a:lnTo>
                    <a:pt x="7396" y="716"/>
                  </a:lnTo>
                  <a:lnTo>
                    <a:pt x="7264" y="660"/>
                  </a:lnTo>
                  <a:lnTo>
                    <a:pt x="5589" y="39"/>
                  </a:lnTo>
                  <a:lnTo>
                    <a:pt x="5495" y="20"/>
                  </a:lnTo>
                  <a:lnTo>
                    <a:pt x="538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4" name="Google Shape;2594;p30"/>
            <p:cNvSpPr/>
            <p:nvPr/>
          </p:nvSpPr>
          <p:spPr>
            <a:xfrm>
              <a:off x="8844080" y="2870374"/>
              <a:ext cx="390289" cy="743629"/>
            </a:xfrm>
            <a:custGeom>
              <a:avLst/>
              <a:gdLst/>
              <a:ahLst/>
              <a:cxnLst/>
              <a:rect l="l" t="t" r="r" b="b"/>
              <a:pathLst>
                <a:path w="7735" h="14737" fill="none" extrusionOk="0">
                  <a:moveTo>
                    <a:pt x="4705" y="453"/>
                  </a:moveTo>
                  <a:lnTo>
                    <a:pt x="56" y="13212"/>
                  </a:lnTo>
                  <a:lnTo>
                    <a:pt x="56" y="13212"/>
                  </a:lnTo>
                  <a:lnTo>
                    <a:pt x="19" y="13362"/>
                  </a:lnTo>
                  <a:lnTo>
                    <a:pt x="0" y="13494"/>
                  </a:lnTo>
                  <a:lnTo>
                    <a:pt x="19" y="13626"/>
                  </a:lnTo>
                  <a:lnTo>
                    <a:pt x="75" y="13758"/>
                  </a:lnTo>
                  <a:lnTo>
                    <a:pt x="75" y="13758"/>
                  </a:lnTo>
                  <a:lnTo>
                    <a:pt x="132" y="13870"/>
                  </a:lnTo>
                  <a:lnTo>
                    <a:pt x="226" y="13983"/>
                  </a:lnTo>
                  <a:lnTo>
                    <a:pt x="339" y="14059"/>
                  </a:lnTo>
                  <a:lnTo>
                    <a:pt x="470" y="14115"/>
                  </a:lnTo>
                  <a:lnTo>
                    <a:pt x="2183" y="14699"/>
                  </a:lnTo>
                  <a:lnTo>
                    <a:pt x="2183" y="14699"/>
                  </a:lnTo>
                  <a:lnTo>
                    <a:pt x="2296" y="14736"/>
                  </a:lnTo>
                  <a:lnTo>
                    <a:pt x="2428" y="14736"/>
                  </a:lnTo>
                  <a:lnTo>
                    <a:pt x="2541" y="14736"/>
                  </a:lnTo>
                  <a:lnTo>
                    <a:pt x="2672" y="14699"/>
                  </a:lnTo>
                  <a:lnTo>
                    <a:pt x="2672" y="14699"/>
                  </a:lnTo>
                  <a:lnTo>
                    <a:pt x="2785" y="14623"/>
                  </a:lnTo>
                  <a:lnTo>
                    <a:pt x="2898" y="14529"/>
                  </a:lnTo>
                  <a:lnTo>
                    <a:pt x="2992" y="14435"/>
                  </a:lnTo>
                  <a:lnTo>
                    <a:pt x="3049" y="14303"/>
                  </a:lnTo>
                  <a:lnTo>
                    <a:pt x="7678" y="1563"/>
                  </a:lnTo>
                  <a:lnTo>
                    <a:pt x="7678" y="1563"/>
                  </a:lnTo>
                  <a:lnTo>
                    <a:pt x="7716" y="1412"/>
                  </a:lnTo>
                  <a:lnTo>
                    <a:pt x="7735" y="1281"/>
                  </a:lnTo>
                  <a:lnTo>
                    <a:pt x="7716" y="1149"/>
                  </a:lnTo>
                  <a:lnTo>
                    <a:pt x="7659" y="1017"/>
                  </a:lnTo>
                  <a:lnTo>
                    <a:pt x="7659" y="1017"/>
                  </a:lnTo>
                  <a:lnTo>
                    <a:pt x="7603" y="904"/>
                  </a:lnTo>
                  <a:lnTo>
                    <a:pt x="7509" y="810"/>
                  </a:lnTo>
                  <a:lnTo>
                    <a:pt x="7396" y="716"/>
                  </a:lnTo>
                  <a:lnTo>
                    <a:pt x="7264" y="660"/>
                  </a:lnTo>
                  <a:lnTo>
                    <a:pt x="5589" y="39"/>
                  </a:lnTo>
                  <a:lnTo>
                    <a:pt x="5589" y="39"/>
                  </a:lnTo>
                  <a:lnTo>
                    <a:pt x="5495" y="20"/>
                  </a:lnTo>
                  <a:lnTo>
                    <a:pt x="5382" y="1"/>
                  </a:lnTo>
                  <a:lnTo>
                    <a:pt x="5288" y="1"/>
                  </a:lnTo>
                  <a:lnTo>
                    <a:pt x="5194" y="20"/>
                  </a:lnTo>
                  <a:lnTo>
                    <a:pt x="5194" y="20"/>
                  </a:lnTo>
                  <a:lnTo>
                    <a:pt x="5043" y="76"/>
                  </a:lnTo>
                  <a:lnTo>
                    <a:pt x="4893" y="170"/>
                  </a:lnTo>
                  <a:lnTo>
                    <a:pt x="4780" y="302"/>
                  </a:lnTo>
                  <a:lnTo>
                    <a:pt x="4705" y="45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5" name="Google Shape;2595;p30"/>
            <p:cNvSpPr/>
            <p:nvPr/>
          </p:nvSpPr>
          <p:spPr>
            <a:xfrm>
              <a:off x="8881066" y="3379354"/>
              <a:ext cx="144409" cy="176711"/>
            </a:xfrm>
            <a:custGeom>
              <a:avLst/>
              <a:gdLst/>
              <a:ahLst/>
              <a:cxnLst/>
              <a:rect l="l" t="t" r="r" b="b"/>
              <a:pathLst>
                <a:path w="2862" h="3502" extrusionOk="0">
                  <a:moveTo>
                    <a:pt x="1168" y="1"/>
                  </a:moveTo>
                  <a:lnTo>
                    <a:pt x="1" y="2955"/>
                  </a:lnTo>
                  <a:lnTo>
                    <a:pt x="1826" y="3501"/>
                  </a:lnTo>
                  <a:lnTo>
                    <a:pt x="2861" y="660"/>
                  </a:lnTo>
                  <a:lnTo>
                    <a:pt x="1168"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6" name="Google Shape;2596;p30"/>
            <p:cNvSpPr/>
            <p:nvPr/>
          </p:nvSpPr>
          <p:spPr>
            <a:xfrm>
              <a:off x="8881066" y="3379354"/>
              <a:ext cx="144409" cy="176711"/>
            </a:xfrm>
            <a:custGeom>
              <a:avLst/>
              <a:gdLst/>
              <a:ahLst/>
              <a:cxnLst/>
              <a:rect l="l" t="t" r="r" b="b"/>
              <a:pathLst>
                <a:path w="2862" h="3502" fill="none" extrusionOk="0">
                  <a:moveTo>
                    <a:pt x="1168" y="1"/>
                  </a:moveTo>
                  <a:lnTo>
                    <a:pt x="1" y="2955"/>
                  </a:lnTo>
                  <a:lnTo>
                    <a:pt x="1826" y="3501"/>
                  </a:lnTo>
                  <a:lnTo>
                    <a:pt x="2861" y="660"/>
                  </a:lnTo>
                  <a:lnTo>
                    <a:pt x="116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7" name="Google Shape;2597;p30"/>
            <p:cNvSpPr/>
            <p:nvPr/>
          </p:nvSpPr>
          <p:spPr>
            <a:xfrm>
              <a:off x="8803208" y="1329205"/>
              <a:ext cx="343817" cy="583116"/>
            </a:xfrm>
            <a:custGeom>
              <a:avLst/>
              <a:gdLst/>
              <a:ahLst/>
              <a:cxnLst/>
              <a:rect l="l" t="t" r="r" b="b"/>
              <a:pathLst>
                <a:path w="6814" h="11556" extrusionOk="0">
                  <a:moveTo>
                    <a:pt x="2334" y="1"/>
                  </a:moveTo>
                  <a:lnTo>
                    <a:pt x="2203" y="19"/>
                  </a:lnTo>
                  <a:lnTo>
                    <a:pt x="2071" y="57"/>
                  </a:lnTo>
                  <a:lnTo>
                    <a:pt x="415" y="735"/>
                  </a:lnTo>
                  <a:lnTo>
                    <a:pt x="321" y="772"/>
                  </a:lnTo>
                  <a:lnTo>
                    <a:pt x="245" y="847"/>
                  </a:lnTo>
                  <a:lnTo>
                    <a:pt x="170" y="904"/>
                  </a:lnTo>
                  <a:lnTo>
                    <a:pt x="95" y="998"/>
                  </a:lnTo>
                  <a:lnTo>
                    <a:pt x="38" y="1130"/>
                  </a:lnTo>
                  <a:lnTo>
                    <a:pt x="1" y="1299"/>
                  </a:lnTo>
                  <a:lnTo>
                    <a:pt x="1" y="1468"/>
                  </a:lnTo>
                  <a:lnTo>
                    <a:pt x="38" y="1638"/>
                  </a:lnTo>
                  <a:lnTo>
                    <a:pt x="3821" y="11104"/>
                  </a:lnTo>
                  <a:lnTo>
                    <a:pt x="3896" y="11236"/>
                  </a:lnTo>
                  <a:lnTo>
                    <a:pt x="3990" y="11348"/>
                  </a:lnTo>
                  <a:lnTo>
                    <a:pt x="4085" y="11424"/>
                  </a:lnTo>
                  <a:lnTo>
                    <a:pt x="4216" y="11499"/>
                  </a:lnTo>
                  <a:lnTo>
                    <a:pt x="4348" y="11537"/>
                  </a:lnTo>
                  <a:lnTo>
                    <a:pt x="4480" y="11555"/>
                  </a:lnTo>
                  <a:lnTo>
                    <a:pt x="4611" y="11537"/>
                  </a:lnTo>
                  <a:lnTo>
                    <a:pt x="4743" y="11480"/>
                  </a:lnTo>
                  <a:lnTo>
                    <a:pt x="6399" y="10765"/>
                  </a:lnTo>
                  <a:lnTo>
                    <a:pt x="6512" y="10709"/>
                  </a:lnTo>
                  <a:lnTo>
                    <a:pt x="6606" y="10633"/>
                  </a:lnTo>
                  <a:lnTo>
                    <a:pt x="6700" y="10539"/>
                  </a:lnTo>
                  <a:lnTo>
                    <a:pt x="6757" y="10426"/>
                  </a:lnTo>
                  <a:lnTo>
                    <a:pt x="6794" y="10295"/>
                  </a:lnTo>
                  <a:lnTo>
                    <a:pt x="6813" y="10163"/>
                  </a:lnTo>
                  <a:lnTo>
                    <a:pt x="6813" y="10012"/>
                  </a:lnTo>
                  <a:lnTo>
                    <a:pt x="6776" y="9881"/>
                  </a:lnTo>
                  <a:lnTo>
                    <a:pt x="2974" y="433"/>
                  </a:lnTo>
                  <a:lnTo>
                    <a:pt x="2918" y="320"/>
                  </a:lnTo>
                  <a:lnTo>
                    <a:pt x="2824" y="208"/>
                  </a:lnTo>
                  <a:lnTo>
                    <a:pt x="2730" y="113"/>
                  </a:lnTo>
                  <a:lnTo>
                    <a:pt x="2598" y="57"/>
                  </a:lnTo>
                  <a:lnTo>
                    <a:pt x="2485" y="19"/>
                  </a:lnTo>
                  <a:lnTo>
                    <a:pt x="233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8" name="Google Shape;2598;p30"/>
            <p:cNvSpPr/>
            <p:nvPr/>
          </p:nvSpPr>
          <p:spPr>
            <a:xfrm>
              <a:off x="8803208" y="1329205"/>
              <a:ext cx="343817" cy="583116"/>
            </a:xfrm>
            <a:custGeom>
              <a:avLst/>
              <a:gdLst/>
              <a:ahLst/>
              <a:cxnLst/>
              <a:rect l="l" t="t" r="r" b="b"/>
              <a:pathLst>
                <a:path w="6814" h="11556" fill="none" extrusionOk="0">
                  <a:moveTo>
                    <a:pt x="38" y="1638"/>
                  </a:moveTo>
                  <a:lnTo>
                    <a:pt x="3821" y="11104"/>
                  </a:lnTo>
                  <a:lnTo>
                    <a:pt x="3821" y="11104"/>
                  </a:lnTo>
                  <a:lnTo>
                    <a:pt x="3896" y="11236"/>
                  </a:lnTo>
                  <a:lnTo>
                    <a:pt x="3990" y="11348"/>
                  </a:lnTo>
                  <a:lnTo>
                    <a:pt x="4085" y="11424"/>
                  </a:lnTo>
                  <a:lnTo>
                    <a:pt x="4216" y="11499"/>
                  </a:lnTo>
                  <a:lnTo>
                    <a:pt x="4216" y="11499"/>
                  </a:lnTo>
                  <a:lnTo>
                    <a:pt x="4348" y="11537"/>
                  </a:lnTo>
                  <a:lnTo>
                    <a:pt x="4480" y="11555"/>
                  </a:lnTo>
                  <a:lnTo>
                    <a:pt x="4611" y="11537"/>
                  </a:lnTo>
                  <a:lnTo>
                    <a:pt x="4743" y="11480"/>
                  </a:lnTo>
                  <a:lnTo>
                    <a:pt x="6399" y="10765"/>
                  </a:lnTo>
                  <a:lnTo>
                    <a:pt x="6399" y="10765"/>
                  </a:lnTo>
                  <a:lnTo>
                    <a:pt x="6512" y="10709"/>
                  </a:lnTo>
                  <a:lnTo>
                    <a:pt x="6606" y="10633"/>
                  </a:lnTo>
                  <a:lnTo>
                    <a:pt x="6700" y="10539"/>
                  </a:lnTo>
                  <a:lnTo>
                    <a:pt x="6757" y="10426"/>
                  </a:lnTo>
                  <a:lnTo>
                    <a:pt x="6757" y="10426"/>
                  </a:lnTo>
                  <a:lnTo>
                    <a:pt x="6794" y="10295"/>
                  </a:lnTo>
                  <a:lnTo>
                    <a:pt x="6813" y="10163"/>
                  </a:lnTo>
                  <a:lnTo>
                    <a:pt x="6813" y="10012"/>
                  </a:lnTo>
                  <a:lnTo>
                    <a:pt x="6776" y="9881"/>
                  </a:lnTo>
                  <a:lnTo>
                    <a:pt x="2974" y="433"/>
                  </a:lnTo>
                  <a:lnTo>
                    <a:pt x="2974" y="433"/>
                  </a:lnTo>
                  <a:lnTo>
                    <a:pt x="2918" y="320"/>
                  </a:lnTo>
                  <a:lnTo>
                    <a:pt x="2824" y="208"/>
                  </a:lnTo>
                  <a:lnTo>
                    <a:pt x="2730" y="113"/>
                  </a:lnTo>
                  <a:lnTo>
                    <a:pt x="2598" y="57"/>
                  </a:lnTo>
                  <a:lnTo>
                    <a:pt x="2598" y="57"/>
                  </a:lnTo>
                  <a:lnTo>
                    <a:pt x="2485" y="19"/>
                  </a:lnTo>
                  <a:lnTo>
                    <a:pt x="2334" y="1"/>
                  </a:lnTo>
                  <a:lnTo>
                    <a:pt x="2203" y="19"/>
                  </a:lnTo>
                  <a:lnTo>
                    <a:pt x="2071" y="57"/>
                  </a:lnTo>
                  <a:lnTo>
                    <a:pt x="415" y="735"/>
                  </a:lnTo>
                  <a:lnTo>
                    <a:pt x="415" y="735"/>
                  </a:lnTo>
                  <a:lnTo>
                    <a:pt x="321" y="772"/>
                  </a:lnTo>
                  <a:lnTo>
                    <a:pt x="245" y="847"/>
                  </a:lnTo>
                  <a:lnTo>
                    <a:pt x="170" y="904"/>
                  </a:lnTo>
                  <a:lnTo>
                    <a:pt x="95" y="998"/>
                  </a:lnTo>
                  <a:lnTo>
                    <a:pt x="95" y="998"/>
                  </a:lnTo>
                  <a:lnTo>
                    <a:pt x="38" y="1130"/>
                  </a:lnTo>
                  <a:lnTo>
                    <a:pt x="1" y="1299"/>
                  </a:lnTo>
                  <a:lnTo>
                    <a:pt x="1" y="1468"/>
                  </a:lnTo>
                  <a:lnTo>
                    <a:pt x="38" y="163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9" name="Google Shape;2599;p30"/>
            <p:cNvSpPr/>
            <p:nvPr/>
          </p:nvSpPr>
          <p:spPr>
            <a:xfrm>
              <a:off x="8991218" y="1762245"/>
              <a:ext cx="122561" cy="109246"/>
            </a:xfrm>
            <a:custGeom>
              <a:avLst/>
              <a:gdLst/>
              <a:ahLst/>
              <a:cxnLst/>
              <a:rect l="l" t="t" r="r" b="b"/>
              <a:pathLst>
                <a:path w="2429" h="2165" extrusionOk="0">
                  <a:moveTo>
                    <a:pt x="1902" y="0"/>
                  </a:moveTo>
                  <a:lnTo>
                    <a:pt x="1" y="1016"/>
                  </a:lnTo>
                  <a:lnTo>
                    <a:pt x="566" y="2164"/>
                  </a:lnTo>
                  <a:lnTo>
                    <a:pt x="2429" y="1129"/>
                  </a:lnTo>
                  <a:lnTo>
                    <a:pt x="1902"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0" name="Google Shape;2600;p30"/>
            <p:cNvSpPr/>
            <p:nvPr/>
          </p:nvSpPr>
          <p:spPr>
            <a:xfrm>
              <a:off x="8991218" y="1762245"/>
              <a:ext cx="122561" cy="109246"/>
            </a:xfrm>
            <a:custGeom>
              <a:avLst/>
              <a:gdLst/>
              <a:ahLst/>
              <a:cxnLst/>
              <a:rect l="l" t="t" r="r" b="b"/>
              <a:pathLst>
                <a:path w="2429" h="2165" fill="none" extrusionOk="0">
                  <a:moveTo>
                    <a:pt x="1902" y="0"/>
                  </a:moveTo>
                  <a:lnTo>
                    <a:pt x="1" y="1016"/>
                  </a:lnTo>
                  <a:lnTo>
                    <a:pt x="566" y="2164"/>
                  </a:lnTo>
                  <a:lnTo>
                    <a:pt x="2429" y="1129"/>
                  </a:lnTo>
                  <a:lnTo>
                    <a:pt x="190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1" name="Google Shape;2601;p30"/>
            <p:cNvSpPr/>
            <p:nvPr/>
          </p:nvSpPr>
          <p:spPr>
            <a:xfrm>
              <a:off x="8445255" y="3031843"/>
              <a:ext cx="320052" cy="584024"/>
            </a:xfrm>
            <a:custGeom>
              <a:avLst/>
              <a:gdLst/>
              <a:ahLst/>
              <a:cxnLst/>
              <a:rect l="l" t="t" r="r" b="b"/>
              <a:pathLst>
                <a:path w="6343" h="11574" extrusionOk="0">
                  <a:moveTo>
                    <a:pt x="3858" y="0"/>
                  </a:moveTo>
                  <a:lnTo>
                    <a:pt x="3764" y="19"/>
                  </a:lnTo>
                  <a:lnTo>
                    <a:pt x="3613" y="94"/>
                  </a:lnTo>
                  <a:lnTo>
                    <a:pt x="3482" y="188"/>
                  </a:lnTo>
                  <a:lnTo>
                    <a:pt x="3369" y="320"/>
                  </a:lnTo>
                  <a:lnTo>
                    <a:pt x="3293" y="471"/>
                  </a:lnTo>
                  <a:lnTo>
                    <a:pt x="38" y="10144"/>
                  </a:lnTo>
                  <a:lnTo>
                    <a:pt x="0" y="10275"/>
                  </a:lnTo>
                  <a:lnTo>
                    <a:pt x="0" y="10407"/>
                  </a:lnTo>
                  <a:lnTo>
                    <a:pt x="19" y="10558"/>
                  </a:lnTo>
                  <a:lnTo>
                    <a:pt x="75" y="10670"/>
                  </a:lnTo>
                  <a:lnTo>
                    <a:pt x="151" y="10783"/>
                  </a:lnTo>
                  <a:lnTo>
                    <a:pt x="245" y="10896"/>
                  </a:lnTo>
                  <a:lnTo>
                    <a:pt x="358" y="10972"/>
                  </a:lnTo>
                  <a:lnTo>
                    <a:pt x="489" y="11028"/>
                  </a:lnTo>
                  <a:lnTo>
                    <a:pt x="2202" y="11555"/>
                  </a:lnTo>
                  <a:lnTo>
                    <a:pt x="2334" y="11574"/>
                  </a:lnTo>
                  <a:lnTo>
                    <a:pt x="2465" y="11574"/>
                  </a:lnTo>
                  <a:lnTo>
                    <a:pt x="2578" y="11555"/>
                  </a:lnTo>
                  <a:lnTo>
                    <a:pt x="2691" y="11517"/>
                  </a:lnTo>
                  <a:lnTo>
                    <a:pt x="2823" y="11442"/>
                  </a:lnTo>
                  <a:lnTo>
                    <a:pt x="2917" y="11348"/>
                  </a:lnTo>
                  <a:lnTo>
                    <a:pt x="3011" y="11235"/>
                  </a:lnTo>
                  <a:lnTo>
                    <a:pt x="3068" y="11103"/>
                  </a:lnTo>
                  <a:lnTo>
                    <a:pt x="6304" y="1468"/>
                  </a:lnTo>
                  <a:lnTo>
                    <a:pt x="6342" y="1336"/>
                  </a:lnTo>
                  <a:lnTo>
                    <a:pt x="6342" y="1186"/>
                  </a:lnTo>
                  <a:lnTo>
                    <a:pt x="6323" y="1054"/>
                  </a:lnTo>
                  <a:lnTo>
                    <a:pt x="6267" y="941"/>
                  </a:lnTo>
                  <a:lnTo>
                    <a:pt x="6210" y="828"/>
                  </a:lnTo>
                  <a:lnTo>
                    <a:pt x="6116" y="715"/>
                  </a:lnTo>
                  <a:lnTo>
                    <a:pt x="6003" y="640"/>
                  </a:lnTo>
                  <a:lnTo>
                    <a:pt x="5872" y="583"/>
                  </a:lnTo>
                  <a:lnTo>
                    <a:pt x="4178" y="38"/>
                  </a:lnTo>
                  <a:lnTo>
                    <a:pt x="4065"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2" name="Google Shape;2602;p30"/>
            <p:cNvSpPr/>
            <p:nvPr/>
          </p:nvSpPr>
          <p:spPr>
            <a:xfrm>
              <a:off x="8445255" y="3031843"/>
              <a:ext cx="320052" cy="584024"/>
            </a:xfrm>
            <a:custGeom>
              <a:avLst/>
              <a:gdLst/>
              <a:ahLst/>
              <a:cxnLst/>
              <a:rect l="l" t="t" r="r" b="b"/>
              <a:pathLst>
                <a:path w="6343" h="11574" fill="none" extrusionOk="0">
                  <a:moveTo>
                    <a:pt x="3293" y="471"/>
                  </a:moveTo>
                  <a:lnTo>
                    <a:pt x="38" y="10144"/>
                  </a:lnTo>
                  <a:lnTo>
                    <a:pt x="38" y="10144"/>
                  </a:lnTo>
                  <a:lnTo>
                    <a:pt x="0" y="10275"/>
                  </a:lnTo>
                  <a:lnTo>
                    <a:pt x="0" y="10407"/>
                  </a:lnTo>
                  <a:lnTo>
                    <a:pt x="19" y="10558"/>
                  </a:lnTo>
                  <a:lnTo>
                    <a:pt x="75" y="10670"/>
                  </a:lnTo>
                  <a:lnTo>
                    <a:pt x="75" y="10670"/>
                  </a:lnTo>
                  <a:lnTo>
                    <a:pt x="151" y="10783"/>
                  </a:lnTo>
                  <a:lnTo>
                    <a:pt x="245" y="10896"/>
                  </a:lnTo>
                  <a:lnTo>
                    <a:pt x="358" y="10972"/>
                  </a:lnTo>
                  <a:lnTo>
                    <a:pt x="489" y="11028"/>
                  </a:lnTo>
                  <a:lnTo>
                    <a:pt x="2202" y="11555"/>
                  </a:lnTo>
                  <a:lnTo>
                    <a:pt x="2202" y="11555"/>
                  </a:lnTo>
                  <a:lnTo>
                    <a:pt x="2334" y="11574"/>
                  </a:lnTo>
                  <a:lnTo>
                    <a:pt x="2465" y="11574"/>
                  </a:lnTo>
                  <a:lnTo>
                    <a:pt x="2578" y="11555"/>
                  </a:lnTo>
                  <a:lnTo>
                    <a:pt x="2691" y="11517"/>
                  </a:lnTo>
                  <a:lnTo>
                    <a:pt x="2691" y="11517"/>
                  </a:lnTo>
                  <a:lnTo>
                    <a:pt x="2823" y="11442"/>
                  </a:lnTo>
                  <a:lnTo>
                    <a:pt x="2917" y="11348"/>
                  </a:lnTo>
                  <a:lnTo>
                    <a:pt x="3011" y="11235"/>
                  </a:lnTo>
                  <a:lnTo>
                    <a:pt x="3068" y="11103"/>
                  </a:lnTo>
                  <a:lnTo>
                    <a:pt x="6304" y="1468"/>
                  </a:lnTo>
                  <a:lnTo>
                    <a:pt x="6304" y="1468"/>
                  </a:lnTo>
                  <a:lnTo>
                    <a:pt x="6342" y="1336"/>
                  </a:lnTo>
                  <a:lnTo>
                    <a:pt x="6342" y="1186"/>
                  </a:lnTo>
                  <a:lnTo>
                    <a:pt x="6323" y="1054"/>
                  </a:lnTo>
                  <a:lnTo>
                    <a:pt x="6267" y="941"/>
                  </a:lnTo>
                  <a:lnTo>
                    <a:pt x="6267" y="941"/>
                  </a:lnTo>
                  <a:lnTo>
                    <a:pt x="6210" y="828"/>
                  </a:lnTo>
                  <a:lnTo>
                    <a:pt x="6116" y="715"/>
                  </a:lnTo>
                  <a:lnTo>
                    <a:pt x="6003" y="640"/>
                  </a:lnTo>
                  <a:lnTo>
                    <a:pt x="5872" y="583"/>
                  </a:lnTo>
                  <a:lnTo>
                    <a:pt x="4178" y="38"/>
                  </a:lnTo>
                  <a:lnTo>
                    <a:pt x="4178" y="38"/>
                  </a:lnTo>
                  <a:lnTo>
                    <a:pt x="4065" y="0"/>
                  </a:lnTo>
                  <a:lnTo>
                    <a:pt x="3971" y="0"/>
                  </a:lnTo>
                  <a:lnTo>
                    <a:pt x="3858" y="0"/>
                  </a:lnTo>
                  <a:lnTo>
                    <a:pt x="3764" y="19"/>
                  </a:lnTo>
                  <a:lnTo>
                    <a:pt x="3764" y="19"/>
                  </a:lnTo>
                  <a:lnTo>
                    <a:pt x="3613" y="94"/>
                  </a:lnTo>
                  <a:lnTo>
                    <a:pt x="3482" y="188"/>
                  </a:lnTo>
                  <a:lnTo>
                    <a:pt x="3369" y="320"/>
                  </a:lnTo>
                  <a:lnTo>
                    <a:pt x="3293" y="47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3" name="Google Shape;2603;p30"/>
            <p:cNvSpPr/>
            <p:nvPr/>
          </p:nvSpPr>
          <p:spPr>
            <a:xfrm>
              <a:off x="8476589" y="3481937"/>
              <a:ext cx="122511" cy="84571"/>
            </a:xfrm>
            <a:custGeom>
              <a:avLst/>
              <a:gdLst/>
              <a:ahLst/>
              <a:cxnLst/>
              <a:rect l="l" t="t" r="r" b="b"/>
              <a:pathLst>
                <a:path w="2428" h="1676" extrusionOk="0">
                  <a:moveTo>
                    <a:pt x="320" y="0"/>
                  </a:moveTo>
                  <a:lnTo>
                    <a:pt x="0" y="1224"/>
                  </a:lnTo>
                  <a:lnTo>
                    <a:pt x="2070" y="1675"/>
                  </a:lnTo>
                  <a:lnTo>
                    <a:pt x="2428" y="471"/>
                  </a:lnTo>
                  <a:lnTo>
                    <a:pt x="320"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4" name="Google Shape;2604;p30"/>
            <p:cNvSpPr/>
            <p:nvPr/>
          </p:nvSpPr>
          <p:spPr>
            <a:xfrm>
              <a:off x="8476589" y="3481937"/>
              <a:ext cx="122511" cy="84571"/>
            </a:xfrm>
            <a:custGeom>
              <a:avLst/>
              <a:gdLst/>
              <a:ahLst/>
              <a:cxnLst/>
              <a:rect l="l" t="t" r="r" b="b"/>
              <a:pathLst>
                <a:path w="2428" h="1676" fill="none" extrusionOk="0">
                  <a:moveTo>
                    <a:pt x="320" y="0"/>
                  </a:moveTo>
                  <a:lnTo>
                    <a:pt x="0" y="1224"/>
                  </a:lnTo>
                  <a:lnTo>
                    <a:pt x="2070" y="1675"/>
                  </a:lnTo>
                  <a:lnTo>
                    <a:pt x="2428" y="471"/>
                  </a:lnTo>
                  <a:lnTo>
                    <a:pt x="32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5" name="Google Shape;2605;p30"/>
            <p:cNvSpPr/>
            <p:nvPr/>
          </p:nvSpPr>
          <p:spPr>
            <a:xfrm>
              <a:off x="9400488" y="1478312"/>
              <a:ext cx="714125" cy="178578"/>
            </a:xfrm>
            <a:custGeom>
              <a:avLst/>
              <a:gdLst/>
              <a:ahLst/>
              <a:cxnLst/>
              <a:rect l="l" t="t" r="r" b="b"/>
              <a:pathLst>
                <a:path w="14153" h="3539" extrusionOk="0">
                  <a:moveTo>
                    <a:pt x="1582" y="0"/>
                  </a:moveTo>
                  <a:lnTo>
                    <a:pt x="1318" y="19"/>
                  </a:lnTo>
                  <a:lnTo>
                    <a:pt x="1074" y="75"/>
                  </a:lnTo>
                  <a:lnTo>
                    <a:pt x="829" y="170"/>
                  </a:lnTo>
                  <a:lnTo>
                    <a:pt x="622" y="301"/>
                  </a:lnTo>
                  <a:lnTo>
                    <a:pt x="471" y="414"/>
                  </a:lnTo>
                  <a:lnTo>
                    <a:pt x="340" y="565"/>
                  </a:lnTo>
                  <a:lnTo>
                    <a:pt x="227" y="734"/>
                  </a:lnTo>
                  <a:lnTo>
                    <a:pt x="133" y="903"/>
                  </a:lnTo>
                  <a:lnTo>
                    <a:pt x="57" y="1092"/>
                  </a:lnTo>
                  <a:lnTo>
                    <a:pt x="20" y="1280"/>
                  </a:lnTo>
                  <a:lnTo>
                    <a:pt x="1" y="1487"/>
                  </a:lnTo>
                  <a:lnTo>
                    <a:pt x="1" y="1713"/>
                  </a:lnTo>
                  <a:lnTo>
                    <a:pt x="39" y="1920"/>
                  </a:lnTo>
                  <a:lnTo>
                    <a:pt x="114" y="2127"/>
                  </a:lnTo>
                  <a:lnTo>
                    <a:pt x="208" y="2315"/>
                  </a:lnTo>
                  <a:lnTo>
                    <a:pt x="340" y="2503"/>
                  </a:lnTo>
                  <a:lnTo>
                    <a:pt x="434" y="2616"/>
                  </a:lnTo>
                  <a:lnTo>
                    <a:pt x="566" y="2729"/>
                  </a:lnTo>
                  <a:lnTo>
                    <a:pt x="697" y="2823"/>
                  </a:lnTo>
                  <a:lnTo>
                    <a:pt x="829" y="2898"/>
                  </a:lnTo>
                  <a:lnTo>
                    <a:pt x="980" y="2974"/>
                  </a:lnTo>
                  <a:lnTo>
                    <a:pt x="1149" y="3030"/>
                  </a:lnTo>
                  <a:lnTo>
                    <a:pt x="1299" y="3049"/>
                  </a:lnTo>
                  <a:lnTo>
                    <a:pt x="1469" y="3068"/>
                  </a:lnTo>
                  <a:lnTo>
                    <a:pt x="14078" y="3538"/>
                  </a:lnTo>
                  <a:lnTo>
                    <a:pt x="14078" y="3105"/>
                  </a:lnTo>
                  <a:lnTo>
                    <a:pt x="13795" y="3086"/>
                  </a:lnTo>
                  <a:lnTo>
                    <a:pt x="13852" y="1016"/>
                  </a:lnTo>
                  <a:lnTo>
                    <a:pt x="14134" y="1016"/>
                  </a:lnTo>
                  <a:lnTo>
                    <a:pt x="14153" y="377"/>
                  </a:lnTo>
                  <a:lnTo>
                    <a:pt x="158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6" name="Google Shape;2606;p30"/>
            <p:cNvSpPr/>
            <p:nvPr/>
          </p:nvSpPr>
          <p:spPr>
            <a:xfrm>
              <a:off x="9451805" y="1507729"/>
              <a:ext cx="647622" cy="126352"/>
            </a:xfrm>
            <a:custGeom>
              <a:avLst/>
              <a:gdLst/>
              <a:ahLst/>
              <a:cxnLst/>
              <a:rect l="l" t="t" r="r" b="b"/>
              <a:pathLst>
                <a:path w="12835" h="2504" extrusionOk="0">
                  <a:moveTo>
                    <a:pt x="791" y="1"/>
                  </a:moveTo>
                  <a:lnTo>
                    <a:pt x="640" y="38"/>
                  </a:lnTo>
                  <a:lnTo>
                    <a:pt x="508" y="95"/>
                  </a:lnTo>
                  <a:lnTo>
                    <a:pt x="377" y="170"/>
                  </a:lnTo>
                  <a:lnTo>
                    <a:pt x="282" y="264"/>
                  </a:lnTo>
                  <a:lnTo>
                    <a:pt x="207" y="339"/>
                  </a:lnTo>
                  <a:lnTo>
                    <a:pt x="132" y="433"/>
                  </a:lnTo>
                  <a:lnTo>
                    <a:pt x="75" y="546"/>
                  </a:lnTo>
                  <a:lnTo>
                    <a:pt x="38" y="659"/>
                  </a:lnTo>
                  <a:lnTo>
                    <a:pt x="0" y="791"/>
                  </a:lnTo>
                  <a:lnTo>
                    <a:pt x="0" y="904"/>
                  </a:lnTo>
                  <a:lnTo>
                    <a:pt x="0" y="1036"/>
                  </a:lnTo>
                  <a:lnTo>
                    <a:pt x="19" y="1167"/>
                  </a:lnTo>
                  <a:lnTo>
                    <a:pt x="75" y="1299"/>
                  </a:lnTo>
                  <a:lnTo>
                    <a:pt x="132" y="1412"/>
                  </a:lnTo>
                  <a:lnTo>
                    <a:pt x="207" y="1525"/>
                  </a:lnTo>
                  <a:lnTo>
                    <a:pt x="339" y="1657"/>
                  </a:lnTo>
                  <a:lnTo>
                    <a:pt x="508" y="1770"/>
                  </a:lnTo>
                  <a:lnTo>
                    <a:pt x="696" y="1845"/>
                  </a:lnTo>
                  <a:lnTo>
                    <a:pt x="791" y="1864"/>
                  </a:lnTo>
                  <a:lnTo>
                    <a:pt x="903" y="1864"/>
                  </a:lnTo>
                  <a:lnTo>
                    <a:pt x="12778" y="2503"/>
                  </a:lnTo>
                  <a:lnTo>
                    <a:pt x="12835" y="433"/>
                  </a:lnTo>
                  <a:lnTo>
                    <a:pt x="96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7" name="Google Shape;2607;p30"/>
            <p:cNvSpPr/>
            <p:nvPr/>
          </p:nvSpPr>
          <p:spPr>
            <a:xfrm>
              <a:off x="9357800" y="1318760"/>
              <a:ext cx="714075" cy="178578"/>
            </a:xfrm>
            <a:custGeom>
              <a:avLst/>
              <a:gdLst/>
              <a:ahLst/>
              <a:cxnLst/>
              <a:rect l="l" t="t" r="r" b="b"/>
              <a:pathLst>
                <a:path w="14152" h="3539" extrusionOk="0">
                  <a:moveTo>
                    <a:pt x="1581" y="1"/>
                  </a:moveTo>
                  <a:lnTo>
                    <a:pt x="1317" y="19"/>
                  </a:lnTo>
                  <a:lnTo>
                    <a:pt x="1073" y="76"/>
                  </a:lnTo>
                  <a:lnTo>
                    <a:pt x="828" y="170"/>
                  </a:lnTo>
                  <a:lnTo>
                    <a:pt x="621" y="302"/>
                  </a:lnTo>
                  <a:lnTo>
                    <a:pt x="471" y="415"/>
                  </a:lnTo>
                  <a:lnTo>
                    <a:pt x="339" y="565"/>
                  </a:lnTo>
                  <a:lnTo>
                    <a:pt x="226" y="734"/>
                  </a:lnTo>
                  <a:lnTo>
                    <a:pt x="132" y="904"/>
                  </a:lnTo>
                  <a:lnTo>
                    <a:pt x="57" y="1092"/>
                  </a:lnTo>
                  <a:lnTo>
                    <a:pt x="19" y="1280"/>
                  </a:lnTo>
                  <a:lnTo>
                    <a:pt x="0" y="1487"/>
                  </a:lnTo>
                  <a:lnTo>
                    <a:pt x="0" y="1713"/>
                  </a:lnTo>
                  <a:lnTo>
                    <a:pt x="38" y="1920"/>
                  </a:lnTo>
                  <a:lnTo>
                    <a:pt x="113" y="2127"/>
                  </a:lnTo>
                  <a:lnTo>
                    <a:pt x="207" y="2334"/>
                  </a:lnTo>
                  <a:lnTo>
                    <a:pt x="339" y="2503"/>
                  </a:lnTo>
                  <a:lnTo>
                    <a:pt x="433" y="2616"/>
                  </a:lnTo>
                  <a:lnTo>
                    <a:pt x="565" y="2729"/>
                  </a:lnTo>
                  <a:lnTo>
                    <a:pt x="696" y="2823"/>
                  </a:lnTo>
                  <a:lnTo>
                    <a:pt x="828" y="2899"/>
                  </a:lnTo>
                  <a:lnTo>
                    <a:pt x="979" y="2974"/>
                  </a:lnTo>
                  <a:lnTo>
                    <a:pt x="1129" y="3030"/>
                  </a:lnTo>
                  <a:lnTo>
                    <a:pt x="1299" y="3049"/>
                  </a:lnTo>
                  <a:lnTo>
                    <a:pt x="1468" y="3068"/>
                  </a:lnTo>
                  <a:lnTo>
                    <a:pt x="14077" y="3539"/>
                  </a:lnTo>
                  <a:lnTo>
                    <a:pt x="14077" y="3106"/>
                  </a:lnTo>
                  <a:lnTo>
                    <a:pt x="13776" y="3087"/>
                  </a:lnTo>
                  <a:lnTo>
                    <a:pt x="13832" y="1017"/>
                  </a:lnTo>
                  <a:lnTo>
                    <a:pt x="14133" y="1017"/>
                  </a:lnTo>
                  <a:lnTo>
                    <a:pt x="14152" y="377"/>
                  </a:lnTo>
                  <a:lnTo>
                    <a:pt x="158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8" name="Google Shape;2608;p30"/>
            <p:cNvSpPr/>
            <p:nvPr/>
          </p:nvSpPr>
          <p:spPr>
            <a:xfrm>
              <a:off x="9409066" y="1348178"/>
              <a:ext cx="646714" cy="126352"/>
            </a:xfrm>
            <a:custGeom>
              <a:avLst/>
              <a:gdLst/>
              <a:ahLst/>
              <a:cxnLst/>
              <a:rect l="l" t="t" r="r" b="b"/>
              <a:pathLst>
                <a:path w="12817" h="2504" extrusionOk="0">
                  <a:moveTo>
                    <a:pt x="791" y="1"/>
                  </a:moveTo>
                  <a:lnTo>
                    <a:pt x="640" y="39"/>
                  </a:lnTo>
                  <a:lnTo>
                    <a:pt x="508" y="95"/>
                  </a:lnTo>
                  <a:lnTo>
                    <a:pt x="377" y="170"/>
                  </a:lnTo>
                  <a:lnTo>
                    <a:pt x="283" y="264"/>
                  </a:lnTo>
                  <a:lnTo>
                    <a:pt x="207" y="340"/>
                  </a:lnTo>
                  <a:lnTo>
                    <a:pt x="132" y="434"/>
                  </a:lnTo>
                  <a:lnTo>
                    <a:pt x="76" y="547"/>
                  </a:lnTo>
                  <a:lnTo>
                    <a:pt x="38" y="660"/>
                  </a:lnTo>
                  <a:lnTo>
                    <a:pt x="0" y="791"/>
                  </a:lnTo>
                  <a:lnTo>
                    <a:pt x="0" y="904"/>
                  </a:lnTo>
                  <a:lnTo>
                    <a:pt x="0" y="1036"/>
                  </a:lnTo>
                  <a:lnTo>
                    <a:pt x="19" y="1168"/>
                  </a:lnTo>
                  <a:lnTo>
                    <a:pt x="76" y="1299"/>
                  </a:lnTo>
                  <a:lnTo>
                    <a:pt x="132" y="1412"/>
                  </a:lnTo>
                  <a:lnTo>
                    <a:pt x="207" y="1525"/>
                  </a:lnTo>
                  <a:lnTo>
                    <a:pt x="339" y="1657"/>
                  </a:lnTo>
                  <a:lnTo>
                    <a:pt x="508" y="1770"/>
                  </a:lnTo>
                  <a:lnTo>
                    <a:pt x="697" y="1845"/>
                  </a:lnTo>
                  <a:lnTo>
                    <a:pt x="791" y="1864"/>
                  </a:lnTo>
                  <a:lnTo>
                    <a:pt x="904" y="1864"/>
                  </a:lnTo>
                  <a:lnTo>
                    <a:pt x="12760" y="2504"/>
                  </a:lnTo>
                  <a:lnTo>
                    <a:pt x="12816" y="434"/>
                  </a:lnTo>
                  <a:lnTo>
                    <a:pt x="96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9" name="Google Shape;2609;p30"/>
            <p:cNvSpPr/>
            <p:nvPr/>
          </p:nvSpPr>
          <p:spPr>
            <a:xfrm>
              <a:off x="9459373" y="1164003"/>
              <a:ext cx="715084" cy="178578"/>
            </a:xfrm>
            <a:custGeom>
              <a:avLst/>
              <a:gdLst/>
              <a:ahLst/>
              <a:cxnLst/>
              <a:rect l="l" t="t" r="r" b="b"/>
              <a:pathLst>
                <a:path w="14172" h="3539" extrusionOk="0">
                  <a:moveTo>
                    <a:pt x="1582" y="0"/>
                  </a:moveTo>
                  <a:lnTo>
                    <a:pt x="1318" y="19"/>
                  </a:lnTo>
                  <a:lnTo>
                    <a:pt x="1073" y="75"/>
                  </a:lnTo>
                  <a:lnTo>
                    <a:pt x="848" y="169"/>
                  </a:lnTo>
                  <a:lnTo>
                    <a:pt x="641" y="301"/>
                  </a:lnTo>
                  <a:lnTo>
                    <a:pt x="471" y="433"/>
                  </a:lnTo>
                  <a:lnTo>
                    <a:pt x="339" y="565"/>
                  </a:lnTo>
                  <a:lnTo>
                    <a:pt x="227" y="734"/>
                  </a:lnTo>
                  <a:lnTo>
                    <a:pt x="132" y="903"/>
                  </a:lnTo>
                  <a:lnTo>
                    <a:pt x="57" y="1092"/>
                  </a:lnTo>
                  <a:lnTo>
                    <a:pt x="20" y="1299"/>
                  </a:lnTo>
                  <a:lnTo>
                    <a:pt x="1" y="1506"/>
                  </a:lnTo>
                  <a:lnTo>
                    <a:pt x="20" y="1713"/>
                  </a:lnTo>
                  <a:lnTo>
                    <a:pt x="57" y="1938"/>
                  </a:lnTo>
                  <a:lnTo>
                    <a:pt x="114" y="2145"/>
                  </a:lnTo>
                  <a:lnTo>
                    <a:pt x="227" y="2334"/>
                  </a:lnTo>
                  <a:lnTo>
                    <a:pt x="339" y="2503"/>
                  </a:lnTo>
                  <a:lnTo>
                    <a:pt x="452" y="2635"/>
                  </a:lnTo>
                  <a:lnTo>
                    <a:pt x="565" y="2729"/>
                  </a:lnTo>
                  <a:lnTo>
                    <a:pt x="697" y="2823"/>
                  </a:lnTo>
                  <a:lnTo>
                    <a:pt x="848" y="2917"/>
                  </a:lnTo>
                  <a:lnTo>
                    <a:pt x="998" y="2973"/>
                  </a:lnTo>
                  <a:lnTo>
                    <a:pt x="1149" y="3030"/>
                  </a:lnTo>
                  <a:lnTo>
                    <a:pt x="1318" y="3068"/>
                  </a:lnTo>
                  <a:lnTo>
                    <a:pt x="1487" y="3086"/>
                  </a:lnTo>
                  <a:lnTo>
                    <a:pt x="14077" y="3538"/>
                  </a:lnTo>
                  <a:lnTo>
                    <a:pt x="14096" y="3124"/>
                  </a:lnTo>
                  <a:lnTo>
                    <a:pt x="13795" y="3086"/>
                  </a:lnTo>
                  <a:lnTo>
                    <a:pt x="13851" y="1016"/>
                  </a:lnTo>
                  <a:lnTo>
                    <a:pt x="14153" y="1035"/>
                  </a:lnTo>
                  <a:lnTo>
                    <a:pt x="14171" y="376"/>
                  </a:lnTo>
                  <a:lnTo>
                    <a:pt x="158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0" name="Google Shape;2610;p30"/>
            <p:cNvSpPr/>
            <p:nvPr/>
          </p:nvSpPr>
          <p:spPr>
            <a:xfrm>
              <a:off x="9510639" y="1193420"/>
              <a:ext cx="647672" cy="126352"/>
            </a:xfrm>
            <a:custGeom>
              <a:avLst/>
              <a:gdLst/>
              <a:ahLst/>
              <a:cxnLst/>
              <a:rect l="l" t="t" r="r" b="b"/>
              <a:pathLst>
                <a:path w="12836" h="2504" extrusionOk="0">
                  <a:moveTo>
                    <a:pt x="961" y="0"/>
                  </a:moveTo>
                  <a:lnTo>
                    <a:pt x="810" y="19"/>
                  </a:lnTo>
                  <a:lnTo>
                    <a:pt x="660" y="57"/>
                  </a:lnTo>
                  <a:lnTo>
                    <a:pt x="509" y="113"/>
                  </a:lnTo>
                  <a:lnTo>
                    <a:pt x="396" y="189"/>
                  </a:lnTo>
                  <a:lnTo>
                    <a:pt x="302" y="264"/>
                  </a:lnTo>
                  <a:lnTo>
                    <a:pt x="208" y="358"/>
                  </a:lnTo>
                  <a:lnTo>
                    <a:pt x="151" y="452"/>
                  </a:lnTo>
                  <a:lnTo>
                    <a:pt x="95" y="565"/>
                  </a:lnTo>
                  <a:lnTo>
                    <a:pt x="39" y="678"/>
                  </a:lnTo>
                  <a:lnTo>
                    <a:pt x="20" y="791"/>
                  </a:lnTo>
                  <a:lnTo>
                    <a:pt x="1" y="923"/>
                  </a:lnTo>
                  <a:lnTo>
                    <a:pt x="1" y="1054"/>
                  </a:lnTo>
                  <a:lnTo>
                    <a:pt x="39" y="1186"/>
                  </a:lnTo>
                  <a:lnTo>
                    <a:pt x="76" y="1299"/>
                  </a:lnTo>
                  <a:lnTo>
                    <a:pt x="133" y="1431"/>
                  </a:lnTo>
                  <a:lnTo>
                    <a:pt x="208" y="1525"/>
                  </a:lnTo>
                  <a:lnTo>
                    <a:pt x="340" y="1675"/>
                  </a:lnTo>
                  <a:lnTo>
                    <a:pt x="509" y="1769"/>
                  </a:lnTo>
                  <a:lnTo>
                    <a:pt x="697" y="1845"/>
                  </a:lnTo>
                  <a:lnTo>
                    <a:pt x="810" y="1864"/>
                  </a:lnTo>
                  <a:lnTo>
                    <a:pt x="904" y="1882"/>
                  </a:lnTo>
                  <a:lnTo>
                    <a:pt x="12779" y="2503"/>
                  </a:lnTo>
                  <a:lnTo>
                    <a:pt x="12835" y="433"/>
                  </a:lnTo>
                  <a:lnTo>
                    <a:pt x="96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1" name="Google Shape;2611;p30"/>
            <p:cNvSpPr/>
            <p:nvPr/>
          </p:nvSpPr>
          <p:spPr>
            <a:xfrm>
              <a:off x="9759451" y="2057531"/>
              <a:ext cx="128263" cy="431181"/>
            </a:xfrm>
            <a:custGeom>
              <a:avLst/>
              <a:gdLst/>
              <a:ahLst/>
              <a:cxnLst/>
              <a:rect l="l" t="t" r="r" b="b"/>
              <a:pathLst>
                <a:path w="2542" h="8545" extrusionOk="0">
                  <a:moveTo>
                    <a:pt x="2221" y="1"/>
                  </a:moveTo>
                  <a:lnTo>
                    <a:pt x="2127" y="20"/>
                  </a:lnTo>
                  <a:lnTo>
                    <a:pt x="1901" y="151"/>
                  </a:lnTo>
                  <a:lnTo>
                    <a:pt x="1694" y="321"/>
                  </a:lnTo>
                  <a:lnTo>
                    <a:pt x="1487" y="490"/>
                  </a:lnTo>
                  <a:lnTo>
                    <a:pt x="1318" y="697"/>
                  </a:lnTo>
                  <a:lnTo>
                    <a:pt x="1148" y="904"/>
                  </a:lnTo>
                  <a:lnTo>
                    <a:pt x="979" y="1149"/>
                  </a:lnTo>
                  <a:lnTo>
                    <a:pt x="847" y="1393"/>
                  </a:lnTo>
                  <a:lnTo>
                    <a:pt x="716" y="1638"/>
                  </a:lnTo>
                  <a:lnTo>
                    <a:pt x="603" y="1901"/>
                  </a:lnTo>
                  <a:lnTo>
                    <a:pt x="490" y="2165"/>
                  </a:lnTo>
                  <a:lnTo>
                    <a:pt x="396" y="2447"/>
                  </a:lnTo>
                  <a:lnTo>
                    <a:pt x="320" y="2711"/>
                  </a:lnTo>
                  <a:lnTo>
                    <a:pt x="189" y="3238"/>
                  </a:lnTo>
                  <a:lnTo>
                    <a:pt x="95" y="3746"/>
                  </a:lnTo>
                  <a:lnTo>
                    <a:pt x="38" y="4348"/>
                  </a:lnTo>
                  <a:lnTo>
                    <a:pt x="1" y="4950"/>
                  </a:lnTo>
                  <a:lnTo>
                    <a:pt x="19" y="5571"/>
                  </a:lnTo>
                  <a:lnTo>
                    <a:pt x="57" y="6173"/>
                  </a:lnTo>
                  <a:lnTo>
                    <a:pt x="95" y="6475"/>
                  </a:lnTo>
                  <a:lnTo>
                    <a:pt x="151" y="6776"/>
                  </a:lnTo>
                  <a:lnTo>
                    <a:pt x="226" y="7077"/>
                  </a:lnTo>
                  <a:lnTo>
                    <a:pt x="302" y="7359"/>
                  </a:lnTo>
                  <a:lnTo>
                    <a:pt x="396" y="7660"/>
                  </a:lnTo>
                  <a:lnTo>
                    <a:pt x="490" y="7942"/>
                  </a:lnTo>
                  <a:lnTo>
                    <a:pt x="603" y="8225"/>
                  </a:lnTo>
                  <a:lnTo>
                    <a:pt x="734" y="8488"/>
                  </a:lnTo>
                  <a:lnTo>
                    <a:pt x="753" y="8526"/>
                  </a:lnTo>
                  <a:lnTo>
                    <a:pt x="791" y="8545"/>
                  </a:lnTo>
                  <a:lnTo>
                    <a:pt x="847" y="8545"/>
                  </a:lnTo>
                  <a:lnTo>
                    <a:pt x="904" y="8507"/>
                  </a:lnTo>
                  <a:lnTo>
                    <a:pt x="923" y="8488"/>
                  </a:lnTo>
                  <a:lnTo>
                    <a:pt x="923" y="8451"/>
                  </a:lnTo>
                  <a:lnTo>
                    <a:pt x="829" y="7359"/>
                  </a:lnTo>
                  <a:lnTo>
                    <a:pt x="734" y="6286"/>
                  </a:lnTo>
                  <a:lnTo>
                    <a:pt x="697" y="5741"/>
                  </a:lnTo>
                  <a:lnTo>
                    <a:pt x="697" y="5195"/>
                  </a:lnTo>
                  <a:lnTo>
                    <a:pt x="697" y="4649"/>
                  </a:lnTo>
                  <a:lnTo>
                    <a:pt x="753" y="4103"/>
                  </a:lnTo>
                  <a:lnTo>
                    <a:pt x="791" y="3821"/>
                  </a:lnTo>
                  <a:lnTo>
                    <a:pt x="829" y="3539"/>
                  </a:lnTo>
                  <a:lnTo>
                    <a:pt x="885" y="3256"/>
                  </a:lnTo>
                  <a:lnTo>
                    <a:pt x="960" y="2993"/>
                  </a:lnTo>
                  <a:lnTo>
                    <a:pt x="1036" y="2711"/>
                  </a:lnTo>
                  <a:lnTo>
                    <a:pt x="1148" y="2447"/>
                  </a:lnTo>
                  <a:lnTo>
                    <a:pt x="1261" y="2184"/>
                  </a:lnTo>
                  <a:lnTo>
                    <a:pt x="1393" y="1920"/>
                  </a:lnTo>
                  <a:lnTo>
                    <a:pt x="1506" y="1713"/>
                  </a:lnTo>
                  <a:lnTo>
                    <a:pt x="1638" y="1525"/>
                  </a:lnTo>
                  <a:lnTo>
                    <a:pt x="1939" y="1149"/>
                  </a:lnTo>
                  <a:lnTo>
                    <a:pt x="2240" y="791"/>
                  </a:lnTo>
                  <a:lnTo>
                    <a:pt x="2372" y="603"/>
                  </a:lnTo>
                  <a:lnTo>
                    <a:pt x="2503" y="396"/>
                  </a:lnTo>
                  <a:lnTo>
                    <a:pt x="2541" y="302"/>
                  </a:lnTo>
                  <a:lnTo>
                    <a:pt x="2541" y="227"/>
                  </a:lnTo>
                  <a:lnTo>
                    <a:pt x="2503" y="133"/>
                  </a:lnTo>
                  <a:lnTo>
                    <a:pt x="2466" y="76"/>
                  </a:lnTo>
                  <a:lnTo>
                    <a:pt x="2391" y="20"/>
                  </a:lnTo>
                  <a:lnTo>
                    <a:pt x="229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2" name="Google Shape;2612;p30"/>
            <p:cNvSpPr/>
            <p:nvPr/>
          </p:nvSpPr>
          <p:spPr>
            <a:xfrm>
              <a:off x="9758493" y="2057531"/>
              <a:ext cx="127304" cy="332430"/>
            </a:xfrm>
            <a:custGeom>
              <a:avLst/>
              <a:gdLst/>
              <a:ahLst/>
              <a:cxnLst/>
              <a:rect l="l" t="t" r="r" b="b"/>
              <a:pathLst>
                <a:path w="2523" h="6588" extrusionOk="0">
                  <a:moveTo>
                    <a:pt x="2203" y="1"/>
                  </a:moveTo>
                  <a:lnTo>
                    <a:pt x="2146" y="20"/>
                  </a:lnTo>
                  <a:lnTo>
                    <a:pt x="1920" y="151"/>
                  </a:lnTo>
                  <a:lnTo>
                    <a:pt x="1713" y="321"/>
                  </a:lnTo>
                  <a:lnTo>
                    <a:pt x="1506" y="490"/>
                  </a:lnTo>
                  <a:lnTo>
                    <a:pt x="1337" y="697"/>
                  </a:lnTo>
                  <a:lnTo>
                    <a:pt x="1167" y="904"/>
                  </a:lnTo>
                  <a:lnTo>
                    <a:pt x="998" y="1149"/>
                  </a:lnTo>
                  <a:lnTo>
                    <a:pt x="866" y="1393"/>
                  </a:lnTo>
                  <a:lnTo>
                    <a:pt x="735" y="1638"/>
                  </a:lnTo>
                  <a:lnTo>
                    <a:pt x="622" y="1901"/>
                  </a:lnTo>
                  <a:lnTo>
                    <a:pt x="509" y="2165"/>
                  </a:lnTo>
                  <a:lnTo>
                    <a:pt x="415" y="2447"/>
                  </a:lnTo>
                  <a:lnTo>
                    <a:pt x="339" y="2711"/>
                  </a:lnTo>
                  <a:lnTo>
                    <a:pt x="208" y="3238"/>
                  </a:lnTo>
                  <a:lnTo>
                    <a:pt x="114" y="3746"/>
                  </a:lnTo>
                  <a:lnTo>
                    <a:pt x="76" y="4103"/>
                  </a:lnTo>
                  <a:lnTo>
                    <a:pt x="38" y="4480"/>
                  </a:lnTo>
                  <a:lnTo>
                    <a:pt x="20" y="4837"/>
                  </a:lnTo>
                  <a:lnTo>
                    <a:pt x="20" y="5214"/>
                  </a:lnTo>
                  <a:lnTo>
                    <a:pt x="1" y="5534"/>
                  </a:lnTo>
                  <a:lnTo>
                    <a:pt x="1" y="5853"/>
                  </a:lnTo>
                  <a:lnTo>
                    <a:pt x="1" y="6173"/>
                  </a:lnTo>
                  <a:lnTo>
                    <a:pt x="38" y="6493"/>
                  </a:lnTo>
                  <a:lnTo>
                    <a:pt x="57" y="6531"/>
                  </a:lnTo>
                  <a:lnTo>
                    <a:pt x="76" y="6569"/>
                  </a:lnTo>
                  <a:lnTo>
                    <a:pt x="114" y="6587"/>
                  </a:lnTo>
                  <a:lnTo>
                    <a:pt x="189" y="6587"/>
                  </a:lnTo>
                  <a:lnTo>
                    <a:pt x="208" y="6569"/>
                  </a:lnTo>
                  <a:lnTo>
                    <a:pt x="245" y="6531"/>
                  </a:lnTo>
                  <a:lnTo>
                    <a:pt x="245" y="6493"/>
                  </a:lnTo>
                  <a:lnTo>
                    <a:pt x="283" y="5910"/>
                  </a:lnTo>
                  <a:lnTo>
                    <a:pt x="339" y="5327"/>
                  </a:lnTo>
                  <a:lnTo>
                    <a:pt x="396" y="4781"/>
                  </a:lnTo>
                  <a:lnTo>
                    <a:pt x="490" y="4216"/>
                  </a:lnTo>
                  <a:lnTo>
                    <a:pt x="584" y="3670"/>
                  </a:lnTo>
                  <a:lnTo>
                    <a:pt x="735" y="3125"/>
                  </a:lnTo>
                  <a:lnTo>
                    <a:pt x="904" y="2579"/>
                  </a:lnTo>
                  <a:lnTo>
                    <a:pt x="1111" y="2033"/>
                  </a:lnTo>
                  <a:lnTo>
                    <a:pt x="1111" y="1996"/>
                  </a:lnTo>
                  <a:lnTo>
                    <a:pt x="1092" y="1958"/>
                  </a:lnTo>
                  <a:lnTo>
                    <a:pt x="1055" y="1958"/>
                  </a:lnTo>
                  <a:lnTo>
                    <a:pt x="1017" y="1977"/>
                  </a:lnTo>
                  <a:lnTo>
                    <a:pt x="848" y="2334"/>
                  </a:lnTo>
                  <a:lnTo>
                    <a:pt x="678" y="2692"/>
                  </a:lnTo>
                  <a:lnTo>
                    <a:pt x="546" y="3049"/>
                  </a:lnTo>
                  <a:lnTo>
                    <a:pt x="415" y="3426"/>
                  </a:lnTo>
                  <a:lnTo>
                    <a:pt x="546" y="2899"/>
                  </a:lnTo>
                  <a:lnTo>
                    <a:pt x="716" y="2410"/>
                  </a:lnTo>
                  <a:lnTo>
                    <a:pt x="904" y="1920"/>
                  </a:lnTo>
                  <a:lnTo>
                    <a:pt x="1017" y="1694"/>
                  </a:lnTo>
                  <a:lnTo>
                    <a:pt x="1130" y="1450"/>
                  </a:lnTo>
                  <a:lnTo>
                    <a:pt x="1262" y="1243"/>
                  </a:lnTo>
                  <a:lnTo>
                    <a:pt x="1412" y="1017"/>
                  </a:lnTo>
                  <a:lnTo>
                    <a:pt x="1544" y="848"/>
                  </a:lnTo>
                  <a:lnTo>
                    <a:pt x="1676" y="716"/>
                  </a:lnTo>
                  <a:lnTo>
                    <a:pt x="1807" y="584"/>
                  </a:lnTo>
                  <a:lnTo>
                    <a:pt x="1939" y="490"/>
                  </a:lnTo>
                  <a:lnTo>
                    <a:pt x="2221" y="302"/>
                  </a:lnTo>
                  <a:lnTo>
                    <a:pt x="2522" y="133"/>
                  </a:lnTo>
                  <a:lnTo>
                    <a:pt x="2466" y="57"/>
                  </a:lnTo>
                  <a:lnTo>
                    <a:pt x="2372"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3" name="Google Shape;2613;p30"/>
            <p:cNvSpPr/>
            <p:nvPr/>
          </p:nvSpPr>
          <p:spPr>
            <a:xfrm>
              <a:off x="9720497" y="1889452"/>
              <a:ext cx="298254" cy="316283"/>
            </a:xfrm>
            <a:custGeom>
              <a:avLst/>
              <a:gdLst/>
              <a:ahLst/>
              <a:cxnLst/>
              <a:rect l="l" t="t" r="r" b="b"/>
              <a:pathLst>
                <a:path w="5911" h="6268" extrusionOk="0">
                  <a:moveTo>
                    <a:pt x="2429" y="1"/>
                  </a:move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1732" y="2673"/>
                  </a:lnTo>
                  <a:lnTo>
                    <a:pt x="1506" y="2654"/>
                  </a:lnTo>
                  <a:lnTo>
                    <a:pt x="1281" y="2654"/>
                  </a:lnTo>
                  <a:lnTo>
                    <a:pt x="1055" y="2692"/>
                  </a:lnTo>
                  <a:lnTo>
                    <a:pt x="848" y="2730"/>
                  </a:lnTo>
                  <a:lnTo>
                    <a:pt x="641" y="2824"/>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184" y="4875"/>
                  </a:lnTo>
                  <a:lnTo>
                    <a:pt x="2316" y="4762"/>
                  </a:lnTo>
                  <a:lnTo>
                    <a:pt x="2259" y="5101"/>
                  </a:lnTo>
                  <a:lnTo>
                    <a:pt x="2240" y="525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198" y="4630"/>
                  </a:lnTo>
                  <a:lnTo>
                    <a:pt x="4160" y="4461"/>
                  </a:lnTo>
                  <a:lnTo>
                    <a:pt x="4103" y="4292"/>
                  </a:lnTo>
                  <a:lnTo>
                    <a:pt x="4028" y="4141"/>
                  </a:lnTo>
                  <a:lnTo>
                    <a:pt x="3953" y="3990"/>
                  </a:lnTo>
                  <a:lnTo>
                    <a:pt x="3859" y="3859"/>
                  </a:lnTo>
                  <a:lnTo>
                    <a:pt x="3765" y="3727"/>
                  </a:lnTo>
                  <a:lnTo>
                    <a:pt x="3652" y="3595"/>
                  </a:lnTo>
                  <a:lnTo>
                    <a:pt x="3953" y="3783"/>
                  </a:lnTo>
                  <a:lnTo>
                    <a:pt x="4254" y="3953"/>
                  </a:lnTo>
                  <a:lnTo>
                    <a:pt x="4423" y="4028"/>
                  </a:lnTo>
                  <a:lnTo>
                    <a:pt x="4574" y="4085"/>
                  </a:lnTo>
                  <a:lnTo>
                    <a:pt x="4743" y="4141"/>
                  </a:lnTo>
                  <a:lnTo>
                    <a:pt x="4913"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539" y="1676"/>
                  </a:lnTo>
                  <a:lnTo>
                    <a:pt x="3595" y="1375"/>
                  </a:lnTo>
                  <a:lnTo>
                    <a:pt x="3614" y="1243"/>
                  </a:lnTo>
                  <a:lnTo>
                    <a:pt x="3614" y="1092"/>
                  </a:lnTo>
                  <a:lnTo>
                    <a:pt x="3595" y="942"/>
                  </a:lnTo>
                  <a:lnTo>
                    <a:pt x="3577" y="810"/>
                  </a:lnTo>
                  <a:lnTo>
                    <a:pt x="3501" y="622"/>
                  </a:lnTo>
                  <a:lnTo>
                    <a:pt x="3388" y="434"/>
                  </a:lnTo>
                  <a:lnTo>
                    <a:pt x="3257" y="283"/>
                  </a:lnTo>
                  <a:lnTo>
                    <a:pt x="3106" y="170"/>
                  </a:lnTo>
                  <a:lnTo>
                    <a:pt x="2937" y="76"/>
                  </a:lnTo>
                  <a:lnTo>
                    <a:pt x="2749" y="20"/>
                  </a:lnTo>
                  <a:lnTo>
                    <a:pt x="254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4" name="Google Shape;2614;p30"/>
            <p:cNvSpPr/>
            <p:nvPr/>
          </p:nvSpPr>
          <p:spPr>
            <a:xfrm>
              <a:off x="9720497" y="1889452"/>
              <a:ext cx="298254" cy="316283"/>
            </a:xfrm>
            <a:custGeom>
              <a:avLst/>
              <a:gdLst/>
              <a:ahLst/>
              <a:cxnLst/>
              <a:rect l="l" t="t" r="r" b="b"/>
              <a:pathLst>
                <a:path w="5911" h="6268" fill="none" extrusionOk="0">
                  <a:moveTo>
                    <a:pt x="5891" y="2955"/>
                  </a:move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445" y="1958"/>
                  </a:lnTo>
                  <a:lnTo>
                    <a:pt x="3539" y="1676"/>
                  </a:lnTo>
                  <a:lnTo>
                    <a:pt x="3595" y="1375"/>
                  </a:lnTo>
                  <a:lnTo>
                    <a:pt x="3614" y="1243"/>
                  </a:lnTo>
                  <a:lnTo>
                    <a:pt x="3614" y="1092"/>
                  </a:lnTo>
                  <a:lnTo>
                    <a:pt x="3595" y="942"/>
                  </a:lnTo>
                  <a:lnTo>
                    <a:pt x="3577" y="810"/>
                  </a:lnTo>
                  <a:lnTo>
                    <a:pt x="3577" y="810"/>
                  </a:lnTo>
                  <a:lnTo>
                    <a:pt x="3501" y="622"/>
                  </a:lnTo>
                  <a:lnTo>
                    <a:pt x="3388" y="434"/>
                  </a:lnTo>
                  <a:lnTo>
                    <a:pt x="3257" y="283"/>
                  </a:lnTo>
                  <a:lnTo>
                    <a:pt x="3106" y="170"/>
                  </a:lnTo>
                  <a:lnTo>
                    <a:pt x="2937" y="76"/>
                  </a:lnTo>
                  <a:lnTo>
                    <a:pt x="2749" y="20"/>
                  </a:lnTo>
                  <a:lnTo>
                    <a:pt x="2541" y="1"/>
                  </a:lnTo>
                  <a:lnTo>
                    <a:pt x="2429" y="1"/>
                  </a:lnTo>
                  <a:lnTo>
                    <a:pt x="2334" y="20"/>
                  </a:ln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2203" y="2748"/>
                  </a:lnTo>
                  <a:lnTo>
                    <a:pt x="1732" y="2673"/>
                  </a:lnTo>
                  <a:lnTo>
                    <a:pt x="1506" y="2654"/>
                  </a:lnTo>
                  <a:lnTo>
                    <a:pt x="1281" y="2654"/>
                  </a:lnTo>
                  <a:lnTo>
                    <a:pt x="1055" y="2692"/>
                  </a:lnTo>
                  <a:lnTo>
                    <a:pt x="848" y="2730"/>
                  </a:lnTo>
                  <a:lnTo>
                    <a:pt x="641" y="2824"/>
                  </a:lnTo>
                  <a:lnTo>
                    <a:pt x="434" y="2937"/>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052" y="4969"/>
                  </a:lnTo>
                  <a:lnTo>
                    <a:pt x="2184" y="4875"/>
                  </a:lnTo>
                  <a:lnTo>
                    <a:pt x="2316" y="4762"/>
                  </a:lnTo>
                  <a:lnTo>
                    <a:pt x="2316" y="4762"/>
                  </a:lnTo>
                  <a:lnTo>
                    <a:pt x="2259" y="5101"/>
                  </a:lnTo>
                  <a:lnTo>
                    <a:pt x="2240" y="5251"/>
                  </a:lnTo>
                  <a:lnTo>
                    <a:pt x="2240" y="542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235" y="4818"/>
                  </a:lnTo>
                  <a:lnTo>
                    <a:pt x="4198" y="4630"/>
                  </a:lnTo>
                  <a:lnTo>
                    <a:pt x="4160" y="4461"/>
                  </a:lnTo>
                  <a:lnTo>
                    <a:pt x="4103" y="4292"/>
                  </a:lnTo>
                  <a:lnTo>
                    <a:pt x="4028" y="4141"/>
                  </a:lnTo>
                  <a:lnTo>
                    <a:pt x="3953" y="3990"/>
                  </a:lnTo>
                  <a:lnTo>
                    <a:pt x="3859" y="3859"/>
                  </a:lnTo>
                  <a:lnTo>
                    <a:pt x="3765" y="3727"/>
                  </a:lnTo>
                  <a:lnTo>
                    <a:pt x="3652" y="3595"/>
                  </a:lnTo>
                  <a:lnTo>
                    <a:pt x="3652" y="3595"/>
                  </a:lnTo>
                  <a:lnTo>
                    <a:pt x="3953" y="3783"/>
                  </a:lnTo>
                  <a:lnTo>
                    <a:pt x="4254" y="3953"/>
                  </a:lnTo>
                  <a:lnTo>
                    <a:pt x="4423" y="4028"/>
                  </a:lnTo>
                  <a:lnTo>
                    <a:pt x="4574" y="4085"/>
                  </a:lnTo>
                  <a:lnTo>
                    <a:pt x="4743" y="4141"/>
                  </a:lnTo>
                  <a:lnTo>
                    <a:pt x="4913" y="4160"/>
                  </a:lnTo>
                  <a:lnTo>
                    <a:pt x="4913" y="4160"/>
                  </a:lnTo>
                  <a:lnTo>
                    <a:pt x="5044"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5" name="Google Shape;2615;p30"/>
            <p:cNvSpPr/>
            <p:nvPr/>
          </p:nvSpPr>
          <p:spPr>
            <a:xfrm>
              <a:off x="9811676" y="2016709"/>
              <a:ext cx="99754" cy="100718"/>
            </a:xfrm>
            <a:custGeom>
              <a:avLst/>
              <a:gdLst/>
              <a:ahLst/>
              <a:cxnLst/>
              <a:rect l="l" t="t" r="r" b="b"/>
              <a:pathLst>
                <a:path w="1977" h="1996" extrusionOk="0">
                  <a:moveTo>
                    <a:pt x="1205" y="1"/>
                  </a:moveTo>
                  <a:lnTo>
                    <a:pt x="1054" y="19"/>
                  </a:lnTo>
                  <a:lnTo>
                    <a:pt x="885" y="57"/>
                  </a:lnTo>
                  <a:lnTo>
                    <a:pt x="810" y="38"/>
                  </a:lnTo>
                  <a:lnTo>
                    <a:pt x="659" y="38"/>
                  </a:lnTo>
                  <a:lnTo>
                    <a:pt x="565" y="57"/>
                  </a:lnTo>
                  <a:lnTo>
                    <a:pt x="415" y="132"/>
                  </a:lnTo>
                  <a:lnTo>
                    <a:pt x="283" y="226"/>
                  </a:lnTo>
                  <a:lnTo>
                    <a:pt x="170" y="358"/>
                  </a:lnTo>
                  <a:lnTo>
                    <a:pt x="95" y="490"/>
                  </a:lnTo>
                  <a:lnTo>
                    <a:pt x="38" y="640"/>
                  </a:lnTo>
                  <a:lnTo>
                    <a:pt x="19" y="791"/>
                  </a:lnTo>
                  <a:lnTo>
                    <a:pt x="1" y="960"/>
                  </a:lnTo>
                  <a:lnTo>
                    <a:pt x="19" y="1130"/>
                  </a:lnTo>
                  <a:lnTo>
                    <a:pt x="57" y="1280"/>
                  </a:lnTo>
                  <a:lnTo>
                    <a:pt x="113" y="1431"/>
                  </a:lnTo>
                  <a:lnTo>
                    <a:pt x="189" y="1581"/>
                  </a:lnTo>
                  <a:lnTo>
                    <a:pt x="302" y="1713"/>
                  </a:lnTo>
                  <a:lnTo>
                    <a:pt x="415" y="1807"/>
                  </a:lnTo>
                  <a:lnTo>
                    <a:pt x="527" y="1901"/>
                  </a:lnTo>
                  <a:lnTo>
                    <a:pt x="678" y="1958"/>
                  </a:lnTo>
                  <a:lnTo>
                    <a:pt x="810" y="1977"/>
                  </a:lnTo>
                  <a:lnTo>
                    <a:pt x="960" y="1995"/>
                  </a:lnTo>
                  <a:lnTo>
                    <a:pt x="1111" y="1977"/>
                  </a:lnTo>
                  <a:lnTo>
                    <a:pt x="1243" y="1958"/>
                  </a:lnTo>
                  <a:lnTo>
                    <a:pt x="1374" y="1901"/>
                  </a:lnTo>
                  <a:lnTo>
                    <a:pt x="1506" y="1826"/>
                  </a:lnTo>
                  <a:lnTo>
                    <a:pt x="1638" y="1732"/>
                  </a:lnTo>
                  <a:lnTo>
                    <a:pt x="1732" y="1619"/>
                  </a:lnTo>
                  <a:lnTo>
                    <a:pt x="1826" y="1506"/>
                  </a:lnTo>
                  <a:lnTo>
                    <a:pt x="1901" y="1356"/>
                  </a:lnTo>
                  <a:lnTo>
                    <a:pt x="1939" y="1186"/>
                  </a:lnTo>
                  <a:lnTo>
                    <a:pt x="1977" y="1036"/>
                  </a:lnTo>
                  <a:lnTo>
                    <a:pt x="1977" y="885"/>
                  </a:lnTo>
                  <a:lnTo>
                    <a:pt x="1958" y="716"/>
                  </a:lnTo>
                  <a:lnTo>
                    <a:pt x="1920" y="565"/>
                  </a:lnTo>
                  <a:lnTo>
                    <a:pt x="1845" y="433"/>
                  </a:lnTo>
                  <a:lnTo>
                    <a:pt x="1770" y="302"/>
                  </a:lnTo>
                  <a:lnTo>
                    <a:pt x="1657" y="189"/>
                  </a:lnTo>
                  <a:lnTo>
                    <a:pt x="1525" y="95"/>
                  </a:lnTo>
                  <a:lnTo>
                    <a:pt x="1374" y="38"/>
                  </a:lnTo>
                  <a:lnTo>
                    <a:pt x="1205"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6" name="Google Shape;2616;p30"/>
            <p:cNvSpPr/>
            <p:nvPr/>
          </p:nvSpPr>
          <p:spPr>
            <a:xfrm>
              <a:off x="9780341" y="2233229"/>
              <a:ext cx="179528" cy="79828"/>
            </a:xfrm>
            <a:custGeom>
              <a:avLst/>
              <a:gdLst/>
              <a:ahLst/>
              <a:cxnLst/>
              <a:rect l="l" t="t" r="r" b="b"/>
              <a:pathLst>
                <a:path w="3558" h="1582" extrusionOk="0">
                  <a:moveTo>
                    <a:pt x="2165" y="0"/>
                  </a:moveTo>
                  <a:lnTo>
                    <a:pt x="1807" y="19"/>
                  </a:lnTo>
                  <a:lnTo>
                    <a:pt x="1468" y="76"/>
                  </a:lnTo>
                  <a:lnTo>
                    <a:pt x="1186" y="170"/>
                  </a:lnTo>
                  <a:lnTo>
                    <a:pt x="923" y="264"/>
                  </a:lnTo>
                  <a:lnTo>
                    <a:pt x="697" y="377"/>
                  </a:lnTo>
                  <a:lnTo>
                    <a:pt x="527" y="508"/>
                  </a:lnTo>
                  <a:lnTo>
                    <a:pt x="377" y="640"/>
                  </a:lnTo>
                  <a:lnTo>
                    <a:pt x="245" y="772"/>
                  </a:lnTo>
                  <a:lnTo>
                    <a:pt x="151" y="885"/>
                  </a:lnTo>
                  <a:lnTo>
                    <a:pt x="19" y="1054"/>
                  </a:lnTo>
                  <a:lnTo>
                    <a:pt x="1" y="1129"/>
                  </a:lnTo>
                  <a:lnTo>
                    <a:pt x="189" y="1242"/>
                  </a:lnTo>
                  <a:lnTo>
                    <a:pt x="377" y="1355"/>
                  </a:lnTo>
                  <a:lnTo>
                    <a:pt x="565" y="1431"/>
                  </a:lnTo>
                  <a:lnTo>
                    <a:pt x="753" y="1506"/>
                  </a:lnTo>
                  <a:lnTo>
                    <a:pt x="923" y="1543"/>
                  </a:lnTo>
                  <a:lnTo>
                    <a:pt x="1092" y="1562"/>
                  </a:lnTo>
                  <a:lnTo>
                    <a:pt x="1261" y="1581"/>
                  </a:lnTo>
                  <a:lnTo>
                    <a:pt x="1431" y="1581"/>
                  </a:lnTo>
                  <a:lnTo>
                    <a:pt x="1581" y="1562"/>
                  </a:lnTo>
                  <a:lnTo>
                    <a:pt x="1751" y="1543"/>
                  </a:lnTo>
                  <a:lnTo>
                    <a:pt x="1901" y="1506"/>
                  </a:lnTo>
                  <a:lnTo>
                    <a:pt x="2033" y="1449"/>
                  </a:lnTo>
                  <a:lnTo>
                    <a:pt x="2315" y="1336"/>
                  </a:lnTo>
                  <a:lnTo>
                    <a:pt x="2560" y="1186"/>
                  </a:lnTo>
                  <a:lnTo>
                    <a:pt x="2786" y="1017"/>
                  </a:lnTo>
                  <a:lnTo>
                    <a:pt x="2974" y="847"/>
                  </a:lnTo>
                  <a:lnTo>
                    <a:pt x="3162" y="678"/>
                  </a:lnTo>
                  <a:lnTo>
                    <a:pt x="3294" y="527"/>
                  </a:lnTo>
                  <a:lnTo>
                    <a:pt x="3501" y="264"/>
                  </a:lnTo>
                  <a:lnTo>
                    <a:pt x="3557" y="170"/>
                  </a:lnTo>
                  <a:lnTo>
                    <a:pt x="3049" y="57"/>
                  </a:lnTo>
                  <a:lnTo>
                    <a:pt x="259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7" name="Google Shape;2617;p30"/>
            <p:cNvSpPr/>
            <p:nvPr/>
          </p:nvSpPr>
          <p:spPr>
            <a:xfrm>
              <a:off x="9785084" y="2251243"/>
              <a:ext cx="158638" cy="61813"/>
            </a:xfrm>
            <a:custGeom>
              <a:avLst/>
              <a:gdLst/>
              <a:ahLst/>
              <a:cxnLst/>
              <a:rect l="l" t="t" r="r" b="b"/>
              <a:pathLst>
                <a:path w="3144" h="1225" extrusionOk="0">
                  <a:moveTo>
                    <a:pt x="2560" y="1"/>
                  </a:moveTo>
                  <a:lnTo>
                    <a:pt x="2428" y="20"/>
                  </a:lnTo>
                  <a:lnTo>
                    <a:pt x="2297" y="38"/>
                  </a:lnTo>
                  <a:lnTo>
                    <a:pt x="2165" y="76"/>
                  </a:lnTo>
                  <a:lnTo>
                    <a:pt x="1920" y="170"/>
                  </a:lnTo>
                  <a:lnTo>
                    <a:pt x="1676" y="302"/>
                  </a:lnTo>
                  <a:lnTo>
                    <a:pt x="1186" y="528"/>
                  </a:lnTo>
                  <a:lnTo>
                    <a:pt x="1393" y="358"/>
                  </a:lnTo>
                  <a:lnTo>
                    <a:pt x="1600" y="189"/>
                  </a:lnTo>
                  <a:lnTo>
                    <a:pt x="1619" y="170"/>
                  </a:lnTo>
                  <a:lnTo>
                    <a:pt x="1619" y="133"/>
                  </a:lnTo>
                  <a:lnTo>
                    <a:pt x="1581" y="95"/>
                  </a:lnTo>
                  <a:lnTo>
                    <a:pt x="1544" y="114"/>
                  </a:lnTo>
                  <a:lnTo>
                    <a:pt x="1205" y="321"/>
                  </a:lnTo>
                  <a:lnTo>
                    <a:pt x="866" y="547"/>
                  </a:lnTo>
                  <a:lnTo>
                    <a:pt x="678" y="641"/>
                  </a:lnTo>
                  <a:lnTo>
                    <a:pt x="509" y="716"/>
                  </a:lnTo>
                  <a:lnTo>
                    <a:pt x="302" y="772"/>
                  </a:lnTo>
                  <a:lnTo>
                    <a:pt x="114" y="810"/>
                  </a:lnTo>
                  <a:lnTo>
                    <a:pt x="57" y="829"/>
                  </a:lnTo>
                  <a:lnTo>
                    <a:pt x="19" y="848"/>
                  </a:lnTo>
                  <a:lnTo>
                    <a:pt x="1" y="885"/>
                  </a:lnTo>
                  <a:lnTo>
                    <a:pt x="1" y="942"/>
                  </a:lnTo>
                  <a:lnTo>
                    <a:pt x="1" y="979"/>
                  </a:lnTo>
                  <a:lnTo>
                    <a:pt x="19" y="1017"/>
                  </a:lnTo>
                  <a:lnTo>
                    <a:pt x="57" y="1036"/>
                  </a:lnTo>
                  <a:lnTo>
                    <a:pt x="114" y="1055"/>
                  </a:lnTo>
                  <a:lnTo>
                    <a:pt x="283" y="1036"/>
                  </a:lnTo>
                  <a:lnTo>
                    <a:pt x="339" y="1055"/>
                  </a:lnTo>
                  <a:lnTo>
                    <a:pt x="452" y="1074"/>
                  </a:lnTo>
                  <a:lnTo>
                    <a:pt x="678" y="1149"/>
                  </a:lnTo>
                  <a:lnTo>
                    <a:pt x="904" y="1186"/>
                  </a:lnTo>
                  <a:lnTo>
                    <a:pt x="1111" y="1224"/>
                  </a:lnTo>
                  <a:lnTo>
                    <a:pt x="1318" y="1224"/>
                  </a:lnTo>
                  <a:lnTo>
                    <a:pt x="1525" y="1205"/>
                  </a:lnTo>
                  <a:lnTo>
                    <a:pt x="1713" y="1168"/>
                  </a:lnTo>
                  <a:lnTo>
                    <a:pt x="1901" y="1111"/>
                  </a:lnTo>
                  <a:lnTo>
                    <a:pt x="2090" y="1036"/>
                  </a:lnTo>
                  <a:lnTo>
                    <a:pt x="2259" y="961"/>
                  </a:lnTo>
                  <a:lnTo>
                    <a:pt x="2409" y="867"/>
                  </a:lnTo>
                  <a:lnTo>
                    <a:pt x="2692" y="660"/>
                  </a:lnTo>
                  <a:lnTo>
                    <a:pt x="2936" y="434"/>
                  </a:lnTo>
                  <a:lnTo>
                    <a:pt x="3143" y="227"/>
                  </a:lnTo>
                  <a:lnTo>
                    <a:pt x="3143" y="227"/>
                  </a:lnTo>
                  <a:lnTo>
                    <a:pt x="2861" y="245"/>
                  </a:lnTo>
                  <a:lnTo>
                    <a:pt x="2579" y="283"/>
                  </a:lnTo>
                  <a:lnTo>
                    <a:pt x="2297" y="321"/>
                  </a:lnTo>
                  <a:lnTo>
                    <a:pt x="2033" y="415"/>
                  </a:lnTo>
                  <a:lnTo>
                    <a:pt x="2014" y="415"/>
                  </a:lnTo>
                  <a:lnTo>
                    <a:pt x="2353" y="245"/>
                  </a:lnTo>
                  <a:lnTo>
                    <a:pt x="2522" y="170"/>
                  </a:lnTo>
                  <a:lnTo>
                    <a:pt x="2711" y="95"/>
                  </a:lnTo>
                  <a:lnTo>
                    <a:pt x="2729" y="76"/>
                  </a:lnTo>
                  <a:lnTo>
                    <a:pt x="2748" y="38"/>
                  </a:lnTo>
                  <a:lnTo>
                    <a:pt x="2729" y="20"/>
                  </a:lnTo>
                  <a:lnTo>
                    <a:pt x="2692"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8" name="Google Shape;2618;p30"/>
            <p:cNvSpPr/>
            <p:nvPr/>
          </p:nvSpPr>
          <p:spPr>
            <a:xfrm>
              <a:off x="9541974" y="2208504"/>
              <a:ext cx="487218" cy="663852"/>
            </a:xfrm>
            <a:custGeom>
              <a:avLst/>
              <a:gdLst/>
              <a:ahLst/>
              <a:cxnLst/>
              <a:rect l="l" t="t" r="r" b="b"/>
              <a:pathLst>
                <a:path w="9656" h="13156" extrusionOk="0">
                  <a:moveTo>
                    <a:pt x="3050" y="1"/>
                  </a:move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4085" y="13156"/>
                  </a:lnTo>
                  <a:lnTo>
                    <a:pt x="4969" y="13137"/>
                  </a:lnTo>
                  <a:lnTo>
                    <a:pt x="5760" y="13118"/>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lnTo>
                    <a:pt x="6362" y="4386"/>
                  </a:lnTo>
                  <a:lnTo>
                    <a:pt x="6305" y="4141"/>
                  </a:lnTo>
                  <a:lnTo>
                    <a:pt x="6287" y="3859"/>
                  </a:lnTo>
                  <a:lnTo>
                    <a:pt x="6268" y="3558"/>
                  </a:lnTo>
                  <a:lnTo>
                    <a:pt x="6268" y="3238"/>
                  </a:lnTo>
                  <a:lnTo>
                    <a:pt x="6268" y="2918"/>
                  </a:lnTo>
                  <a:lnTo>
                    <a:pt x="6305" y="2259"/>
                  </a:lnTo>
                  <a:lnTo>
                    <a:pt x="305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9" name="Google Shape;2619;p30"/>
            <p:cNvSpPr/>
            <p:nvPr/>
          </p:nvSpPr>
          <p:spPr>
            <a:xfrm>
              <a:off x="9541974" y="2208504"/>
              <a:ext cx="487218" cy="663852"/>
            </a:xfrm>
            <a:custGeom>
              <a:avLst/>
              <a:gdLst/>
              <a:ahLst/>
              <a:cxnLst/>
              <a:rect l="l" t="t" r="r" b="b"/>
              <a:pathLst>
                <a:path w="9656" h="13156" fill="none" extrusionOk="0">
                  <a:moveTo>
                    <a:pt x="6418" y="4612"/>
                  </a:moveTo>
                  <a:lnTo>
                    <a:pt x="6418" y="4612"/>
                  </a:lnTo>
                  <a:lnTo>
                    <a:pt x="6362" y="4386"/>
                  </a:lnTo>
                  <a:lnTo>
                    <a:pt x="6305" y="4141"/>
                  </a:lnTo>
                  <a:lnTo>
                    <a:pt x="6287" y="3859"/>
                  </a:lnTo>
                  <a:lnTo>
                    <a:pt x="6268" y="3558"/>
                  </a:lnTo>
                  <a:lnTo>
                    <a:pt x="6268" y="3238"/>
                  </a:lnTo>
                  <a:lnTo>
                    <a:pt x="6268" y="2918"/>
                  </a:lnTo>
                  <a:lnTo>
                    <a:pt x="6305" y="2259"/>
                  </a:lnTo>
                  <a:lnTo>
                    <a:pt x="3050" y="1"/>
                  </a:lnTo>
                  <a:lnTo>
                    <a:pt x="3050" y="1"/>
                  </a:ln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3068" y="13156"/>
                  </a:lnTo>
                  <a:lnTo>
                    <a:pt x="4085" y="13156"/>
                  </a:lnTo>
                  <a:lnTo>
                    <a:pt x="4969" y="13137"/>
                  </a:lnTo>
                  <a:lnTo>
                    <a:pt x="5760" y="13118"/>
                  </a:lnTo>
                  <a:lnTo>
                    <a:pt x="5760" y="13118"/>
                  </a:lnTo>
                  <a:lnTo>
                    <a:pt x="6606" y="13156"/>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0" name="Google Shape;2620;p30"/>
            <p:cNvSpPr/>
            <p:nvPr/>
          </p:nvSpPr>
          <p:spPr>
            <a:xfrm>
              <a:off x="9856332" y="2484868"/>
              <a:ext cx="142442" cy="206129"/>
            </a:xfrm>
            <a:custGeom>
              <a:avLst/>
              <a:gdLst/>
              <a:ahLst/>
              <a:cxnLst/>
              <a:rect l="l" t="t" r="r" b="b"/>
              <a:pathLst>
                <a:path w="2823" h="4085" fill="none" extrusionOk="0">
                  <a:moveTo>
                    <a:pt x="57" y="0"/>
                  </a:moveTo>
                  <a:lnTo>
                    <a:pt x="57" y="0"/>
                  </a:lnTo>
                  <a:lnTo>
                    <a:pt x="19" y="0"/>
                  </a:lnTo>
                  <a:lnTo>
                    <a:pt x="0" y="19"/>
                  </a:lnTo>
                  <a:lnTo>
                    <a:pt x="0" y="57"/>
                  </a:lnTo>
                  <a:lnTo>
                    <a:pt x="0" y="76"/>
                  </a:lnTo>
                  <a:lnTo>
                    <a:pt x="0" y="76"/>
                  </a:lnTo>
                  <a:lnTo>
                    <a:pt x="113" y="283"/>
                  </a:lnTo>
                  <a:lnTo>
                    <a:pt x="226" y="471"/>
                  </a:lnTo>
                  <a:lnTo>
                    <a:pt x="376" y="640"/>
                  </a:lnTo>
                  <a:lnTo>
                    <a:pt x="527" y="791"/>
                  </a:lnTo>
                  <a:lnTo>
                    <a:pt x="678" y="941"/>
                  </a:lnTo>
                  <a:lnTo>
                    <a:pt x="847" y="1092"/>
                  </a:lnTo>
                  <a:lnTo>
                    <a:pt x="1223" y="1355"/>
                  </a:lnTo>
                  <a:lnTo>
                    <a:pt x="1223" y="1355"/>
                  </a:lnTo>
                  <a:lnTo>
                    <a:pt x="1543" y="1619"/>
                  </a:lnTo>
                  <a:lnTo>
                    <a:pt x="1844" y="1882"/>
                  </a:lnTo>
                  <a:lnTo>
                    <a:pt x="1976" y="2014"/>
                  </a:lnTo>
                  <a:lnTo>
                    <a:pt x="2089" y="2165"/>
                  </a:lnTo>
                  <a:lnTo>
                    <a:pt x="2183" y="2315"/>
                  </a:lnTo>
                  <a:lnTo>
                    <a:pt x="2277" y="2466"/>
                  </a:lnTo>
                  <a:lnTo>
                    <a:pt x="2352" y="2616"/>
                  </a:lnTo>
                  <a:lnTo>
                    <a:pt x="2409" y="2786"/>
                  </a:lnTo>
                  <a:lnTo>
                    <a:pt x="2447" y="2955"/>
                  </a:lnTo>
                  <a:lnTo>
                    <a:pt x="2465" y="3143"/>
                  </a:lnTo>
                  <a:lnTo>
                    <a:pt x="2465" y="3331"/>
                  </a:lnTo>
                  <a:lnTo>
                    <a:pt x="2447" y="3538"/>
                  </a:lnTo>
                  <a:lnTo>
                    <a:pt x="2409" y="3745"/>
                  </a:lnTo>
                  <a:lnTo>
                    <a:pt x="2352" y="3971"/>
                  </a:lnTo>
                  <a:lnTo>
                    <a:pt x="2352" y="3971"/>
                  </a:lnTo>
                  <a:lnTo>
                    <a:pt x="2352" y="4009"/>
                  </a:lnTo>
                  <a:lnTo>
                    <a:pt x="2371" y="4046"/>
                  </a:lnTo>
                  <a:lnTo>
                    <a:pt x="2390" y="4065"/>
                  </a:lnTo>
                  <a:lnTo>
                    <a:pt x="2428" y="4084"/>
                  </a:lnTo>
                  <a:lnTo>
                    <a:pt x="2428" y="4084"/>
                  </a:lnTo>
                  <a:lnTo>
                    <a:pt x="2484" y="4065"/>
                  </a:lnTo>
                  <a:lnTo>
                    <a:pt x="2503" y="4046"/>
                  </a:lnTo>
                  <a:lnTo>
                    <a:pt x="2503" y="4046"/>
                  </a:lnTo>
                  <a:lnTo>
                    <a:pt x="2597" y="3915"/>
                  </a:lnTo>
                  <a:lnTo>
                    <a:pt x="2654" y="3783"/>
                  </a:lnTo>
                  <a:lnTo>
                    <a:pt x="2710" y="3632"/>
                  </a:lnTo>
                  <a:lnTo>
                    <a:pt x="2748" y="3501"/>
                  </a:lnTo>
                  <a:lnTo>
                    <a:pt x="2785" y="3350"/>
                  </a:lnTo>
                  <a:lnTo>
                    <a:pt x="2804" y="3200"/>
                  </a:lnTo>
                  <a:lnTo>
                    <a:pt x="2823" y="3049"/>
                  </a:lnTo>
                  <a:lnTo>
                    <a:pt x="2823" y="2917"/>
                  </a:lnTo>
                  <a:lnTo>
                    <a:pt x="2804" y="2767"/>
                  </a:lnTo>
                  <a:lnTo>
                    <a:pt x="2785" y="2616"/>
                  </a:lnTo>
                  <a:lnTo>
                    <a:pt x="2748" y="2466"/>
                  </a:lnTo>
                  <a:lnTo>
                    <a:pt x="2691" y="2334"/>
                  </a:lnTo>
                  <a:lnTo>
                    <a:pt x="2635" y="2202"/>
                  </a:lnTo>
                  <a:lnTo>
                    <a:pt x="2559" y="2070"/>
                  </a:lnTo>
                  <a:lnTo>
                    <a:pt x="2484" y="1939"/>
                  </a:lnTo>
                  <a:lnTo>
                    <a:pt x="2390" y="1826"/>
                  </a:lnTo>
                  <a:lnTo>
                    <a:pt x="2390" y="1826"/>
                  </a:lnTo>
                  <a:lnTo>
                    <a:pt x="2258" y="1694"/>
                  </a:lnTo>
                  <a:lnTo>
                    <a:pt x="2127" y="1562"/>
                  </a:lnTo>
                  <a:lnTo>
                    <a:pt x="1976" y="1449"/>
                  </a:lnTo>
                  <a:lnTo>
                    <a:pt x="1825" y="1355"/>
                  </a:lnTo>
                  <a:lnTo>
                    <a:pt x="1506" y="1167"/>
                  </a:lnTo>
                  <a:lnTo>
                    <a:pt x="1186" y="979"/>
                  </a:lnTo>
                  <a:lnTo>
                    <a:pt x="866" y="791"/>
                  </a:lnTo>
                  <a:lnTo>
                    <a:pt x="696" y="697"/>
                  </a:lnTo>
                  <a:lnTo>
                    <a:pt x="565" y="584"/>
                  </a:lnTo>
                  <a:lnTo>
                    <a:pt x="433" y="471"/>
                  </a:lnTo>
                  <a:lnTo>
                    <a:pt x="301" y="339"/>
                  </a:lnTo>
                  <a:lnTo>
                    <a:pt x="188" y="189"/>
                  </a:lnTo>
                  <a:lnTo>
                    <a:pt x="94" y="19"/>
                  </a:lnTo>
                  <a:lnTo>
                    <a:pt x="94" y="19"/>
                  </a:lnTo>
                  <a:lnTo>
                    <a:pt x="75" y="0"/>
                  </a:lnTo>
                  <a:lnTo>
                    <a:pt x="5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1" name="Google Shape;2621;p30"/>
            <p:cNvSpPr/>
            <p:nvPr/>
          </p:nvSpPr>
          <p:spPr>
            <a:xfrm>
              <a:off x="8397773" y="3725049"/>
              <a:ext cx="961922" cy="862260"/>
            </a:xfrm>
            <a:custGeom>
              <a:avLst/>
              <a:gdLst/>
              <a:ahLst/>
              <a:cxnLst/>
              <a:rect l="l" t="t" r="r" b="b"/>
              <a:pathLst>
                <a:path w="19064" h="17088" extrusionOk="0">
                  <a:moveTo>
                    <a:pt x="0" y="0"/>
                  </a:moveTo>
                  <a:lnTo>
                    <a:pt x="489" y="17088"/>
                  </a:lnTo>
                  <a:lnTo>
                    <a:pt x="18706" y="16843"/>
                  </a:lnTo>
                  <a:lnTo>
                    <a:pt x="19064"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2" name="Google Shape;2622;p30"/>
            <p:cNvSpPr/>
            <p:nvPr/>
          </p:nvSpPr>
          <p:spPr>
            <a:xfrm>
              <a:off x="8397773" y="3725049"/>
              <a:ext cx="961922" cy="862260"/>
            </a:xfrm>
            <a:custGeom>
              <a:avLst/>
              <a:gdLst/>
              <a:ahLst/>
              <a:cxnLst/>
              <a:rect l="l" t="t" r="r" b="b"/>
              <a:pathLst>
                <a:path w="19064" h="17088" fill="none" extrusionOk="0">
                  <a:moveTo>
                    <a:pt x="19064" y="0"/>
                  </a:moveTo>
                  <a:lnTo>
                    <a:pt x="0" y="0"/>
                  </a:lnTo>
                  <a:lnTo>
                    <a:pt x="489" y="17088"/>
                  </a:lnTo>
                  <a:lnTo>
                    <a:pt x="18706" y="16843"/>
                  </a:lnTo>
                  <a:lnTo>
                    <a:pt x="1906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3" name="Google Shape;2623;p30"/>
            <p:cNvSpPr/>
            <p:nvPr/>
          </p:nvSpPr>
          <p:spPr>
            <a:xfrm>
              <a:off x="8449039" y="3782017"/>
              <a:ext cx="862218" cy="754024"/>
            </a:xfrm>
            <a:custGeom>
              <a:avLst/>
              <a:gdLst/>
              <a:ahLst/>
              <a:cxnLst/>
              <a:rect l="l" t="t" r="r" b="b"/>
              <a:pathLst>
                <a:path w="17088" h="14943" extrusionOk="0">
                  <a:moveTo>
                    <a:pt x="0" y="0"/>
                  </a:moveTo>
                  <a:lnTo>
                    <a:pt x="546" y="14942"/>
                  </a:lnTo>
                  <a:lnTo>
                    <a:pt x="16693" y="14735"/>
                  </a:lnTo>
                  <a:lnTo>
                    <a:pt x="17088"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4" name="Google Shape;2624;p30"/>
            <p:cNvSpPr/>
            <p:nvPr/>
          </p:nvSpPr>
          <p:spPr>
            <a:xfrm>
              <a:off x="8449039" y="3782017"/>
              <a:ext cx="862218" cy="754024"/>
            </a:xfrm>
            <a:custGeom>
              <a:avLst/>
              <a:gdLst/>
              <a:ahLst/>
              <a:cxnLst/>
              <a:rect l="l" t="t" r="r" b="b"/>
              <a:pathLst>
                <a:path w="17088" h="14943" fill="none" extrusionOk="0">
                  <a:moveTo>
                    <a:pt x="0" y="0"/>
                  </a:moveTo>
                  <a:lnTo>
                    <a:pt x="546" y="14942"/>
                  </a:lnTo>
                  <a:lnTo>
                    <a:pt x="16693" y="14735"/>
                  </a:lnTo>
                  <a:lnTo>
                    <a:pt x="17088"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5" name="Google Shape;2625;p30"/>
            <p:cNvSpPr/>
            <p:nvPr/>
          </p:nvSpPr>
          <p:spPr>
            <a:xfrm>
              <a:off x="9108988" y="4057372"/>
              <a:ext cx="150061" cy="151027"/>
            </a:xfrm>
            <a:custGeom>
              <a:avLst/>
              <a:gdLst/>
              <a:ahLst/>
              <a:cxnLst/>
              <a:rect l="l" t="t" r="r" b="b"/>
              <a:pathLst>
                <a:path w="2974" h="2993" extrusionOk="0">
                  <a:moveTo>
                    <a:pt x="1600" y="377"/>
                  </a:moveTo>
                  <a:lnTo>
                    <a:pt x="1713" y="396"/>
                  </a:lnTo>
                  <a:lnTo>
                    <a:pt x="1920" y="452"/>
                  </a:lnTo>
                  <a:lnTo>
                    <a:pt x="2108" y="565"/>
                  </a:lnTo>
                  <a:lnTo>
                    <a:pt x="2278" y="697"/>
                  </a:lnTo>
                  <a:lnTo>
                    <a:pt x="2428" y="866"/>
                  </a:lnTo>
                  <a:lnTo>
                    <a:pt x="2522" y="1055"/>
                  </a:lnTo>
                  <a:lnTo>
                    <a:pt x="2598" y="1262"/>
                  </a:lnTo>
                  <a:lnTo>
                    <a:pt x="2598" y="1374"/>
                  </a:lnTo>
                  <a:lnTo>
                    <a:pt x="2616" y="1506"/>
                  </a:lnTo>
                  <a:lnTo>
                    <a:pt x="2598" y="1619"/>
                  </a:lnTo>
                  <a:lnTo>
                    <a:pt x="2598" y="1732"/>
                  </a:lnTo>
                  <a:lnTo>
                    <a:pt x="2522" y="1939"/>
                  </a:lnTo>
                  <a:lnTo>
                    <a:pt x="2428" y="2127"/>
                  </a:lnTo>
                  <a:lnTo>
                    <a:pt x="2278" y="2297"/>
                  </a:lnTo>
                  <a:lnTo>
                    <a:pt x="2108" y="2428"/>
                  </a:lnTo>
                  <a:lnTo>
                    <a:pt x="1920" y="2541"/>
                  </a:lnTo>
                  <a:lnTo>
                    <a:pt x="1713" y="2598"/>
                  </a:lnTo>
                  <a:lnTo>
                    <a:pt x="1600" y="2617"/>
                  </a:lnTo>
                  <a:lnTo>
                    <a:pt x="1374" y="2617"/>
                  </a:lnTo>
                  <a:lnTo>
                    <a:pt x="1261" y="2598"/>
                  </a:lnTo>
                  <a:lnTo>
                    <a:pt x="1036" y="2541"/>
                  </a:lnTo>
                  <a:lnTo>
                    <a:pt x="847" y="2428"/>
                  </a:lnTo>
                  <a:lnTo>
                    <a:pt x="678" y="2297"/>
                  </a:lnTo>
                  <a:lnTo>
                    <a:pt x="546" y="2127"/>
                  </a:lnTo>
                  <a:lnTo>
                    <a:pt x="452" y="1939"/>
                  </a:lnTo>
                  <a:lnTo>
                    <a:pt x="377" y="1732"/>
                  </a:lnTo>
                  <a:lnTo>
                    <a:pt x="358" y="1619"/>
                  </a:lnTo>
                  <a:lnTo>
                    <a:pt x="358" y="1506"/>
                  </a:lnTo>
                  <a:lnTo>
                    <a:pt x="358" y="1374"/>
                  </a:lnTo>
                  <a:lnTo>
                    <a:pt x="377" y="1262"/>
                  </a:lnTo>
                  <a:lnTo>
                    <a:pt x="452" y="1055"/>
                  </a:lnTo>
                  <a:lnTo>
                    <a:pt x="546" y="866"/>
                  </a:lnTo>
                  <a:lnTo>
                    <a:pt x="678" y="697"/>
                  </a:lnTo>
                  <a:lnTo>
                    <a:pt x="847" y="565"/>
                  </a:lnTo>
                  <a:lnTo>
                    <a:pt x="1036" y="452"/>
                  </a:lnTo>
                  <a:lnTo>
                    <a:pt x="1261" y="396"/>
                  </a:lnTo>
                  <a:lnTo>
                    <a:pt x="1374" y="377"/>
                  </a:lnTo>
                  <a:close/>
                  <a:moveTo>
                    <a:pt x="1487" y="1"/>
                  </a:moveTo>
                  <a:lnTo>
                    <a:pt x="1337" y="19"/>
                  </a:lnTo>
                  <a:lnTo>
                    <a:pt x="1186" y="38"/>
                  </a:lnTo>
                  <a:lnTo>
                    <a:pt x="1036" y="76"/>
                  </a:lnTo>
                  <a:lnTo>
                    <a:pt x="904" y="132"/>
                  </a:lnTo>
                  <a:lnTo>
                    <a:pt x="772" y="189"/>
                  </a:lnTo>
                  <a:lnTo>
                    <a:pt x="640" y="264"/>
                  </a:lnTo>
                  <a:lnTo>
                    <a:pt x="527" y="339"/>
                  </a:lnTo>
                  <a:lnTo>
                    <a:pt x="433" y="434"/>
                  </a:lnTo>
                  <a:lnTo>
                    <a:pt x="339" y="546"/>
                  </a:lnTo>
                  <a:lnTo>
                    <a:pt x="245" y="659"/>
                  </a:lnTo>
                  <a:lnTo>
                    <a:pt x="170" y="791"/>
                  </a:lnTo>
                  <a:lnTo>
                    <a:pt x="113" y="923"/>
                  </a:lnTo>
                  <a:lnTo>
                    <a:pt x="57" y="1055"/>
                  </a:lnTo>
                  <a:lnTo>
                    <a:pt x="19" y="1205"/>
                  </a:lnTo>
                  <a:lnTo>
                    <a:pt x="1" y="1337"/>
                  </a:lnTo>
                  <a:lnTo>
                    <a:pt x="1" y="1506"/>
                  </a:lnTo>
                  <a:lnTo>
                    <a:pt x="1" y="1657"/>
                  </a:lnTo>
                  <a:lnTo>
                    <a:pt x="19" y="1807"/>
                  </a:lnTo>
                  <a:lnTo>
                    <a:pt x="57" y="1939"/>
                  </a:lnTo>
                  <a:lnTo>
                    <a:pt x="113" y="2071"/>
                  </a:lnTo>
                  <a:lnTo>
                    <a:pt x="170" y="2202"/>
                  </a:lnTo>
                  <a:lnTo>
                    <a:pt x="245" y="2334"/>
                  </a:lnTo>
                  <a:lnTo>
                    <a:pt x="339" y="2447"/>
                  </a:lnTo>
                  <a:lnTo>
                    <a:pt x="433" y="2560"/>
                  </a:lnTo>
                  <a:lnTo>
                    <a:pt x="527" y="2654"/>
                  </a:lnTo>
                  <a:lnTo>
                    <a:pt x="640" y="2729"/>
                  </a:lnTo>
                  <a:lnTo>
                    <a:pt x="772" y="2805"/>
                  </a:lnTo>
                  <a:lnTo>
                    <a:pt x="904" y="2880"/>
                  </a:lnTo>
                  <a:lnTo>
                    <a:pt x="1036" y="2918"/>
                  </a:lnTo>
                  <a:lnTo>
                    <a:pt x="1186" y="2955"/>
                  </a:lnTo>
                  <a:lnTo>
                    <a:pt x="1337" y="2974"/>
                  </a:lnTo>
                  <a:lnTo>
                    <a:pt x="1487" y="2993"/>
                  </a:lnTo>
                  <a:lnTo>
                    <a:pt x="1638" y="2974"/>
                  </a:lnTo>
                  <a:lnTo>
                    <a:pt x="1788" y="2955"/>
                  </a:lnTo>
                  <a:lnTo>
                    <a:pt x="1920" y="2918"/>
                  </a:lnTo>
                  <a:lnTo>
                    <a:pt x="2071" y="2880"/>
                  </a:lnTo>
                  <a:lnTo>
                    <a:pt x="2202" y="2805"/>
                  </a:lnTo>
                  <a:lnTo>
                    <a:pt x="2315" y="2729"/>
                  </a:lnTo>
                  <a:lnTo>
                    <a:pt x="2428" y="2654"/>
                  </a:lnTo>
                  <a:lnTo>
                    <a:pt x="2541" y="2560"/>
                  </a:lnTo>
                  <a:lnTo>
                    <a:pt x="2635" y="2447"/>
                  </a:lnTo>
                  <a:lnTo>
                    <a:pt x="2729" y="2334"/>
                  </a:lnTo>
                  <a:lnTo>
                    <a:pt x="2786" y="2202"/>
                  </a:lnTo>
                  <a:lnTo>
                    <a:pt x="2861" y="2071"/>
                  </a:lnTo>
                  <a:lnTo>
                    <a:pt x="2917" y="1939"/>
                  </a:lnTo>
                  <a:lnTo>
                    <a:pt x="2936" y="1807"/>
                  </a:lnTo>
                  <a:lnTo>
                    <a:pt x="2974" y="1657"/>
                  </a:lnTo>
                  <a:lnTo>
                    <a:pt x="2974" y="1506"/>
                  </a:lnTo>
                  <a:lnTo>
                    <a:pt x="2974" y="1337"/>
                  </a:lnTo>
                  <a:lnTo>
                    <a:pt x="2936" y="1205"/>
                  </a:lnTo>
                  <a:lnTo>
                    <a:pt x="2917" y="1055"/>
                  </a:lnTo>
                  <a:lnTo>
                    <a:pt x="2861" y="923"/>
                  </a:lnTo>
                  <a:lnTo>
                    <a:pt x="2786" y="791"/>
                  </a:lnTo>
                  <a:lnTo>
                    <a:pt x="2729" y="659"/>
                  </a:lnTo>
                  <a:lnTo>
                    <a:pt x="2635" y="546"/>
                  </a:lnTo>
                  <a:lnTo>
                    <a:pt x="2541" y="434"/>
                  </a:lnTo>
                  <a:lnTo>
                    <a:pt x="2428" y="339"/>
                  </a:lnTo>
                  <a:lnTo>
                    <a:pt x="2315" y="264"/>
                  </a:lnTo>
                  <a:lnTo>
                    <a:pt x="2202" y="189"/>
                  </a:lnTo>
                  <a:lnTo>
                    <a:pt x="2071" y="132"/>
                  </a:lnTo>
                  <a:lnTo>
                    <a:pt x="1920" y="76"/>
                  </a:lnTo>
                  <a:lnTo>
                    <a:pt x="1788" y="38"/>
                  </a:lnTo>
                  <a:lnTo>
                    <a:pt x="1638" y="19"/>
                  </a:lnTo>
                  <a:lnTo>
                    <a:pt x="1487"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6" name="Google Shape;2626;p30"/>
            <p:cNvSpPr/>
            <p:nvPr/>
          </p:nvSpPr>
          <p:spPr>
            <a:xfrm>
              <a:off x="9127052" y="4076395"/>
              <a:ext cx="113983" cy="113030"/>
            </a:xfrm>
            <a:custGeom>
              <a:avLst/>
              <a:gdLst/>
              <a:ahLst/>
              <a:cxnLst/>
              <a:rect l="l" t="t" r="r" b="b"/>
              <a:pathLst>
                <a:path w="2259" h="2240" fill="none" extrusionOk="0">
                  <a:moveTo>
                    <a:pt x="1129" y="2240"/>
                  </a:moveTo>
                  <a:lnTo>
                    <a:pt x="1129" y="2240"/>
                  </a:lnTo>
                  <a:lnTo>
                    <a:pt x="1016" y="2240"/>
                  </a:lnTo>
                  <a:lnTo>
                    <a:pt x="903" y="2221"/>
                  </a:lnTo>
                  <a:lnTo>
                    <a:pt x="678" y="2164"/>
                  </a:lnTo>
                  <a:lnTo>
                    <a:pt x="489" y="2051"/>
                  </a:lnTo>
                  <a:lnTo>
                    <a:pt x="320" y="1920"/>
                  </a:lnTo>
                  <a:lnTo>
                    <a:pt x="188" y="1750"/>
                  </a:lnTo>
                  <a:lnTo>
                    <a:pt x="94" y="1562"/>
                  </a:lnTo>
                  <a:lnTo>
                    <a:pt x="19" y="1355"/>
                  </a:lnTo>
                  <a:lnTo>
                    <a:pt x="0" y="1242"/>
                  </a:lnTo>
                  <a:lnTo>
                    <a:pt x="0" y="1129"/>
                  </a:lnTo>
                  <a:lnTo>
                    <a:pt x="0" y="1129"/>
                  </a:lnTo>
                  <a:lnTo>
                    <a:pt x="0" y="997"/>
                  </a:lnTo>
                  <a:lnTo>
                    <a:pt x="19" y="885"/>
                  </a:lnTo>
                  <a:lnTo>
                    <a:pt x="94" y="678"/>
                  </a:lnTo>
                  <a:lnTo>
                    <a:pt x="188" y="489"/>
                  </a:lnTo>
                  <a:lnTo>
                    <a:pt x="320" y="320"/>
                  </a:lnTo>
                  <a:lnTo>
                    <a:pt x="489" y="188"/>
                  </a:lnTo>
                  <a:lnTo>
                    <a:pt x="678" y="75"/>
                  </a:lnTo>
                  <a:lnTo>
                    <a:pt x="903" y="19"/>
                  </a:lnTo>
                  <a:lnTo>
                    <a:pt x="1016" y="0"/>
                  </a:lnTo>
                  <a:lnTo>
                    <a:pt x="1129" y="0"/>
                  </a:lnTo>
                  <a:lnTo>
                    <a:pt x="1129" y="0"/>
                  </a:lnTo>
                  <a:lnTo>
                    <a:pt x="1242" y="0"/>
                  </a:lnTo>
                  <a:lnTo>
                    <a:pt x="1355" y="19"/>
                  </a:lnTo>
                  <a:lnTo>
                    <a:pt x="1562" y="75"/>
                  </a:lnTo>
                  <a:lnTo>
                    <a:pt x="1750" y="188"/>
                  </a:lnTo>
                  <a:lnTo>
                    <a:pt x="1920" y="320"/>
                  </a:lnTo>
                  <a:lnTo>
                    <a:pt x="2070" y="489"/>
                  </a:lnTo>
                  <a:lnTo>
                    <a:pt x="2164" y="678"/>
                  </a:lnTo>
                  <a:lnTo>
                    <a:pt x="2240" y="885"/>
                  </a:lnTo>
                  <a:lnTo>
                    <a:pt x="2240" y="997"/>
                  </a:lnTo>
                  <a:lnTo>
                    <a:pt x="2258" y="1129"/>
                  </a:lnTo>
                  <a:lnTo>
                    <a:pt x="2258" y="1129"/>
                  </a:lnTo>
                  <a:lnTo>
                    <a:pt x="2240" y="1242"/>
                  </a:lnTo>
                  <a:lnTo>
                    <a:pt x="2240" y="1355"/>
                  </a:lnTo>
                  <a:lnTo>
                    <a:pt x="2164" y="1562"/>
                  </a:lnTo>
                  <a:lnTo>
                    <a:pt x="2070" y="1750"/>
                  </a:lnTo>
                  <a:lnTo>
                    <a:pt x="1920" y="1920"/>
                  </a:lnTo>
                  <a:lnTo>
                    <a:pt x="1750" y="2051"/>
                  </a:lnTo>
                  <a:lnTo>
                    <a:pt x="1562" y="2164"/>
                  </a:lnTo>
                  <a:lnTo>
                    <a:pt x="1355" y="2221"/>
                  </a:lnTo>
                  <a:lnTo>
                    <a:pt x="1242" y="2240"/>
                  </a:lnTo>
                  <a:lnTo>
                    <a:pt x="1129" y="22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7" name="Google Shape;2627;p30"/>
            <p:cNvSpPr/>
            <p:nvPr/>
          </p:nvSpPr>
          <p:spPr>
            <a:xfrm>
              <a:off x="9127052" y="4076395"/>
              <a:ext cx="113983" cy="113030"/>
            </a:xfrm>
            <a:custGeom>
              <a:avLst/>
              <a:gdLst/>
              <a:ahLst/>
              <a:cxnLst/>
              <a:rect l="l" t="t" r="r" b="b"/>
              <a:pathLst>
                <a:path w="2259" h="2240" extrusionOk="0">
                  <a:moveTo>
                    <a:pt x="1016" y="0"/>
                  </a:moveTo>
                  <a:lnTo>
                    <a:pt x="903" y="19"/>
                  </a:lnTo>
                  <a:lnTo>
                    <a:pt x="678" y="75"/>
                  </a:lnTo>
                  <a:lnTo>
                    <a:pt x="489" y="188"/>
                  </a:lnTo>
                  <a:lnTo>
                    <a:pt x="320" y="320"/>
                  </a:lnTo>
                  <a:lnTo>
                    <a:pt x="188" y="489"/>
                  </a:lnTo>
                  <a:lnTo>
                    <a:pt x="94" y="678"/>
                  </a:lnTo>
                  <a:lnTo>
                    <a:pt x="19" y="885"/>
                  </a:lnTo>
                  <a:lnTo>
                    <a:pt x="0" y="997"/>
                  </a:lnTo>
                  <a:lnTo>
                    <a:pt x="0" y="1129"/>
                  </a:lnTo>
                  <a:lnTo>
                    <a:pt x="0" y="1242"/>
                  </a:lnTo>
                  <a:lnTo>
                    <a:pt x="19" y="1355"/>
                  </a:lnTo>
                  <a:lnTo>
                    <a:pt x="94" y="1562"/>
                  </a:lnTo>
                  <a:lnTo>
                    <a:pt x="188" y="1750"/>
                  </a:lnTo>
                  <a:lnTo>
                    <a:pt x="320" y="1920"/>
                  </a:lnTo>
                  <a:lnTo>
                    <a:pt x="489" y="2051"/>
                  </a:lnTo>
                  <a:lnTo>
                    <a:pt x="678" y="2164"/>
                  </a:lnTo>
                  <a:lnTo>
                    <a:pt x="903" y="2221"/>
                  </a:lnTo>
                  <a:lnTo>
                    <a:pt x="1016" y="2240"/>
                  </a:lnTo>
                  <a:lnTo>
                    <a:pt x="1242" y="2240"/>
                  </a:lnTo>
                  <a:lnTo>
                    <a:pt x="1355" y="2221"/>
                  </a:lnTo>
                  <a:lnTo>
                    <a:pt x="1562" y="2164"/>
                  </a:lnTo>
                  <a:lnTo>
                    <a:pt x="1750" y="2051"/>
                  </a:lnTo>
                  <a:lnTo>
                    <a:pt x="1920" y="1920"/>
                  </a:lnTo>
                  <a:lnTo>
                    <a:pt x="2070" y="1750"/>
                  </a:lnTo>
                  <a:lnTo>
                    <a:pt x="2164" y="1562"/>
                  </a:lnTo>
                  <a:lnTo>
                    <a:pt x="2240" y="1355"/>
                  </a:lnTo>
                  <a:lnTo>
                    <a:pt x="2240" y="1242"/>
                  </a:lnTo>
                  <a:lnTo>
                    <a:pt x="2258" y="1129"/>
                  </a:lnTo>
                  <a:lnTo>
                    <a:pt x="2240" y="997"/>
                  </a:lnTo>
                  <a:lnTo>
                    <a:pt x="2240" y="885"/>
                  </a:lnTo>
                  <a:lnTo>
                    <a:pt x="2164" y="678"/>
                  </a:lnTo>
                  <a:lnTo>
                    <a:pt x="2070" y="489"/>
                  </a:lnTo>
                  <a:lnTo>
                    <a:pt x="1920" y="320"/>
                  </a:lnTo>
                  <a:lnTo>
                    <a:pt x="1750" y="188"/>
                  </a:lnTo>
                  <a:lnTo>
                    <a:pt x="1562" y="75"/>
                  </a:lnTo>
                  <a:lnTo>
                    <a:pt x="1355" y="19"/>
                  </a:lnTo>
                  <a:lnTo>
                    <a:pt x="124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8" name="Google Shape;2628;p30"/>
            <p:cNvSpPr/>
            <p:nvPr/>
          </p:nvSpPr>
          <p:spPr>
            <a:xfrm>
              <a:off x="9127052" y="4076395"/>
              <a:ext cx="113983" cy="113030"/>
            </a:xfrm>
            <a:custGeom>
              <a:avLst/>
              <a:gdLst/>
              <a:ahLst/>
              <a:cxnLst/>
              <a:rect l="l" t="t" r="r" b="b"/>
              <a:pathLst>
                <a:path w="2259" h="2240" fill="none" extrusionOk="0">
                  <a:moveTo>
                    <a:pt x="2258" y="1129"/>
                  </a:moveTo>
                  <a:lnTo>
                    <a:pt x="2258" y="1129"/>
                  </a:lnTo>
                  <a:lnTo>
                    <a:pt x="2240" y="1242"/>
                  </a:lnTo>
                  <a:lnTo>
                    <a:pt x="2240" y="1355"/>
                  </a:lnTo>
                  <a:lnTo>
                    <a:pt x="2164" y="1562"/>
                  </a:lnTo>
                  <a:lnTo>
                    <a:pt x="2070" y="1750"/>
                  </a:lnTo>
                  <a:lnTo>
                    <a:pt x="1920" y="1920"/>
                  </a:lnTo>
                  <a:lnTo>
                    <a:pt x="1750" y="2051"/>
                  </a:lnTo>
                  <a:lnTo>
                    <a:pt x="1562" y="2164"/>
                  </a:lnTo>
                  <a:lnTo>
                    <a:pt x="1355" y="2221"/>
                  </a:lnTo>
                  <a:lnTo>
                    <a:pt x="1242" y="2240"/>
                  </a:lnTo>
                  <a:lnTo>
                    <a:pt x="1129" y="2240"/>
                  </a:lnTo>
                  <a:lnTo>
                    <a:pt x="1129" y="2240"/>
                  </a:lnTo>
                  <a:lnTo>
                    <a:pt x="1016" y="2240"/>
                  </a:lnTo>
                  <a:lnTo>
                    <a:pt x="903" y="2221"/>
                  </a:lnTo>
                  <a:lnTo>
                    <a:pt x="678" y="2164"/>
                  </a:lnTo>
                  <a:lnTo>
                    <a:pt x="489" y="2051"/>
                  </a:lnTo>
                  <a:lnTo>
                    <a:pt x="320" y="1920"/>
                  </a:lnTo>
                  <a:lnTo>
                    <a:pt x="188" y="1750"/>
                  </a:lnTo>
                  <a:lnTo>
                    <a:pt x="94" y="1562"/>
                  </a:lnTo>
                  <a:lnTo>
                    <a:pt x="19" y="1355"/>
                  </a:lnTo>
                  <a:lnTo>
                    <a:pt x="0" y="1242"/>
                  </a:lnTo>
                  <a:lnTo>
                    <a:pt x="0" y="1129"/>
                  </a:lnTo>
                  <a:lnTo>
                    <a:pt x="0" y="1129"/>
                  </a:lnTo>
                  <a:lnTo>
                    <a:pt x="0" y="997"/>
                  </a:lnTo>
                  <a:lnTo>
                    <a:pt x="19" y="885"/>
                  </a:lnTo>
                  <a:lnTo>
                    <a:pt x="94" y="678"/>
                  </a:lnTo>
                  <a:lnTo>
                    <a:pt x="188" y="489"/>
                  </a:lnTo>
                  <a:lnTo>
                    <a:pt x="320" y="320"/>
                  </a:lnTo>
                  <a:lnTo>
                    <a:pt x="489" y="188"/>
                  </a:lnTo>
                  <a:lnTo>
                    <a:pt x="678" y="75"/>
                  </a:lnTo>
                  <a:lnTo>
                    <a:pt x="903" y="19"/>
                  </a:lnTo>
                  <a:lnTo>
                    <a:pt x="1016" y="0"/>
                  </a:lnTo>
                  <a:lnTo>
                    <a:pt x="1129" y="0"/>
                  </a:lnTo>
                  <a:lnTo>
                    <a:pt x="1129" y="0"/>
                  </a:lnTo>
                  <a:lnTo>
                    <a:pt x="1242" y="0"/>
                  </a:lnTo>
                  <a:lnTo>
                    <a:pt x="1355" y="19"/>
                  </a:lnTo>
                  <a:lnTo>
                    <a:pt x="1562" y="75"/>
                  </a:lnTo>
                  <a:lnTo>
                    <a:pt x="1750" y="188"/>
                  </a:lnTo>
                  <a:lnTo>
                    <a:pt x="1920" y="320"/>
                  </a:lnTo>
                  <a:lnTo>
                    <a:pt x="2070" y="489"/>
                  </a:lnTo>
                  <a:lnTo>
                    <a:pt x="2164" y="678"/>
                  </a:lnTo>
                  <a:lnTo>
                    <a:pt x="2240" y="885"/>
                  </a:lnTo>
                  <a:lnTo>
                    <a:pt x="2240" y="997"/>
                  </a:lnTo>
                  <a:lnTo>
                    <a:pt x="2258" y="11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9" name="Google Shape;2629;p30"/>
            <p:cNvSpPr/>
            <p:nvPr/>
          </p:nvSpPr>
          <p:spPr>
            <a:xfrm>
              <a:off x="9408107" y="2972958"/>
              <a:ext cx="827099" cy="1601096"/>
            </a:xfrm>
            <a:custGeom>
              <a:avLst/>
              <a:gdLst/>
              <a:ahLst/>
              <a:cxnLst/>
              <a:rect l="l" t="t" r="r" b="b"/>
              <a:pathLst>
                <a:path w="16392" h="31730" extrusionOk="0">
                  <a:moveTo>
                    <a:pt x="659" y="0"/>
                  </a:moveTo>
                  <a:lnTo>
                    <a:pt x="0" y="31729"/>
                  </a:lnTo>
                  <a:lnTo>
                    <a:pt x="14943" y="31541"/>
                  </a:lnTo>
                  <a:lnTo>
                    <a:pt x="16392" y="226"/>
                  </a:lnTo>
                  <a:lnTo>
                    <a:pt x="659"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0" name="Google Shape;2630;p30"/>
            <p:cNvSpPr/>
            <p:nvPr/>
          </p:nvSpPr>
          <p:spPr>
            <a:xfrm>
              <a:off x="9408107" y="2972958"/>
              <a:ext cx="827099" cy="1601096"/>
            </a:xfrm>
            <a:custGeom>
              <a:avLst/>
              <a:gdLst/>
              <a:ahLst/>
              <a:cxnLst/>
              <a:rect l="l" t="t" r="r" b="b"/>
              <a:pathLst>
                <a:path w="16392" h="31730" fill="none" extrusionOk="0">
                  <a:moveTo>
                    <a:pt x="659" y="0"/>
                  </a:moveTo>
                  <a:lnTo>
                    <a:pt x="16392" y="226"/>
                  </a:lnTo>
                  <a:lnTo>
                    <a:pt x="14943" y="31541"/>
                  </a:lnTo>
                  <a:lnTo>
                    <a:pt x="0" y="31729"/>
                  </a:lnTo>
                  <a:lnTo>
                    <a:pt x="65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1" name="Google Shape;2631;p30"/>
            <p:cNvSpPr/>
            <p:nvPr/>
          </p:nvSpPr>
          <p:spPr>
            <a:xfrm>
              <a:off x="9461291" y="3028967"/>
              <a:ext cx="739757" cy="1507089"/>
            </a:xfrm>
            <a:custGeom>
              <a:avLst/>
              <a:gdLst/>
              <a:ahLst/>
              <a:cxnLst/>
              <a:rect l="l" t="t" r="r" b="b"/>
              <a:pathLst>
                <a:path w="14661" h="29867" extrusionOk="0">
                  <a:moveTo>
                    <a:pt x="358" y="1"/>
                  </a:moveTo>
                  <a:lnTo>
                    <a:pt x="170" y="14943"/>
                  </a:lnTo>
                  <a:lnTo>
                    <a:pt x="0" y="29866"/>
                  </a:lnTo>
                  <a:lnTo>
                    <a:pt x="13268" y="29866"/>
                  </a:lnTo>
                  <a:lnTo>
                    <a:pt x="14660"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2" name="Google Shape;2632;p30"/>
            <p:cNvSpPr/>
            <p:nvPr/>
          </p:nvSpPr>
          <p:spPr>
            <a:xfrm>
              <a:off x="9461291" y="3028967"/>
              <a:ext cx="739757" cy="1507089"/>
            </a:xfrm>
            <a:custGeom>
              <a:avLst/>
              <a:gdLst/>
              <a:ahLst/>
              <a:cxnLst/>
              <a:rect l="l" t="t" r="r" b="b"/>
              <a:pathLst>
                <a:path w="14661" h="29867" fill="none" extrusionOk="0">
                  <a:moveTo>
                    <a:pt x="358" y="1"/>
                  </a:moveTo>
                  <a:lnTo>
                    <a:pt x="358" y="1"/>
                  </a:lnTo>
                  <a:lnTo>
                    <a:pt x="170" y="14943"/>
                  </a:lnTo>
                  <a:lnTo>
                    <a:pt x="0" y="29866"/>
                  </a:lnTo>
                  <a:lnTo>
                    <a:pt x="13268" y="29866"/>
                  </a:lnTo>
                  <a:lnTo>
                    <a:pt x="14660" y="1"/>
                  </a:lnTo>
                  <a:lnTo>
                    <a:pt x="35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3" name="Google Shape;2633;p30"/>
            <p:cNvSpPr/>
            <p:nvPr/>
          </p:nvSpPr>
          <p:spPr>
            <a:xfrm>
              <a:off x="9961690" y="3589213"/>
              <a:ext cx="151070" cy="151077"/>
            </a:xfrm>
            <a:custGeom>
              <a:avLst/>
              <a:gdLst/>
              <a:ahLst/>
              <a:cxnLst/>
              <a:rect l="l" t="t" r="r" b="b"/>
              <a:pathLst>
                <a:path w="2994" h="2994" extrusionOk="0">
                  <a:moveTo>
                    <a:pt x="1619" y="377"/>
                  </a:moveTo>
                  <a:lnTo>
                    <a:pt x="1732" y="396"/>
                  </a:lnTo>
                  <a:lnTo>
                    <a:pt x="1939" y="453"/>
                  </a:lnTo>
                  <a:lnTo>
                    <a:pt x="2128" y="565"/>
                  </a:lnTo>
                  <a:lnTo>
                    <a:pt x="2297" y="697"/>
                  </a:lnTo>
                  <a:lnTo>
                    <a:pt x="2429" y="867"/>
                  </a:lnTo>
                  <a:lnTo>
                    <a:pt x="2542" y="1055"/>
                  </a:lnTo>
                  <a:lnTo>
                    <a:pt x="2598" y="1262"/>
                  </a:lnTo>
                  <a:lnTo>
                    <a:pt x="2617" y="1375"/>
                  </a:lnTo>
                  <a:lnTo>
                    <a:pt x="2636" y="1506"/>
                  </a:lnTo>
                  <a:lnTo>
                    <a:pt x="2617" y="1619"/>
                  </a:lnTo>
                  <a:lnTo>
                    <a:pt x="2598" y="1732"/>
                  </a:lnTo>
                  <a:lnTo>
                    <a:pt x="2542" y="1939"/>
                  </a:lnTo>
                  <a:lnTo>
                    <a:pt x="2429" y="2127"/>
                  </a:lnTo>
                  <a:lnTo>
                    <a:pt x="2297" y="2297"/>
                  </a:lnTo>
                  <a:lnTo>
                    <a:pt x="2128" y="2429"/>
                  </a:lnTo>
                  <a:lnTo>
                    <a:pt x="1939" y="2541"/>
                  </a:lnTo>
                  <a:lnTo>
                    <a:pt x="1732" y="2598"/>
                  </a:lnTo>
                  <a:lnTo>
                    <a:pt x="1619" y="2617"/>
                  </a:lnTo>
                  <a:lnTo>
                    <a:pt x="1394" y="2617"/>
                  </a:lnTo>
                  <a:lnTo>
                    <a:pt x="1281" y="2598"/>
                  </a:lnTo>
                  <a:lnTo>
                    <a:pt x="1055" y="2541"/>
                  </a:lnTo>
                  <a:lnTo>
                    <a:pt x="867" y="2429"/>
                  </a:lnTo>
                  <a:lnTo>
                    <a:pt x="697" y="2297"/>
                  </a:lnTo>
                  <a:lnTo>
                    <a:pt x="566" y="2127"/>
                  </a:lnTo>
                  <a:lnTo>
                    <a:pt x="453" y="1939"/>
                  </a:lnTo>
                  <a:lnTo>
                    <a:pt x="396" y="1732"/>
                  </a:lnTo>
                  <a:lnTo>
                    <a:pt x="377" y="1619"/>
                  </a:lnTo>
                  <a:lnTo>
                    <a:pt x="377" y="1506"/>
                  </a:lnTo>
                  <a:lnTo>
                    <a:pt x="377" y="1375"/>
                  </a:lnTo>
                  <a:lnTo>
                    <a:pt x="396" y="1262"/>
                  </a:lnTo>
                  <a:lnTo>
                    <a:pt x="453" y="1055"/>
                  </a:lnTo>
                  <a:lnTo>
                    <a:pt x="566" y="867"/>
                  </a:lnTo>
                  <a:lnTo>
                    <a:pt x="697" y="697"/>
                  </a:lnTo>
                  <a:lnTo>
                    <a:pt x="867" y="565"/>
                  </a:lnTo>
                  <a:lnTo>
                    <a:pt x="1055" y="453"/>
                  </a:lnTo>
                  <a:lnTo>
                    <a:pt x="1281" y="396"/>
                  </a:lnTo>
                  <a:lnTo>
                    <a:pt x="1394" y="377"/>
                  </a:lnTo>
                  <a:close/>
                  <a:moveTo>
                    <a:pt x="1506" y="1"/>
                  </a:moveTo>
                  <a:lnTo>
                    <a:pt x="1356" y="20"/>
                  </a:lnTo>
                  <a:lnTo>
                    <a:pt x="1205" y="39"/>
                  </a:lnTo>
                  <a:lnTo>
                    <a:pt x="1055" y="76"/>
                  </a:lnTo>
                  <a:lnTo>
                    <a:pt x="923" y="114"/>
                  </a:lnTo>
                  <a:lnTo>
                    <a:pt x="791" y="189"/>
                  </a:lnTo>
                  <a:lnTo>
                    <a:pt x="660" y="264"/>
                  </a:lnTo>
                  <a:lnTo>
                    <a:pt x="547" y="340"/>
                  </a:lnTo>
                  <a:lnTo>
                    <a:pt x="453" y="434"/>
                  </a:lnTo>
                  <a:lnTo>
                    <a:pt x="340" y="547"/>
                  </a:lnTo>
                  <a:lnTo>
                    <a:pt x="264" y="660"/>
                  </a:lnTo>
                  <a:lnTo>
                    <a:pt x="189" y="791"/>
                  </a:lnTo>
                  <a:lnTo>
                    <a:pt x="133" y="923"/>
                  </a:lnTo>
                  <a:lnTo>
                    <a:pt x="76" y="1055"/>
                  </a:lnTo>
                  <a:lnTo>
                    <a:pt x="39" y="1205"/>
                  </a:lnTo>
                  <a:lnTo>
                    <a:pt x="20" y="1337"/>
                  </a:lnTo>
                  <a:lnTo>
                    <a:pt x="1" y="1506"/>
                  </a:lnTo>
                  <a:lnTo>
                    <a:pt x="20" y="1657"/>
                  </a:lnTo>
                  <a:lnTo>
                    <a:pt x="39" y="1808"/>
                  </a:lnTo>
                  <a:lnTo>
                    <a:pt x="76" y="1939"/>
                  </a:lnTo>
                  <a:lnTo>
                    <a:pt x="133" y="2071"/>
                  </a:lnTo>
                  <a:lnTo>
                    <a:pt x="189" y="2203"/>
                  </a:lnTo>
                  <a:lnTo>
                    <a:pt x="264" y="2334"/>
                  </a:lnTo>
                  <a:lnTo>
                    <a:pt x="340" y="2447"/>
                  </a:lnTo>
                  <a:lnTo>
                    <a:pt x="453" y="2560"/>
                  </a:lnTo>
                  <a:lnTo>
                    <a:pt x="547" y="2654"/>
                  </a:lnTo>
                  <a:lnTo>
                    <a:pt x="660" y="2730"/>
                  </a:lnTo>
                  <a:lnTo>
                    <a:pt x="791" y="2805"/>
                  </a:lnTo>
                  <a:lnTo>
                    <a:pt x="923" y="2880"/>
                  </a:lnTo>
                  <a:lnTo>
                    <a:pt x="1055" y="2918"/>
                  </a:lnTo>
                  <a:lnTo>
                    <a:pt x="1205" y="2955"/>
                  </a:lnTo>
                  <a:lnTo>
                    <a:pt x="1356" y="2974"/>
                  </a:lnTo>
                  <a:lnTo>
                    <a:pt x="1506" y="2993"/>
                  </a:lnTo>
                  <a:lnTo>
                    <a:pt x="1657" y="2974"/>
                  </a:lnTo>
                  <a:lnTo>
                    <a:pt x="1808" y="2955"/>
                  </a:lnTo>
                  <a:lnTo>
                    <a:pt x="1939" y="2918"/>
                  </a:lnTo>
                  <a:lnTo>
                    <a:pt x="2071" y="2880"/>
                  </a:lnTo>
                  <a:lnTo>
                    <a:pt x="2203" y="2805"/>
                  </a:lnTo>
                  <a:lnTo>
                    <a:pt x="2335" y="2730"/>
                  </a:lnTo>
                  <a:lnTo>
                    <a:pt x="2447" y="2654"/>
                  </a:lnTo>
                  <a:lnTo>
                    <a:pt x="2560" y="2560"/>
                  </a:lnTo>
                  <a:lnTo>
                    <a:pt x="2654" y="2447"/>
                  </a:lnTo>
                  <a:lnTo>
                    <a:pt x="2730" y="2334"/>
                  </a:lnTo>
                  <a:lnTo>
                    <a:pt x="2805" y="2203"/>
                  </a:lnTo>
                  <a:lnTo>
                    <a:pt x="2880" y="2071"/>
                  </a:lnTo>
                  <a:lnTo>
                    <a:pt x="2918" y="1939"/>
                  </a:lnTo>
                  <a:lnTo>
                    <a:pt x="2956" y="1808"/>
                  </a:lnTo>
                  <a:lnTo>
                    <a:pt x="2974" y="1657"/>
                  </a:lnTo>
                  <a:lnTo>
                    <a:pt x="2993" y="1506"/>
                  </a:lnTo>
                  <a:lnTo>
                    <a:pt x="2974" y="1337"/>
                  </a:lnTo>
                  <a:lnTo>
                    <a:pt x="2956" y="1205"/>
                  </a:lnTo>
                  <a:lnTo>
                    <a:pt x="2918" y="1055"/>
                  </a:lnTo>
                  <a:lnTo>
                    <a:pt x="2880" y="923"/>
                  </a:lnTo>
                  <a:lnTo>
                    <a:pt x="2805" y="791"/>
                  </a:lnTo>
                  <a:lnTo>
                    <a:pt x="2730" y="660"/>
                  </a:lnTo>
                  <a:lnTo>
                    <a:pt x="2654" y="547"/>
                  </a:lnTo>
                  <a:lnTo>
                    <a:pt x="2560" y="434"/>
                  </a:lnTo>
                  <a:lnTo>
                    <a:pt x="2447" y="340"/>
                  </a:lnTo>
                  <a:lnTo>
                    <a:pt x="2335" y="264"/>
                  </a:lnTo>
                  <a:lnTo>
                    <a:pt x="2203" y="189"/>
                  </a:lnTo>
                  <a:lnTo>
                    <a:pt x="2071" y="114"/>
                  </a:lnTo>
                  <a:lnTo>
                    <a:pt x="1939" y="76"/>
                  </a:lnTo>
                  <a:lnTo>
                    <a:pt x="1808" y="39"/>
                  </a:lnTo>
                  <a:lnTo>
                    <a:pt x="1657" y="20"/>
                  </a:lnTo>
                  <a:lnTo>
                    <a:pt x="15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4" name="Google Shape;2634;p30"/>
            <p:cNvSpPr/>
            <p:nvPr/>
          </p:nvSpPr>
          <p:spPr>
            <a:xfrm>
              <a:off x="9980713" y="3608236"/>
              <a:ext cx="113983" cy="113030"/>
            </a:xfrm>
            <a:custGeom>
              <a:avLst/>
              <a:gdLst/>
              <a:ahLst/>
              <a:cxnLst/>
              <a:rect l="l" t="t" r="r" b="b"/>
              <a:pathLst>
                <a:path w="2259" h="2240" fill="none" extrusionOk="0">
                  <a:moveTo>
                    <a:pt x="1129" y="2240"/>
                  </a:moveTo>
                  <a:lnTo>
                    <a:pt x="1129" y="2240"/>
                  </a:lnTo>
                  <a:lnTo>
                    <a:pt x="1017" y="2240"/>
                  </a:lnTo>
                  <a:lnTo>
                    <a:pt x="904" y="2221"/>
                  </a:lnTo>
                  <a:lnTo>
                    <a:pt x="678" y="2164"/>
                  </a:lnTo>
                  <a:lnTo>
                    <a:pt x="490" y="2052"/>
                  </a:lnTo>
                  <a:lnTo>
                    <a:pt x="320" y="1920"/>
                  </a:lnTo>
                  <a:lnTo>
                    <a:pt x="189" y="1750"/>
                  </a:lnTo>
                  <a:lnTo>
                    <a:pt x="76" y="1562"/>
                  </a:lnTo>
                  <a:lnTo>
                    <a:pt x="19" y="1355"/>
                  </a:lnTo>
                  <a:lnTo>
                    <a:pt x="0" y="1242"/>
                  </a:lnTo>
                  <a:lnTo>
                    <a:pt x="0" y="1129"/>
                  </a:lnTo>
                  <a:lnTo>
                    <a:pt x="0" y="1129"/>
                  </a:lnTo>
                  <a:lnTo>
                    <a:pt x="0" y="998"/>
                  </a:lnTo>
                  <a:lnTo>
                    <a:pt x="19" y="885"/>
                  </a:lnTo>
                  <a:lnTo>
                    <a:pt x="76" y="678"/>
                  </a:lnTo>
                  <a:lnTo>
                    <a:pt x="189" y="490"/>
                  </a:lnTo>
                  <a:lnTo>
                    <a:pt x="320" y="320"/>
                  </a:lnTo>
                  <a:lnTo>
                    <a:pt x="490" y="188"/>
                  </a:lnTo>
                  <a:lnTo>
                    <a:pt x="678" y="76"/>
                  </a:lnTo>
                  <a:lnTo>
                    <a:pt x="904" y="19"/>
                  </a:lnTo>
                  <a:lnTo>
                    <a:pt x="1017" y="0"/>
                  </a:lnTo>
                  <a:lnTo>
                    <a:pt x="1129" y="0"/>
                  </a:lnTo>
                  <a:lnTo>
                    <a:pt x="1129" y="0"/>
                  </a:lnTo>
                  <a:lnTo>
                    <a:pt x="1242" y="0"/>
                  </a:lnTo>
                  <a:lnTo>
                    <a:pt x="1355" y="19"/>
                  </a:lnTo>
                  <a:lnTo>
                    <a:pt x="1562" y="76"/>
                  </a:lnTo>
                  <a:lnTo>
                    <a:pt x="1751" y="188"/>
                  </a:lnTo>
                  <a:lnTo>
                    <a:pt x="1920" y="320"/>
                  </a:lnTo>
                  <a:lnTo>
                    <a:pt x="2052" y="490"/>
                  </a:lnTo>
                  <a:lnTo>
                    <a:pt x="2165" y="678"/>
                  </a:lnTo>
                  <a:lnTo>
                    <a:pt x="2221" y="885"/>
                  </a:lnTo>
                  <a:lnTo>
                    <a:pt x="2240" y="998"/>
                  </a:lnTo>
                  <a:lnTo>
                    <a:pt x="2259" y="1129"/>
                  </a:lnTo>
                  <a:lnTo>
                    <a:pt x="2259" y="1129"/>
                  </a:lnTo>
                  <a:lnTo>
                    <a:pt x="2240" y="1242"/>
                  </a:lnTo>
                  <a:lnTo>
                    <a:pt x="2221" y="1355"/>
                  </a:lnTo>
                  <a:lnTo>
                    <a:pt x="2165" y="1562"/>
                  </a:lnTo>
                  <a:lnTo>
                    <a:pt x="2052" y="1750"/>
                  </a:lnTo>
                  <a:lnTo>
                    <a:pt x="1920" y="1920"/>
                  </a:lnTo>
                  <a:lnTo>
                    <a:pt x="1751" y="2052"/>
                  </a:lnTo>
                  <a:lnTo>
                    <a:pt x="1562" y="2164"/>
                  </a:lnTo>
                  <a:lnTo>
                    <a:pt x="1355" y="2221"/>
                  </a:lnTo>
                  <a:lnTo>
                    <a:pt x="1242" y="2240"/>
                  </a:lnTo>
                  <a:lnTo>
                    <a:pt x="1129" y="22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5" name="Google Shape;2635;p30"/>
            <p:cNvSpPr/>
            <p:nvPr/>
          </p:nvSpPr>
          <p:spPr>
            <a:xfrm>
              <a:off x="9980713" y="3608236"/>
              <a:ext cx="113983" cy="113030"/>
            </a:xfrm>
            <a:custGeom>
              <a:avLst/>
              <a:gdLst/>
              <a:ahLst/>
              <a:cxnLst/>
              <a:rect l="l" t="t" r="r" b="b"/>
              <a:pathLst>
                <a:path w="2259" h="2240" extrusionOk="0">
                  <a:moveTo>
                    <a:pt x="1017" y="0"/>
                  </a:moveTo>
                  <a:lnTo>
                    <a:pt x="904" y="19"/>
                  </a:lnTo>
                  <a:lnTo>
                    <a:pt x="678" y="76"/>
                  </a:lnTo>
                  <a:lnTo>
                    <a:pt x="490" y="188"/>
                  </a:lnTo>
                  <a:lnTo>
                    <a:pt x="320" y="320"/>
                  </a:lnTo>
                  <a:lnTo>
                    <a:pt x="189" y="490"/>
                  </a:lnTo>
                  <a:lnTo>
                    <a:pt x="76" y="678"/>
                  </a:lnTo>
                  <a:lnTo>
                    <a:pt x="19" y="885"/>
                  </a:lnTo>
                  <a:lnTo>
                    <a:pt x="0" y="998"/>
                  </a:lnTo>
                  <a:lnTo>
                    <a:pt x="0" y="1129"/>
                  </a:lnTo>
                  <a:lnTo>
                    <a:pt x="0" y="1242"/>
                  </a:lnTo>
                  <a:lnTo>
                    <a:pt x="19" y="1355"/>
                  </a:lnTo>
                  <a:lnTo>
                    <a:pt x="76" y="1562"/>
                  </a:lnTo>
                  <a:lnTo>
                    <a:pt x="189" y="1750"/>
                  </a:lnTo>
                  <a:lnTo>
                    <a:pt x="320" y="1920"/>
                  </a:lnTo>
                  <a:lnTo>
                    <a:pt x="490" y="2052"/>
                  </a:lnTo>
                  <a:lnTo>
                    <a:pt x="678" y="2164"/>
                  </a:lnTo>
                  <a:lnTo>
                    <a:pt x="904" y="2221"/>
                  </a:lnTo>
                  <a:lnTo>
                    <a:pt x="1017" y="2240"/>
                  </a:lnTo>
                  <a:lnTo>
                    <a:pt x="1242" y="2240"/>
                  </a:lnTo>
                  <a:lnTo>
                    <a:pt x="1355" y="2221"/>
                  </a:lnTo>
                  <a:lnTo>
                    <a:pt x="1562" y="2164"/>
                  </a:lnTo>
                  <a:lnTo>
                    <a:pt x="1751" y="2052"/>
                  </a:lnTo>
                  <a:lnTo>
                    <a:pt x="1920" y="1920"/>
                  </a:lnTo>
                  <a:lnTo>
                    <a:pt x="2052" y="1750"/>
                  </a:lnTo>
                  <a:lnTo>
                    <a:pt x="2165" y="1562"/>
                  </a:lnTo>
                  <a:lnTo>
                    <a:pt x="2221" y="1355"/>
                  </a:lnTo>
                  <a:lnTo>
                    <a:pt x="2240" y="1242"/>
                  </a:lnTo>
                  <a:lnTo>
                    <a:pt x="2259" y="1129"/>
                  </a:lnTo>
                  <a:lnTo>
                    <a:pt x="2240" y="998"/>
                  </a:lnTo>
                  <a:lnTo>
                    <a:pt x="2221" y="885"/>
                  </a:lnTo>
                  <a:lnTo>
                    <a:pt x="2165" y="678"/>
                  </a:lnTo>
                  <a:lnTo>
                    <a:pt x="2052" y="490"/>
                  </a:lnTo>
                  <a:lnTo>
                    <a:pt x="1920" y="320"/>
                  </a:lnTo>
                  <a:lnTo>
                    <a:pt x="1751" y="188"/>
                  </a:lnTo>
                  <a:lnTo>
                    <a:pt x="1562" y="76"/>
                  </a:lnTo>
                  <a:lnTo>
                    <a:pt x="1355" y="19"/>
                  </a:lnTo>
                  <a:lnTo>
                    <a:pt x="124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6" name="Google Shape;2636;p30"/>
            <p:cNvSpPr/>
            <p:nvPr/>
          </p:nvSpPr>
          <p:spPr>
            <a:xfrm>
              <a:off x="9980713" y="3608236"/>
              <a:ext cx="113983" cy="113030"/>
            </a:xfrm>
            <a:custGeom>
              <a:avLst/>
              <a:gdLst/>
              <a:ahLst/>
              <a:cxnLst/>
              <a:rect l="l" t="t" r="r" b="b"/>
              <a:pathLst>
                <a:path w="2259" h="2240" fill="none" extrusionOk="0">
                  <a:moveTo>
                    <a:pt x="2259" y="1129"/>
                  </a:moveTo>
                  <a:lnTo>
                    <a:pt x="2259" y="1129"/>
                  </a:lnTo>
                  <a:lnTo>
                    <a:pt x="2240" y="1242"/>
                  </a:lnTo>
                  <a:lnTo>
                    <a:pt x="2221" y="1355"/>
                  </a:lnTo>
                  <a:lnTo>
                    <a:pt x="2165" y="1562"/>
                  </a:lnTo>
                  <a:lnTo>
                    <a:pt x="2052" y="1750"/>
                  </a:lnTo>
                  <a:lnTo>
                    <a:pt x="1920" y="1920"/>
                  </a:lnTo>
                  <a:lnTo>
                    <a:pt x="1751" y="2052"/>
                  </a:lnTo>
                  <a:lnTo>
                    <a:pt x="1562" y="2164"/>
                  </a:lnTo>
                  <a:lnTo>
                    <a:pt x="1355" y="2221"/>
                  </a:lnTo>
                  <a:lnTo>
                    <a:pt x="1242" y="2240"/>
                  </a:lnTo>
                  <a:lnTo>
                    <a:pt x="1129" y="2240"/>
                  </a:lnTo>
                  <a:lnTo>
                    <a:pt x="1129" y="2240"/>
                  </a:lnTo>
                  <a:lnTo>
                    <a:pt x="1017" y="2240"/>
                  </a:lnTo>
                  <a:lnTo>
                    <a:pt x="904" y="2221"/>
                  </a:lnTo>
                  <a:lnTo>
                    <a:pt x="678" y="2164"/>
                  </a:lnTo>
                  <a:lnTo>
                    <a:pt x="490" y="2052"/>
                  </a:lnTo>
                  <a:lnTo>
                    <a:pt x="320" y="1920"/>
                  </a:lnTo>
                  <a:lnTo>
                    <a:pt x="189" y="1750"/>
                  </a:lnTo>
                  <a:lnTo>
                    <a:pt x="76" y="1562"/>
                  </a:lnTo>
                  <a:lnTo>
                    <a:pt x="19" y="1355"/>
                  </a:lnTo>
                  <a:lnTo>
                    <a:pt x="0" y="1242"/>
                  </a:lnTo>
                  <a:lnTo>
                    <a:pt x="0" y="1129"/>
                  </a:lnTo>
                  <a:lnTo>
                    <a:pt x="0" y="1129"/>
                  </a:lnTo>
                  <a:lnTo>
                    <a:pt x="0" y="998"/>
                  </a:lnTo>
                  <a:lnTo>
                    <a:pt x="19" y="885"/>
                  </a:lnTo>
                  <a:lnTo>
                    <a:pt x="76" y="678"/>
                  </a:lnTo>
                  <a:lnTo>
                    <a:pt x="189" y="490"/>
                  </a:lnTo>
                  <a:lnTo>
                    <a:pt x="320" y="320"/>
                  </a:lnTo>
                  <a:lnTo>
                    <a:pt x="490" y="188"/>
                  </a:lnTo>
                  <a:lnTo>
                    <a:pt x="678" y="76"/>
                  </a:lnTo>
                  <a:lnTo>
                    <a:pt x="904" y="19"/>
                  </a:lnTo>
                  <a:lnTo>
                    <a:pt x="1017" y="0"/>
                  </a:lnTo>
                  <a:lnTo>
                    <a:pt x="1129" y="0"/>
                  </a:lnTo>
                  <a:lnTo>
                    <a:pt x="1129" y="0"/>
                  </a:lnTo>
                  <a:lnTo>
                    <a:pt x="1242" y="0"/>
                  </a:lnTo>
                  <a:lnTo>
                    <a:pt x="1355" y="19"/>
                  </a:lnTo>
                  <a:lnTo>
                    <a:pt x="1562" y="76"/>
                  </a:lnTo>
                  <a:lnTo>
                    <a:pt x="1751" y="188"/>
                  </a:lnTo>
                  <a:lnTo>
                    <a:pt x="1920" y="320"/>
                  </a:lnTo>
                  <a:lnTo>
                    <a:pt x="2052" y="490"/>
                  </a:lnTo>
                  <a:lnTo>
                    <a:pt x="2165" y="678"/>
                  </a:lnTo>
                  <a:lnTo>
                    <a:pt x="2221" y="885"/>
                  </a:lnTo>
                  <a:lnTo>
                    <a:pt x="2240" y="998"/>
                  </a:lnTo>
                  <a:lnTo>
                    <a:pt x="2259" y="11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7" name="Google Shape;2637;p30"/>
            <p:cNvSpPr/>
            <p:nvPr/>
          </p:nvSpPr>
          <p:spPr>
            <a:xfrm>
              <a:off x="10043382" y="3623424"/>
              <a:ext cx="38045" cy="54194"/>
            </a:xfrm>
            <a:custGeom>
              <a:avLst/>
              <a:gdLst/>
              <a:ahLst/>
              <a:cxnLst/>
              <a:rect l="l" t="t" r="r" b="b"/>
              <a:pathLst>
                <a:path w="754" h="1074" extrusionOk="0">
                  <a:moveTo>
                    <a:pt x="113" y="0"/>
                  </a:moveTo>
                  <a:lnTo>
                    <a:pt x="57" y="19"/>
                  </a:lnTo>
                  <a:lnTo>
                    <a:pt x="19" y="76"/>
                  </a:lnTo>
                  <a:lnTo>
                    <a:pt x="0" y="94"/>
                  </a:lnTo>
                  <a:lnTo>
                    <a:pt x="19" y="132"/>
                  </a:lnTo>
                  <a:lnTo>
                    <a:pt x="38" y="151"/>
                  </a:lnTo>
                  <a:lnTo>
                    <a:pt x="76" y="170"/>
                  </a:lnTo>
                  <a:lnTo>
                    <a:pt x="94" y="151"/>
                  </a:lnTo>
                  <a:lnTo>
                    <a:pt x="245" y="358"/>
                  </a:lnTo>
                  <a:lnTo>
                    <a:pt x="320" y="471"/>
                  </a:lnTo>
                  <a:lnTo>
                    <a:pt x="358" y="603"/>
                  </a:lnTo>
                  <a:lnTo>
                    <a:pt x="377" y="715"/>
                  </a:lnTo>
                  <a:lnTo>
                    <a:pt x="396" y="828"/>
                  </a:lnTo>
                  <a:lnTo>
                    <a:pt x="433" y="941"/>
                  </a:lnTo>
                  <a:lnTo>
                    <a:pt x="452" y="979"/>
                  </a:lnTo>
                  <a:lnTo>
                    <a:pt x="490" y="1035"/>
                  </a:lnTo>
                  <a:lnTo>
                    <a:pt x="546" y="1054"/>
                  </a:lnTo>
                  <a:lnTo>
                    <a:pt x="584" y="1073"/>
                  </a:lnTo>
                  <a:lnTo>
                    <a:pt x="621" y="1054"/>
                  </a:lnTo>
                  <a:lnTo>
                    <a:pt x="678" y="1035"/>
                  </a:lnTo>
                  <a:lnTo>
                    <a:pt x="734" y="941"/>
                  </a:lnTo>
                  <a:lnTo>
                    <a:pt x="753" y="847"/>
                  </a:lnTo>
                  <a:lnTo>
                    <a:pt x="753" y="753"/>
                  </a:lnTo>
                  <a:lnTo>
                    <a:pt x="734" y="640"/>
                  </a:lnTo>
                  <a:lnTo>
                    <a:pt x="678" y="546"/>
                  </a:lnTo>
                  <a:lnTo>
                    <a:pt x="640" y="433"/>
                  </a:lnTo>
                  <a:lnTo>
                    <a:pt x="527" y="283"/>
                  </a:lnTo>
                  <a:lnTo>
                    <a:pt x="452" y="207"/>
                  </a:lnTo>
                  <a:lnTo>
                    <a:pt x="358" y="113"/>
                  </a:lnTo>
                  <a:lnTo>
                    <a:pt x="245" y="19"/>
                  </a:lnTo>
                  <a:lnTo>
                    <a:pt x="170"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 name="Google Shape;3056;p33">
            <a:extLst>
              <a:ext uri="{FF2B5EF4-FFF2-40B4-BE49-F238E27FC236}">
                <a16:creationId xmlns:a16="http://schemas.microsoft.com/office/drawing/2014/main" id="{765CE30C-DF47-550F-BF6E-5AA5A441EB3F}"/>
              </a:ext>
            </a:extLst>
          </p:cNvPr>
          <p:cNvGrpSpPr/>
          <p:nvPr/>
        </p:nvGrpSpPr>
        <p:grpSpPr>
          <a:xfrm>
            <a:off x="4810606" y="5046971"/>
            <a:ext cx="2570791" cy="1589195"/>
            <a:chOff x="3607954" y="3785228"/>
            <a:chExt cx="1928093" cy="1191896"/>
          </a:xfrm>
        </p:grpSpPr>
        <p:grpSp>
          <p:nvGrpSpPr>
            <p:cNvPr id="5" name="Google Shape;3057;p33">
              <a:extLst>
                <a:ext uri="{FF2B5EF4-FFF2-40B4-BE49-F238E27FC236}">
                  <a16:creationId xmlns:a16="http://schemas.microsoft.com/office/drawing/2014/main" id="{EA3C733F-3477-66DC-1AB5-5E038A93846A}"/>
                </a:ext>
              </a:extLst>
            </p:cNvPr>
            <p:cNvGrpSpPr/>
            <p:nvPr/>
          </p:nvGrpSpPr>
          <p:grpSpPr>
            <a:xfrm>
              <a:off x="3607954" y="4293957"/>
              <a:ext cx="1928093" cy="683168"/>
              <a:chOff x="3607954" y="4217757"/>
              <a:chExt cx="1928093" cy="683168"/>
            </a:xfrm>
          </p:grpSpPr>
          <p:sp>
            <p:nvSpPr>
              <p:cNvPr id="23" name="Google Shape;3058;p33">
                <a:extLst>
                  <a:ext uri="{FF2B5EF4-FFF2-40B4-BE49-F238E27FC236}">
                    <a16:creationId xmlns:a16="http://schemas.microsoft.com/office/drawing/2014/main" id="{15E4C55D-4CC8-5D83-E577-5023A6663002}"/>
                  </a:ext>
                </a:extLst>
              </p:cNvPr>
              <p:cNvSpPr/>
              <p:nvPr/>
            </p:nvSpPr>
            <p:spPr>
              <a:xfrm>
                <a:off x="3663150" y="4777500"/>
                <a:ext cx="1872896" cy="123425"/>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3059;p33">
                <a:extLst>
                  <a:ext uri="{FF2B5EF4-FFF2-40B4-BE49-F238E27FC236}">
                    <a16:creationId xmlns:a16="http://schemas.microsoft.com/office/drawing/2014/main" id="{E4988283-8763-DE04-4C93-EBB5D16AAB42}"/>
                  </a:ext>
                </a:extLst>
              </p:cNvPr>
              <p:cNvSpPr/>
              <p:nvPr/>
            </p:nvSpPr>
            <p:spPr>
              <a:xfrm>
                <a:off x="3888088" y="4322949"/>
                <a:ext cx="277533" cy="537884"/>
              </a:xfrm>
              <a:custGeom>
                <a:avLst/>
                <a:gdLst/>
                <a:ahLst/>
                <a:cxnLst/>
                <a:rect l="l" t="t" r="r" b="b"/>
                <a:pathLst>
                  <a:path w="10031" h="19441" extrusionOk="0">
                    <a:moveTo>
                      <a:pt x="3745" y="0"/>
                    </a:moveTo>
                    <a:lnTo>
                      <a:pt x="0" y="19440"/>
                    </a:lnTo>
                    <a:lnTo>
                      <a:pt x="1186" y="19440"/>
                    </a:lnTo>
                    <a:lnTo>
                      <a:pt x="1003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060;p33">
                <a:extLst>
                  <a:ext uri="{FF2B5EF4-FFF2-40B4-BE49-F238E27FC236}">
                    <a16:creationId xmlns:a16="http://schemas.microsoft.com/office/drawing/2014/main" id="{51234654-FFF1-19A2-8A44-E6B3225BDCE2}"/>
                  </a:ext>
                </a:extLst>
              </p:cNvPr>
              <p:cNvSpPr/>
              <p:nvPr/>
            </p:nvSpPr>
            <p:spPr>
              <a:xfrm>
                <a:off x="3971893" y="4327625"/>
                <a:ext cx="191653" cy="96892"/>
              </a:xfrm>
              <a:custGeom>
                <a:avLst/>
                <a:gdLst/>
                <a:ahLst/>
                <a:cxnLst/>
                <a:rect l="l" t="t" r="r" b="b"/>
                <a:pathLst>
                  <a:path w="6927" h="3502" extrusionOk="0">
                    <a:moveTo>
                      <a:pt x="6926" y="1"/>
                    </a:moveTo>
                    <a:lnTo>
                      <a:pt x="603" y="396"/>
                    </a:lnTo>
                    <a:lnTo>
                      <a:pt x="1" y="3501"/>
                    </a:lnTo>
                    <a:lnTo>
                      <a:pt x="1" y="3501"/>
                    </a:lnTo>
                    <a:lnTo>
                      <a:pt x="5722" y="2635"/>
                    </a:lnTo>
                    <a:lnTo>
                      <a:pt x="6926" y="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061;p33">
                <a:extLst>
                  <a:ext uri="{FF2B5EF4-FFF2-40B4-BE49-F238E27FC236}">
                    <a16:creationId xmlns:a16="http://schemas.microsoft.com/office/drawing/2014/main" id="{BAE10B1F-E77B-A2C1-A4C8-06CC108408F1}"/>
                  </a:ext>
                </a:extLst>
              </p:cNvPr>
              <p:cNvSpPr/>
              <p:nvPr/>
            </p:nvSpPr>
            <p:spPr>
              <a:xfrm>
                <a:off x="4909631" y="4322949"/>
                <a:ext cx="278086" cy="537884"/>
              </a:xfrm>
              <a:custGeom>
                <a:avLst/>
                <a:gdLst/>
                <a:ahLst/>
                <a:cxnLst/>
                <a:rect l="l" t="t" r="r" b="b"/>
                <a:pathLst>
                  <a:path w="10051" h="19441" extrusionOk="0">
                    <a:moveTo>
                      <a:pt x="1" y="0"/>
                    </a:moveTo>
                    <a:lnTo>
                      <a:pt x="8865" y="19440"/>
                    </a:lnTo>
                    <a:lnTo>
                      <a:pt x="10050" y="19440"/>
                    </a:lnTo>
                    <a:lnTo>
                      <a:pt x="6305"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062;p33">
                <a:extLst>
                  <a:ext uri="{FF2B5EF4-FFF2-40B4-BE49-F238E27FC236}">
                    <a16:creationId xmlns:a16="http://schemas.microsoft.com/office/drawing/2014/main" id="{51094DF8-EC78-B51A-CDB6-511334B91A24}"/>
                  </a:ext>
                </a:extLst>
              </p:cNvPr>
              <p:cNvSpPr/>
              <p:nvPr/>
            </p:nvSpPr>
            <p:spPr>
              <a:xfrm>
                <a:off x="4911734" y="4327625"/>
                <a:ext cx="191625" cy="96892"/>
              </a:xfrm>
              <a:custGeom>
                <a:avLst/>
                <a:gdLst/>
                <a:ahLst/>
                <a:cxnLst/>
                <a:rect l="l" t="t" r="r" b="b"/>
                <a:pathLst>
                  <a:path w="6926" h="3502" extrusionOk="0">
                    <a:moveTo>
                      <a:pt x="0" y="1"/>
                    </a:moveTo>
                    <a:lnTo>
                      <a:pt x="1205" y="2635"/>
                    </a:lnTo>
                    <a:lnTo>
                      <a:pt x="6926" y="3501"/>
                    </a:lnTo>
                    <a:lnTo>
                      <a:pt x="6926" y="3501"/>
                    </a:lnTo>
                    <a:lnTo>
                      <a:pt x="6323" y="396"/>
                    </a:lnTo>
                    <a:lnTo>
                      <a:pt x="0" y="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063;p33">
                <a:extLst>
                  <a:ext uri="{FF2B5EF4-FFF2-40B4-BE49-F238E27FC236}">
                    <a16:creationId xmlns:a16="http://schemas.microsoft.com/office/drawing/2014/main" id="{10C264F3-232F-924B-A240-624878B87301}"/>
                  </a:ext>
                </a:extLst>
              </p:cNvPr>
              <p:cNvSpPr/>
              <p:nvPr/>
            </p:nvSpPr>
            <p:spPr>
              <a:xfrm>
                <a:off x="3607954" y="4234938"/>
                <a:ext cx="1902583" cy="122401"/>
              </a:xfrm>
              <a:custGeom>
                <a:avLst/>
                <a:gdLst/>
                <a:ahLst/>
                <a:cxnLst/>
                <a:rect l="l" t="t" r="r" b="b"/>
                <a:pathLst>
                  <a:path w="68766" h="4424" extrusionOk="0">
                    <a:moveTo>
                      <a:pt x="34383" y="1"/>
                    </a:moveTo>
                    <a:lnTo>
                      <a:pt x="30864" y="20"/>
                    </a:lnTo>
                    <a:lnTo>
                      <a:pt x="27457" y="57"/>
                    </a:lnTo>
                    <a:lnTo>
                      <a:pt x="24164" y="114"/>
                    </a:lnTo>
                    <a:lnTo>
                      <a:pt x="21002" y="189"/>
                    </a:lnTo>
                    <a:lnTo>
                      <a:pt x="17991" y="283"/>
                    </a:lnTo>
                    <a:lnTo>
                      <a:pt x="15150" y="377"/>
                    </a:lnTo>
                    <a:lnTo>
                      <a:pt x="12515" y="509"/>
                    </a:lnTo>
                    <a:lnTo>
                      <a:pt x="10069" y="660"/>
                    </a:lnTo>
                    <a:lnTo>
                      <a:pt x="7848" y="810"/>
                    </a:lnTo>
                    <a:lnTo>
                      <a:pt x="5872" y="980"/>
                    </a:lnTo>
                    <a:lnTo>
                      <a:pt x="4141" y="1168"/>
                    </a:lnTo>
                    <a:lnTo>
                      <a:pt x="3388" y="1262"/>
                    </a:lnTo>
                    <a:lnTo>
                      <a:pt x="2710" y="1356"/>
                    </a:lnTo>
                    <a:lnTo>
                      <a:pt x="2089" y="1450"/>
                    </a:lnTo>
                    <a:lnTo>
                      <a:pt x="1544" y="1563"/>
                    </a:lnTo>
                    <a:lnTo>
                      <a:pt x="1073" y="1657"/>
                    </a:lnTo>
                    <a:lnTo>
                      <a:pt x="697" y="1770"/>
                    </a:lnTo>
                    <a:lnTo>
                      <a:pt x="396" y="1883"/>
                    </a:lnTo>
                    <a:lnTo>
                      <a:pt x="170" y="1996"/>
                    </a:lnTo>
                    <a:lnTo>
                      <a:pt x="94" y="2052"/>
                    </a:lnTo>
                    <a:lnTo>
                      <a:pt x="38" y="2109"/>
                    </a:lnTo>
                    <a:lnTo>
                      <a:pt x="19" y="2165"/>
                    </a:lnTo>
                    <a:lnTo>
                      <a:pt x="0" y="2222"/>
                    </a:lnTo>
                    <a:lnTo>
                      <a:pt x="19" y="2278"/>
                    </a:lnTo>
                    <a:lnTo>
                      <a:pt x="38" y="2335"/>
                    </a:lnTo>
                    <a:lnTo>
                      <a:pt x="94" y="2391"/>
                    </a:lnTo>
                    <a:lnTo>
                      <a:pt x="170" y="2447"/>
                    </a:lnTo>
                    <a:lnTo>
                      <a:pt x="396" y="2542"/>
                    </a:lnTo>
                    <a:lnTo>
                      <a:pt x="697" y="2654"/>
                    </a:lnTo>
                    <a:lnTo>
                      <a:pt x="1073" y="2767"/>
                    </a:lnTo>
                    <a:lnTo>
                      <a:pt x="1544" y="2861"/>
                    </a:lnTo>
                    <a:lnTo>
                      <a:pt x="2089" y="2974"/>
                    </a:lnTo>
                    <a:lnTo>
                      <a:pt x="2710" y="3068"/>
                    </a:lnTo>
                    <a:lnTo>
                      <a:pt x="3388" y="3163"/>
                    </a:lnTo>
                    <a:lnTo>
                      <a:pt x="4141" y="3257"/>
                    </a:lnTo>
                    <a:lnTo>
                      <a:pt x="5872" y="3445"/>
                    </a:lnTo>
                    <a:lnTo>
                      <a:pt x="7848" y="3614"/>
                    </a:lnTo>
                    <a:lnTo>
                      <a:pt x="10069" y="3765"/>
                    </a:lnTo>
                    <a:lnTo>
                      <a:pt x="12515" y="3915"/>
                    </a:lnTo>
                    <a:lnTo>
                      <a:pt x="15150" y="4047"/>
                    </a:lnTo>
                    <a:lnTo>
                      <a:pt x="17991" y="4160"/>
                    </a:lnTo>
                    <a:lnTo>
                      <a:pt x="21002" y="4235"/>
                    </a:lnTo>
                    <a:lnTo>
                      <a:pt x="24164" y="4311"/>
                    </a:lnTo>
                    <a:lnTo>
                      <a:pt x="27457" y="4367"/>
                    </a:lnTo>
                    <a:lnTo>
                      <a:pt x="30864" y="4405"/>
                    </a:lnTo>
                    <a:lnTo>
                      <a:pt x="34383" y="4423"/>
                    </a:lnTo>
                    <a:lnTo>
                      <a:pt x="37902" y="4405"/>
                    </a:lnTo>
                    <a:lnTo>
                      <a:pt x="41308" y="4367"/>
                    </a:lnTo>
                    <a:lnTo>
                      <a:pt x="44601" y="4311"/>
                    </a:lnTo>
                    <a:lnTo>
                      <a:pt x="47763" y="4235"/>
                    </a:lnTo>
                    <a:lnTo>
                      <a:pt x="50774" y="4160"/>
                    </a:lnTo>
                    <a:lnTo>
                      <a:pt x="53597" y="4047"/>
                    </a:lnTo>
                    <a:lnTo>
                      <a:pt x="56250" y="3915"/>
                    </a:lnTo>
                    <a:lnTo>
                      <a:pt x="58697" y="3765"/>
                    </a:lnTo>
                    <a:lnTo>
                      <a:pt x="60917" y="3614"/>
                    </a:lnTo>
                    <a:lnTo>
                      <a:pt x="62893" y="3445"/>
                    </a:lnTo>
                    <a:lnTo>
                      <a:pt x="64606" y="3257"/>
                    </a:lnTo>
                    <a:lnTo>
                      <a:pt x="65378" y="3163"/>
                    </a:lnTo>
                    <a:lnTo>
                      <a:pt x="66055" y="3068"/>
                    </a:lnTo>
                    <a:lnTo>
                      <a:pt x="66676" y="2974"/>
                    </a:lnTo>
                    <a:lnTo>
                      <a:pt x="67222" y="2861"/>
                    </a:lnTo>
                    <a:lnTo>
                      <a:pt x="67674" y="2767"/>
                    </a:lnTo>
                    <a:lnTo>
                      <a:pt x="68069" y="2654"/>
                    </a:lnTo>
                    <a:lnTo>
                      <a:pt x="68370" y="2542"/>
                    </a:lnTo>
                    <a:lnTo>
                      <a:pt x="68577" y="2447"/>
                    </a:lnTo>
                    <a:lnTo>
                      <a:pt x="68652" y="2391"/>
                    </a:lnTo>
                    <a:lnTo>
                      <a:pt x="68709" y="2335"/>
                    </a:lnTo>
                    <a:lnTo>
                      <a:pt x="68746" y="2278"/>
                    </a:lnTo>
                    <a:lnTo>
                      <a:pt x="68765" y="2222"/>
                    </a:lnTo>
                    <a:lnTo>
                      <a:pt x="68746" y="2165"/>
                    </a:lnTo>
                    <a:lnTo>
                      <a:pt x="68709" y="2109"/>
                    </a:lnTo>
                    <a:lnTo>
                      <a:pt x="68652" y="2052"/>
                    </a:lnTo>
                    <a:lnTo>
                      <a:pt x="68577" y="1996"/>
                    </a:lnTo>
                    <a:lnTo>
                      <a:pt x="68370" y="1883"/>
                    </a:lnTo>
                    <a:lnTo>
                      <a:pt x="68069" y="1770"/>
                    </a:lnTo>
                    <a:lnTo>
                      <a:pt x="67674" y="1657"/>
                    </a:lnTo>
                    <a:lnTo>
                      <a:pt x="67222" y="1563"/>
                    </a:lnTo>
                    <a:lnTo>
                      <a:pt x="66676" y="1450"/>
                    </a:lnTo>
                    <a:lnTo>
                      <a:pt x="66055" y="1356"/>
                    </a:lnTo>
                    <a:lnTo>
                      <a:pt x="65378" y="1262"/>
                    </a:lnTo>
                    <a:lnTo>
                      <a:pt x="64606" y="1168"/>
                    </a:lnTo>
                    <a:lnTo>
                      <a:pt x="62893" y="980"/>
                    </a:lnTo>
                    <a:lnTo>
                      <a:pt x="60917" y="810"/>
                    </a:lnTo>
                    <a:lnTo>
                      <a:pt x="58697" y="660"/>
                    </a:lnTo>
                    <a:lnTo>
                      <a:pt x="56250" y="509"/>
                    </a:lnTo>
                    <a:lnTo>
                      <a:pt x="53597" y="377"/>
                    </a:lnTo>
                    <a:lnTo>
                      <a:pt x="50774" y="283"/>
                    </a:lnTo>
                    <a:lnTo>
                      <a:pt x="47763" y="189"/>
                    </a:lnTo>
                    <a:lnTo>
                      <a:pt x="44601" y="114"/>
                    </a:lnTo>
                    <a:lnTo>
                      <a:pt x="41308" y="57"/>
                    </a:lnTo>
                    <a:lnTo>
                      <a:pt x="37902" y="20"/>
                    </a:lnTo>
                    <a:lnTo>
                      <a:pt x="3438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064;p33">
                <a:extLst>
                  <a:ext uri="{FF2B5EF4-FFF2-40B4-BE49-F238E27FC236}">
                    <a16:creationId xmlns:a16="http://schemas.microsoft.com/office/drawing/2014/main" id="{075E4472-D5A3-9106-D74C-157FA9372F8E}"/>
                  </a:ext>
                </a:extLst>
              </p:cNvPr>
              <p:cNvSpPr/>
              <p:nvPr/>
            </p:nvSpPr>
            <p:spPr>
              <a:xfrm>
                <a:off x="3607954" y="4278681"/>
                <a:ext cx="1902583" cy="17735"/>
              </a:xfrm>
              <a:custGeom>
                <a:avLst/>
                <a:gdLst/>
                <a:ahLst/>
                <a:cxnLst/>
                <a:rect l="l" t="t" r="r" b="b"/>
                <a:pathLst>
                  <a:path w="68766" h="641" extrusionOk="0">
                    <a:moveTo>
                      <a:pt x="0" y="1"/>
                    </a:moveTo>
                    <a:lnTo>
                      <a:pt x="0" y="641"/>
                    </a:lnTo>
                    <a:lnTo>
                      <a:pt x="68765" y="641"/>
                    </a:lnTo>
                    <a:lnTo>
                      <a:pt x="68765" y="1"/>
                    </a:lnTo>
                    <a:close/>
                  </a:path>
                </a:pathLst>
              </a:custGeom>
              <a:solidFill>
                <a:srgbClr val="805E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065;p33">
                <a:extLst>
                  <a:ext uri="{FF2B5EF4-FFF2-40B4-BE49-F238E27FC236}">
                    <a16:creationId xmlns:a16="http://schemas.microsoft.com/office/drawing/2014/main" id="{1E17CF76-38B9-5595-224B-E4F282F8214C}"/>
                  </a:ext>
                </a:extLst>
              </p:cNvPr>
              <p:cNvSpPr/>
              <p:nvPr/>
            </p:nvSpPr>
            <p:spPr>
              <a:xfrm>
                <a:off x="3607954" y="4234938"/>
                <a:ext cx="1902583" cy="122401"/>
              </a:xfrm>
              <a:custGeom>
                <a:avLst/>
                <a:gdLst/>
                <a:ahLst/>
                <a:cxnLst/>
                <a:rect l="l" t="t" r="r" b="b"/>
                <a:pathLst>
                  <a:path w="68766" h="4424" extrusionOk="0">
                    <a:moveTo>
                      <a:pt x="34383" y="1"/>
                    </a:moveTo>
                    <a:lnTo>
                      <a:pt x="30864" y="20"/>
                    </a:lnTo>
                    <a:lnTo>
                      <a:pt x="27457" y="57"/>
                    </a:lnTo>
                    <a:lnTo>
                      <a:pt x="24164" y="114"/>
                    </a:lnTo>
                    <a:lnTo>
                      <a:pt x="21002" y="189"/>
                    </a:lnTo>
                    <a:lnTo>
                      <a:pt x="17991" y="283"/>
                    </a:lnTo>
                    <a:lnTo>
                      <a:pt x="15150" y="377"/>
                    </a:lnTo>
                    <a:lnTo>
                      <a:pt x="12515" y="509"/>
                    </a:lnTo>
                    <a:lnTo>
                      <a:pt x="10069" y="660"/>
                    </a:lnTo>
                    <a:lnTo>
                      <a:pt x="7848" y="810"/>
                    </a:lnTo>
                    <a:lnTo>
                      <a:pt x="5872" y="980"/>
                    </a:lnTo>
                    <a:lnTo>
                      <a:pt x="4141" y="1168"/>
                    </a:lnTo>
                    <a:lnTo>
                      <a:pt x="3388" y="1262"/>
                    </a:lnTo>
                    <a:lnTo>
                      <a:pt x="2710" y="1356"/>
                    </a:lnTo>
                    <a:lnTo>
                      <a:pt x="2089" y="1450"/>
                    </a:lnTo>
                    <a:lnTo>
                      <a:pt x="1544" y="1563"/>
                    </a:lnTo>
                    <a:lnTo>
                      <a:pt x="1073" y="1657"/>
                    </a:lnTo>
                    <a:lnTo>
                      <a:pt x="697" y="1770"/>
                    </a:lnTo>
                    <a:lnTo>
                      <a:pt x="396" y="1883"/>
                    </a:lnTo>
                    <a:lnTo>
                      <a:pt x="170" y="1996"/>
                    </a:lnTo>
                    <a:lnTo>
                      <a:pt x="94" y="2052"/>
                    </a:lnTo>
                    <a:lnTo>
                      <a:pt x="38" y="2109"/>
                    </a:lnTo>
                    <a:lnTo>
                      <a:pt x="19" y="2165"/>
                    </a:lnTo>
                    <a:lnTo>
                      <a:pt x="0" y="2222"/>
                    </a:lnTo>
                    <a:lnTo>
                      <a:pt x="19" y="2278"/>
                    </a:lnTo>
                    <a:lnTo>
                      <a:pt x="38" y="2335"/>
                    </a:lnTo>
                    <a:lnTo>
                      <a:pt x="94" y="2391"/>
                    </a:lnTo>
                    <a:lnTo>
                      <a:pt x="170" y="2447"/>
                    </a:lnTo>
                    <a:lnTo>
                      <a:pt x="396" y="2542"/>
                    </a:lnTo>
                    <a:lnTo>
                      <a:pt x="697" y="2654"/>
                    </a:lnTo>
                    <a:lnTo>
                      <a:pt x="1073" y="2767"/>
                    </a:lnTo>
                    <a:lnTo>
                      <a:pt x="1544" y="2861"/>
                    </a:lnTo>
                    <a:lnTo>
                      <a:pt x="2089" y="2974"/>
                    </a:lnTo>
                    <a:lnTo>
                      <a:pt x="2710" y="3068"/>
                    </a:lnTo>
                    <a:lnTo>
                      <a:pt x="3388" y="3163"/>
                    </a:lnTo>
                    <a:lnTo>
                      <a:pt x="4141" y="3257"/>
                    </a:lnTo>
                    <a:lnTo>
                      <a:pt x="5872" y="3445"/>
                    </a:lnTo>
                    <a:lnTo>
                      <a:pt x="7848" y="3614"/>
                    </a:lnTo>
                    <a:lnTo>
                      <a:pt x="10069" y="3765"/>
                    </a:lnTo>
                    <a:lnTo>
                      <a:pt x="12515" y="3915"/>
                    </a:lnTo>
                    <a:lnTo>
                      <a:pt x="15150" y="4047"/>
                    </a:lnTo>
                    <a:lnTo>
                      <a:pt x="17991" y="4160"/>
                    </a:lnTo>
                    <a:lnTo>
                      <a:pt x="21002" y="4235"/>
                    </a:lnTo>
                    <a:lnTo>
                      <a:pt x="24164" y="4311"/>
                    </a:lnTo>
                    <a:lnTo>
                      <a:pt x="27457" y="4367"/>
                    </a:lnTo>
                    <a:lnTo>
                      <a:pt x="30864" y="4405"/>
                    </a:lnTo>
                    <a:lnTo>
                      <a:pt x="34383" y="4423"/>
                    </a:lnTo>
                    <a:lnTo>
                      <a:pt x="37902" y="4405"/>
                    </a:lnTo>
                    <a:lnTo>
                      <a:pt x="41308" y="4367"/>
                    </a:lnTo>
                    <a:lnTo>
                      <a:pt x="44601" y="4311"/>
                    </a:lnTo>
                    <a:lnTo>
                      <a:pt x="47763" y="4235"/>
                    </a:lnTo>
                    <a:lnTo>
                      <a:pt x="50774" y="4160"/>
                    </a:lnTo>
                    <a:lnTo>
                      <a:pt x="53597" y="4047"/>
                    </a:lnTo>
                    <a:lnTo>
                      <a:pt x="56250" y="3915"/>
                    </a:lnTo>
                    <a:lnTo>
                      <a:pt x="58697" y="3765"/>
                    </a:lnTo>
                    <a:lnTo>
                      <a:pt x="60917" y="3614"/>
                    </a:lnTo>
                    <a:lnTo>
                      <a:pt x="62893" y="3445"/>
                    </a:lnTo>
                    <a:lnTo>
                      <a:pt x="64606" y="3257"/>
                    </a:lnTo>
                    <a:lnTo>
                      <a:pt x="65378" y="3163"/>
                    </a:lnTo>
                    <a:lnTo>
                      <a:pt x="66055" y="3068"/>
                    </a:lnTo>
                    <a:lnTo>
                      <a:pt x="66676" y="2974"/>
                    </a:lnTo>
                    <a:lnTo>
                      <a:pt x="67222" y="2861"/>
                    </a:lnTo>
                    <a:lnTo>
                      <a:pt x="67674" y="2767"/>
                    </a:lnTo>
                    <a:lnTo>
                      <a:pt x="68069" y="2654"/>
                    </a:lnTo>
                    <a:lnTo>
                      <a:pt x="68370" y="2542"/>
                    </a:lnTo>
                    <a:lnTo>
                      <a:pt x="68577" y="2447"/>
                    </a:lnTo>
                    <a:lnTo>
                      <a:pt x="68652" y="2391"/>
                    </a:lnTo>
                    <a:lnTo>
                      <a:pt x="68709" y="2335"/>
                    </a:lnTo>
                    <a:lnTo>
                      <a:pt x="68746" y="2278"/>
                    </a:lnTo>
                    <a:lnTo>
                      <a:pt x="68765" y="2222"/>
                    </a:lnTo>
                    <a:lnTo>
                      <a:pt x="68746" y="2165"/>
                    </a:lnTo>
                    <a:lnTo>
                      <a:pt x="68709" y="2109"/>
                    </a:lnTo>
                    <a:lnTo>
                      <a:pt x="68652" y="2052"/>
                    </a:lnTo>
                    <a:lnTo>
                      <a:pt x="68577" y="1996"/>
                    </a:lnTo>
                    <a:lnTo>
                      <a:pt x="68370" y="1883"/>
                    </a:lnTo>
                    <a:lnTo>
                      <a:pt x="68069" y="1770"/>
                    </a:lnTo>
                    <a:lnTo>
                      <a:pt x="67674" y="1657"/>
                    </a:lnTo>
                    <a:lnTo>
                      <a:pt x="67222" y="1563"/>
                    </a:lnTo>
                    <a:lnTo>
                      <a:pt x="66676" y="1450"/>
                    </a:lnTo>
                    <a:lnTo>
                      <a:pt x="66055" y="1356"/>
                    </a:lnTo>
                    <a:lnTo>
                      <a:pt x="65378" y="1262"/>
                    </a:lnTo>
                    <a:lnTo>
                      <a:pt x="64606" y="1168"/>
                    </a:lnTo>
                    <a:lnTo>
                      <a:pt x="62893" y="980"/>
                    </a:lnTo>
                    <a:lnTo>
                      <a:pt x="60917" y="810"/>
                    </a:lnTo>
                    <a:lnTo>
                      <a:pt x="58697" y="660"/>
                    </a:lnTo>
                    <a:lnTo>
                      <a:pt x="56250" y="509"/>
                    </a:lnTo>
                    <a:lnTo>
                      <a:pt x="53597" y="377"/>
                    </a:lnTo>
                    <a:lnTo>
                      <a:pt x="50774" y="283"/>
                    </a:lnTo>
                    <a:lnTo>
                      <a:pt x="47763" y="189"/>
                    </a:lnTo>
                    <a:lnTo>
                      <a:pt x="44601" y="114"/>
                    </a:lnTo>
                    <a:lnTo>
                      <a:pt x="41308" y="57"/>
                    </a:lnTo>
                    <a:lnTo>
                      <a:pt x="37902" y="20"/>
                    </a:lnTo>
                    <a:lnTo>
                      <a:pt x="34383" y="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066;p33">
                <a:extLst>
                  <a:ext uri="{FF2B5EF4-FFF2-40B4-BE49-F238E27FC236}">
                    <a16:creationId xmlns:a16="http://schemas.microsoft.com/office/drawing/2014/main" id="{24B3A6D7-9B69-EFFB-D7DC-51CE9D4816E7}"/>
                  </a:ext>
                </a:extLst>
              </p:cNvPr>
              <p:cNvSpPr/>
              <p:nvPr/>
            </p:nvSpPr>
            <p:spPr>
              <a:xfrm>
                <a:off x="3607954" y="4217757"/>
                <a:ext cx="1902583" cy="121875"/>
              </a:xfrm>
              <a:custGeom>
                <a:avLst/>
                <a:gdLst/>
                <a:ahLst/>
                <a:cxnLst/>
                <a:rect l="l" t="t" r="r" b="b"/>
                <a:pathLst>
                  <a:path w="68766" h="4405" extrusionOk="0">
                    <a:moveTo>
                      <a:pt x="30864" y="1"/>
                    </a:moveTo>
                    <a:lnTo>
                      <a:pt x="27457" y="39"/>
                    </a:lnTo>
                    <a:lnTo>
                      <a:pt x="24164" y="95"/>
                    </a:lnTo>
                    <a:lnTo>
                      <a:pt x="21002" y="170"/>
                    </a:lnTo>
                    <a:lnTo>
                      <a:pt x="17991" y="264"/>
                    </a:lnTo>
                    <a:lnTo>
                      <a:pt x="15150" y="377"/>
                    </a:lnTo>
                    <a:lnTo>
                      <a:pt x="12515" y="490"/>
                    </a:lnTo>
                    <a:lnTo>
                      <a:pt x="10069" y="641"/>
                    </a:lnTo>
                    <a:lnTo>
                      <a:pt x="7848" y="791"/>
                    </a:lnTo>
                    <a:lnTo>
                      <a:pt x="5872" y="961"/>
                    </a:lnTo>
                    <a:lnTo>
                      <a:pt x="4141" y="1149"/>
                    </a:lnTo>
                    <a:lnTo>
                      <a:pt x="3388" y="1243"/>
                    </a:lnTo>
                    <a:lnTo>
                      <a:pt x="2710" y="1337"/>
                    </a:lnTo>
                    <a:lnTo>
                      <a:pt x="2089" y="1431"/>
                    </a:lnTo>
                    <a:lnTo>
                      <a:pt x="1544" y="1544"/>
                    </a:lnTo>
                    <a:lnTo>
                      <a:pt x="1073" y="1638"/>
                    </a:lnTo>
                    <a:lnTo>
                      <a:pt x="697" y="1751"/>
                    </a:lnTo>
                    <a:lnTo>
                      <a:pt x="396" y="1864"/>
                    </a:lnTo>
                    <a:lnTo>
                      <a:pt x="170" y="1977"/>
                    </a:lnTo>
                    <a:lnTo>
                      <a:pt x="94" y="2033"/>
                    </a:lnTo>
                    <a:lnTo>
                      <a:pt x="38" y="2090"/>
                    </a:lnTo>
                    <a:lnTo>
                      <a:pt x="19" y="2146"/>
                    </a:lnTo>
                    <a:lnTo>
                      <a:pt x="0" y="2203"/>
                    </a:lnTo>
                    <a:lnTo>
                      <a:pt x="19" y="2259"/>
                    </a:lnTo>
                    <a:lnTo>
                      <a:pt x="38" y="2316"/>
                    </a:lnTo>
                    <a:lnTo>
                      <a:pt x="94" y="2372"/>
                    </a:lnTo>
                    <a:lnTo>
                      <a:pt x="170" y="2429"/>
                    </a:lnTo>
                    <a:lnTo>
                      <a:pt x="396" y="2542"/>
                    </a:lnTo>
                    <a:lnTo>
                      <a:pt x="697" y="2636"/>
                    </a:lnTo>
                    <a:lnTo>
                      <a:pt x="1073" y="2749"/>
                    </a:lnTo>
                    <a:lnTo>
                      <a:pt x="1544" y="2861"/>
                    </a:lnTo>
                    <a:lnTo>
                      <a:pt x="2089" y="2956"/>
                    </a:lnTo>
                    <a:lnTo>
                      <a:pt x="2710" y="3050"/>
                    </a:lnTo>
                    <a:lnTo>
                      <a:pt x="3388" y="3163"/>
                    </a:lnTo>
                    <a:lnTo>
                      <a:pt x="4141" y="3257"/>
                    </a:lnTo>
                    <a:lnTo>
                      <a:pt x="5872" y="3426"/>
                    </a:lnTo>
                    <a:lnTo>
                      <a:pt x="7848" y="3595"/>
                    </a:lnTo>
                    <a:lnTo>
                      <a:pt x="10069" y="3765"/>
                    </a:lnTo>
                    <a:lnTo>
                      <a:pt x="12515" y="3896"/>
                    </a:lnTo>
                    <a:lnTo>
                      <a:pt x="15150" y="4028"/>
                    </a:lnTo>
                    <a:lnTo>
                      <a:pt x="17991" y="4141"/>
                    </a:lnTo>
                    <a:lnTo>
                      <a:pt x="21002" y="4235"/>
                    </a:lnTo>
                    <a:lnTo>
                      <a:pt x="24164" y="4311"/>
                    </a:lnTo>
                    <a:lnTo>
                      <a:pt x="27457" y="4348"/>
                    </a:lnTo>
                    <a:lnTo>
                      <a:pt x="30864" y="4386"/>
                    </a:lnTo>
                    <a:lnTo>
                      <a:pt x="34383" y="4405"/>
                    </a:lnTo>
                    <a:lnTo>
                      <a:pt x="37902" y="4386"/>
                    </a:lnTo>
                    <a:lnTo>
                      <a:pt x="41308" y="4348"/>
                    </a:lnTo>
                    <a:lnTo>
                      <a:pt x="44601" y="4311"/>
                    </a:lnTo>
                    <a:lnTo>
                      <a:pt x="47763" y="4235"/>
                    </a:lnTo>
                    <a:lnTo>
                      <a:pt x="50774" y="4141"/>
                    </a:lnTo>
                    <a:lnTo>
                      <a:pt x="53597" y="4028"/>
                    </a:lnTo>
                    <a:lnTo>
                      <a:pt x="56250" y="3896"/>
                    </a:lnTo>
                    <a:lnTo>
                      <a:pt x="58697" y="3765"/>
                    </a:lnTo>
                    <a:lnTo>
                      <a:pt x="60917" y="3595"/>
                    </a:lnTo>
                    <a:lnTo>
                      <a:pt x="62893" y="3426"/>
                    </a:lnTo>
                    <a:lnTo>
                      <a:pt x="64606" y="3257"/>
                    </a:lnTo>
                    <a:lnTo>
                      <a:pt x="65378" y="3163"/>
                    </a:lnTo>
                    <a:lnTo>
                      <a:pt x="66055" y="3050"/>
                    </a:lnTo>
                    <a:lnTo>
                      <a:pt x="66676" y="2956"/>
                    </a:lnTo>
                    <a:lnTo>
                      <a:pt x="67222" y="2861"/>
                    </a:lnTo>
                    <a:lnTo>
                      <a:pt x="67674" y="2749"/>
                    </a:lnTo>
                    <a:lnTo>
                      <a:pt x="68069" y="2636"/>
                    </a:lnTo>
                    <a:lnTo>
                      <a:pt x="68370" y="2542"/>
                    </a:lnTo>
                    <a:lnTo>
                      <a:pt x="68577" y="2429"/>
                    </a:lnTo>
                    <a:lnTo>
                      <a:pt x="68652" y="2372"/>
                    </a:lnTo>
                    <a:lnTo>
                      <a:pt x="68709" y="2316"/>
                    </a:lnTo>
                    <a:lnTo>
                      <a:pt x="68746" y="2259"/>
                    </a:lnTo>
                    <a:lnTo>
                      <a:pt x="68765" y="2203"/>
                    </a:lnTo>
                    <a:lnTo>
                      <a:pt x="68746" y="2146"/>
                    </a:lnTo>
                    <a:lnTo>
                      <a:pt x="68709" y="2090"/>
                    </a:lnTo>
                    <a:lnTo>
                      <a:pt x="68652" y="2033"/>
                    </a:lnTo>
                    <a:lnTo>
                      <a:pt x="68577" y="1977"/>
                    </a:lnTo>
                    <a:lnTo>
                      <a:pt x="68370" y="1864"/>
                    </a:lnTo>
                    <a:lnTo>
                      <a:pt x="68069" y="1751"/>
                    </a:lnTo>
                    <a:lnTo>
                      <a:pt x="67674" y="1638"/>
                    </a:lnTo>
                    <a:lnTo>
                      <a:pt x="67222" y="1544"/>
                    </a:lnTo>
                    <a:lnTo>
                      <a:pt x="66676" y="1431"/>
                    </a:lnTo>
                    <a:lnTo>
                      <a:pt x="66055" y="1337"/>
                    </a:lnTo>
                    <a:lnTo>
                      <a:pt x="65378" y="1243"/>
                    </a:lnTo>
                    <a:lnTo>
                      <a:pt x="64606" y="1149"/>
                    </a:lnTo>
                    <a:lnTo>
                      <a:pt x="62893" y="961"/>
                    </a:lnTo>
                    <a:lnTo>
                      <a:pt x="60917" y="791"/>
                    </a:lnTo>
                    <a:lnTo>
                      <a:pt x="58697" y="641"/>
                    </a:lnTo>
                    <a:lnTo>
                      <a:pt x="56250" y="490"/>
                    </a:lnTo>
                    <a:lnTo>
                      <a:pt x="53597" y="377"/>
                    </a:lnTo>
                    <a:lnTo>
                      <a:pt x="50774" y="264"/>
                    </a:lnTo>
                    <a:lnTo>
                      <a:pt x="47763" y="170"/>
                    </a:lnTo>
                    <a:lnTo>
                      <a:pt x="44601" y="95"/>
                    </a:lnTo>
                    <a:lnTo>
                      <a:pt x="41308" y="39"/>
                    </a:lnTo>
                    <a:lnTo>
                      <a:pt x="37902"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3067;p33">
              <a:extLst>
                <a:ext uri="{FF2B5EF4-FFF2-40B4-BE49-F238E27FC236}">
                  <a16:creationId xmlns:a16="http://schemas.microsoft.com/office/drawing/2014/main" id="{6F841FFB-B5AD-F65B-A936-E9C4BB68B38A}"/>
                </a:ext>
              </a:extLst>
            </p:cNvPr>
            <p:cNvGrpSpPr/>
            <p:nvPr/>
          </p:nvGrpSpPr>
          <p:grpSpPr>
            <a:xfrm>
              <a:off x="4435995" y="3785228"/>
              <a:ext cx="272010" cy="569188"/>
              <a:chOff x="4404975" y="3784038"/>
              <a:chExt cx="272010" cy="569188"/>
            </a:xfrm>
          </p:grpSpPr>
          <p:sp>
            <p:nvSpPr>
              <p:cNvPr id="7" name="Google Shape;3068;p33">
                <a:extLst>
                  <a:ext uri="{FF2B5EF4-FFF2-40B4-BE49-F238E27FC236}">
                    <a16:creationId xmlns:a16="http://schemas.microsoft.com/office/drawing/2014/main" id="{2CBBB5D2-8BDE-F082-CEFB-F27A6747200E}"/>
                  </a:ext>
                </a:extLst>
              </p:cNvPr>
              <p:cNvSpPr/>
              <p:nvPr/>
            </p:nvSpPr>
            <p:spPr>
              <a:xfrm>
                <a:off x="4413674" y="4306006"/>
                <a:ext cx="252326" cy="47220"/>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 name="Google Shape;3069;p33">
                <a:extLst>
                  <a:ext uri="{FF2B5EF4-FFF2-40B4-BE49-F238E27FC236}">
                    <a16:creationId xmlns:a16="http://schemas.microsoft.com/office/drawing/2014/main" id="{446F806F-2777-4AD1-699F-D5F0D192ED45}"/>
                  </a:ext>
                </a:extLst>
              </p:cNvPr>
              <p:cNvGrpSpPr/>
              <p:nvPr/>
            </p:nvGrpSpPr>
            <p:grpSpPr>
              <a:xfrm>
                <a:off x="4404975" y="3784038"/>
                <a:ext cx="272010" cy="548716"/>
                <a:chOff x="4404975" y="3779275"/>
                <a:chExt cx="272010" cy="548716"/>
              </a:xfrm>
            </p:grpSpPr>
            <p:sp>
              <p:nvSpPr>
                <p:cNvPr id="9" name="Google Shape;3070;p33">
                  <a:extLst>
                    <a:ext uri="{FF2B5EF4-FFF2-40B4-BE49-F238E27FC236}">
                      <a16:creationId xmlns:a16="http://schemas.microsoft.com/office/drawing/2014/main" id="{34F6F20E-F20B-EFFB-19D2-7D1D2A2E4CB8}"/>
                    </a:ext>
                  </a:extLst>
                </p:cNvPr>
                <p:cNvSpPr/>
                <p:nvPr/>
              </p:nvSpPr>
              <p:spPr>
                <a:xfrm>
                  <a:off x="4526383" y="3873105"/>
                  <a:ext cx="71608" cy="240713"/>
                </a:xfrm>
                <a:custGeom>
                  <a:avLst/>
                  <a:gdLst/>
                  <a:ahLst/>
                  <a:cxnLst/>
                  <a:rect l="l" t="t" r="r" b="b"/>
                  <a:pathLst>
                    <a:path w="2542" h="8545" extrusionOk="0">
                      <a:moveTo>
                        <a:pt x="2221" y="1"/>
                      </a:moveTo>
                      <a:lnTo>
                        <a:pt x="2127" y="20"/>
                      </a:lnTo>
                      <a:lnTo>
                        <a:pt x="1901" y="151"/>
                      </a:lnTo>
                      <a:lnTo>
                        <a:pt x="1694" y="321"/>
                      </a:lnTo>
                      <a:lnTo>
                        <a:pt x="1487" y="490"/>
                      </a:lnTo>
                      <a:lnTo>
                        <a:pt x="1318" y="697"/>
                      </a:lnTo>
                      <a:lnTo>
                        <a:pt x="1148" y="904"/>
                      </a:lnTo>
                      <a:lnTo>
                        <a:pt x="979" y="1149"/>
                      </a:lnTo>
                      <a:lnTo>
                        <a:pt x="847" y="1393"/>
                      </a:lnTo>
                      <a:lnTo>
                        <a:pt x="716" y="1638"/>
                      </a:lnTo>
                      <a:lnTo>
                        <a:pt x="603" y="1901"/>
                      </a:lnTo>
                      <a:lnTo>
                        <a:pt x="490" y="2165"/>
                      </a:lnTo>
                      <a:lnTo>
                        <a:pt x="396" y="2447"/>
                      </a:lnTo>
                      <a:lnTo>
                        <a:pt x="320" y="2711"/>
                      </a:lnTo>
                      <a:lnTo>
                        <a:pt x="189" y="3238"/>
                      </a:lnTo>
                      <a:lnTo>
                        <a:pt x="95" y="3746"/>
                      </a:lnTo>
                      <a:lnTo>
                        <a:pt x="38" y="4348"/>
                      </a:lnTo>
                      <a:lnTo>
                        <a:pt x="1" y="4950"/>
                      </a:lnTo>
                      <a:lnTo>
                        <a:pt x="19" y="5571"/>
                      </a:lnTo>
                      <a:lnTo>
                        <a:pt x="57" y="6173"/>
                      </a:lnTo>
                      <a:lnTo>
                        <a:pt x="95" y="6475"/>
                      </a:lnTo>
                      <a:lnTo>
                        <a:pt x="151" y="6776"/>
                      </a:lnTo>
                      <a:lnTo>
                        <a:pt x="226" y="7077"/>
                      </a:lnTo>
                      <a:lnTo>
                        <a:pt x="302" y="7359"/>
                      </a:lnTo>
                      <a:lnTo>
                        <a:pt x="396" y="7660"/>
                      </a:lnTo>
                      <a:lnTo>
                        <a:pt x="490" y="7942"/>
                      </a:lnTo>
                      <a:lnTo>
                        <a:pt x="603" y="8225"/>
                      </a:lnTo>
                      <a:lnTo>
                        <a:pt x="734" y="8488"/>
                      </a:lnTo>
                      <a:lnTo>
                        <a:pt x="753" y="8526"/>
                      </a:lnTo>
                      <a:lnTo>
                        <a:pt x="791" y="8545"/>
                      </a:lnTo>
                      <a:lnTo>
                        <a:pt x="847" y="8545"/>
                      </a:lnTo>
                      <a:lnTo>
                        <a:pt x="904" y="8507"/>
                      </a:lnTo>
                      <a:lnTo>
                        <a:pt x="923" y="8488"/>
                      </a:lnTo>
                      <a:lnTo>
                        <a:pt x="923" y="8451"/>
                      </a:lnTo>
                      <a:lnTo>
                        <a:pt x="829" y="7359"/>
                      </a:lnTo>
                      <a:lnTo>
                        <a:pt x="734" y="6286"/>
                      </a:lnTo>
                      <a:lnTo>
                        <a:pt x="697" y="5741"/>
                      </a:lnTo>
                      <a:lnTo>
                        <a:pt x="697" y="5195"/>
                      </a:lnTo>
                      <a:lnTo>
                        <a:pt x="697" y="4649"/>
                      </a:lnTo>
                      <a:lnTo>
                        <a:pt x="753" y="4103"/>
                      </a:lnTo>
                      <a:lnTo>
                        <a:pt x="791" y="3821"/>
                      </a:lnTo>
                      <a:lnTo>
                        <a:pt x="829" y="3539"/>
                      </a:lnTo>
                      <a:lnTo>
                        <a:pt x="885" y="3256"/>
                      </a:lnTo>
                      <a:lnTo>
                        <a:pt x="960" y="2993"/>
                      </a:lnTo>
                      <a:lnTo>
                        <a:pt x="1036" y="2711"/>
                      </a:lnTo>
                      <a:lnTo>
                        <a:pt x="1148" y="2447"/>
                      </a:lnTo>
                      <a:lnTo>
                        <a:pt x="1261" y="2184"/>
                      </a:lnTo>
                      <a:lnTo>
                        <a:pt x="1393" y="1920"/>
                      </a:lnTo>
                      <a:lnTo>
                        <a:pt x="1506" y="1713"/>
                      </a:lnTo>
                      <a:lnTo>
                        <a:pt x="1638" y="1525"/>
                      </a:lnTo>
                      <a:lnTo>
                        <a:pt x="1939" y="1149"/>
                      </a:lnTo>
                      <a:lnTo>
                        <a:pt x="2240" y="791"/>
                      </a:lnTo>
                      <a:lnTo>
                        <a:pt x="2372" y="603"/>
                      </a:lnTo>
                      <a:lnTo>
                        <a:pt x="2503" y="396"/>
                      </a:lnTo>
                      <a:lnTo>
                        <a:pt x="2541" y="302"/>
                      </a:lnTo>
                      <a:lnTo>
                        <a:pt x="2541" y="227"/>
                      </a:lnTo>
                      <a:lnTo>
                        <a:pt x="2503" y="133"/>
                      </a:lnTo>
                      <a:lnTo>
                        <a:pt x="2466" y="76"/>
                      </a:lnTo>
                      <a:lnTo>
                        <a:pt x="2391" y="20"/>
                      </a:lnTo>
                      <a:lnTo>
                        <a:pt x="2296" y="1"/>
                      </a:lnTo>
                      <a:close/>
                    </a:path>
                  </a:pathLst>
                </a:custGeom>
                <a:solidFill>
                  <a:srgbClr val="80BA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071;p33">
                  <a:extLst>
                    <a:ext uri="{FF2B5EF4-FFF2-40B4-BE49-F238E27FC236}">
                      <a16:creationId xmlns:a16="http://schemas.microsoft.com/office/drawing/2014/main" id="{3090C8FB-9BE7-6627-0A59-29EACAFC957E}"/>
                    </a:ext>
                  </a:extLst>
                </p:cNvPr>
                <p:cNvSpPr/>
                <p:nvPr/>
              </p:nvSpPr>
              <p:spPr>
                <a:xfrm>
                  <a:off x="4525847" y="3873105"/>
                  <a:ext cx="71073" cy="185584"/>
                </a:xfrm>
                <a:custGeom>
                  <a:avLst/>
                  <a:gdLst/>
                  <a:ahLst/>
                  <a:cxnLst/>
                  <a:rect l="l" t="t" r="r" b="b"/>
                  <a:pathLst>
                    <a:path w="2523" h="6588" extrusionOk="0">
                      <a:moveTo>
                        <a:pt x="2203" y="1"/>
                      </a:moveTo>
                      <a:lnTo>
                        <a:pt x="2146" y="20"/>
                      </a:lnTo>
                      <a:lnTo>
                        <a:pt x="1920" y="151"/>
                      </a:lnTo>
                      <a:lnTo>
                        <a:pt x="1713" y="321"/>
                      </a:lnTo>
                      <a:lnTo>
                        <a:pt x="1506" y="490"/>
                      </a:lnTo>
                      <a:lnTo>
                        <a:pt x="1337" y="697"/>
                      </a:lnTo>
                      <a:lnTo>
                        <a:pt x="1167" y="904"/>
                      </a:lnTo>
                      <a:lnTo>
                        <a:pt x="998" y="1149"/>
                      </a:lnTo>
                      <a:lnTo>
                        <a:pt x="866" y="1393"/>
                      </a:lnTo>
                      <a:lnTo>
                        <a:pt x="735" y="1638"/>
                      </a:lnTo>
                      <a:lnTo>
                        <a:pt x="622" y="1901"/>
                      </a:lnTo>
                      <a:lnTo>
                        <a:pt x="509" y="2165"/>
                      </a:lnTo>
                      <a:lnTo>
                        <a:pt x="415" y="2447"/>
                      </a:lnTo>
                      <a:lnTo>
                        <a:pt x="339" y="2711"/>
                      </a:lnTo>
                      <a:lnTo>
                        <a:pt x="208" y="3238"/>
                      </a:lnTo>
                      <a:lnTo>
                        <a:pt x="114" y="3746"/>
                      </a:lnTo>
                      <a:lnTo>
                        <a:pt x="76" y="4103"/>
                      </a:lnTo>
                      <a:lnTo>
                        <a:pt x="38" y="4480"/>
                      </a:lnTo>
                      <a:lnTo>
                        <a:pt x="20" y="4837"/>
                      </a:lnTo>
                      <a:lnTo>
                        <a:pt x="20" y="5214"/>
                      </a:lnTo>
                      <a:lnTo>
                        <a:pt x="1" y="5534"/>
                      </a:lnTo>
                      <a:lnTo>
                        <a:pt x="1" y="5853"/>
                      </a:lnTo>
                      <a:lnTo>
                        <a:pt x="1" y="6173"/>
                      </a:lnTo>
                      <a:lnTo>
                        <a:pt x="38" y="6493"/>
                      </a:lnTo>
                      <a:lnTo>
                        <a:pt x="57" y="6531"/>
                      </a:lnTo>
                      <a:lnTo>
                        <a:pt x="76" y="6569"/>
                      </a:lnTo>
                      <a:lnTo>
                        <a:pt x="114" y="6587"/>
                      </a:lnTo>
                      <a:lnTo>
                        <a:pt x="189" y="6587"/>
                      </a:lnTo>
                      <a:lnTo>
                        <a:pt x="208" y="6569"/>
                      </a:lnTo>
                      <a:lnTo>
                        <a:pt x="245" y="6531"/>
                      </a:lnTo>
                      <a:lnTo>
                        <a:pt x="245" y="6493"/>
                      </a:lnTo>
                      <a:lnTo>
                        <a:pt x="283" y="5910"/>
                      </a:lnTo>
                      <a:lnTo>
                        <a:pt x="339" y="5327"/>
                      </a:lnTo>
                      <a:lnTo>
                        <a:pt x="396" y="4781"/>
                      </a:lnTo>
                      <a:lnTo>
                        <a:pt x="490" y="4216"/>
                      </a:lnTo>
                      <a:lnTo>
                        <a:pt x="584" y="3670"/>
                      </a:lnTo>
                      <a:lnTo>
                        <a:pt x="735" y="3125"/>
                      </a:lnTo>
                      <a:lnTo>
                        <a:pt x="904" y="2579"/>
                      </a:lnTo>
                      <a:lnTo>
                        <a:pt x="1111" y="2033"/>
                      </a:lnTo>
                      <a:lnTo>
                        <a:pt x="1111" y="1996"/>
                      </a:lnTo>
                      <a:lnTo>
                        <a:pt x="1092" y="1958"/>
                      </a:lnTo>
                      <a:lnTo>
                        <a:pt x="1055" y="1958"/>
                      </a:lnTo>
                      <a:lnTo>
                        <a:pt x="1017" y="1977"/>
                      </a:lnTo>
                      <a:lnTo>
                        <a:pt x="848" y="2334"/>
                      </a:lnTo>
                      <a:lnTo>
                        <a:pt x="678" y="2692"/>
                      </a:lnTo>
                      <a:lnTo>
                        <a:pt x="546" y="3049"/>
                      </a:lnTo>
                      <a:lnTo>
                        <a:pt x="415" y="3426"/>
                      </a:lnTo>
                      <a:lnTo>
                        <a:pt x="546" y="2899"/>
                      </a:lnTo>
                      <a:lnTo>
                        <a:pt x="716" y="2410"/>
                      </a:lnTo>
                      <a:lnTo>
                        <a:pt x="904" y="1920"/>
                      </a:lnTo>
                      <a:lnTo>
                        <a:pt x="1017" y="1694"/>
                      </a:lnTo>
                      <a:lnTo>
                        <a:pt x="1130" y="1450"/>
                      </a:lnTo>
                      <a:lnTo>
                        <a:pt x="1262" y="1243"/>
                      </a:lnTo>
                      <a:lnTo>
                        <a:pt x="1412" y="1017"/>
                      </a:lnTo>
                      <a:lnTo>
                        <a:pt x="1544" y="848"/>
                      </a:lnTo>
                      <a:lnTo>
                        <a:pt x="1676" y="716"/>
                      </a:lnTo>
                      <a:lnTo>
                        <a:pt x="1807" y="584"/>
                      </a:lnTo>
                      <a:lnTo>
                        <a:pt x="1939" y="490"/>
                      </a:lnTo>
                      <a:lnTo>
                        <a:pt x="2221" y="302"/>
                      </a:lnTo>
                      <a:lnTo>
                        <a:pt x="2522" y="133"/>
                      </a:lnTo>
                      <a:lnTo>
                        <a:pt x="2466" y="57"/>
                      </a:lnTo>
                      <a:lnTo>
                        <a:pt x="2372"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072;p33">
                  <a:extLst>
                    <a:ext uri="{FF2B5EF4-FFF2-40B4-BE49-F238E27FC236}">
                      <a16:creationId xmlns:a16="http://schemas.microsoft.com/office/drawing/2014/main" id="{BB273ADD-62D7-2B93-5346-501193D64496}"/>
                    </a:ext>
                  </a:extLst>
                </p:cNvPr>
                <p:cNvSpPr/>
                <p:nvPr/>
              </p:nvSpPr>
              <p:spPr>
                <a:xfrm>
                  <a:off x="4504636" y="3779275"/>
                  <a:ext cx="166513" cy="176570"/>
                </a:xfrm>
                <a:custGeom>
                  <a:avLst/>
                  <a:gdLst/>
                  <a:ahLst/>
                  <a:cxnLst/>
                  <a:rect l="l" t="t" r="r" b="b"/>
                  <a:pathLst>
                    <a:path w="5911" h="6268" extrusionOk="0">
                      <a:moveTo>
                        <a:pt x="2429" y="1"/>
                      </a:move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1732" y="2673"/>
                      </a:lnTo>
                      <a:lnTo>
                        <a:pt x="1506" y="2654"/>
                      </a:lnTo>
                      <a:lnTo>
                        <a:pt x="1281" y="2654"/>
                      </a:lnTo>
                      <a:lnTo>
                        <a:pt x="1055" y="2692"/>
                      </a:lnTo>
                      <a:lnTo>
                        <a:pt x="848" y="2730"/>
                      </a:lnTo>
                      <a:lnTo>
                        <a:pt x="641" y="2824"/>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184" y="4875"/>
                      </a:lnTo>
                      <a:lnTo>
                        <a:pt x="2316" y="4762"/>
                      </a:lnTo>
                      <a:lnTo>
                        <a:pt x="2259" y="5101"/>
                      </a:lnTo>
                      <a:lnTo>
                        <a:pt x="2240" y="525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198" y="4630"/>
                      </a:lnTo>
                      <a:lnTo>
                        <a:pt x="4160" y="4461"/>
                      </a:lnTo>
                      <a:lnTo>
                        <a:pt x="4103" y="4292"/>
                      </a:lnTo>
                      <a:lnTo>
                        <a:pt x="4028" y="4141"/>
                      </a:lnTo>
                      <a:lnTo>
                        <a:pt x="3953" y="3990"/>
                      </a:lnTo>
                      <a:lnTo>
                        <a:pt x="3859" y="3859"/>
                      </a:lnTo>
                      <a:lnTo>
                        <a:pt x="3765" y="3727"/>
                      </a:lnTo>
                      <a:lnTo>
                        <a:pt x="3652" y="3595"/>
                      </a:lnTo>
                      <a:lnTo>
                        <a:pt x="3953" y="3783"/>
                      </a:lnTo>
                      <a:lnTo>
                        <a:pt x="4254" y="3953"/>
                      </a:lnTo>
                      <a:lnTo>
                        <a:pt x="4423" y="4028"/>
                      </a:lnTo>
                      <a:lnTo>
                        <a:pt x="4574" y="4085"/>
                      </a:lnTo>
                      <a:lnTo>
                        <a:pt x="4743" y="4141"/>
                      </a:lnTo>
                      <a:lnTo>
                        <a:pt x="4913"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539" y="1676"/>
                      </a:lnTo>
                      <a:lnTo>
                        <a:pt x="3595" y="1375"/>
                      </a:lnTo>
                      <a:lnTo>
                        <a:pt x="3614" y="1243"/>
                      </a:lnTo>
                      <a:lnTo>
                        <a:pt x="3614" y="1092"/>
                      </a:lnTo>
                      <a:lnTo>
                        <a:pt x="3595" y="942"/>
                      </a:lnTo>
                      <a:lnTo>
                        <a:pt x="3577" y="810"/>
                      </a:lnTo>
                      <a:lnTo>
                        <a:pt x="3501" y="622"/>
                      </a:lnTo>
                      <a:lnTo>
                        <a:pt x="3388" y="434"/>
                      </a:lnTo>
                      <a:lnTo>
                        <a:pt x="3257" y="283"/>
                      </a:lnTo>
                      <a:lnTo>
                        <a:pt x="3106" y="170"/>
                      </a:lnTo>
                      <a:lnTo>
                        <a:pt x="2937" y="76"/>
                      </a:lnTo>
                      <a:lnTo>
                        <a:pt x="2749" y="20"/>
                      </a:lnTo>
                      <a:lnTo>
                        <a:pt x="254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073;p33">
                  <a:extLst>
                    <a:ext uri="{FF2B5EF4-FFF2-40B4-BE49-F238E27FC236}">
                      <a16:creationId xmlns:a16="http://schemas.microsoft.com/office/drawing/2014/main" id="{4333C716-B840-9589-34B7-BC8BB6044D46}"/>
                    </a:ext>
                  </a:extLst>
                </p:cNvPr>
                <p:cNvSpPr/>
                <p:nvPr/>
              </p:nvSpPr>
              <p:spPr>
                <a:xfrm>
                  <a:off x="4504636" y="3779275"/>
                  <a:ext cx="166513" cy="176570"/>
                </a:xfrm>
                <a:custGeom>
                  <a:avLst/>
                  <a:gdLst/>
                  <a:ahLst/>
                  <a:cxnLst/>
                  <a:rect l="l" t="t" r="r" b="b"/>
                  <a:pathLst>
                    <a:path w="5911" h="6268" fill="none" extrusionOk="0">
                      <a:moveTo>
                        <a:pt x="5891" y="2955"/>
                      </a:move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445" y="1958"/>
                      </a:lnTo>
                      <a:lnTo>
                        <a:pt x="3539" y="1676"/>
                      </a:lnTo>
                      <a:lnTo>
                        <a:pt x="3595" y="1375"/>
                      </a:lnTo>
                      <a:lnTo>
                        <a:pt x="3614" y="1243"/>
                      </a:lnTo>
                      <a:lnTo>
                        <a:pt x="3614" y="1092"/>
                      </a:lnTo>
                      <a:lnTo>
                        <a:pt x="3595" y="942"/>
                      </a:lnTo>
                      <a:lnTo>
                        <a:pt x="3577" y="810"/>
                      </a:lnTo>
                      <a:lnTo>
                        <a:pt x="3577" y="810"/>
                      </a:lnTo>
                      <a:lnTo>
                        <a:pt x="3501" y="622"/>
                      </a:lnTo>
                      <a:lnTo>
                        <a:pt x="3388" y="434"/>
                      </a:lnTo>
                      <a:lnTo>
                        <a:pt x="3257" y="283"/>
                      </a:lnTo>
                      <a:lnTo>
                        <a:pt x="3106" y="170"/>
                      </a:lnTo>
                      <a:lnTo>
                        <a:pt x="2937" y="76"/>
                      </a:lnTo>
                      <a:lnTo>
                        <a:pt x="2749" y="20"/>
                      </a:lnTo>
                      <a:lnTo>
                        <a:pt x="2541" y="1"/>
                      </a:lnTo>
                      <a:lnTo>
                        <a:pt x="2429" y="1"/>
                      </a:lnTo>
                      <a:lnTo>
                        <a:pt x="2334" y="20"/>
                      </a:ln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2203" y="2748"/>
                      </a:lnTo>
                      <a:lnTo>
                        <a:pt x="1732" y="2673"/>
                      </a:lnTo>
                      <a:lnTo>
                        <a:pt x="1506" y="2654"/>
                      </a:lnTo>
                      <a:lnTo>
                        <a:pt x="1281" y="2654"/>
                      </a:lnTo>
                      <a:lnTo>
                        <a:pt x="1055" y="2692"/>
                      </a:lnTo>
                      <a:lnTo>
                        <a:pt x="848" y="2730"/>
                      </a:lnTo>
                      <a:lnTo>
                        <a:pt x="641" y="2824"/>
                      </a:lnTo>
                      <a:lnTo>
                        <a:pt x="434" y="2937"/>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052" y="4969"/>
                      </a:lnTo>
                      <a:lnTo>
                        <a:pt x="2184" y="4875"/>
                      </a:lnTo>
                      <a:lnTo>
                        <a:pt x="2316" y="4762"/>
                      </a:lnTo>
                      <a:lnTo>
                        <a:pt x="2316" y="4762"/>
                      </a:lnTo>
                      <a:lnTo>
                        <a:pt x="2259" y="5101"/>
                      </a:lnTo>
                      <a:lnTo>
                        <a:pt x="2240" y="5251"/>
                      </a:lnTo>
                      <a:lnTo>
                        <a:pt x="2240" y="542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235" y="4818"/>
                      </a:lnTo>
                      <a:lnTo>
                        <a:pt x="4198" y="4630"/>
                      </a:lnTo>
                      <a:lnTo>
                        <a:pt x="4160" y="4461"/>
                      </a:lnTo>
                      <a:lnTo>
                        <a:pt x="4103" y="4292"/>
                      </a:lnTo>
                      <a:lnTo>
                        <a:pt x="4028" y="4141"/>
                      </a:lnTo>
                      <a:lnTo>
                        <a:pt x="3953" y="3990"/>
                      </a:lnTo>
                      <a:lnTo>
                        <a:pt x="3859" y="3859"/>
                      </a:lnTo>
                      <a:lnTo>
                        <a:pt x="3765" y="3727"/>
                      </a:lnTo>
                      <a:lnTo>
                        <a:pt x="3652" y="3595"/>
                      </a:lnTo>
                      <a:lnTo>
                        <a:pt x="3652" y="3595"/>
                      </a:lnTo>
                      <a:lnTo>
                        <a:pt x="3953" y="3783"/>
                      </a:lnTo>
                      <a:lnTo>
                        <a:pt x="4254" y="3953"/>
                      </a:lnTo>
                      <a:lnTo>
                        <a:pt x="4423" y="4028"/>
                      </a:lnTo>
                      <a:lnTo>
                        <a:pt x="4574" y="4085"/>
                      </a:lnTo>
                      <a:lnTo>
                        <a:pt x="4743" y="4141"/>
                      </a:lnTo>
                      <a:lnTo>
                        <a:pt x="4913" y="4160"/>
                      </a:lnTo>
                      <a:lnTo>
                        <a:pt x="4913" y="4160"/>
                      </a:lnTo>
                      <a:lnTo>
                        <a:pt x="5044"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074;p33">
                  <a:extLst>
                    <a:ext uri="{FF2B5EF4-FFF2-40B4-BE49-F238E27FC236}">
                      <a16:creationId xmlns:a16="http://schemas.microsoft.com/office/drawing/2014/main" id="{EEEA1975-0F20-782D-6612-B70146FE2858}"/>
                    </a:ext>
                  </a:extLst>
                </p:cNvPr>
                <p:cNvSpPr/>
                <p:nvPr/>
              </p:nvSpPr>
              <p:spPr>
                <a:xfrm>
                  <a:off x="4605903" y="3834937"/>
                  <a:ext cx="53044" cy="19663"/>
                </a:xfrm>
                <a:custGeom>
                  <a:avLst/>
                  <a:gdLst/>
                  <a:ahLst/>
                  <a:cxnLst/>
                  <a:rect l="l" t="t" r="r" b="b"/>
                  <a:pathLst>
                    <a:path w="1883" h="698" extrusionOk="0">
                      <a:moveTo>
                        <a:pt x="753" y="1"/>
                      </a:moveTo>
                      <a:lnTo>
                        <a:pt x="546" y="20"/>
                      </a:lnTo>
                      <a:lnTo>
                        <a:pt x="358" y="38"/>
                      </a:lnTo>
                      <a:lnTo>
                        <a:pt x="170" y="76"/>
                      </a:lnTo>
                      <a:lnTo>
                        <a:pt x="38" y="133"/>
                      </a:lnTo>
                      <a:lnTo>
                        <a:pt x="19" y="151"/>
                      </a:lnTo>
                      <a:lnTo>
                        <a:pt x="0" y="170"/>
                      </a:lnTo>
                      <a:lnTo>
                        <a:pt x="19" y="189"/>
                      </a:lnTo>
                      <a:lnTo>
                        <a:pt x="433" y="189"/>
                      </a:lnTo>
                      <a:lnTo>
                        <a:pt x="715" y="170"/>
                      </a:lnTo>
                      <a:lnTo>
                        <a:pt x="866" y="189"/>
                      </a:lnTo>
                      <a:lnTo>
                        <a:pt x="1035" y="208"/>
                      </a:lnTo>
                      <a:lnTo>
                        <a:pt x="1148" y="245"/>
                      </a:lnTo>
                      <a:lnTo>
                        <a:pt x="1261" y="283"/>
                      </a:lnTo>
                      <a:lnTo>
                        <a:pt x="1431" y="396"/>
                      </a:lnTo>
                      <a:lnTo>
                        <a:pt x="1769" y="678"/>
                      </a:lnTo>
                      <a:lnTo>
                        <a:pt x="1807" y="697"/>
                      </a:lnTo>
                      <a:lnTo>
                        <a:pt x="1845" y="697"/>
                      </a:lnTo>
                      <a:lnTo>
                        <a:pt x="1863" y="678"/>
                      </a:lnTo>
                      <a:lnTo>
                        <a:pt x="1882" y="641"/>
                      </a:lnTo>
                      <a:lnTo>
                        <a:pt x="1882" y="603"/>
                      </a:lnTo>
                      <a:lnTo>
                        <a:pt x="1863" y="528"/>
                      </a:lnTo>
                      <a:lnTo>
                        <a:pt x="1826" y="452"/>
                      </a:lnTo>
                      <a:lnTo>
                        <a:pt x="1732" y="321"/>
                      </a:lnTo>
                      <a:lnTo>
                        <a:pt x="1619" y="227"/>
                      </a:lnTo>
                      <a:lnTo>
                        <a:pt x="1468" y="151"/>
                      </a:lnTo>
                      <a:lnTo>
                        <a:pt x="1299" y="76"/>
                      </a:lnTo>
                      <a:lnTo>
                        <a:pt x="1130" y="38"/>
                      </a:lnTo>
                      <a:lnTo>
                        <a:pt x="941" y="20"/>
                      </a:lnTo>
                      <a:lnTo>
                        <a:pt x="753" y="1"/>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075;p33">
                  <a:extLst>
                    <a:ext uri="{FF2B5EF4-FFF2-40B4-BE49-F238E27FC236}">
                      <a16:creationId xmlns:a16="http://schemas.microsoft.com/office/drawing/2014/main" id="{73E8B14D-E0B7-5F29-52CE-573E6EC67928}"/>
                    </a:ext>
                  </a:extLst>
                </p:cNvPr>
                <p:cNvSpPr/>
                <p:nvPr/>
              </p:nvSpPr>
              <p:spPr>
                <a:xfrm>
                  <a:off x="4586805" y="3787754"/>
                  <a:ext cx="15944" cy="34508"/>
                </a:xfrm>
                <a:custGeom>
                  <a:avLst/>
                  <a:gdLst/>
                  <a:ahLst/>
                  <a:cxnLst/>
                  <a:rect l="l" t="t" r="r" b="b"/>
                  <a:pathLst>
                    <a:path w="566" h="1225" extrusionOk="0">
                      <a:moveTo>
                        <a:pt x="39" y="1"/>
                      </a:moveTo>
                      <a:lnTo>
                        <a:pt x="1" y="20"/>
                      </a:lnTo>
                      <a:lnTo>
                        <a:pt x="1" y="39"/>
                      </a:lnTo>
                      <a:lnTo>
                        <a:pt x="20" y="39"/>
                      </a:lnTo>
                      <a:lnTo>
                        <a:pt x="114" y="170"/>
                      </a:lnTo>
                      <a:lnTo>
                        <a:pt x="208" y="321"/>
                      </a:lnTo>
                      <a:lnTo>
                        <a:pt x="283" y="471"/>
                      </a:lnTo>
                      <a:lnTo>
                        <a:pt x="340" y="622"/>
                      </a:lnTo>
                      <a:lnTo>
                        <a:pt x="358" y="754"/>
                      </a:lnTo>
                      <a:lnTo>
                        <a:pt x="358" y="904"/>
                      </a:lnTo>
                      <a:lnTo>
                        <a:pt x="377" y="1036"/>
                      </a:lnTo>
                      <a:lnTo>
                        <a:pt x="377" y="1187"/>
                      </a:lnTo>
                      <a:lnTo>
                        <a:pt x="396" y="1205"/>
                      </a:lnTo>
                      <a:lnTo>
                        <a:pt x="415" y="1224"/>
                      </a:lnTo>
                      <a:lnTo>
                        <a:pt x="453" y="1205"/>
                      </a:lnTo>
                      <a:lnTo>
                        <a:pt x="471" y="1187"/>
                      </a:lnTo>
                      <a:lnTo>
                        <a:pt x="509" y="1111"/>
                      </a:lnTo>
                      <a:lnTo>
                        <a:pt x="547" y="1036"/>
                      </a:lnTo>
                      <a:lnTo>
                        <a:pt x="565" y="961"/>
                      </a:lnTo>
                      <a:lnTo>
                        <a:pt x="565" y="867"/>
                      </a:lnTo>
                      <a:lnTo>
                        <a:pt x="547" y="697"/>
                      </a:lnTo>
                      <a:lnTo>
                        <a:pt x="490" y="528"/>
                      </a:lnTo>
                      <a:lnTo>
                        <a:pt x="396" y="377"/>
                      </a:lnTo>
                      <a:lnTo>
                        <a:pt x="302" y="227"/>
                      </a:lnTo>
                      <a:lnTo>
                        <a:pt x="170" y="95"/>
                      </a:lnTo>
                      <a:lnTo>
                        <a:pt x="39" y="1"/>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076;p33">
                  <a:extLst>
                    <a:ext uri="{FF2B5EF4-FFF2-40B4-BE49-F238E27FC236}">
                      <a16:creationId xmlns:a16="http://schemas.microsoft.com/office/drawing/2014/main" id="{55776402-7393-50AD-7D3B-7CE6CA111EE4}"/>
                    </a:ext>
                  </a:extLst>
                </p:cNvPr>
                <p:cNvSpPr/>
                <p:nvPr/>
              </p:nvSpPr>
              <p:spPr>
                <a:xfrm>
                  <a:off x="4522129" y="3857753"/>
                  <a:ext cx="30790" cy="14339"/>
                </a:xfrm>
                <a:custGeom>
                  <a:avLst/>
                  <a:gdLst/>
                  <a:ahLst/>
                  <a:cxnLst/>
                  <a:rect l="l" t="t" r="r" b="b"/>
                  <a:pathLst>
                    <a:path w="1093" h="509" extrusionOk="0">
                      <a:moveTo>
                        <a:pt x="848" y="0"/>
                      </a:moveTo>
                      <a:lnTo>
                        <a:pt x="716" y="19"/>
                      </a:lnTo>
                      <a:lnTo>
                        <a:pt x="603" y="38"/>
                      </a:lnTo>
                      <a:lnTo>
                        <a:pt x="490" y="75"/>
                      </a:lnTo>
                      <a:lnTo>
                        <a:pt x="377" y="132"/>
                      </a:lnTo>
                      <a:lnTo>
                        <a:pt x="264" y="188"/>
                      </a:lnTo>
                      <a:lnTo>
                        <a:pt x="170" y="263"/>
                      </a:lnTo>
                      <a:lnTo>
                        <a:pt x="76" y="358"/>
                      </a:lnTo>
                      <a:lnTo>
                        <a:pt x="20" y="452"/>
                      </a:lnTo>
                      <a:lnTo>
                        <a:pt x="1" y="470"/>
                      </a:lnTo>
                      <a:lnTo>
                        <a:pt x="20" y="489"/>
                      </a:lnTo>
                      <a:lnTo>
                        <a:pt x="57" y="508"/>
                      </a:lnTo>
                      <a:lnTo>
                        <a:pt x="76" y="508"/>
                      </a:lnTo>
                      <a:lnTo>
                        <a:pt x="95" y="489"/>
                      </a:lnTo>
                      <a:lnTo>
                        <a:pt x="189" y="395"/>
                      </a:lnTo>
                      <a:lnTo>
                        <a:pt x="302" y="301"/>
                      </a:lnTo>
                      <a:lnTo>
                        <a:pt x="434" y="245"/>
                      </a:lnTo>
                      <a:lnTo>
                        <a:pt x="584" y="207"/>
                      </a:lnTo>
                      <a:lnTo>
                        <a:pt x="810" y="169"/>
                      </a:lnTo>
                      <a:lnTo>
                        <a:pt x="942" y="169"/>
                      </a:lnTo>
                      <a:lnTo>
                        <a:pt x="1055" y="132"/>
                      </a:lnTo>
                      <a:lnTo>
                        <a:pt x="1074" y="113"/>
                      </a:lnTo>
                      <a:lnTo>
                        <a:pt x="1092" y="75"/>
                      </a:lnTo>
                      <a:lnTo>
                        <a:pt x="1074" y="56"/>
                      </a:lnTo>
                      <a:lnTo>
                        <a:pt x="1055" y="38"/>
                      </a:lnTo>
                      <a:lnTo>
                        <a:pt x="942" y="19"/>
                      </a:lnTo>
                      <a:lnTo>
                        <a:pt x="848" y="0"/>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077;p33">
                  <a:extLst>
                    <a:ext uri="{FF2B5EF4-FFF2-40B4-BE49-F238E27FC236}">
                      <a16:creationId xmlns:a16="http://schemas.microsoft.com/office/drawing/2014/main" id="{6D45CFB4-E50F-24E7-4387-FBF05157AF43}"/>
                    </a:ext>
                  </a:extLst>
                </p:cNvPr>
                <p:cNvSpPr/>
                <p:nvPr/>
              </p:nvSpPr>
              <p:spPr>
                <a:xfrm>
                  <a:off x="4612269" y="3899077"/>
                  <a:ext cx="7437" cy="27607"/>
                </a:xfrm>
                <a:custGeom>
                  <a:avLst/>
                  <a:gdLst/>
                  <a:ahLst/>
                  <a:cxnLst/>
                  <a:rect l="l" t="t" r="r" b="b"/>
                  <a:pathLst>
                    <a:path w="264" h="980" extrusionOk="0">
                      <a:moveTo>
                        <a:pt x="57" y="1"/>
                      </a:moveTo>
                      <a:lnTo>
                        <a:pt x="19" y="20"/>
                      </a:lnTo>
                      <a:lnTo>
                        <a:pt x="0" y="39"/>
                      </a:lnTo>
                      <a:lnTo>
                        <a:pt x="0" y="57"/>
                      </a:lnTo>
                      <a:lnTo>
                        <a:pt x="57" y="302"/>
                      </a:lnTo>
                      <a:lnTo>
                        <a:pt x="75" y="547"/>
                      </a:lnTo>
                      <a:lnTo>
                        <a:pt x="75" y="735"/>
                      </a:lnTo>
                      <a:lnTo>
                        <a:pt x="75" y="848"/>
                      </a:lnTo>
                      <a:lnTo>
                        <a:pt x="94" y="942"/>
                      </a:lnTo>
                      <a:lnTo>
                        <a:pt x="113" y="979"/>
                      </a:lnTo>
                      <a:lnTo>
                        <a:pt x="188" y="979"/>
                      </a:lnTo>
                      <a:lnTo>
                        <a:pt x="207" y="961"/>
                      </a:lnTo>
                      <a:lnTo>
                        <a:pt x="245" y="848"/>
                      </a:lnTo>
                      <a:lnTo>
                        <a:pt x="264" y="735"/>
                      </a:lnTo>
                      <a:lnTo>
                        <a:pt x="264" y="603"/>
                      </a:lnTo>
                      <a:lnTo>
                        <a:pt x="264" y="490"/>
                      </a:lnTo>
                      <a:lnTo>
                        <a:pt x="188" y="246"/>
                      </a:lnTo>
                      <a:lnTo>
                        <a:pt x="94" y="20"/>
                      </a:lnTo>
                      <a:lnTo>
                        <a:pt x="75" y="1"/>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078;p33">
                  <a:extLst>
                    <a:ext uri="{FF2B5EF4-FFF2-40B4-BE49-F238E27FC236}">
                      <a16:creationId xmlns:a16="http://schemas.microsoft.com/office/drawing/2014/main" id="{7A1FC9BA-766E-E0A2-DDF2-87A109F248A2}"/>
                    </a:ext>
                  </a:extLst>
                </p:cNvPr>
                <p:cNvSpPr/>
                <p:nvPr/>
              </p:nvSpPr>
              <p:spPr>
                <a:xfrm>
                  <a:off x="4555537" y="3850317"/>
                  <a:ext cx="55692" cy="56227"/>
                </a:xfrm>
                <a:custGeom>
                  <a:avLst/>
                  <a:gdLst/>
                  <a:ahLst/>
                  <a:cxnLst/>
                  <a:rect l="l" t="t" r="r" b="b"/>
                  <a:pathLst>
                    <a:path w="1977" h="1996" extrusionOk="0">
                      <a:moveTo>
                        <a:pt x="1205" y="1"/>
                      </a:moveTo>
                      <a:lnTo>
                        <a:pt x="1054" y="19"/>
                      </a:lnTo>
                      <a:lnTo>
                        <a:pt x="885" y="57"/>
                      </a:lnTo>
                      <a:lnTo>
                        <a:pt x="810" y="38"/>
                      </a:lnTo>
                      <a:lnTo>
                        <a:pt x="659" y="38"/>
                      </a:lnTo>
                      <a:lnTo>
                        <a:pt x="565" y="57"/>
                      </a:lnTo>
                      <a:lnTo>
                        <a:pt x="415" y="132"/>
                      </a:lnTo>
                      <a:lnTo>
                        <a:pt x="283" y="226"/>
                      </a:lnTo>
                      <a:lnTo>
                        <a:pt x="170" y="358"/>
                      </a:lnTo>
                      <a:lnTo>
                        <a:pt x="95" y="490"/>
                      </a:lnTo>
                      <a:lnTo>
                        <a:pt x="38" y="640"/>
                      </a:lnTo>
                      <a:lnTo>
                        <a:pt x="19" y="791"/>
                      </a:lnTo>
                      <a:lnTo>
                        <a:pt x="1" y="960"/>
                      </a:lnTo>
                      <a:lnTo>
                        <a:pt x="19" y="1130"/>
                      </a:lnTo>
                      <a:lnTo>
                        <a:pt x="57" y="1280"/>
                      </a:lnTo>
                      <a:lnTo>
                        <a:pt x="113" y="1431"/>
                      </a:lnTo>
                      <a:lnTo>
                        <a:pt x="189" y="1581"/>
                      </a:lnTo>
                      <a:lnTo>
                        <a:pt x="302" y="1713"/>
                      </a:lnTo>
                      <a:lnTo>
                        <a:pt x="415" y="1807"/>
                      </a:lnTo>
                      <a:lnTo>
                        <a:pt x="527" y="1901"/>
                      </a:lnTo>
                      <a:lnTo>
                        <a:pt x="678" y="1958"/>
                      </a:lnTo>
                      <a:lnTo>
                        <a:pt x="810" y="1977"/>
                      </a:lnTo>
                      <a:lnTo>
                        <a:pt x="960" y="1995"/>
                      </a:lnTo>
                      <a:lnTo>
                        <a:pt x="1111" y="1977"/>
                      </a:lnTo>
                      <a:lnTo>
                        <a:pt x="1243" y="1958"/>
                      </a:lnTo>
                      <a:lnTo>
                        <a:pt x="1374" y="1901"/>
                      </a:lnTo>
                      <a:lnTo>
                        <a:pt x="1506" y="1826"/>
                      </a:lnTo>
                      <a:lnTo>
                        <a:pt x="1638" y="1732"/>
                      </a:lnTo>
                      <a:lnTo>
                        <a:pt x="1732" y="1619"/>
                      </a:lnTo>
                      <a:lnTo>
                        <a:pt x="1826" y="1506"/>
                      </a:lnTo>
                      <a:lnTo>
                        <a:pt x="1901" y="1356"/>
                      </a:lnTo>
                      <a:lnTo>
                        <a:pt x="1939" y="1186"/>
                      </a:lnTo>
                      <a:lnTo>
                        <a:pt x="1977" y="1036"/>
                      </a:lnTo>
                      <a:lnTo>
                        <a:pt x="1977" y="885"/>
                      </a:lnTo>
                      <a:lnTo>
                        <a:pt x="1958" y="716"/>
                      </a:lnTo>
                      <a:lnTo>
                        <a:pt x="1920" y="565"/>
                      </a:lnTo>
                      <a:lnTo>
                        <a:pt x="1845" y="433"/>
                      </a:lnTo>
                      <a:lnTo>
                        <a:pt x="1770" y="302"/>
                      </a:lnTo>
                      <a:lnTo>
                        <a:pt x="1657" y="189"/>
                      </a:lnTo>
                      <a:lnTo>
                        <a:pt x="1525" y="95"/>
                      </a:lnTo>
                      <a:lnTo>
                        <a:pt x="1374" y="38"/>
                      </a:lnTo>
                      <a:lnTo>
                        <a:pt x="120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079;p33">
                  <a:extLst>
                    <a:ext uri="{FF2B5EF4-FFF2-40B4-BE49-F238E27FC236}">
                      <a16:creationId xmlns:a16="http://schemas.microsoft.com/office/drawing/2014/main" id="{F7C299BA-9143-51B7-E2E8-B3B187B2A852}"/>
                    </a:ext>
                  </a:extLst>
                </p:cNvPr>
                <p:cNvSpPr/>
                <p:nvPr/>
              </p:nvSpPr>
              <p:spPr>
                <a:xfrm>
                  <a:off x="4538044" y="3971189"/>
                  <a:ext cx="100229" cy="44565"/>
                </a:xfrm>
                <a:custGeom>
                  <a:avLst/>
                  <a:gdLst/>
                  <a:ahLst/>
                  <a:cxnLst/>
                  <a:rect l="l" t="t" r="r" b="b"/>
                  <a:pathLst>
                    <a:path w="3558" h="1582" extrusionOk="0">
                      <a:moveTo>
                        <a:pt x="2165" y="0"/>
                      </a:moveTo>
                      <a:lnTo>
                        <a:pt x="1807" y="19"/>
                      </a:lnTo>
                      <a:lnTo>
                        <a:pt x="1468" y="76"/>
                      </a:lnTo>
                      <a:lnTo>
                        <a:pt x="1186" y="170"/>
                      </a:lnTo>
                      <a:lnTo>
                        <a:pt x="923" y="264"/>
                      </a:lnTo>
                      <a:lnTo>
                        <a:pt x="697" y="377"/>
                      </a:lnTo>
                      <a:lnTo>
                        <a:pt x="527" y="508"/>
                      </a:lnTo>
                      <a:lnTo>
                        <a:pt x="377" y="640"/>
                      </a:lnTo>
                      <a:lnTo>
                        <a:pt x="245" y="772"/>
                      </a:lnTo>
                      <a:lnTo>
                        <a:pt x="151" y="885"/>
                      </a:lnTo>
                      <a:lnTo>
                        <a:pt x="19" y="1054"/>
                      </a:lnTo>
                      <a:lnTo>
                        <a:pt x="1" y="1129"/>
                      </a:lnTo>
                      <a:lnTo>
                        <a:pt x="189" y="1242"/>
                      </a:lnTo>
                      <a:lnTo>
                        <a:pt x="377" y="1355"/>
                      </a:lnTo>
                      <a:lnTo>
                        <a:pt x="565" y="1431"/>
                      </a:lnTo>
                      <a:lnTo>
                        <a:pt x="753" y="1506"/>
                      </a:lnTo>
                      <a:lnTo>
                        <a:pt x="923" y="1543"/>
                      </a:lnTo>
                      <a:lnTo>
                        <a:pt x="1092" y="1562"/>
                      </a:lnTo>
                      <a:lnTo>
                        <a:pt x="1261" y="1581"/>
                      </a:lnTo>
                      <a:lnTo>
                        <a:pt x="1431" y="1581"/>
                      </a:lnTo>
                      <a:lnTo>
                        <a:pt x="1581" y="1562"/>
                      </a:lnTo>
                      <a:lnTo>
                        <a:pt x="1751" y="1543"/>
                      </a:lnTo>
                      <a:lnTo>
                        <a:pt x="1901" y="1506"/>
                      </a:lnTo>
                      <a:lnTo>
                        <a:pt x="2033" y="1449"/>
                      </a:lnTo>
                      <a:lnTo>
                        <a:pt x="2315" y="1336"/>
                      </a:lnTo>
                      <a:lnTo>
                        <a:pt x="2560" y="1186"/>
                      </a:lnTo>
                      <a:lnTo>
                        <a:pt x="2786" y="1017"/>
                      </a:lnTo>
                      <a:lnTo>
                        <a:pt x="2974" y="847"/>
                      </a:lnTo>
                      <a:lnTo>
                        <a:pt x="3162" y="678"/>
                      </a:lnTo>
                      <a:lnTo>
                        <a:pt x="3294" y="527"/>
                      </a:lnTo>
                      <a:lnTo>
                        <a:pt x="3501" y="264"/>
                      </a:lnTo>
                      <a:lnTo>
                        <a:pt x="3557" y="170"/>
                      </a:lnTo>
                      <a:lnTo>
                        <a:pt x="3049" y="57"/>
                      </a:lnTo>
                      <a:lnTo>
                        <a:pt x="2598" y="0"/>
                      </a:lnTo>
                      <a:close/>
                    </a:path>
                  </a:pathLst>
                </a:custGeom>
                <a:solidFill>
                  <a:srgbClr val="80BA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080;p33">
                  <a:extLst>
                    <a:ext uri="{FF2B5EF4-FFF2-40B4-BE49-F238E27FC236}">
                      <a16:creationId xmlns:a16="http://schemas.microsoft.com/office/drawing/2014/main" id="{4A23CB03-F5FF-1436-F9CB-0ADE044AD7BD}"/>
                    </a:ext>
                  </a:extLst>
                </p:cNvPr>
                <p:cNvSpPr/>
                <p:nvPr/>
              </p:nvSpPr>
              <p:spPr>
                <a:xfrm>
                  <a:off x="4540692" y="3981245"/>
                  <a:ext cx="88566" cy="34508"/>
                </a:xfrm>
                <a:custGeom>
                  <a:avLst/>
                  <a:gdLst/>
                  <a:ahLst/>
                  <a:cxnLst/>
                  <a:rect l="l" t="t" r="r" b="b"/>
                  <a:pathLst>
                    <a:path w="3144" h="1225" extrusionOk="0">
                      <a:moveTo>
                        <a:pt x="2560" y="1"/>
                      </a:moveTo>
                      <a:lnTo>
                        <a:pt x="2428" y="20"/>
                      </a:lnTo>
                      <a:lnTo>
                        <a:pt x="2297" y="38"/>
                      </a:lnTo>
                      <a:lnTo>
                        <a:pt x="2165" y="76"/>
                      </a:lnTo>
                      <a:lnTo>
                        <a:pt x="1920" y="170"/>
                      </a:lnTo>
                      <a:lnTo>
                        <a:pt x="1676" y="302"/>
                      </a:lnTo>
                      <a:lnTo>
                        <a:pt x="1186" y="528"/>
                      </a:lnTo>
                      <a:lnTo>
                        <a:pt x="1393" y="358"/>
                      </a:lnTo>
                      <a:lnTo>
                        <a:pt x="1600" y="189"/>
                      </a:lnTo>
                      <a:lnTo>
                        <a:pt x="1619" y="170"/>
                      </a:lnTo>
                      <a:lnTo>
                        <a:pt x="1619" y="133"/>
                      </a:lnTo>
                      <a:lnTo>
                        <a:pt x="1581" y="95"/>
                      </a:lnTo>
                      <a:lnTo>
                        <a:pt x="1544" y="114"/>
                      </a:lnTo>
                      <a:lnTo>
                        <a:pt x="1205" y="321"/>
                      </a:lnTo>
                      <a:lnTo>
                        <a:pt x="866" y="547"/>
                      </a:lnTo>
                      <a:lnTo>
                        <a:pt x="678" y="641"/>
                      </a:lnTo>
                      <a:lnTo>
                        <a:pt x="509" y="716"/>
                      </a:lnTo>
                      <a:lnTo>
                        <a:pt x="302" y="772"/>
                      </a:lnTo>
                      <a:lnTo>
                        <a:pt x="114" y="810"/>
                      </a:lnTo>
                      <a:lnTo>
                        <a:pt x="57" y="829"/>
                      </a:lnTo>
                      <a:lnTo>
                        <a:pt x="19" y="848"/>
                      </a:lnTo>
                      <a:lnTo>
                        <a:pt x="1" y="885"/>
                      </a:lnTo>
                      <a:lnTo>
                        <a:pt x="1" y="942"/>
                      </a:lnTo>
                      <a:lnTo>
                        <a:pt x="1" y="979"/>
                      </a:lnTo>
                      <a:lnTo>
                        <a:pt x="19" y="1017"/>
                      </a:lnTo>
                      <a:lnTo>
                        <a:pt x="57" y="1036"/>
                      </a:lnTo>
                      <a:lnTo>
                        <a:pt x="114" y="1055"/>
                      </a:lnTo>
                      <a:lnTo>
                        <a:pt x="283" y="1036"/>
                      </a:lnTo>
                      <a:lnTo>
                        <a:pt x="339" y="1055"/>
                      </a:lnTo>
                      <a:lnTo>
                        <a:pt x="452" y="1074"/>
                      </a:lnTo>
                      <a:lnTo>
                        <a:pt x="678" y="1149"/>
                      </a:lnTo>
                      <a:lnTo>
                        <a:pt x="904" y="1186"/>
                      </a:lnTo>
                      <a:lnTo>
                        <a:pt x="1111" y="1224"/>
                      </a:lnTo>
                      <a:lnTo>
                        <a:pt x="1318" y="1224"/>
                      </a:lnTo>
                      <a:lnTo>
                        <a:pt x="1525" y="1205"/>
                      </a:lnTo>
                      <a:lnTo>
                        <a:pt x="1713" y="1168"/>
                      </a:lnTo>
                      <a:lnTo>
                        <a:pt x="1901" y="1111"/>
                      </a:lnTo>
                      <a:lnTo>
                        <a:pt x="2090" y="1036"/>
                      </a:lnTo>
                      <a:lnTo>
                        <a:pt x="2259" y="961"/>
                      </a:lnTo>
                      <a:lnTo>
                        <a:pt x="2409" y="867"/>
                      </a:lnTo>
                      <a:lnTo>
                        <a:pt x="2692" y="660"/>
                      </a:lnTo>
                      <a:lnTo>
                        <a:pt x="2936" y="434"/>
                      </a:lnTo>
                      <a:lnTo>
                        <a:pt x="3143" y="227"/>
                      </a:lnTo>
                      <a:lnTo>
                        <a:pt x="3143" y="227"/>
                      </a:lnTo>
                      <a:lnTo>
                        <a:pt x="2861" y="245"/>
                      </a:lnTo>
                      <a:lnTo>
                        <a:pt x="2579" y="283"/>
                      </a:lnTo>
                      <a:lnTo>
                        <a:pt x="2297" y="321"/>
                      </a:lnTo>
                      <a:lnTo>
                        <a:pt x="2033" y="415"/>
                      </a:lnTo>
                      <a:lnTo>
                        <a:pt x="2014" y="415"/>
                      </a:lnTo>
                      <a:lnTo>
                        <a:pt x="2353" y="245"/>
                      </a:lnTo>
                      <a:lnTo>
                        <a:pt x="2522" y="170"/>
                      </a:lnTo>
                      <a:lnTo>
                        <a:pt x="2711" y="95"/>
                      </a:lnTo>
                      <a:lnTo>
                        <a:pt x="2729" y="76"/>
                      </a:lnTo>
                      <a:lnTo>
                        <a:pt x="2748" y="38"/>
                      </a:lnTo>
                      <a:lnTo>
                        <a:pt x="2729" y="20"/>
                      </a:lnTo>
                      <a:lnTo>
                        <a:pt x="2692"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081;p33">
                  <a:extLst>
                    <a:ext uri="{FF2B5EF4-FFF2-40B4-BE49-F238E27FC236}">
                      <a16:creationId xmlns:a16="http://schemas.microsoft.com/office/drawing/2014/main" id="{B3CF8024-BD83-D62B-2089-8A7D3C74982A}"/>
                    </a:ext>
                  </a:extLst>
                </p:cNvPr>
                <p:cNvSpPr/>
                <p:nvPr/>
              </p:nvSpPr>
              <p:spPr>
                <a:xfrm>
                  <a:off x="4404975" y="3957386"/>
                  <a:ext cx="272010" cy="370605"/>
                </a:xfrm>
                <a:custGeom>
                  <a:avLst/>
                  <a:gdLst/>
                  <a:ahLst/>
                  <a:cxnLst/>
                  <a:rect l="l" t="t" r="r" b="b"/>
                  <a:pathLst>
                    <a:path w="9656" h="13156" extrusionOk="0">
                      <a:moveTo>
                        <a:pt x="3050" y="1"/>
                      </a:move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4085" y="13156"/>
                      </a:lnTo>
                      <a:lnTo>
                        <a:pt x="4969" y="13137"/>
                      </a:lnTo>
                      <a:lnTo>
                        <a:pt x="5760" y="13118"/>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lnTo>
                        <a:pt x="6362" y="4386"/>
                      </a:lnTo>
                      <a:lnTo>
                        <a:pt x="6305" y="4141"/>
                      </a:lnTo>
                      <a:lnTo>
                        <a:pt x="6287" y="3859"/>
                      </a:lnTo>
                      <a:lnTo>
                        <a:pt x="6268" y="3558"/>
                      </a:lnTo>
                      <a:lnTo>
                        <a:pt x="6268" y="3238"/>
                      </a:lnTo>
                      <a:lnTo>
                        <a:pt x="6268" y="2918"/>
                      </a:lnTo>
                      <a:lnTo>
                        <a:pt x="6305" y="2259"/>
                      </a:lnTo>
                      <a:lnTo>
                        <a:pt x="305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082;p33">
                  <a:extLst>
                    <a:ext uri="{FF2B5EF4-FFF2-40B4-BE49-F238E27FC236}">
                      <a16:creationId xmlns:a16="http://schemas.microsoft.com/office/drawing/2014/main" id="{F92DF87F-15D3-FCCD-745A-52769FC436F9}"/>
                    </a:ext>
                  </a:extLst>
                </p:cNvPr>
                <p:cNvSpPr/>
                <p:nvPr/>
              </p:nvSpPr>
              <p:spPr>
                <a:xfrm>
                  <a:off x="4404975" y="3957386"/>
                  <a:ext cx="272010" cy="370605"/>
                </a:xfrm>
                <a:custGeom>
                  <a:avLst/>
                  <a:gdLst/>
                  <a:ahLst/>
                  <a:cxnLst/>
                  <a:rect l="l" t="t" r="r" b="b"/>
                  <a:pathLst>
                    <a:path w="9656" h="13156" fill="none" extrusionOk="0">
                      <a:moveTo>
                        <a:pt x="6418" y="4612"/>
                      </a:moveTo>
                      <a:lnTo>
                        <a:pt x="6418" y="4612"/>
                      </a:lnTo>
                      <a:lnTo>
                        <a:pt x="6362" y="4386"/>
                      </a:lnTo>
                      <a:lnTo>
                        <a:pt x="6305" y="4141"/>
                      </a:lnTo>
                      <a:lnTo>
                        <a:pt x="6287" y="3859"/>
                      </a:lnTo>
                      <a:lnTo>
                        <a:pt x="6268" y="3558"/>
                      </a:lnTo>
                      <a:lnTo>
                        <a:pt x="6268" y="3238"/>
                      </a:lnTo>
                      <a:lnTo>
                        <a:pt x="6268" y="2918"/>
                      </a:lnTo>
                      <a:lnTo>
                        <a:pt x="6305" y="2259"/>
                      </a:lnTo>
                      <a:lnTo>
                        <a:pt x="3050" y="1"/>
                      </a:lnTo>
                      <a:lnTo>
                        <a:pt x="3050" y="1"/>
                      </a:ln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3068" y="13156"/>
                      </a:lnTo>
                      <a:lnTo>
                        <a:pt x="4085" y="13156"/>
                      </a:lnTo>
                      <a:lnTo>
                        <a:pt x="4969" y="13137"/>
                      </a:lnTo>
                      <a:lnTo>
                        <a:pt x="5760" y="13118"/>
                      </a:lnTo>
                      <a:lnTo>
                        <a:pt x="5760" y="13118"/>
                      </a:lnTo>
                      <a:lnTo>
                        <a:pt x="6606" y="13156"/>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083;p33">
                  <a:extLst>
                    <a:ext uri="{FF2B5EF4-FFF2-40B4-BE49-F238E27FC236}">
                      <a16:creationId xmlns:a16="http://schemas.microsoft.com/office/drawing/2014/main" id="{3496DCD6-3DB4-3BCC-7FF0-9E8F9C21C471}"/>
                    </a:ext>
                  </a:extLst>
                </p:cNvPr>
                <p:cNvSpPr/>
                <p:nvPr/>
              </p:nvSpPr>
              <p:spPr>
                <a:xfrm>
                  <a:off x="4580467" y="4111667"/>
                  <a:ext cx="79524" cy="115074"/>
                </a:xfrm>
                <a:custGeom>
                  <a:avLst/>
                  <a:gdLst/>
                  <a:ahLst/>
                  <a:cxnLst/>
                  <a:rect l="l" t="t" r="r" b="b"/>
                  <a:pathLst>
                    <a:path w="2823" h="4085" extrusionOk="0">
                      <a:moveTo>
                        <a:pt x="19" y="0"/>
                      </a:moveTo>
                      <a:lnTo>
                        <a:pt x="0" y="19"/>
                      </a:lnTo>
                      <a:lnTo>
                        <a:pt x="0" y="57"/>
                      </a:lnTo>
                      <a:lnTo>
                        <a:pt x="0" y="76"/>
                      </a:lnTo>
                      <a:lnTo>
                        <a:pt x="113" y="283"/>
                      </a:lnTo>
                      <a:lnTo>
                        <a:pt x="226" y="471"/>
                      </a:lnTo>
                      <a:lnTo>
                        <a:pt x="376" y="640"/>
                      </a:lnTo>
                      <a:lnTo>
                        <a:pt x="527" y="791"/>
                      </a:lnTo>
                      <a:lnTo>
                        <a:pt x="678" y="941"/>
                      </a:lnTo>
                      <a:lnTo>
                        <a:pt x="847" y="1092"/>
                      </a:lnTo>
                      <a:lnTo>
                        <a:pt x="1223" y="1355"/>
                      </a:lnTo>
                      <a:lnTo>
                        <a:pt x="1543" y="1619"/>
                      </a:lnTo>
                      <a:lnTo>
                        <a:pt x="1844" y="1882"/>
                      </a:lnTo>
                      <a:lnTo>
                        <a:pt x="1976" y="2014"/>
                      </a:lnTo>
                      <a:lnTo>
                        <a:pt x="2089" y="2165"/>
                      </a:lnTo>
                      <a:lnTo>
                        <a:pt x="2183" y="2315"/>
                      </a:lnTo>
                      <a:lnTo>
                        <a:pt x="2277" y="2466"/>
                      </a:lnTo>
                      <a:lnTo>
                        <a:pt x="2352" y="2616"/>
                      </a:lnTo>
                      <a:lnTo>
                        <a:pt x="2409" y="2786"/>
                      </a:lnTo>
                      <a:lnTo>
                        <a:pt x="2447" y="2955"/>
                      </a:lnTo>
                      <a:lnTo>
                        <a:pt x="2465" y="3143"/>
                      </a:lnTo>
                      <a:lnTo>
                        <a:pt x="2465" y="3331"/>
                      </a:lnTo>
                      <a:lnTo>
                        <a:pt x="2447" y="3538"/>
                      </a:lnTo>
                      <a:lnTo>
                        <a:pt x="2409" y="3745"/>
                      </a:lnTo>
                      <a:lnTo>
                        <a:pt x="2352" y="3971"/>
                      </a:lnTo>
                      <a:lnTo>
                        <a:pt x="2352" y="4009"/>
                      </a:lnTo>
                      <a:lnTo>
                        <a:pt x="2371" y="4046"/>
                      </a:lnTo>
                      <a:lnTo>
                        <a:pt x="2390" y="4065"/>
                      </a:lnTo>
                      <a:lnTo>
                        <a:pt x="2428" y="4084"/>
                      </a:lnTo>
                      <a:lnTo>
                        <a:pt x="2484" y="4065"/>
                      </a:lnTo>
                      <a:lnTo>
                        <a:pt x="2503" y="4046"/>
                      </a:lnTo>
                      <a:lnTo>
                        <a:pt x="2597" y="3915"/>
                      </a:lnTo>
                      <a:lnTo>
                        <a:pt x="2654" y="3783"/>
                      </a:lnTo>
                      <a:lnTo>
                        <a:pt x="2710" y="3632"/>
                      </a:lnTo>
                      <a:lnTo>
                        <a:pt x="2748" y="3501"/>
                      </a:lnTo>
                      <a:lnTo>
                        <a:pt x="2785" y="3350"/>
                      </a:lnTo>
                      <a:lnTo>
                        <a:pt x="2804" y="3200"/>
                      </a:lnTo>
                      <a:lnTo>
                        <a:pt x="2823" y="3049"/>
                      </a:lnTo>
                      <a:lnTo>
                        <a:pt x="2823" y="2917"/>
                      </a:lnTo>
                      <a:lnTo>
                        <a:pt x="2804" y="2767"/>
                      </a:lnTo>
                      <a:lnTo>
                        <a:pt x="2785" y="2616"/>
                      </a:lnTo>
                      <a:lnTo>
                        <a:pt x="2748" y="2466"/>
                      </a:lnTo>
                      <a:lnTo>
                        <a:pt x="2691" y="2334"/>
                      </a:lnTo>
                      <a:lnTo>
                        <a:pt x="2635" y="2202"/>
                      </a:lnTo>
                      <a:lnTo>
                        <a:pt x="2559" y="2070"/>
                      </a:lnTo>
                      <a:lnTo>
                        <a:pt x="2484" y="1939"/>
                      </a:lnTo>
                      <a:lnTo>
                        <a:pt x="2390" y="1826"/>
                      </a:lnTo>
                      <a:lnTo>
                        <a:pt x="2258" y="1694"/>
                      </a:lnTo>
                      <a:lnTo>
                        <a:pt x="2127" y="1562"/>
                      </a:lnTo>
                      <a:lnTo>
                        <a:pt x="1976" y="1449"/>
                      </a:lnTo>
                      <a:lnTo>
                        <a:pt x="1825" y="1355"/>
                      </a:lnTo>
                      <a:lnTo>
                        <a:pt x="1506" y="1167"/>
                      </a:lnTo>
                      <a:lnTo>
                        <a:pt x="1186" y="979"/>
                      </a:lnTo>
                      <a:lnTo>
                        <a:pt x="866" y="791"/>
                      </a:lnTo>
                      <a:lnTo>
                        <a:pt x="696" y="697"/>
                      </a:lnTo>
                      <a:lnTo>
                        <a:pt x="565" y="584"/>
                      </a:lnTo>
                      <a:lnTo>
                        <a:pt x="433" y="471"/>
                      </a:lnTo>
                      <a:lnTo>
                        <a:pt x="301" y="339"/>
                      </a:lnTo>
                      <a:lnTo>
                        <a:pt x="188" y="189"/>
                      </a:lnTo>
                      <a:lnTo>
                        <a:pt x="94" y="19"/>
                      </a:lnTo>
                      <a:lnTo>
                        <a:pt x="75"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spTree>
    <p:extLst>
      <p:ext uri="{BB962C8B-B14F-4D97-AF65-F5344CB8AC3E}">
        <p14:creationId xmlns:p14="http://schemas.microsoft.com/office/powerpoint/2010/main" val="686985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A7188F5-4DFC-3E6F-4BBA-DB7187AD0EBC}"/>
              </a:ext>
            </a:extLst>
          </p:cNvPr>
          <p:cNvSpPr txBox="1"/>
          <p:nvPr/>
        </p:nvSpPr>
        <p:spPr>
          <a:xfrm>
            <a:off x="1809686" y="1384307"/>
            <a:ext cx="9970705" cy="1734064"/>
          </a:xfrm>
          <a:prstGeom prst="rect">
            <a:avLst/>
          </a:prstGeom>
          <a:solidFill>
            <a:schemeClr val="accent4">
              <a:lumMod val="75000"/>
            </a:schemeClr>
          </a:solidFill>
          <a:ln w="38100">
            <a:solidFill>
              <a:srgbClr val="FFC000"/>
            </a:solidFill>
          </a:ln>
        </p:spPr>
        <p:txBody>
          <a:bodyPr wrap="square">
            <a:spAutoFit/>
          </a:bodyPr>
          <a:lstStyle/>
          <a:p>
            <a:pPr algn="just" defTabSz="1219170">
              <a:buClr>
                <a:srgbClr val="000000"/>
              </a:buClr>
              <a:defRPr/>
            </a:pPr>
            <a:r>
              <a:rPr lang="en-US" sz="2667" b="1" kern="0" dirty="0">
                <a:solidFill>
                  <a:srgbClr val="2A2A2A"/>
                </a:solidFill>
                <a:latin typeface="Times New Roman" panose="02020603050405020304" pitchFamily="18" charset="0"/>
                <a:cs typeface="Times New Roman" panose="02020603050405020304" pitchFamily="18" charset="0"/>
                <a:sym typeface="Arial"/>
              </a:rPr>
              <a:t>Bài </a:t>
            </a:r>
            <a:r>
              <a:rPr lang="en-US" sz="2667" b="1" kern="0" dirty="0" err="1">
                <a:solidFill>
                  <a:srgbClr val="2A2A2A"/>
                </a:solidFill>
                <a:latin typeface="Times New Roman" panose="02020603050405020304" pitchFamily="18" charset="0"/>
                <a:cs typeface="Times New Roman" panose="02020603050405020304" pitchFamily="18" charset="0"/>
                <a:sym typeface="Arial"/>
              </a:rPr>
              <a:t>tập</a:t>
            </a:r>
            <a:r>
              <a:rPr lang="en-US" sz="2667" b="1" kern="0" dirty="0">
                <a:solidFill>
                  <a:srgbClr val="2A2A2A"/>
                </a:solidFill>
                <a:latin typeface="Times New Roman" panose="02020603050405020304" pitchFamily="18" charset="0"/>
                <a:cs typeface="Times New Roman" panose="02020603050405020304" pitchFamily="18" charset="0"/>
                <a:sym typeface="Arial"/>
              </a:rPr>
              <a:t> 1</a:t>
            </a:r>
            <a:r>
              <a:rPr lang="vi-VN" sz="2667" b="1" kern="0" dirty="0">
                <a:solidFill>
                  <a:srgbClr val="2A2A2A"/>
                </a:solidFill>
                <a:latin typeface="Times New Roman" panose="02020603050405020304" pitchFamily="18" charset="0"/>
                <a:cs typeface="Times New Roman" panose="02020603050405020304" pitchFamily="18" charset="0"/>
                <a:sym typeface="Arial"/>
              </a:rPr>
              <a:t>:Em đồng tình hay không đồng tình với ý kiến nào dưới đây? Vì sao?</a:t>
            </a:r>
            <a:endParaRPr lang="en-US" sz="2667" b="1" kern="0" dirty="0">
              <a:solidFill>
                <a:srgbClr val="2A2A2A"/>
              </a:solidFill>
              <a:latin typeface="Times New Roman" panose="02020603050405020304" pitchFamily="18" charset="0"/>
              <a:cs typeface="Times New Roman" panose="02020603050405020304" pitchFamily="18" charset="0"/>
              <a:sym typeface="Arial"/>
            </a:endParaRPr>
          </a:p>
          <a:p>
            <a:pPr algn="just" defTabSz="1219170">
              <a:buClr>
                <a:srgbClr val="000000"/>
              </a:buClr>
              <a:defRPr/>
            </a:pPr>
            <a:r>
              <a:rPr lang="vi-VN" sz="2667" b="1" kern="0" dirty="0">
                <a:solidFill>
                  <a:srgbClr val="2A2A2A"/>
                </a:solidFill>
                <a:latin typeface="Times New Roman" panose="02020603050405020304" pitchFamily="18" charset="0"/>
                <a:cs typeface="Times New Roman" panose="02020603050405020304" pitchFamily="18" charset="0"/>
                <a:sym typeface="Arial"/>
              </a:rPr>
              <a:t>a) Nếp sống của gia đình có vai trò quan trọng trong sự hình thành và phát triển nhân cách của trẻ</a:t>
            </a:r>
          </a:p>
        </p:txBody>
      </p:sp>
      <p:sp>
        <p:nvSpPr>
          <p:cNvPr id="10" name="TextBox 9">
            <a:extLst>
              <a:ext uri="{FF2B5EF4-FFF2-40B4-BE49-F238E27FC236}">
                <a16:creationId xmlns:a16="http://schemas.microsoft.com/office/drawing/2014/main" id="{D1B4C0FB-CF59-DD56-4B5C-653AC3F562DC}"/>
              </a:ext>
            </a:extLst>
          </p:cNvPr>
          <p:cNvSpPr txBox="1"/>
          <p:nvPr/>
        </p:nvSpPr>
        <p:spPr>
          <a:xfrm>
            <a:off x="1809686" y="3148892"/>
            <a:ext cx="9970705" cy="2554930"/>
          </a:xfrm>
          <a:prstGeom prst="rect">
            <a:avLst/>
          </a:prstGeom>
          <a:solidFill>
            <a:schemeClr val="accent4">
              <a:lumMod val="20000"/>
              <a:lumOff val="80000"/>
            </a:schemeClr>
          </a:solidFill>
          <a:ln w="38100">
            <a:solidFill>
              <a:srgbClr val="FFC000"/>
            </a:solidFill>
          </a:ln>
        </p:spPr>
        <p:txBody>
          <a:bodyPr wrap="square">
            <a:spAutoFit/>
          </a:bodyPr>
          <a:lstStyle/>
          <a:p>
            <a:pPr algn="just" defTabSz="1219170">
              <a:buClr>
                <a:srgbClr val="000000"/>
              </a:buClr>
            </a:pPr>
            <a:r>
              <a:rPr lang="vi-VN" sz="2667" kern="0" dirty="0">
                <a:solidFill>
                  <a:srgbClr val="000000"/>
                </a:solidFill>
                <a:latin typeface="Times New Roman" panose="02020603050405020304" pitchFamily="18" charset="0"/>
                <a:cs typeface="Times New Roman" panose="02020603050405020304" pitchFamily="18" charset="0"/>
                <a:sym typeface="Arial"/>
              </a:rPr>
              <a:t>a) Đồng tình. Bởi vì gia đình là nhân tố đầu tiên chỉ bảo, dạy dỗ cho các em hành vi ứng xử theo chuẩn mực và các giá trị tốt đẹp của xã hội : “Học ăn, học nói, học gói, học mở .. Ăn trông nồi, ngồi trông hướng.. Trên kính duới nhường.. ” Chính vì vậy hành vi đầu đời của các em có dấu ấn sâu sắc của gia đình. Trẻ em có hành vi tốt hay xấu trước hết và chủ yếu là do nếp sống của gia đình tạo nên.</a:t>
            </a:r>
            <a:endParaRPr lang="en-US" sz="2667"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38610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A7188F5-4DFC-3E6F-4BBA-DB7187AD0EBC}"/>
              </a:ext>
            </a:extLst>
          </p:cNvPr>
          <p:cNvSpPr txBox="1"/>
          <p:nvPr/>
        </p:nvSpPr>
        <p:spPr>
          <a:xfrm>
            <a:off x="1809685" y="1141973"/>
            <a:ext cx="9970705" cy="584775"/>
          </a:xfrm>
          <a:prstGeom prst="rect">
            <a:avLst/>
          </a:prstGeom>
          <a:solidFill>
            <a:schemeClr val="accent4">
              <a:lumMod val="75000"/>
            </a:schemeClr>
          </a:solidFill>
          <a:ln w="38100">
            <a:solidFill>
              <a:srgbClr val="FFC000"/>
            </a:solidFill>
          </a:ln>
        </p:spPr>
        <p:txBody>
          <a:bodyPr wrap="square">
            <a:spAutoFit/>
          </a:bodyPr>
          <a:lstStyle/>
          <a:p>
            <a:pPr algn="just" defTabSz="1219170">
              <a:buClr>
                <a:srgbClr val="000000"/>
              </a:buClr>
              <a:defRPr/>
            </a:pPr>
            <a:r>
              <a:rPr lang="en-US" sz="3200" b="1" kern="0" dirty="0">
                <a:solidFill>
                  <a:srgbClr val="2A2A2A"/>
                </a:solidFill>
                <a:latin typeface="Times New Roman" panose="02020603050405020304" pitchFamily="18" charset="0"/>
                <a:cs typeface="Times New Roman" panose="02020603050405020304" pitchFamily="18" charset="0"/>
                <a:sym typeface="Arial"/>
              </a:rPr>
              <a:t>b</a:t>
            </a:r>
            <a:r>
              <a:rPr lang="vi-VN" sz="3200" b="1" kern="0" dirty="0">
                <a:solidFill>
                  <a:srgbClr val="2A2A2A"/>
                </a:solidFill>
                <a:latin typeface="Times New Roman" panose="02020603050405020304" pitchFamily="18" charset="0"/>
                <a:cs typeface="Times New Roman" panose="02020603050405020304" pitchFamily="18" charset="0"/>
                <a:sym typeface="Arial"/>
              </a:rPr>
              <a:t>) Cha mẹ có quyền phân biệt đối xử giữa các con.</a:t>
            </a:r>
          </a:p>
        </p:txBody>
      </p:sp>
      <p:sp>
        <p:nvSpPr>
          <p:cNvPr id="10" name="TextBox 9">
            <a:extLst>
              <a:ext uri="{FF2B5EF4-FFF2-40B4-BE49-F238E27FC236}">
                <a16:creationId xmlns:a16="http://schemas.microsoft.com/office/drawing/2014/main" id="{D1B4C0FB-CF59-DD56-4B5C-653AC3F562DC}"/>
              </a:ext>
            </a:extLst>
          </p:cNvPr>
          <p:cNvSpPr txBox="1"/>
          <p:nvPr/>
        </p:nvSpPr>
        <p:spPr>
          <a:xfrm>
            <a:off x="1809682" y="1757527"/>
            <a:ext cx="9970705" cy="1077218"/>
          </a:xfrm>
          <a:prstGeom prst="rect">
            <a:avLst/>
          </a:prstGeom>
          <a:solidFill>
            <a:schemeClr val="accent4">
              <a:lumMod val="20000"/>
              <a:lumOff val="80000"/>
            </a:schemeClr>
          </a:solidFill>
          <a:ln w="38100">
            <a:solidFill>
              <a:srgbClr val="FFC000"/>
            </a:solidFill>
          </a:ln>
        </p:spPr>
        <p:txBody>
          <a:bodyPr wrap="square">
            <a:spAutoFit/>
          </a:bodyPr>
          <a:lstStyle/>
          <a:p>
            <a:pPr algn="just" defTabSz="1219170">
              <a:buClr>
                <a:srgbClr val="000000"/>
              </a:buClr>
            </a:pPr>
            <a:r>
              <a:rPr lang="vi-VN" sz="3200" kern="0" dirty="0">
                <a:solidFill>
                  <a:srgbClr val="000000"/>
                </a:solidFill>
                <a:latin typeface="Times New Roman" panose="02020603050405020304" pitchFamily="18" charset="0"/>
                <a:cs typeface="Times New Roman" panose="02020603050405020304" pitchFamily="18" charset="0"/>
                <a:sym typeface="Arial"/>
              </a:rPr>
              <a:t>b) Không đồng tình. Cha mẹ có quyền nghĩa vụ không phân biệt đối xử giữa các con</a:t>
            </a:r>
            <a:endParaRPr lang="en-US" sz="32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CA7188F5-4DFC-3E6F-4BBA-DB7187AD0EBC}"/>
              </a:ext>
            </a:extLst>
          </p:cNvPr>
          <p:cNvSpPr txBox="1"/>
          <p:nvPr/>
        </p:nvSpPr>
        <p:spPr>
          <a:xfrm>
            <a:off x="1809685" y="3212765"/>
            <a:ext cx="9970705" cy="584775"/>
          </a:xfrm>
          <a:prstGeom prst="rect">
            <a:avLst/>
          </a:prstGeom>
          <a:solidFill>
            <a:schemeClr val="accent4">
              <a:lumMod val="75000"/>
            </a:schemeClr>
          </a:solidFill>
          <a:ln w="38100">
            <a:solidFill>
              <a:srgbClr val="FFC000"/>
            </a:solidFill>
          </a:ln>
        </p:spPr>
        <p:txBody>
          <a:bodyPr wrap="square">
            <a:spAutoFit/>
          </a:bodyPr>
          <a:lstStyle/>
          <a:p>
            <a:pPr algn="just" defTabSz="1219170">
              <a:buClr>
                <a:srgbClr val="000000"/>
              </a:buClr>
              <a:defRPr/>
            </a:pPr>
            <a:r>
              <a:rPr lang="vi-VN" sz="3200" b="1" kern="0" dirty="0">
                <a:solidFill>
                  <a:srgbClr val="2A2A2A"/>
                </a:solidFill>
                <a:latin typeface="Times New Roman" panose="02020603050405020304" pitchFamily="18" charset="0"/>
                <a:cs typeface="Times New Roman" panose="02020603050405020304" pitchFamily="18" charset="0"/>
                <a:sym typeface="Arial"/>
              </a:rPr>
              <a:t>c) Giáo dục trẻ em là công việc của nhà </a:t>
            </a:r>
            <a:r>
              <a:rPr lang="en-US" sz="3200" b="1" kern="0" dirty="0" err="1">
                <a:solidFill>
                  <a:srgbClr val="2A2A2A"/>
                </a:solidFill>
                <a:latin typeface="Times New Roman" panose="02020603050405020304" pitchFamily="18" charset="0"/>
                <a:cs typeface="Times New Roman" panose="02020603050405020304" pitchFamily="18" charset="0"/>
                <a:sym typeface="Arial"/>
              </a:rPr>
              <a:t>trường</a:t>
            </a:r>
            <a:endParaRPr lang="vi-VN" sz="3200" b="1" kern="0" dirty="0">
              <a:solidFill>
                <a:srgbClr val="2A2A2A"/>
              </a:solidFill>
              <a:latin typeface="Times New Roman" panose="02020603050405020304" pitchFamily="18"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D1B4C0FB-CF59-DD56-4B5C-653AC3F562DC}"/>
              </a:ext>
            </a:extLst>
          </p:cNvPr>
          <p:cNvSpPr txBox="1"/>
          <p:nvPr/>
        </p:nvSpPr>
        <p:spPr>
          <a:xfrm>
            <a:off x="1809684" y="3824607"/>
            <a:ext cx="9970705" cy="2062103"/>
          </a:xfrm>
          <a:prstGeom prst="rect">
            <a:avLst/>
          </a:prstGeom>
          <a:solidFill>
            <a:schemeClr val="accent4">
              <a:lumMod val="20000"/>
              <a:lumOff val="80000"/>
            </a:schemeClr>
          </a:solidFill>
          <a:ln w="38100">
            <a:solidFill>
              <a:srgbClr val="FFC000"/>
            </a:solidFill>
          </a:ln>
        </p:spPr>
        <p:txBody>
          <a:bodyPr wrap="square">
            <a:spAutoFit/>
          </a:bodyPr>
          <a:lstStyle/>
          <a:p>
            <a:pPr algn="just" defTabSz="1219170">
              <a:buClr>
                <a:srgbClr val="000000"/>
              </a:buClr>
            </a:pPr>
            <a:r>
              <a:rPr lang="vi-VN" sz="3200" kern="0" dirty="0">
                <a:solidFill>
                  <a:srgbClr val="000000"/>
                </a:solidFill>
                <a:latin typeface="Times New Roman" panose="02020603050405020304" pitchFamily="18" charset="0"/>
                <a:cs typeface="Times New Roman" panose="02020603050405020304" pitchFamily="18" charset="0"/>
                <a:sym typeface="Arial"/>
              </a:rPr>
              <a:t>c) Không đồng tình. Giáo dục trẻ em là công việc của gia đình và nhà trường.Gia đình là cái nôi giáo dục đầu tiên, giai đoạn sau các em tiếp tục được sự giáo dục của nhà trường.</a:t>
            </a:r>
          </a:p>
        </p:txBody>
      </p:sp>
    </p:spTree>
    <p:extLst>
      <p:ext uri="{BB962C8B-B14F-4D97-AF65-F5344CB8AC3E}">
        <p14:creationId xmlns:p14="http://schemas.microsoft.com/office/powerpoint/2010/main" val="17915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2553"/>
        <p:cNvGrpSpPr/>
        <p:nvPr/>
      </p:nvGrpSpPr>
      <p:grpSpPr>
        <a:xfrm>
          <a:off x="0" y="0"/>
          <a:ext cx="0" cy="0"/>
          <a:chOff x="0" y="0"/>
          <a:chExt cx="0" cy="0"/>
        </a:xfrm>
      </p:grpSpPr>
      <p:sp>
        <p:nvSpPr>
          <p:cNvPr id="2554" name="Google Shape;2554;p30"/>
          <p:cNvSpPr txBox="1">
            <a:spLocks noGrp="1"/>
          </p:cNvSpPr>
          <p:nvPr>
            <p:ph type="title"/>
          </p:nvPr>
        </p:nvSpPr>
        <p:spPr>
          <a:xfrm>
            <a:off x="2900109" y="2927456"/>
            <a:ext cx="7449200" cy="1219200"/>
          </a:xfrm>
          <a:prstGeom prst="rect">
            <a:avLst/>
          </a:prstGeom>
        </p:spPr>
        <p:txBody>
          <a:bodyPr spcFirstLastPara="1" wrap="square" lIns="121900" tIns="121900" rIns="121900" bIns="121900" anchor="t" anchorCtr="0">
            <a:noAutofit/>
          </a:bodyPr>
          <a:lstStyle/>
          <a:p>
            <a:r>
              <a:rPr lang="es" sz="8800" b="1" dirty="0">
                <a:solidFill>
                  <a:schemeClr val="bg1"/>
                </a:solidFill>
                <a:latin typeface="Times New Roman" panose="02020603050405020304" pitchFamily="18" charset="0"/>
                <a:cs typeface="Times New Roman" panose="02020603050405020304" pitchFamily="18" charset="0"/>
              </a:rPr>
              <a:t>VẬN DỤNG</a:t>
            </a:r>
            <a:endParaRPr b="1" dirty="0">
              <a:solidFill>
                <a:schemeClr val="bg1"/>
              </a:solidFill>
              <a:latin typeface="Times New Roman" panose="02020603050405020304" pitchFamily="18" charset="0"/>
              <a:cs typeface="Times New Roman" panose="02020603050405020304" pitchFamily="18" charset="0"/>
            </a:endParaRPr>
          </a:p>
        </p:txBody>
      </p:sp>
      <p:sp>
        <p:nvSpPr>
          <p:cNvPr id="2555" name="Google Shape;2555;p30"/>
          <p:cNvSpPr txBox="1">
            <a:spLocks noGrp="1"/>
          </p:cNvSpPr>
          <p:nvPr>
            <p:ph type="title" idx="2"/>
          </p:nvPr>
        </p:nvSpPr>
        <p:spPr>
          <a:xfrm>
            <a:off x="5673999" y="1142484"/>
            <a:ext cx="1548400" cy="1548400"/>
          </a:xfrm>
          <a:prstGeom prst="rect">
            <a:avLst/>
          </a:prstGeom>
          <a:solidFill>
            <a:srgbClr val="00B050"/>
          </a:solidFill>
        </p:spPr>
        <p:txBody>
          <a:bodyPr spcFirstLastPara="1" wrap="square" lIns="121900" tIns="121900" rIns="121900" bIns="121900" anchor="ctr" anchorCtr="0">
            <a:noAutofit/>
          </a:bodyPr>
          <a:lstStyle/>
          <a:p>
            <a:r>
              <a:rPr lang="es" sz="8800" dirty="0">
                <a:solidFill>
                  <a:schemeClr val="bg1"/>
                </a:solidFill>
              </a:rPr>
              <a:t>4</a:t>
            </a:r>
            <a:endParaRPr sz="8800" dirty="0">
              <a:solidFill>
                <a:schemeClr val="bg1"/>
              </a:solidFill>
            </a:endParaRPr>
          </a:p>
        </p:txBody>
      </p:sp>
      <p:grpSp>
        <p:nvGrpSpPr>
          <p:cNvPr id="2557" name="Google Shape;2557;p30"/>
          <p:cNvGrpSpPr/>
          <p:nvPr/>
        </p:nvGrpSpPr>
        <p:grpSpPr>
          <a:xfrm>
            <a:off x="-245335" y="2136353"/>
            <a:ext cx="2392593" cy="4237827"/>
            <a:chOff x="8160773" y="699629"/>
            <a:chExt cx="2283300" cy="4044243"/>
          </a:xfrm>
        </p:grpSpPr>
        <p:sp>
          <p:nvSpPr>
            <p:cNvPr id="2558" name="Google Shape;2558;p30"/>
            <p:cNvSpPr/>
            <p:nvPr/>
          </p:nvSpPr>
          <p:spPr>
            <a:xfrm>
              <a:off x="8160773" y="4567172"/>
              <a:ext cx="2272800" cy="176700"/>
            </a:xfrm>
            <a:prstGeom prst="ellipse">
              <a:avLst/>
            </a:pr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9" name="Google Shape;2559;p30"/>
            <p:cNvSpPr/>
            <p:nvPr/>
          </p:nvSpPr>
          <p:spPr>
            <a:xfrm>
              <a:off x="8397773" y="3725049"/>
              <a:ext cx="961922" cy="862260"/>
            </a:xfrm>
            <a:custGeom>
              <a:avLst/>
              <a:gdLst/>
              <a:ahLst/>
              <a:cxnLst/>
              <a:rect l="l" t="t" r="r" b="b"/>
              <a:pathLst>
                <a:path w="19064" h="17088" extrusionOk="0">
                  <a:moveTo>
                    <a:pt x="0" y="0"/>
                  </a:moveTo>
                  <a:lnTo>
                    <a:pt x="489" y="17088"/>
                  </a:lnTo>
                  <a:lnTo>
                    <a:pt x="18706" y="16843"/>
                  </a:lnTo>
                  <a:lnTo>
                    <a:pt x="1906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0" name="Google Shape;2560;p30"/>
            <p:cNvSpPr/>
            <p:nvPr/>
          </p:nvSpPr>
          <p:spPr>
            <a:xfrm>
              <a:off x="9408107" y="2972958"/>
              <a:ext cx="827099" cy="1601096"/>
            </a:xfrm>
            <a:custGeom>
              <a:avLst/>
              <a:gdLst/>
              <a:ahLst/>
              <a:cxnLst/>
              <a:rect l="l" t="t" r="r" b="b"/>
              <a:pathLst>
                <a:path w="16392" h="31730" extrusionOk="0">
                  <a:moveTo>
                    <a:pt x="659" y="0"/>
                  </a:moveTo>
                  <a:lnTo>
                    <a:pt x="0" y="31729"/>
                  </a:lnTo>
                  <a:lnTo>
                    <a:pt x="14943" y="31541"/>
                  </a:lnTo>
                  <a:lnTo>
                    <a:pt x="16392" y="226"/>
                  </a:lnTo>
                  <a:lnTo>
                    <a:pt x="65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1" name="Google Shape;2561;p30"/>
            <p:cNvSpPr/>
            <p:nvPr/>
          </p:nvSpPr>
          <p:spPr>
            <a:xfrm>
              <a:off x="8246750" y="699629"/>
              <a:ext cx="2197323" cy="3995070"/>
            </a:xfrm>
            <a:custGeom>
              <a:avLst/>
              <a:gdLst/>
              <a:ahLst/>
              <a:cxnLst/>
              <a:rect l="l" t="t" r="r" b="b"/>
              <a:pathLst>
                <a:path w="43548" h="79173" extrusionOk="0">
                  <a:moveTo>
                    <a:pt x="20062" y="2880"/>
                  </a:moveTo>
                  <a:lnTo>
                    <a:pt x="41346" y="3727"/>
                  </a:lnTo>
                  <a:lnTo>
                    <a:pt x="40631" y="19064"/>
                  </a:lnTo>
                  <a:lnTo>
                    <a:pt x="20062" y="18349"/>
                  </a:lnTo>
                  <a:lnTo>
                    <a:pt x="20062" y="2880"/>
                  </a:lnTo>
                  <a:close/>
                  <a:moveTo>
                    <a:pt x="2165" y="2184"/>
                  </a:moveTo>
                  <a:lnTo>
                    <a:pt x="17973" y="2805"/>
                  </a:lnTo>
                  <a:lnTo>
                    <a:pt x="17973" y="24164"/>
                  </a:lnTo>
                  <a:lnTo>
                    <a:pt x="2767" y="23524"/>
                  </a:lnTo>
                  <a:lnTo>
                    <a:pt x="2165" y="2184"/>
                  </a:lnTo>
                  <a:close/>
                  <a:moveTo>
                    <a:pt x="20062" y="20457"/>
                  </a:moveTo>
                  <a:lnTo>
                    <a:pt x="40537" y="21172"/>
                  </a:lnTo>
                  <a:lnTo>
                    <a:pt x="39502" y="43190"/>
                  </a:lnTo>
                  <a:lnTo>
                    <a:pt x="22395" y="42927"/>
                  </a:lnTo>
                  <a:lnTo>
                    <a:pt x="22094" y="57850"/>
                  </a:lnTo>
                  <a:lnTo>
                    <a:pt x="3727" y="57850"/>
                  </a:lnTo>
                  <a:lnTo>
                    <a:pt x="2824" y="25632"/>
                  </a:lnTo>
                  <a:lnTo>
                    <a:pt x="20062" y="26347"/>
                  </a:lnTo>
                  <a:lnTo>
                    <a:pt x="20062" y="20457"/>
                  </a:lnTo>
                  <a:close/>
                  <a:moveTo>
                    <a:pt x="24466" y="45053"/>
                  </a:moveTo>
                  <a:lnTo>
                    <a:pt x="39408" y="45279"/>
                  </a:lnTo>
                  <a:lnTo>
                    <a:pt x="37959" y="76594"/>
                  </a:lnTo>
                  <a:lnTo>
                    <a:pt x="23807" y="76782"/>
                  </a:lnTo>
                  <a:lnTo>
                    <a:pt x="23807" y="76782"/>
                  </a:lnTo>
                  <a:lnTo>
                    <a:pt x="24466" y="45053"/>
                  </a:lnTo>
                  <a:close/>
                  <a:moveTo>
                    <a:pt x="22057" y="59958"/>
                  </a:moveTo>
                  <a:lnTo>
                    <a:pt x="21699" y="76801"/>
                  </a:lnTo>
                  <a:lnTo>
                    <a:pt x="4273" y="77046"/>
                  </a:lnTo>
                  <a:lnTo>
                    <a:pt x="3783" y="59958"/>
                  </a:lnTo>
                  <a:close/>
                  <a:moveTo>
                    <a:pt x="1" y="1"/>
                  </a:moveTo>
                  <a:lnTo>
                    <a:pt x="2221" y="79172"/>
                  </a:lnTo>
                  <a:lnTo>
                    <a:pt x="39954" y="78664"/>
                  </a:lnTo>
                  <a:lnTo>
                    <a:pt x="43548" y="1694"/>
                  </a:lnTo>
                  <a:lnTo>
                    <a:pt x="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2" name="Google Shape;2562;p30"/>
            <p:cNvSpPr/>
            <p:nvPr/>
          </p:nvSpPr>
          <p:spPr>
            <a:xfrm>
              <a:off x="8246750" y="699629"/>
              <a:ext cx="2197323" cy="3995070"/>
            </a:xfrm>
            <a:custGeom>
              <a:avLst/>
              <a:gdLst/>
              <a:ahLst/>
              <a:cxnLst/>
              <a:rect l="l" t="t" r="r" b="b"/>
              <a:pathLst>
                <a:path w="43548" h="79173" fill="none" extrusionOk="0">
                  <a:moveTo>
                    <a:pt x="1" y="1"/>
                  </a:moveTo>
                  <a:lnTo>
                    <a:pt x="2221" y="79172"/>
                  </a:lnTo>
                  <a:lnTo>
                    <a:pt x="39954" y="78664"/>
                  </a:lnTo>
                  <a:lnTo>
                    <a:pt x="43548" y="1694"/>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3" name="Google Shape;2563;p30"/>
            <p:cNvSpPr/>
            <p:nvPr/>
          </p:nvSpPr>
          <p:spPr>
            <a:xfrm>
              <a:off x="8389195" y="1731818"/>
              <a:ext cx="1902954" cy="1886952"/>
            </a:xfrm>
            <a:custGeom>
              <a:avLst/>
              <a:gdLst/>
              <a:ahLst/>
              <a:cxnLst/>
              <a:rect l="l" t="t" r="r" b="b"/>
              <a:pathLst>
                <a:path w="37714" h="37395" fill="none" extrusionOk="0">
                  <a:moveTo>
                    <a:pt x="19572" y="22471"/>
                  </a:moveTo>
                  <a:lnTo>
                    <a:pt x="19271" y="37394"/>
                  </a:lnTo>
                  <a:lnTo>
                    <a:pt x="904" y="37394"/>
                  </a:lnTo>
                  <a:lnTo>
                    <a:pt x="1" y="5176"/>
                  </a:lnTo>
                  <a:lnTo>
                    <a:pt x="17239" y="5891"/>
                  </a:lnTo>
                  <a:lnTo>
                    <a:pt x="17239" y="1"/>
                  </a:lnTo>
                  <a:lnTo>
                    <a:pt x="37714" y="716"/>
                  </a:lnTo>
                  <a:lnTo>
                    <a:pt x="36679" y="22734"/>
                  </a:lnTo>
                  <a:lnTo>
                    <a:pt x="19572" y="2247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4" name="Google Shape;2564;p30"/>
            <p:cNvSpPr/>
            <p:nvPr/>
          </p:nvSpPr>
          <p:spPr>
            <a:xfrm>
              <a:off x="9259002" y="844900"/>
              <a:ext cx="1074038" cy="816746"/>
            </a:xfrm>
            <a:custGeom>
              <a:avLst/>
              <a:gdLst/>
              <a:ahLst/>
              <a:cxnLst/>
              <a:rect l="l" t="t" r="r" b="b"/>
              <a:pathLst>
                <a:path w="21286" h="16186" fill="none" extrusionOk="0">
                  <a:moveTo>
                    <a:pt x="1" y="15470"/>
                  </a:moveTo>
                  <a:lnTo>
                    <a:pt x="1" y="1"/>
                  </a:lnTo>
                  <a:lnTo>
                    <a:pt x="21285" y="848"/>
                  </a:lnTo>
                  <a:lnTo>
                    <a:pt x="20570" y="16185"/>
                  </a:lnTo>
                  <a:lnTo>
                    <a:pt x="1" y="154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5" name="Google Shape;2565;p30"/>
            <p:cNvSpPr/>
            <p:nvPr/>
          </p:nvSpPr>
          <p:spPr>
            <a:xfrm>
              <a:off x="8355993" y="809781"/>
              <a:ext cx="797632" cy="1109212"/>
            </a:xfrm>
            <a:custGeom>
              <a:avLst/>
              <a:gdLst/>
              <a:ahLst/>
              <a:cxnLst/>
              <a:rect l="l" t="t" r="r" b="b"/>
              <a:pathLst>
                <a:path w="15808" h="21982" fill="none" extrusionOk="0">
                  <a:moveTo>
                    <a:pt x="0" y="1"/>
                  </a:moveTo>
                  <a:lnTo>
                    <a:pt x="15808" y="622"/>
                  </a:lnTo>
                  <a:lnTo>
                    <a:pt x="15808" y="21981"/>
                  </a:lnTo>
                  <a:lnTo>
                    <a:pt x="602" y="2134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6" name="Google Shape;2566;p30"/>
            <p:cNvSpPr/>
            <p:nvPr/>
          </p:nvSpPr>
          <p:spPr>
            <a:xfrm>
              <a:off x="8437635" y="3725049"/>
              <a:ext cx="922060" cy="862260"/>
            </a:xfrm>
            <a:custGeom>
              <a:avLst/>
              <a:gdLst/>
              <a:ahLst/>
              <a:cxnLst/>
              <a:rect l="l" t="t" r="r" b="b"/>
              <a:pathLst>
                <a:path w="18274" h="17088" fill="none" extrusionOk="0">
                  <a:moveTo>
                    <a:pt x="0" y="0"/>
                  </a:moveTo>
                  <a:lnTo>
                    <a:pt x="18274" y="0"/>
                  </a:lnTo>
                  <a:lnTo>
                    <a:pt x="17916" y="16843"/>
                  </a:lnTo>
                  <a:lnTo>
                    <a:pt x="490" y="1708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7" name="Google Shape;2567;p30"/>
            <p:cNvSpPr/>
            <p:nvPr/>
          </p:nvSpPr>
          <p:spPr>
            <a:xfrm>
              <a:off x="9447970" y="2972958"/>
              <a:ext cx="787238" cy="1601096"/>
            </a:xfrm>
            <a:custGeom>
              <a:avLst/>
              <a:gdLst/>
              <a:ahLst/>
              <a:cxnLst/>
              <a:rect l="l" t="t" r="r" b="b"/>
              <a:pathLst>
                <a:path w="15602" h="31730" fill="none" extrusionOk="0">
                  <a:moveTo>
                    <a:pt x="1" y="31729"/>
                  </a:moveTo>
                  <a:lnTo>
                    <a:pt x="660" y="0"/>
                  </a:lnTo>
                  <a:lnTo>
                    <a:pt x="15602" y="226"/>
                  </a:lnTo>
                  <a:lnTo>
                    <a:pt x="14153" y="31541"/>
                  </a:lnTo>
                  <a:lnTo>
                    <a:pt x="1" y="317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8" name="Google Shape;2568;p30"/>
            <p:cNvSpPr/>
            <p:nvPr/>
          </p:nvSpPr>
          <p:spPr>
            <a:xfrm>
              <a:off x="8246750" y="699629"/>
              <a:ext cx="2197323" cy="3995070"/>
            </a:xfrm>
            <a:custGeom>
              <a:avLst/>
              <a:gdLst/>
              <a:ahLst/>
              <a:cxnLst/>
              <a:rect l="l" t="t" r="r" b="b"/>
              <a:pathLst>
                <a:path w="43548" h="79173" extrusionOk="0">
                  <a:moveTo>
                    <a:pt x="19290" y="2880"/>
                  </a:moveTo>
                  <a:lnTo>
                    <a:pt x="19290" y="18349"/>
                  </a:lnTo>
                  <a:lnTo>
                    <a:pt x="39841" y="19064"/>
                  </a:lnTo>
                  <a:lnTo>
                    <a:pt x="39841" y="19045"/>
                  </a:lnTo>
                  <a:lnTo>
                    <a:pt x="20062" y="18349"/>
                  </a:lnTo>
                  <a:lnTo>
                    <a:pt x="20062" y="2917"/>
                  </a:lnTo>
                  <a:lnTo>
                    <a:pt x="19290" y="2880"/>
                  </a:lnTo>
                  <a:close/>
                  <a:moveTo>
                    <a:pt x="1375" y="2184"/>
                  </a:moveTo>
                  <a:lnTo>
                    <a:pt x="1977" y="23524"/>
                  </a:lnTo>
                  <a:lnTo>
                    <a:pt x="17183" y="24164"/>
                  </a:lnTo>
                  <a:lnTo>
                    <a:pt x="17183" y="24127"/>
                  </a:lnTo>
                  <a:lnTo>
                    <a:pt x="2767" y="23524"/>
                  </a:lnTo>
                  <a:lnTo>
                    <a:pt x="2165" y="2221"/>
                  </a:lnTo>
                  <a:lnTo>
                    <a:pt x="1375" y="2184"/>
                  </a:lnTo>
                  <a:close/>
                  <a:moveTo>
                    <a:pt x="19290" y="20457"/>
                  </a:moveTo>
                  <a:lnTo>
                    <a:pt x="19290" y="26310"/>
                  </a:lnTo>
                  <a:lnTo>
                    <a:pt x="20062" y="26347"/>
                  </a:lnTo>
                  <a:lnTo>
                    <a:pt x="20062" y="20476"/>
                  </a:lnTo>
                  <a:lnTo>
                    <a:pt x="19290" y="20457"/>
                  </a:lnTo>
                  <a:close/>
                  <a:moveTo>
                    <a:pt x="22395" y="42927"/>
                  </a:moveTo>
                  <a:lnTo>
                    <a:pt x="38730" y="43190"/>
                  </a:lnTo>
                  <a:lnTo>
                    <a:pt x="38730" y="43171"/>
                  </a:lnTo>
                  <a:lnTo>
                    <a:pt x="22395" y="42927"/>
                  </a:lnTo>
                  <a:close/>
                  <a:moveTo>
                    <a:pt x="2033" y="25632"/>
                  </a:moveTo>
                  <a:lnTo>
                    <a:pt x="2937" y="57850"/>
                  </a:lnTo>
                  <a:lnTo>
                    <a:pt x="3727" y="57850"/>
                  </a:lnTo>
                  <a:lnTo>
                    <a:pt x="2824" y="25670"/>
                  </a:lnTo>
                  <a:lnTo>
                    <a:pt x="2033" y="25632"/>
                  </a:lnTo>
                  <a:close/>
                  <a:moveTo>
                    <a:pt x="23675" y="45053"/>
                  </a:moveTo>
                  <a:lnTo>
                    <a:pt x="23016" y="76782"/>
                  </a:lnTo>
                  <a:lnTo>
                    <a:pt x="23016" y="76782"/>
                  </a:lnTo>
                  <a:lnTo>
                    <a:pt x="23807" y="76763"/>
                  </a:lnTo>
                  <a:lnTo>
                    <a:pt x="24466" y="45072"/>
                  </a:lnTo>
                  <a:lnTo>
                    <a:pt x="23675" y="45053"/>
                  </a:lnTo>
                  <a:close/>
                  <a:moveTo>
                    <a:pt x="2993" y="59958"/>
                  </a:moveTo>
                  <a:lnTo>
                    <a:pt x="3482" y="77046"/>
                  </a:lnTo>
                  <a:lnTo>
                    <a:pt x="4273" y="77027"/>
                  </a:lnTo>
                  <a:lnTo>
                    <a:pt x="3783" y="59958"/>
                  </a:lnTo>
                  <a:close/>
                  <a:moveTo>
                    <a:pt x="1" y="1"/>
                  </a:moveTo>
                  <a:lnTo>
                    <a:pt x="1" y="38"/>
                  </a:lnTo>
                  <a:lnTo>
                    <a:pt x="42758" y="1694"/>
                  </a:lnTo>
                  <a:lnTo>
                    <a:pt x="39163" y="78664"/>
                  </a:lnTo>
                  <a:lnTo>
                    <a:pt x="2221" y="79153"/>
                  </a:lnTo>
                  <a:lnTo>
                    <a:pt x="2221" y="79172"/>
                  </a:lnTo>
                  <a:lnTo>
                    <a:pt x="39954" y="78664"/>
                  </a:lnTo>
                  <a:lnTo>
                    <a:pt x="43548" y="1694"/>
                  </a:lnTo>
                  <a:lnTo>
                    <a:pt x="1"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9" name="Google Shape;2569;p30"/>
            <p:cNvSpPr/>
            <p:nvPr/>
          </p:nvSpPr>
          <p:spPr>
            <a:xfrm>
              <a:off x="8397773" y="3725049"/>
              <a:ext cx="64586" cy="862260"/>
            </a:xfrm>
            <a:custGeom>
              <a:avLst/>
              <a:gdLst/>
              <a:ahLst/>
              <a:cxnLst/>
              <a:rect l="l" t="t" r="r" b="b"/>
              <a:pathLst>
                <a:path w="1280" h="17088" fill="none" extrusionOk="0">
                  <a:moveTo>
                    <a:pt x="489" y="17088"/>
                  </a:moveTo>
                  <a:lnTo>
                    <a:pt x="0" y="0"/>
                  </a:lnTo>
                  <a:lnTo>
                    <a:pt x="790" y="0"/>
                  </a:lnTo>
                  <a:lnTo>
                    <a:pt x="1280" y="17069"/>
                  </a:lnTo>
                  <a:lnTo>
                    <a:pt x="489" y="1708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0" name="Google Shape;2570;p30"/>
            <p:cNvSpPr/>
            <p:nvPr/>
          </p:nvSpPr>
          <p:spPr>
            <a:xfrm>
              <a:off x="9376772" y="2865631"/>
              <a:ext cx="824274" cy="13372"/>
            </a:xfrm>
            <a:custGeom>
              <a:avLst/>
              <a:gdLst/>
              <a:ahLst/>
              <a:cxnLst/>
              <a:rect l="l" t="t" r="r" b="b"/>
              <a:pathLst>
                <a:path w="16336" h="265" fill="none" extrusionOk="0">
                  <a:moveTo>
                    <a:pt x="0" y="1"/>
                  </a:moveTo>
                  <a:lnTo>
                    <a:pt x="16335" y="264"/>
                  </a:lnTo>
                  <a:lnTo>
                    <a:pt x="16335" y="245"/>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1" name="Google Shape;2571;p30"/>
            <p:cNvSpPr/>
            <p:nvPr/>
          </p:nvSpPr>
          <p:spPr>
            <a:xfrm>
              <a:off x="9408107" y="2972958"/>
              <a:ext cx="73163" cy="1601096"/>
            </a:xfrm>
            <a:custGeom>
              <a:avLst/>
              <a:gdLst/>
              <a:ahLst/>
              <a:cxnLst/>
              <a:rect l="l" t="t" r="r" b="b"/>
              <a:pathLst>
                <a:path w="1450" h="31730" fill="none" extrusionOk="0">
                  <a:moveTo>
                    <a:pt x="0" y="31729"/>
                  </a:moveTo>
                  <a:lnTo>
                    <a:pt x="791" y="31710"/>
                  </a:lnTo>
                  <a:lnTo>
                    <a:pt x="1450" y="19"/>
                  </a:lnTo>
                  <a:lnTo>
                    <a:pt x="659" y="0"/>
                  </a:lnTo>
                  <a:lnTo>
                    <a:pt x="0" y="317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2" name="Google Shape;2572;p30"/>
            <p:cNvSpPr/>
            <p:nvPr/>
          </p:nvSpPr>
          <p:spPr>
            <a:xfrm>
              <a:off x="8349333" y="1992994"/>
              <a:ext cx="85475" cy="1625771"/>
            </a:xfrm>
            <a:custGeom>
              <a:avLst/>
              <a:gdLst/>
              <a:ahLst/>
              <a:cxnLst/>
              <a:rect l="l" t="t" r="r" b="b"/>
              <a:pathLst>
                <a:path w="1694" h="32219" fill="none" extrusionOk="0">
                  <a:moveTo>
                    <a:pt x="904" y="32218"/>
                  </a:moveTo>
                  <a:lnTo>
                    <a:pt x="1694" y="32218"/>
                  </a:lnTo>
                  <a:lnTo>
                    <a:pt x="791" y="38"/>
                  </a:lnTo>
                  <a:lnTo>
                    <a:pt x="0" y="0"/>
                  </a:lnTo>
                  <a:lnTo>
                    <a:pt x="904" y="3221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3" name="Google Shape;2573;p30"/>
            <p:cNvSpPr/>
            <p:nvPr/>
          </p:nvSpPr>
          <p:spPr>
            <a:xfrm>
              <a:off x="8246750" y="699629"/>
              <a:ext cx="2197323" cy="3995070"/>
            </a:xfrm>
            <a:custGeom>
              <a:avLst/>
              <a:gdLst/>
              <a:ahLst/>
              <a:cxnLst/>
              <a:rect l="l" t="t" r="r" b="b"/>
              <a:pathLst>
                <a:path w="43548" h="79173" fill="none" extrusionOk="0">
                  <a:moveTo>
                    <a:pt x="1" y="1"/>
                  </a:moveTo>
                  <a:lnTo>
                    <a:pt x="1" y="38"/>
                  </a:lnTo>
                  <a:lnTo>
                    <a:pt x="42758" y="1694"/>
                  </a:lnTo>
                  <a:lnTo>
                    <a:pt x="39163" y="78664"/>
                  </a:lnTo>
                  <a:lnTo>
                    <a:pt x="2221" y="79153"/>
                  </a:lnTo>
                  <a:lnTo>
                    <a:pt x="2221" y="79172"/>
                  </a:lnTo>
                  <a:lnTo>
                    <a:pt x="39954" y="78664"/>
                  </a:lnTo>
                  <a:lnTo>
                    <a:pt x="43548" y="1694"/>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4" name="Google Shape;2574;p30"/>
            <p:cNvSpPr/>
            <p:nvPr/>
          </p:nvSpPr>
          <p:spPr>
            <a:xfrm>
              <a:off x="8316080" y="809781"/>
              <a:ext cx="797683" cy="1109212"/>
            </a:xfrm>
            <a:custGeom>
              <a:avLst/>
              <a:gdLst/>
              <a:ahLst/>
              <a:cxnLst/>
              <a:rect l="l" t="t" r="r" b="b"/>
              <a:pathLst>
                <a:path w="15809" h="21982" fill="none" extrusionOk="0">
                  <a:moveTo>
                    <a:pt x="603" y="21341"/>
                  </a:moveTo>
                  <a:lnTo>
                    <a:pt x="15809" y="21981"/>
                  </a:lnTo>
                  <a:lnTo>
                    <a:pt x="15809" y="21944"/>
                  </a:lnTo>
                  <a:lnTo>
                    <a:pt x="1393" y="21341"/>
                  </a:lnTo>
                  <a:lnTo>
                    <a:pt x="791" y="38"/>
                  </a:lnTo>
                  <a:lnTo>
                    <a:pt x="1" y="1"/>
                  </a:lnTo>
                  <a:lnTo>
                    <a:pt x="603" y="213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5" name="Google Shape;2575;p30"/>
            <p:cNvSpPr/>
            <p:nvPr/>
          </p:nvSpPr>
          <p:spPr>
            <a:xfrm>
              <a:off x="9220098" y="844900"/>
              <a:ext cx="1036952" cy="816746"/>
            </a:xfrm>
            <a:custGeom>
              <a:avLst/>
              <a:gdLst/>
              <a:ahLst/>
              <a:cxnLst/>
              <a:rect l="l" t="t" r="r" b="b"/>
              <a:pathLst>
                <a:path w="20551" h="16186" fill="none" extrusionOk="0">
                  <a:moveTo>
                    <a:pt x="0" y="1"/>
                  </a:moveTo>
                  <a:lnTo>
                    <a:pt x="0" y="15470"/>
                  </a:lnTo>
                  <a:lnTo>
                    <a:pt x="20551" y="16185"/>
                  </a:lnTo>
                  <a:lnTo>
                    <a:pt x="20551" y="16166"/>
                  </a:lnTo>
                  <a:lnTo>
                    <a:pt x="772" y="15470"/>
                  </a:lnTo>
                  <a:lnTo>
                    <a:pt x="772" y="38"/>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6" name="Google Shape;2576;p30"/>
            <p:cNvSpPr/>
            <p:nvPr/>
          </p:nvSpPr>
          <p:spPr>
            <a:xfrm>
              <a:off x="9220098" y="1731818"/>
              <a:ext cx="38953" cy="297310"/>
            </a:xfrm>
            <a:custGeom>
              <a:avLst/>
              <a:gdLst/>
              <a:ahLst/>
              <a:cxnLst/>
              <a:rect l="l" t="t" r="r" b="b"/>
              <a:pathLst>
                <a:path w="772" h="5892" fill="none" extrusionOk="0">
                  <a:moveTo>
                    <a:pt x="0" y="5854"/>
                  </a:moveTo>
                  <a:lnTo>
                    <a:pt x="772" y="5891"/>
                  </a:lnTo>
                  <a:lnTo>
                    <a:pt x="772" y="20"/>
                  </a:lnTo>
                  <a:lnTo>
                    <a:pt x="0" y="1"/>
                  </a:lnTo>
                  <a:lnTo>
                    <a:pt x="0" y="58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7" name="Google Shape;2577;p30"/>
            <p:cNvSpPr/>
            <p:nvPr/>
          </p:nvSpPr>
          <p:spPr>
            <a:xfrm>
              <a:off x="8370222" y="1313059"/>
              <a:ext cx="344726" cy="582157"/>
            </a:xfrm>
            <a:custGeom>
              <a:avLst/>
              <a:gdLst/>
              <a:ahLst/>
              <a:cxnLst/>
              <a:rect l="l" t="t" r="r" b="b"/>
              <a:pathLst>
                <a:path w="6832" h="11537" extrusionOk="0">
                  <a:moveTo>
                    <a:pt x="2353" y="1"/>
                  </a:moveTo>
                  <a:lnTo>
                    <a:pt x="2221" y="19"/>
                  </a:lnTo>
                  <a:lnTo>
                    <a:pt x="2070" y="57"/>
                  </a:lnTo>
                  <a:lnTo>
                    <a:pt x="433" y="735"/>
                  </a:lnTo>
                  <a:lnTo>
                    <a:pt x="339" y="772"/>
                  </a:lnTo>
                  <a:lnTo>
                    <a:pt x="245" y="829"/>
                  </a:lnTo>
                  <a:lnTo>
                    <a:pt x="170" y="904"/>
                  </a:lnTo>
                  <a:lnTo>
                    <a:pt x="113" y="998"/>
                  </a:lnTo>
                  <a:lnTo>
                    <a:pt x="38" y="1130"/>
                  </a:lnTo>
                  <a:lnTo>
                    <a:pt x="0" y="1299"/>
                  </a:lnTo>
                  <a:lnTo>
                    <a:pt x="0" y="1469"/>
                  </a:lnTo>
                  <a:lnTo>
                    <a:pt x="38" y="1638"/>
                  </a:lnTo>
                  <a:lnTo>
                    <a:pt x="3839" y="11104"/>
                  </a:lnTo>
                  <a:lnTo>
                    <a:pt x="3896" y="11236"/>
                  </a:lnTo>
                  <a:lnTo>
                    <a:pt x="3990" y="11349"/>
                  </a:lnTo>
                  <a:lnTo>
                    <a:pt x="4103" y="11424"/>
                  </a:lnTo>
                  <a:lnTo>
                    <a:pt x="4216" y="11499"/>
                  </a:lnTo>
                  <a:lnTo>
                    <a:pt x="4348" y="11537"/>
                  </a:lnTo>
                  <a:lnTo>
                    <a:pt x="4630" y="11537"/>
                  </a:lnTo>
                  <a:lnTo>
                    <a:pt x="4762" y="11480"/>
                  </a:lnTo>
                  <a:lnTo>
                    <a:pt x="6418" y="10765"/>
                  </a:lnTo>
                  <a:lnTo>
                    <a:pt x="6531" y="10709"/>
                  </a:lnTo>
                  <a:lnTo>
                    <a:pt x="6625" y="10633"/>
                  </a:lnTo>
                  <a:lnTo>
                    <a:pt x="6700" y="10539"/>
                  </a:lnTo>
                  <a:lnTo>
                    <a:pt x="6756" y="10426"/>
                  </a:lnTo>
                  <a:lnTo>
                    <a:pt x="6813" y="10295"/>
                  </a:lnTo>
                  <a:lnTo>
                    <a:pt x="6832" y="10163"/>
                  </a:lnTo>
                  <a:lnTo>
                    <a:pt x="6813" y="10012"/>
                  </a:lnTo>
                  <a:lnTo>
                    <a:pt x="6775" y="9881"/>
                  </a:lnTo>
                  <a:lnTo>
                    <a:pt x="2993" y="433"/>
                  </a:lnTo>
                  <a:lnTo>
                    <a:pt x="2917" y="321"/>
                  </a:lnTo>
                  <a:lnTo>
                    <a:pt x="2842" y="208"/>
                  </a:lnTo>
                  <a:lnTo>
                    <a:pt x="2729" y="114"/>
                  </a:lnTo>
                  <a:lnTo>
                    <a:pt x="2616" y="57"/>
                  </a:lnTo>
                  <a:lnTo>
                    <a:pt x="2484" y="19"/>
                  </a:lnTo>
                  <a:lnTo>
                    <a:pt x="235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8" name="Google Shape;2578;p30"/>
            <p:cNvSpPr/>
            <p:nvPr/>
          </p:nvSpPr>
          <p:spPr>
            <a:xfrm>
              <a:off x="8370222" y="1313059"/>
              <a:ext cx="344726" cy="582157"/>
            </a:xfrm>
            <a:custGeom>
              <a:avLst/>
              <a:gdLst/>
              <a:ahLst/>
              <a:cxnLst/>
              <a:rect l="l" t="t" r="r" b="b"/>
              <a:pathLst>
                <a:path w="6832" h="11537" fill="none" extrusionOk="0">
                  <a:moveTo>
                    <a:pt x="38" y="1638"/>
                  </a:moveTo>
                  <a:lnTo>
                    <a:pt x="3839" y="11104"/>
                  </a:lnTo>
                  <a:lnTo>
                    <a:pt x="3839" y="11104"/>
                  </a:lnTo>
                  <a:lnTo>
                    <a:pt x="3896" y="11236"/>
                  </a:lnTo>
                  <a:lnTo>
                    <a:pt x="3990" y="11349"/>
                  </a:lnTo>
                  <a:lnTo>
                    <a:pt x="4103" y="11424"/>
                  </a:lnTo>
                  <a:lnTo>
                    <a:pt x="4216" y="11499"/>
                  </a:lnTo>
                  <a:lnTo>
                    <a:pt x="4216" y="11499"/>
                  </a:lnTo>
                  <a:lnTo>
                    <a:pt x="4348" y="11537"/>
                  </a:lnTo>
                  <a:lnTo>
                    <a:pt x="4479" y="11537"/>
                  </a:lnTo>
                  <a:lnTo>
                    <a:pt x="4630" y="11537"/>
                  </a:lnTo>
                  <a:lnTo>
                    <a:pt x="4762" y="11480"/>
                  </a:lnTo>
                  <a:lnTo>
                    <a:pt x="6418" y="10765"/>
                  </a:lnTo>
                  <a:lnTo>
                    <a:pt x="6418" y="10765"/>
                  </a:lnTo>
                  <a:lnTo>
                    <a:pt x="6531" y="10709"/>
                  </a:lnTo>
                  <a:lnTo>
                    <a:pt x="6625" y="10633"/>
                  </a:lnTo>
                  <a:lnTo>
                    <a:pt x="6700" y="10539"/>
                  </a:lnTo>
                  <a:lnTo>
                    <a:pt x="6756" y="10426"/>
                  </a:lnTo>
                  <a:lnTo>
                    <a:pt x="6756" y="10426"/>
                  </a:lnTo>
                  <a:lnTo>
                    <a:pt x="6813" y="10295"/>
                  </a:lnTo>
                  <a:lnTo>
                    <a:pt x="6832" y="10163"/>
                  </a:lnTo>
                  <a:lnTo>
                    <a:pt x="6813" y="10012"/>
                  </a:lnTo>
                  <a:lnTo>
                    <a:pt x="6775" y="9881"/>
                  </a:lnTo>
                  <a:lnTo>
                    <a:pt x="2993" y="433"/>
                  </a:lnTo>
                  <a:lnTo>
                    <a:pt x="2993" y="433"/>
                  </a:lnTo>
                  <a:lnTo>
                    <a:pt x="2917" y="321"/>
                  </a:lnTo>
                  <a:lnTo>
                    <a:pt x="2842" y="208"/>
                  </a:lnTo>
                  <a:lnTo>
                    <a:pt x="2729" y="114"/>
                  </a:lnTo>
                  <a:lnTo>
                    <a:pt x="2616" y="57"/>
                  </a:lnTo>
                  <a:lnTo>
                    <a:pt x="2616" y="57"/>
                  </a:lnTo>
                  <a:lnTo>
                    <a:pt x="2484" y="19"/>
                  </a:lnTo>
                  <a:lnTo>
                    <a:pt x="2353" y="1"/>
                  </a:lnTo>
                  <a:lnTo>
                    <a:pt x="2221" y="19"/>
                  </a:lnTo>
                  <a:lnTo>
                    <a:pt x="2070" y="57"/>
                  </a:lnTo>
                  <a:lnTo>
                    <a:pt x="433" y="735"/>
                  </a:lnTo>
                  <a:lnTo>
                    <a:pt x="433" y="735"/>
                  </a:lnTo>
                  <a:lnTo>
                    <a:pt x="339" y="772"/>
                  </a:lnTo>
                  <a:lnTo>
                    <a:pt x="245" y="829"/>
                  </a:lnTo>
                  <a:lnTo>
                    <a:pt x="170" y="904"/>
                  </a:lnTo>
                  <a:lnTo>
                    <a:pt x="113" y="998"/>
                  </a:lnTo>
                  <a:lnTo>
                    <a:pt x="113" y="998"/>
                  </a:lnTo>
                  <a:lnTo>
                    <a:pt x="38" y="1130"/>
                  </a:lnTo>
                  <a:lnTo>
                    <a:pt x="0" y="1299"/>
                  </a:lnTo>
                  <a:lnTo>
                    <a:pt x="0" y="1469"/>
                  </a:lnTo>
                  <a:lnTo>
                    <a:pt x="38" y="163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9" name="Google Shape;2579;p30"/>
            <p:cNvSpPr/>
            <p:nvPr/>
          </p:nvSpPr>
          <p:spPr>
            <a:xfrm>
              <a:off x="8542085" y="1697657"/>
              <a:ext cx="125387" cy="134880"/>
            </a:xfrm>
            <a:custGeom>
              <a:avLst/>
              <a:gdLst/>
              <a:ahLst/>
              <a:cxnLst/>
              <a:rect l="l" t="t" r="r" b="b"/>
              <a:pathLst>
                <a:path w="2485" h="2673" extrusionOk="0">
                  <a:moveTo>
                    <a:pt x="1657" y="0"/>
                  </a:moveTo>
                  <a:lnTo>
                    <a:pt x="1" y="678"/>
                  </a:lnTo>
                  <a:lnTo>
                    <a:pt x="923" y="2673"/>
                  </a:lnTo>
                  <a:lnTo>
                    <a:pt x="2485" y="1958"/>
                  </a:lnTo>
                  <a:lnTo>
                    <a:pt x="1657"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0" name="Google Shape;2580;p30"/>
            <p:cNvSpPr/>
            <p:nvPr/>
          </p:nvSpPr>
          <p:spPr>
            <a:xfrm>
              <a:off x="8542085" y="1697657"/>
              <a:ext cx="125387" cy="134880"/>
            </a:xfrm>
            <a:custGeom>
              <a:avLst/>
              <a:gdLst/>
              <a:ahLst/>
              <a:cxnLst/>
              <a:rect l="l" t="t" r="r" b="b"/>
              <a:pathLst>
                <a:path w="2485" h="2673" fill="none" extrusionOk="0">
                  <a:moveTo>
                    <a:pt x="1657" y="0"/>
                  </a:moveTo>
                  <a:lnTo>
                    <a:pt x="1" y="678"/>
                  </a:lnTo>
                  <a:lnTo>
                    <a:pt x="923" y="2673"/>
                  </a:lnTo>
                  <a:lnTo>
                    <a:pt x="2485" y="1958"/>
                  </a:lnTo>
                  <a:lnTo>
                    <a:pt x="165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1" name="Google Shape;2581;p30"/>
            <p:cNvSpPr/>
            <p:nvPr/>
          </p:nvSpPr>
          <p:spPr>
            <a:xfrm>
              <a:off x="9087140" y="3028967"/>
              <a:ext cx="265003" cy="589776"/>
            </a:xfrm>
            <a:custGeom>
              <a:avLst/>
              <a:gdLst/>
              <a:ahLst/>
              <a:cxnLst/>
              <a:rect l="l" t="t" r="r" b="b"/>
              <a:pathLst>
                <a:path w="5252" h="11688" extrusionOk="0">
                  <a:moveTo>
                    <a:pt x="2748" y="1"/>
                  </a:moveTo>
                  <a:lnTo>
                    <a:pt x="2635" y="19"/>
                  </a:lnTo>
                  <a:lnTo>
                    <a:pt x="2541" y="57"/>
                  </a:lnTo>
                  <a:lnTo>
                    <a:pt x="2409" y="132"/>
                  </a:lnTo>
                  <a:lnTo>
                    <a:pt x="2278" y="245"/>
                  </a:lnTo>
                  <a:lnTo>
                    <a:pt x="2184" y="377"/>
                  </a:lnTo>
                  <a:lnTo>
                    <a:pt x="2127" y="546"/>
                  </a:lnTo>
                  <a:lnTo>
                    <a:pt x="19" y="10520"/>
                  </a:lnTo>
                  <a:lnTo>
                    <a:pt x="1" y="10671"/>
                  </a:lnTo>
                  <a:lnTo>
                    <a:pt x="19" y="10803"/>
                  </a:lnTo>
                  <a:lnTo>
                    <a:pt x="57" y="10935"/>
                  </a:lnTo>
                  <a:lnTo>
                    <a:pt x="114" y="11066"/>
                  </a:lnTo>
                  <a:lnTo>
                    <a:pt x="208" y="11160"/>
                  </a:lnTo>
                  <a:lnTo>
                    <a:pt x="302" y="11254"/>
                  </a:lnTo>
                  <a:lnTo>
                    <a:pt x="434" y="11311"/>
                  </a:lnTo>
                  <a:lnTo>
                    <a:pt x="565" y="11367"/>
                  </a:lnTo>
                  <a:lnTo>
                    <a:pt x="2334" y="11687"/>
                  </a:lnTo>
                  <a:lnTo>
                    <a:pt x="2598" y="11687"/>
                  </a:lnTo>
                  <a:lnTo>
                    <a:pt x="2711" y="11650"/>
                  </a:lnTo>
                  <a:lnTo>
                    <a:pt x="2824" y="11593"/>
                  </a:lnTo>
                  <a:lnTo>
                    <a:pt x="2936" y="11518"/>
                  </a:lnTo>
                  <a:lnTo>
                    <a:pt x="3031" y="11405"/>
                  </a:lnTo>
                  <a:lnTo>
                    <a:pt x="3106" y="11273"/>
                  </a:lnTo>
                  <a:lnTo>
                    <a:pt x="3143" y="11142"/>
                  </a:lnTo>
                  <a:lnTo>
                    <a:pt x="5251" y="1186"/>
                  </a:lnTo>
                  <a:lnTo>
                    <a:pt x="5251" y="1055"/>
                  </a:lnTo>
                  <a:lnTo>
                    <a:pt x="5251" y="923"/>
                  </a:lnTo>
                  <a:lnTo>
                    <a:pt x="5214" y="791"/>
                  </a:lnTo>
                  <a:lnTo>
                    <a:pt x="5138" y="659"/>
                  </a:lnTo>
                  <a:lnTo>
                    <a:pt x="5063" y="565"/>
                  </a:lnTo>
                  <a:lnTo>
                    <a:pt x="4950" y="471"/>
                  </a:lnTo>
                  <a:lnTo>
                    <a:pt x="4837" y="415"/>
                  </a:lnTo>
                  <a:lnTo>
                    <a:pt x="4705" y="358"/>
                  </a:lnTo>
                  <a:lnTo>
                    <a:pt x="2955"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2" name="Google Shape;2582;p30"/>
            <p:cNvSpPr/>
            <p:nvPr/>
          </p:nvSpPr>
          <p:spPr>
            <a:xfrm>
              <a:off x="9087140" y="3028967"/>
              <a:ext cx="265003" cy="589776"/>
            </a:xfrm>
            <a:custGeom>
              <a:avLst/>
              <a:gdLst/>
              <a:ahLst/>
              <a:cxnLst/>
              <a:rect l="l" t="t" r="r" b="b"/>
              <a:pathLst>
                <a:path w="5252" h="11688" fill="none" extrusionOk="0">
                  <a:moveTo>
                    <a:pt x="2127" y="546"/>
                  </a:moveTo>
                  <a:lnTo>
                    <a:pt x="19" y="10520"/>
                  </a:lnTo>
                  <a:lnTo>
                    <a:pt x="19" y="10520"/>
                  </a:lnTo>
                  <a:lnTo>
                    <a:pt x="1" y="10671"/>
                  </a:lnTo>
                  <a:lnTo>
                    <a:pt x="19" y="10803"/>
                  </a:lnTo>
                  <a:lnTo>
                    <a:pt x="57" y="10935"/>
                  </a:lnTo>
                  <a:lnTo>
                    <a:pt x="114" y="11066"/>
                  </a:lnTo>
                  <a:lnTo>
                    <a:pt x="114" y="11066"/>
                  </a:lnTo>
                  <a:lnTo>
                    <a:pt x="208" y="11160"/>
                  </a:lnTo>
                  <a:lnTo>
                    <a:pt x="302" y="11254"/>
                  </a:lnTo>
                  <a:lnTo>
                    <a:pt x="434" y="11311"/>
                  </a:lnTo>
                  <a:lnTo>
                    <a:pt x="565" y="11367"/>
                  </a:lnTo>
                  <a:lnTo>
                    <a:pt x="2334" y="11687"/>
                  </a:lnTo>
                  <a:lnTo>
                    <a:pt x="2334" y="11687"/>
                  </a:lnTo>
                  <a:lnTo>
                    <a:pt x="2466" y="11687"/>
                  </a:lnTo>
                  <a:lnTo>
                    <a:pt x="2598" y="11687"/>
                  </a:lnTo>
                  <a:lnTo>
                    <a:pt x="2711" y="11650"/>
                  </a:lnTo>
                  <a:lnTo>
                    <a:pt x="2824" y="11593"/>
                  </a:lnTo>
                  <a:lnTo>
                    <a:pt x="2824" y="11593"/>
                  </a:lnTo>
                  <a:lnTo>
                    <a:pt x="2936" y="11518"/>
                  </a:lnTo>
                  <a:lnTo>
                    <a:pt x="3031" y="11405"/>
                  </a:lnTo>
                  <a:lnTo>
                    <a:pt x="3106" y="11273"/>
                  </a:lnTo>
                  <a:lnTo>
                    <a:pt x="3143" y="11142"/>
                  </a:lnTo>
                  <a:lnTo>
                    <a:pt x="5251" y="1186"/>
                  </a:lnTo>
                  <a:lnTo>
                    <a:pt x="5251" y="1186"/>
                  </a:lnTo>
                  <a:lnTo>
                    <a:pt x="5251" y="1055"/>
                  </a:lnTo>
                  <a:lnTo>
                    <a:pt x="5251" y="923"/>
                  </a:lnTo>
                  <a:lnTo>
                    <a:pt x="5214" y="791"/>
                  </a:lnTo>
                  <a:lnTo>
                    <a:pt x="5138" y="659"/>
                  </a:lnTo>
                  <a:lnTo>
                    <a:pt x="5138" y="659"/>
                  </a:lnTo>
                  <a:lnTo>
                    <a:pt x="5063" y="565"/>
                  </a:lnTo>
                  <a:lnTo>
                    <a:pt x="4950" y="471"/>
                  </a:lnTo>
                  <a:lnTo>
                    <a:pt x="4837" y="415"/>
                  </a:lnTo>
                  <a:lnTo>
                    <a:pt x="4705" y="358"/>
                  </a:lnTo>
                  <a:lnTo>
                    <a:pt x="2955" y="1"/>
                  </a:lnTo>
                  <a:lnTo>
                    <a:pt x="2955" y="1"/>
                  </a:lnTo>
                  <a:lnTo>
                    <a:pt x="2842" y="1"/>
                  </a:lnTo>
                  <a:lnTo>
                    <a:pt x="2748" y="1"/>
                  </a:lnTo>
                  <a:lnTo>
                    <a:pt x="2635" y="19"/>
                  </a:lnTo>
                  <a:lnTo>
                    <a:pt x="2541" y="57"/>
                  </a:lnTo>
                  <a:lnTo>
                    <a:pt x="2541" y="57"/>
                  </a:lnTo>
                  <a:lnTo>
                    <a:pt x="2409" y="132"/>
                  </a:lnTo>
                  <a:lnTo>
                    <a:pt x="2278" y="245"/>
                  </a:lnTo>
                  <a:lnTo>
                    <a:pt x="2184" y="377"/>
                  </a:lnTo>
                  <a:lnTo>
                    <a:pt x="2127" y="54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3" name="Google Shape;2583;p30"/>
            <p:cNvSpPr/>
            <p:nvPr/>
          </p:nvSpPr>
          <p:spPr>
            <a:xfrm>
              <a:off x="9130837" y="3430671"/>
              <a:ext cx="106415" cy="123476"/>
            </a:xfrm>
            <a:custGeom>
              <a:avLst/>
              <a:gdLst/>
              <a:ahLst/>
              <a:cxnLst/>
              <a:rect l="l" t="t" r="r" b="b"/>
              <a:pathLst>
                <a:path w="2109" h="2447" extrusionOk="0">
                  <a:moveTo>
                    <a:pt x="358" y="0"/>
                  </a:moveTo>
                  <a:lnTo>
                    <a:pt x="0" y="2164"/>
                  </a:lnTo>
                  <a:lnTo>
                    <a:pt x="1713" y="2447"/>
                  </a:lnTo>
                  <a:lnTo>
                    <a:pt x="2108" y="339"/>
                  </a:lnTo>
                  <a:lnTo>
                    <a:pt x="358"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4" name="Google Shape;2584;p30"/>
            <p:cNvSpPr/>
            <p:nvPr/>
          </p:nvSpPr>
          <p:spPr>
            <a:xfrm>
              <a:off x="9130837" y="3430671"/>
              <a:ext cx="106415" cy="123476"/>
            </a:xfrm>
            <a:custGeom>
              <a:avLst/>
              <a:gdLst/>
              <a:ahLst/>
              <a:cxnLst/>
              <a:rect l="l" t="t" r="r" b="b"/>
              <a:pathLst>
                <a:path w="2109" h="2447" fill="none" extrusionOk="0">
                  <a:moveTo>
                    <a:pt x="358" y="0"/>
                  </a:moveTo>
                  <a:lnTo>
                    <a:pt x="0" y="2164"/>
                  </a:lnTo>
                  <a:lnTo>
                    <a:pt x="1713" y="2447"/>
                  </a:lnTo>
                  <a:lnTo>
                    <a:pt x="2108" y="339"/>
                  </a:lnTo>
                  <a:lnTo>
                    <a:pt x="35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5" name="Google Shape;2585;p30"/>
            <p:cNvSpPr/>
            <p:nvPr/>
          </p:nvSpPr>
          <p:spPr>
            <a:xfrm>
              <a:off x="8506965" y="1167787"/>
              <a:ext cx="415921" cy="737877"/>
            </a:xfrm>
            <a:custGeom>
              <a:avLst/>
              <a:gdLst/>
              <a:ahLst/>
              <a:cxnLst/>
              <a:rect l="l" t="t" r="r" b="b"/>
              <a:pathLst>
                <a:path w="8243" h="14623" extrusionOk="0">
                  <a:moveTo>
                    <a:pt x="2221" y="0"/>
                  </a:moveTo>
                  <a:lnTo>
                    <a:pt x="2089" y="38"/>
                  </a:lnTo>
                  <a:lnTo>
                    <a:pt x="433" y="715"/>
                  </a:lnTo>
                  <a:lnTo>
                    <a:pt x="339" y="772"/>
                  </a:lnTo>
                  <a:lnTo>
                    <a:pt x="245" y="828"/>
                  </a:lnTo>
                  <a:lnTo>
                    <a:pt x="170" y="904"/>
                  </a:lnTo>
                  <a:lnTo>
                    <a:pt x="113" y="979"/>
                  </a:lnTo>
                  <a:lnTo>
                    <a:pt x="38" y="1129"/>
                  </a:lnTo>
                  <a:lnTo>
                    <a:pt x="0" y="1299"/>
                  </a:lnTo>
                  <a:lnTo>
                    <a:pt x="0" y="1449"/>
                  </a:lnTo>
                  <a:lnTo>
                    <a:pt x="57" y="1619"/>
                  </a:lnTo>
                  <a:lnTo>
                    <a:pt x="5251" y="14190"/>
                  </a:lnTo>
                  <a:lnTo>
                    <a:pt x="5307" y="14303"/>
                  </a:lnTo>
                  <a:lnTo>
                    <a:pt x="5401" y="14416"/>
                  </a:lnTo>
                  <a:lnTo>
                    <a:pt x="5514" y="14510"/>
                  </a:lnTo>
                  <a:lnTo>
                    <a:pt x="5627" y="14566"/>
                  </a:lnTo>
                  <a:lnTo>
                    <a:pt x="5759" y="14604"/>
                  </a:lnTo>
                  <a:lnTo>
                    <a:pt x="5891" y="14623"/>
                  </a:lnTo>
                  <a:lnTo>
                    <a:pt x="6022" y="14604"/>
                  </a:lnTo>
                  <a:lnTo>
                    <a:pt x="6173" y="14566"/>
                  </a:lnTo>
                  <a:lnTo>
                    <a:pt x="7810" y="13851"/>
                  </a:lnTo>
                  <a:lnTo>
                    <a:pt x="7923" y="13776"/>
                  </a:lnTo>
                  <a:lnTo>
                    <a:pt x="8036" y="13701"/>
                  </a:lnTo>
                  <a:lnTo>
                    <a:pt x="8111" y="13606"/>
                  </a:lnTo>
                  <a:lnTo>
                    <a:pt x="8168" y="13494"/>
                  </a:lnTo>
                  <a:lnTo>
                    <a:pt x="8224" y="13362"/>
                  </a:lnTo>
                  <a:lnTo>
                    <a:pt x="8243" y="13230"/>
                  </a:lnTo>
                  <a:lnTo>
                    <a:pt x="8224" y="13098"/>
                  </a:lnTo>
                  <a:lnTo>
                    <a:pt x="8187" y="12948"/>
                  </a:lnTo>
                  <a:lnTo>
                    <a:pt x="2992" y="433"/>
                  </a:lnTo>
                  <a:lnTo>
                    <a:pt x="2917" y="301"/>
                  </a:lnTo>
                  <a:lnTo>
                    <a:pt x="2842" y="207"/>
                  </a:lnTo>
                  <a:lnTo>
                    <a:pt x="2729" y="113"/>
                  </a:lnTo>
                  <a:lnTo>
                    <a:pt x="2616" y="57"/>
                  </a:lnTo>
                  <a:lnTo>
                    <a:pt x="248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6" name="Google Shape;2586;p30"/>
            <p:cNvSpPr/>
            <p:nvPr/>
          </p:nvSpPr>
          <p:spPr>
            <a:xfrm>
              <a:off x="8506965" y="1167787"/>
              <a:ext cx="415921" cy="737877"/>
            </a:xfrm>
            <a:custGeom>
              <a:avLst/>
              <a:gdLst/>
              <a:ahLst/>
              <a:cxnLst/>
              <a:rect l="l" t="t" r="r" b="b"/>
              <a:pathLst>
                <a:path w="8243" h="14623" fill="none" extrusionOk="0">
                  <a:moveTo>
                    <a:pt x="57" y="1619"/>
                  </a:moveTo>
                  <a:lnTo>
                    <a:pt x="5251" y="14190"/>
                  </a:lnTo>
                  <a:lnTo>
                    <a:pt x="5251" y="14190"/>
                  </a:lnTo>
                  <a:lnTo>
                    <a:pt x="5307" y="14303"/>
                  </a:lnTo>
                  <a:lnTo>
                    <a:pt x="5401" y="14416"/>
                  </a:lnTo>
                  <a:lnTo>
                    <a:pt x="5514" y="14510"/>
                  </a:lnTo>
                  <a:lnTo>
                    <a:pt x="5627" y="14566"/>
                  </a:lnTo>
                  <a:lnTo>
                    <a:pt x="5627" y="14566"/>
                  </a:lnTo>
                  <a:lnTo>
                    <a:pt x="5759" y="14604"/>
                  </a:lnTo>
                  <a:lnTo>
                    <a:pt x="5891" y="14623"/>
                  </a:lnTo>
                  <a:lnTo>
                    <a:pt x="6022" y="14604"/>
                  </a:lnTo>
                  <a:lnTo>
                    <a:pt x="6173" y="14566"/>
                  </a:lnTo>
                  <a:lnTo>
                    <a:pt x="7810" y="13851"/>
                  </a:lnTo>
                  <a:lnTo>
                    <a:pt x="7810" y="13851"/>
                  </a:lnTo>
                  <a:lnTo>
                    <a:pt x="7923" y="13776"/>
                  </a:lnTo>
                  <a:lnTo>
                    <a:pt x="8036" y="13701"/>
                  </a:lnTo>
                  <a:lnTo>
                    <a:pt x="8111" y="13606"/>
                  </a:lnTo>
                  <a:lnTo>
                    <a:pt x="8168" y="13494"/>
                  </a:lnTo>
                  <a:lnTo>
                    <a:pt x="8168" y="13494"/>
                  </a:lnTo>
                  <a:lnTo>
                    <a:pt x="8224" y="13362"/>
                  </a:lnTo>
                  <a:lnTo>
                    <a:pt x="8243" y="13230"/>
                  </a:lnTo>
                  <a:lnTo>
                    <a:pt x="8224" y="13098"/>
                  </a:lnTo>
                  <a:lnTo>
                    <a:pt x="8187" y="12948"/>
                  </a:lnTo>
                  <a:lnTo>
                    <a:pt x="2992" y="433"/>
                  </a:lnTo>
                  <a:lnTo>
                    <a:pt x="2992" y="433"/>
                  </a:lnTo>
                  <a:lnTo>
                    <a:pt x="2917" y="301"/>
                  </a:lnTo>
                  <a:lnTo>
                    <a:pt x="2842" y="207"/>
                  </a:lnTo>
                  <a:lnTo>
                    <a:pt x="2729" y="113"/>
                  </a:lnTo>
                  <a:lnTo>
                    <a:pt x="2616" y="57"/>
                  </a:lnTo>
                  <a:lnTo>
                    <a:pt x="2616" y="57"/>
                  </a:lnTo>
                  <a:lnTo>
                    <a:pt x="2484" y="0"/>
                  </a:lnTo>
                  <a:lnTo>
                    <a:pt x="2353" y="0"/>
                  </a:lnTo>
                  <a:lnTo>
                    <a:pt x="2221" y="0"/>
                  </a:lnTo>
                  <a:lnTo>
                    <a:pt x="2089" y="38"/>
                  </a:lnTo>
                  <a:lnTo>
                    <a:pt x="433" y="715"/>
                  </a:lnTo>
                  <a:lnTo>
                    <a:pt x="433" y="715"/>
                  </a:lnTo>
                  <a:lnTo>
                    <a:pt x="339" y="772"/>
                  </a:lnTo>
                  <a:lnTo>
                    <a:pt x="245" y="828"/>
                  </a:lnTo>
                  <a:lnTo>
                    <a:pt x="170" y="904"/>
                  </a:lnTo>
                  <a:lnTo>
                    <a:pt x="113" y="979"/>
                  </a:lnTo>
                  <a:lnTo>
                    <a:pt x="113" y="979"/>
                  </a:lnTo>
                  <a:lnTo>
                    <a:pt x="38" y="1129"/>
                  </a:lnTo>
                  <a:lnTo>
                    <a:pt x="0" y="1299"/>
                  </a:lnTo>
                  <a:lnTo>
                    <a:pt x="0" y="1449"/>
                  </a:lnTo>
                  <a:lnTo>
                    <a:pt x="57" y="16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7" name="Google Shape;2587;p30"/>
            <p:cNvSpPr/>
            <p:nvPr/>
          </p:nvSpPr>
          <p:spPr>
            <a:xfrm>
              <a:off x="8733878" y="1671065"/>
              <a:ext cx="143451" cy="182362"/>
            </a:xfrm>
            <a:custGeom>
              <a:avLst/>
              <a:gdLst/>
              <a:ahLst/>
              <a:cxnLst/>
              <a:rect l="l" t="t" r="r" b="b"/>
              <a:pathLst>
                <a:path w="2843" h="3614" extrusionOk="0">
                  <a:moveTo>
                    <a:pt x="1695" y="0"/>
                  </a:moveTo>
                  <a:lnTo>
                    <a:pt x="1" y="659"/>
                  </a:lnTo>
                  <a:lnTo>
                    <a:pt x="1130" y="3614"/>
                  </a:lnTo>
                  <a:lnTo>
                    <a:pt x="2843" y="2804"/>
                  </a:lnTo>
                  <a:lnTo>
                    <a:pt x="1695"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8" name="Google Shape;2588;p30"/>
            <p:cNvSpPr/>
            <p:nvPr/>
          </p:nvSpPr>
          <p:spPr>
            <a:xfrm>
              <a:off x="8733878" y="1671065"/>
              <a:ext cx="143451" cy="182362"/>
            </a:xfrm>
            <a:custGeom>
              <a:avLst/>
              <a:gdLst/>
              <a:ahLst/>
              <a:cxnLst/>
              <a:rect l="l" t="t" r="r" b="b"/>
              <a:pathLst>
                <a:path w="2843" h="3614" fill="none" extrusionOk="0">
                  <a:moveTo>
                    <a:pt x="1695" y="0"/>
                  </a:moveTo>
                  <a:lnTo>
                    <a:pt x="1" y="659"/>
                  </a:lnTo>
                  <a:lnTo>
                    <a:pt x="1130" y="3614"/>
                  </a:lnTo>
                  <a:lnTo>
                    <a:pt x="2843" y="2804"/>
                  </a:lnTo>
                  <a:lnTo>
                    <a:pt x="169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9" name="Google Shape;2589;p30"/>
            <p:cNvSpPr/>
            <p:nvPr/>
          </p:nvSpPr>
          <p:spPr>
            <a:xfrm>
              <a:off x="8638965" y="2885563"/>
              <a:ext cx="390289" cy="743629"/>
            </a:xfrm>
            <a:custGeom>
              <a:avLst/>
              <a:gdLst/>
              <a:ahLst/>
              <a:cxnLst/>
              <a:rect l="l" t="t" r="r" b="b"/>
              <a:pathLst>
                <a:path w="7735" h="14737" extrusionOk="0">
                  <a:moveTo>
                    <a:pt x="5307" y="1"/>
                  </a:moveTo>
                  <a:lnTo>
                    <a:pt x="5213" y="20"/>
                  </a:lnTo>
                  <a:lnTo>
                    <a:pt x="5044" y="76"/>
                  </a:lnTo>
                  <a:lnTo>
                    <a:pt x="4912" y="170"/>
                  </a:lnTo>
                  <a:lnTo>
                    <a:pt x="4799" y="302"/>
                  </a:lnTo>
                  <a:lnTo>
                    <a:pt x="4724" y="453"/>
                  </a:lnTo>
                  <a:lnTo>
                    <a:pt x="38" y="13212"/>
                  </a:lnTo>
                  <a:lnTo>
                    <a:pt x="0" y="13344"/>
                  </a:lnTo>
                  <a:lnTo>
                    <a:pt x="0" y="13475"/>
                  </a:lnTo>
                  <a:lnTo>
                    <a:pt x="19" y="13626"/>
                  </a:lnTo>
                  <a:lnTo>
                    <a:pt x="57" y="13739"/>
                  </a:lnTo>
                  <a:lnTo>
                    <a:pt x="132" y="13871"/>
                  </a:lnTo>
                  <a:lnTo>
                    <a:pt x="226" y="13965"/>
                  </a:lnTo>
                  <a:lnTo>
                    <a:pt x="339" y="14059"/>
                  </a:lnTo>
                  <a:lnTo>
                    <a:pt x="471" y="14115"/>
                  </a:lnTo>
                  <a:lnTo>
                    <a:pt x="2164" y="14699"/>
                  </a:lnTo>
                  <a:lnTo>
                    <a:pt x="2296" y="14736"/>
                  </a:lnTo>
                  <a:lnTo>
                    <a:pt x="2409" y="14736"/>
                  </a:lnTo>
                  <a:lnTo>
                    <a:pt x="2541" y="14717"/>
                  </a:lnTo>
                  <a:lnTo>
                    <a:pt x="2654" y="14680"/>
                  </a:lnTo>
                  <a:lnTo>
                    <a:pt x="2785" y="14623"/>
                  </a:lnTo>
                  <a:lnTo>
                    <a:pt x="2879" y="14529"/>
                  </a:lnTo>
                  <a:lnTo>
                    <a:pt x="2973" y="14416"/>
                  </a:lnTo>
                  <a:lnTo>
                    <a:pt x="3049" y="14285"/>
                  </a:lnTo>
                  <a:lnTo>
                    <a:pt x="7697" y="1563"/>
                  </a:lnTo>
                  <a:lnTo>
                    <a:pt x="7735" y="1431"/>
                  </a:lnTo>
                  <a:lnTo>
                    <a:pt x="7735" y="1281"/>
                  </a:lnTo>
                  <a:lnTo>
                    <a:pt x="7716" y="1149"/>
                  </a:lnTo>
                  <a:lnTo>
                    <a:pt x="7678" y="1036"/>
                  </a:lnTo>
                  <a:lnTo>
                    <a:pt x="7603" y="904"/>
                  </a:lnTo>
                  <a:lnTo>
                    <a:pt x="7528" y="810"/>
                  </a:lnTo>
                  <a:lnTo>
                    <a:pt x="7415" y="716"/>
                  </a:lnTo>
                  <a:lnTo>
                    <a:pt x="7283" y="660"/>
                  </a:lnTo>
                  <a:lnTo>
                    <a:pt x="5608" y="39"/>
                  </a:lnTo>
                  <a:lnTo>
                    <a:pt x="5514" y="20"/>
                  </a:lnTo>
                  <a:lnTo>
                    <a:pt x="540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0" name="Google Shape;2590;p30"/>
            <p:cNvSpPr/>
            <p:nvPr/>
          </p:nvSpPr>
          <p:spPr>
            <a:xfrm>
              <a:off x="8638965" y="2885563"/>
              <a:ext cx="390289" cy="743629"/>
            </a:xfrm>
            <a:custGeom>
              <a:avLst/>
              <a:gdLst/>
              <a:ahLst/>
              <a:cxnLst/>
              <a:rect l="l" t="t" r="r" b="b"/>
              <a:pathLst>
                <a:path w="7735" h="14737" fill="none" extrusionOk="0">
                  <a:moveTo>
                    <a:pt x="4724" y="453"/>
                  </a:moveTo>
                  <a:lnTo>
                    <a:pt x="38" y="13212"/>
                  </a:lnTo>
                  <a:lnTo>
                    <a:pt x="38" y="13212"/>
                  </a:lnTo>
                  <a:lnTo>
                    <a:pt x="0" y="13344"/>
                  </a:lnTo>
                  <a:lnTo>
                    <a:pt x="0" y="13475"/>
                  </a:lnTo>
                  <a:lnTo>
                    <a:pt x="19" y="13626"/>
                  </a:lnTo>
                  <a:lnTo>
                    <a:pt x="57" y="13739"/>
                  </a:lnTo>
                  <a:lnTo>
                    <a:pt x="57" y="13739"/>
                  </a:lnTo>
                  <a:lnTo>
                    <a:pt x="132" y="13871"/>
                  </a:lnTo>
                  <a:lnTo>
                    <a:pt x="226" y="13965"/>
                  </a:lnTo>
                  <a:lnTo>
                    <a:pt x="339" y="14059"/>
                  </a:lnTo>
                  <a:lnTo>
                    <a:pt x="471" y="14115"/>
                  </a:lnTo>
                  <a:lnTo>
                    <a:pt x="2164" y="14699"/>
                  </a:lnTo>
                  <a:lnTo>
                    <a:pt x="2164" y="14699"/>
                  </a:lnTo>
                  <a:lnTo>
                    <a:pt x="2296" y="14736"/>
                  </a:lnTo>
                  <a:lnTo>
                    <a:pt x="2409" y="14736"/>
                  </a:lnTo>
                  <a:lnTo>
                    <a:pt x="2541" y="14717"/>
                  </a:lnTo>
                  <a:lnTo>
                    <a:pt x="2654" y="14680"/>
                  </a:lnTo>
                  <a:lnTo>
                    <a:pt x="2654" y="14680"/>
                  </a:lnTo>
                  <a:lnTo>
                    <a:pt x="2785" y="14623"/>
                  </a:lnTo>
                  <a:lnTo>
                    <a:pt x="2879" y="14529"/>
                  </a:lnTo>
                  <a:lnTo>
                    <a:pt x="2973" y="14416"/>
                  </a:lnTo>
                  <a:lnTo>
                    <a:pt x="3049" y="14285"/>
                  </a:lnTo>
                  <a:lnTo>
                    <a:pt x="7697" y="1563"/>
                  </a:lnTo>
                  <a:lnTo>
                    <a:pt x="7697" y="1563"/>
                  </a:lnTo>
                  <a:lnTo>
                    <a:pt x="7735" y="1431"/>
                  </a:lnTo>
                  <a:lnTo>
                    <a:pt x="7735" y="1281"/>
                  </a:lnTo>
                  <a:lnTo>
                    <a:pt x="7716" y="1149"/>
                  </a:lnTo>
                  <a:lnTo>
                    <a:pt x="7678" y="1036"/>
                  </a:lnTo>
                  <a:lnTo>
                    <a:pt x="7678" y="1036"/>
                  </a:lnTo>
                  <a:lnTo>
                    <a:pt x="7603" y="904"/>
                  </a:lnTo>
                  <a:lnTo>
                    <a:pt x="7528" y="810"/>
                  </a:lnTo>
                  <a:lnTo>
                    <a:pt x="7415" y="716"/>
                  </a:lnTo>
                  <a:lnTo>
                    <a:pt x="7283" y="660"/>
                  </a:lnTo>
                  <a:lnTo>
                    <a:pt x="5608" y="39"/>
                  </a:lnTo>
                  <a:lnTo>
                    <a:pt x="5608" y="39"/>
                  </a:lnTo>
                  <a:lnTo>
                    <a:pt x="5514" y="20"/>
                  </a:lnTo>
                  <a:lnTo>
                    <a:pt x="5401" y="1"/>
                  </a:lnTo>
                  <a:lnTo>
                    <a:pt x="5307" y="1"/>
                  </a:lnTo>
                  <a:lnTo>
                    <a:pt x="5213" y="20"/>
                  </a:lnTo>
                  <a:lnTo>
                    <a:pt x="5213" y="20"/>
                  </a:lnTo>
                  <a:lnTo>
                    <a:pt x="5044" y="76"/>
                  </a:lnTo>
                  <a:lnTo>
                    <a:pt x="4912" y="170"/>
                  </a:lnTo>
                  <a:lnTo>
                    <a:pt x="4799" y="302"/>
                  </a:lnTo>
                  <a:lnTo>
                    <a:pt x="4724" y="45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1" name="Google Shape;2591;p30"/>
            <p:cNvSpPr/>
            <p:nvPr/>
          </p:nvSpPr>
          <p:spPr>
            <a:xfrm>
              <a:off x="8676002" y="3394542"/>
              <a:ext cx="144359" cy="176711"/>
            </a:xfrm>
            <a:custGeom>
              <a:avLst/>
              <a:gdLst/>
              <a:ahLst/>
              <a:cxnLst/>
              <a:rect l="l" t="t" r="r" b="b"/>
              <a:pathLst>
                <a:path w="2861" h="3502" extrusionOk="0">
                  <a:moveTo>
                    <a:pt x="1167" y="1"/>
                  </a:moveTo>
                  <a:lnTo>
                    <a:pt x="0" y="2956"/>
                  </a:lnTo>
                  <a:lnTo>
                    <a:pt x="1807" y="3501"/>
                  </a:lnTo>
                  <a:lnTo>
                    <a:pt x="2861" y="660"/>
                  </a:lnTo>
                  <a:lnTo>
                    <a:pt x="1167"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2" name="Google Shape;2592;p30"/>
            <p:cNvSpPr/>
            <p:nvPr/>
          </p:nvSpPr>
          <p:spPr>
            <a:xfrm>
              <a:off x="8676002" y="3394542"/>
              <a:ext cx="144359" cy="176711"/>
            </a:xfrm>
            <a:custGeom>
              <a:avLst/>
              <a:gdLst/>
              <a:ahLst/>
              <a:cxnLst/>
              <a:rect l="l" t="t" r="r" b="b"/>
              <a:pathLst>
                <a:path w="2861" h="3502" fill="none" extrusionOk="0">
                  <a:moveTo>
                    <a:pt x="1167" y="1"/>
                  </a:moveTo>
                  <a:lnTo>
                    <a:pt x="0" y="2956"/>
                  </a:lnTo>
                  <a:lnTo>
                    <a:pt x="1807" y="3501"/>
                  </a:lnTo>
                  <a:lnTo>
                    <a:pt x="2861" y="660"/>
                  </a:lnTo>
                  <a:lnTo>
                    <a:pt x="116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3" name="Google Shape;2593;p30"/>
            <p:cNvSpPr/>
            <p:nvPr/>
          </p:nvSpPr>
          <p:spPr>
            <a:xfrm>
              <a:off x="8844080" y="2870374"/>
              <a:ext cx="390289" cy="743629"/>
            </a:xfrm>
            <a:custGeom>
              <a:avLst/>
              <a:gdLst/>
              <a:ahLst/>
              <a:cxnLst/>
              <a:rect l="l" t="t" r="r" b="b"/>
              <a:pathLst>
                <a:path w="7735" h="14737" extrusionOk="0">
                  <a:moveTo>
                    <a:pt x="5288" y="1"/>
                  </a:moveTo>
                  <a:lnTo>
                    <a:pt x="5194" y="20"/>
                  </a:lnTo>
                  <a:lnTo>
                    <a:pt x="5043" y="76"/>
                  </a:lnTo>
                  <a:lnTo>
                    <a:pt x="4893" y="170"/>
                  </a:lnTo>
                  <a:lnTo>
                    <a:pt x="4780" y="302"/>
                  </a:lnTo>
                  <a:lnTo>
                    <a:pt x="4705" y="453"/>
                  </a:lnTo>
                  <a:lnTo>
                    <a:pt x="56" y="13212"/>
                  </a:lnTo>
                  <a:lnTo>
                    <a:pt x="19" y="13362"/>
                  </a:lnTo>
                  <a:lnTo>
                    <a:pt x="0" y="13494"/>
                  </a:lnTo>
                  <a:lnTo>
                    <a:pt x="19" y="13626"/>
                  </a:lnTo>
                  <a:lnTo>
                    <a:pt x="75" y="13758"/>
                  </a:lnTo>
                  <a:lnTo>
                    <a:pt x="132" y="13870"/>
                  </a:lnTo>
                  <a:lnTo>
                    <a:pt x="226" y="13983"/>
                  </a:lnTo>
                  <a:lnTo>
                    <a:pt x="339" y="14059"/>
                  </a:lnTo>
                  <a:lnTo>
                    <a:pt x="470" y="14115"/>
                  </a:lnTo>
                  <a:lnTo>
                    <a:pt x="2183" y="14699"/>
                  </a:lnTo>
                  <a:lnTo>
                    <a:pt x="2296" y="14736"/>
                  </a:lnTo>
                  <a:lnTo>
                    <a:pt x="2541" y="14736"/>
                  </a:lnTo>
                  <a:lnTo>
                    <a:pt x="2672" y="14699"/>
                  </a:lnTo>
                  <a:lnTo>
                    <a:pt x="2785" y="14623"/>
                  </a:lnTo>
                  <a:lnTo>
                    <a:pt x="2898" y="14529"/>
                  </a:lnTo>
                  <a:lnTo>
                    <a:pt x="2992" y="14435"/>
                  </a:lnTo>
                  <a:lnTo>
                    <a:pt x="3049" y="14303"/>
                  </a:lnTo>
                  <a:lnTo>
                    <a:pt x="7678" y="1563"/>
                  </a:lnTo>
                  <a:lnTo>
                    <a:pt x="7716" y="1412"/>
                  </a:lnTo>
                  <a:lnTo>
                    <a:pt x="7735" y="1281"/>
                  </a:lnTo>
                  <a:lnTo>
                    <a:pt x="7716" y="1149"/>
                  </a:lnTo>
                  <a:lnTo>
                    <a:pt x="7659" y="1017"/>
                  </a:lnTo>
                  <a:lnTo>
                    <a:pt x="7603" y="904"/>
                  </a:lnTo>
                  <a:lnTo>
                    <a:pt x="7509" y="810"/>
                  </a:lnTo>
                  <a:lnTo>
                    <a:pt x="7396" y="716"/>
                  </a:lnTo>
                  <a:lnTo>
                    <a:pt x="7264" y="660"/>
                  </a:lnTo>
                  <a:lnTo>
                    <a:pt x="5589" y="39"/>
                  </a:lnTo>
                  <a:lnTo>
                    <a:pt x="5495" y="20"/>
                  </a:lnTo>
                  <a:lnTo>
                    <a:pt x="538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4" name="Google Shape;2594;p30"/>
            <p:cNvSpPr/>
            <p:nvPr/>
          </p:nvSpPr>
          <p:spPr>
            <a:xfrm>
              <a:off x="8844080" y="2870374"/>
              <a:ext cx="390289" cy="743629"/>
            </a:xfrm>
            <a:custGeom>
              <a:avLst/>
              <a:gdLst/>
              <a:ahLst/>
              <a:cxnLst/>
              <a:rect l="l" t="t" r="r" b="b"/>
              <a:pathLst>
                <a:path w="7735" h="14737" fill="none" extrusionOk="0">
                  <a:moveTo>
                    <a:pt x="4705" y="453"/>
                  </a:moveTo>
                  <a:lnTo>
                    <a:pt x="56" y="13212"/>
                  </a:lnTo>
                  <a:lnTo>
                    <a:pt x="56" y="13212"/>
                  </a:lnTo>
                  <a:lnTo>
                    <a:pt x="19" y="13362"/>
                  </a:lnTo>
                  <a:lnTo>
                    <a:pt x="0" y="13494"/>
                  </a:lnTo>
                  <a:lnTo>
                    <a:pt x="19" y="13626"/>
                  </a:lnTo>
                  <a:lnTo>
                    <a:pt x="75" y="13758"/>
                  </a:lnTo>
                  <a:lnTo>
                    <a:pt x="75" y="13758"/>
                  </a:lnTo>
                  <a:lnTo>
                    <a:pt x="132" y="13870"/>
                  </a:lnTo>
                  <a:lnTo>
                    <a:pt x="226" y="13983"/>
                  </a:lnTo>
                  <a:lnTo>
                    <a:pt x="339" y="14059"/>
                  </a:lnTo>
                  <a:lnTo>
                    <a:pt x="470" y="14115"/>
                  </a:lnTo>
                  <a:lnTo>
                    <a:pt x="2183" y="14699"/>
                  </a:lnTo>
                  <a:lnTo>
                    <a:pt x="2183" y="14699"/>
                  </a:lnTo>
                  <a:lnTo>
                    <a:pt x="2296" y="14736"/>
                  </a:lnTo>
                  <a:lnTo>
                    <a:pt x="2428" y="14736"/>
                  </a:lnTo>
                  <a:lnTo>
                    <a:pt x="2541" y="14736"/>
                  </a:lnTo>
                  <a:lnTo>
                    <a:pt x="2672" y="14699"/>
                  </a:lnTo>
                  <a:lnTo>
                    <a:pt x="2672" y="14699"/>
                  </a:lnTo>
                  <a:lnTo>
                    <a:pt x="2785" y="14623"/>
                  </a:lnTo>
                  <a:lnTo>
                    <a:pt x="2898" y="14529"/>
                  </a:lnTo>
                  <a:lnTo>
                    <a:pt x="2992" y="14435"/>
                  </a:lnTo>
                  <a:lnTo>
                    <a:pt x="3049" y="14303"/>
                  </a:lnTo>
                  <a:lnTo>
                    <a:pt x="7678" y="1563"/>
                  </a:lnTo>
                  <a:lnTo>
                    <a:pt x="7678" y="1563"/>
                  </a:lnTo>
                  <a:lnTo>
                    <a:pt x="7716" y="1412"/>
                  </a:lnTo>
                  <a:lnTo>
                    <a:pt x="7735" y="1281"/>
                  </a:lnTo>
                  <a:lnTo>
                    <a:pt x="7716" y="1149"/>
                  </a:lnTo>
                  <a:lnTo>
                    <a:pt x="7659" y="1017"/>
                  </a:lnTo>
                  <a:lnTo>
                    <a:pt x="7659" y="1017"/>
                  </a:lnTo>
                  <a:lnTo>
                    <a:pt x="7603" y="904"/>
                  </a:lnTo>
                  <a:lnTo>
                    <a:pt x="7509" y="810"/>
                  </a:lnTo>
                  <a:lnTo>
                    <a:pt x="7396" y="716"/>
                  </a:lnTo>
                  <a:lnTo>
                    <a:pt x="7264" y="660"/>
                  </a:lnTo>
                  <a:lnTo>
                    <a:pt x="5589" y="39"/>
                  </a:lnTo>
                  <a:lnTo>
                    <a:pt x="5589" y="39"/>
                  </a:lnTo>
                  <a:lnTo>
                    <a:pt x="5495" y="20"/>
                  </a:lnTo>
                  <a:lnTo>
                    <a:pt x="5382" y="1"/>
                  </a:lnTo>
                  <a:lnTo>
                    <a:pt x="5288" y="1"/>
                  </a:lnTo>
                  <a:lnTo>
                    <a:pt x="5194" y="20"/>
                  </a:lnTo>
                  <a:lnTo>
                    <a:pt x="5194" y="20"/>
                  </a:lnTo>
                  <a:lnTo>
                    <a:pt x="5043" y="76"/>
                  </a:lnTo>
                  <a:lnTo>
                    <a:pt x="4893" y="170"/>
                  </a:lnTo>
                  <a:lnTo>
                    <a:pt x="4780" y="302"/>
                  </a:lnTo>
                  <a:lnTo>
                    <a:pt x="4705" y="45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5" name="Google Shape;2595;p30"/>
            <p:cNvSpPr/>
            <p:nvPr/>
          </p:nvSpPr>
          <p:spPr>
            <a:xfrm>
              <a:off x="8881066" y="3379354"/>
              <a:ext cx="144409" cy="176711"/>
            </a:xfrm>
            <a:custGeom>
              <a:avLst/>
              <a:gdLst/>
              <a:ahLst/>
              <a:cxnLst/>
              <a:rect l="l" t="t" r="r" b="b"/>
              <a:pathLst>
                <a:path w="2862" h="3502" extrusionOk="0">
                  <a:moveTo>
                    <a:pt x="1168" y="1"/>
                  </a:moveTo>
                  <a:lnTo>
                    <a:pt x="1" y="2955"/>
                  </a:lnTo>
                  <a:lnTo>
                    <a:pt x="1826" y="3501"/>
                  </a:lnTo>
                  <a:lnTo>
                    <a:pt x="2861" y="660"/>
                  </a:lnTo>
                  <a:lnTo>
                    <a:pt x="1168"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6" name="Google Shape;2596;p30"/>
            <p:cNvSpPr/>
            <p:nvPr/>
          </p:nvSpPr>
          <p:spPr>
            <a:xfrm>
              <a:off x="8881066" y="3379354"/>
              <a:ext cx="144409" cy="176711"/>
            </a:xfrm>
            <a:custGeom>
              <a:avLst/>
              <a:gdLst/>
              <a:ahLst/>
              <a:cxnLst/>
              <a:rect l="l" t="t" r="r" b="b"/>
              <a:pathLst>
                <a:path w="2862" h="3502" fill="none" extrusionOk="0">
                  <a:moveTo>
                    <a:pt x="1168" y="1"/>
                  </a:moveTo>
                  <a:lnTo>
                    <a:pt x="1" y="2955"/>
                  </a:lnTo>
                  <a:lnTo>
                    <a:pt x="1826" y="3501"/>
                  </a:lnTo>
                  <a:lnTo>
                    <a:pt x="2861" y="660"/>
                  </a:lnTo>
                  <a:lnTo>
                    <a:pt x="116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7" name="Google Shape;2597;p30"/>
            <p:cNvSpPr/>
            <p:nvPr/>
          </p:nvSpPr>
          <p:spPr>
            <a:xfrm>
              <a:off x="8803208" y="1329205"/>
              <a:ext cx="343817" cy="583116"/>
            </a:xfrm>
            <a:custGeom>
              <a:avLst/>
              <a:gdLst/>
              <a:ahLst/>
              <a:cxnLst/>
              <a:rect l="l" t="t" r="r" b="b"/>
              <a:pathLst>
                <a:path w="6814" h="11556" extrusionOk="0">
                  <a:moveTo>
                    <a:pt x="2334" y="1"/>
                  </a:moveTo>
                  <a:lnTo>
                    <a:pt x="2203" y="19"/>
                  </a:lnTo>
                  <a:lnTo>
                    <a:pt x="2071" y="57"/>
                  </a:lnTo>
                  <a:lnTo>
                    <a:pt x="415" y="735"/>
                  </a:lnTo>
                  <a:lnTo>
                    <a:pt x="321" y="772"/>
                  </a:lnTo>
                  <a:lnTo>
                    <a:pt x="245" y="847"/>
                  </a:lnTo>
                  <a:lnTo>
                    <a:pt x="170" y="904"/>
                  </a:lnTo>
                  <a:lnTo>
                    <a:pt x="95" y="998"/>
                  </a:lnTo>
                  <a:lnTo>
                    <a:pt x="38" y="1130"/>
                  </a:lnTo>
                  <a:lnTo>
                    <a:pt x="1" y="1299"/>
                  </a:lnTo>
                  <a:lnTo>
                    <a:pt x="1" y="1468"/>
                  </a:lnTo>
                  <a:lnTo>
                    <a:pt x="38" y="1638"/>
                  </a:lnTo>
                  <a:lnTo>
                    <a:pt x="3821" y="11104"/>
                  </a:lnTo>
                  <a:lnTo>
                    <a:pt x="3896" y="11236"/>
                  </a:lnTo>
                  <a:lnTo>
                    <a:pt x="3990" y="11348"/>
                  </a:lnTo>
                  <a:lnTo>
                    <a:pt x="4085" y="11424"/>
                  </a:lnTo>
                  <a:lnTo>
                    <a:pt x="4216" y="11499"/>
                  </a:lnTo>
                  <a:lnTo>
                    <a:pt x="4348" y="11537"/>
                  </a:lnTo>
                  <a:lnTo>
                    <a:pt x="4480" y="11555"/>
                  </a:lnTo>
                  <a:lnTo>
                    <a:pt x="4611" y="11537"/>
                  </a:lnTo>
                  <a:lnTo>
                    <a:pt x="4743" y="11480"/>
                  </a:lnTo>
                  <a:lnTo>
                    <a:pt x="6399" y="10765"/>
                  </a:lnTo>
                  <a:lnTo>
                    <a:pt x="6512" y="10709"/>
                  </a:lnTo>
                  <a:lnTo>
                    <a:pt x="6606" y="10633"/>
                  </a:lnTo>
                  <a:lnTo>
                    <a:pt x="6700" y="10539"/>
                  </a:lnTo>
                  <a:lnTo>
                    <a:pt x="6757" y="10426"/>
                  </a:lnTo>
                  <a:lnTo>
                    <a:pt x="6794" y="10295"/>
                  </a:lnTo>
                  <a:lnTo>
                    <a:pt x="6813" y="10163"/>
                  </a:lnTo>
                  <a:lnTo>
                    <a:pt x="6813" y="10012"/>
                  </a:lnTo>
                  <a:lnTo>
                    <a:pt x="6776" y="9881"/>
                  </a:lnTo>
                  <a:lnTo>
                    <a:pt x="2974" y="433"/>
                  </a:lnTo>
                  <a:lnTo>
                    <a:pt x="2918" y="320"/>
                  </a:lnTo>
                  <a:lnTo>
                    <a:pt x="2824" y="208"/>
                  </a:lnTo>
                  <a:lnTo>
                    <a:pt x="2730" y="113"/>
                  </a:lnTo>
                  <a:lnTo>
                    <a:pt x="2598" y="57"/>
                  </a:lnTo>
                  <a:lnTo>
                    <a:pt x="2485" y="19"/>
                  </a:lnTo>
                  <a:lnTo>
                    <a:pt x="233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8" name="Google Shape;2598;p30"/>
            <p:cNvSpPr/>
            <p:nvPr/>
          </p:nvSpPr>
          <p:spPr>
            <a:xfrm>
              <a:off x="8803208" y="1329205"/>
              <a:ext cx="343817" cy="583116"/>
            </a:xfrm>
            <a:custGeom>
              <a:avLst/>
              <a:gdLst/>
              <a:ahLst/>
              <a:cxnLst/>
              <a:rect l="l" t="t" r="r" b="b"/>
              <a:pathLst>
                <a:path w="6814" h="11556" fill="none" extrusionOk="0">
                  <a:moveTo>
                    <a:pt x="38" y="1638"/>
                  </a:moveTo>
                  <a:lnTo>
                    <a:pt x="3821" y="11104"/>
                  </a:lnTo>
                  <a:lnTo>
                    <a:pt x="3821" y="11104"/>
                  </a:lnTo>
                  <a:lnTo>
                    <a:pt x="3896" y="11236"/>
                  </a:lnTo>
                  <a:lnTo>
                    <a:pt x="3990" y="11348"/>
                  </a:lnTo>
                  <a:lnTo>
                    <a:pt x="4085" y="11424"/>
                  </a:lnTo>
                  <a:lnTo>
                    <a:pt x="4216" y="11499"/>
                  </a:lnTo>
                  <a:lnTo>
                    <a:pt x="4216" y="11499"/>
                  </a:lnTo>
                  <a:lnTo>
                    <a:pt x="4348" y="11537"/>
                  </a:lnTo>
                  <a:lnTo>
                    <a:pt x="4480" y="11555"/>
                  </a:lnTo>
                  <a:lnTo>
                    <a:pt x="4611" y="11537"/>
                  </a:lnTo>
                  <a:lnTo>
                    <a:pt x="4743" y="11480"/>
                  </a:lnTo>
                  <a:lnTo>
                    <a:pt x="6399" y="10765"/>
                  </a:lnTo>
                  <a:lnTo>
                    <a:pt x="6399" y="10765"/>
                  </a:lnTo>
                  <a:lnTo>
                    <a:pt x="6512" y="10709"/>
                  </a:lnTo>
                  <a:lnTo>
                    <a:pt x="6606" y="10633"/>
                  </a:lnTo>
                  <a:lnTo>
                    <a:pt x="6700" y="10539"/>
                  </a:lnTo>
                  <a:lnTo>
                    <a:pt x="6757" y="10426"/>
                  </a:lnTo>
                  <a:lnTo>
                    <a:pt x="6757" y="10426"/>
                  </a:lnTo>
                  <a:lnTo>
                    <a:pt x="6794" y="10295"/>
                  </a:lnTo>
                  <a:lnTo>
                    <a:pt x="6813" y="10163"/>
                  </a:lnTo>
                  <a:lnTo>
                    <a:pt x="6813" y="10012"/>
                  </a:lnTo>
                  <a:lnTo>
                    <a:pt x="6776" y="9881"/>
                  </a:lnTo>
                  <a:lnTo>
                    <a:pt x="2974" y="433"/>
                  </a:lnTo>
                  <a:lnTo>
                    <a:pt x="2974" y="433"/>
                  </a:lnTo>
                  <a:lnTo>
                    <a:pt x="2918" y="320"/>
                  </a:lnTo>
                  <a:lnTo>
                    <a:pt x="2824" y="208"/>
                  </a:lnTo>
                  <a:lnTo>
                    <a:pt x="2730" y="113"/>
                  </a:lnTo>
                  <a:lnTo>
                    <a:pt x="2598" y="57"/>
                  </a:lnTo>
                  <a:lnTo>
                    <a:pt x="2598" y="57"/>
                  </a:lnTo>
                  <a:lnTo>
                    <a:pt x="2485" y="19"/>
                  </a:lnTo>
                  <a:lnTo>
                    <a:pt x="2334" y="1"/>
                  </a:lnTo>
                  <a:lnTo>
                    <a:pt x="2203" y="19"/>
                  </a:lnTo>
                  <a:lnTo>
                    <a:pt x="2071" y="57"/>
                  </a:lnTo>
                  <a:lnTo>
                    <a:pt x="415" y="735"/>
                  </a:lnTo>
                  <a:lnTo>
                    <a:pt x="415" y="735"/>
                  </a:lnTo>
                  <a:lnTo>
                    <a:pt x="321" y="772"/>
                  </a:lnTo>
                  <a:lnTo>
                    <a:pt x="245" y="847"/>
                  </a:lnTo>
                  <a:lnTo>
                    <a:pt x="170" y="904"/>
                  </a:lnTo>
                  <a:lnTo>
                    <a:pt x="95" y="998"/>
                  </a:lnTo>
                  <a:lnTo>
                    <a:pt x="95" y="998"/>
                  </a:lnTo>
                  <a:lnTo>
                    <a:pt x="38" y="1130"/>
                  </a:lnTo>
                  <a:lnTo>
                    <a:pt x="1" y="1299"/>
                  </a:lnTo>
                  <a:lnTo>
                    <a:pt x="1" y="1468"/>
                  </a:lnTo>
                  <a:lnTo>
                    <a:pt x="38" y="163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9" name="Google Shape;2599;p30"/>
            <p:cNvSpPr/>
            <p:nvPr/>
          </p:nvSpPr>
          <p:spPr>
            <a:xfrm>
              <a:off x="8991218" y="1762245"/>
              <a:ext cx="122561" cy="109246"/>
            </a:xfrm>
            <a:custGeom>
              <a:avLst/>
              <a:gdLst/>
              <a:ahLst/>
              <a:cxnLst/>
              <a:rect l="l" t="t" r="r" b="b"/>
              <a:pathLst>
                <a:path w="2429" h="2165" extrusionOk="0">
                  <a:moveTo>
                    <a:pt x="1902" y="0"/>
                  </a:moveTo>
                  <a:lnTo>
                    <a:pt x="1" y="1016"/>
                  </a:lnTo>
                  <a:lnTo>
                    <a:pt x="566" y="2164"/>
                  </a:lnTo>
                  <a:lnTo>
                    <a:pt x="2429" y="1129"/>
                  </a:lnTo>
                  <a:lnTo>
                    <a:pt x="1902"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0" name="Google Shape;2600;p30"/>
            <p:cNvSpPr/>
            <p:nvPr/>
          </p:nvSpPr>
          <p:spPr>
            <a:xfrm>
              <a:off x="8991218" y="1762245"/>
              <a:ext cx="122561" cy="109246"/>
            </a:xfrm>
            <a:custGeom>
              <a:avLst/>
              <a:gdLst/>
              <a:ahLst/>
              <a:cxnLst/>
              <a:rect l="l" t="t" r="r" b="b"/>
              <a:pathLst>
                <a:path w="2429" h="2165" fill="none" extrusionOk="0">
                  <a:moveTo>
                    <a:pt x="1902" y="0"/>
                  </a:moveTo>
                  <a:lnTo>
                    <a:pt x="1" y="1016"/>
                  </a:lnTo>
                  <a:lnTo>
                    <a:pt x="566" y="2164"/>
                  </a:lnTo>
                  <a:lnTo>
                    <a:pt x="2429" y="1129"/>
                  </a:lnTo>
                  <a:lnTo>
                    <a:pt x="190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1" name="Google Shape;2601;p30"/>
            <p:cNvSpPr/>
            <p:nvPr/>
          </p:nvSpPr>
          <p:spPr>
            <a:xfrm>
              <a:off x="8445255" y="3031843"/>
              <a:ext cx="320052" cy="584024"/>
            </a:xfrm>
            <a:custGeom>
              <a:avLst/>
              <a:gdLst/>
              <a:ahLst/>
              <a:cxnLst/>
              <a:rect l="l" t="t" r="r" b="b"/>
              <a:pathLst>
                <a:path w="6343" h="11574" extrusionOk="0">
                  <a:moveTo>
                    <a:pt x="3858" y="0"/>
                  </a:moveTo>
                  <a:lnTo>
                    <a:pt x="3764" y="19"/>
                  </a:lnTo>
                  <a:lnTo>
                    <a:pt x="3613" y="94"/>
                  </a:lnTo>
                  <a:lnTo>
                    <a:pt x="3482" y="188"/>
                  </a:lnTo>
                  <a:lnTo>
                    <a:pt x="3369" y="320"/>
                  </a:lnTo>
                  <a:lnTo>
                    <a:pt x="3293" y="471"/>
                  </a:lnTo>
                  <a:lnTo>
                    <a:pt x="38" y="10144"/>
                  </a:lnTo>
                  <a:lnTo>
                    <a:pt x="0" y="10275"/>
                  </a:lnTo>
                  <a:lnTo>
                    <a:pt x="0" y="10407"/>
                  </a:lnTo>
                  <a:lnTo>
                    <a:pt x="19" y="10558"/>
                  </a:lnTo>
                  <a:lnTo>
                    <a:pt x="75" y="10670"/>
                  </a:lnTo>
                  <a:lnTo>
                    <a:pt x="151" y="10783"/>
                  </a:lnTo>
                  <a:lnTo>
                    <a:pt x="245" y="10896"/>
                  </a:lnTo>
                  <a:lnTo>
                    <a:pt x="358" y="10972"/>
                  </a:lnTo>
                  <a:lnTo>
                    <a:pt x="489" y="11028"/>
                  </a:lnTo>
                  <a:lnTo>
                    <a:pt x="2202" y="11555"/>
                  </a:lnTo>
                  <a:lnTo>
                    <a:pt x="2334" y="11574"/>
                  </a:lnTo>
                  <a:lnTo>
                    <a:pt x="2465" y="11574"/>
                  </a:lnTo>
                  <a:lnTo>
                    <a:pt x="2578" y="11555"/>
                  </a:lnTo>
                  <a:lnTo>
                    <a:pt x="2691" y="11517"/>
                  </a:lnTo>
                  <a:lnTo>
                    <a:pt x="2823" y="11442"/>
                  </a:lnTo>
                  <a:lnTo>
                    <a:pt x="2917" y="11348"/>
                  </a:lnTo>
                  <a:lnTo>
                    <a:pt x="3011" y="11235"/>
                  </a:lnTo>
                  <a:lnTo>
                    <a:pt x="3068" y="11103"/>
                  </a:lnTo>
                  <a:lnTo>
                    <a:pt x="6304" y="1468"/>
                  </a:lnTo>
                  <a:lnTo>
                    <a:pt x="6342" y="1336"/>
                  </a:lnTo>
                  <a:lnTo>
                    <a:pt x="6342" y="1186"/>
                  </a:lnTo>
                  <a:lnTo>
                    <a:pt x="6323" y="1054"/>
                  </a:lnTo>
                  <a:lnTo>
                    <a:pt x="6267" y="941"/>
                  </a:lnTo>
                  <a:lnTo>
                    <a:pt x="6210" y="828"/>
                  </a:lnTo>
                  <a:lnTo>
                    <a:pt x="6116" y="715"/>
                  </a:lnTo>
                  <a:lnTo>
                    <a:pt x="6003" y="640"/>
                  </a:lnTo>
                  <a:lnTo>
                    <a:pt x="5872" y="583"/>
                  </a:lnTo>
                  <a:lnTo>
                    <a:pt x="4178" y="38"/>
                  </a:lnTo>
                  <a:lnTo>
                    <a:pt x="4065"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2" name="Google Shape;2602;p30"/>
            <p:cNvSpPr/>
            <p:nvPr/>
          </p:nvSpPr>
          <p:spPr>
            <a:xfrm>
              <a:off x="8445255" y="3031843"/>
              <a:ext cx="320052" cy="584024"/>
            </a:xfrm>
            <a:custGeom>
              <a:avLst/>
              <a:gdLst/>
              <a:ahLst/>
              <a:cxnLst/>
              <a:rect l="l" t="t" r="r" b="b"/>
              <a:pathLst>
                <a:path w="6343" h="11574" fill="none" extrusionOk="0">
                  <a:moveTo>
                    <a:pt x="3293" y="471"/>
                  </a:moveTo>
                  <a:lnTo>
                    <a:pt x="38" y="10144"/>
                  </a:lnTo>
                  <a:lnTo>
                    <a:pt x="38" y="10144"/>
                  </a:lnTo>
                  <a:lnTo>
                    <a:pt x="0" y="10275"/>
                  </a:lnTo>
                  <a:lnTo>
                    <a:pt x="0" y="10407"/>
                  </a:lnTo>
                  <a:lnTo>
                    <a:pt x="19" y="10558"/>
                  </a:lnTo>
                  <a:lnTo>
                    <a:pt x="75" y="10670"/>
                  </a:lnTo>
                  <a:lnTo>
                    <a:pt x="75" y="10670"/>
                  </a:lnTo>
                  <a:lnTo>
                    <a:pt x="151" y="10783"/>
                  </a:lnTo>
                  <a:lnTo>
                    <a:pt x="245" y="10896"/>
                  </a:lnTo>
                  <a:lnTo>
                    <a:pt x="358" y="10972"/>
                  </a:lnTo>
                  <a:lnTo>
                    <a:pt x="489" y="11028"/>
                  </a:lnTo>
                  <a:lnTo>
                    <a:pt x="2202" y="11555"/>
                  </a:lnTo>
                  <a:lnTo>
                    <a:pt x="2202" y="11555"/>
                  </a:lnTo>
                  <a:lnTo>
                    <a:pt x="2334" y="11574"/>
                  </a:lnTo>
                  <a:lnTo>
                    <a:pt x="2465" y="11574"/>
                  </a:lnTo>
                  <a:lnTo>
                    <a:pt x="2578" y="11555"/>
                  </a:lnTo>
                  <a:lnTo>
                    <a:pt x="2691" y="11517"/>
                  </a:lnTo>
                  <a:lnTo>
                    <a:pt x="2691" y="11517"/>
                  </a:lnTo>
                  <a:lnTo>
                    <a:pt x="2823" y="11442"/>
                  </a:lnTo>
                  <a:lnTo>
                    <a:pt x="2917" y="11348"/>
                  </a:lnTo>
                  <a:lnTo>
                    <a:pt x="3011" y="11235"/>
                  </a:lnTo>
                  <a:lnTo>
                    <a:pt x="3068" y="11103"/>
                  </a:lnTo>
                  <a:lnTo>
                    <a:pt x="6304" y="1468"/>
                  </a:lnTo>
                  <a:lnTo>
                    <a:pt x="6304" y="1468"/>
                  </a:lnTo>
                  <a:lnTo>
                    <a:pt x="6342" y="1336"/>
                  </a:lnTo>
                  <a:lnTo>
                    <a:pt x="6342" y="1186"/>
                  </a:lnTo>
                  <a:lnTo>
                    <a:pt x="6323" y="1054"/>
                  </a:lnTo>
                  <a:lnTo>
                    <a:pt x="6267" y="941"/>
                  </a:lnTo>
                  <a:lnTo>
                    <a:pt x="6267" y="941"/>
                  </a:lnTo>
                  <a:lnTo>
                    <a:pt x="6210" y="828"/>
                  </a:lnTo>
                  <a:lnTo>
                    <a:pt x="6116" y="715"/>
                  </a:lnTo>
                  <a:lnTo>
                    <a:pt x="6003" y="640"/>
                  </a:lnTo>
                  <a:lnTo>
                    <a:pt x="5872" y="583"/>
                  </a:lnTo>
                  <a:lnTo>
                    <a:pt x="4178" y="38"/>
                  </a:lnTo>
                  <a:lnTo>
                    <a:pt x="4178" y="38"/>
                  </a:lnTo>
                  <a:lnTo>
                    <a:pt x="4065" y="0"/>
                  </a:lnTo>
                  <a:lnTo>
                    <a:pt x="3971" y="0"/>
                  </a:lnTo>
                  <a:lnTo>
                    <a:pt x="3858" y="0"/>
                  </a:lnTo>
                  <a:lnTo>
                    <a:pt x="3764" y="19"/>
                  </a:lnTo>
                  <a:lnTo>
                    <a:pt x="3764" y="19"/>
                  </a:lnTo>
                  <a:lnTo>
                    <a:pt x="3613" y="94"/>
                  </a:lnTo>
                  <a:lnTo>
                    <a:pt x="3482" y="188"/>
                  </a:lnTo>
                  <a:lnTo>
                    <a:pt x="3369" y="320"/>
                  </a:lnTo>
                  <a:lnTo>
                    <a:pt x="3293" y="47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3" name="Google Shape;2603;p30"/>
            <p:cNvSpPr/>
            <p:nvPr/>
          </p:nvSpPr>
          <p:spPr>
            <a:xfrm>
              <a:off x="8476589" y="3481937"/>
              <a:ext cx="122511" cy="84571"/>
            </a:xfrm>
            <a:custGeom>
              <a:avLst/>
              <a:gdLst/>
              <a:ahLst/>
              <a:cxnLst/>
              <a:rect l="l" t="t" r="r" b="b"/>
              <a:pathLst>
                <a:path w="2428" h="1676" extrusionOk="0">
                  <a:moveTo>
                    <a:pt x="320" y="0"/>
                  </a:moveTo>
                  <a:lnTo>
                    <a:pt x="0" y="1224"/>
                  </a:lnTo>
                  <a:lnTo>
                    <a:pt x="2070" y="1675"/>
                  </a:lnTo>
                  <a:lnTo>
                    <a:pt x="2428" y="471"/>
                  </a:lnTo>
                  <a:lnTo>
                    <a:pt x="320"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4" name="Google Shape;2604;p30"/>
            <p:cNvSpPr/>
            <p:nvPr/>
          </p:nvSpPr>
          <p:spPr>
            <a:xfrm>
              <a:off x="8476589" y="3481937"/>
              <a:ext cx="122511" cy="84571"/>
            </a:xfrm>
            <a:custGeom>
              <a:avLst/>
              <a:gdLst/>
              <a:ahLst/>
              <a:cxnLst/>
              <a:rect l="l" t="t" r="r" b="b"/>
              <a:pathLst>
                <a:path w="2428" h="1676" fill="none" extrusionOk="0">
                  <a:moveTo>
                    <a:pt x="320" y="0"/>
                  </a:moveTo>
                  <a:lnTo>
                    <a:pt x="0" y="1224"/>
                  </a:lnTo>
                  <a:lnTo>
                    <a:pt x="2070" y="1675"/>
                  </a:lnTo>
                  <a:lnTo>
                    <a:pt x="2428" y="471"/>
                  </a:lnTo>
                  <a:lnTo>
                    <a:pt x="32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5" name="Google Shape;2605;p30"/>
            <p:cNvSpPr/>
            <p:nvPr/>
          </p:nvSpPr>
          <p:spPr>
            <a:xfrm>
              <a:off x="9400488" y="1478312"/>
              <a:ext cx="714125" cy="178578"/>
            </a:xfrm>
            <a:custGeom>
              <a:avLst/>
              <a:gdLst/>
              <a:ahLst/>
              <a:cxnLst/>
              <a:rect l="l" t="t" r="r" b="b"/>
              <a:pathLst>
                <a:path w="14153" h="3539" extrusionOk="0">
                  <a:moveTo>
                    <a:pt x="1582" y="0"/>
                  </a:moveTo>
                  <a:lnTo>
                    <a:pt x="1318" y="19"/>
                  </a:lnTo>
                  <a:lnTo>
                    <a:pt x="1074" y="75"/>
                  </a:lnTo>
                  <a:lnTo>
                    <a:pt x="829" y="170"/>
                  </a:lnTo>
                  <a:lnTo>
                    <a:pt x="622" y="301"/>
                  </a:lnTo>
                  <a:lnTo>
                    <a:pt x="471" y="414"/>
                  </a:lnTo>
                  <a:lnTo>
                    <a:pt x="340" y="565"/>
                  </a:lnTo>
                  <a:lnTo>
                    <a:pt x="227" y="734"/>
                  </a:lnTo>
                  <a:lnTo>
                    <a:pt x="133" y="903"/>
                  </a:lnTo>
                  <a:lnTo>
                    <a:pt x="57" y="1092"/>
                  </a:lnTo>
                  <a:lnTo>
                    <a:pt x="20" y="1280"/>
                  </a:lnTo>
                  <a:lnTo>
                    <a:pt x="1" y="1487"/>
                  </a:lnTo>
                  <a:lnTo>
                    <a:pt x="1" y="1713"/>
                  </a:lnTo>
                  <a:lnTo>
                    <a:pt x="39" y="1920"/>
                  </a:lnTo>
                  <a:lnTo>
                    <a:pt x="114" y="2127"/>
                  </a:lnTo>
                  <a:lnTo>
                    <a:pt x="208" y="2315"/>
                  </a:lnTo>
                  <a:lnTo>
                    <a:pt x="340" y="2503"/>
                  </a:lnTo>
                  <a:lnTo>
                    <a:pt x="434" y="2616"/>
                  </a:lnTo>
                  <a:lnTo>
                    <a:pt x="566" y="2729"/>
                  </a:lnTo>
                  <a:lnTo>
                    <a:pt x="697" y="2823"/>
                  </a:lnTo>
                  <a:lnTo>
                    <a:pt x="829" y="2898"/>
                  </a:lnTo>
                  <a:lnTo>
                    <a:pt x="980" y="2974"/>
                  </a:lnTo>
                  <a:lnTo>
                    <a:pt x="1149" y="3030"/>
                  </a:lnTo>
                  <a:lnTo>
                    <a:pt x="1299" y="3049"/>
                  </a:lnTo>
                  <a:lnTo>
                    <a:pt x="1469" y="3068"/>
                  </a:lnTo>
                  <a:lnTo>
                    <a:pt x="14078" y="3538"/>
                  </a:lnTo>
                  <a:lnTo>
                    <a:pt x="14078" y="3105"/>
                  </a:lnTo>
                  <a:lnTo>
                    <a:pt x="13795" y="3086"/>
                  </a:lnTo>
                  <a:lnTo>
                    <a:pt x="13852" y="1016"/>
                  </a:lnTo>
                  <a:lnTo>
                    <a:pt x="14134" y="1016"/>
                  </a:lnTo>
                  <a:lnTo>
                    <a:pt x="14153" y="377"/>
                  </a:lnTo>
                  <a:lnTo>
                    <a:pt x="158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6" name="Google Shape;2606;p30"/>
            <p:cNvSpPr/>
            <p:nvPr/>
          </p:nvSpPr>
          <p:spPr>
            <a:xfrm>
              <a:off x="9451805" y="1507729"/>
              <a:ext cx="647622" cy="126352"/>
            </a:xfrm>
            <a:custGeom>
              <a:avLst/>
              <a:gdLst/>
              <a:ahLst/>
              <a:cxnLst/>
              <a:rect l="l" t="t" r="r" b="b"/>
              <a:pathLst>
                <a:path w="12835" h="2504" extrusionOk="0">
                  <a:moveTo>
                    <a:pt x="791" y="1"/>
                  </a:moveTo>
                  <a:lnTo>
                    <a:pt x="640" y="38"/>
                  </a:lnTo>
                  <a:lnTo>
                    <a:pt x="508" y="95"/>
                  </a:lnTo>
                  <a:lnTo>
                    <a:pt x="377" y="170"/>
                  </a:lnTo>
                  <a:lnTo>
                    <a:pt x="282" y="264"/>
                  </a:lnTo>
                  <a:lnTo>
                    <a:pt x="207" y="339"/>
                  </a:lnTo>
                  <a:lnTo>
                    <a:pt x="132" y="433"/>
                  </a:lnTo>
                  <a:lnTo>
                    <a:pt x="75" y="546"/>
                  </a:lnTo>
                  <a:lnTo>
                    <a:pt x="38" y="659"/>
                  </a:lnTo>
                  <a:lnTo>
                    <a:pt x="0" y="791"/>
                  </a:lnTo>
                  <a:lnTo>
                    <a:pt x="0" y="904"/>
                  </a:lnTo>
                  <a:lnTo>
                    <a:pt x="0" y="1036"/>
                  </a:lnTo>
                  <a:lnTo>
                    <a:pt x="19" y="1167"/>
                  </a:lnTo>
                  <a:lnTo>
                    <a:pt x="75" y="1299"/>
                  </a:lnTo>
                  <a:lnTo>
                    <a:pt x="132" y="1412"/>
                  </a:lnTo>
                  <a:lnTo>
                    <a:pt x="207" y="1525"/>
                  </a:lnTo>
                  <a:lnTo>
                    <a:pt x="339" y="1657"/>
                  </a:lnTo>
                  <a:lnTo>
                    <a:pt x="508" y="1770"/>
                  </a:lnTo>
                  <a:lnTo>
                    <a:pt x="696" y="1845"/>
                  </a:lnTo>
                  <a:lnTo>
                    <a:pt x="791" y="1864"/>
                  </a:lnTo>
                  <a:lnTo>
                    <a:pt x="903" y="1864"/>
                  </a:lnTo>
                  <a:lnTo>
                    <a:pt x="12778" y="2503"/>
                  </a:lnTo>
                  <a:lnTo>
                    <a:pt x="12835" y="433"/>
                  </a:lnTo>
                  <a:lnTo>
                    <a:pt x="96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7" name="Google Shape;2607;p30"/>
            <p:cNvSpPr/>
            <p:nvPr/>
          </p:nvSpPr>
          <p:spPr>
            <a:xfrm>
              <a:off x="9357800" y="1318760"/>
              <a:ext cx="714075" cy="178578"/>
            </a:xfrm>
            <a:custGeom>
              <a:avLst/>
              <a:gdLst/>
              <a:ahLst/>
              <a:cxnLst/>
              <a:rect l="l" t="t" r="r" b="b"/>
              <a:pathLst>
                <a:path w="14152" h="3539" extrusionOk="0">
                  <a:moveTo>
                    <a:pt x="1581" y="1"/>
                  </a:moveTo>
                  <a:lnTo>
                    <a:pt x="1317" y="19"/>
                  </a:lnTo>
                  <a:lnTo>
                    <a:pt x="1073" y="76"/>
                  </a:lnTo>
                  <a:lnTo>
                    <a:pt x="828" y="170"/>
                  </a:lnTo>
                  <a:lnTo>
                    <a:pt x="621" y="302"/>
                  </a:lnTo>
                  <a:lnTo>
                    <a:pt x="471" y="415"/>
                  </a:lnTo>
                  <a:lnTo>
                    <a:pt x="339" y="565"/>
                  </a:lnTo>
                  <a:lnTo>
                    <a:pt x="226" y="734"/>
                  </a:lnTo>
                  <a:lnTo>
                    <a:pt x="132" y="904"/>
                  </a:lnTo>
                  <a:lnTo>
                    <a:pt x="57" y="1092"/>
                  </a:lnTo>
                  <a:lnTo>
                    <a:pt x="19" y="1280"/>
                  </a:lnTo>
                  <a:lnTo>
                    <a:pt x="0" y="1487"/>
                  </a:lnTo>
                  <a:lnTo>
                    <a:pt x="0" y="1713"/>
                  </a:lnTo>
                  <a:lnTo>
                    <a:pt x="38" y="1920"/>
                  </a:lnTo>
                  <a:lnTo>
                    <a:pt x="113" y="2127"/>
                  </a:lnTo>
                  <a:lnTo>
                    <a:pt x="207" y="2334"/>
                  </a:lnTo>
                  <a:lnTo>
                    <a:pt x="339" y="2503"/>
                  </a:lnTo>
                  <a:lnTo>
                    <a:pt x="433" y="2616"/>
                  </a:lnTo>
                  <a:lnTo>
                    <a:pt x="565" y="2729"/>
                  </a:lnTo>
                  <a:lnTo>
                    <a:pt x="696" y="2823"/>
                  </a:lnTo>
                  <a:lnTo>
                    <a:pt x="828" y="2899"/>
                  </a:lnTo>
                  <a:lnTo>
                    <a:pt x="979" y="2974"/>
                  </a:lnTo>
                  <a:lnTo>
                    <a:pt x="1129" y="3030"/>
                  </a:lnTo>
                  <a:lnTo>
                    <a:pt x="1299" y="3049"/>
                  </a:lnTo>
                  <a:lnTo>
                    <a:pt x="1468" y="3068"/>
                  </a:lnTo>
                  <a:lnTo>
                    <a:pt x="14077" y="3539"/>
                  </a:lnTo>
                  <a:lnTo>
                    <a:pt x="14077" y="3106"/>
                  </a:lnTo>
                  <a:lnTo>
                    <a:pt x="13776" y="3087"/>
                  </a:lnTo>
                  <a:lnTo>
                    <a:pt x="13832" y="1017"/>
                  </a:lnTo>
                  <a:lnTo>
                    <a:pt x="14133" y="1017"/>
                  </a:lnTo>
                  <a:lnTo>
                    <a:pt x="14152" y="377"/>
                  </a:lnTo>
                  <a:lnTo>
                    <a:pt x="158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8" name="Google Shape;2608;p30"/>
            <p:cNvSpPr/>
            <p:nvPr/>
          </p:nvSpPr>
          <p:spPr>
            <a:xfrm>
              <a:off x="9409066" y="1348178"/>
              <a:ext cx="646714" cy="126352"/>
            </a:xfrm>
            <a:custGeom>
              <a:avLst/>
              <a:gdLst/>
              <a:ahLst/>
              <a:cxnLst/>
              <a:rect l="l" t="t" r="r" b="b"/>
              <a:pathLst>
                <a:path w="12817" h="2504" extrusionOk="0">
                  <a:moveTo>
                    <a:pt x="791" y="1"/>
                  </a:moveTo>
                  <a:lnTo>
                    <a:pt x="640" y="39"/>
                  </a:lnTo>
                  <a:lnTo>
                    <a:pt x="508" y="95"/>
                  </a:lnTo>
                  <a:lnTo>
                    <a:pt x="377" y="170"/>
                  </a:lnTo>
                  <a:lnTo>
                    <a:pt x="283" y="264"/>
                  </a:lnTo>
                  <a:lnTo>
                    <a:pt x="207" y="340"/>
                  </a:lnTo>
                  <a:lnTo>
                    <a:pt x="132" y="434"/>
                  </a:lnTo>
                  <a:lnTo>
                    <a:pt x="76" y="547"/>
                  </a:lnTo>
                  <a:lnTo>
                    <a:pt x="38" y="660"/>
                  </a:lnTo>
                  <a:lnTo>
                    <a:pt x="0" y="791"/>
                  </a:lnTo>
                  <a:lnTo>
                    <a:pt x="0" y="904"/>
                  </a:lnTo>
                  <a:lnTo>
                    <a:pt x="0" y="1036"/>
                  </a:lnTo>
                  <a:lnTo>
                    <a:pt x="19" y="1168"/>
                  </a:lnTo>
                  <a:lnTo>
                    <a:pt x="76" y="1299"/>
                  </a:lnTo>
                  <a:lnTo>
                    <a:pt x="132" y="1412"/>
                  </a:lnTo>
                  <a:lnTo>
                    <a:pt x="207" y="1525"/>
                  </a:lnTo>
                  <a:lnTo>
                    <a:pt x="339" y="1657"/>
                  </a:lnTo>
                  <a:lnTo>
                    <a:pt x="508" y="1770"/>
                  </a:lnTo>
                  <a:lnTo>
                    <a:pt x="697" y="1845"/>
                  </a:lnTo>
                  <a:lnTo>
                    <a:pt x="791" y="1864"/>
                  </a:lnTo>
                  <a:lnTo>
                    <a:pt x="904" y="1864"/>
                  </a:lnTo>
                  <a:lnTo>
                    <a:pt x="12760" y="2504"/>
                  </a:lnTo>
                  <a:lnTo>
                    <a:pt x="12816" y="434"/>
                  </a:lnTo>
                  <a:lnTo>
                    <a:pt x="96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9" name="Google Shape;2609;p30"/>
            <p:cNvSpPr/>
            <p:nvPr/>
          </p:nvSpPr>
          <p:spPr>
            <a:xfrm>
              <a:off x="9459373" y="1164003"/>
              <a:ext cx="715084" cy="178578"/>
            </a:xfrm>
            <a:custGeom>
              <a:avLst/>
              <a:gdLst/>
              <a:ahLst/>
              <a:cxnLst/>
              <a:rect l="l" t="t" r="r" b="b"/>
              <a:pathLst>
                <a:path w="14172" h="3539" extrusionOk="0">
                  <a:moveTo>
                    <a:pt x="1582" y="0"/>
                  </a:moveTo>
                  <a:lnTo>
                    <a:pt x="1318" y="19"/>
                  </a:lnTo>
                  <a:lnTo>
                    <a:pt x="1073" y="75"/>
                  </a:lnTo>
                  <a:lnTo>
                    <a:pt x="848" y="169"/>
                  </a:lnTo>
                  <a:lnTo>
                    <a:pt x="641" y="301"/>
                  </a:lnTo>
                  <a:lnTo>
                    <a:pt x="471" y="433"/>
                  </a:lnTo>
                  <a:lnTo>
                    <a:pt x="339" y="565"/>
                  </a:lnTo>
                  <a:lnTo>
                    <a:pt x="227" y="734"/>
                  </a:lnTo>
                  <a:lnTo>
                    <a:pt x="132" y="903"/>
                  </a:lnTo>
                  <a:lnTo>
                    <a:pt x="57" y="1092"/>
                  </a:lnTo>
                  <a:lnTo>
                    <a:pt x="20" y="1299"/>
                  </a:lnTo>
                  <a:lnTo>
                    <a:pt x="1" y="1506"/>
                  </a:lnTo>
                  <a:lnTo>
                    <a:pt x="20" y="1713"/>
                  </a:lnTo>
                  <a:lnTo>
                    <a:pt x="57" y="1938"/>
                  </a:lnTo>
                  <a:lnTo>
                    <a:pt x="114" y="2145"/>
                  </a:lnTo>
                  <a:lnTo>
                    <a:pt x="227" y="2334"/>
                  </a:lnTo>
                  <a:lnTo>
                    <a:pt x="339" y="2503"/>
                  </a:lnTo>
                  <a:lnTo>
                    <a:pt x="452" y="2635"/>
                  </a:lnTo>
                  <a:lnTo>
                    <a:pt x="565" y="2729"/>
                  </a:lnTo>
                  <a:lnTo>
                    <a:pt x="697" y="2823"/>
                  </a:lnTo>
                  <a:lnTo>
                    <a:pt x="848" y="2917"/>
                  </a:lnTo>
                  <a:lnTo>
                    <a:pt x="998" y="2973"/>
                  </a:lnTo>
                  <a:lnTo>
                    <a:pt x="1149" y="3030"/>
                  </a:lnTo>
                  <a:lnTo>
                    <a:pt x="1318" y="3068"/>
                  </a:lnTo>
                  <a:lnTo>
                    <a:pt x="1487" y="3086"/>
                  </a:lnTo>
                  <a:lnTo>
                    <a:pt x="14077" y="3538"/>
                  </a:lnTo>
                  <a:lnTo>
                    <a:pt x="14096" y="3124"/>
                  </a:lnTo>
                  <a:lnTo>
                    <a:pt x="13795" y="3086"/>
                  </a:lnTo>
                  <a:lnTo>
                    <a:pt x="13851" y="1016"/>
                  </a:lnTo>
                  <a:lnTo>
                    <a:pt x="14153" y="1035"/>
                  </a:lnTo>
                  <a:lnTo>
                    <a:pt x="14171" y="376"/>
                  </a:lnTo>
                  <a:lnTo>
                    <a:pt x="158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0" name="Google Shape;2610;p30"/>
            <p:cNvSpPr/>
            <p:nvPr/>
          </p:nvSpPr>
          <p:spPr>
            <a:xfrm>
              <a:off x="9510639" y="1193420"/>
              <a:ext cx="647672" cy="126352"/>
            </a:xfrm>
            <a:custGeom>
              <a:avLst/>
              <a:gdLst/>
              <a:ahLst/>
              <a:cxnLst/>
              <a:rect l="l" t="t" r="r" b="b"/>
              <a:pathLst>
                <a:path w="12836" h="2504" extrusionOk="0">
                  <a:moveTo>
                    <a:pt x="961" y="0"/>
                  </a:moveTo>
                  <a:lnTo>
                    <a:pt x="810" y="19"/>
                  </a:lnTo>
                  <a:lnTo>
                    <a:pt x="660" y="57"/>
                  </a:lnTo>
                  <a:lnTo>
                    <a:pt x="509" y="113"/>
                  </a:lnTo>
                  <a:lnTo>
                    <a:pt x="396" y="189"/>
                  </a:lnTo>
                  <a:lnTo>
                    <a:pt x="302" y="264"/>
                  </a:lnTo>
                  <a:lnTo>
                    <a:pt x="208" y="358"/>
                  </a:lnTo>
                  <a:lnTo>
                    <a:pt x="151" y="452"/>
                  </a:lnTo>
                  <a:lnTo>
                    <a:pt x="95" y="565"/>
                  </a:lnTo>
                  <a:lnTo>
                    <a:pt x="39" y="678"/>
                  </a:lnTo>
                  <a:lnTo>
                    <a:pt x="20" y="791"/>
                  </a:lnTo>
                  <a:lnTo>
                    <a:pt x="1" y="923"/>
                  </a:lnTo>
                  <a:lnTo>
                    <a:pt x="1" y="1054"/>
                  </a:lnTo>
                  <a:lnTo>
                    <a:pt x="39" y="1186"/>
                  </a:lnTo>
                  <a:lnTo>
                    <a:pt x="76" y="1299"/>
                  </a:lnTo>
                  <a:lnTo>
                    <a:pt x="133" y="1431"/>
                  </a:lnTo>
                  <a:lnTo>
                    <a:pt x="208" y="1525"/>
                  </a:lnTo>
                  <a:lnTo>
                    <a:pt x="340" y="1675"/>
                  </a:lnTo>
                  <a:lnTo>
                    <a:pt x="509" y="1769"/>
                  </a:lnTo>
                  <a:lnTo>
                    <a:pt x="697" y="1845"/>
                  </a:lnTo>
                  <a:lnTo>
                    <a:pt x="810" y="1864"/>
                  </a:lnTo>
                  <a:lnTo>
                    <a:pt x="904" y="1882"/>
                  </a:lnTo>
                  <a:lnTo>
                    <a:pt x="12779" y="2503"/>
                  </a:lnTo>
                  <a:lnTo>
                    <a:pt x="12835" y="433"/>
                  </a:lnTo>
                  <a:lnTo>
                    <a:pt x="96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1" name="Google Shape;2611;p30"/>
            <p:cNvSpPr/>
            <p:nvPr/>
          </p:nvSpPr>
          <p:spPr>
            <a:xfrm>
              <a:off x="9759451" y="2057531"/>
              <a:ext cx="128263" cy="431181"/>
            </a:xfrm>
            <a:custGeom>
              <a:avLst/>
              <a:gdLst/>
              <a:ahLst/>
              <a:cxnLst/>
              <a:rect l="l" t="t" r="r" b="b"/>
              <a:pathLst>
                <a:path w="2542" h="8545" extrusionOk="0">
                  <a:moveTo>
                    <a:pt x="2221" y="1"/>
                  </a:moveTo>
                  <a:lnTo>
                    <a:pt x="2127" y="20"/>
                  </a:lnTo>
                  <a:lnTo>
                    <a:pt x="1901" y="151"/>
                  </a:lnTo>
                  <a:lnTo>
                    <a:pt x="1694" y="321"/>
                  </a:lnTo>
                  <a:lnTo>
                    <a:pt x="1487" y="490"/>
                  </a:lnTo>
                  <a:lnTo>
                    <a:pt x="1318" y="697"/>
                  </a:lnTo>
                  <a:lnTo>
                    <a:pt x="1148" y="904"/>
                  </a:lnTo>
                  <a:lnTo>
                    <a:pt x="979" y="1149"/>
                  </a:lnTo>
                  <a:lnTo>
                    <a:pt x="847" y="1393"/>
                  </a:lnTo>
                  <a:lnTo>
                    <a:pt x="716" y="1638"/>
                  </a:lnTo>
                  <a:lnTo>
                    <a:pt x="603" y="1901"/>
                  </a:lnTo>
                  <a:lnTo>
                    <a:pt x="490" y="2165"/>
                  </a:lnTo>
                  <a:lnTo>
                    <a:pt x="396" y="2447"/>
                  </a:lnTo>
                  <a:lnTo>
                    <a:pt x="320" y="2711"/>
                  </a:lnTo>
                  <a:lnTo>
                    <a:pt x="189" y="3238"/>
                  </a:lnTo>
                  <a:lnTo>
                    <a:pt x="95" y="3746"/>
                  </a:lnTo>
                  <a:lnTo>
                    <a:pt x="38" y="4348"/>
                  </a:lnTo>
                  <a:lnTo>
                    <a:pt x="1" y="4950"/>
                  </a:lnTo>
                  <a:lnTo>
                    <a:pt x="19" y="5571"/>
                  </a:lnTo>
                  <a:lnTo>
                    <a:pt x="57" y="6173"/>
                  </a:lnTo>
                  <a:lnTo>
                    <a:pt x="95" y="6475"/>
                  </a:lnTo>
                  <a:lnTo>
                    <a:pt x="151" y="6776"/>
                  </a:lnTo>
                  <a:lnTo>
                    <a:pt x="226" y="7077"/>
                  </a:lnTo>
                  <a:lnTo>
                    <a:pt x="302" y="7359"/>
                  </a:lnTo>
                  <a:lnTo>
                    <a:pt x="396" y="7660"/>
                  </a:lnTo>
                  <a:lnTo>
                    <a:pt x="490" y="7942"/>
                  </a:lnTo>
                  <a:lnTo>
                    <a:pt x="603" y="8225"/>
                  </a:lnTo>
                  <a:lnTo>
                    <a:pt x="734" y="8488"/>
                  </a:lnTo>
                  <a:lnTo>
                    <a:pt x="753" y="8526"/>
                  </a:lnTo>
                  <a:lnTo>
                    <a:pt x="791" y="8545"/>
                  </a:lnTo>
                  <a:lnTo>
                    <a:pt x="847" y="8545"/>
                  </a:lnTo>
                  <a:lnTo>
                    <a:pt x="904" y="8507"/>
                  </a:lnTo>
                  <a:lnTo>
                    <a:pt x="923" y="8488"/>
                  </a:lnTo>
                  <a:lnTo>
                    <a:pt x="923" y="8451"/>
                  </a:lnTo>
                  <a:lnTo>
                    <a:pt x="829" y="7359"/>
                  </a:lnTo>
                  <a:lnTo>
                    <a:pt x="734" y="6286"/>
                  </a:lnTo>
                  <a:lnTo>
                    <a:pt x="697" y="5741"/>
                  </a:lnTo>
                  <a:lnTo>
                    <a:pt x="697" y="5195"/>
                  </a:lnTo>
                  <a:lnTo>
                    <a:pt x="697" y="4649"/>
                  </a:lnTo>
                  <a:lnTo>
                    <a:pt x="753" y="4103"/>
                  </a:lnTo>
                  <a:lnTo>
                    <a:pt x="791" y="3821"/>
                  </a:lnTo>
                  <a:lnTo>
                    <a:pt x="829" y="3539"/>
                  </a:lnTo>
                  <a:lnTo>
                    <a:pt x="885" y="3256"/>
                  </a:lnTo>
                  <a:lnTo>
                    <a:pt x="960" y="2993"/>
                  </a:lnTo>
                  <a:lnTo>
                    <a:pt x="1036" y="2711"/>
                  </a:lnTo>
                  <a:lnTo>
                    <a:pt x="1148" y="2447"/>
                  </a:lnTo>
                  <a:lnTo>
                    <a:pt x="1261" y="2184"/>
                  </a:lnTo>
                  <a:lnTo>
                    <a:pt x="1393" y="1920"/>
                  </a:lnTo>
                  <a:lnTo>
                    <a:pt x="1506" y="1713"/>
                  </a:lnTo>
                  <a:lnTo>
                    <a:pt x="1638" y="1525"/>
                  </a:lnTo>
                  <a:lnTo>
                    <a:pt x="1939" y="1149"/>
                  </a:lnTo>
                  <a:lnTo>
                    <a:pt x="2240" y="791"/>
                  </a:lnTo>
                  <a:lnTo>
                    <a:pt x="2372" y="603"/>
                  </a:lnTo>
                  <a:lnTo>
                    <a:pt x="2503" y="396"/>
                  </a:lnTo>
                  <a:lnTo>
                    <a:pt x="2541" y="302"/>
                  </a:lnTo>
                  <a:lnTo>
                    <a:pt x="2541" y="227"/>
                  </a:lnTo>
                  <a:lnTo>
                    <a:pt x="2503" y="133"/>
                  </a:lnTo>
                  <a:lnTo>
                    <a:pt x="2466" y="76"/>
                  </a:lnTo>
                  <a:lnTo>
                    <a:pt x="2391" y="20"/>
                  </a:lnTo>
                  <a:lnTo>
                    <a:pt x="229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2" name="Google Shape;2612;p30"/>
            <p:cNvSpPr/>
            <p:nvPr/>
          </p:nvSpPr>
          <p:spPr>
            <a:xfrm>
              <a:off x="9758493" y="2057531"/>
              <a:ext cx="127304" cy="332430"/>
            </a:xfrm>
            <a:custGeom>
              <a:avLst/>
              <a:gdLst/>
              <a:ahLst/>
              <a:cxnLst/>
              <a:rect l="l" t="t" r="r" b="b"/>
              <a:pathLst>
                <a:path w="2523" h="6588" extrusionOk="0">
                  <a:moveTo>
                    <a:pt x="2203" y="1"/>
                  </a:moveTo>
                  <a:lnTo>
                    <a:pt x="2146" y="20"/>
                  </a:lnTo>
                  <a:lnTo>
                    <a:pt x="1920" y="151"/>
                  </a:lnTo>
                  <a:lnTo>
                    <a:pt x="1713" y="321"/>
                  </a:lnTo>
                  <a:lnTo>
                    <a:pt x="1506" y="490"/>
                  </a:lnTo>
                  <a:lnTo>
                    <a:pt x="1337" y="697"/>
                  </a:lnTo>
                  <a:lnTo>
                    <a:pt x="1167" y="904"/>
                  </a:lnTo>
                  <a:lnTo>
                    <a:pt x="998" y="1149"/>
                  </a:lnTo>
                  <a:lnTo>
                    <a:pt x="866" y="1393"/>
                  </a:lnTo>
                  <a:lnTo>
                    <a:pt x="735" y="1638"/>
                  </a:lnTo>
                  <a:lnTo>
                    <a:pt x="622" y="1901"/>
                  </a:lnTo>
                  <a:lnTo>
                    <a:pt x="509" y="2165"/>
                  </a:lnTo>
                  <a:lnTo>
                    <a:pt x="415" y="2447"/>
                  </a:lnTo>
                  <a:lnTo>
                    <a:pt x="339" y="2711"/>
                  </a:lnTo>
                  <a:lnTo>
                    <a:pt x="208" y="3238"/>
                  </a:lnTo>
                  <a:lnTo>
                    <a:pt x="114" y="3746"/>
                  </a:lnTo>
                  <a:lnTo>
                    <a:pt x="76" y="4103"/>
                  </a:lnTo>
                  <a:lnTo>
                    <a:pt x="38" y="4480"/>
                  </a:lnTo>
                  <a:lnTo>
                    <a:pt x="20" y="4837"/>
                  </a:lnTo>
                  <a:lnTo>
                    <a:pt x="20" y="5214"/>
                  </a:lnTo>
                  <a:lnTo>
                    <a:pt x="1" y="5534"/>
                  </a:lnTo>
                  <a:lnTo>
                    <a:pt x="1" y="5853"/>
                  </a:lnTo>
                  <a:lnTo>
                    <a:pt x="1" y="6173"/>
                  </a:lnTo>
                  <a:lnTo>
                    <a:pt x="38" y="6493"/>
                  </a:lnTo>
                  <a:lnTo>
                    <a:pt x="57" y="6531"/>
                  </a:lnTo>
                  <a:lnTo>
                    <a:pt x="76" y="6569"/>
                  </a:lnTo>
                  <a:lnTo>
                    <a:pt x="114" y="6587"/>
                  </a:lnTo>
                  <a:lnTo>
                    <a:pt x="189" y="6587"/>
                  </a:lnTo>
                  <a:lnTo>
                    <a:pt x="208" y="6569"/>
                  </a:lnTo>
                  <a:lnTo>
                    <a:pt x="245" y="6531"/>
                  </a:lnTo>
                  <a:lnTo>
                    <a:pt x="245" y="6493"/>
                  </a:lnTo>
                  <a:lnTo>
                    <a:pt x="283" y="5910"/>
                  </a:lnTo>
                  <a:lnTo>
                    <a:pt x="339" y="5327"/>
                  </a:lnTo>
                  <a:lnTo>
                    <a:pt x="396" y="4781"/>
                  </a:lnTo>
                  <a:lnTo>
                    <a:pt x="490" y="4216"/>
                  </a:lnTo>
                  <a:lnTo>
                    <a:pt x="584" y="3670"/>
                  </a:lnTo>
                  <a:lnTo>
                    <a:pt x="735" y="3125"/>
                  </a:lnTo>
                  <a:lnTo>
                    <a:pt x="904" y="2579"/>
                  </a:lnTo>
                  <a:lnTo>
                    <a:pt x="1111" y="2033"/>
                  </a:lnTo>
                  <a:lnTo>
                    <a:pt x="1111" y="1996"/>
                  </a:lnTo>
                  <a:lnTo>
                    <a:pt x="1092" y="1958"/>
                  </a:lnTo>
                  <a:lnTo>
                    <a:pt x="1055" y="1958"/>
                  </a:lnTo>
                  <a:lnTo>
                    <a:pt x="1017" y="1977"/>
                  </a:lnTo>
                  <a:lnTo>
                    <a:pt x="848" y="2334"/>
                  </a:lnTo>
                  <a:lnTo>
                    <a:pt x="678" y="2692"/>
                  </a:lnTo>
                  <a:lnTo>
                    <a:pt x="546" y="3049"/>
                  </a:lnTo>
                  <a:lnTo>
                    <a:pt x="415" y="3426"/>
                  </a:lnTo>
                  <a:lnTo>
                    <a:pt x="546" y="2899"/>
                  </a:lnTo>
                  <a:lnTo>
                    <a:pt x="716" y="2410"/>
                  </a:lnTo>
                  <a:lnTo>
                    <a:pt x="904" y="1920"/>
                  </a:lnTo>
                  <a:lnTo>
                    <a:pt x="1017" y="1694"/>
                  </a:lnTo>
                  <a:lnTo>
                    <a:pt x="1130" y="1450"/>
                  </a:lnTo>
                  <a:lnTo>
                    <a:pt x="1262" y="1243"/>
                  </a:lnTo>
                  <a:lnTo>
                    <a:pt x="1412" y="1017"/>
                  </a:lnTo>
                  <a:lnTo>
                    <a:pt x="1544" y="848"/>
                  </a:lnTo>
                  <a:lnTo>
                    <a:pt x="1676" y="716"/>
                  </a:lnTo>
                  <a:lnTo>
                    <a:pt x="1807" y="584"/>
                  </a:lnTo>
                  <a:lnTo>
                    <a:pt x="1939" y="490"/>
                  </a:lnTo>
                  <a:lnTo>
                    <a:pt x="2221" y="302"/>
                  </a:lnTo>
                  <a:lnTo>
                    <a:pt x="2522" y="133"/>
                  </a:lnTo>
                  <a:lnTo>
                    <a:pt x="2466" y="57"/>
                  </a:lnTo>
                  <a:lnTo>
                    <a:pt x="2372"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3" name="Google Shape;2613;p30"/>
            <p:cNvSpPr/>
            <p:nvPr/>
          </p:nvSpPr>
          <p:spPr>
            <a:xfrm>
              <a:off x="9720497" y="1889452"/>
              <a:ext cx="298254" cy="316283"/>
            </a:xfrm>
            <a:custGeom>
              <a:avLst/>
              <a:gdLst/>
              <a:ahLst/>
              <a:cxnLst/>
              <a:rect l="l" t="t" r="r" b="b"/>
              <a:pathLst>
                <a:path w="5911" h="6268" extrusionOk="0">
                  <a:moveTo>
                    <a:pt x="2429" y="1"/>
                  </a:move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1732" y="2673"/>
                  </a:lnTo>
                  <a:lnTo>
                    <a:pt x="1506" y="2654"/>
                  </a:lnTo>
                  <a:lnTo>
                    <a:pt x="1281" y="2654"/>
                  </a:lnTo>
                  <a:lnTo>
                    <a:pt x="1055" y="2692"/>
                  </a:lnTo>
                  <a:lnTo>
                    <a:pt x="848" y="2730"/>
                  </a:lnTo>
                  <a:lnTo>
                    <a:pt x="641" y="2824"/>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184" y="4875"/>
                  </a:lnTo>
                  <a:lnTo>
                    <a:pt x="2316" y="4762"/>
                  </a:lnTo>
                  <a:lnTo>
                    <a:pt x="2259" y="5101"/>
                  </a:lnTo>
                  <a:lnTo>
                    <a:pt x="2240" y="525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198" y="4630"/>
                  </a:lnTo>
                  <a:lnTo>
                    <a:pt x="4160" y="4461"/>
                  </a:lnTo>
                  <a:lnTo>
                    <a:pt x="4103" y="4292"/>
                  </a:lnTo>
                  <a:lnTo>
                    <a:pt x="4028" y="4141"/>
                  </a:lnTo>
                  <a:lnTo>
                    <a:pt x="3953" y="3990"/>
                  </a:lnTo>
                  <a:lnTo>
                    <a:pt x="3859" y="3859"/>
                  </a:lnTo>
                  <a:lnTo>
                    <a:pt x="3765" y="3727"/>
                  </a:lnTo>
                  <a:lnTo>
                    <a:pt x="3652" y="3595"/>
                  </a:lnTo>
                  <a:lnTo>
                    <a:pt x="3953" y="3783"/>
                  </a:lnTo>
                  <a:lnTo>
                    <a:pt x="4254" y="3953"/>
                  </a:lnTo>
                  <a:lnTo>
                    <a:pt x="4423" y="4028"/>
                  </a:lnTo>
                  <a:lnTo>
                    <a:pt x="4574" y="4085"/>
                  </a:lnTo>
                  <a:lnTo>
                    <a:pt x="4743" y="4141"/>
                  </a:lnTo>
                  <a:lnTo>
                    <a:pt x="4913"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539" y="1676"/>
                  </a:lnTo>
                  <a:lnTo>
                    <a:pt x="3595" y="1375"/>
                  </a:lnTo>
                  <a:lnTo>
                    <a:pt x="3614" y="1243"/>
                  </a:lnTo>
                  <a:lnTo>
                    <a:pt x="3614" y="1092"/>
                  </a:lnTo>
                  <a:lnTo>
                    <a:pt x="3595" y="942"/>
                  </a:lnTo>
                  <a:lnTo>
                    <a:pt x="3577" y="810"/>
                  </a:lnTo>
                  <a:lnTo>
                    <a:pt x="3501" y="622"/>
                  </a:lnTo>
                  <a:lnTo>
                    <a:pt x="3388" y="434"/>
                  </a:lnTo>
                  <a:lnTo>
                    <a:pt x="3257" y="283"/>
                  </a:lnTo>
                  <a:lnTo>
                    <a:pt x="3106" y="170"/>
                  </a:lnTo>
                  <a:lnTo>
                    <a:pt x="2937" y="76"/>
                  </a:lnTo>
                  <a:lnTo>
                    <a:pt x="2749" y="20"/>
                  </a:lnTo>
                  <a:lnTo>
                    <a:pt x="254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4" name="Google Shape;2614;p30"/>
            <p:cNvSpPr/>
            <p:nvPr/>
          </p:nvSpPr>
          <p:spPr>
            <a:xfrm>
              <a:off x="9720497" y="1889452"/>
              <a:ext cx="298254" cy="316283"/>
            </a:xfrm>
            <a:custGeom>
              <a:avLst/>
              <a:gdLst/>
              <a:ahLst/>
              <a:cxnLst/>
              <a:rect l="l" t="t" r="r" b="b"/>
              <a:pathLst>
                <a:path w="5911" h="6268" fill="none" extrusionOk="0">
                  <a:moveTo>
                    <a:pt x="5891" y="2955"/>
                  </a:move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445" y="1958"/>
                  </a:lnTo>
                  <a:lnTo>
                    <a:pt x="3539" y="1676"/>
                  </a:lnTo>
                  <a:lnTo>
                    <a:pt x="3595" y="1375"/>
                  </a:lnTo>
                  <a:lnTo>
                    <a:pt x="3614" y="1243"/>
                  </a:lnTo>
                  <a:lnTo>
                    <a:pt x="3614" y="1092"/>
                  </a:lnTo>
                  <a:lnTo>
                    <a:pt x="3595" y="942"/>
                  </a:lnTo>
                  <a:lnTo>
                    <a:pt x="3577" y="810"/>
                  </a:lnTo>
                  <a:lnTo>
                    <a:pt x="3577" y="810"/>
                  </a:lnTo>
                  <a:lnTo>
                    <a:pt x="3501" y="622"/>
                  </a:lnTo>
                  <a:lnTo>
                    <a:pt x="3388" y="434"/>
                  </a:lnTo>
                  <a:lnTo>
                    <a:pt x="3257" y="283"/>
                  </a:lnTo>
                  <a:lnTo>
                    <a:pt x="3106" y="170"/>
                  </a:lnTo>
                  <a:lnTo>
                    <a:pt x="2937" y="76"/>
                  </a:lnTo>
                  <a:lnTo>
                    <a:pt x="2749" y="20"/>
                  </a:lnTo>
                  <a:lnTo>
                    <a:pt x="2541" y="1"/>
                  </a:lnTo>
                  <a:lnTo>
                    <a:pt x="2429" y="1"/>
                  </a:lnTo>
                  <a:lnTo>
                    <a:pt x="2334" y="20"/>
                  </a:ln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2203" y="2748"/>
                  </a:lnTo>
                  <a:lnTo>
                    <a:pt x="1732" y="2673"/>
                  </a:lnTo>
                  <a:lnTo>
                    <a:pt x="1506" y="2654"/>
                  </a:lnTo>
                  <a:lnTo>
                    <a:pt x="1281" y="2654"/>
                  </a:lnTo>
                  <a:lnTo>
                    <a:pt x="1055" y="2692"/>
                  </a:lnTo>
                  <a:lnTo>
                    <a:pt x="848" y="2730"/>
                  </a:lnTo>
                  <a:lnTo>
                    <a:pt x="641" y="2824"/>
                  </a:lnTo>
                  <a:lnTo>
                    <a:pt x="434" y="2937"/>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052" y="4969"/>
                  </a:lnTo>
                  <a:lnTo>
                    <a:pt x="2184" y="4875"/>
                  </a:lnTo>
                  <a:lnTo>
                    <a:pt x="2316" y="4762"/>
                  </a:lnTo>
                  <a:lnTo>
                    <a:pt x="2316" y="4762"/>
                  </a:lnTo>
                  <a:lnTo>
                    <a:pt x="2259" y="5101"/>
                  </a:lnTo>
                  <a:lnTo>
                    <a:pt x="2240" y="5251"/>
                  </a:lnTo>
                  <a:lnTo>
                    <a:pt x="2240" y="542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235" y="4818"/>
                  </a:lnTo>
                  <a:lnTo>
                    <a:pt x="4198" y="4630"/>
                  </a:lnTo>
                  <a:lnTo>
                    <a:pt x="4160" y="4461"/>
                  </a:lnTo>
                  <a:lnTo>
                    <a:pt x="4103" y="4292"/>
                  </a:lnTo>
                  <a:lnTo>
                    <a:pt x="4028" y="4141"/>
                  </a:lnTo>
                  <a:lnTo>
                    <a:pt x="3953" y="3990"/>
                  </a:lnTo>
                  <a:lnTo>
                    <a:pt x="3859" y="3859"/>
                  </a:lnTo>
                  <a:lnTo>
                    <a:pt x="3765" y="3727"/>
                  </a:lnTo>
                  <a:lnTo>
                    <a:pt x="3652" y="3595"/>
                  </a:lnTo>
                  <a:lnTo>
                    <a:pt x="3652" y="3595"/>
                  </a:lnTo>
                  <a:lnTo>
                    <a:pt x="3953" y="3783"/>
                  </a:lnTo>
                  <a:lnTo>
                    <a:pt x="4254" y="3953"/>
                  </a:lnTo>
                  <a:lnTo>
                    <a:pt x="4423" y="4028"/>
                  </a:lnTo>
                  <a:lnTo>
                    <a:pt x="4574" y="4085"/>
                  </a:lnTo>
                  <a:lnTo>
                    <a:pt x="4743" y="4141"/>
                  </a:lnTo>
                  <a:lnTo>
                    <a:pt x="4913" y="4160"/>
                  </a:lnTo>
                  <a:lnTo>
                    <a:pt x="4913" y="4160"/>
                  </a:lnTo>
                  <a:lnTo>
                    <a:pt x="5044"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5" name="Google Shape;2615;p30"/>
            <p:cNvSpPr/>
            <p:nvPr/>
          </p:nvSpPr>
          <p:spPr>
            <a:xfrm>
              <a:off x="9811676" y="2016709"/>
              <a:ext cx="99754" cy="100718"/>
            </a:xfrm>
            <a:custGeom>
              <a:avLst/>
              <a:gdLst/>
              <a:ahLst/>
              <a:cxnLst/>
              <a:rect l="l" t="t" r="r" b="b"/>
              <a:pathLst>
                <a:path w="1977" h="1996" extrusionOk="0">
                  <a:moveTo>
                    <a:pt x="1205" y="1"/>
                  </a:moveTo>
                  <a:lnTo>
                    <a:pt x="1054" y="19"/>
                  </a:lnTo>
                  <a:lnTo>
                    <a:pt x="885" y="57"/>
                  </a:lnTo>
                  <a:lnTo>
                    <a:pt x="810" y="38"/>
                  </a:lnTo>
                  <a:lnTo>
                    <a:pt x="659" y="38"/>
                  </a:lnTo>
                  <a:lnTo>
                    <a:pt x="565" y="57"/>
                  </a:lnTo>
                  <a:lnTo>
                    <a:pt x="415" y="132"/>
                  </a:lnTo>
                  <a:lnTo>
                    <a:pt x="283" y="226"/>
                  </a:lnTo>
                  <a:lnTo>
                    <a:pt x="170" y="358"/>
                  </a:lnTo>
                  <a:lnTo>
                    <a:pt x="95" y="490"/>
                  </a:lnTo>
                  <a:lnTo>
                    <a:pt x="38" y="640"/>
                  </a:lnTo>
                  <a:lnTo>
                    <a:pt x="19" y="791"/>
                  </a:lnTo>
                  <a:lnTo>
                    <a:pt x="1" y="960"/>
                  </a:lnTo>
                  <a:lnTo>
                    <a:pt x="19" y="1130"/>
                  </a:lnTo>
                  <a:lnTo>
                    <a:pt x="57" y="1280"/>
                  </a:lnTo>
                  <a:lnTo>
                    <a:pt x="113" y="1431"/>
                  </a:lnTo>
                  <a:lnTo>
                    <a:pt x="189" y="1581"/>
                  </a:lnTo>
                  <a:lnTo>
                    <a:pt x="302" y="1713"/>
                  </a:lnTo>
                  <a:lnTo>
                    <a:pt x="415" y="1807"/>
                  </a:lnTo>
                  <a:lnTo>
                    <a:pt x="527" y="1901"/>
                  </a:lnTo>
                  <a:lnTo>
                    <a:pt x="678" y="1958"/>
                  </a:lnTo>
                  <a:lnTo>
                    <a:pt x="810" y="1977"/>
                  </a:lnTo>
                  <a:lnTo>
                    <a:pt x="960" y="1995"/>
                  </a:lnTo>
                  <a:lnTo>
                    <a:pt x="1111" y="1977"/>
                  </a:lnTo>
                  <a:lnTo>
                    <a:pt x="1243" y="1958"/>
                  </a:lnTo>
                  <a:lnTo>
                    <a:pt x="1374" y="1901"/>
                  </a:lnTo>
                  <a:lnTo>
                    <a:pt x="1506" y="1826"/>
                  </a:lnTo>
                  <a:lnTo>
                    <a:pt x="1638" y="1732"/>
                  </a:lnTo>
                  <a:lnTo>
                    <a:pt x="1732" y="1619"/>
                  </a:lnTo>
                  <a:lnTo>
                    <a:pt x="1826" y="1506"/>
                  </a:lnTo>
                  <a:lnTo>
                    <a:pt x="1901" y="1356"/>
                  </a:lnTo>
                  <a:lnTo>
                    <a:pt x="1939" y="1186"/>
                  </a:lnTo>
                  <a:lnTo>
                    <a:pt x="1977" y="1036"/>
                  </a:lnTo>
                  <a:lnTo>
                    <a:pt x="1977" y="885"/>
                  </a:lnTo>
                  <a:lnTo>
                    <a:pt x="1958" y="716"/>
                  </a:lnTo>
                  <a:lnTo>
                    <a:pt x="1920" y="565"/>
                  </a:lnTo>
                  <a:lnTo>
                    <a:pt x="1845" y="433"/>
                  </a:lnTo>
                  <a:lnTo>
                    <a:pt x="1770" y="302"/>
                  </a:lnTo>
                  <a:lnTo>
                    <a:pt x="1657" y="189"/>
                  </a:lnTo>
                  <a:lnTo>
                    <a:pt x="1525" y="95"/>
                  </a:lnTo>
                  <a:lnTo>
                    <a:pt x="1374" y="38"/>
                  </a:lnTo>
                  <a:lnTo>
                    <a:pt x="1205"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6" name="Google Shape;2616;p30"/>
            <p:cNvSpPr/>
            <p:nvPr/>
          </p:nvSpPr>
          <p:spPr>
            <a:xfrm>
              <a:off x="9780341" y="2233229"/>
              <a:ext cx="179528" cy="79828"/>
            </a:xfrm>
            <a:custGeom>
              <a:avLst/>
              <a:gdLst/>
              <a:ahLst/>
              <a:cxnLst/>
              <a:rect l="l" t="t" r="r" b="b"/>
              <a:pathLst>
                <a:path w="3558" h="1582" extrusionOk="0">
                  <a:moveTo>
                    <a:pt x="2165" y="0"/>
                  </a:moveTo>
                  <a:lnTo>
                    <a:pt x="1807" y="19"/>
                  </a:lnTo>
                  <a:lnTo>
                    <a:pt x="1468" y="76"/>
                  </a:lnTo>
                  <a:lnTo>
                    <a:pt x="1186" y="170"/>
                  </a:lnTo>
                  <a:lnTo>
                    <a:pt x="923" y="264"/>
                  </a:lnTo>
                  <a:lnTo>
                    <a:pt x="697" y="377"/>
                  </a:lnTo>
                  <a:lnTo>
                    <a:pt x="527" y="508"/>
                  </a:lnTo>
                  <a:lnTo>
                    <a:pt x="377" y="640"/>
                  </a:lnTo>
                  <a:lnTo>
                    <a:pt x="245" y="772"/>
                  </a:lnTo>
                  <a:lnTo>
                    <a:pt x="151" y="885"/>
                  </a:lnTo>
                  <a:lnTo>
                    <a:pt x="19" y="1054"/>
                  </a:lnTo>
                  <a:lnTo>
                    <a:pt x="1" y="1129"/>
                  </a:lnTo>
                  <a:lnTo>
                    <a:pt x="189" y="1242"/>
                  </a:lnTo>
                  <a:lnTo>
                    <a:pt x="377" y="1355"/>
                  </a:lnTo>
                  <a:lnTo>
                    <a:pt x="565" y="1431"/>
                  </a:lnTo>
                  <a:lnTo>
                    <a:pt x="753" y="1506"/>
                  </a:lnTo>
                  <a:lnTo>
                    <a:pt x="923" y="1543"/>
                  </a:lnTo>
                  <a:lnTo>
                    <a:pt x="1092" y="1562"/>
                  </a:lnTo>
                  <a:lnTo>
                    <a:pt x="1261" y="1581"/>
                  </a:lnTo>
                  <a:lnTo>
                    <a:pt x="1431" y="1581"/>
                  </a:lnTo>
                  <a:lnTo>
                    <a:pt x="1581" y="1562"/>
                  </a:lnTo>
                  <a:lnTo>
                    <a:pt x="1751" y="1543"/>
                  </a:lnTo>
                  <a:lnTo>
                    <a:pt x="1901" y="1506"/>
                  </a:lnTo>
                  <a:lnTo>
                    <a:pt x="2033" y="1449"/>
                  </a:lnTo>
                  <a:lnTo>
                    <a:pt x="2315" y="1336"/>
                  </a:lnTo>
                  <a:lnTo>
                    <a:pt x="2560" y="1186"/>
                  </a:lnTo>
                  <a:lnTo>
                    <a:pt x="2786" y="1017"/>
                  </a:lnTo>
                  <a:lnTo>
                    <a:pt x="2974" y="847"/>
                  </a:lnTo>
                  <a:lnTo>
                    <a:pt x="3162" y="678"/>
                  </a:lnTo>
                  <a:lnTo>
                    <a:pt x="3294" y="527"/>
                  </a:lnTo>
                  <a:lnTo>
                    <a:pt x="3501" y="264"/>
                  </a:lnTo>
                  <a:lnTo>
                    <a:pt x="3557" y="170"/>
                  </a:lnTo>
                  <a:lnTo>
                    <a:pt x="3049" y="57"/>
                  </a:lnTo>
                  <a:lnTo>
                    <a:pt x="259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7" name="Google Shape;2617;p30"/>
            <p:cNvSpPr/>
            <p:nvPr/>
          </p:nvSpPr>
          <p:spPr>
            <a:xfrm>
              <a:off x="9785084" y="2251243"/>
              <a:ext cx="158638" cy="61813"/>
            </a:xfrm>
            <a:custGeom>
              <a:avLst/>
              <a:gdLst/>
              <a:ahLst/>
              <a:cxnLst/>
              <a:rect l="l" t="t" r="r" b="b"/>
              <a:pathLst>
                <a:path w="3144" h="1225" extrusionOk="0">
                  <a:moveTo>
                    <a:pt x="2560" y="1"/>
                  </a:moveTo>
                  <a:lnTo>
                    <a:pt x="2428" y="20"/>
                  </a:lnTo>
                  <a:lnTo>
                    <a:pt x="2297" y="38"/>
                  </a:lnTo>
                  <a:lnTo>
                    <a:pt x="2165" y="76"/>
                  </a:lnTo>
                  <a:lnTo>
                    <a:pt x="1920" y="170"/>
                  </a:lnTo>
                  <a:lnTo>
                    <a:pt x="1676" y="302"/>
                  </a:lnTo>
                  <a:lnTo>
                    <a:pt x="1186" y="528"/>
                  </a:lnTo>
                  <a:lnTo>
                    <a:pt x="1393" y="358"/>
                  </a:lnTo>
                  <a:lnTo>
                    <a:pt x="1600" y="189"/>
                  </a:lnTo>
                  <a:lnTo>
                    <a:pt x="1619" y="170"/>
                  </a:lnTo>
                  <a:lnTo>
                    <a:pt x="1619" y="133"/>
                  </a:lnTo>
                  <a:lnTo>
                    <a:pt x="1581" y="95"/>
                  </a:lnTo>
                  <a:lnTo>
                    <a:pt x="1544" y="114"/>
                  </a:lnTo>
                  <a:lnTo>
                    <a:pt x="1205" y="321"/>
                  </a:lnTo>
                  <a:lnTo>
                    <a:pt x="866" y="547"/>
                  </a:lnTo>
                  <a:lnTo>
                    <a:pt x="678" y="641"/>
                  </a:lnTo>
                  <a:lnTo>
                    <a:pt x="509" y="716"/>
                  </a:lnTo>
                  <a:lnTo>
                    <a:pt x="302" y="772"/>
                  </a:lnTo>
                  <a:lnTo>
                    <a:pt x="114" y="810"/>
                  </a:lnTo>
                  <a:lnTo>
                    <a:pt x="57" y="829"/>
                  </a:lnTo>
                  <a:lnTo>
                    <a:pt x="19" y="848"/>
                  </a:lnTo>
                  <a:lnTo>
                    <a:pt x="1" y="885"/>
                  </a:lnTo>
                  <a:lnTo>
                    <a:pt x="1" y="942"/>
                  </a:lnTo>
                  <a:lnTo>
                    <a:pt x="1" y="979"/>
                  </a:lnTo>
                  <a:lnTo>
                    <a:pt x="19" y="1017"/>
                  </a:lnTo>
                  <a:lnTo>
                    <a:pt x="57" y="1036"/>
                  </a:lnTo>
                  <a:lnTo>
                    <a:pt x="114" y="1055"/>
                  </a:lnTo>
                  <a:lnTo>
                    <a:pt x="283" y="1036"/>
                  </a:lnTo>
                  <a:lnTo>
                    <a:pt x="339" y="1055"/>
                  </a:lnTo>
                  <a:lnTo>
                    <a:pt x="452" y="1074"/>
                  </a:lnTo>
                  <a:lnTo>
                    <a:pt x="678" y="1149"/>
                  </a:lnTo>
                  <a:lnTo>
                    <a:pt x="904" y="1186"/>
                  </a:lnTo>
                  <a:lnTo>
                    <a:pt x="1111" y="1224"/>
                  </a:lnTo>
                  <a:lnTo>
                    <a:pt x="1318" y="1224"/>
                  </a:lnTo>
                  <a:lnTo>
                    <a:pt x="1525" y="1205"/>
                  </a:lnTo>
                  <a:lnTo>
                    <a:pt x="1713" y="1168"/>
                  </a:lnTo>
                  <a:lnTo>
                    <a:pt x="1901" y="1111"/>
                  </a:lnTo>
                  <a:lnTo>
                    <a:pt x="2090" y="1036"/>
                  </a:lnTo>
                  <a:lnTo>
                    <a:pt x="2259" y="961"/>
                  </a:lnTo>
                  <a:lnTo>
                    <a:pt x="2409" y="867"/>
                  </a:lnTo>
                  <a:lnTo>
                    <a:pt x="2692" y="660"/>
                  </a:lnTo>
                  <a:lnTo>
                    <a:pt x="2936" y="434"/>
                  </a:lnTo>
                  <a:lnTo>
                    <a:pt x="3143" y="227"/>
                  </a:lnTo>
                  <a:lnTo>
                    <a:pt x="3143" y="227"/>
                  </a:lnTo>
                  <a:lnTo>
                    <a:pt x="2861" y="245"/>
                  </a:lnTo>
                  <a:lnTo>
                    <a:pt x="2579" y="283"/>
                  </a:lnTo>
                  <a:lnTo>
                    <a:pt x="2297" y="321"/>
                  </a:lnTo>
                  <a:lnTo>
                    <a:pt x="2033" y="415"/>
                  </a:lnTo>
                  <a:lnTo>
                    <a:pt x="2014" y="415"/>
                  </a:lnTo>
                  <a:lnTo>
                    <a:pt x="2353" y="245"/>
                  </a:lnTo>
                  <a:lnTo>
                    <a:pt x="2522" y="170"/>
                  </a:lnTo>
                  <a:lnTo>
                    <a:pt x="2711" y="95"/>
                  </a:lnTo>
                  <a:lnTo>
                    <a:pt x="2729" y="76"/>
                  </a:lnTo>
                  <a:lnTo>
                    <a:pt x="2748" y="38"/>
                  </a:lnTo>
                  <a:lnTo>
                    <a:pt x="2729" y="20"/>
                  </a:lnTo>
                  <a:lnTo>
                    <a:pt x="2692"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8" name="Google Shape;2618;p30"/>
            <p:cNvSpPr/>
            <p:nvPr/>
          </p:nvSpPr>
          <p:spPr>
            <a:xfrm>
              <a:off x="9541974" y="2208504"/>
              <a:ext cx="487218" cy="663852"/>
            </a:xfrm>
            <a:custGeom>
              <a:avLst/>
              <a:gdLst/>
              <a:ahLst/>
              <a:cxnLst/>
              <a:rect l="l" t="t" r="r" b="b"/>
              <a:pathLst>
                <a:path w="9656" h="13156" extrusionOk="0">
                  <a:moveTo>
                    <a:pt x="3050" y="1"/>
                  </a:move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4085" y="13156"/>
                  </a:lnTo>
                  <a:lnTo>
                    <a:pt x="4969" y="13137"/>
                  </a:lnTo>
                  <a:lnTo>
                    <a:pt x="5760" y="13118"/>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lnTo>
                    <a:pt x="6362" y="4386"/>
                  </a:lnTo>
                  <a:lnTo>
                    <a:pt x="6305" y="4141"/>
                  </a:lnTo>
                  <a:lnTo>
                    <a:pt x="6287" y="3859"/>
                  </a:lnTo>
                  <a:lnTo>
                    <a:pt x="6268" y="3558"/>
                  </a:lnTo>
                  <a:lnTo>
                    <a:pt x="6268" y="3238"/>
                  </a:lnTo>
                  <a:lnTo>
                    <a:pt x="6268" y="2918"/>
                  </a:lnTo>
                  <a:lnTo>
                    <a:pt x="6305" y="2259"/>
                  </a:lnTo>
                  <a:lnTo>
                    <a:pt x="305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9" name="Google Shape;2619;p30"/>
            <p:cNvSpPr/>
            <p:nvPr/>
          </p:nvSpPr>
          <p:spPr>
            <a:xfrm>
              <a:off x="9541974" y="2208504"/>
              <a:ext cx="487218" cy="663852"/>
            </a:xfrm>
            <a:custGeom>
              <a:avLst/>
              <a:gdLst/>
              <a:ahLst/>
              <a:cxnLst/>
              <a:rect l="l" t="t" r="r" b="b"/>
              <a:pathLst>
                <a:path w="9656" h="13156" fill="none" extrusionOk="0">
                  <a:moveTo>
                    <a:pt x="6418" y="4612"/>
                  </a:moveTo>
                  <a:lnTo>
                    <a:pt x="6418" y="4612"/>
                  </a:lnTo>
                  <a:lnTo>
                    <a:pt x="6362" y="4386"/>
                  </a:lnTo>
                  <a:lnTo>
                    <a:pt x="6305" y="4141"/>
                  </a:lnTo>
                  <a:lnTo>
                    <a:pt x="6287" y="3859"/>
                  </a:lnTo>
                  <a:lnTo>
                    <a:pt x="6268" y="3558"/>
                  </a:lnTo>
                  <a:lnTo>
                    <a:pt x="6268" y="3238"/>
                  </a:lnTo>
                  <a:lnTo>
                    <a:pt x="6268" y="2918"/>
                  </a:lnTo>
                  <a:lnTo>
                    <a:pt x="6305" y="2259"/>
                  </a:lnTo>
                  <a:lnTo>
                    <a:pt x="3050" y="1"/>
                  </a:lnTo>
                  <a:lnTo>
                    <a:pt x="3050" y="1"/>
                  </a:ln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3068" y="13156"/>
                  </a:lnTo>
                  <a:lnTo>
                    <a:pt x="4085" y="13156"/>
                  </a:lnTo>
                  <a:lnTo>
                    <a:pt x="4969" y="13137"/>
                  </a:lnTo>
                  <a:lnTo>
                    <a:pt x="5760" y="13118"/>
                  </a:lnTo>
                  <a:lnTo>
                    <a:pt x="5760" y="13118"/>
                  </a:lnTo>
                  <a:lnTo>
                    <a:pt x="6606" y="13156"/>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0" name="Google Shape;2620;p30"/>
            <p:cNvSpPr/>
            <p:nvPr/>
          </p:nvSpPr>
          <p:spPr>
            <a:xfrm>
              <a:off x="9856332" y="2484868"/>
              <a:ext cx="142442" cy="206129"/>
            </a:xfrm>
            <a:custGeom>
              <a:avLst/>
              <a:gdLst/>
              <a:ahLst/>
              <a:cxnLst/>
              <a:rect l="l" t="t" r="r" b="b"/>
              <a:pathLst>
                <a:path w="2823" h="4085" fill="none" extrusionOk="0">
                  <a:moveTo>
                    <a:pt x="57" y="0"/>
                  </a:moveTo>
                  <a:lnTo>
                    <a:pt x="57" y="0"/>
                  </a:lnTo>
                  <a:lnTo>
                    <a:pt x="19" y="0"/>
                  </a:lnTo>
                  <a:lnTo>
                    <a:pt x="0" y="19"/>
                  </a:lnTo>
                  <a:lnTo>
                    <a:pt x="0" y="57"/>
                  </a:lnTo>
                  <a:lnTo>
                    <a:pt x="0" y="76"/>
                  </a:lnTo>
                  <a:lnTo>
                    <a:pt x="0" y="76"/>
                  </a:lnTo>
                  <a:lnTo>
                    <a:pt x="113" y="283"/>
                  </a:lnTo>
                  <a:lnTo>
                    <a:pt x="226" y="471"/>
                  </a:lnTo>
                  <a:lnTo>
                    <a:pt x="376" y="640"/>
                  </a:lnTo>
                  <a:lnTo>
                    <a:pt x="527" y="791"/>
                  </a:lnTo>
                  <a:lnTo>
                    <a:pt x="678" y="941"/>
                  </a:lnTo>
                  <a:lnTo>
                    <a:pt x="847" y="1092"/>
                  </a:lnTo>
                  <a:lnTo>
                    <a:pt x="1223" y="1355"/>
                  </a:lnTo>
                  <a:lnTo>
                    <a:pt x="1223" y="1355"/>
                  </a:lnTo>
                  <a:lnTo>
                    <a:pt x="1543" y="1619"/>
                  </a:lnTo>
                  <a:lnTo>
                    <a:pt x="1844" y="1882"/>
                  </a:lnTo>
                  <a:lnTo>
                    <a:pt x="1976" y="2014"/>
                  </a:lnTo>
                  <a:lnTo>
                    <a:pt x="2089" y="2165"/>
                  </a:lnTo>
                  <a:lnTo>
                    <a:pt x="2183" y="2315"/>
                  </a:lnTo>
                  <a:lnTo>
                    <a:pt x="2277" y="2466"/>
                  </a:lnTo>
                  <a:lnTo>
                    <a:pt x="2352" y="2616"/>
                  </a:lnTo>
                  <a:lnTo>
                    <a:pt x="2409" y="2786"/>
                  </a:lnTo>
                  <a:lnTo>
                    <a:pt x="2447" y="2955"/>
                  </a:lnTo>
                  <a:lnTo>
                    <a:pt x="2465" y="3143"/>
                  </a:lnTo>
                  <a:lnTo>
                    <a:pt x="2465" y="3331"/>
                  </a:lnTo>
                  <a:lnTo>
                    <a:pt x="2447" y="3538"/>
                  </a:lnTo>
                  <a:lnTo>
                    <a:pt x="2409" y="3745"/>
                  </a:lnTo>
                  <a:lnTo>
                    <a:pt x="2352" y="3971"/>
                  </a:lnTo>
                  <a:lnTo>
                    <a:pt x="2352" y="3971"/>
                  </a:lnTo>
                  <a:lnTo>
                    <a:pt x="2352" y="4009"/>
                  </a:lnTo>
                  <a:lnTo>
                    <a:pt x="2371" y="4046"/>
                  </a:lnTo>
                  <a:lnTo>
                    <a:pt x="2390" y="4065"/>
                  </a:lnTo>
                  <a:lnTo>
                    <a:pt x="2428" y="4084"/>
                  </a:lnTo>
                  <a:lnTo>
                    <a:pt x="2428" y="4084"/>
                  </a:lnTo>
                  <a:lnTo>
                    <a:pt x="2484" y="4065"/>
                  </a:lnTo>
                  <a:lnTo>
                    <a:pt x="2503" y="4046"/>
                  </a:lnTo>
                  <a:lnTo>
                    <a:pt x="2503" y="4046"/>
                  </a:lnTo>
                  <a:lnTo>
                    <a:pt x="2597" y="3915"/>
                  </a:lnTo>
                  <a:lnTo>
                    <a:pt x="2654" y="3783"/>
                  </a:lnTo>
                  <a:lnTo>
                    <a:pt x="2710" y="3632"/>
                  </a:lnTo>
                  <a:lnTo>
                    <a:pt x="2748" y="3501"/>
                  </a:lnTo>
                  <a:lnTo>
                    <a:pt x="2785" y="3350"/>
                  </a:lnTo>
                  <a:lnTo>
                    <a:pt x="2804" y="3200"/>
                  </a:lnTo>
                  <a:lnTo>
                    <a:pt x="2823" y="3049"/>
                  </a:lnTo>
                  <a:lnTo>
                    <a:pt x="2823" y="2917"/>
                  </a:lnTo>
                  <a:lnTo>
                    <a:pt x="2804" y="2767"/>
                  </a:lnTo>
                  <a:lnTo>
                    <a:pt x="2785" y="2616"/>
                  </a:lnTo>
                  <a:lnTo>
                    <a:pt x="2748" y="2466"/>
                  </a:lnTo>
                  <a:lnTo>
                    <a:pt x="2691" y="2334"/>
                  </a:lnTo>
                  <a:lnTo>
                    <a:pt x="2635" y="2202"/>
                  </a:lnTo>
                  <a:lnTo>
                    <a:pt x="2559" y="2070"/>
                  </a:lnTo>
                  <a:lnTo>
                    <a:pt x="2484" y="1939"/>
                  </a:lnTo>
                  <a:lnTo>
                    <a:pt x="2390" y="1826"/>
                  </a:lnTo>
                  <a:lnTo>
                    <a:pt x="2390" y="1826"/>
                  </a:lnTo>
                  <a:lnTo>
                    <a:pt x="2258" y="1694"/>
                  </a:lnTo>
                  <a:lnTo>
                    <a:pt x="2127" y="1562"/>
                  </a:lnTo>
                  <a:lnTo>
                    <a:pt x="1976" y="1449"/>
                  </a:lnTo>
                  <a:lnTo>
                    <a:pt x="1825" y="1355"/>
                  </a:lnTo>
                  <a:lnTo>
                    <a:pt x="1506" y="1167"/>
                  </a:lnTo>
                  <a:lnTo>
                    <a:pt x="1186" y="979"/>
                  </a:lnTo>
                  <a:lnTo>
                    <a:pt x="866" y="791"/>
                  </a:lnTo>
                  <a:lnTo>
                    <a:pt x="696" y="697"/>
                  </a:lnTo>
                  <a:lnTo>
                    <a:pt x="565" y="584"/>
                  </a:lnTo>
                  <a:lnTo>
                    <a:pt x="433" y="471"/>
                  </a:lnTo>
                  <a:lnTo>
                    <a:pt x="301" y="339"/>
                  </a:lnTo>
                  <a:lnTo>
                    <a:pt x="188" y="189"/>
                  </a:lnTo>
                  <a:lnTo>
                    <a:pt x="94" y="19"/>
                  </a:lnTo>
                  <a:lnTo>
                    <a:pt x="94" y="19"/>
                  </a:lnTo>
                  <a:lnTo>
                    <a:pt x="75" y="0"/>
                  </a:lnTo>
                  <a:lnTo>
                    <a:pt x="5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1" name="Google Shape;2621;p30"/>
            <p:cNvSpPr/>
            <p:nvPr/>
          </p:nvSpPr>
          <p:spPr>
            <a:xfrm>
              <a:off x="8397773" y="3725049"/>
              <a:ext cx="961922" cy="862260"/>
            </a:xfrm>
            <a:custGeom>
              <a:avLst/>
              <a:gdLst/>
              <a:ahLst/>
              <a:cxnLst/>
              <a:rect l="l" t="t" r="r" b="b"/>
              <a:pathLst>
                <a:path w="19064" h="17088" extrusionOk="0">
                  <a:moveTo>
                    <a:pt x="0" y="0"/>
                  </a:moveTo>
                  <a:lnTo>
                    <a:pt x="489" y="17088"/>
                  </a:lnTo>
                  <a:lnTo>
                    <a:pt x="18706" y="16843"/>
                  </a:lnTo>
                  <a:lnTo>
                    <a:pt x="19064"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2" name="Google Shape;2622;p30"/>
            <p:cNvSpPr/>
            <p:nvPr/>
          </p:nvSpPr>
          <p:spPr>
            <a:xfrm>
              <a:off x="8397773" y="3725049"/>
              <a:ext cx="961922" cy="862260"/>
            </a:xfrm>
            <a:custGeom>
              <a:avLst/>
              <a:gdLst/>
              <a:ahLst/>
              <a:cxnLst/>
              <a:rect l="l" t="t" r="r" b="b"/>
              <a:pathLst>
                <a:path w="19064" h="17088" fill="none" extrusionOk="0">
                  <a:moveTo>
                    <a:pt x="19064" y="0"/>
                  </a:moveTo>
                  <a:lnTo>
                    <a:pt x="0" y="0"/>
                  </a:lnTo>
                  <a:lnTo>
                    <a:pt x="489" y="17088"/>
                  </a:lnTo>
                  <a:lnTo>
                    <a:pt x="18706" y="16843"/>
                  </a:lnTo>
                  <a:lnTo>
                    <a:pt x="1906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3" name="Google Shape;2623;p30"/>
            <p:cNvSpPr/>
            <p:nvPr/>
          </p:nvSpPr>
          <p:spPr>
            <a:xfrm>
              <a:off x="8449039" y="3782017"/>
              <a:ext cx="862218" cy="754024"/>
            </a:xfrm>
            <a:custGeom>
              <a:avLst/>
              <a:gdLst/>
              <a:ahLst/>
              <a:cxnLst/>
              <a:rect l="l" t="t" r="r" b="b"/>
              <a:pathLst>
                <a:path w="17088" h="14943" extrusionOk="0">
                  <a:moveTo>
                    <a:pt x="0" y="0"/>
                  </a:moveTo>
                  <a:lnTo>
                    <a:pt x="546" y="14942"/>
                  </a:lnTo>
                  <a:lnTo>
                    <a:pt x="16693" y="14735"/>
                  </a:lnTo>
                  <a:lnTo>
                    <a:pt x="17088"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4" name="Google Shape;2624;p30"/>
            <p:cNvSpPr/>
            <p:nvPr/>
          </p:nvSpPr>
          <p:spPr>
            <a:xfrm>
              <a:off x="8449039" y="3782017"/>
              <a:ext cx="862218" cy="754024"/>
            </a:xfrm>
            <a:custGeom>
              <a:avLst/>
              <a:gdLst/>
              <a:ahLst/>
              <a:cxnLst/>
              <a:rect l="l" t="t" r="r" b="b"/>
              <a:pathLst>
                <a:path w="17088" h="14943" fill="none" extrusionOk="0">
                  <a:moveTo>
                    <a:pt x="0" y="0"/>
                  </a:moveTo>
                  <a:lnTo>
                    <a:pt x="546" y="14942"/>
                  </a:lnTo>
                  <a:lnTo>
                    <a:pt x="16693" y="14735"/>
                  </a:lnTo>
                  <a:lnTo>
                    <a:pt x="17088"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5" name="Google Shape;2625;p30"/>
            <p:cNvSpPr/>
            <p:nvPr/>
          </p:nvSpPr>
          <p:spPr>
            <a:xfrm>
              <a:off x="9108988" y="4057372"/>
              <a:ext cx="150061" cy="151027"/>
            </a:xfrm>
            <a:custGeom>
              <a:avLst/>
              <a:gdLst/>
              <a:ahLst/>
              <a:cxnLst/>
              <a:rect l="l" t="t" r="r" b="b"/>
              <a:pathLst>
                <a:path w="2974" h="2993" extrusionOk="0">
                  <a:moveTo>
                    <a:pt x="1600" y="377"/>
                  </a:moveTo>
                  <a:lnTo>
                    <a:pt x="1713" y="396"/>
                  </a:lnTo>
                  <a:lnTo>
                    <a:pt x="1920" y="452"/>
                  </a:lnTo>
                  <a:lnTo>
                    <a:pt x="2108" y="565"/>
                  </a:lnTo>
                  <a:lnTo>
                    <a:pt x="2278" y="697"/>
                  </a:lnTo>
                  <a:lnTo>
                    <a:pt x="2428" y="866"/>
                  </a:lnTo>
                  <a:lnTo>
                    <a:pt x="2522" y="1055"/>
                  </a:lnTo>
                  <a:lnTo>
                    <a:pt x="2598" y="1262"/>
                  </a:lnTo>
                  <a:lnTo>
                    <a:pt x="2598" y="1374"/>
                  </a:lnTo>
                  <a:lnTo>
                    <a:pt x="2616" y="1506"/>
                  </a:lnTo>
                  <a:lnTo>
                    <a:pt x="2598" y="1619"/>
                  </a:lnTo>
                  <a:lnTo>
                    <a:pt x="2598" y="1732"/>
                  </a:lnTo>
                  <a:lnTo>
                    <a:pt x="2522" y="1939"/>
                  </a:lnTo>
                  <a:lnTo>
                    <a:pt x="2428" y="2127"/>
                  </a:lnTo>
                  <a:lnTo>
                    <a:pt x="2278" y="2297"/>
                  </a:lnTo>
                  <a:lnTo>
                    <a:pt x="2108" y="2428"/>
                  </a:lnTo>
                  <a:lnTo>
                    <a:pt x="1920" y="2541"/>
                  </a:lnTo>
                  <a:lnTo>
                    <a:pt x="1713" y="2598"/>
                  </a:lnTo>
                  <a:lnTo>
                    <a:pt x="1600" y="2617"/>
                  </a:lnTo>
                  <a:lnTo>
                    <a:pt x="1374" y="2617"/>
                  </a:lnTo>
                  <a:lnTo>
                    <a:pt x="1261" y="2598"/>
                  </a:lnTo>
                  <a:lnTo>
                    <a:pt x="1036" y="2541"/>
                  </a:lnTo>
                  <a:lnTo>
                    <a:pt x="847" y="2428"/>
                  </a:lnTo>
                  <a:lnTo>
                    <a:pt x="678" y="2297"/>
                  </a:lnTo>
                  <a:lnTo>
                    <a:pt x="546" y="2127"/>
                  </a:lnTo>
                  <a:lnTo>
                    <a:pt x="452" y="1939"/>
                  </a:lnTo>
                  <a:lnTo>
                    <a:pt x="377" y="1732"/>
                  </a:lnTo>
                  <a:lnTo>
                    <a:pt x="358" y="1619"/>
                  </a:lnTo>
                  <a:lnTo>
                    <a:pt x="358" y="1506"/>
                  </a:lnTo>
                  <a:lnTo>
                    <a:pt x="358" y="1374"/>
                  </a:lnTo>
                  <a:lnTo>
                    <a:pt x="377" y="1262"/>
                  </a:lnTo>
                  <a:lnTo>
                    <a:pt x="452" y="1055"/>
                  </a:lnTo>
                  <a:lnTo>
                    <a:pt x="546" y="866"/>
                  </a:lnTo>
                  <a:lnTo>
                    <a:pt x="678" y="697"/>
                  </a:lnTo>
                  <a:lnTo>
                    <a:pt x="847" y="565"/>
                  </a:lnTo>
                  <a:lnTo>
                    <a:pt x="1036" y="452"/>
                  </a:lnTo>
                  <a:lnTo>
                    <a:pt x="1261" y="396"/>
                  </a:lnTo>
                  <a:lnTo>
                    <a:pt x="1374" y="377"/>
                  </a:lnTo>
                  <a:close/>
                  <a:moveTo>
                    <a:pt x="1487" y="1"/>
                  </a:moveTo>
                  <a:lnTo>
                    <a:pt x="1337" y="19"/>
                  </a:lnTo>
                  <a:lnTo>
                    <a:pt x="1186" y="38"/>
                  </a:lnTo>
                  <a:lnTo>
                    <a:pt x="1036" y="76"/>
                  </a:lnTo>
                  <a:lnTo>
                    <a:pt x="904" y="132"/>
                  </a:lnTo>
                  <a:lnTo>
                    <a:pt x="772" y="189"/>
                  </a:lnTo>
                  <a:lnTo>
                    <a:pt x="640" y="264"/>
                  </a:lnTo>
                  <a:lnTo>
                    <a:pt x="527" y="339"/>
                  </a:lnTo>
                  <a:lnTo>
                    <a:pt x="433" y="434"/>
                  </a:lnTo>
                  <a:lnTo>
                    <a:pt x="339" y="546"/>
                  </a:lnTo>
                  <a:lnTo>
                    <a:pt x="245" y="659"/>
                  </a:lnTo>
                  <a:lnTo>
                    <a:pt x="170" y="791"/>
                  </a:lnTo>
                  <a:lnTo>
                    <a:pt x="113" y="923"/>
                  </a:lnTo>
                  <a:lnTo>
                    <a:pt x="57" y="1055"/>
                  </a:lnTo>
                  <a:lnTo>
                    <a:pt x="19" y="1205"/>
                  </a:lnTo>
                  <a:lnTo>
                    <a:pt x="1" y="1337"/>
                  </a:lnTo>
                  <a:lnTo>
                    <a:pt x="1" y="1506"/>
                  </a:lnTo>
                  <a:lnTo>
                    <a:pt x="1" y="1657"/>
                  </a:lnTo>
                  <a:lnTo>
                    <a:pt x="19" y="1807"/>
                  </a:lnTo>
                  <a:lnTo>
                    <a:pt x="57" y="1939"/>
                  </a:lnTo>
                  <a:lnTo>
                    <a:pt x="113" y="2071"/>
                  </a:lnTo>
                  <a:lnTo>
                    <a:pt x="170" y="2202"/>
                  </a:lnTo>
                  <a:lnTo>
                    <a:pt x="245" y="2334"/>
                  </a:lnTo>
                  <a:lnTo>
                    <a:pt x="339" y="2447"/>
                  </a:lnTo>
                  <a:lnTo>
                    <a:pt x="433" y="2560"/>
                  </a:lnTo>
                  <a:lnTo>
                    <a:pt x="527" y="2654"/>
                  </a:lnTo>
                  <a:lnTo>
                    <a:pt x="640" y="2729"/>
                  </a:lnTo>
                  <a:lnTo>
                    <a:pt x="772" y="2805"/>
                  </a:lnTo>
                  <a:lnTo>
                    <a:pt x="904" y="2880"/>
                  </a:lnTo>
                  <a:lnTo>
                    <a:pt x="1036" y="2918"/>
                  </a:lnTo>
                  <a:lnTo>
                    <a:pt x="1186" y="2955"/>
                  </a:lnTo>
                  <a:lnTo>
                    <a:pt x="1337" y="2974"/>
                  </a:lnTo>
                  <a:lnTo>
                    <a:pt x="1487" y="2993"/>
                  </a:lnTo>
                  <a:lnTo>
                    <a:pt x="1638" y="2974"/>
                  </a:lnTo>
                  <a:lnTo>
                    <a:pt x="1788" y="2955"/>
                  </a:lnTo>
                  <a:lnTo>
                    <a:pt x="1920" y="2918"/>
                  </a:lnTo>
                  <a:lnTo>
                    <a:pt x="2071" y="2880"/>
                  </a:lnTo>
                  <a:lnTo>
                    <a:pt x="2202" y="2805"/>
                  </a:lnTo>
                  <a:lnTo>
                    <a:pt x="2315" y="2729"/>
                  </a:lnTo>
                  <a:lnTo>
                    <a:pt x="2428" y="2654"/>
                  </a:lnTo>
                  <a:lnTo>
                    <a:pt x="2541" y="2560"/>
                  </a:lnTo>
                  <a:lnTo>
                    <a:pt x="2635" y="2447"/>
                  </a:lnTo>
                  <a:lnTo>
                    <a:pt x="2729" y="2334"/>
                  </a:lnTo>
                  <a:lnTo>
                    <a:pt x="2786" y="2202"/>
                  </a:lnTo>
                  <a:lnTo>
                    <a:pt x="2861" y="2071"/>
                  </a:lnTo>
                  <a:lnTo>
                    <a:pt x="2917" y="1939"/>
                  </a:lnTo>
                  <a:lnTo>
                    <a:pt x="2936" y="1807"/>
                  </a:lnTo>
                  <a:lnTo>
                    <a:pt x="2974" y="1657"/>
                  </a:lnTo>
                  <a:lnTo>
                    <a:pt x="2974" y="1506"/>
                  </a:lnTo>
                  <a:lnTo>
                    <a:pt x="2974" y="1337"/>
                  </a:lnTo>
                  <a:lnTo>
                    <a:pt x="2936" y="1205"/>
                  </a:lnTo>
                  <a:lnTo>
                    <a:pt x="2917" y="1055"/>
                  </a:lnTo>
                  <a:lnTo>
                    <a:pt x="2861" y="923"/>
                  </a:lnTo>
                  <a:lnTo>
                    <a:pt x="2786" y="791"/>
                  </a:lnTo>
                  <a:lnTo>
                    <a:pt x="2729" y="659"/>
                  </a:lnTo>
                  <a:lnTo>
                    <a:pt x="2635" y="546"/>
                  </a:lnTo>
                  <a:lnTo>
                    <a:pt x="2541" y="434"/>
                  </a:lnTo>
                  <a:lnTo>
                    <a:pt x="2428" y="339"/>
                  </a:lnTo>
                  <a:lnTo>
                    <a:pt x="2315" y="264"/>
                  </a:lnTo>
                  <a:lnTo>
                    <a:pt x="2202" y="189"/>
                  </a:lnTo>
                  <a:lnTo>
                    <a:pt x="2071" y="132"/>
                  </a:lnTo>
                  <a:lnTo>
                    <a:pt x="1920" y="76"/>
                  </a:lnTo>
                  <a:lnTo>
                    <a:pt x="1788" y="38"/>
                  </a:lnTo>
                  <a:lnTo>
                    <a:pt x="1638" y="19"/>
                  </a:lnTo>
                  <a:lnTo>
                    <a:pt x="1487"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6" name="Google Shape;2626;p30"/>
            <p:cNvSpPr/>
            <p:nvPr/>
          </p:nvSpPr>
          <p:spPr>
            <a:xfrm>
              <a:off x="9127052" y="4076395"/>
              <a:ext cx="113983" cy="113030"/>
            </a:xfrm>
            <a:custGeom>
              <a:avLst/>
              <a:gdLst/>
              <a:ahLst/>
              <a:cxnLst/>
              <a:rect l="l" t="t" r="r" b="b"/>
              <a:pathLst>
                <a:path w="2259" h="2240" fill="none" extrusionOk="0">
                  <a:moveTo>
                    <a:pt x="1129" y="2240"/>
                  </a:moveTo>
                  <a:lnTo>
                    <a:pt x="1129" y="2240"/>
                  </a:lnTo>
                  <a:lnTo>
                    <a:pt x="1016" y="2240"/>
                  </a:lnTo>
                  <a:lnTo>
                    <a:pt x="903" y="2221"/>
                  </a:lnTo>
                  <a:lnTo>
                    <a:pt x="678" y="2164"/>
                  </a:lnTo>
                  <a:lnTo>
                    <a:pt x="489" y="2051"/>
                  </a:lnTo>
                  <a:lnTo>
                    <a:pt x="320" y="1920"/>
                  </a:lnTo>
                  <a:lnTo>
                    <a:pt x="188" y="1750"/>
                  </a:lnTo>
                  <a:lnTo>
                    <a:pt x="94" y="1562"/>
                  </a:lnTo>
                  <a:lnTo>
                    <a:pt x="19" y="1355"/>
                  </a:lnTo>
                  <a:lnTo>
                    <a:pt x="0" y="1242"/>
                  </a:lnTo>
                  <a:lnTo>
                    <a:pt x="0" y="1129"/>
                  </a:lnTo>
                  <a:lnTo>
                    <a:pt x="0" y="1129"/>
                  </a:lnTo>
                  <a:lnTo>
                    <a:pt x="0" y="997"/>
                  </a:lnTo>
                  <a:lnTo>
                    <a:pt x="19" y="885"/>
                  </a:lnTo>
                  <a:lnTo>
                    <a:pt x="94" y="678"/>
                  </a:lnTo>
                  <a:lnTo>
                    <a:pt x="188" y="489"/>
                  </a:lnTo>
                  <a:lnTo>
                    <a:pt x="320" y="320"/>
                  </a:lnTo>
                  <a:lnTo>
                    <a:pt x="489" y="188"/>
                  </a:lnTo>
                  <a:lnTo>
                    <a:pt x="678" y="75"/>
                  </a:lnTo>
                  <a:lnTo>
                    <a:pt x="903" y="19"/>
                  </a:lnTo>
                  <a:lnTo>
                    <a:pt x="1016" y="0"/>
                  </a:lnTo>
                  <a:lnTo>
                    <a:pt x="1129" y="0"/>
                  </a:lnTo>
                  <a:lnTo>
                    <a:pt x="1129" y="0"/>
                  </a:lnTo>
                  <a:lnTo>
                    <a:pt x="1242" y="0"/>
                  </a:lnTo>
                  <a:lnTo>
                    <a:pt x="1355" y="19"/>
                  </a:lnTo>
                  <a:lnTo>
                    <a:pt x="1562" y="75"/>
                  </a:lnTo>
                  <a:lnTo>
                    <a:pt x="1750" y="188"/>
                  </a:lnTo>
                  <a:lnTo>
                    <a:pt x="1920" y="320"/>
                  </a:lnTo>
                  <a:lnTo>
                    <a:pt x="2070" y="489"/>
                  </a:lnTo>
                  <a:lnTo>
                    <a:pt x="2164" y="678"/>
                  </a:lnTo>
                  <a:lnTo>
                    <a:pt x="2240" y="885"/>
                  </a:lnTo>
                  <a:lnTo>
                    <a:pt x="2240" y="997"/>
                  </a:lnTo>
                  <a:lnTo>
                    <a:pt x="2258" y="1129"/>
                  </a:lnTo>
                  <a:lnTo>
                    <a:pt x="2258" y="1129"/>
                  </a:lnTo>
                  <a:lnTo>
                    <a:pt x="2240" y="1242"/>
                  </a:lnTo>
                  <a:lnTo>
                    <a:pt x="2240" y="1355"/>
                  </a:lnTo>
                  <a:lnTo>
                    <a:pt x="2164" y="1562"/>
                  </a:lnTo>
                  <a:lnTo>
                    <a:pt x="2070" y="1750"/>
                  </a:lnTo>
                  <a:lnTo>
                    <a:pt x="1920" y="1920"/>
                  </a:lnTo>
                  <a:lnTo>
                    <a:pt x="1750" y="2051"/>
                  </a:lnTo>
                  <a:lnTo>
                    <a:pt x="1562" y="2164"/>
                  </a:lnTo>
                  <a:lnTo>
                    <a:pt x="1355" y="2221"/>
                  </a:lnTo>
                  <a:lnTo>
                    <a:pt x="1242" y="2240"/>
                  </a:lnTo>
                  <a:lnTo>
                    <a:pt x="1129" y="22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7" name="Google Shape;2627;p30"/>
            <p:cNvSpPr/>
            <p:nvPr/>
          </p:nvSpPr>
          <p:spPr>
            <a:xfrm>
              <a:off x="9127052" y="4076395"/>
              <a:ext cx="113983" cy="113030"/>
            </a:xfrm>
            <a:custGeom>
              <a:avLst/>
              <a:gdLst/>
              <a:ahLst/>
              <a:cxnLst/>
              <a:rect l="l" t="t" r="r" b="b"/>
              <a:pathLst>
                <a:path w="2259" h="2240" extrusionOk="0">
                  <a:moveTo>
                    <a:pt x="1016" y="0"/>
                  </a:moveTo>
                  <a:lnTo>
                    <a:pt x="903" y="19"/>
                  </a:lnTo>
                  <a:lnTo>
                    <a:pt x="678" y="75"/>
                  </a:lnTo>
                  <a:lnTo>
                    <a:pt x="489" y="188"/>
                  </a:lnTo>
                  <a:lnTo>
                    <a:pt x="320" y="320"/>
                  </a:lnTo>
                  <a:lnTo>
                    <a:pt x="188" y="489"/>
                  </a:lnTo>
                  <a:lnTo>
                    <a:pt x="94" y="678"/>
                  </a:lnTo>
                  <a:lnTo>
                    <a:pt x="19" y="885"/>
                  </a:lnTo>
                  <a:lnTo>
                    <a:pt x="0" y="997"/>
                  </a:lnTo>
                  <a:lnTo>
                    <a:pt x="0" y="1129"/>
                  </a:lnTo>
                  <a:lnTo>
                    <a:pt x="0" y="1242"/>
                  </a:lnTo>
                  <a:lnTo>
                    <a:pt x="19" y="1355"/>
                  </a:lnTo>
                  <a:lnTo>
                    <a:pt x="94" y="1562"/>
                  </a:lnTo>
                  <a:lnTo>
                    <a:pt x="188" y="1750"/>
                  </a:lnTo>
                  <a:lnTo>
                    <a:pt x="320" y="1920"/>
                  </a:lnTo>
                  <a:lnTo>
                    <a:pt x="489" y="2051"/>
                  </a:lnTo>
                  <a:lnTo>
                    <a:pt x="678" y="2164"/>
                  </a:lnTo>
                  <a:lnTo>
                    <a:pt x="903" y="2221"/>
                  </a:lnTo>
                  <a:lnTo>
                    <a:pt x="1016" y="2240"/>
                  </a:lnTo>
                  <a:lnTo>
                    <a:pt x="1242" y="2240"/>
                  </a:lnTo>
                  <a:lnTo>
                    <a:pt x="1355" y="2221"/>
                  </a:lnTo>
                  <a:lnTo>
                    <a:pt x="1562" y="2164"/>
                  </a:lnTo>
                  <a:lnTo>
                    <a:pt x="1750" y="2051"/>
                  </a:lnTo>
                  <a:lnTo>
                    <a:pt x="1920" y="1920"/>
                  </a:lnTo>
                  <a:lnTo>
                    <a:pt x="2070" y="1750"/>
                  </a:lnTo>
                  <a:lnTo>
                    <a:pt x="2164" y="1562"/>
                  </a:lnTo>
                  <a:lnTo>
                    <a:pt x="2240" y="1355"/>
                  </a:lnTo>
                  <a:lnTo>
                    <a:pt x="2240" y="1242"/>
                  </a:lnTo>
                  <a:lnTo>
                    <a:pt x="2258" y="1129"/>
                  </a:lnTo>
                  <a:lnTo>
                    <a:pt x="2240" y="997"/>
                  </a:lnTo>
                  <a:lnTo>
                    <a:pt x="2240" y="885"/>
                  </a:lnTo>
                  <a:lnTo>
                    <a:pt x="2164" y="678"/>
                  </a:lnTo>
                  <a:lnTo>
                    <a:pt x="2070" y="489"/>
                  </a:lnTo>
                  <a:lnTo>
                    <a:pt x="1920" y="320"/>
                  </a:lnTo>
                  <a:lnTo>
                    <a:pt x="1750" y="188"/>
                  </a:lnTo>
                  <a:lnTo>
                    <a:pt x="1562" y="75"/>
                  </a:lnTo>
                  <a:lnTo>
                    <a:pt x="1355" y="19"/>
                  </a:lnTo>
                  <a:lnTo>
                    <a:pt x="124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8" name="Google Shape;2628;p30"/>
            <p:cNvSpPr/>
            <p:nvPr/>
          </p:nvSpPr>
          <p:spPr>
            <a:xfrm>
              <a:off x="9127052" y="4076395"/>
              <a:ext cx="113983" cy="113030"/>
            </a:xfrm>
            <a:custGeom>
              <a:avLst/>
              <a:gdLst/>
              <a:ahLst/>
              <a:cxnLst/>
              <a:rect l="l" t="t" r="r" b="b"/>
              <a:pathLst>
                <a:path w="2259" h="2240" fill="none" extrusionOk="0">
                  <a:moveTo>
                    <a:pt x="2258" y="1129"/>
                  </a:moveTo>
                  <a:lnTo>
                    <a:pt x="2258" y="1129"/>
                  </a:lnTo>
                  <a:lnTo>
                    <a:pt x="2240" y="1242"/>
                  </a:lnTo>
                  <a:lnTo>
                    <a:pt x="2240" y="1355"/>
                  </a:lnTo>
                  <a:lnTo>
                    <a:pt x="2164" y="1562"/>
                  </a:lnTo>
                  <a:lnTo>
                    <a:pt x="2070" y="1750"/>
                  </a:lnTo>
                  <a:lnTo>
                    <a:pt x="1920" y="1920"/>
                  </a:lnTo>
                  <a:lnTo>
                    <a:pt x="1750" y="2051"/>
                  </a:lnTo>
                  <a:lnTo>
                    <a:pt x="1562" y="2164"/>
                  </a:lnTo>
                  <a:lnTo>
                    <a:pt x="1355" y="2221"/>
                  </a:lnTo>
                  <a:lnTo>
                    <a:pt x="1242" y="2240"/>
                  </a:lnTo>
                  <a:lnTo>
                    <a:pt x="1129" y="2240"/>
                  </a:lnTo>
                  <a:lnTo>
                    <a:pt x="1129" y="2240"/>
                  </a:lnTo>
                  <a:lnTo>
                    <a:pt x="1016" y="2240"/>
                  </a:lnTo>
                  <a:lnTo>
                    <a:pt x="903" y="2221"/>
                  </a:lnTo>
                  <a:lnTo>
                    <a:pt x="678" y="2164"/>
                  </a:lnTo>
                  <a:lnTo>
                    <a:pt x="489" y="2051"/>
                  </a:lnTo>
                  <a:lnTo>
                    <a:pt x="320" y="1920"/>
                  </a:lnTo>
                  <a:lnTo>
                    <a:pt x="188" y="1750"/>
                  </a:lnTo>
                  <a:lnTo>
                    <a:pt x="94" y="1562"/>
                  </a:lnTo>
                  <a:lnTo>
                    <a:pt x="19" y="1355"/>
                  </a:lnTo>
                  <a:lnTo>
                    <a:pt x="0" y="1242"/>
                  </a:lnTo>
                  <a:lnTo>
                    <a:pt x="0" y="1129"/>
                  </a:lnTo>
                  <a:lnTo>
                    <a:pt x="0" y="1129"/>
                  </a:lnTo>
                  <a:lnTo>
                    <a:pt x="0" y="997"/>
                  </a:lnTo>
                  <a:lnTo>
                    <a:pt x="19" y="885"/>
                  </a:lnTo>
                  <a:lnTo>
                    <a:pt x="94" y="678"/>
                  </a:lnTo>
                  <a:lnTo>
                    <a:pt x="188" y="489"/>
                  </a:lnTo>
                  <a:lnTo>
                    <a:pt x="320" y="320"/>
                  </a:lnTo>
                  <a:lnTo>
                    <a:pt x="489" y="188"/>
                  </a:lnTo>
                  <a:lnTo>
                    <a:pt x="678" y="75"/>
                  </a:lnTo>
                  <a:lnTo>
                    <a:pt x="903" y="19"/>
                  </a:lnTo>
                  <a:lnTo>
                    <a:pt x="1016" y="0"/>
                  </a:lnTo>
                  <a:lnTo>
                    <a:pt x="1129" y="0"/>
                  </a:lnTo>
                  <a:lnTo>
                    <a:pt x="1129" y="0"/>
                  </a:lnTo>
                  <a:lnTo>
                    <a:pt x="1242" y="0"/>
                  </a:lnTo>
                  <a:lnTo>
                    <a:pt x="1355" y="19"/>
                  </a:lnTo>
                  <a:lnTo>
                    <a:pt x="1562" y="75"/>
                  </a:lnTo>
                  <a:lnTo>
                    <a:pt x="1750" y="188"/>
                  </a:lnTo>
                  <a:lnTo>
                    <a:pt x="1920" y="320"/>
                  </a:lnTo>
                  <a:lnTo>
                    <a:pt x="2070" y="489"/>
                  </a:lnTo>
                  <a:lnTo>
                    <a:pt x="2164" y="678"/>
                  </a:lnTo>
                  <a:lnTo>
                    <a:pt x="2240" y="885"/>
                  </a:lnTo>
                  <a:lnTo>
                    <a:pt x="2240" y="997"/>
                  </a:lnTo>
                  <a:lnTo>
                    <a:pt x="2258" y="11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9" name="Google Shape;2629;p30"/>
            <p:cNvSpPr/>
            <p:nvPr/>
          </p:nvSpPr>
          <p:spPr>
            <a:xfrm>
              <a:off x="9408107" y="2972958"/>
              <a:ext cx="827099" cy="1601096"/>
            </a:xfrm>
            <a:custGeom>
              <a:avLst/>
              <a:gdLst/>
              <a:ahLst/>
              <a:cxnLst/>
              <a:rect l="l" t="t" r="r" b="b"/>
              <a:pathLst>
                <a:path w="16392" h="31730" extrusionOk="0">
                  <a:moveTo>
                    <a:pt x="659" y="0"/>
                  </a:moveTo>
                  <a:lnTo>
                    <a:pt x="0" y="31729"/>
                  </a:lnTo>
                  <a:lnTo>
                    <a:pt x="14943" y="31541"/>
                  </a:lnTo>
                  <a:lnTo>
                    <a:pt x="16392" y="226"/>
                  </a:lnTo>
                  <a:lnTo>
                    <a:pt x="659"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0" name="Google Shape;2630;p30"/>
            <p:cNvSpPr/>
            <p:nvPr/>
          </p:nvSpPr>
          <p:spPr>
            <a:xfrm>
              <a:off x="9408107" y="2972958"/>
              <a:ext cx="827099" cy="1601096"/>
            </a:xfrm>
            <a:custGeom>
              <a:avLst/>
              <a:gdLst/>
              <a:ahLst/>
              <a:cxnLst/>
              <a:rect l="l" t="t" r="r" b="b"/>
              <a:pathLst>
                <a:path w="16392" h="31730" fill="none" extrusionOk="0">
                  <a:moveTo>
                    <a:pt x="659" y="0"/>
                  </a:moveTo>
                  <a:lnTo>
                    <a:pt x="16392" y="226"/>
                  </a:lnTo>
                  <a:lnTo>
                    <a:pt x="14943" y="31541"/>
                  </a:lnTo>
                  <a:lnTo>
                    <a:pt x="0" y="31729"/>
                  </a:lnTo>
                  <a:lnTo>
                    <a:pt x="65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1" name="Google Shape;2631;p30"/>
            <p:cNvSpPr/>
            <p:nvPr/>
          </p:nvSpPr>
          <p:spPr>
            <a:xfrm>
              <a:off x="9461291" y="3028967"/>
              <a:ext cx="739757" cy="1507089"/>
            </a:xfrm>
            <a:custGeom>
              <a:avLst/>
              <a:gdLst/>
              <a:ahLst/>
              <a:cxnLst/>
              <a:rect l="l" t="t" r="r" b="b"/>
              <a:pathLst>
                <a:path w="14661" h="29867" extrusionOk="0">
                  <a:moveTo>
                    <a:pt x="358" y="1"/>
                  </a:moveTo>
                  <a:lnTo>
                    <a:pt x="170" y="14943"/>
                  </a:lnTo>
                  <a:lnTo>
                    <a:pt x="0" y="29866"/>
                  </a:lnTo>
                  <a:lnTo>
                    <a:pt x="13268" y="29866"/>
                  </a:lnTo>
                  <a:lnTo>
                    <a:pt x="14660"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2" name="Google Shape;2632;p30"/>
            <p:cNvSpPr/>
            <p:nvPr/>
          </p:nvSpPr>
          <p:spPr>
            <a:xfrm>
              <a:off x="9461291" y="3028967"/>
              <a:ext cx="739757" cy="1507089"/>
            </a:xfrm>
            <a:custGeom>
              <a:avLst/>
              <a:gdLst/>
              <a:ahLst/>
              <a:cxnLst/>
              <a:rect l="l" t="t" r="r" b="b"/>
              <a:pathLst>
                <a:path w="14661" h="29867" fill="none" extrusionOk="0">
                  <a:moveTo>
                    <a:pt x="358" y="1"/>
                  </a:moveTo>
                  <a:lnTo>
                    <a:pt x="358" y="1"/>
                  </a:lnTo>
                  <a:lnTo>
                    <a:pt x="170" y="14943"/>
                  </a:lnTo>
                  <a:lnTo>
                    <a:pt x="0" y="29866"/>
                  </a:lnTo>
                  <a:lnTo>
                    <a:pt x="13268" y="29866"/>
                  </a:lnTo>
                  <a:lnTo>
                    <a:pt x="14660" y="1"/>
                  </a:lnTo>
                  <a:lnTo>
                    <a:pt x="35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3" name="Google Shape;2633;p30"/>
            <p:cNvSpPr/>
            <p:nvPr/>
          </p:nvSpPr>
          <p:spPr>
            <a:xfrm>
              <a:off x="9961690" y="3589213"/>
              <a:ext cx="151070" cy="151077"/>
            </a:xfrm>
            <a:custGeom>
              <a:avLst/>
              <a:gdLst/>
              <a:ahLst/>
              <a:cxnLst/>
              <a:rect l="l" t="t" r="r" b="b"/>
              <a:pathLst>
                <a:path w="2994" h="2994" extrusionOk="0">
                  <a:moveTo>
                    <a:pt x="1619" y="377"/>
                  </a:moveTo>
                  <a:lnTo>
                    <a:pt x="1732" y="396"/>
                  </a:lnTo>
                  <a:lnTo>
                    <a:pt x="1939" y="453"/>
                  </a:lnTo>
                  <a:lnTo>
                    <a:pt x="2128" y="565"/>
                  </a:lnTo>
                  <a:lnTo>
                    <a:pt x="2297" y="697"/>
                  </a:lnTo>
                  <a:lnTo>
                    <a:pt x="2429" y="867"/>
                  </a:lnTo>
                  <a:lnTo>
                    <a:pt x="2542" y="1055"/>
                  </a:lnTo>
                  <a:lnTo>
                    <a:pt x="2598" y="1262"/>
                  </a:lnTo>
                  <a:lnTo>
                    <a:pt x="2617" y="1375"/>
                  </a:lnTo>
                  <a:lnTo>
                    <a:pt x="2636" y="1506"/>
                  </a:lnTo>
                  <a:lnTo>
                    <a:pt x="2617" y="1619"/>
                  </a:lnTo>
                  <a:lnTo>
                    <a:pt x="2598" y="1732"/>
                  </a:lnTo>
                  <a:lnTo>
                    <a:pt x="2542" y="1939"/>
                  </a:lnTo>
                  <a:lnTo>
                    <a:pt x="2429" y="2127"/>
                  </a:lnTo>
                  <a:lnTo>
                    <a:pt x="2297" y="2297"/>
                  </a:lnTo>
                  <a:lnTo>
                    <a:pt x="2128" y="2429"/>
                  </a:lnTo>
                  <a:lnTo>
                    <a:pt x="1939" y="2541"/>
                  </a:lnTo>
                  <a:lnTo>
                    <a:pt x="1732" y="2598"/>
                  </a:lnTo>
                  <a:lnTo>
                    <a:pt x="1619" y="2617"/>
                  </a:lnTo>
                  <a:lnTo>
                    <a:pt x="1394" y="2617"/>
                  </a:lnTo>
                  <a:lnTo>
                    <a:pt x="1281" y="2598"/>
                  </a:lnTo>
                  <a:lnTo>
                    <a:pt x="1055" y="2541"/>
                  </a:lnTo>
                  <a:lnTo>
                    <a:pt x="867" y="2429"/>
                  </a:lnTo>
                  <a:lnTo>
                    <a:pt x="697" y="2297"/>
                  </a:lnTo>
                  <a:lnTo>
                    <a:pt x="566" y="2127"/>
                  </a:lnTo>
                  <a:lnTo>
                    <a:pt x="453" y="1939"/>
                  </a:lnTo>
                  <a:lnTo>
                    <a:pt x="396" y="1732"/>
                  </a:lnTo>
                  <a:lnTo>
                    <a:pt x="377" y="1619"/>
                  </a:lnTo>
                  <a:lnTo>
                    <a:pt x="377" y="1506"/>
                  </a:lnTo>
                  <a:lnTo>
                    <a:pt x="377" y="1375"/>
                  </a:lnTo>
                  <a:lnTo>
                    <a:pt x="396" y="1262"/>
                  </a:lnTo>
                  <a:lnTo>
                    <a:pt x="453" y="1055"/>
                  </a:lnTo>
                  <a:lnTo>
                    <a:pt x="566" y="867"/>
                  </a:lnTo>
                  <a:lnTo>
                    <a:pt x="697" y="697"/>
                  </a:lnTo>
                  <a:lnTo>
                    <a:pt x="867" y="565"/>
                  </a:lnTo>
                  <a:lnTo>
                    <a:pt x="1055" y="453"/>
                  </a:lnTo>
                  <a:lnTo>
                    <a:pt x="1281" y="396"/>
                  </a:lnTo>
                  <a:lnTo>
                    <a:pt x="1394" y="377"/>
                  </a:lnTo>
                  <a:close/>
                  <a:moveTo>
                    <a:pt x="1506" y="1"/>
                  </a:moveTo>
                  <a:lnTo>
                    <a:pt x="1356" y="20"/>
                  </a:lnTo>
                  <a:lnTo>
                    <a:pt x="1205" y="39"/>
                  </a:lnTo>
                  <a:lnTo>
                    <a:pt x="1055" y="76"/>
                  </a:lnTo>
                  <a:lnTo>
                    <a:pt x="923" y="114"/>
                  </a:lnTo>
                  <a:lnTo>
                    <a:pt x="791" y="189"/>
                  </a:lnTo>
                  <a:lnTo>
                    <a:pt x="660" y="264"/>
                  </a:lnTo>
                  <a:lnTo>
                    <a:pt x="547" y="340"/>
                  </a:lnTo>
                  <a:lnTo>
                    <a:pt x="453" y="434"/>
                  </a:lnTo>
                  <a:lnTo>
                    <a:pt x="340" y="547"/>
                  </a:lnTo>
                  <a:lnTo>
                    <a:pt x="264" y="660"/>
                  </a:lnTo>
                  <a:lnTo>
                    <a:pt x="189" y="791"/>
                  </a:lnTo>
                  <a:lnTo>
                    <a:pt x="133" y="923"/>
                  </a:lnTo>
                  <a:lnTo>
                    <a:pt x="76" y="1055"/>
                  </a:lnTo>
                  <a:lnTo>
                    <a:pt x="39" y="1205"/>
                  </a:lnTo>
                  <a:lnTo>
                    <a:pt x="20" y="1337"/>
                  </a:lnTo>
                  <a:lnTo>
                    <a:pt x="1" y="1506"/>
                  </a:lnTo>
                  <a:lnTo>
                    <a:pt x="20" y="1657"/>
                  </a:lnTo>
                  <a:lnTo>
                    <a:pt x="39" y="1808"/>
                  </a:lnTo>
                  <a:lnTo>
                    <a:pt x="76" y="1939"/>
                  </a:lnTo>
                  <a:lnTo>
                    <a:pt x="133" y="2071"/>
                  </a:lnTo>
                  <a:lnTo>
                    <a:pt x="189" y="2203"/>
                  </a:lnTo>
                  <a:lnTo>
                    <a:pt x="264" y="2334"/>
                  </a:lnTo>
                  <a:lnTo>
                    <a:pt x="340" y="2447"/>
                  </a:lnTo>
                  <a:lnTo>
                    <a:pt x="453" y="2560"/>
                  </a:lnTo>
                  <a:lnTo>
                    <a:pt x="547" y="2654"/>
                  </a:lnTo>
                  <a:lnTo>
                    <a:pt x="660" y="2730"/>
                  </a:lnTo>
                  <a:lnTo>
                    <a:pt x="791" y="2805"/>
                  </a:lnTo>
                  <a:lnTo>
                    <a:pt x="923" y="2880"/>
                  </a:lnTo>
                  <a:lnTo>
                    <a:pt x="1055" y="2918"/>
                  </a:lnTo>
                  <a:lnTo>
                    <a:pt x="1205" y="2955"/>
                  </a:lnTo>
                  <a:lnTo>
                    <a:pt x="1356" y="2974"/>
                  </a:lnTo>
                  <a:lnTo>
                    <a:pt x="1506" y="2993"/>
                  </a:lnTo>
                  <a:lnTo>
                    <a:pt x="1657" y="2974"/>
                  </a:lnTo>
                  <a:lnTo>
                    <a:pt x="1808" y="2955"/>
                  </a:lnTo>
                  <a:lnTo>
                    <a:pt x="1939" y="2918"/>
                  </a:lnTo>
                  <a:lnTo>
                    <a:pt x="2071" y="2880"/>
                  </a:lnTo>
                  <a:lnTo>
                    <a:pt x="2203" y="2805"/>
                  </a:lnTo>
                  <a:lnTo>
                    <a:pt x="2335" y="2730"/>
                  </a:lnTo>
                  <a:lnTo>
                    <a:pt x="2447" y="2654"/>
                  </a:lnTo>
                  <a:lnTo>
                    <a:pt x="2560" y="2560"/>
                  </a:lnTo>
                  <a:lnTo>
                    <a:pt x="2654" y="2447"/>
                  </a:lnTo>
                  <a:lnTo>
                    <a:pt x="2730" y="2334"/>
                  </a:lnTo>
                  <a:lnTo>
                    <a:pt x="2805" y="2203"/>
                  </a:lnTo>
                  <a:lnTo>
                    <a:pt x="2880" y="2071"/>
                  </a:lnTo>
                  <a:lnTo>
                    <a:pt x="2918" y="1939"/>
                  </a:lnTo>
                  <a:lnTo>
                    <a:pt x="2956" y="1808"/>
                  </a:lnTo>
                  <a:lnTo>
                    <a:pt x="2974" y="1657"/>
                  </a:lnTo>
                  <a:lnTo>
                    <a:pt x="2993" y="1506"/>
                  </a:lnTo>
                  <a:lnTo>
                    <a:pt x="2974" y="1337"/>
                  </a:lnTo>
                  <a:lnTo>
                    <a:pt x="2956" y="1205"/>
                  </a:lnTo>
                  <a:lnTo>
                    <a:pt x="2918" y="1055"/>
                  </a:lnTo>
                  <a:lnTo>
                    <a:pt x="2880" y="923"/>
                  </a:lnTo>
                  <a:lnTo>
                    <a:pt x="2805" y="791"/>
                  </a:lnTo>
                  <a:lnTo>
                    <a:pt x="2730" y="660"/>
                  </a:lnTo>
                  <a:lnTo>
                    <a:pt x="2654" y="547"/>
                  </a:lnTo>
                  <a:lnTo>
                    <a:pt x="2560" y="434"/>
                  </a:lnTo>
                  <a:lnTo>
                    <a:pt x="2447" y="340"/>
                  </a:lnTo>
                  <a:lnTo>
                    <a:pt x="2335" y="264"/>
                  </a:lnTo>
                  <a:lnTo>
                    <a:pt x="2203" y="189"/>
                  </a:lnTo>
                  <a:lnTo>
                    <a:pt x="2071" y="114"/>
                  </a:lnTo>
                  <a:lnTo>
                    <a:pt x="1939" y="76"/>
                  </a:lnTo>
                  <a:lnTo>
                    <a:pt x="1808" y="39"/>
                  </a:lnTo>
                  <a:lnTo>
                    <a:pt x="1657" y="20"/>
                  </a:lnTo>
                  <a:lnTo>
                    <a:pt x="15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4" name="Google Shape;2634;p30"/>
            <p:cNvSpPr/>
            <p:nvPr/>
          </p:nvSpPr>
          <p:spPr>
            <a:xfrm>
              <a:off x="9980713" y="3608236"/>
              <a:ext cx="113983" cy="113030"/>
            </a:xfrm>
            <a:custGeom>
              <a:avLst/>
              <a:gdLst/>
              <a:ahLst/>
              <a:cxnLst/>
              <a:rect l="l" t="t" r="r" b="b"/>
              <a:pathLst>
                <a:path w="2259" h="2240" fill="none" extrusionOk="0">
                  <a:moveTo>
                    <a:pt x="1129" y="2240"/>
                  </a:moveTo>
                  <a:lnTo>
                    <a:pt x="1129" y="2240"/>
                  </a:lnTo>
                  <a:lnTo>
                    <a:pt x="1017" y="2240"/>
                  </a:lnTo>
                  <a:lnTo>
                    <a:pt x="904" y="2221"/>
                  </a:lnTo>
                  <a:lnTo>
                    <a:pt x="678" y="2164"/>
                  </a:lnTo>
                  <a:lnTo>
                    <a:pt x="490" y="2052"/>
                  </a:lnTo>
                  <a:lnTo>
                    <a:pt x="320" y="1920"/>
                  </a:lnTo>
                  <a:lnTo>
                    <a:pt x="189" y="1750"/>
                  </a:lnTo>
                  <a:lnTo>
                    <a:pt x="76" y="1562"/>
                  </a:lnTo>
                  <a:lnTo>
                    <a:pt x="19" y="1355"/>
                  </a:lnTo>
                  <a:lnTo>
                    <a:pt x="0" y="1242"/>
                  </a:lnTo>
                  <a:lnTo>
                    <a:pt x="0" y="1129"/>
                  </a:lnTo>
                  <a:lnTo>
                    <a:pt x="0" y="1129"/>
                  </a:lnTo>
                  <a:lnTo>
                    <a:pt x="0" y="998"/>
                  </a:lnTo>
                  <a:lnTo>
                    <a:pt x="19" y="885"/>
                  </a:lnTo>
                  <a:lnTo>
                    <a:pt x="76" y="678"/>
                  </a:lnTo>
                  <a:lnTo>
                    <a:pt x="189" y="490"/>
                  </a:lnTo>
                  <a:lnTo>
                    <a:pt x="320" y="320"/>
                  </a:lnTo>
                  <a:lnTo>
                    <a:pt x="490" y="188"/>
                  </a:lnTo>
                  <a:lnTo>
                    <a:pt x="678" y="76"/>
                  </a:lnTo>
                  <a:lnTo>
                    <a:pt x="904" y="19"/>
                  </a:lnTo>
                  <a:lnTo>
                    <a:pt x="1017" y="0"/>
                  </a:lnTo>
                  <a:lnTo>
                    <a:pt x="1129" y="0"/>
                  </a:lnTo>
                  <a:lnTo>
                    <a:pt x="1129" y="0"/>
                  </a:lnTo>
                  <a:lnTo>
                    <a:pt x="1242" y="0"/>
                  </a:lnTo>
                  <a:lnTo>
                    <a:pt x="1355" y="19"/>
                  </a:lnTo>
                  <a:lnTo>
                    <a:pt x="1562" y="76"/>
                  </a:lnTo>
                  <a:lnTo>
                    <a:pt x="1751" y="188"/>
                  </a:lnTo>
                  <a:lnTo>
                    <a:pt x="1920" y="320"/>
                  </a:lnTo>
                  <a:lnTo>
                    <a:pt x="2052" y="490"/>
                  </a:lnTo>
                  <a:lnTo>
                    <a:pt x="2165" y="678"/>
                  </a:lnTo>
                  <a:lnTo>
                    <a:pt x="2221" y="885"/>
                  </a:lnTo>
                  <a:lnTo>
                    <a:pt x="2240" y="998"/>
                  </a:lnTo>
                  <a:lnTo>
                    <a:pt x="2259" y="1129"/>
                  </a:lnTo>
                  <a:lnTo>
                    <a:pt x="2259" y="1129"/>
                  </a:lnTo>
                  <a:lnTo>
                    <a:pt x="2240" y="1242"/>
                  </a:lnTo>
                  <a:lnTo>
                    <a:pt x="2221" y="1355"/>
                  </a:lnTo>
                  <a:lnTo>
                    <a:pt x="2165" y="1562"/>
                  </a:lnTo>
                  <a:lnTo>
                    <a:pt x="2052" y="1750"/>
                  </a:lnTo>
                  <a:lnTo>
                    <a:pt x="1920" y="1920"/>
                  </a:lnTo>
                  <a:lnTo>
                    <a:pt x="1751" y="2052"/>
                  </a:lnTo>
                  <a:lnTo>
                    <a:pt x="1562" y="2164"/>
                  </a:lnTo>
                  <a:lnTo>
                    <a:pt x="1355" y="2221"/>
                  </a:lnTo>
                  <a:lnTo>
                    <a:pt x="1242" y="2240"/>
                  </a:lnTo>
                  <a:lnTo>
                    <a:pt x="1129" y="22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5" name="Google Shape;2635;p30"/>
            <p:cNvSpPr/>
            <p:nvPr/>
          </p:nvSpPr>
          <p:spPr>
            <a:xfrm>
              <a:off x="9980713" y="3608236"/>
              <a:ext cx="113983" cy="113030"/>
            </a:xfrm>
            <a:custGeom>
              <a:avLst/>
              <a:gdLst/>
              <a:ahLst/>
              <a:cxnLst/>
              <a:rect l="l" t="t" r="r" b="b"/>
              <a:pathLst>
                <a:path w="2259" h="2240" extrusionOk="0">
                  <a:moveTo>
                    <a:pt x="1017" y="0"/>
                  </a:moveTo>
                  <a:lnTo>
                    <a:pt x="904" y="19"/>
                  </a:lnTo>
                  <a:lnTo>
                    <a:pt x="678" y="76"/>
                  </a:lnTo>
                  <a:lnTo>
                    <a:pt x="490" y="188"/>
                  </a:lnTo>
                  <a:lnTo>
                    <a:pt x="320" y="320"/>
                  </a:lnTo>
                  <a:lnTo>
                    <a:pt x="189" y="490"/>
                  </a:lnTo>
                  <a:lnTo>
                    <a:pt x="76" y="678"/>
                  </a:lnTo>
                  <a:lnTo>
                    <a:pt x="19" y="885"/>
                  </a:lnTo>
                  <a:lnTo>
                    <a:pt x="0" y="998"/>
                  </a:lnTo>
                  <a:lnTo>
                    <a:pt x="0" y="1129"/>
                  </a:lnTo>
                  <a:lnTo>
                    <a:pt x="0" y="1242"/>
                  </a:lnTo>
                  <a:lnTo>
                    <a:pt x="19" y="1355"/>
                  </a:lnTo>
                  <a:lnTo>
                    <a:pt x="76" y="1562"/>
                  </a:lnTo>
                  <a:lnTo>
                    <a:pt x="189" y="1750"/>
                  </a:lnTo>
                  <a:lnTo>
                    <a:pt x="320" y="1920"/>
                  </a:lnTo>
                  <a:lnTo>
                    <a:pt x="490" y="2052"/>
                  </a:lnTo>
                  <a:lnTo>
                    <a:pt x="678" y="2164"/>
                  </a:lnTo>
                  <a:lnTo>
                    <a:pt x="904" y="2221"/>
                  </a:lnTo>
                  <a:lnTo>
                    <a:pt x="1017" y="2240"/>
                  </a:lnTo>
                  <a:lnTo>
                    <a:pt x="1242" y="2240"/>
                  </a:lnTo>
                  <a:lnTo>
                    <a:pt x="1355" y="2221"/>
                  </a:lnTo>
                  <a:lnTo>
                    <a:pt x="1562" y="2164"/>
                  </a:lnTo>
                  <a:lnTo>
                    <a:pt x="1751" y="2052"/>
                  </a:lnTo>
                  <a:lnTo>
                    <a:pt x="1920" y="1920"/>
                  </a:lnTo>
                  <a:lnTo>
                    <a:pt x="2052" y="1750"/>
                  </a:lnTo>
                  <a:lnTo>
                    <a:pt x="2165" y="1562"/>
                  </a:lnTo>
                  <a:lnTo>
                    <a:pt x="2221" y="1355"/>
                  </a:lnTo>
                  <a:lnTo>
                    <a:pt x="2240" y="1242"/>
                  </a:lnTo>
                  <a:lnTo>
                    <a:pt x="2259" y="1129"/>
                  </a:lnTo>
                  <a:lnTo>
                    <a:pt x="2240" y="998"/>
                  </a:lnTo>
                  <a:lnTo>
                    <a:pt x="2221" y="885"/>
                  </a:lnTo>
                  <a:lnTo>
                    <a:pt x="2165" y="678"/>
                  </a:lnTo>
                  <a:lnTo>
                    <a:pt x="2052" y="490"/>
                  </a:lnTo>
                  <a:lnTo>
                    <a:pt x="1920" y="320"/>
                  </a:lnTo>
                  <a:lnTo>
                    <a:pt x="1751" y="188"/>
                  </a:lnTo>
                  <a:lnTo>
                    <a:pt x="1562" y="76"/>
                  </a:lnTo>
                  <a:lnTo>
                    <a:pt x="1355" y="19"/>
                  </a:lnTo>
                  <a:lnTo>
                    <a:pt x="124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6" name="Google Shape;2636;p30"/>
            <p:cNvSpPr/>
            <p:nvPr/>
          </p:nvSpPr>
          <p:spPr>
            <a:xfrm>
              <a:off x="9980713" y="3608236"/>
              <a:ext cx="113983" cy="113030"/>
            </a:xfrm>
            <a:custGeom>
              <a:avLst/>
              <a:gdLst/>
              <a:ahLst/>
              <a:cxnLst/>
              <a:rect l="l" t="t" r="r" b="b"/>
              <a:pathLst>
                <a:path w="2259" h="2240" fill="none" extrusionOk="0">
                  <a:moveTo>
                    <a:pt x="2259" y="1129"/>
                  </a:moveTo>
                  <a:lnTo>
                    <a:pt x="2259" y="1129"/>
                  </a:lnTo>
                  <a:lnTo>
                    <a:pt x="2240" y="1242"/>
                  </a:lnTo>
                  <a:lnTo>
                    <a:pt x="2221" y="1355"/>
                  </a:lnTo>
                  <a:lnTo>
                    <a:pt x="2165" y="1562"/>
                  </a:lnTo>
                  <a:lnTo>
                    <a:pt x="2052" y="1750"/>
                  </a:lnTo>
                  <a:lnTo>
                    <a:pt x="1920" y="1920"/>
                  </a:lnTo>
                  <a:lnTo>
                    <a:pt x="1751" y="2052"/>
                  </a:lnTo>
                  <a:lnTo>
                    <a:pt x="1562" y="2164"/>
                  </a:lnTo>
                  <a:lnTo>
                    <a:pt x="1355" y="2221"/>
                  </a:lnTo>
                  <a:lnTo>
                    <a:pt x="1242" y="2240"/>
                  </a:lnTo>
                  <a:lnTo>
                    <a:pt x="1129" y="2240"/>
                  </a:lnTo>
                  <a:lnTo>
                    <a:pt x="1129" y="2240"/>
                  </a:lnTo>
                  <a:lnTo>
                    <a:pt x="1017" y="2240"/>
                  </a:lnTo>
                  <a:lnTo>
                    <a:pt x="904" y="2221"/>
                  </a:lnTo>
                  <a:lnTo>
                    <a:pt x="678" y="2164"/>
                  </a:lnTo>
                  <a:lnTo>
                    <a:pt x="490" y="2052"/>
                  </a:lnTo>
                  <a:lnTo>
                    <a:pt x="320" y="1920"/>
                  </a:lnTo>
                  <a:lnTo>
                    <a:pt x="189" y="1750"/>
                  </a:lnTo>
                  <a:lnTo>
                    <a:pt x="76" y="1562"/>
                  </a:lnTo>
                  <a:lnTo>
                    <a:pt x="19" y="1355"/>
                  </a:lnTo>
                  <a:lnTo>
                    <a:pt x="0" y="1242"/>
                  </a:lnTo>
                  <a:lnTo>
                    <a:pt x="0" y="1129"/>
                  </a:lnTo>
                  <a:lnTo>
                    <a:pt x="0" y="1129"/>
                  </a:lnTo>
                  <a:lnTo>
                    <a:pt x="0" y="998"/>
                  </a:lnTo>
                  <a:lnTo>
                    <a:pt x="19" y="885"/>
                  </a:lnTo>
                  <a:lnTo>
                    <a:pt x="76" y="678"/>
                  </a:lnTo>
                  <a:lnTo>
                    <a:pt x="189" y="490"/>
                  </a:lnTo>
                  <a:lnTo>
                    <a:pt x="320" y="320"/>
                  </a:lnTo>
                  <a:lnTo>
                    <a:pt x="490" y="188"/>
                  </a:lnTo>
                  <a:lnTo>
                    <a:pt x="678" y="76"/>
                  </a:lnTo>
                  <a:lnTo>
                    <a:pt x="904" y="19"/>
                  </a:lnTo>
                  <a:lnTo>
                    <a:pt x="1017" y="0"/>
                  </a:lnTo>
                  <a:lnTo>
                    <a:pt x="1129" y="0"/>
                  </a:lnTo>
                  <a:lnTo>
                    <a:pt x="1129" y="0"/>
                  </a:lnTo>
                  <a:lnTo>
                    <a:pt x="1242" y="0"/>
                  </a:lnTo>
                  <a:lnTo>
                    <a:pt x="1355" y="19"/>
                  </a:lnTo>
                  <a:lnTo>
                    <a:pt x="1562" y="76"/>
                  </a:lnTo>
                  <a:lnTo>
                    <a:pt x="1751" y="188"/>
                  </a:lnTo>
                  <a:lnTo>
                    <a:pt x="1920" y="320"/>
                  </a:lnTo>
                  <a:lnTo>
                    <a:pt x="2052" y="490"/>
                  </a:lnTo>
                  <a:lnTo>
                    <a:pt x="2165" y="678"/>
                  </a:lnTo>
                  <a:lnTo>
                    <a:pt x="2221" y="885"/>
                  </a:lnTo>
                  <a:lnTo>
                    <a:pt x="2240" y="998"/>
                  </a:lnTo>
                  <a:lnTo>
                    <a:pt x="2259" y="11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7" name="Google Shape;2637;p30"/>
            <p:cNvSpPr/>
            <p:nvPr/>
          </p:nvSpPr>
          <p:spPr>
            <a:xfrm>
              <a:off x="10043382" y="3623424"/>
              <a:ext cx="38045" cy="54194"/>
            </a:xfrm>
            <a:custGeom>
              <a:avLst/>
              <a:gdLst/>
              <a:ahLst/>
              <a:cxnLst/>
              <a:rect l="l" t="t" r="r" b="b"/>
              <a:pathLst>
                <a:path w="754" h="1074" extrusionOk="0">
                  <a:moveTo>
                    <a:pt x="113" y="0"/>
                  </a:moveTo>
                  <a:lnTo>
                    <a:pt x="57" y="19"/>
                  </a:lnTo>
                  <a:lnTo>
                    <a:pt x="19" y="76"/>
                  </a:lnTo>
                  <a:lnTo>
                    <a:pt x="0" y="94"/>
                  </a:lnTo>
                  <a:lnTo>
                    <a:pt x="19" y="132"/>
                  </a:lnTo>
                  <a:lnTo>
                    <a:pt x="38" y="151"/>
                  </a:lnTo>
                  <a:lnTo>
                    <a:pt x="76" y="170"/>
                  </a:lnTo>
                  <a:lnTo>
                    <a:pt x="94" y="151"/>
                  </a:lnTo>
                  <a:lnTo>
                    <a:pt x="245" y="358"/>
                  </a:lnTo>
                  <a:lnTo>
                    <a:pt x="320" y="471"/>
                  </a:lnTo>
                  <a:lnTo>
                    <a:pt x="358" y="603"/>
                  </a:lnTo>
                  <a:lnTo>
                    <a:pt x="377" y="715"/>
                  </a:lnTo>
                  <a:lnTo>
                    <a:pt x="396" y="828"/>
                  </a:lnTo>
                  <a:lnTo>
                    <a:pt x="433" y="941"/>
                  </a:lnTo>
                  <a:lnTo>
                    <a:pt x="452" y="979"/>
                  </a:lnTo>
                  <a:lnTo>
                    <a:pt x="490" y="1035"/>
                  </a:lnTo>
                  <a:lnTo>
                    <a:pt x="546" y="1054"/>
                  </a:lnTo>
                  <a:lnTo>
                    <a:pt x="584" y="1073"/>
                  </a:lnTo>
                  <a:lnTo>
                    <a:pt x="621" y="1054"/>
                  </a:lnTo>
                  <a:lnTo>
                    <a:pt x="678" y="1035"/>
                  </a:lnTo>
                  <a:lnTo>
                    <a:pt x="734" y="941"/>
                  </a:lnTo>
                  <a:lnTo>
                    <a:pt x="753" y="847"/>
                  </a:lnTo>
                  <a:lnTo>
                    <a:pt x="753" y="753"/>
                  </a:lnTo>
                  <a:lnTo>
                    <a:pt x="734" y="640"/>
                  </a:lnTo>
                  <a:lnTo>
                    <a:pt x="678" y="546"/>
                  </a:lnTo>
                  <a:lnTo>
                    <a:pt x="640" y="433"/>
                  </a:lnTo>
                  <a:lnTo>
                    <a:pt x="527" y="283"/>
                  </a:lnTo>
                  <a:lnTo>
                    <a:pt x="452" y="207"/>
                  </a:lnTo>
                  <a:lnTo>
                    <a:pt x="358" y="113"/>
                  </a:lnTo>
                  <a:lnTo>
                    <a:pt x="245" y="19"/>
                  </a:lnTo>
                  <a:lnTo>
                    <a:pt x="170"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 name="Google Shape;3056;p33">
            <a:extLst>
              <a:ext uri="{FF2B5EF4-FFF2-40B4-BE49-F238E27FC236}">
                <a16:creationId xmlns:a16="http://schemas.microsoft.com/office/drawing/2014/main" id="{765CE30C-DF47-550F-BF6E-5AA5A441EB3F}"/>
              </a:ext>
            </a:extLst>
          </p:cNvPr>
          <p:cNvGrpSpPr/>
          <p:nvPr/>
        </p:nvGrpSpPr>
        <p:grpSpPr>
          <a:xfrm>
            <a:off x="4810606" y="5046971"/>
            <a:ext cx="2570791" cy="1589195"/>
            <a:chOff x="3607954" y="3785228"/>
            <a:chExt cx="1928093" cy="1191896"/>
          </a:xfrm>
        </p:grpSpPr>
        <p:grpSp>
          <p:nvGrpSpPr>
            <p:cNvPr id="5" name="Google Shape;3057;p33">
              <a:extLst>
                <a:ext uri="{FF2B5EF4-FFF2-40B4-BE49-F238E27FC236}">
                  <a16:creationId xmlns:a16="http://schemas.microsoft.com/office/drawing/2014/main" id="{EA3C733F-3477-66DC-1AB5-5E038A93846A}"/>
                </a:ext>
              </a:extLst>
            </p:cNvPr>
            <p:cNvGrpSpPr/>
            <p:nvPr/>
          </p:nvGrpSpPr>
          <p:grpSpPr>
            <a:xfrm>
              <a:off x="3607954" y="4293957"/>
              <a:ext cx="1928093" cy="683168"/>
              <a:chOff x="3607954" y="4217757"/>
              <a:chExt cx="1928093" cy="683168"/>
            </a:xfrm>
          </p:grpSpPr>
          <p:sp>
            <p:nvSpPr>
              <p:cNvPr id="23" name="Google Shape;3058;p33">
                <a:extLst>
                  <a:ext uri="{FF2B5EF4-FFF2-40B4-BE49-F238E27FC236}">
                    <a16:creationId xmlns:a16="http://schemas.microsoft.com/office/drawing/2014/main" id="{15E4C55D-4CC8-5D83-E577-5023A6663002}"/>
                  </a:ext>
                </a:extLst>
              </p:cNvPr>
              <p:cNvSpPr/>
              <p:nvPr/>
            </p:nvSpPr>
            <p:spPr>
              <a:xfrm>
                <a:off x="3663150" y="4777500"/>
                <a:ext cx="1872896" cy="123425"/>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3059;p33">
                <a:extLst>
                  <a:ext uri="{FF2B5EF4-FFF2-40B4-BE49-F238E27FC236}">
                    <a16:creationId xmlns:a16="http://schemas.microsoft.com/office/drawing/2014/main" id="{E4988283-8763-DE04-4C93-EBB5D16AAB42}"/>
                  </a:ext>
                </a:extLst>
              </p:cNvPr>
              <p:cNvSpPr/>
              <p:nvPr/>
            </p:nvSpPr>
            <p:spPr>
              <a:xfrm>
                <a:off x="3888088" y="4322949"/>
                <a:ext cx="277533" cy="537884"/>
              </a:xfrm>
              <a:custGeom>
                <a:avLst/>
                <a:gdLst/>
                <a:ahLst/>
                <a:cxnLst/>
                <a:rect l="l" t="t" r="r" b="b"/>
                <a:pathLst>
                  <a:path w="10031" h="19441" extrusionOk="0">
                    <a:moveTo>
                      <a:pt x="3745" y="0"/>
                    </a:moveTo>
                    <a:lnTo>
                      <a:pt x="0" y="19440"/>
                    </a:lnTo>
                    <a:lnTo>
                      <a:pt x="1186" y="19440"/>
                    </a:lnTo>
                    <a:lnTo>
                      <a:pt x="1003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060;p33">
                <a:extLst>
                  <a:ext uri="{FF2B5EF4-FFF2-40B4-BE49-F238E27FC236}">
                    <a16:creationId xmlns:a16="http://schemas.microsoft.com/office/drawing/2014/main" id="{51234654-FFF1-19A2-8A44-E6B3225BDCE2}"/>
                  </a:ext>
                </a:extLst>
              </p:cNvPr>
              <p:cNvSpPr/>
              <p:nvPr/>
            </p:nvSpPr>
            <p:spPr>
              <a:xfrm>
                <a:off x="3971893" y="4327625"/>
                <a:ext cx="191653" cy="96892"/>
              </a:xfrm>
              <a:custGeom>
                <a:avLst/>
                <a:gdLst/>
                <a:ahLst/>
                <a:cxnLst/>
                <a:rect l="l" t="t" r="r" b="b"/>
                <a:pathLst>
                  <a:path w="6927" h="3502" extrusionOk="0">
                    <a:moveTo>
                      <a:pt x="6926" y="1"/>
                    </a:moveTo>
                    <a:lnTo>
                      <a:pt x="603" y="396"/>
                    </a:lnTo>
                    <a:lnTo>
                      <a:pt x="1" y="3501"/>
                    </a:lnTo>
                    <a:lnTo>
                      <a:pt x="1" y="3501"/>
                    </a:lnTo>
                    <a:lnTo>
                      <a:pt x="5722" y="2635"/>
                    </a:lnTo>
                    <a:lnTo>
                      <a:pt x="6926" y="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061;p33">
                <a:extLst>
                  <a:ext uri="{FF2B5EF4-FFF2-40B4-BE49-F238E27FC236}">
                    <a16:creationId xmlns:a16="http://schemas.microsoft.com/office/drawing/2014/main" id="{BAE10B1F-E77B-A2C1-A4C8-06CC108408F1}"/>
                  </a:ext>
                </a:extLst>
              </p:cNvPr>
              <p:cNvSpPr/>
              <p:nvPr/>
            </p:nvSpPr>
            <p:spPr>
              <a:xfrm>
                <a:off x="4909631" y="4322949"/>
                <a:ext cx="278086" cy="537884"/>
              </a:xfrm>
              <a:custGeom>
                <a:avLst/>
                <a:gdLst/>
                <a:ahLst/>
                <a:cxnLst/>
                <a:rect l="l" t="t" r="r" b="b"/>
                <a:pathLst>
                  <a:path w="10051" h="19441" extrusionOk="0">
                    <a:moveTo>
                      <a:pt x="1" y="0"/>
                    </a:moveTo>
                    <a:lnTo>
                      <a:pt x="8865" y="19440"/>
                    </a:lnTo>
                    <a:lnTo>
                      <a:pt x="10050" y="19440"/>
                    </a:lnTo>
                    <a:lnTo>
                      <a:pt x="6305"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062;p33">
                <a:extLst>
                  <a:ext uri="{FF2B5EF4-FFF2-40B4-BE49-F238E27FC236}">
                    <a16:creationId xmlns:a16="http://schemas.microsoft.com/office/drawing/2014/main" id="{51094DF8-EC78-B51A-CDB6-511334B91A24}"/>
                  </a:ext>
                </a:extLst>
              </p:cNvPr>
              <p:cNvSpPr/>
              <p:nvPr/>
            </p:nvSpPr>
            <p:spPr>
              <a:xfrm>
                <a:off x="4911734" y="4327625"/>
                <a:ext cx="191625" cy="96892"/>
              </a:xfrm>
              <a:custGeom>
                <a:avLst/>
                <a:gdLst/>
                <a:ahLst/>
                <a:cxnLst/>
                <a:rect l="l" t="t" r="r" b="b"/>
                <a:pathLst>
                  <a:path w="6926" h="3502" extrusionOk="0">
                    <a:moveTo>
                      <a:pt x="0" y="1"/>
                    </a:moveTo>
                    <a:lnTo>
                      <a:pt x="1205" y="2635"/>
                    </a:lnTo>
                    <a:lnTo>
                      <a:pt x="6926" y="3501"/>
                    </a:lnTo>
                    <a:lnTo>
                      <a:pt x="6926" y="3501"/>
                    </a:lnTo>
                    <a:lnTo>
                      <a:pt x="6323" y="396"/>
                    </a:lnTo>
                    <a:lnTo>
                      <a:pt x="0" y="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063;p33">
                <a:extLst>
                  <a:ext uri="{FF2B5EF4-FFF2-40B4-BE49-F238E27FC236}">
                    <a16:creationId xmlns:a16="http://schemas.microsoft.com/office/drawing/2014/main" id="{10C264F3-232F-924B-A240-624878B87301}"/>
                  </a:ext>
                </a:extLst>
              </p:cNvPr>
              <p:cNvSpPr/>
              <p:nvPr/>
            </p:nvSpPr>
            <p:spPr>
              <a:xfrm>
                <a:off x="3607954" y="4234938"/>
                <a:ext cx="1902583" cy="122401"/>
              </a:xfrm>
              <a:custGeom>
                <a:avLst/>
                <a:gdLst/>
                <a:ahLst/>
                <a:cxnLst/>
                <a:rect l="l" t="t" r="r" b="b"/>
                <a:pathLst>
                  <a:path w="68766" h="4424" extrusionOk="0">
                    <a:moveTo>
                      <a:pt x="34383" y="1"/>
                    </a:moveTo>
                    <a:lnTo>
                      <a:pt x="30864" y="20"/>
                    </a:lnTo>
                    <a:lnTo>
                      <a:pt x="27457" y="57"/>
                    </a:lnTo>
                    <a:lnTo>
                      <a:pt x="24164" y="114"/>
                    </a:lnTo>
                    <a:lnTo>
                      <a:pt x="21002" y="189"/>
                    </a:lnTo>
                    <a:lnTo>
                      <a:pt x="17991" y="283"/>
                    </a:lnTo>
                    <a:lnTo>
                      <a:pt x="15150" y="377"/>
                    </a:lnTo>
                    <a:lnTo>
                      <a:pt x="12515" y="509"/>
                    </a:lnTo>
                    <a:lnTo>
                      <a:pt x="10069" y="660"/>
                    </a:lnTo>
                    <a:lnTo>
                      <a:pt x="7848" y="810"/>
                    </a:lnTo>
                    <a:lnTo>
                      <a:pt x="5872" y="980"/>
                    </a:lnTo>
                    <a:lnTo>
                      <a:pt x="4141" y="1168"/>
                    </a:lnTo>
                    <a:lnTo>
                      <a:pt x="3388" y="1262"/>
                    </a:lnTo>
                    <a:lnTo>
                      <a:pt x="2710" y="1356"/>
                    </a:lnTo>
                    <a:lnTo>
                      <a:pt x="2089" y="1450"/>
                    </a:lnTo>
                    <a:lnTo>
                      <a:pt x="1544" y="1563"/>
                    </a:lnTo>
                    <a:lnTo>
                      <a:pt x="1073" y="1657"/>
                    </a:lnTo>
                    <a:lnTo>
                      <a:pt x="697" y="1770"/>
                    </a:lnTo>
                    <a:lnTo>
                      <a:pt x="396" y="1883"/>
                    </a:lnTo>
                    <a:lnTo>
                      <a:pt x="170" y="1996"/>
                    </a:lnTo>
                    <a:lnTo>
                      <a:pt x="94" y="2052"/>
                    </a:lnTo>
                    <a:lnTo>
                      <a:pt x="38" y="2109"/>
                    </a:lnTo>
                    <a:lnTo>
                      <a:pt x="19" y="2165"/>
                    </a:lnTo>
                    <a:lnTo>
                      <a:pt x="0" y="2222"/>
                    </a:lnTo>
                    <a:lnTo>
                      <a:pt x="19" y="2278"/>
                    </a:lnTo>
                    <a:lnTo>
                      <a:pt x="38" y="2335"/>
                    </a:lnTo>
                    <a:lnTo>
                      <a:pt x="94" y="2391"/>
                    </a:lnTo>
                    <a:lnTo>
                      <a:pt x="170" y="2447"/>
                    </a:lnTo>
                    <a:lnTo>
                      <a:pt x="396" y="2542"/>
                    </a:lnTo>
                    <a:lnTo>
                      <a:pt x="697" y="2654"/>
                    </a:lnTo>
                    <a:lnTo>
                      <a:pt x="1073" y="2767"/>
                    </a:lnTo>
                    <a:lnTo>
                      <a:pt x="1544" y="2861"/>
                    </a:lnTo>
                    <a:lnTo>
                      <a:pt x="2089" y="2974"/>
                    </a:lnTo>
                    <a:lnTo>
                      <a:pt x="2710" y="3068"/>
                    </a:lnTo>
                    <a:lnTo>
                      <a:pt x="3388" y="3163"/>
                    </a:lnTo>
                    <a:lnTo>
                      <a:pt x="4141" y="3257"/>
                    </a:lnTo>
                    <a:lnTo>
                      <a:pt x="5872" y="3445"/>
                    </a:lnTo>
                    <a:lnTo>
                      <a:pt x="7848" y="3614"/>
                    </a:lnTo>
                    <a:lnTo>
                      <a:pt x="10069" y="3765"/>
                    </a:lnTo>
                    <a:lnTo>
                      <a:pt x="12515" y="3915"/>
                    </a:lnTo>
                    <a:lnTo>
                      <a:pt x="15150" y="4047"/>
                    </a:lnTo>
                    <a:lnTo>
                      <a:pt x="17991" y="4160"/>
                    </a:lnTo>
                    <a:lnTo>
                      <a:pt x="21002" y="4235"/>
                    </a:lnTo>
                    <a:lnTo>
                      <a:pt x="24164" y="4311"/>
                    </a:lnTo>
                    <a:lnTo>
                      <a:pt x="27457" y="4367"/>
                    </a:lnTo>
                    <a:lnTo>
                      <a:pt x="30864" y="4405"/>
                    </a:lnTo>
                    <a:lnTo>
                      <a:pt x="34383" y="4423"/>
                    </a:lnTo>
                    <a:lnTo>
                      <a:pt x="37902" y="4405"/>
                    </a:lnTo>
                    <a:lnTo>
                      <a:pt x="41308" y="4367"/>
                    </a:lnTo>
                    <a:lnTo>
                      <a:pt x="44601" y="4311"/>
                    </a:lnTo>
                    <a:lnTo>
                      <a:pt x="47763" y="4235"/>
                    </a:lnTo>
                    <a:lnTo>
                      <a:pt x="50774" y="4160"/>
                    </a:lnTo>
                    <a:lnTo>
                      <a:pt x="53597" y="4047"/>
                    </a:lnTo>
                    <a:lnTo>
                      <a:pt x="56250" y="3915"/>
                    </a:lnTo>
                    <a:lnTo>
                      <a:pt x="58697" y="3765"/>
                    </a:lnTo>
                    <a:lnTo>
                      <a:pt x="60917" y="3614"/>
                    </a:lnTo>
                    <a:lnTo>
                      <a:pt x="62893" y="3445"/>
                    </a:lnTo>
                    <a:lnTo>
                      <a:pt x="64606" y="3257"/>
                    </a:lnTo>
                    <a:lnTo>
                      <a:pt x="65378" y="3163"/>
                    </a:lnTo>
                    <a:lnTo>
                      <a:pt x="66055" y="3068"/>
                    </a:lnTo>
                    <a:lnTo>
                      <a:pt x="66676" y="2974"/>
                    </a:lnTo>
                    <a:lnTo>
                      <a:pt x="67222" y="2861"/>
                    </a:lnTo>
                    <a:lnTo>
                      <a:pt x="67674" y="2767"/>
                    </a:lnTo>
                    <a:lnTo>
                      <a:pt x="68069" y="2654"/>
                    </a:lnTo>
                    <a:lnTo>
                      <a:pt x="68370" y="2542"/>
                    </a:lnTo>
                    <a:lnTo>
                      <a:pt x="68577" y="2447"/>
                    </a:lnTo>
                    <a:lnTo>
                      <a:pt x="68652" y="2391"/>
                    </a:lnTo>
                    <a:lnTo>
                      <a:pt x="68709" y="2335"/>
                    </a:lnTo>
                    <a:lnTo>
                      <a:pt x="68746" y="2278"/>
                    </a:lnTo>
                    <a:lnTo>
                      <a:pt x="68765" y="2222"/>
                    </a:lnTo>
                    <a:lnTo>
                      <a:pt x="68746" y="2165"/>
                    </a:lnTo>
                    <a:lnTo>
                      <a:pt x="68709" y="2109"/>
                    </a:lnTo>
                    <a:lnTo>
                      <a:pt x="68652" y="2052"/>
                    </a:lnTo>
                    <a:lnTo>
                      <a:pt x="68577" y="1996"/>
                    </a:lnTo>
                    <a:lnTo>
                      <a:pt x="68370" y="1883"/>
                    </a:lnTo>
                    <a:lnTo>
                      <a:pt x="68069" y="1770"/>
                    </a:lnTo>
                    <a:lnTo>
                      <a:pt x="67674" y="1657"/>
                    </a:lnTo>
                    <a:lnTo>
                      <a:pt x="67222" y="1563"/>
                    </a:lnTo>
                    <a:lnTo>
                      <a:pt x="66676" y="1450"/>
                    </a:lnTo>
                    <a:lnTo>
                      <a:pt x="66055" y="1356"/>
                    </a:lnTo>
                    <a:lnTo>
                      <a:pt x="65378" y="1262"/>
                    </a:lnTo>
                    <a:lnTo>
                      <a:pt x="64606" y="1168"/>
                    </a:lnTo>
                    <a:lnTo>
                      <a:pt x="62893" y="980"/>
                    </a:lnTo>
                    <a:lnTo>
                      <a:pt x="60917" y="810"/>
                    </a:lnTo>
                    <a:lnTo>
                      <a:pt x="58697" y="660"/>
                    </a:lnTo>
                    <a:lnTo>
                      <a:pt x="56250" y="509"/>
                    </a:lnTo>
                    <a:lnTo>
                      <a:pt x="53597" y="377"/>
                    </a:lnTo>
                    <a:lnTo>
                      <a:pt x="50774" y="283"/>
                    </a:lnTo>
                    <a:lnTo>
                      <a:pt x="47763" y="189"/>
                    </a:lnTo>
                    <a:lnTo>
                      <a:pt x="44601" y="114"/>
                    </a:lnTo>
                    <a:lnTo>
                      <a:pt x="41308" y="57"/>
                    </a:lnTo>
                    <a:lnTo>
                      <a:pt x="37902" y="20"/>
                    </a:lnTo>
                    <a:lnTo>
                      <a:pt x="3438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064;p33">
                <a:extLst>
                  <a:ext uri="{FF2B5EF4-FFF2-40B4-BE49-F238E27FC236}">
                    <a16:creationId xmlns:a16="http://schemas.microsoft.com/office/drawing/2014/main" id="{075E4472-D5A3-9106-D74C-157FA9372F8E}"/>
                  </a:ext>
                </a:extLst>
              </p:cNvPr>
              <p:cNvSpPr/>
              <p:nvPr/>
            </p:nvSpPr>
            <p:spPr>
              <a:xfrm>
                <a:off x="3607954" y="4278681"/>
                <a:ext cx="1902583" cy="17735"/>
              </a:xfrm>
              <a:custGeom>
                <a:avLst/>
                <a:gdLst/>
                <a:ahLst/>
                <a:cxnLst/>
                <a:rect l="l" t="t" r="r" b="b"/>
                <a:pathLst>
                  <a:path w="68766" h="641" extrusionOk="0">
                    <a:moveTo>
                      <a:pt x="0" y="1"/>
                    </a:moveTo>
                    <a:lnTo>
                      <a:pt x="0" y="641"/>
                    </a:lnTo>
                    <a:lnTo>
                      <a:pt x="68765" y="641"/>
                    </a:lnTo>
                    <a:lnTo>
                      <a:pt x="68765" y="1"/>
                    </a:lnTo>
                    <a:close/>
                  </a:path>
                </a:pathLst>
              </a:custGeom>
              <a:solidFill>
                <a:srgbClr val="805E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065;p33">
                <a:extLst>
                  <a:ext uri="{FF2B5EF4-FFF2-40B4-BE49-F238E27FC236}">
                    <a16:creationId xmlns:a16="http://schemas.microsoft.com/office/drawing/2014/main" id="{1E17CF76-38B9-5595-224B-E4F282F8214C}"/>
                  </a:ext>
                </a:extLst>
              </p:cNvPr>
              <p:cNvSpPr/>
              <p:nvPr/>
            </p:nvSpPr>
            <p:spPr>
              <a:xfrm>
                <a:off x="3607954" y="4234938"/>
                <a:ext cx="1902583" cy="122401"/>
              </a:xfrm>
              <a:custGeom>
                <a:avLst/>
                <a:gdLst/>
                <a:ahLst/>
                <a:cxnLst/>
                <a:rect l="l" t="t" r="r" b="b"/>
                <a:pathLst>
                  <a:path w="68766" h="4424" extrusionOk="0">
                    <a:moveTo>
                      <a:pt x="34383" y="1"/>
                    </a:moveTo>
                    <a:lnTo>
                      <a:pt x="30864" y="20"/>
                    </a:lnTo>
                    <a:lnTo>
                      <a:pt x="27457" y="57"/>
                    </a:lnTo>
                    <a:lnTo>
                      <a:pt x="24164" y="114"/>
                    </a:lnTo>
                    <a:lnTo>
                      <a:pt x="21002" y="189"/>
                    </a:lnTo>
                    <a:lnTo>
                      <a:pt x="17991" y="283"/>
                    </a:lnTo>
                    <a:lnTo>
                      <a:pt x="15150" y="377"/>
                    </a:lnTo>
                    <a:lnTo>
                      <a:pt x="12515" y="509"/>
                    </a:lnTo>
                    <a:lnTo>
                      <a:pt x="10069" y="660"/>
                    </a:lnTo>
                    <a:lnTo>
                      <a:pt x="7848" y="810"/>
                    </a:lnTo>
                    <a:lnTo>
                      <a:pt x="5872" y="980"/>
                    </a:lnTo>
                    <a:lnTo>
                      <a:pt x="4141" y="1168"/>
                    </a:lnTo>
                    <a:lnTo>
                      <a:pt x="3388" y="1262"/>
                    </a:lnTo>
                    <a:lnTo>
                      <a:pt x="2710" y="1356"/>
                    </a:lnTo>
                    <a:lnTo>
                      <a:pt x="2089" y="1450"/>
                    </a:lnTo>
                    <a:lnTo>
                      <a:pt x="1544" y="1563"/>
                    </a:lnTo>
                    <a:lnTo>
                      <a:pt x="1073" y="1657"/>
                    </a:lnTo>
                    <a:lnTo>
                      <a:pt x="697" y="1770"/>
                    </a:lnTo>
                    <a:lnTo>
                      <a:pt x="396" y="1883"/>
                    </a:lnTo>
                    <a:lnTo>
                      <a:pt x="170" y="1996"/>
                    </a:lnTo>
                    <a:lnTo>
                      <a:pt x="94" y="2052"/>
                    </a:lnTo>
                    <a:lnTo>
                      <a:pt x="38" y="2109"/>
                    </a:lnTo>
                    <a:lnTo>
                      <a:pt x="19" y="2165"/>
                    </a:lnTo>
                    <a:lnTo>
                      <a:pt x="0" y="2222"/>
                    </a:lnTo>
                    <a:lnTo>
                      <a:pt x="19" y="2278"/>
                    </a:lnTo>
                    <a:lnTo>
                      <a:pt x="38" y="2335"/>
                    </a:lnTo>
                    <a:lnTo>
                      <a:pt x="94" y="2391"/>
                    </a:lnTo>
                    <a:lnTo>
                      <a:pt x="170" y="2447"/>
                    </a:lnTo>
                    <a:lnTo>
                      <a:pt x="396" y="2542"/>
                    </a:lnTo>
                    <a:lnTo>
                      <a:pt x="697" y="2654"/>
                    </a:lnTo>
                    <a:lnTo>
                      <a:pt x="1073" y="2767"/>
                    </a:lnTo>
                    <a:lnTo>
                      <a:pt x="1544" y="2861"/>
                    </a:lnTo>
                    <a:lnTo>
                      <a:pt x="2089" y="2974"/>
                    </a:lnTo>
                    <a:lnTo>
                      <a:pt x="2710" y="3068"/>
                    </a:lnTo>
                    <a:lnTo>
                      <a:pt x="3388" y="3163"/>
                    </a:lnTo>
                    <a:lnTo>
                      <a:pt x="4141" y="3257"/>
                    </a:lnTo>
                    <a:lnTo>
                      <a:pt x="5872" y="3445"/>
                    </a:lnTo>
                    <a:lnTo>
                      <a:pt x="7848" y="3614"/>
                    </a:lnTo>
                    <a:lnTo>
                      <a:pt x="10069" y="3765"/>
                    </a:lnTo>
                    <a:lnTo>
                      <a:pt x="12515" y="3915"/>
                    </a:lnTo>
                    <a:lnTo>
                      <a:pt x="15150" y="4047"/>
                    </a:lnTo>
                    <a:lnTo>
                      <a:pt x="17991" y="4160"/>
                    </a:lnTo>
                    <a:lnTo>
                      <a:pt x="21002" y="4235"/>
                    </a:lnTo>
                    <a:lnTo>
                      <a:pt x="24164" y="4311"/>
                    </a:lnTo>
                    <a:lnTo>
                      <a:pt x="27457" y="4367"/>
                    </a:lnTo>
                    <a:lnTo>
                      <a:pt x="30864" y="4405"/>
                    </a:lnTo>
                    <a:lnTo>
                      <a:pt x="34383" y="4423"/>
                    </a:lnTo>
                    <a:lnTo>
                      <a:pt x="37902" y="4405"/>
                    </a:lnTo>
                    <a:lnTo>
                      <a:pt x="41308" y="4367"/>
                    </a:lnTo>
                    <a:lnTo>
                      <a:pt x="44601" y="4311"/>
                    </a:lnTo>
                    <a:lnTo>
                      <a:pt x="47763" y="4235"/>
                    </a:lnTo>
                    <a:lnTo>
                      <a:pt x="50774" y="4160"/>
                    </a:lnTo>
                    <a:lnTo>
                      <a:pt x="53597" y="4047"/>
                    </a:lnTo>
                    <a:lnTo>
                      <a:pt x="56250" y="3915"/>
                    </a:lnTo>
                    <a:lnTo>
                      <a:pt x="58697" y="3765"/>
                    </a:lnTo>
                    <a:lnTo>
                      <a:pt x="60917" y="3614"/>
                    </a:lnTo>
                    <a:lnTo>
                      <a:pt x="62893" y="3445"/>
                    </a:lnTo>
                    <a:lnTo>
                      <a:pt x="64606" y="3257"/>
                    </a:lnTo>
                    <a:lnTo>
                      <a:pt x="65378" y="3163"/>
                    </a:lnTo>
                    <a:lnTo>
                      <a:pt x="66055" y="3068"/>
                    </a:lnTo>
                    <a:lnTo>
                      <a:pt x="66676" y="2974"/>
                    </a:lnTo>
                    <a:lnTo>
                      <a:pt x="67222" y="2861"/>
                    </a:lnTo>
                    <a:lnTo>
                      <a:pt x="67674" y="2767"/>
                    </a:lnTo>
                    <a:lnTo>
                      <a:pt x="68069" y="2654"/>
                    </a:lnTo>
                    <a:lnTo>
                      <a:pt x="68370" y="2542"/>
                    </a:lnTo>
                    <a:lnTo>
                      <a:pt x="68577" y="2447"/>
                    </a:lnTo>
                    <a:lnTo>
                      <a:pt x="68652" y="2391"/>
                    </a:lnTo>
                    <a:lnTo>
                      <a:pt x="68709" y="2335"/>
                    </a:lnTo>
                    <a:lnTo>
                      <a:pt x="68746" y="2278"/>
                    </a:lnTo>
                    <a:lnTo>
                      <a:pt x="68765" y="2222"/>
                    </a:lnTo>
                    <a:lnTo>
                      <a:pt x="68746" y="2165"/>
                    </a:lnTo>
                    <a:lnTo>
                      <a:pt x="68709" y="2109"/>
                    </a:lnTo>
                    <a:lnTo>
                      <a:pt x="68652" y="2052"/>
                    </a:lnTo>
                    <a:lnTo>
                      <a:pt x="68577" y="1996"/>
                    </a:lnTo>
                    <a:lnTo>
                      <a:pt x="68370" y="1883"/>
                    </a:lnTo>
                    <a:lnTo>
                      <a:pt x="68069" y="1770"/>
                    </a:lnTo>
                    <a:lnTo>
                      <a:pt x="67674" y="1657"/>
                    </a:lnTo>
                    <a:lnTo>
                      <a:pt x="67222" y="1563"/>
                    </a:lnTo>
                    <a:lnTo>
                      <a:pt x="66676" y="1450"/>
                    </a:lnTo>
                    <a:lnTo>
                      <a:pt x="66055" y="1356"/>
                    </a:lnTo>
                    <a:lnTo>
                      <a:pt x="65378" y="1262"/>
                    </a:lnTo>
                    <a:lnTo>
                      <a:pt x="64606" y="1168"/>
                    </a:lnTo>
                    <a:lnTo>
                      <a:pt x="62893" y="980"/>
                    </a:lnTo>
                    <a:lnTo>
                      <a:pt x="60917" y="810"/>
                    </a:lnTo>
                    <a:lnTo>
                      <a:pt x="58697" y="660"/>
                    </a:lnTo>
                    <a:lnTo>
                      <a:pt x="56250" y="509"/>
                    </a:lnTo>
                    <a:lnTo>
                      <a:pt x="53597" y="377"/>
                    </a:lnTo>
                    <a:lnTo>
                      <a:pt x="50774" y="283"/>
                    </a:lnTo>
                    <a:lnTo>
                      <a:pt x="47763" y="189"/>
                    </a:lnTo>
                    <a:lnTo>
                      <a:pt x="44601" y="114"/>
                    </a:lnTo>
                    <a:lnTo>
                      <a:pt x="41308" y="57"/>
                    </a:lnTo>
                    <a:lnTo>
                      <a:pt x="37902" y="20"/>
                    </a:lnTo>
                    <a:lnTo>
                      <a:pt x="34383" y="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066;p33">
                <a:extLst>
                  <a:ext uri="{FF2B5EF4-FFF2-40B4-BE49-F238E27FC236}">
                    <a16:creationId xmlns:a16="http://schemas.microsoft.com/office/drawing/2014/main" id="{24B3A6D7-9B69-EFFB-D7DC-51CE9D4816E7}"/>
                  </a:ext>
                </a:extLst>
              </p:cNvPr>
              <p:cNvSpPr/>
              <p:nvPr/>
            </p:nvSpPr>
            <p:spPr>
              <a:xfrm>
                <a:off x="3607954" y="4217757"/>
                <a:ext cx="1902583" cy="121875"/>
              </a:xfrm>
              <a:custGeom>
                <a:avLst/>
                <a:gdLst/>
                <a:ahLst/>
                <a:cxnLst/>
                <a:rect l="l" t="t" r="r" b="b"/>
                <a:pathLst>
                  <a:path w="68766" h="4405" extrusionOk="0">
                    <a:moveTo>
                      <a:pt x="30864" y="1"/>
                    </a:moveTo>
                    <a:lnTo>
                      <a:pt x="27457" y="39"/>
                    </a:lnTo>
                    <a:lnTo>
                      <a:pt x="24164" y="95"/>
                    </a:lnTo>
                    <a:lnTo>
                      <a:pt x="21002" y="170"/>
                    </a:lnTo>
                    <a:lnTo>
                      <a:pt x="17991" y="264"/>
                    </a:lnTo>
                    <a:lnTo>
                      <a:pt x="15150" y="377"/>
                    </a:lnTo>
                    <a:lnTo>
                      <a:pt x="12515" y="490"/>
                    </a:lnTo>
                    <a:lnTo>
                      <a:pt x="10069" y="641"/>
                    </a:lnTo>
                    <a:lnTo>
                      <a:pt x="7848" y="791"/>
                    </a:lnTo>
                    <a:lnTo>
                      <a:pt x="5872" y="961"/>
                    </a:lnTo>
                    <a:lnTo>
                      <a:pt x="4141" y="1149"/>
                    </a:lnTo>
                    <a:lnTo>
                      <a:pt x="3388" y="1243"/>
                    </a:lnTo>
                    <a:lnTo>
                      <a:pt x="2710" y="1337"/>
                    </a:lnTo>
                    <a:lnTo>
                      <a:pt x="2089" y="1431"/>
                    </a:lnTo>
                    <a:lnTo>
                      <a:pt x="1544" y="1544"/>
                    </a:lnTo>
                    <a:lnTo>
                      <a:pt x="1073" y="1638"/>
                    </a:lnTo>
                    <a:lnTo>
                      <a:pt x="697" y="1751"/>
                    </a:lnTo>
                    <a:lnTo>
                      <a:pt x="396" y="1864"/>
                    </a:lnTo>
                    <a:lnTo>
                      <a:pt x="170" y="1977"/>
                    </a:lnTo>
                    <a:lnTo>
                      <a:pt x="94" y="2033"/>
                    </a:lnTo>
                    <a:lnTo>
                      <a:pt x="38" y="2090"/>
                    </a:lnTo>
                    <a:lnTo>
                      <a:pt x="19" y="2146"/>
                    </a:lnTo>
                    <a:lnTo>
                      <a:pt x="0" y="2203"/>
                    </a:lnTo>
                    <a:lnTo>
                      <a:pt x="19" y="2259"/>
                    </a:lnTo>
                    <a:lnTo>
                      <a:pt x="38" y="2316"/>
                    </a:lnTo>
                    <a:lnTo>
                      <a:pt x="94" y="2372"/>
                    </a:lnTo>
                    <a:lnTo>
                      <a:pt x="170" y="2429"/>
                    </a:lnTo>
                    <a:lnTo>
                      <a:pt x="396" y="2542"/>
                    </a:lnTo>
                    <a:lnTo>
                      <a:pt x="697" y="2636"/>
                    </a:lnTo>
                    <a:lnTo>
                      <a:pt x="1073" y="2749"/>
                    </a:lnTo>
                    <a:lnTo>
                      <a:pt x="1544" y="2861"/>
                    </a:lnTo>
                    <a:lnTo>
                      <a:pt x="2089" y="2956"/>
                    </a:lnTo>
                    <a:lnTo>
                      <a:pt x="2710" y="3050"/>
                    </a:lnTo>
                    <a:lnTo>
                      <a:pt x="3388" y="3163"/>
                    </a:lnTo>
                    <a:lnTo>
                      <a:pt x="4141" y="3257"/>
                    </a:lnTo>
                    <a:lnTo>
                      <a:pt x="5872" y="3426"/>
                    </a:lnTo>
                    <a:lnTo>
                      <a:pt x="7848" y="3595"/>
                    </a:lnTo>
                    <a:lnTo>
                      <a:pt x="10069" y="3765"/>
                    </a:lnTo>
                    <a:lnTo>
                      <a:pt x="12515" y="3896"/>
                    </a:lnTo>
                    <a:lnTo>
                      <a:pt x="15150" y="4028"/>
                    </a:lnTo>
                    <a:lnTo>
                      <a:pt x="17991" y="4141"/>
                    </a:lnTo>
                    <a:lnTo>
                      <a:pt x="21002" y="4235"/>
                    </a:lnTo>
                    <a:lnTo>
                      <a:pt x="24164" y="4311"/>
                    </a:lnTo>
                    <a:lnTo>
                      <a:pt x="27457" y="4348"/>
                    </a:lnTo>
                    <a:lnTo>
                      <a:pt x="30864" y="4386"/>
                    </a:lnTo>
                    <a:lnTo>
                      <a:pt x="34383" y="4405"/>
                    </a:lnTo>
                    <a:lnTo>
                      <a:pt x="37902" y="4386"/>
                    </a:lnTo>
                    <a:lnTo>
                      <a:pt x="41308" y="4348"/>
                    </a:lnTo>
                    <a:lnTo>
                      <a:pt x="44601" y="4311"/>
                    </a:lnTo>
                    <a:lnTo>
                      <a:pt x="47763" y="4235"/>
                    </a:lnTo>
                    <a:lnTo>
                      <a:pt x="50774" y="4141"/>
                    </a:lnTo>
                    <a:lnTo>
                      <a:pt x="53597" y="4028"/>
                    </a:lnTo>
                    <a:lnTo>
                      <a:pt x="56250" y="3896"/>
                    </a:lnTo>
                    <a:lnTo>
                      <a:pt x="58697" y="3765"/>
                    </a:lnTo>
                    <a:lnTo>
                      <a:pt x="60917" y="3595"/>
                    </a:lnTo>
                    <a:lnTo>
                      <a:pt x="62893" y="3426"/>
                    </a:lnTo>
                    <a:lnTo>
                      <a:pt x="64606" y="3257"/>
                    </a:lnTo>
                    <a:lnTo>
                      <a:pt x="65378" y="3163"/>
                    </a:lnTo>
                    <a:lnTo>
                      <a:pt x="66055" y="3050"/>
                    </a:lnTo>
                    <a:lnTo>
                      <a:pt x="66676" y="2956"/>
                    </a:lnTo>
                    <a:lnTo>
                      <a:pt x="67222" y="2861"/>
                    </a:lnTo>
                    <a:lnTo>
                      <a:pt x="67674" y="2749"/>
                    </a:lnTo>
                    <a:lnTo>
                      <a:pt x="68069" y="2636"/>
                    </a:lnTo>
                    <a:lnTo>
                      <a:pt x="68370" y="2542"/>
                    </a:lnTo>
                    <a:lnTo>
                      <a:pt x="68577" y="2429"/>
                    </a:lnTo>
                    <a:lnTo>
                      <a:pt x="68652" y="2372"/>
                    </a:lnTo>
                    <a:lnTo>
                      <a:pt x="68709" y="2316"/>
                    </a:lnTo>
                    <a:lnTo>
                      <a:pt x="68746" y="2259"/>
                    </a:lnTo>
                    <a:lnTo>
                      <a:pt x="68765" y="2203"/>
                    </a:lnTo>
                    <a:lnTo>
                      <a:pt x="68746" y="2146"/>
                    </a:lnTo>
                    <a:lnTo>
                      <a:pt x="68709" y="2090"/>
                    </a:lnTo>
                    <a:lnTo>
                      <a:pt x="68652" y="2033"/>
                    </a:lnTo>
                    <a:lnTo>
                      <a:pt x="68577" y="1977"/>
                    </a:lnTo>
                    <a:lnTo>
                      <a:pt x="68370" y="1864"/>
                    </a:lnTo>
                    <a:lnTo>
                      <a:pt x="68069" y="1751"/>
                    </a:lnTo>
                    <a:lnTo>
                      <a:pt x="67674" y="1638"/>
                    </a:lnTo>
                    <a:lnTo>
                      <a:pt x="67222" y="1544"/>
                    </a:lnTo>
                    <a:lnTo>
                      <a:pt x="66676" y="1431"/>
                    </a:lnTo>
                    <a:lnTo>
                      <a:pt x="66055" y="1337"/>
                    </a:lnTo>
                    <a:lnTo>
                      <a:pt x="65378" y="1243"/>
                    </a:lnTo>
                    <a:lnTo>
                      <a:pt x="64606" y="1149"/>
                    </a:lnTo>
                    <a:lnTo>
                      <a:pt x="62893" y="961"/>
                    </a:lnTo>
                    <a:lnTo>
                      <a:pt x="60917" y="791"/>
                    </a:lnTo>
                    <a:lnTo>
                      <a:pt x="58697" y="641"/>
                    </a:lnTo>
                    <a:lnTo>
                      <a:pt x="56250" y="490"/>
                    </a:lnTo>
                    <a:lnTo>
                      <a:pt x="53597" y="377"/>
                    </a:lnTo>
                    <a:lnTo>
                      <a:pt x="50774" y="264"/>
                    </a:lnTo>
                    <a:lnTo>
                      <a:pt x="47763" y="170"/>
                    </a:lnTo>
                    <a:lnTo>
                      <a:pt x="44601" y="95"/>
                    </a:lnTo>
                    <a:lnTo>
                      <a:pt x="41308" y="39"/>
                    </a:lnTo>
                    <a:lnTo>
                      <a:pt x="37902"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3067;p33">
              <a:extLst>
                <a:ext uri="{FF2B5EF4-FFF2-40B4-BE49-F238E27FC236}">
                  <a16:creationId xmlns:a16="http://schemas.microsoft.com/office/drawing/2014/main" id="{6F841FFB-B5AD-F65B-A936-E9C4BB68B38A}"/>
                </a:ext>
              </a:extLst>
            </p:cNvPr>
            <p:cNvGrpSpPr/>
            <p:nvPr/>
          </p:nvGrpSpPr>
          <p:grpSpPr>
            <a:xfrm>
              <a:off x="4435995" y="3785228"/>
              <a:ext cx="272010" cy="569188"/>
              <a:chOff x="4404975" y="3784038"/>
              <a:chExt cx="272010" cy="569188"/>
            </a:xfrm>
          </p:grpSpPr>
          <p:sp>
            <p:nvSpPr>
              <p:cNvPr id="7" name="Google Shape;3068;p33">
                <a:extLst>
                  <a:ext uri="{FF2B5EF4-FFF2-40B4-BE49-F238E27FC236}">
                    <a16:creationId xmlns:a16="http://schemas.microsoft.com/office/drawing/2014/main" id="{2CBBB5D2-8BDE-F082-CEFB-F27A6747200E}"/>
                  </a:ext>
                </a:extLst>
              </p:cNvPr>
              <p:cNvSpPr/>
              <p:nvPr/>
            </p:nvSpPr>
            <p:spPr>
              <a:xfrm>
                <a:off x="4413674" y="4306006"/>
                <a:ext cx="252326" cy="47220"/>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 name="Google Shape;3069;p33">
                <a:extLst>
                  <a:ext uri="{FF2B5EF4-FFF2-40B4-BE49-F238E27FC236}">
                    <a16:creationId xmlns:a16="http://schemas.microsoft.com/office/drawing/2014/main" id="{446F806F-2777-4AD1-699F-D5F0D192ED45}"/>
                  </a:ext>
                </a:extLst>
              </p:cNvPr>
              <p:cNvGrpSpPr/>
              <p:nvPr/>
            </p:nvGrpSpPr>
            <p:grpSpPr>
              <a:xfrm>
                <a:off x="4404975" y="3784038"/>
                <a:ext cx="272010" cy="548716"/>
                <a:chOff x="4404975" y="3779275"/>
                <a:chExt cx="272010" cy="548716"/>
              </a:xfrm>
            </p:grpSpPr>
            <p:sp>
              <p:nvSpPr>
                <p:cNvPr id="9" name="Google Shape;3070;p33">
                  <a:extLst>
                    <a:ext uri="{FF2B5EF4-FFF2-40B4-BE49-F238E27FC236}">
                      <a16:creationId xmlns:a16="http://schemas.microsoft.com/office/drawing/2014/main" id="{34F6F20E-F20B-EFFB-19D2-7D1D2A2E4CB8}"/>
                    </a:ext>
                  </a:extLst>
                </p:cNvPr>
                <p:cNvSpPr/>
                <p:nvPr/>
              </p:nvSpPr>
              <p:spPr>
                <a:xfrm>
                  <a:off x="4526383" y="3873105"/>
                  <a:ext cx="71608" cy="240713"/>
                </a:xfrm>
                <a:custGeom>
                  <a:avLst/>
                  <a:gdLst/>
                  <a:ahLst/>
                  <a:cxnLst/>
                  <a:rect l="l" t="t" r="r" b="b"/>
                  <a:pathLst>
                    <a:path w="2542" h="8545" extrusionOk="0">
                      <a:moveTo>
                        <a:pt x="2221" y="1"/>
                      </a:moveTo>
                      <a:lnTo>
                        <a:pt x="2127" y="20"/>
                      </a:lnTo>
                      <a:lnTo>
                        <a:pt x="1901" y="151"/>
                      </a:lnTo>
                      <a:lnTo>
                        <a:pt x="1694" y="321"/>
                      </a:lnTo>
                      <a:lnTo>
                        <a:pt x="1487" y="490"/>
                      </a:lnTo>
                      <a:lnTo>
                        <a:pt x="1318" y="697"/>
                      </a:lnTo>
                      <a:lnTo>
                        <a:pt x="1148" y="904"/>
                      </a:lnTo>
                      <a:lnTo>
                        <a:pt x="979" y="1149"/>
                      </a:lnTo>
                      <a:lnTo>
                        <a:pt x="847" y="1393"/>
                      </a:lnTo>
                      <a:lnTo>
                        <a:pt x="716" y="1638"/>
                      </a:lnTo>
                      <a:lnTo>
                        <a:pt x="603" y="1901"/>
                      </a:lnTo>
                      <a:lnTo>
                        <a:pt x="490" y="2165"/>
                      </a:lnTo>
                      <a:lnTo>
                        <a:pt x="396" y="2447"/>
                      </a:lnTo>
                      <a:lnTo>
                        <a:pt x="320" y="2711"/>
                      </a:lnTo>
                      <a:lnTo>
                        <a:pt x="189" y="3238"/>
                      </a:lnTo>
                      <a:lnTo>
                        <a:pt x="95" y="3746"/>
                      </a:lnTo>
                      <a:lnTo>
                        <a:pt x="38" y="4348"/>
                      </a:lnTo>
                      <a:lnTo>
                        <a:pt x="1" y="4950"/>
                      </a:lnTo>
                      <a:lnTo>
                        <a:pt x="19" y="5571"/>
                      </a:lnTo>
                      <a:lnTo>
                        <a:pt x="57" y="6173"/>
                      </a:lnTo>
                      <a:lnTo>
                        <a:pt x="95" y="6475"/>
                      </a:lnTo>
                      <a:lnTo>
                        <a:pt x="151" y="6776"/>
                      </a:lnTo>
                      <a:lnTo>
                        <a:pt x="226" y="7077"/>
                      </a:lnTo>
                      <a:lnTo>
                        <a:pt x="302" y="7359"/>
                      </a:lnTo>
                      <a:lnTo>
                        <a:pt x="396" y="7660"/>
                      </a:lnTo>
                      <a:lnTo>
                        <a:pt x="490" y="7942"/>
                      </a:lnTo>
                      <a:lnTo>
                        <a:pt x="603" y="8225"/>
                      </a:lnTo>
                      <a:lnTo>
                        <a:pt x="734" y="8488"/>
                      </a:lnTo>
                      <a:lnTo>
                        <a:pt x="753" y="8526"/>
                      </a:lnTo>
                      <a:lnTo>
                        <a:pt x="791" y="8545"/>
                      </a:lnTo>
                      <a:lnTo>
                        <a:pt x="847" y="8545"/>
                      </a:lnTo>
                      <a:lnTo>
                        <a:pt x="904" y="8507"/>
                      </a:lnTo>
                      <a:lnTo>
                        <a:pt x="923" y="8488"/>
                      </a:lnTo>
                      <a:lnTo>
                        <a:pt x="923" y="8451"/>
                      </a:lnTo>
                      <a:lnTo>
                        <a:pt x="829" y="7359"/>
                      </a:lnTo>
                      <a:lnTo>
                        <a:pt x="734" y="6286"/>
                      </a:lnTo>
                      <a:lnTo>
                        <a:pt x="697" y="5741"/>
                      </a:lnTo>
                      <a:lnTo>
                        <a:pt x="697" y="5195"/>
                      </a:lnTo>
                      <a:lnTo>
                        <a:pt x="697" y="4649"/>
                      </a:lnTo>
                      <a:lnTo>
                        <a:pt x="753" y="4103"/>
                      </a:lnTo>
                      <a:lnTo>
                        <a:pt x="791" y="3821"/>
                      </a:lnTo>
                      <a:lnTo>
                        <a:pt x="829" y="3539"/>
                      </a:lnTo>
                      <a:lnTo>
                        <a:pt x="885" y="3256"/>
                      </a:lnTo>
                      <a:lnTo>
                        <a:pt x="960" y="2993"/>
                      </a:lnTo>
                      <a:lnTo>
                        <a:pt x="1036" y="2711"/>
                      </a:lnTo>
                      <a:lnTo>
                        <a:pt x="1148" y="2447"/>
                      </a:lnTo>
                      <a:lnTo>
                        <a:pt x="1261" y="2184"/>
                      </a:lnTo>
                      <a:lnTo>
                        <a:pt x="1393" y="1920"/>
                      </a:lnTo>
                      <a:lnTo>
                        <a:pt x="1506" y="1713"/>
                      </a:lnTo>
                      <a:lnTo>
                        <a:pt x="1638" y="1525"/>
                      </a:lnTo>
                      <a:lnTo>
                        <a:pt x="1939" y="1149"/>
                      </a:lnTo>
                      <a:lnTo>
                        <a:pt x="2240" y="791"/>
                      </a:lnTo>
                      <a:lnTo>
                        <a:pt x="2372" y="603"/>
                      </a:lnTo>
                      <a:lnTo>
                        <a:pt x="2503" y="396"/>
                      </a:lnTo>
                      <a:lnTo>
                        <a:pt x="2541" y="302"/>
                      </a:lnTo>
                      <a:lnTo>
                        <a:pt x="2541" y="227"/>
                      </a:lnTo>
                      <a:lnTo>
                        <a:pt x="2503" y="133"/>
                      </a:lnTo>
                      <a:lnTo>
                        <a:pt x="2466" y="76"/>
                      </a:lnTo>
                      <a:lnTo>
                        <a:pt x="2391" y="20"/>
                      </a:lnTo>
                      <a:lnTo>
                        <a:pt x="2296" y="1"/>
                      </a:lnTo>
                      <a:close/>
                    </a:path>
                  </a:pathLst>
                </a:custGeom>
                <a:solidFill>
                  <a:srgbClr val="80BA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071;p33">
                  <a:extLst>
                    <a:ext uri="{FF2B5EF4-FFF2-40B4-BE49-F238E27FC236}">
                      <a16:creationId xmlns:a16="http://schemas.microsoft.com/office/drawing/2014/main" id="{3090C8FB-9BE7-6627-0A59-29EACAFC957E}"/>
                    </a:ext>
                  </a:extLst>
                </p:cNvPr>
                <p:cNvSpPr/>
                <p:nvPr/>
              </p:nvSpPr>
              <p:spPr>
                <a:xfrm>
                  <a:off x="4525847" y="3873105"/>
                  <a:ext cx="71073" cy="185584"/>
                </a:xfrm>
                <a:custGeom>
                  <a:avLst/>
                  <a:gdLst/>
                  <a:ahLst/>
                  <a:cxnLst/>
                  <a:rect l="l" t="t" r="r" b="b"/>
                  <a:pathLst>
                    <a:path w="2523" h="6588" extrusionOk="0">
                      <a:moveTo>
                        <a:pt x="2203" y="1"/>
                      </a:moveTo>
                      <a:lnTo>
                        <a:pt x="2146" y="20"/>
                      </a:lnTo>
                      <a:lnTo>
                        <a:pt x="1920" y="151"/>
                      </a:lnTo>
                      <a:lnTo>
                        <a:pt x="1713" y="321"/>
                      </a:lnTo>
                      <a:lnTo>
                        <a:pt x="1506" y="490"/>
                      </a:lnTo>
                      <a:lnTo>
                        <a:pt x="1337" y="697"/>
                      </a:lnTo>
                      <a:lnTo>
                        <a:pt x="1167" y="904"/>
                      </a:lnTo>
                      <a:lnTo>
                        <a:pt x="998" y="1149"/>
                      </a:lnTo>
                      <a:lnTo>
                        <a:pt x="866" y="1393"/>
                      </a:lnTo>
                      <a:lnTo>
                        <a:pt x="735" y="1638"/>
                      </a:lnTo>
                      <a:lnTo>
                        <a:pt x="622" y="1901"/>
                      </a:lnTo>
                      <a:lnTo>
                        <a:pt x="509" y="2165"/>
                      </a:lnTo>
                      <a:lnTo>
                        <a:pt x="415" y="2447"/>
                      </a:lnTo>
                      <a:lnTo>
                        <a:pt x="339" y="2711"/>
                      </a:lnTo>
                      <a:lnTo>
                        <a:pt x="208" y="3238"/>
                      </a:lnTo>
                      <a:lnTo>
                        <a:pt x="114" y="3746"/>
                      </a:lnTo>
                      <a:lnTo>
                        <a:pt x="76" y="4103"/>
                      </a:lnTo>
                      <a:lnTo>
                        <a:pt x="38" y="4480"/>
                      </a:lnTo>
                      <a:lnTo>
                        <a:pt x="20" y="4837"/>
                      </a:lnTo>
                      <a:lnTo>
                        <a:pt x="20" y="5214"/>
                      </a:lnTo>
                      <a:lnTo>
                        <a:pt x="1" y="5534"/>
                      </a:lnTo>
                      <a:lnTo>
                        <a:pt x="1" y="5853"/>
                      </a:lnTo>
                      <a:lnTo>
                        <a:pt x="1" y="6173"/>
                      </a:lnTo>
                      <a:lnTo>
                        <a:pt x="38" y="6493"/>
                      </a:lnTo>
                      <a:lnTo>
                        <a:pt x="57" y="6531"/>
                      </a:lnTo>
                      <a:lnTo>
                        <a:pt x="76" y="6569"/>
                      </a:lnTo>
                      <a:lnTo>
                        <a:pt x="114" y="6587"/>
                      </a:lnTo>
                      <a:lnTo>
                        <a:pt x="189" y="6587"/>
                      </a:lnTo>
                      <a:lnTo>
                        <a:pt x="208" y="6569"/>
                      </a:lnTo>
                      <a:lnTo>
                        <a:pt x="245" y="6531"/>
                      </a:lnTo>
                      <a:lnTo>
                        <a:pt x="245" y="6493"/>
                      </a:lnTo>
                      <a:lnTo>
                        <a:pt x="283" y="5910"/>
                      </a:lnTo>
                      <a:lnTo>
                        <a:pt x="339" y="5327"/>
                      </a:lnTo>
                      <a:lnTo>
                        <a:pt x="396" y="4781"/>
                      </a:lnTo>
                      <a:lnTo>
                        <a:pt x="490" y="4216"/>
                      </a:lnTo>
                      <a:lnTo>
                        <a:pt x="584" y="3670"/>
                      </a:lnTo>
                      <a:lnTo>
                        <a:pt x="735" y="3125"/>
                      </a:lnTo>
                      <a:lnTo>
                        <a:pt x="904" y="2579"/>
                      </a:lnTo>
                      <a:lnTo>
                        <a:pt x="1111" y="2033"/>
                      </a:lnTo>
                      <a:lnTo>
                        <a:pt x="1111" y="1996"/>
                      </a:lnTo>
                      <a:lnTo>
                        <a:pt x="1092" y="1958"/>
                      </a:lnTo>
                      <a:lnTo>
                        <a:pt x="1055" y="1958"/>
                      </a:lnTo>
                      <a:lnTo>
                        <a:pt x="1017" y="1977"/>
                      </a:lnTo>
                      <a:lnTo>
                        <a:pt x="848" y="2334"/>
                      </a:lnTo>
                      <a:lnTo>
                        <a:pt x="678" y="2692"/>
                      </a:lnTo>
                      <a:lnTo>
                        <a:pt x="546" y="3049"/>
                      </a:lnTo>
                      <a:lnTo>
                        <a:pt x="415" y="3426"/>
                      </a:lnTo>
                      <a:lnTo>
                        <a:pt x="546" y="2899"/>
                      </a:lnTo>
                      <a:lnTo>
                        <a:pt x="716" y="2410"/>
                      </a:lnTo>
                      <a:lnTo>
                        <a:pt x="904" y="1920"/>
                      </a:lnTo>
                      <a:lnTo>
                        <a:pt x="1017" y="1694"/>
                      </a:lnTo>
                      <a:lnTo>
                        <a:pt x="1130" y="1450"/>
                      </a:lnTo>
                      <a:lnTo>
                        <a:pt x="1262" y="1243"/>
                      </a:lnTo>
                      <a:lnTo>
                        <a:pt x="1412" y="1017"/>
                      </a:lnTo>
                      <a:lnTo>
                        <a:pt x="1544" y="848"/>
                      </a:lnTo>
                      <a:lnTo>
                        <a:pt x="1676" y="716"/>
                      </a:lnTo>
                      <a:lnTo>
                        <a:pt x="1807" y="584"/>
                      </a:lnTo>
                      <a:lnTo>
                        <a:pt x="1939" y="490"/>
                      </a:lnTo>
                      <a:lnTo>
                        <a:pt x="2221" y="302"/>
                      </a:lnTo>
                      <a:lnTo>
                        <a:pt x="2522" y="133"/>
                      </a:lnTo>
                      <a:lnTo>
                        <a:pt x="2466" y="57"/>
                      </a:lnTo>
                      <a:lnTo>
                        <a:pt x="2372"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072;p33">
                  <a:extLst>
                    <a:ext uri="{FF2B5EF4-FFF2-40B4-BE49-F238E27FC236}">
                      <a16:creationId xmlns:a16="http://schemas.microsoft.com/office/drawing/2014/main" id="{BB273ADD-62D7-2B93-5346-501193D64496}"/>
                    </a:ext>
                  </a:extLst>
                </p:cNvPr>
                <p:cNvSpPr/>
                <p:nvPr/>
              </p:nvSpPr>
              <p:spPr>
                <a:xfrm>
                  <a:off x="4504636" y="3779275"/>
                  <a:ext cx="166513" cy="176570"/>
                </a:xfrm>
                <a:custGeom>
                  <a:avLst/>
                  <a:gdLst/>
                  <a:ahLst/>
                  <a:cxnLst/>
                  <a:rect l="l" t="t" r="r" b="b"/>
                  <a:pathLst>
                    <a:path w="5911" h="6268" extrusionOk="0">
                      <a:moveTo>
                        <a:pt x="2429" y="1"/>
                      </a:move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1732" y="2673"/>
                      </a:lnTo>
                      <a:lnTo>
                        <a:pt x="1506" y="2654"/>
                      </a:lnTo>
                      <a:lnTo>
                        <a:pt x="1281" y="2654"/>
                      </a:lnTo>
                      <a:lnTo>
                        <a:pt x="1055" y="2692"/>
                      </a:lnTo>
                      <a:lnTo>
                        <a:pt x="848" y="2730"/>
                      </a:lnTo>
                      <a:lnTo>
                        <a:pt x="641" y="2824"/>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184" y="4875"/>
                      </a:lnTo>
                      <a:lnTo>
                        <a:pt x="2316" y="4762"/>
                      </a:lnTo>
                      <a:lnTo>
                        <a:pt x="2259" y="5101"/>
                      </a:lnTo>
                      <a:lnTo>
                        <a:pt x="2240" y="525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198" y="4630"/>
                      </a:lnTo>
                      <a:lnTo>
                        <a:pt x="4160" y="4461"/>
                      </a:lnTo>
                      <a:lnTo>
                        <a:pt x="4103" y="4292"/>
                      </a:lnTo>
                      <a:lnTo>
                        <a:pt x="4028" y="4141"/>
                      </a:lnTo>
                      <a:lnTo>
                        <a:pt x="3953" y="3990"/>
                      </a:lnTo>
                      <a:lnTo>
                        <a:pt x="3859" y="3859"/>
                      </a:lnTo>
                      <a:lnTo>
                        <a:pt x="3765" y="3727"/>
                      </a:lnTo>
                      <a:lnTo>
                        <a:pt x="3652" y="3595"/>
                      </a:lnTo>
                      <a:lnTo>
                        <a:pt x="3953" y="3783"/>
                      </a:lnTo>
                      <a:lnTo>
                        <a:pt x="4254" y="3953"/>
                      </a:lnTo>
                      <a:lnTo>
                        <a:pt x="4423" y="4028"/>
                      </a:lnTo>
                      <a:lnTo>
                        <a:pt x="4574" y="4085"/>
                      </a:lnTo>
                      <a:lnTo>
                        <a:pt x="4743" y="4141"/>
                      </a:lnTo>
                      <a:lnTo>
                        <a:pt x="4913"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539" y="1676"/>
                      </a:lnTo>
                      <a:lnTo>
                        <a:pt x="3595" y="1375"/>
                      </a:lnTo>
                      <a:lnTo>
                        <a:pt x="3614" y="1243"/>
                      </a:lnTo>
                      <a:lnTo>
                        <a:pt x="3614" y="1092"/>
                      </a:lnTo>
                      <a:lnTo>
                        <a:pt x="3595" y="942"/>
                      </a:lnTo>
                      <a:lnTo>
                        <a:pt x="3577" y="810"/>
                      </a:lnTo>
                      <a:lnTo>
                        <a:pt x="3501" y="622"/>
                      </a:lnTo>
                      <a:lnTo>
                        <a:pt x="3388" y="434"/>
                      </a:lnTo>
                      <a:lnTo>
                        <a:pt x="3257" y="283"/>
                      </a:lnTo>
                      <a:lnTo>
                        <a:pt x="3106" y="170"/>
                      </a:lnTo>
                      <a:lnTo>
                        <a:pt x="2937" y="76"/>
                      </a:lnTo>
                      <a:lnTo>
                        <a:pt x="2749" y="20"/>
                      </a:lnTo>
                      <a:lnTo>
                        <a:pt x="254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073;p33">
                  <a:extLst>
                    <a:ext uri="{FF2B5EF4-FFF2-40B4-BE49-F238E27FC236}">
                      <a16:creationId xmlns:a16="http://schemas.microsoft.com/office/drawing/2014/main" id="{4333C716-B840-9589-34B7-BC8BB6044D46}"/>
                    </a:ext>
                  </a:extLst>
                </p:cNvPr>
                <p:cNvSpPr/>
                <p:nvPr/>
              </p:nvSpPr>
              <p:spPr>
                <a:xfrm>
                  <a:off x="4504636" y="3779275"/>
                  <a:ext cx="166513" cy="176570"/>
                </a:xfrm>
                <a:custGeom>
                  <a:avLst/>
                  <a:gdLst/>
                  <a:ahLst/>
                  <a:cxnLst/>
                  <a:rect l="l" t="t" r="r" b="b"/>
                  <a:pathLst>
                    <a:path w="5911" h="6268" fill="none" extrusionOk="0">
                      <a:moveTo>
                        <a:pt x="5891" y="2955"/>
                      </a:move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445" y="1958"/>
                      </a:lnTo>
                      <a:lnTo>
                        <a:pt x="3539" y="1676"/>
                      </a:lnTo>
                      <a:lnTo>
                        <a:pt x="3595" y="1375"/>
                      </a:lnTo>
                      <a:lnTo>
                        <a:pt x="3614" y="1243"/>
                      </a:lnTo>
                      <a:lnTo>
                        <a:pt x="3614" y="1092"/>
                      </a:lnTo>
                      <a:lnTo>
                        <a:pt x="3595" y="942"/>
                      </a:lnTo>
                      <a:lnTo>
                        <a:pt x="3577" y="810"/>
                      </a:lnTo>
                      <a:lnTo>
                        <a:pt x="3577" y="810"/>
                      </a:lnTo>
                      <a:lnTo>
                        <a:pt x="3501" y="622"/>
                      </a:lnTo>
                      <a:lnTo>
                        <a:pt x="3388" y="434"/>
                      </a:lnTo>
                      <a:lnTo>
                        <a:pt x="3257" y="283"/>
                      </a:lnTo>
                      <a:lnTo>
                        <a:pt x="3106" y="170"/>
                      </a:lnTo>
                      <a:lnTo>
                        <a:pt x="2937" y="76"/>
                      </a:lnTo>
                      <a:lnTo>
                        <a:pt x="2749" y="20"/>
                      </a:lnTo>
                      <a:lnTo>
                        <a:pt x="2541" y="1"/>
                      </a:lnTo>
                      <a:lnTo>
                        <a:pt x="2429" y="1"/>
                      </a:lnTo>
                      <a:lnTo>
                        <a:pt x="2334" y="20"/>
                      </a:ln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2203" y="2748"/>
                      </a:lnTo>
                      <a:lnTo>
                        <a:pt x="1732" y="2673"/>
                      </a:lnTo>
                      <a:lnTo>
                        <a:pt x="1506" y="2654"/>
                      </a:lnTo>
                      <a:lnTo>
                        <a:pt x="1281" y="2654"/>
                      </a:lnTo>
                      <a:lnTo>
                        <a:pt x="1055" y="2692"/>
                      </a:lnTo>
                      <a:lnTo>
                        <a:pt x="848" y="2730"/>
                      </a:lnTo>
                      <a:lnTo>
                        <a:pt x="641" y="2824"/>
                      </a:lnTo>
                      <a:lnTo>
                        <a:pt x="434" y="2937"/>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052" y="4969"/>
                      </a:lnTo>
                      <a:lnTo>
                        <a:pt x="2184" y="4875"/>
                      </a:lnTo>
                      <a:lnTo>
                        <a:pt x="2316" y="4762"/>
                      </a:lnTo>
                      <a:lnTo>
                        <a:pt x="2316" y="4762"/>
                      </a:lnTo>
                      <a:lnTo>
                        <a:pt x="2259" y="5101"/>
                      </a:lnTo>
                      <a:lnTo>
                        <a:pt x="2240" y="5251"/>
                      </a:lnTo>
                      <a:lnTo>
                        <a:pt x="2240" y="542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235" y="4818"/>
                      </a:lnTo>
                      <a:lnTo>
                        <a:pt x="4198" y="4630"/>
                      </a:lnTo>
                      <a:lnTo>
                        <a:pt x="4160" y="4461"/>
                      </a:lnTo>
                      <a:lnTo>
                        <a:pt x="4103" y="4292"/>
                      </a:lnTo>
                      <a:lnTo>
                        <a:pt x="4028" y="4141"/>
                      </a:lnTo>
                      <a:lnTo>
                        <a:pt x="3953" y="3990"/>
                      </a:lnTo>
                      <a:lnTo>
                        <a:pt x="3859" y="3859"/>
                      </a:lnTo>
                      <a:lnTo>
                        <a:pt x="3765" y="3727"/>
                      </a:lnTo>
                      <a:lnTo>
                        <a:pt x="3652" y="3595"/>
                      </a:lnTo>
                      <a:lnTo>
                        <a:pt x="3652" y="3595"/>
                      </a:lnTo>
                      <a:lnTo>
                        <a:pt x="3953" y="3783"/>
                      </a:lnTo>
                      <a:lnTo>
                        <a:pt x="4254" y="3953"/>
                      </a:lnTo>
                      <a:lnTo>
                        <a:pt x="4423" y="4028"/>
                      </a:lnTo>
                      <a:lnTo>
                        <a:pt x="4574" y="4085"/>
                      </a:lnTo>
                      <a:lnTo>
                        <a:pt x="4743" y="4141"/>
                      </a:lnTo>
                      <a:lnTo>
                        <a:pt x="4913" y="4160"/>
                      </a:lnTo>
                      <a:lnTo>
                        <a:pt x="4913" y="4160"/>
                      </a:lnTo>
                      <a:lnTo>
                        <a:pt x="5044"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074;p33">
                  <a:extLst>
                    <a:ext uri="{FF2B5EF4-FFF2-40B4-BE49-F238E27FC236}">
                      <a16:creationId xmlns:a16="http://schemas.microsoft.com/office/drawing/2014/main" id="{EEEA1975-0F20-782D-6612-B70146FE2858}"/>
                    </a:ext>
                  </a:extLst>
                </p:cNvPr>
                <p:cNvSpPr/>
                <p:nvPr/>
              </p:nvSpPr>
              <p:spPr>
                <a:xfrm>
                  <a:off x="4605903" y="3834937"/>
                  <a:ext cx="53044" cy="19663"/>
                </a:xfrm>
                <a:custGeom>
                  <a:avLst/>
                  <a:gdLst/>
                  <a:ahLst/>
                  <a:cxnLst/>
                  <a:rect l="l" t="t" r="r" b="b"/>
                  <a:pathLst>
                    <a:path w="1883" h="698" extrusionOk="0">
                      <a:moveTo>
                        <a:pt x="753" y="1"/>
                      </a:moveTo>
                      <a:lnTo>
                        <a:pt x="546" y="20"/>
                      </a:lnTo>
                      <a:lnTo>
                        <a:pt x="358" y="38"/>
                      </a:lnTo>
                      <a:lnTo>
                        <a:pt x="170" y="76"/>
                      </a:lnTo>
                      <a:lnTo>
                        <a:pt x="38" y="133"/>
                      </a:lnTo>
                      <a:lnTo>
                        <a:pt x="19" y="151"/>
                      </a:lnTo>
                      <a:lnTo>
                        <a:pt x="0" y="170"/>
                      </a:lnTo>
                      <a:lnTo>
                        <a:pt x="19" y="189"/>
                      </a:lnTo>
                      <a:lnTo>
                        <a:pt x="433" y="189"/>
                      </a:lnTo>
                      <a:lnTo>
                        <a:pt x="715" y="170"/>
                      </a:lnTo>
                      <a:lnTo>
                        <a:pt x="866" y="189"/>
                      </a:lnTo>
                      <a:lnTo>
                        <a:pt x="1035" y="208"/>
                      </a:lnTo>
                      <a:lnTo>
                        <a:pt x="1148" y="245"/>
                      </a:lnTo>
                      <a:lnTo>
                        <a:pt x="1261" y="283"/>
                      </a:lnTo>
                      <a:lnTo>
                        <a:pt x="1431" y="396"/>
                      </a:lnTo>
                      <a:lnTo>
                        <a:pt x="1769" y="678"/>
                      </a:lnTo>
                      <a:lnTo>
                        <a:pt x="1807" y="697"/>
                      </a:lnTo>
                      <a:lnTo>
                        <a:pt x="1845" y="697"/>
                      </a:lnTo>
                      <a:lnTo>
                        <a:pt x="1863" y="678"/>
                      </a:lnTo>
                      <a:lnTo>
                        <a:pt x="1882" y="641"/>
                      </a:lnTo>
                      <a:lnTo>
                        <a:pt x="1882" y="603"/>
                      </a:lnTo>
                      <a:lnTo>
                        <a:pt x="1863" y="528"/>
                      </a:lnTo>
                      <a:lnTo>
                        <a:pt x="1826" y="452"/>
                      </a:lnTo>
                      <a:lnTo>
                        <a:pt x="1732" y="321"/>
                      </a:lnTo>
                      <a:lnTo>
                        <a:pt x="1619" y="227"/>
                      </a:lnTo>
                      <a:lnTo>
                        <a:pt x="1468" y="151"/>
                      </a:lnTo>
                      <a:lnTo>
                        <a:pt x="1299" y="76"/>
                      </a:lnTo>
                      <a:lnTo>
                        <a:pt x="1130" y="38"/>
                      </a:lnTo>
                      <a:lnTo>
                        <a:pt x="941" y="20"/>
                      </a:lnTo>
                      <a:lnTo>
                        <a:pt x="753" y="1"/>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075;p33">
                  <a:extLst>
                    <a:ext uri="{FF2B5EF4-FFF2-40B4-BE49-F238E27FC236}">
                      <a16:creationId xmlns:a16="http://schemas.microsoft.com/office/drawing/2014/main" id="{73E8B14D-E0B7-5F29-52CE-573E6EC67928}"/>
                    </a:ext>
                  </a:extLst>
                </p:cNvPr>
                <p:cNvSpPr/>
                <p:nvPr/>
              </p:nvSpPr>
              <p:spPr>
                <a:xfrm>
                  <a:off x="4586805" y="3787754"/>
                  <a:ext cx="15944" cy="34508"/>
                </a:xfrm>
                <a:custGeom>
                  <a:avLst/>
                  <a:gdLst/>
                  <a:ahLst/>
                  <a:cxnLst/>
                  <a:rect l="l" t="t" r="r" b="b"/>
                  <a:pathLst>
                    <a:path w="566" h="1225" extrusionOk="0">
                      <a:moveTo>
                        <a:pt x="39" y="1"/>
                      </a:moveTo>
                      <a:lnTo>
                        <a:pt x="1" y="20"/>
                      </a:lnTo>
                      <a:lnTo>
                        <a:pt x="1" y="39"/>
                      </a:lnTo>
                      <a:lnTo>
                        <a:pt x="20" y="39"/>
                      </a:lnTo>
                      <a:lnTo>
                        <a:pt x="114" y="170"/>
                      </a:lnTo>
                      <a:lnTo>
                        <a:pt x="208" y="321"/>
                      </a:lnTo>
                      <a:lnTo>
                        <a:pt x="283" y="471"/>
                      </a:lnTo>
                      <a:lnTo>
                        <a:pt x="340" y="622"/>
                      </a:lnTo>
                      <a:lnTo>
                        <a:pt x="358" y="754"/>
                      </a:lnTo>
                      <a:lnTo>
                        <a:pt x="358" y="904"/>
                      </a:lnTo>
                      <a:lnTo>
                        <a:pt x="377" y="1036"/>
                      </a:lnTo>
                      <a:lnTo>
                        <a:pt x="377" y="1187"/>
                      </a:lnTo>
                      <a:lnTo>
                        <a:pt x="396" y="1205"/>
                      </a:lnTo>
                      <a:lnTo>
                        <a:pt x="415" y="1224"/>
                      </a:lnTo>
                      <a:lnTo>
                        <a:pt x="453" y="1205"/>
                      </a:lnTo>
                      <a:lnTo>
                        <a:pt x="471" y="1187"/>
                      </a:lnTo>
                      <a:lnTo>
                        <a:pt x="509" y="1111"/>
                      </a:lnTo>
                      <a:lnTo>
                        <a:pt x="547" y="1036"/>
                      </a:lnTo>
                      <a:lnTo>
                        <a:pt x="565" y="961"/>
                      </a:lnTo>
                      <a:lnTo>
                        <a:pt x="565" y="867"/>
                      </a:lnTo>
                      <a:lnTo>
                        <a:pt x="547" y="697"/>
                      </a:lnTo>
                      <a:lnTo>
                        <a:pt x="490" y="528"/>
                      </a:lnTo>
                      <a:lnTo>
                        <a:pt x="396" y="377"/>
                      </a:lnTo>
                      <a:lnTo>
                        <a:pt x="302" y="227"/>
                      </a:lnTo>
                      <a:lnTo>
                        <a:pt x="170" y="95"/>
                      </a:lnTo>
                      <a:lnTo>
                        <a:pt x="39" y="1"/>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076;p33">
                  <a:extLst>
                    <a:ext uri="{FF2B5EF4-FFF2-40B4-BE49-F238E27FC236}">
                      <a16:creationId xmlns:a16="http://schemas.microsoft.com/office/drawing/2014/main" id="{55776402-7393-50AD-7D3B-7CE6CA111EE4}"/>
                    </a:ext>
                  </a:extLst>
                </p:cNvPr>
                <p:cNvSpPr/>
                <p:nvPr/>
              </p:nvSpPr>
              <p:spPr>
                <a:xfrm>
                  <a:off x="4522129" y="3857753"/>
                  <a:ext cx="30790" cy="14339"/>
                </a:xfrm>
                <a:custGeom>
                  <a:avLst/>
                  <a:gdLst/>
                  <a:ahLst/>
                  <a:cxnLst/>
                  <a:rect l="l" t="t" r="r" b="b"/>
                  <a:pathLst>
                    <a:path w="1093" h="509" extrusionOk="0">
                      <a:moveTo>
                        <a:pt x="848" y="0"/>
                      </a:moveTo>
                      <a:lnTo>
                        <a:pt x="716" y="19"/>
                      </a:lnTo>
                      <a:lnTo>
                        <a:pt x="603" y="38"/>
                      </a:lnTo>
                      <a:lnTo>
                        <a:pt x="490" y="75"/>
                      </a:lnTo>
                      <a:lnTo>
                        <a:pt x="377" y="132"/>
                      </a:lnTo>
                      <a:lnTo>
                        <a:pt x="264" y="188"/>
                      </a:lnTo>
                      <a:lnTo>
                        <a:pt x="170" y="263"/>
                      </a:lnTo>
                      <a:lnTo>
                        <a:pt x="76" y="358"/>
                      </a:lnTo>
                      <a:lnTo>
                        <a:pt x="20" y="452"/>
                      </a:lnTo>
                      <a:lnTo>
                        <a:pt x="1" y="470"/>
                      </a:lnTo>
                      <a:lnTo>
                        <a:pt x="20" y="489"/>
                      </a:lnTo>
                      <a:lnTo>
                        <a:pt x="57" y="508"/>
                      </a:lnTo>
                      <a:lnTo>
                        <a:pt x="76" y="508"/>
                      </a:lnTo>
                      <a:lnTo>
                        <a:pt x="95" y="489"/>
                      </a:lnTo>
                      <a:lnTo>
                        <a:pt x="189" y="395"/>
                      </a:lnTo>
                      <a:lnTo>
                        <a:pt x="302" y="301"/>
                      </a:lnTo>
                      <a:lnTo>
                        <a:pt x="434" y="245"/>
                      </a:lnTo>
                      <a:lnTo>
                        <a:pt x="584" y="207"/>
                      </a:lnTo>
                      <a:lnTo>
                        <a:pt x="810" y="169"/>
                      </a:lnTo>
                      <a:lnTo>
                        <a:pt x="942" y="169"/>
                      </a:lnTo>
                      <a:lnTo>
                        <a:pt x="1055" y="132"/>
                      </a:lnTo>
                      <a:lnTo>
                        <a:pt x="1074" y="113"/>
                      </a:lnTo>
                      <a:lnTo>
                        <a:pt x="1092" y="75"/>
                      </a:lnTo>
                      <a:lnTo>
                        <a:pt x="1074" y="56"/>
                      </a:lnTo>
                      <a:lnTo>
                        <a:pt x="1055" y="38"/>
                      </a:lnTo>
                      <a:lnTo>
                        <a:pt x="942" y="19"/>
                      </a:lnTo>
                      <a:lnTo>
                        <a:pt x="848" y="0"/>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077;p33">
                  <a:extLst>
                    <a:ext uri="{FF2B5EF4-FFF2-40B4-BE49-F238E27FC236}">
                      <a16:creationId xmlns:a16="http://schemas.microsoft.com/office/drawing/2014/main" id="{6D45CFB4-E50F-24E7-4387-FBF05157AF43}"/>
                    </a:ext>
                  </a:extLst>
                </p:cNvPr>
                <p:cNvSpPr/>
                <p:nvPr/>
              </p:nvSpPr>
              <p:spPr>
                <a:xfrm>
                  <a:off x="4612269" y="3899077"/>
                  <a:ext cx="7437" cy="27607"/>
                </a:xfrm>
                <a:custGeom>
                  <a:avLst/>
                  <a:gdLst/>
                  <a:ahLst/>
                  <a:cxnLst/>
                  <a:rect l="l" t="t" r="r" b="b"/>
                  <a:pathLst>
                    <a:path w="264" h="980" extrusionOk="0">
                      <a:moveTo>
                        <a:pt x="57" y="1"/>
                      </a:moveTo>
                      <a:lnTo>
                        <a:pt x="19" y="20"/>
                      </a:lnTo>
                      <a:lnTo>
                        <a:pt x="0" y="39"/>
                      </a:lnTo>
                      <a:lnTo>
                        <a:pt x="0" y="57"/>
                      </a:lnTo>
                      <a:lnTo>
                        <a:pt x="57" y="302"/>
                      </a:lnTo>
                      <a:lnTo>
                        <a:pt x="75" y="547"/>
                      </a:lnTo>
                      <a:lnTo>
                        <a:pt x="75" y="735"/>
                      </a:lnTo>
                      <a:lnTo>
                        <a:pt x="75" y="848"/>
                      </a:lnTo>
                      <a:lnTo>
                        <a:pt x="94" y="942"/>
                      </a:lnTo>
                      <a:lnTo>
                        <a:pt x="113" y="979"/>
                      </a:lnTo>
                      <a:lnTo>
                        <a:pt x="188" y="979"/>
                      </a:lnTo>
                      <a:lnTo>
                        <a:pt x="207" y="961"/>
                      </a:lnTo>
                      <a:lnTo>
                        <a:pt x="245" y="848"/>
                      </a:lnTo>
                      <a:lnTo>
                        <a:pt x="264" y="735"/>
                      </a:lnTo>
                      <a:lnTo>
                        <a:pt x="264" y="603"/>
                      </a:lnTo>
                      <a:lnTo>
                        <a:pt x="264" y="490"/>
                      </a:lnTo>
                      <a:lnTo>
                        <a:pt x="188" y="246"/>
                      </a:lnTo>
                      <a:lnTo>
                        <a:pt x="94" y="20"/>
                      </a:lnTo>
                      <a:lnTo>
                        <a:pt x="75" y="1"/>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078;p33">
                  <a:extLst>
                    <a:ext uri="{FF2B5EF4-FFF2-40B4-BE49-F238E27FC236}">
                      <a16:creationId xmlns:a16="http://schemas.microsoft.com/office/drawing/2014/main" id="{7A1FC9BA-766E-E0A2-DDF2-87A109F248A2}"/>
                    </a:ext>
                  </a:extLst>
                </p:cNvPr>
                <p:cNvSpPr/>
                <p:nvPr/>
              </p:nvSpPr>
              <p:spPr>
                <a:xfrm>
                  <a:off x="4555537" y="3850317"/>
                  <a:ext cx="55692" cy="56227"/>
                </a:xfrm>
                <a:custGeom>
                  <a:avLst/>
                  <a:gdLst/>
                  <a:ahLst/>
                  <a:cxnLst/>
                  <a:rect l="l" t="t" r="r" b="b"/>
                  <a:pathLst>
                    <a:path w="1977" h="1996" extrusionOk="0">
                      <a:moveTo>
                        <a:pt x="1205" y="1"/>
                      </a:moveTo>
                      <a:lnTo>
                        <a:pt x="1054" y="19"/>
                      </a:lnTo>
                      <a:lnTo>
                        <a:pt x="885" y="57"/>
                      </a:lnTo>
                      <a:lnTo>
                        <a:pt x="810" y="38"/>
                      </a:lnTo>
                      <a:lnTo>
                        <a:pt x="659" y="38"/>
                      </a:lnTo>
                      <a:lnTo>
                        <a:pt x="565" y="57"/>
                      </a:lnTo>
                      <a:lnTo>
                        <a:pt x="415" y="132"/>
                      </a:lnTo>
                      <a:lnTo>
                        <a:pt x="283" y="226"/>
                      </a:lnTo>
                      <a:lnTo>
                        <a:pt x="170" y="358"/>
                      </a:lnTo>
                      <a:lnTo>
                        <a:pt x="95" y="490"/>
                      </a:lnTo>
                      <a:lnTo>
                        <a:pt x="38" y="640"/>
                      </a:lnTo>
                      <a:lnTo>
                        <a:pt x="19" y="791"/>
                      </a:lnTo>
                      <a:lnTo>
                        <a:pt x="1" y="960"/>
                      </a:lnTo>
                      <a:lnTo>
                        <a:pt x="19" y="1130"/>
                      </a:lnTo>
                      <a:lnTo>
                        <a:pt x="57" y="1280"/>
                      </a:lnTo>
                      <a:lnTo>
                        <a:pt x="113" y="1431"/>
                      </a:lnTo>
                      <a:lnTo>
                        <a:pt x="189" y="1581"/>
                      </a:lnTo>
                      <a:lnTo>
                        <a:pt x="302" y="1713"/>
                      </a:lnTo>
                      <a:lnTo>
                        <a:pt x="415" y="1807"/>
                      </a:lnTo>
                      <a:lnTo>
                        <a:pt x="527" y="1901"/>
                      </a:lnTo>
                      <a:lnTo>
                        <a:pt x="678" y="1958"/>
                      </a:lnTo>
                      <a:lnTo>
                        <a:pt x="810" y="1977"/>
                      </a:lnTo>
                      <a:lnTo>
                        <a:pt x="960" y="1995"/>
                      </a:lnTo>
                      <a:lnTo>
                        <a:pt x="1111" y="1977"/>
                      </a:lnTo>
                      <a:lnTo>
                        <a:pt x="1243" y="1958"/>
                      </a:lnTo>
                      <a:lnTo>
                        <a:pt x="1374" y="1901"/>
                      </a:lnTo>
                      <a:lnTo>
                        <a:pt x="1506" y="1826"/>
                      </a:lnTo>
                      <a:lnTo>
                        <a:pt x="1638" y="1732"/>
                      </a:lnTo>
                      <a:lnTo>
                        <a:pt x="1732" y="1619"/>
                      </a:lnTo>
                      <a:lnTo>
                        <a:pt x="1826" y="1506"/>
                      </a:lnTo>
                      <a:lnTo>
                        <a:pt x="1901" y="1356"/>
                      </a:lnTo>
                      <a:lnTo>
                        <a:pt x="1939" y="1186"/>
                      </a:lnTo>
                      <a:lnTo>
                        <a:pt x="1977" y="1036"/>
                      </a:lnTo>
                      <a:lnTo>
                        <a:pt x="1977" y="885"/>
                      </a:lnTo>
                      <a:lnTo>
                        <a:pt x="1958" y="716"/>
                      </a:lnTo>
                      <a:lnTo>
                        <a:pt x="1920" y="565"/>
                      </a:lnTo>
                      <a:lnTo>
                        <a:pt x="1845" y="433"/>
                      </a:lnTo>
                      <a:lnTo>
                        <a:pt x="1770" y="302"/>
                      </a:lnTo>
                      <a:lnTo>
                        <a:pt x="1657" y="189"/>
                      </a:lnTo>
                      <a:lnTo>
                        <a:pt x="1525" y="95"/>
                      </a:lnTo>
                      <a:lnTo>
                        <a:pt x="1374" y="38"/>
                      </a:lnTo>
                      <a:lnTo>
                        <a:pt x="120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079;p33">
                  <a:extLst>
                    <a:ext uri="{FF2B5EF4-FFF2-40B4-BE49-F238E27FC236}">
                      <a16:creationId xmlns:a16="http://schemas.microsoft.com/office/drawing/2014/main" id="{F7C299BA-9143-51B7-E2E8-B3B187B2A852}"/>
                    </a:ext>
                  </a:extLst>
                </p:cNvPr>
                <p:cNvSpPr/>
                <p:nvPr/>
              </p:nvSpPr>
              <p:spPr>
                <a:xfrm>
                  <a:off x="4538044" y="3971189"/>
                  <a:ext cx="100229" cy="44565"/>
                </a:xfrm>
                <a:custGeom>
                  <a:avLst/>
                  <a:gdLst/>
                  <a:ahLst/>
                  <a:cxnLst/>
                  <a:rect l="l" t="t" r="r" b="b"/>
                  <a:pathLst>
                    <a:path w="3558" h="1582" extrusionOk="0">
                      <a:moveTo>
                        <a:pt x="2165" y="0"/>
                      </a:moveTo>
                      <a:lnTo>
                        <a:pt x="1807" y="19"/>
                      </a:lnTo>
                      <a:lnTo>
                        <a:pt x="1468" y="76"/>
                      </a:lnTo>
                      <a:lnTo>
                        <a:pt x="1186" y="170"/>
                      </a:lnTo>
                      <a:lnTo>
                        <a:pt x="923" y="264"/>
                      </a:lnTo>
                      <a:lnTo>
                        <a:pt x="697" y="377"/>
                      </a:lnTo>
                      <a:lnTo>
                        <a:pt x="527" y="508"/>
                      </a:lnTo>
                      <a:lnTo>
                        <a:pt x="377" y="640"/>
                      </a:lnTo>
                      <a:lnTo>
                        <a:pt x="245" y="772"/>
                      </a:lnTo>
                      <a:lnTo>
                        <a:pt x="151" y="885"/>
                      </a:lnTo>
                      <a:lnTo>
                        <a:pt x="19" y="1054"/>
                      </a:lnTo>
                      <a:lnTo>
                        <a:pt x="1" y="1129"/>
                      </a:lnTo>
                      <a:lnTo>
                        <a:pt x="189" y="1242"/>
                      </a:lnTo>
                      <a:lnTo>
                        <a:pt x="377" y="1355"/>
                      </a:lnTo>
                      <a:lnTo>
                        <a:pt x="565" y="1431"/>
                      </a:lnTo>
                      <a:lnTo>
                        <a:pt x="753" y="1506"/>
                      </a:lnTo>
                      <a:lnTo>
                        <a:pt x="923" y="1543"/>
                      </a:lnTo>
                      <a:lnTo>
                        <a:pt x="1092" y="1562"/>
                      </a:lnTo>
                      <a:lnTo>
                        <a:pt x="1261" y="1581"/>
                      </a:lnTo>
                      <a:lnTo>
                        <a:pt x="1431" y="1581"/>
                      </a:lnTo>
                      <a:lnTo>
                        <a:pt x="1581" y="1562"/>
                      </a:lnTo>
                      <a:lnTo>
                        <a:pt x="1751" y="1543"/>
                      </a:lnTo>
                      <a:lnTo>
                        <a:pt x="1901" y="1506"/>
                      </a:lnTo>
                      <a:lnTo>
                        <a:pt x="2033" y="1449"/>
                      </a:lnTo>
                      <a:lnTo>
                        <a:pt x="2315" y="1336"/>
                      </a:lnTo>
                      <a:lnTo>
                        <a:pt x="2560" y="1186"/>
                      </a:lnTo>
                      <a:lnTo>
                        <a:pt x="2786" y="1017"/>
                      </a:lnTo>
                      <a:lnTo>
                        <a:pt x="2974" y="847"/>
                      </a:lnTo>
                      <a:lnTo>
                        <a:pt x="3162" y="678"/>
                      </a:lnTo>
                      <a:lnTo>
                        <a:pt x="3294" y="527"/>
                      </a:lnTo>
                      <a:lnTo>
                        <a:pt x="3501" y="264"/>
                      </a:lnTo>
                      <a:lnTo>
                        <a:pt x="3557" y="170"/>
                      </a:lnTo>
                      <a:lnTo>
                        <a:pt x="3049" y="57"/>
                      </a:lnTo>
                      <a:lnTo>
                        <a:pt x="2598" y="0"/>
                      </a:lnTo>
                      <a:close/>
                    </a:path>
                  </a:pathLst>
                </a:custGeom>
                <a:solidFill>
                  <a:srgbClr val="80BA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080;p33">
                  <a:extLst>
                    <a:ext uri="{FF2B5EF4-FFF2-40B4-BE49-F238E27FC236}">
                      <a16:creationId xmlns:a16="http://schemas.microsoft.com/office/drawing/2014/main" id="{4A23CB03-F5FF-1436-F9CB-0ADE044AD7BD}"/>
                    </a:ext>
                  </a:extLst>
                </p:cNvPr>
                <p:cNvSpPr/>
                <p:nvPr/>
              </p:nvSpPr>
              <p:spPr>
                <a:xfrm>
                  <a:off x="4540692" y="3981245"/>
                  <a:ext cx="88566" cy="34508"/>
                </a:xfrm>
                <a:custGeom>
                  <a:avLst/>
                  <a:gdLst/>
                  <a:ahLst/>
                  <a:cxnLst/>
                  <a:rect l="l" t="t" r="r" b="b"/>
                  <a:pathLst>
                    <a:path w="3144" h="1225" extrusionOk="0">
                      <a:moveTo>
                        <a:pt x="2560" y="1"/>
                      </a:moveTo>
                      <a:lnTo>
                        <a:pt x="2428" y="20"/>
                      </a:lnTo>
                      <a:lnTo>
                        <a:pt x="2297" y="38"/>
                      </a:lnTo>
                      <a:lnTo>
                        <a:pt x="2165" y="76"/>
                      </a:lnTo>
                      <a:lnTo>
                        <a:pt x="1920" y="170"/>
                      </a:lnTo>
                      <a:lnTo>
                        <a:pt x="1676" y="302"/>
                      </a:lnTo>
                      <a:lnTo>
                        <a:pt x="1186" y="528"/>
                      </a:lnTo>
                      <a:lnTo>
                        <a:pt x="1393" y="358"/>
                      </a:lnTo>
                      <a:lnTo>
                        <a:pt x="1600" y="189"/>
                      </a:lnTo>
                      <a:lnTo>
                        <a:pt x="1619" y="170"/>
                      </a:lnTo>
                      <a:lnTo>
                        <a:pt x="1619" y="133"/>
                      </a:lnTo>
                      <a:lnTo>
                        <a:pt x="1581" y="95"/>
                      </a:lnTo>
                      <a:lnTo>
                        <a:pt x="1544" y="114"/>
                      </a:lnTo>
                      <a:lnTo>
                        <a:pt x="1205" y="321"/>
                      </a:lnTo>
                      <a:lnTo>
                        <a:pt x="866" y="547"/>
                      </a:lnTo>
                      <a:lnTo>
                        <a:pt x="678" y="641"/>
                      </a:lnTo>
                      <a:lnTo>
                        <a:pt x="509" y="716"/>
                      </a:lnTo>
                      <a:lnTo>
                        <a:pt x="302" y="772"/>
                      </a:lnTo>
                      <a:lnTo>
                        <a:pt x="114" y="810"/>
                      </a:lnTo>
                      <a:lnTo>
                        <a:pt x="57" y="829"/>
                      </a:lnTo>
                      <a:lnTo>
                        <a:pt x="19" y="848"/>
                      </a:lnTo>
                      <a:lnTo>
                        <a:pt x="1" y="885"/>
                      </a:lnTo>
                      <a:lnTo>
                        <a:pt x="1" y="942"/>
                      </a:lnTo>
                      <a:lnTo>
                        <a:pt x="1" y="979"/>
                      </a:lnTo>
                      <a:lnTo>
                        <a:pt x="19" y="1017"/>
                      </a:lnTo>
                      <a:lnTo>
                        <a:pt x="57" y="1036"/>
                      </a:lnTo>
                      <a:lnTo>
                        <a:pt x="114" y="1055"/>
                      </a:lnTo>
                      <a:lnTo>
                        <a:pt x="283" y="1036"/>
                      </a:lnTo>
                      <a:lnTo>
                        <a:pt x="339" y="1055"/>
                      </a:lnTo>
                      <a:lnTo>
                        <a:pt x="452" y="1074"/>
                      </a:lnTo>
                      <a:lnTo>
                        <a:pt x="678" y="1149"/>
                      </a:lnTo>
                      <a:lnTo>
                        <a:pt x="904" y="1186"/>
                      </a:lnTo>
                      <a:lnTo>
                        <a:pt x="1111" y="1224"/>
                      </a:lnTo>
                      <a:lnTo>
                        <a:pt x="1318" y="1224"/>
                      </a:lnTo>
                      <a:lnTo>
                        <a:pt x="1525" y="1205"/>
                      </a:lnTo>
                      <a:lnTo>
                        <a:pt x="1713" y="1168"/>
                      </a:lnTo>
                      <a:lnTo>
                        <a:pt x="1901" y="1111"/>
                      </a:lnTo>
                      <a:lnTo>
                        <a:pt x="2090" y="1036"/>
                      </a:lnTo>
                      <a:lnTo>
                        <a:pt x="2259" y="961"/>
                      </a:lnTo>
                      <a:lnTo>
                        <a:pt x="2409" y="867"/>
                      </a:lnTo>
                      <a:lnTo>
                        <a:pt x="2692" y="660"/>
                      </a:lnTo>
                      <a:lnTo>
                        <a:pt x="2936" y="434"/>
                      </a:lnTo>
                      <a:lnTo>
                        <a:pt x="3143" y="227"/>
                      </a:lnTo>
                      <a:lnTo>
                        <a:pt x="3143" y="227"/>
                      </a:lnTo>
                      <a:lnTo>
                        <a:pt x="2861" y="245"/>
                      </a:lnTo>
                      <a:lnTo>
                        <a:pt x="2579" y="283"/>
                      </a:lnTo>
                      <a:lnTo>
                        <a:pt x="2297" y="321"/>
                      </a:lnTo>
                      <a:lnTo>
                        <a:pt x="2033" y="415"/>
                      </a:lnTo>
                      <a:lnTo>
                        <a:pt x="2014" y="415"/>
                      </a:lnTo>
                      <a:lnTo>
                        <a:pt x="2353" y="245"/>
                      </a:lnTo>
                      <a:lnTo>
                        <a:pt x="2522" y="170"/>
                      </a:lnTo>
                      <a:lnTo>
                        <a:pt x="2711" y="95"/>
                      </a:lnTo>
                      <a:lnTo>
                        <a:pt x="2729" y="76"/>
                      </a:lnTo>
                      <a:lnTo>
                        <a:pt x="2748" y="38"/>
                      </a:lnTo>
                      <a:lnTo>
                        <a:pt x="2729" y="20"/>
                      </a:lnTo>
                      <a:lnTo>
                        <a:pt x="2692"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081;p33">
                  <a:extLst>
                    <a:ext uri="{FF2B5EF4-FFF2-40B4-BE49-F238E27FC236}">
                      <a16:creationId xmlns:a16="http://schemas.microsoft.com/office/drawing/2014/main" id="{B3CF8024-BD83-D62B-2089-8A7D3C74982A}"/>
                    </a:ext>
                  </a:extLst>
                </p:cNvPr>
                <p:cNvSpPr/>
                <p:nvPr/>
              </p:nvSpPr>
              <p:spPr>
                <a:xfrm>
                  <a:off x="4404975" y="3957386"/>
                  <a:ext cx="272010" cy="370605"/>
                </a:xfrm>
                <a:custGeom>
                  <a:avLst/>
                  <a:gdLst/>
                  <a:ahLst/>
                  <a:cxnLst/>
                  <a:rect l="l" t="t" r="r" b="b"/>
                  <a:pathLst>
                    <a:path w="9656" h="13156" extrusionOk="0">
                      <a:moveTo>
                        <a:pt x="3050" y="1"/>
                      </a:move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4085" y="13156"/>
                      </a:lnTo>
                      <a:lnTo>
                        <a:pt x="4969" y="13137"/>
                      </a:lnTo>
                      <a:lnTo>
                        <a:pt x="5760" y="13118"/>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lnTo>
                        <a:pt x="6362" y="4386"/>
                      </a:lnTo>
                      <a:lnTo>
                        <a:pt x="6305" y="4141"/>
                      </a:lnTo>
                      <a:lnTo>
                        <a:pt x="6287" y="3859"/>
                      </a:lnTo>
                      <a:lnTo>
                        <a:pt x="6268" y="3558"/>
                      </a:lnTo>
                      <a:lnTo>
                        <a:pt x="6268" y="3238"/>
                      </a:lnTo>
                      <a:lnTo>
                        <a:pt x="6268" y="2918"/>
                      </a:lnTo>
                      <a:lnTo>
                        <a:pt x="6305" y="2259"/>
                      </a:lnTo>
                      <a:lnTo>
                        <a:pt x="305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082;p33">
                  <a:extLst>
                    <a:ext uri="{FF2B5EF4-FFF2-40B4-BE49-F238E27FC236}">
                      <a16:creationId xmlns:a16="http://schemas.microsoft.com/office/drawing/2014/main" id="{F92DF87F-15D3-FCCD-745A-52769FC436F9}"/>
                    </a:ext>
                  </a:extLst>
                </p:cNvPr>
                <p:cNvSpPr/>
                <p:nvPr/>
              </p:nvSpPr>
              <p:spPr>
                <a:xfrm>
                  <a:off x="4404975" y="3957386"/>
                  <a:ext cx="272010" cy="370605"/>
                </a:xfrm>
                <a:custGeom>
                  <a:avLst/>
                  <a:gdLst/>
                  <a:ahLst/>
                  <a:cxnLst/>
                  <a:rect l="l" t="t" r="r" b="b"/>
                  <a:pathLst>
                    <a:path w="9656" h="13156" fill="none" extrusionOk="0">
                      <a:moveTo>
                        <a:pt x="6418" y="4612"/>
                      </a:moveTo>
                      <a:lnTo>
                        <a:pt x="6418" y="4612"/>
                      </a:lnTo>
                      <a:lnTo>
                        <a:pt x="6362" y="4386"/>
                      </a:lnTo>
                      <a:lnTo>
                        <a:pt x="6305" y="4141"/>
                      </a:lnTo>
                      <a:lnTo>
                        <a:pt x="6287" y="3859"/>
                      </a:lnTo>
                      <a:lnTo>
                        <a:pt x="6268" y="3558"/>
                      </a:lnTo>
                      <a:lnTo>
                        <a:pt x="6268" y="3238"/>
                      </a:lnTo>
                      <a:lnTo>
                        <a:pt x="6268" y="2918"/>
                      </a:lnTo>
                      <a:lnTo>
                        <a:pt x="6305" y="2259"/>
                      </a:lnTo>
                      <a:lnTo>
                        <a:pt x="3050" y="1"/>
                      </a:lnTo>
                      <a:lnTo>
                        <a:pt x="3050" y="1"/>
                      </a:ln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3068" y="13156"/>
                      </a:lnTo>
                      <a:lnTo>
                        <a:pt x="4085" y="13156"/>
                      </a:lnTo>
                      <a:lnTo>
                        <a:pt x="4969" y="13137"/>
                      </a:lnTo>
                      <a:lnTo>
                        <a:pt x="5760" y="13118"/>
                      </a:lnTo>
                      <a:lnTo>
                        <a:pt x="5760" y="13118"/>
                      </a:lnTo>
                      <a:lnTo>
                        <a:pt x="6606" y="13156"/>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083;p33">
                  <a:extLst>
                    <a:ext uri="{FF2B5EF4-FFF2-40B4-BE49-F238E27FC236}">
                      <a16:creationId xmlns:a16="http://schemas.microsoft.com/office/drawing/2014/main" id="{3496DCD6-3DB4-3BCC-7FF0-9E8F9C21C471}"/>
                    </a:ext>
                  </a:extLst>
                </p:cNvPr>
                <p:cNvSpPr/>
                <p:nvPr/>
              </p:nvSpPr>
              <p:spPr>
                <a:xfrm>
                  <a:off x="4580467" y="4111667"/>
                  <a:ext cx="79524" cy="115074"/>
                </a:xfrm>
                <a:custGeom>
                  <a:avLst/>
                  <a:gdLst/>
                  <a:ahLst/>
                  <a:cxnLst/>
                  <a:rect l="l" t="t" r="r" b="b"/>
                  <a:pathLst>
                    <a:path w="2823" h="4085" extrusionOk="0">
                      <a:moveTo>
                        <a:pt x="19" y="0"/>
                      </a:moveTo>
                      <a:lnTo>
                        <a:pt x="0" y="19"/>
                      </a:lnTo>
                      <a:lnTo>
                        <a:pt x="0" y="57"/>
                      </a:lnTo>
                      <a:lnTo>
                        <a:pt x="0" y="76"/>
                      </a:lnTo>
                      <a:lnTo>
                        <a:pt x="113" y="283"/>
                      </a:lnTo>
                      <a:lnTo>
                        <a:pt x="226" y="471"/>
                      </a:lnTo>
                      <a:lnTo>
                        <a:pt x="376" y="640"/>
                      </a:lnTo>
                      <a:lnTo>
                        <a:pt x="527" y="791"/>
                      </a:lnTo>
                      <a:lnTo>
                        <a:pt x="678" y="941"/>
                      </a:lnTo>
                      <a:lnTo>
                        <a:pt x="847" y="1092"/>
                      </a:lnTo>
                      <a:lnTo>
                        <a:pt x="1223" y="1355"/>
                      </a:lnTo>
                      <a:lnTo>
                        <a:pt x="1543" y="1619"/>
                      </a:lnTo>
                      <a:lnTo>
                        <a:pt x="1844" y="1882"/>
                      </a:lnTo>
                      <a:lnTo>
                        <a:pt x="1976" y="2014"/>
                      </a:lnTo>
                      <a:lnTo>
                        <a:pt x="2089" y="2165"/>
                      </a:lnTo>
                      <a:lnTo>
                        <a:pt x="2183" y="2315"/>
                      </a:lnTo>
                      <a:lnTo>
                        <a:pt x="2277" y="2466"/>
                      </a:lnTo>
                      <a:lnTo>
                        <a:pt x="2352" y="2616"/>
                      </a:lnTo>
                      <a:lnTo>
                        <a:pt x="2409" y="2786"/>
                      </a:lnTo>
                      <a:lnTo>
                        <a:pt x="2447" y="2955"/>
                      </a:lnTo>
                      <a:lnTo>
                        <a:pt x="2465" y="3143"/>
                      </a:lnTo>
                      <a:lnTo>
                        <a:pt x="2465" y="3331"/>
                      </a:lnTo>
                      <a:lnTo>
                        <a:pt x="2447" y="3538"/>
                      </a:lnTo>
                      <a:lnTo>
                        <a:pt x="2409" y="3745"/>
                      </a:lnTo>
                      <a:lnTo>
                        <a:pt x="2352" y="3971"/>
                      </a:lnTo>
                      <a:lnTo>
                        <a:pt x="2352" y="4009"/>
                      </a:lnTo>
                      <a:lnTo>
                        <a:pt x="2371" y="4046"/>
                      </a:lnTo>
                      <a:lnTo>
                        <a:pt x="2390" y="4065"/>
                      </a:lnTo>
                      <a:lnTo>
                        <a:pt x="2428" y="4084"/>
                      </a:lnTo>
                      <a:lnTo>
                        <a:pt x="2484" y="4065"/>
                      </a:lnTo>
                      <a:lnTo>
                        <a:pt x="2503" y="4046"/>
                      </a:lnTo>
                      <a:lnTo>
                        <a:pt x="2597" y="3915"/>
                      </a:lnTo>
                      <a:lnTo>
                        <a:pt x="2654" y="3783"/>
                      </a:lnTo>
                      <a:lnTo>
                        <a:pt x="2710" y="3632"/>
                      </a:lnTo>
                      <a:lnTo>
                        <a:pt x="2748" y="3501"/>
                      </a:lnTo>
                      <a:lnTo>
                        <a:pt x="2785" y="3350"/>
                      </a:lnTo>
                      <a:lnTo>
                        <a:pt x="2804" y="3200"/>
                      </a:lnTo>
                      <a:lnTo>
                        <a:pt x="2823" y="3049"/>
                      </a:lnTo>
                      <a:lnTo>
                        <a:pt x="2823" y="2917"/>
                      </a:lnTo>
                      <a:lnTo>
                        <a:pt x="2804" y="2767"/>
                      </a:lnTo>
                      <a:lnTo>
                        <a:pt x="2785" y="2616"/>
                      </a:lnTo>
                      <a:lnTo>
                        <a:pt x="2748" y="2466"/>
                      </a:lnTo>
                      <a:lnTo>
                        <a:pt x="2691" y="2334"/>
                      </a:lnTo>
                      <a:lnTo>
                        <a:pt x="2635" y="2202"/>
                      </a:lnTo>
                      <a:lnTo>
                        <a:pt x="2559" y="2070"/>
                      </a:lnTo>
                      <a:lnTo>
                        <a:pt x="2484" y="1939"/>
                      </a:lnTo>
                      <a:lnTo>
                        <a:pt x="2390" y="1826"/>
                      </a:lnTo>
                      <a:lnTo>
                        <a:pt x="2258" y="1694"/>
                      </a:lnTo>
                      <a:lnTo>
                        <a:pt x="2127" y="1562"/>
                      </a:lnTo>
                      <a:lnTo>
                        <a:pt x="1976" y="1449"/>
                      </a:lnTo>
                      <a:lnTo>
                        <a:pt x="1825" y="1355"/>
                      </a:lnTo>
                      <a:lnTo>
                        <a:pt x="1506" y="1167"/>
                      </a:lnTo>
                      <a:lnTo>
                        <a:pt x="1186" y="979"/>
                      </a:lnTo>
                      <a:lnTo>
                        <a:pt x="866" y="791"/>
                      </a:lnTo>
                      <a:lnTo>
                        <a:pt x="696" y="697"/>
                      </a:lnTo>
                      <a:lnTo>
                        <a:pt x="565" y="584"/>
                      </a:lnTo>
                      <a:lnTo>
                        <a:pt x="433" y="471"/>
                      </a:lnTo>
                      <a:lnTo>
                        <a:pt x="301" y="339"/>
                      </a:lnTo>
                      <a:lnTo>
                        <a:pt x="188" y="189"/>
                      </a:lnTo>
                      <a:lnTo>
                        <a:pt x="94" y="19"/>
                      </a:lnTo>
                      <a:lnTo>
                        <a:pt x="75"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spTree>
    <p:extLst>
      <p:ext uri="{BB962C8B-B14F-4D97-AF65-F5344CB8AC3E}">
        <p14:creationId xmlns:p14="http://schemas.microsoft.com/office/powerpoint/2010/main" val="2510811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2553"/>
        <p:cNvGrpSpPr/>
        <p:nvPr/>
      </p:nvGrpSpPr>
      <p:grpSpPr>
        <a:xfrm>
          <a:off x="0" y="0"/>
          <a:ext cx="0" cy="0"/>
          <a:chOff x="0" y="0"/>
          <a:chExt cx="0" cy="0"/>
        </a:xfrm>
      </p:grpSpPr>
      <p:grpSp>
        <p:nvGrpSpPr>
          <p:cNvPr id="2557" name="Google Shape;2557;p30"/>
          <p:cNvGrpSpPr/>
          <p:nvPr/>
        </p:nvGrpSpPr>
        <p:grpSpPr>
          <a:xfrm>
            <a:off x="-245335" y="2136353"/>
            <a:ext cx="2392593" cy="4237827"/>
            <a:chOff x="8160773" y="699629"/>
            <a:chExt cx="2283300" cy="4044243"/>
          </a:xfrm>
        </p:grpSpPr>
        <p:sp>
          <p:nvSpPr>
            <p:cNvPr id="2558" name="Google Shape;2558;p30"/>
            <p:cNvSpPr/>
            <p:nvPr/>
          </p:nvSpPr>
          <p:spPr>
            <a:xfrm>
              <a:off x="8160773" y="4567172"/>
              <a:ext cx="2272800" cy="176700"/>
            </a:xfrm>
            <a:prstGeom prst="ellipse">
              <a:avLst/>
            </a:pr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59" name="Google Shape;2559;p30"/>
            <p:cNvSpPr/>
            <p:nvPr/>
          </p:nvSpPr>
          <p:spPr>
            <a:xfrm>
              <a:off x="8397773" y="3725049"/>
              <a:ext cx="961922" cy="862260"/>
            </a:xfrm>
            <a:custGeom>
              <a:avLst/>
              <a:gdLst/>
              <a:ahLst/>
              <a:cxnLst/>
              <a:rect l="l" t="t" r="r" b="b"/>
              <a:pathLst>
                <a:path w="19064" h="17088" extrusionOk="0">
                  <a:moveTo>
                    <a:pt x="0" y="0"/>
                  </a:moveTo>
                  <a:lnTo>
                    <a:pt x="489" y="17088"/>
                  </a:lnTo>
                  <a:lnTo>
                    <a:pt x="18706" y="16843"/>
                  </a:lnTo>
                  <a:lnTo>
                    <a:pt x="1906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60" name="Google Shape;2560;p30"/>
            <p:cNvSpPr/>
            <p:nvPr/>
          </p:nvSpPr>
          <p:spPr>
            <a:xfrm>
              <a:off x="9408107" y="2972958"/>
              <a:ext cx="827099" cy="1601096"/>
            </a:xfrm>
            <a:custGeom>
              <a:avLst/>
              <a:gdLst/>
              <a:ahLst/>
              <a:cxnLst/>
              <a:rect l="l" t="t" r="r" b="b"/>
              <a:pathLst>
                <a:path w="16392" h="31730" extrusionOk="0">
                  <a:moveTo>
                    <a:pt x="659" y="0"/>
                  </a:moveTo>
                  <a:lnTo>
                    <a:pt x="0" y="31729"/>
                  </a:lnTo>
                  <a:lnTo>
                    <a:pt x="14943" y="31541"/>
                  </a:lnTo>
                  <a:lnTo>
                    <a:pt x="16392" y="226"/>
                  </a:lnTo>
                  <a:lnTo>
                    <a:pt x="65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61" name="Google Shape;2561;p30"/>
            <p:cNvSpPr/>
            <p:nvPr/>
          </p:nvSpPr>
          <p:spPr>
            <a:xfrm>
              <a:off x="8246750" y="699629"/>
              <a:ext cx="2197323" cy="3995070"/>
            </a:xfrm>
            <a:custGeom>
              <a:avLst/>
              <a:gdLst/>
              <a:ahLst/>
              <a:cxnLst/>
              <a:rect l="l" t="t" r="r" b="b"/>
              <a:pathLst>
                <a:path w="43548" h="79173" extrusionOk="0">
                  <a:moveTo>
                    <a:pt x="20062" y="2880"/>
                  </a:moveTo>
                  <a:lnTo>
                    <a:pt x="41346" y="3727"/>
                  </a:lnTo>
                  <a:lnTo>
                    <a:pt x="40631" y="19064"/>
                  </a:lnTo>
                  <a:lnTo>
                    <a:pt x="20062" y="18349"/>
                  </a:lnTo>
                  <a:lnTo>
                    <a:pt x="20062" y="2880"/>
                  </a:lnTo>
                  <a:close/>
                  <a:moveTo>
                    <a:pt x="2165" y="2184"/>
                  </a:moveTo>
                  <a:lnTo>
                    <a:pt x="17973" y="2805"/>
                  </a:lnTo>
                  <a:lnTo>
                    <a:pt x="17973" y="24164"/>
                  </a:lnTo>
                  <a:lnTo>
                    <a:pt x="2767" y="23524"/>
                  </a:lnTo>
                  <a:lnTo>
                    <a:pt x="2165" y="2184"/>
                  </a:lnTo>
                  <a:close/>
                  <a:moveTo>
                    <a:pt x="20062" y="20457"/>
                  </a:moveTo>
                  <a:lnTo>
                    <a:pt x="40537" y="21172"/>
                  </a:lnTo>
                  <a:lnTo>
                    <a:pt x="39502" y="43190"/>
                  </a:lnTo>
                  <a:lnTo>
                    <a:pt x="22395" y="42927"/>
                  </a:lnTo>
                  <a:lnTo>
                    <a:pt x="22094" y="57850"/>
                  </a:lnTo>
                  <a:lnTo>
                    <a:pt x="3727" y="57850"/>
                  </a:lnTo>
                  <a:lnTo>
                    <a:pt x="2824" y="25632"/>
                  </a:lnTo>
                  <a:lnTo>
                    <a:pt x="20062" y="26347"/>
                  </a:lnTo>
                  <a:lnTo>
                    <a:pt x="20062" y="20457"/>
                  </a:lnTo>
                  <a:close/>
                  <a:moveTo>
                    <a:pt x="24466" y="45053"/>
                  </a:moveTo>
                  <a:lnTo>
                    <a:pt x="39408" y="45279"/>
                  </a:lnTo>
                  <a:lnTo>
                    <a:pt x="37959" y="76594"/>
                  </a:lnTo>
                  <a:lnTo>
                    <a:pt x="23807" y="76782"/>
                  </a:lnTo>
                  <a:lnTo>
                    <a:pt x="23807" y="76782"/>
                  </a:lnTo>
                  <a:lnTo>
                    <a:pt x="24466" y="45053"/>
                  </a:lnTo>
                  <a:close/>
                  <a:moveTo>
                    <a:pt x="22057" y="59958"/>
                  </a:moveTo>
                  <a:lnTo>
                    <a:pt x="21699" y="76801"/>
                  </a:lnTo>
                  <a:lnTo>
                    <a:pt x="4273" y="77046"/>
                  </a:lnTo>
                  <a:lnTo>
                    <a:pt x="3783" y="59958"/>
                  </a:lnTo>
                  <a:close/>
                  <a:moveTo>
                    <a:pt x="1" y="1"/>
                  </a:moveTo>
                  <a:lnTo>
                    <a:pt x="2221" y="79172"/>
                  </a:lnTo>
                  <a:lnTo>
                    <a:pt x="39954" y="78664"/>
                  </a:lnTo>
                  <a:lnTo>
                    <a:pt x="43548" y="1694"/>
                  </a:lnTo>
                  <a:lnTo>
                    <a:pt x="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62" name="Google Shape;2562;p30"/>
            <p:cNvSpPr/>
            <p:nvPr/>
          </p:nvSpPr>
          <p:spPr>
            <a:xfrm>
              <a:off x="8246750" y="699629"/>
              <a:ext cx="2197323" cy="3995070"/>
            </a:xfrm>
            <a:custGeom>
              <a:avLst/>
              <a:gdLst/>
              <a:ahLst/>
              <a:cxnLst/>
              <a:rect l="l" t="t" r="r" b="b"/>
              <a:pathLst>
                <a:path w="43548" h="79173" fill="none" extrusionOk="0">
                  <a:moveTo>
                    <a:pt x="1" y="1"/>
                  </a:moveTo>
                  <a:lnTo>
                    <a:pt x="2221" y="79172"/>
                  </a:lnTo>
                  <a:lnTo>
                    <a:pt x="39954" y="78664"/>
                  </a:lnTo>
                  <a:lnTo>
                    <a:pt x="43548" y="1694"/>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63" name="Google Shape;2563;p30"/>
            <p:cNvSpPr/>
            <p:nvPr/>
          </p:nvSpPr>
          <p:spPr>
            <a:xfrm>
              <a:off x="8389195" y="1731818"/>
              <a:ext cx="1902954" cy="1886952"/>
            </a:xfrm>
            <a:custGeom>
              <a:avLst/>
              <a:gdLst/>
              <a:ahLst/>
              <a:cxnLst/>
              <a:rect l="l" t="t" r="r" b="b"/>
              <a:pathLst>
                <a:path w="37714" h="37395" fill="none" extrusionOk="0">
                  <a:moveTo>
                    <a:pt x="19572" y="22471"/>
                  </a:moveTo>
                  <a:lnTo>
                    <a:pt x="19271" y="37394"/>
                  </a:lnTo>
                  <a:lnTo>
                    <a:pt x="904" y="37394"/>
                  </a:lnTo>
                  <a:lnTo>
                    <a:pt x="1" y="5176"/>
                  </a:lnTo>
                  <a:lnTo>
                    <a:pt x="17239" y="5891"/>
                  </a:lnTo>
                  <a:lnTo>
                    <a:pt x="17239" y="1"/>
                  </a:lnTo>
                  <a:lnTo>
                    <a:pt x="37714" y="716"/>
                  </a:lnTo>
                  <a:lnTo>
                    <a:pt x="36679" y="22734"/>
                  </a:lnTo>
                  <a:lnTo>
                    <a:pt x="19572" y="22471"/>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64" name="Google Shape;2564;p30"/>
            <p:cNvSpPr/>
            <p:nvPr/>
          </p:nvSpPr>
          <p:spPr>
            <a:xfrm>
              <a:off x="9259002" y="844900"/>
              <a:ext cx="1074038" cy="816746"/>
            </a:xfrm>
            <a:custGeom>
              <a:avLst/>
              <a:gdLst/>
              <a:ahLst/>
              <a:cxnLst/>
              <a:rect l="l" t="t" r="r" b="b"/>
              <a:pathLst>
                <a:path w="21286" h="16186" fill="none" extrusionOk="0">
                  <a:moveTo>
                    <a:pt x="1" y="15470"/>
                  </a:moveTo>
                  <a:lnTo>
                    <a:pt x="1" y="1"/>
                  </a:lnTo>
                  <a:lnTo>
                    <a:pt x="21285" y="848"/>
                  </a:lnTo>
                  <a:lnTo>
                    <a:pt x="20570" y="16185"/>
                  </a:lnTo>
                  <a:lnTo>
                    <a:pt x="1" y="1547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65" name="Google Shape;2565;p30"/>
            <p:cNvSpPr/>
            <p:nvPr/>
          </p:nvSpPr>
          <p:spPr>
            <a:xfrm>
              <a:off x="8355993" y="809781"/>
              <a:ext cx="797632" cy="1109212"/>
            </a:xfrm>
            <a:custGeom>
              <a:avLst/>
              <a:gdLst/>
              <a:ahLst/>
              <a:cxnLst/>
              <a:rect l="l" t="t" r="r" b="b"/>
              <a:pathLst>
                <a:path w="15808" h="21982" fill="none" extrusionOk="0">
                  <a:moveTo>
                    <a:pt x="0" y="1"/>
                  </a:moveTo>
                  <a:lnTo>
                    <a:pt x="15808" y="622"/>
                  </a:lnTo>
                  <a:lnTo>
                    <a:pt x="15808" y="21981"/>
                  </a:lnTo>
                  <a:lnTo>
                    <a:pt x="602" y="2134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66" name="Google Shape;2566;p30"/>
            <p:cNvSpPr/>
            <p:nvPr/>
          </p:nvSpPr>
          <p:spPr>
            <a:xfrm>
              <a:off x="8437635" y="3725049"/>
              <a:ext cx="922060" cy="862260"/>
            </a:xfrm>
            <a:custGeom>
              <a:avLst/>
              <a:gdLst/>
              <a:ahLst/>
              <a:cxnLst/>
              <a:rect l="l" t="t" r="r" b="b"/>
              <a:pathLst>
                <a:path w="18274" h="17088" fill="none" extrusionOk="0">
                  <a:moveTo>
                    <a:pt x="0" y="0"/>
                  </a:moveTo>
                  <a:lnTo>
                    <a:pt x="18274" y="0"/>
                  </a:lnTo>
                  <a:lnTo>
                    <a:pt x="17916" y="16843"/>
                  </a:lnTo>
                  <a:lnTo>
                    <a:pt x="490" y="1708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67" name="Google Shape;2567;p30"/>
            <p:cNvSpPr/>
            <p:nvPr/>
          </p:nvSpPr>
          <p:spPr>
            <a:xfrm>
              <a:off x="9447970" y="2972958"/>
              <a:ext cx="787238" cy="1601096"/>
            </a:xfrm>
            <a:custGeom>
              <a:avLst/>
              <a:gdLst/>
              <a:ahLst/>
              <a:cxnLst/>
              <a:rect l="l" t="t" r="r" b="b"/>
              <a:pathLst>
                <a:path w="15602" h="31730" fill="none" extrusionOk="0">
                  <a:moveTo>
                    <a:pt x="1" y="31729"/>
                  </a:moveTo>
                  <a:lnTo>
                    <a:pt x="660" y="0"/>
                  </a:lnTo>
                  <a:lnTo>
                    <a:pt x="15602" y="226"/>
                  </a:lnTo>
                  <a:lnTo>
                    <a:pt x="14153" y="31541"/>
                  </a:lnTo>
                  <a:lnTo>
                    <a:pt x="1" y="31729"/>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68" name="Google Shape;2568;p30"/>
            <p:cNvSpPr/>
            <p:nvPr/>
          </p:nvSpPr>
          <p:spPr>
            <a:xfrm>
              <a:off x="8246750" y="699629"/>
              <a:ext cx="2197323" cy="3995070"/>
            </a:xfrm>
            <a:custGeom>
              <a:avLst/>
              <a:gdLst/>
              <a:ahLst/>
              <a:cxnLst/>
              <a:rect l="l" t="t" r="r" b="b"/>
              <a:pathLst>
                <a:path w="43548" h="79173" extrusionOk="0">
                  <a:moveTo>
                    <a:pt x="19290" y="2880"/>
                  </a:moveTo>
                  <a:lnTo>
                    <a:pt x="19290" y="18349"/>
                  </a:lnTo>
                  <a:lnTo>
                    <a:pt x="39841" y="19064"/>
                  </a:lnTo>
                  <a:lnTo>
                    <a:pt x="39841" y="19045"/>
                  </a:lnTo>
                  <a:lnTo>
                    <a:pt x="20062" y="18349"/>
                  </a:lnTo>
                  <a:lnTo>
                    <a:pt x="20062" y="2917"/>
                  </a:lnTo>
                  <a:lnTo>
                    <a:pt x="19290" y="2880"/>
                  </a:lnTo>
                  <a:close/>
                  <a:moveTo>
                    <a:pt x="1375" y="2184"/>
                  </a:moveTo>
                  <a:lnTo>
                    <a:pt x="1977" y="23524"/>
                  </a:lnTo>
                  <a:lnTo>
                    <a:pt x="17183" y="24164"/>
                  </a:lnTo>
                  <a:lnTo>
                    <a:pt x="17183" y="24127"/>
                  </a:lnTo>
                  <a:lnTo>
                    <a:pt x="2767" y="23524"/>
                  </a:lnTo>
                  <a:lnTo>
                    <a:pt x="2165" y="2221"/>
                  </a:lnTo>
                  <a:lnTo>
                    <a:pt x="1375" y="2184"/>
                  </a:lnTo>
                  <a:close/>
                  <a:moveTo>
                    <a:pt x="19290" y="20457"/>
                  </a:moveTo>
                  <a:lnTo>
                    <a:pt x="19290" y="26310"/>
                  </a:lnTo>
                  <a:lnTo>
                    <a:pt x="20062" y="26347"/>
                  </a:lnTo>
                  <a:lnTo>
                    <a:pt x="20062" y="20476"/>
                  </a:lnTo>
                  <a:lnTo>
                    <a:pt x="19290" y="20457"/>
                  </a:lnTo>
                  <a:close/>
                  <a:moveTo>
                    <a:pt x="22395" y="42927"/>
                  </a:moveTo>
                  <a:lnTo>
                    <a:pt x="38730" y="43190"/>
                  </a:lnTo>
                  <a:lnTo>
                    <a:pt x="38730" y="43171"/>
                  </a:lnTo>
                  <a:lnTo>
                    <a:pt x="22395" y="42927"/>
                  </a:lnTo>
                  <a:close/>
                  <a:moveTo>
                    <a:pt x="2033" y="25632"/>
                  </a:moveTo>
                  <a:lnTo>
                    <a:pt x="2937" y="57850"/>
                  </a:lnTo>
                  <a:lnTo>
                    <a:pt x="3727" y="57850"/>
                  </a:lnTo>
                  <a:lnTo>
                    <a:pt x="2824" y="25670"/>
                  </a:lnTo>
                  <a:lnTo>
                    <a:pt x="2033" y="25632"/>
                  </a:lnTo>
                  <a:close/>
                  <a:moveTo>
                    <a:pt x="23675" y="45053"/>
                  </a:moveTo>
                  <a:lnTo>
                    <a:pt x="23016" y="76782"/>
                  </a:lnTo>
                  <a:lnTo>
                    <a:pt x="23016" y="76782"/>
                  </a:lnTo>
                  <a:lnTo>
                    <a:pt x="23807" y="76763"/>
                  </a:lnTo>
                  <a:lnTo>
                    <a:pt x="24466" y="45072"/>
                  </a:lnTo>
                  <a:lnTo>
                    <a:pt x="23675" y="45053"/>
                  </a:lnTo>
                  <a:close/>
                  <a:moveTo>
                    <a:pt x="2993" y="59958"/>
                  </a:moveTo>
                  <a:lnTo>
                    <a:pt x="3482" y="77046"/>
                  </a:lnTo>
                  <a:lnTo>
                    <a:pt x="4273" y="77027"/>
                  </a:lnTo>
                  <a:lnTo>
                    <a:pt x="3783" y="59958"/>
                  </a:lnTo>
                  <a:close/>
                  <a:moveTo>
                    <a:pt x="1" y="1"/>
                  </a:moveTo>
                  <a:lnTo>
                    <a:pt x="1" y="38"/>
                  </a:lnTo>
                  <a:lnTo>
                    <a:pt x="42758" y="1694"/>
                  </a:lnTo>
                  <a:lnTo>
                    <a:pt x="39163" y="78664"/>
                  </a:lnTo>
                  <a:lnTo>
                    <a:pt x="2221" y="79153"/>
                  </a:lnTo>
                  <a:lnTo>
                    <a:pt x="2221" y="79172"/>
                  </a:lnTo>
                  <a:lnTo>
                    <a:pt x="39954" y="78664"/>
                  </a:lnTo>
                  <a:lnTo>
                    <a:pt x="43548" y="1694"/>
                  </a:lnTo>
                  <a:lnTo>
                    <a:pt x="1"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69" name="Google Shape;2569;p30"/>
            <p:cNvSpPr/>
            <p:nvPr/>
          </p:nvSpPr>
          <p:spPr>
            <a:xfrm>
              <a:off x="8397773" y="3725049"/>
              <a:ext cx="64586" cy="862260"/>
            </a:xfrm>
            <a:custGeom>
              <a:avLst/>
              <a:gdLst/>
              <a:ahLst/>
              <a:cxnLst/>
              <a:rect l="l" t="t" r="r" b="b"/>
              <a:pathLst>
                <a:path w="1280" h="17088" fill="none" extrusionOk="0">
                  <a:moveTo>
                    <a:pt x="489" y="17088"/>
                  </a:moveTo>
                  <a:lnTo>
                    <a:pt x="0" y="0"/>
                  </a:lnTo>
                  <a:lnTo>
                    <a:pt x="790" y="0"/>
                  </a:lnTo>
                  <a:lnTo>
                    <a:pt x="1280" y="17069"/>
                  </a:lnTo>
                  <a:lnTo>
                    <a:pt x="489" y="17088"/>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70" name="Google Shape;2570;p30"/>
            <p:cNvSpPr/>
            <p:nvPr/>
          </p:nvSpPr>
          <p:spPr>
            <a:xfrm>
              <a:off x="9376772" y="2865631"/>
              <a:ext cx="824274" cy="13372"/>
            </a:xfrm>
            <a:custGeom>
              <a:avLst/>
              <a:gdLst/>
              <a:ahLst/>
              <a:cxnLst/>
              <a:rect l="l" t="t" r="r" b="b"/>
              <a:pathLst>
                <a:path w="16336" h="265" fill="none" extrusionOk="0">
                  <a:moveTo>
                    <a:pt x="0" y="1"/>
                  </a:moveTo>
                  <a:lnTo>
                    <a:pt x="16335" y="264"/>
                  </a:lnTo>
                  <a:lnTo>
                    <a:pt x="16335" y="245"/>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71" name="Google Shape;2571;p30"/>
            <p:cNvSpPr/>
            <p:nvPr/>
          </p:nvSpPr>
          <p:spPr>
            <a:xfrm>
              <a:off x="9408107" y="2972958"/>
              <a:ext cx="73163" cy="1601096"/>
            </a:xfrm>
            <a:custGeom>
              <a:avLst/>
              <a:gdLst/>
              <a:ahLst/>
              <a:cxnLst/>
              <a:rect l="l" t="t" r="r" b="b"/>
              <a:pathLst>
                <a:path w="1450" h="31730" fill="none" extrusionOk="0">
                  <a:moveTo>
                    <a:pt x="0" y="31729"/>
                  </a:moveTo>
                  <a:lnTo>
                    <a:pt x="791" y="31710"/>
                  </a:lnTo>
                  <a:lnTo>
                    <a:pt x="1450" y="19"/>
                  </a:lnTo>
                  <a:lnTo>
                    <a:pt x="659" y="0"/>
                  </a:lnTo>
                  <a:lnTo>
                    <a:pt x="0" y="31729"/>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72" name="Google Shape;2572;p30"/>
            <p:cNvSpPr/>
            <p:nvPr/>
          </p:nvSpPr>
          <p:spPr>
            <a:xfrm>
              <a:off x="8349333" y="1992994"/>
              <a:ext cx="85475" cy="1625771"/>
            </a:xfrm>
            <a:custGeom>
              <a:avLst/>
              <a:gdLst/>
              <a:ahLst/>
              <a:cxnLst/>
              <a:rect l="l" t="t" r="r" b="b"/>
              <a:pathLst>
                <a:path w="1694" h="32219" fill="none" extrusionOk="0">
                  <a:moveTo>
                    <a:pt x="904" y="32218"/>
                  </a:moveTo>
                  <a:lnTo>
                    <a:pt x="1694" y="32218"/>
                  </a:lnTo>
                  <a:lnTo>
                    <a:pt x="791" y="38"/>
                  </a:lnTo>
                  <a:lnTo>
                    <a:pt x="0" y="0"/>
                  </a:lnTo>
                  <a:lnTo>
                    <a:pt x="904" y="32218"/>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73" name="Google Shape;2573;p30"/>
            <p:cNvSpPr/>
            <p:nvPr/>
          </p:nvSpPr>
          <p:spPr>
            <a:xfrm>
              <a:off x="8246750" y="699629"/>
              <a:ext cx="2197323" cy="3995070"/>
            </a:xfrm>
            <a:custGeom>
              <a:avLst/>
              <a:gdLst/>
              <a:ahLst/>
              <a:cxnLst/>
              <a:rect l="l" t="t" r="r" b="b"/>
              <a:pathLst>
                <a:path w="43548" h="79173" fill="none" extrusionOk="0">
                  <a:moveTo>
                    <a:pt x="1" y="1"/>
                  </a:moveTo>
                  <a:lnTo>
                    <a:pt x="1" y="38"/>
                  </a:lnTo>
                  <a:lnTo>
                    <a:pt x="42758" y="1694"/>
                  </a:lnTo>
                  <a:lnTo>
                    <a:pt x="39163" y="78664"/>
                  </a:lnTo>
                  <a:lnTo>
                    <a:pt x="2221" y="79153"/>
                  </a:lnTo>
                  <a:lnTo>
                    <a:pt x="2221" y="79172"/>
                  </a:lnTo>
                  <a:lnTo>
                    <a:pt x="39954" y="78664"/>
                  </a:lnTo>
                  <a:lnTo>
                    <a:pt x="43548" y="1694"/>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74" name="Google Shape;2574;p30"/>
            <p:cNvSpPr/>
            <p:nvPr/>
          </p:nvSpPr>
          <p:spPr>
            <a:xfrm>
              <a:off x="8316080" y="809781"/>
              <a:ext cx="797683" cy="1109212"/>
            </a:xfrm>
            <a:custGeom>
              <a:avLst/>
              <a:gdLst/>
              <a:ahLst/>
              <a:cxnLst/>
              <a:rect l="l" t="t" r="r" b="b"/>
              <a:pathLst>
                <a:path w="15809" h="21982" fill="none" extrusionOk="0">
                  <a:moveTo>
                    <a:pt x="603" y="21341"/>
                  </a:moveTo>
                  <a:lnTo>
                    <a:pt x="15809" y="21981"/>
                  </a:lnTo>
                  <a:lnTo>
                    <a:pt x="15809" y="21944"/>
                  </a:lnTo>
                  <a:lnTo>
                    <a:pt x="1393" y="21341"/>
                  </a:lnTo>
                  <a:lnTo>
                    <a:pt x="791" y="38"/>
                  </a:lnTo>
                  <a:lnTo>
                    <a:pt x="1" y="1"/>
                  </a:lnTo>
                  <a:lnTo>
                    <a:pt x="603" y="21341"/>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75" name="Google Shape;2575;p30"/>
            <p:cNvSpPr/>
            <p:nvPr/>
          </p:nvSpPr>
          <p:spPr>
            <a:xfrm>
              <a:off x="9220098" y="844900"/>
              <a:ext cx="1036952" cy="816746"/>
            </a:xfrm>
            <a:custGeom>
              <a:avLst/>
              <a:gdLst/>
              <a:ahLst/>
              <a:cxnLst/>
              <a:rect l="l" t="t" r="r" b="b"/>
              <a:pathLst>
                <a:path w="20551" h="16186" fill="none" extrusionOk="0">
                  <a:moveTo>
                    <a:pt x="0" y="1"/>
                  </a:moveTo>
                  <a:lnTo>
                    <a:pt x="0" y="15470"/>
                  </a:lnTo>
                  <a:lnTo>
                    <a:pt x="20551" y="16185"/>
                  </a:lnTo>
                  <a:lnTo>
                    <a:pt x="20551" y="16166"/>
                  </a:lnTo>
                  <a:lnTo>
                    <a:pt x="772" y="15470"/>
                  </a:lnTo>
                  <a:lnTo>
                    <a:pt x="772" y="38"/>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76" name="Google Shape;2576;p30"/>
            <p:cNvSpPr/>
            <p:nvPr/>
          </p:nvSpPr>
          <p:spPr>
            <a:xfrm>
              <a:off x="9220098" y="1731818"/>
              <a:ext cx="38953" cy="297310"/>
            </a:xfrm>
            <a:custGeom>
              <a:avLst/>
              <a:gdLst/>
              <a:ahLst/>
              <a:cxnLst/>
              <a:rect l="l" t="t" r="r" b="b"/>
              <a:pathLst>
                <a:path w="772" h="5892" fill="none" extrusionOk="0">
                  <a:moveTo>
                    <a:pt x="0" y="5854"/>
                  </a:moveTo>
                  <a:lnTo>
                    <a:pt x="772" y="5891"/>
                  </a:lnTo>
                  <a:lnTo>
                    <a:pt x="772" y="20"/>
                  </a:lnTo>
                  <a:lnTo>
                    <a:pt x="0" y="1"/>
                  </a:lnTo>
                  <a:lnTo>
                    <a:pt x="0" y="5854"/>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77" name="Google Shape;2577;p30"/>
            <p:cNvSpPr/>
            <p:nvPr/>
          </p:nvSpPr>
          <p:spPr>
            <a:xfrm>
              <a:off x="8370222" y="1313059"/>
              <a:ext cx="344726" cy="582157"/>
            </a:xfrm>
            <a:custGeom>
              <a:avLst/>
              <a:gdLst/>
              <a:ahLst/>
              <a:cxnLst/>
              <a:rect l="l" t="t" r="r" b="b"/>
              <a:pathLst>
                <a:path w="6832" h="11537" extrusionOk="0">
                  <a:moveTo>
                    <a:pt x="2353" y="1"/>
                  </a:moveTo>
                  <a:lnTo>
                    <a:pt x="2221" y="19"/>
                  </a:lnTo>
                  <a:lnTo>
                    <a:pt x="2070" y="57"/>
                  </a:lnTo>
                  <a:lnTo>
                    <a:pt x="433" y="735"/>
                  </a:lnTo>
                  <a:lnTo>
                    <a:pt x="339" y="772"/>
                  </a:lnTo>
                  <a:lnTo>
                    <a:pt x="245" y="829"/>
                  </a:lnTo>
                  <a:lnTo>
                    <a:pt x="170" y="904"/>
                  </a:lnTo>
                  <a:lnTo>
                    <a:pt x="113" y="998"/>
                  </a:lnTo>
                  <a:lnTo>
                    <a:pt x="38" y="1130"/>
                  </a:lnTo>
                  <a:lnTo>
                    <a:pt x="0" y="1299"/>
                  </a:lnTo>
                  <a:lnTo>
                    <a:pt x="0" y="1469"/>
                  </a:lnTo>
                  <a:lnTo>
                    <a:pt x="38" y="1638"/>
                  </a:lnTo>
                  <a:lnTo>
                    <a:pt x="3839" y="11104"/>
                  </a:lnTo>
                  <a:lnTo>
                    <a:pt x="3896" y="11236"/>
                  </a:lnTo>
                  <a:lnTo>
                    <a:pt x="3990" y="11349"/>
                  </a:lnTo>
                  <a:lnTo>
                    <a:pt x="4103" y="11424"/>
                  </a:lnTo>
                  <a:lnTo>
                    <a:pt x="4216" y="11499"/>
                  </a:lnTo>
                  <a:lnTo>
                    <a:pt x="4348" y="11537"/>
                  </a:lnTo>
                  <a:lnTo>
                    <a:pt x="4630" y="11537"/>
                  </a:lnTo>
                  <a:lnTo>
                    <a:pt x="4762" y="11480"/>
                  </a:lnTo>
                  <a:lnTo>
                    <a:pt x="6418" y="10765"/>
                  </a:lnTo>
                  <a:lnTo>
                    <a:pt x="6531" y="10709"/>
                  </a:lnTo>
                  <a:lnTo>
                    <a:pt x="6625" y="10633"/>
                  </a:lnTo>
                  <a:lnTo>
                    <a:pt x="6700" y="10539"/>
                  </a:lnTo>
                  <a:lnTo>
                    <a:pt x="6756" y="10426"/>
                  </a:lnTo>
                  <a:lnTo>
                    <a:pt x="6813" y="10295"/>
                  </a:lnTo>
                  <a:lnTo>
                    <a:pt x="6832" y="10163"/>
                  </a:lnTo>
                  <a:lnTo>
                    <a:pt x="6813" y="10012"/>
                  </a:lnTo>
                  <a:lnTo>
                    <a:pt x="6775" y="9881"/>
                  </a:lnTo>
                  <a:lnTo>
                    <a:pt x="2993" y="433"/>
                  </a:lnTo>
                  <a:lnTo>
                    <a:pt x="2917" y="321"/>
                  </a:lnTo>
                  <a:lnTo>
                    <a:pt x="2842" y="208"/>
                  </a:lnTo>
                  <a:lnTo>
                    <a:pt x="2729" y="114"/>
                  </a:lnTo>
                  <a:lnTo>
                    <a:pt x="2616" y="57"/>
                  </a:lnTo>
                  <a:lnTo>
                    <a:pt x="2484" y="19"/>
                  </a:lnTo>
                  <a:lnTo>
                    <a:pt x="235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78" name="Google Shape;2578;p30"/>
            <p:cNvSpPr/>
            <p:nvPr/>
          </p:nvSpPr>
          <p:spPr>
            <a:xfrm>
              <a:off x="8370222" y="1313059"/>
              <a:ext cx="344726" cy="582157"/>
            </a:xfrm>
            <a:custGeom>
              <a:avLst/>
              <a:gdLst/>
              <a:ahLst/>
              <a:cxnLst/>
              <a:rect l="l" t="t" r="r" b="b"/>
              <a:pathLst>
                <a:path w="6832" h="11537" fill="none" extrusionOk="0">
                  <a:moveTo>
                    <a:pt x="38" y="1638"/>
                  </a:moveTo>
                  <a:lnTo>
                    <a:pt x="3839" y="11104"/>
                  </a:lnTo>
                  <a:lnTo>
                    <a:pt x="3839" y="11104"/>
                  </a:lnTo>
                  <a:lnTo>
                    <a:pt x="3896" y="11236"/>
                  </a:lnTo>
                  <a:lnTo>
                    <a:pt x="3990" y="11349"/>
                  </a:lnTo>
                  <a:lnTo>
                    <a:pt x="4103" y="11424"/>
                  </a:lnTo>
                  <a:lnTo>
                    <a:pt x="4216" y="11499"/>
                  </a:lnTo>
                  <a:lnTo>
                    <a:pt x="4216" y="11499"/>
                  </a:lnTo>
                  <a:lnTo>
                    <a:pt x="4348" y="11537"/>
                  </a:lnTo>
                  <a:lnTo>
                    <a:pt x="4479" y="11537"/>
                  </a:lnTo>
                  <a:lnTo>
                    <a:pt x="4630" y="11537"/>
                  </a:lnTo>
                  <a:lnTo>
                    <a:pt x="4762" y="11480"/>
                  </a:lnTo>
                  <a:lnTo>
                    <a:pt x="6418" y="10765"/>
                  </a:lnTo>
                  <a:lnTo>
                    <a:pt x="6418" y="10765"/>
                  </a:lnTo>
                  <a:lnTo>
                    <a:pt x="6531" y="10709"/>
                  </a:lnTo>
                  <a:lnTo>
                    <a:pt x="6625" y="10633"/>
                  </a:lnTo>
                  <a:lnTo>
                    <a:pt x="6700" y="10539"/>
                  </a:lnTo>
                  <a:lnTo>
                    <a:pt x="6756" y="10426"/>
                  </a:lnTo>
                  <a:lnTo>
                    <a:pt x="6756" y="10426"/>
                  </a:lnTo>
                  <a:lnTo>
                    <a:pt x="6813" y="10295"/>
                  </a:lnTo>
                  <a:lnTo>
                    <a:pt x="6832" y="10163"/>
                  </a:lnTo>
                  <a:lnTo>
                    <a:pt x="6813" y="10012"/>
                  </a:lnTo>
                  <a:lnTo>
                    <a:pt x="6775" y="9881"/>
                  </a:lnTo>
                  <a:lnTo>
                    <a:pt x="2993" y="433"/>
                  </a:lnTo>
                  <a:lnTo>
                    <a:pt x="2993" y="433"/>
                  </a:lnTo>
                  <a:lnTo>
                    <a:pt x="2917" y="321"/>
                  </a:lnTo>
                  <a:lnTo>
                    <a:pt x="2842" y="208"/>
                  </a:lnTo>
                  <a:lnTo>
                    <a:pt x="2729" y="114"/>
                  </a:lnTo>
                  <a:lnTo>
                    <a:pt x="2616" y="57"/>
                  </a:lnTo>
                  <a:lnTo>
                    <a:pt x="2616" y="57"/>
                  </a:lnTo>
                  <a:lnTo>
                    <a:pt x="2484" y="19"/>
                  </a:lnTo>
                  <a:lnTo>
                    <a:pt x="2353" y="1"/>
                  </a:lnTo>
                  <a:lnTo>
                    <a:pt x="2221" y="19"/>
                  </a:lnTo>
                  <a:lnTo>
                    <a:pt x="2070" y="57"/>
                  </a:lnTo>
                  <a:lnTo>
                    <a:pt x="433" y="735"/>
                  </a:lnTo>
                  <a:lnTo>
                    <a:pt x="433" y="735"/>
                  </a:lnTo>
                  <a:lnTo>
                    <a:pt x="339" y="772"/>
                  </a:lnTo>
                  <a:lnTo>
                    <a:pt x="245" y="829"/>
                  </a:lnTo>
                  <a:lnTo>
                    <a:pt x="170" y="904"/>
                  </a:lnTo>
                  <a:lnTo>
                    <a:pt x="113" y="998"/>
                  </a:lnTo>
                  <a:lnTo>
                    <a:pt x="113" y="998"/>
                  </a:lnTo>
                  <a:lnTo>
                    <a:pt x="38" y="1130"/>
                  </a:lnTo>
                  <a:lnTo>
                    <a:pt x="0" y="1299"/>
                  </a:lnTo>
                  <a:lnTo>
                    <a:pt x="0" y="1469"/>
                  </a:lnTo>
                  <a:lnTo>
                    <a:pt x="38" y="1638"/>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79" name="Google Shape;2579;p30"/>
            <p:cNvSpPr/>
            <p:nvPr/>
          </p:nvSpPr>
          <p:spPr>
            <a:xfrm>
              <a:off x="8542085" y="1697657"/>
              <a:ext cx="125387" cy="134880"/>
            </a:xfrm>
            <a:custGeom>
              <a:avLst/>
              <a:gdLst/>
              <a:ahLst/>
              <a:cxnLst/>
              <a:rect l="l" t="t" r="r" b="b"/>
              <a:pathLst>
                <a:path w="2485" h="2673" extrusionOk="0">
                  <a:moveTo>
                    <a:pt x="1657" y="0"/>
                  </a:moveTo>
                  <a:lnTo>
                    <a:pt x="1" y="678"/>
                  </a:lnTo>
                  <a:lnTo>
                    <a:pt x="923" y="2673"/>
                  </a:lnTo>
                  <a:lnTo>
                    <a:pt x="2485" y="1958"/>
                  </a:lnTo>
                  <a:lnTo>
                    <a:pt x="1657"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80" name="Google Shape;2580;p30"/>
            <p:cNvSpPr/>
            <p:nvPr/>
          </p:nvSpPr>
          <p:spPr>
            <a:xfrm>
              <a:off x="8542085" y="1697657"/>
              <a:ext cx="125387" cy="134880"/>
            </a:xfrm>
            <a:custGeom>
              <a:avLst/>
              <a:gdLst/>
              <a:ahLst/>
              <a:cxnLst/>
              <a:rect l="l" t="t" r="r" b="b"/>
              <a:pathLst>
                <a:path w="2485" h="2673" fill="none" extrusionOk="0">
                  <a:moveTo>
                    <a:pt x="1657" y="0"/>
                  </a:moveTo>
                  <a:lnTo>
                    <a:pt x="1" y="678"/>
                  </a:lnTo>
                  <a:lnTo>
                    <a:pt x="923" y="2673"/>
                  </a:lnTo>
                  <a:lnTo>
                    <a:pt x="2485" y="1958"/>
                  </a:lnTo>
                  <a:lnTo>
                    <a:pt x="1657"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81" name="Google Shape;2581;p30"/>
            <p:cNvSpPr/>
            <p:nvPr/>
          </p:nvSpPr>
          <p:spPr>
            <a:xfrm>
              <a:off x="9087140" y="3028967"/>
              <a:ext cx="265003" cy="589776"/>
            </a:xfrm>
            <a:custGeom>
              <a:avLst/>
              <a:gdLst/>
              <a:ahLst/>
              <a:cxnLst/>
              <a:rect l="l" t="t" r="r" b="b"/>
              <a:pathLst>
                <a:path w="5252" h="11688" extrusionOk="0">
                  <a:moveTo>
                    <a:pt x="2748" y="1"/>
                  </a:moveTo>
                  <a:lnTo>
                    <a:pt x="2635" y="19"/>
                  </a:lnTo>
                  <a:lnTo>
                    <a:pt x="2541" y="57"/>
                  </a:lnTo>
                  <a:lnTo>
                    <a:pt x="2409" y="132"/>
                  </a:lnTo>
                  <a:lnTo>
                    <a:pt x="2278" y="245"/>
                  </a:lnTo>
                  <a:lnTo>
                    <a:pt x="2184" y="377"/>
                  </a:lnTo>
                  <a:lnTo>
                    <a:pt x="2127" y="546"/>
                  </a:lnTo>
                  <a:lnTo>
                    <a:pt x="19" y="10520"/>
                  </a:lnTo>
                  <a:lnTo>
                    <a:pt x="1" y="10671"/>
                  </a:lnTo>
                  <a:lnTo>
                    <a:pt x="19" y="10803"/>
                  </a:lnTo>
                  <a:lnTo>
                    <a:pt x="57" y="10935"/>
                  </a:lnTo>
                  <a:lnTo>
                    <a:pt x="114" y="11066"/>
                  </a:lnTo>
                  <a:lnTo>
                    <a:pt x="208" y="11160"/>
                  </a:lnTo>
                  <a:lnTo>
                    <a:pt x="302" y="11254"/>
                  </a:lnTo>
                  <a:lnTo>
                    <a:pt x="434" y="11311"/>
                  </a:lnTo>
                  <a:lnTo>
                    <a:pt x="565" y="11367"/>
                  </a:lnTo>
                  <a:lnTo>
                    <a:pt x="2334" y="11687"/>
                  </a:lnTo>
                  <a:lnTo>
                    <a:pt x="2598" y="11687"/>
                  </a:lnTo>
                  <a:lnTo>
                    <a:pt x="2711" y="11650"/>
                  </a:lnTo>
                  <a:lnTo>
                    <a:pt x="2824" y="11593"/>
                  </a:lnTo>
                  <a:lnTo>
                    <a:pt x="2936" y="11518"/>
                  </a:lnTo>
                  <a:lnTo>
                    <a:pt x="3031" y="11405"/>
                  </a:lnTo>
                  <a:lnTo>
                    <a:pt x="3106" y="11273"/>
                  </a:lnTo>
                  <a:lnTo>
                    <a:pt x="3143" y="11142"/>
                  </a:lnTo>
                  <a:lnTo>
                    <a:pt x="5251" y="1186"/>
                  </a:lnTo>
                  <a:lnTo>
                    <a:pt x="5251" y="1055"/>
                  </a:lnTo>
                  <a:lnTo>
                    <a:pt x="5251" y="923"/>
                  </a:lnTo>
                  <a:lnTo>
                    <a:pt x="5214" y="791"/>
                  </a:lnTo>
                  <a:lnTo>
                    <a:pt x="5138" y="659"/>
                  </a:lnTo>
                  <a:lnTo>
                    <a:pt x="5063" y="565"/>
                  </a:lnTo>
                  <a:lnTo>
                    <a:pt x="4950" y="471"/>
                  </a:lnTo>
                  <a:lnTo>
                    <a:pt x="4837" y="415"/>
                  </a:lnTo>
                  <a:lnTo>
                    <a:pt x="4705" y="358"/>
                  </a:lnTo>
                  <a:lnTo>
                    <a:pt x="2955"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82" name="Google Shape;2582;p30"/>
            <p:cNvSpPr/>
            <p:nvPr/>
          </p:nvSpPr>
          <p:spPr>
            <a:xfrm>
              <a:off x="9087140" y="3028967"/>
              <a:ext cx="265003" cy="589776"/>
            </a:xfrm>
            <a:custGeom>
              <a:avLst/>
              <a:gdLst/>
              <a:ahLst/>
              <a:cxnLst/>
              <a:rect l="l" t="t" r="r" b="b"/>
              <a:pathLst>
                <a:path w="5252" h="11688" fill="none" extrusionOk="0">
                  <a:moveTo>
                    <a:pt x="2127" y="546"/>
                  </a:moveTo>
                  <a:lnTo>
                    <a:pt x="19" y="10520"/>
                  </a:lnTo>
                  <a:lnTo>
                    <a:pt x="19" y="10520"/>
                  </a:lnTo>
                  <a:lnTo>
                    <a:pt x="1" y="10671"/>
                  </a:lnTo>
                  <a:lnTo>
                    <a:pt x="19" y="10803"/>
                  </a:lnTo>
                  <a:lnTo>
                    <a:pt x="57" y="10935"/>
                  </a:lnTo>
                  <a:lnTo>
                    <a:pt x="114" y="11066"/>
                  </a:lnTo>
                  <a:lnTo>
                    <a:pt x="114" y="11066"/>
                  </a:lnTo>
                  <a:lnTo>
                    <a:pt x="208" y="11160"/>
                  </a:lnTo>
                  <a:lnTo>
                    <a:pt x="302" y="11254"/>
                  </a:lnTo>
                  <a:lnTo>
                    <a:pt x="434" y="11311"/>
                  </a:lnTo>
                  <a:lnTo>
                    <a:pt x="565" y="11367"/>
                  </a:lnTo>
                  <a:lnTo>
                    <a:pt x="2334" y="11687"/>
                  </a:lnTo>
                  <a:lnTo>
                    <a:pt x="2334" y="11687"/>
                  </a:lnTo>
                  <a:lnTo>
                    <a:pt x="2466" y="11687"/>
                  </a:lnTo>
                  <a:lnTo>
                    <a:pt x="2598" y="11687"/>
                  </a:lnTo>
                  <a:lnTo>
                    <a:pt x="2711" y="11650"/>
                  </a:lnTo>
                  <a:lnTo>
                    <a:pt x="2824" y="11593"/>
                  </a:lnTo>
                  <a:lnTo>
                    <a:pt x="2824" y="11593"/>
                  </a:lnTo>
                  <a:lnTo>
                    <a:pt x="2936" y="11518"/>
                  </a:lnTo>
                  <a:lnTo>
                    <a:pt x="3031" y="11405"/>
                  </a:lnTo>
                  <a:lnTo>
                    <a:pt x="3106" y="11273"/>
                  </a:lnTo>
                  <a:lnTo>
                    <a:pt x="3143" y="11142"/>
                  </a:lnTo>
                  <a:lnTo>
                    <a:pt x="5251" y="1186"/>
                  </a:lnTo>
                  <a:lnTo>
                    <a:pt x="5251" y="1186"/>
                  </a:lnTo>
                  <a:lnTo>
                    <a:pt x="5251" y="1055"/>
                  </a:lnTo>
                  <a:lnTo>
                    <a:pt x="5251" y="923"/>
                  </a:lnTo>
                  <a:lnTo>
                    <a:pt x="5214" y="791"/>
                  </a:lnTo>
                  <a:lnTo>
                    <a:pt x="5138" y="659"/>
                  </a:lnTo>
                  <a:lnTo>
                    <a:pt x="5138" y="659"/>
                  </a:lnTo>
                  <a:lnTo>
                    <a:pt x="5063" y="565"/>
                  </a:lnTo>
                  <a:lnTo>
                    <a:pt x="4950" y="471"/>
                  </a:lnTo>
                  <a:lnTo>
                    <a:pt x="4837" y="415"/>
                  </a:lnTo>
                  <a:lnTo>
                    <a:pt x="4705" y="358"/>
                  </a:lnTo>
                  <a:lnTo>
                    <a:pt x="2955" y="1"/>
                  </a:lnTo>
                  <a:lnTo>
                    <a:pt x="2955" y="1"/>
                  </a:lnTo>
                  <a:lnTo>
                    <a:pt x="2842" y="1"/>
                  </a:lnTo>
                  <a:lnTo>
                    <a:pt x="2748" y="1"/>
                  </a:lnTo>
                  <a:lnTo>
                    <a:pt x="2635" y="19"/>
                  </a:lnTo>
                  <a:lnTo>
                    <a:pt x="2541" y="57"/>
                  </a:lnTo>
                  <a:lnTo>
                    <a:pt x="2541" y="57"/>
                  </a:lnTo>
                  <a:lnTo>
                    <a:pt x="2409" y="132"/>
                  </a:lnTo>
                  <a:lnTo>
                    <a:pt x="2278" y="245"/>
                  </a:lnTo>
                  <a:lnTo>
                    <a:pt x="2184" y="377"/>
                  </a:lnTo>
                  <a:lnTo>
                    <a:pt x="2127" y="546"/>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83" name="Google Shape;2583;p30"/>
            <p:cNvSpPr/>
            <p:nvPr/>
          </p:nvSpPr>
          <p:spPr>
            <a:xfrm>
              <a:off x="9130837" y="3430671"/>
              <a:ext cx="106415" cy="123476"/>
            </a:xfrm>
            <a:custGeom>
              <a:avLst/>
              <a:gdLst/>
              <a:ahLst/>
              <a:cxnLst/>
              <a:rect l="l" t="t" r="r" b="b"/>
              <a:pathLst>
                <a:path w="2109" h="2447" extrusionOk="0">
                  <a:moveTo>
                    <a:pt x="358" y="0"/>
                  </a:moveTo>
                  <a:lnTo>
                    <a:pt x="0" y="2164"/>
                  </a:lnTo>
                  <a:lnTo>
                    <a:pt x="1713" y="2447"/>
                  </a:lnTo>
                  <a:lnTo>
                    <a:pt x="2108" y="339"/>
                  </a:lnTo>
                  <a:lnTo>
                    <a:pt x="358"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84" name="Google Shape;2584;p30"/>
            <p:cNvSpPr/>
            <p:nvPr/>
          </p:nvSpPr>
          <p:spPr>
            <a:xfrm>
              <a:off x="9130837" y="3430671"/>
              <a:ext cx="106415" cy="123476"/>
            </a:xfrm>
            <a:custGeom>
              <a:avLst/>
              <a:gdLst/>
              <a:ahLst/>
              <a:cxnLst/>
              <a:rect l="l" t="t" r="r" b="b"/>
              <a:pathLst>
                <a:path w="2109" h="2447" fill="none" extrusionOk="0">
                  <a:moveTo>
                    <a:pt x="358" y="0"/>
                  </a:moveTo>
                  <a:lnTo>
                    <a:pt x="0" y="2164"/>
                  </a:lnTo>
                  <a:lnTo>
                    <a:pt x="1713" y="2447"/>
                  </a:lnTo>
                  <a:lnTo>
                    <a:pt x="2108" y="339"/>
                  </a:lnTo>
                  <a:lnTo>
                    <a:pt x="358"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85" name="Google Shape;2585;p30"/>
            <p:cNvSpPr/>
            <p:nvPr/>
          </p:nvSpPr>
          <p:spPr>
            <a:xfrm>
              <a:off x="8506965" y="1167787"/>
              <a:ext cx="415921" cy="737877"/>
            </a:xfrm>
            <a:custGeom>
              <a:avLst/>
              <a:gdLst/>
              <a:ahLst/>
              <a:cxnLst/>
              <a:rect l="l" t="t" r="r" b="b"/>
              <a:pathLst>
                <a:path w="8243" h="14623" extrusionOk="0">
                  <a:moveTo>
                    <a:pt x="2221" y="0"/>
                  </a:moveTo>
                  <a:lnTo>
                    <a:pt x="2089" y="38"/>
                  </a:lnTo>
                  <a:lnTo>
                    <a:pt x="433" y="715"/>
                  </a:lnTo>
                  <a:lnTo>
                    <a:pt x="339" y="772"/>
                  </a:lnTo>
                  <a:lnTo>
                    <a:pt x="245" y="828"/>
                  </a:lnTo>
                  <a:lnTo>
                    <a:pt x="170" y="904"/>
                  </a:lnTo>
                  <a:lnTo>
                    <a:pt x="113" y="979"/>
                  </a:lnTo>
                  <a:lnTo>
                    <a:pt x="38" y="1129"/>
                  </a:lnTo>
                  <a:lnTo>
                    <a:pt x="0" y="1299"/>
                  </a:lnTo>
                  <a:lnTo>
                    <a:pt x="0" y="1449"/>
                  </a:lnTo>
                  <a:lnTo>
                    <a:pt x="57" y="1619"/>
                  </a:lnTo>
                  <a:lnTo>
                    <a:pt x="5251" y="14190"/>
                  </a:lnTo>
                  <a:lnTo>
                    <a:pt x="5307" y="14303"/>
                  </a:lnTo>
                  <a:lnTo>
                    <a:pt x="5401" y="14416"/>
                  </a:lnTo>
                  <a:lnTo>
                    <a:pt x="5514" y="14510"/>
                  </a:lnTo>
                  <a:lnTo>
                    <a:pt x="5627" y="14566"/>
                  </a:lnTo>
                  <a:lnTo>
                    <a:pt x="5759" y="14604"/>
                  </a:lnTo>
                  <a:lnTo>
                    <a:pt x="5891" y="14623"/>
                  </a:lnTo>
                  <a:lnTo>
                    <a:pt x="6022" y="14604"/>
                  </a:lnTo>
                  <a:lnTo>
                    <a:pt x="6173" y="14566"/>
                  </a:lnTo>
                  <a:lnTo>
                    <a:pt x="7810" y="13851"/>
                  </a:lnTo>
                  <a:lnTo>
                    <a:pt x="7923" y="13776"/>
                  </a:lnTo>
                  <a:lnTo>
                    <a:pt x="8036" y="13701"/>
                  </a:lnTo>
                  <a:lnTo>
                    <a:pt x="8111" y="13606"/>
                  </a:lnTo>
                  <a:lnTo>
                    <a:pt x="8168" y="13494"/>
                  </a:lnTo>
                  <a:lnTo>
                    <a:pt x="8224" y="13362"/>
                  </a:lnTo>
                  <a:lnTo>
                    <a:pt x="8243" y="13230"/>
                  </a:lnTo>
                  <a:lnTo>
                    <a:pt x="8224" y="13098"/>
                  </a:lnTo>
                  <a:lnTo>
                    <a:pt x="8187" y="12948"/>
                  </a:lnTo>
                  <a:lnTo>
                    <a:pt x="2992" y="433"/>
                  </a:lnTo>
                  <a:lnTo>
                    <a:pt x="2917" y="301"/>
                  </a:lnTo>
                  <a:lnTo>
                    <a:pt x="2842" y="207"/>
                  </a:lnTo>
                  <a:lnTo>
                    <a:pt x="2729" y="113"/>
                  </a:lnTo>
                  <a:lnTo>
                    <a:pt x="2616" y="57"/>
                  </a:lnTo>
                  <a:lnTo>
                    <a:pt x="248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86" name="Google Shape;2586;p30"/>
            <p:cNvSpPr/>
            <p:nvPr/>
          </p:nvSpPr>
          <p:spPr>
            <a:xfrm>
              <a:off x="8506965" y="1167787"/>
              <a:ext cx="415921" cy="737877"/>
            </a:xfrm>
            <a:custGeom>
              <a:avLst/>
              <a:gdLst/>
              <a:ahLst/>
              <a:cxnLst/>
              <a:rect l="l" t="t" r="r" b="b"/>
              <a:pathLst>
                <a:path w="8243" h="14623" fill="none" extrusionOk="0">
                  <a:moveTo>
                    <a:pt x="57" y="1619"/>
                  </a:moveTo>
                  <a:lnTo>
                    <a:pt x="5251" y="14190"/>
                  </a:lnTo>
                  <a:lnTo>
                    <a:pt x="5251" y="14190"/>
                  </a:lnTo>
                  <a:lnTo>
                    <a:pt x="5307" y="14303"/>
                  </a:lnTo>
                  <a:lnTo>
                    <a:pt x="5401" y="14416"/>
                  </a:lnTo>
                  <a:lnTo>
                    <a:pt x="5514" y="14510"/>
                  </a:lnTo>
                  <a:lnTo>
                    <a:pt x="5627" y="14566"/>
                  </a:lnTo>
                  <a:lnTo>
                    <a:pt x="5627" y="14566"/>
                  </a:lnTo>
                  <a:lnTo>
                    <a:pt x="5759" y="14604"/>
                  </a:lnTo>
                  <a:lnTo>
                    <a:pt x="5891" y="14623"/>
                  </a:lnTo>
                  <a:lnTo>
                    <a:pt x="6022" y="14604"/>
                  </a:lnTo>
                  <a:lnTo>
                    <a:pt x="6173" y="14566"/>
                  </a:lnTo>
                  <a:lnTo>
                    <a:pt x="7810" y="13851"/>
                  </a:lnTo>
                  <a:lnTo>
                    <a:pt x="7810" y="13851"/>
                  </a:lnTo>
                  <a:lnTo>
                    <a:pt x="7923" y="13776"/>
                  </a:lnTo>
                  <a:lnTo>
                    <a:pt x="8036" y="13701"/>
                  </a:lnTo>
                  <a:lnTo>
                    <a:pt x="8111" y="13606"/>
                  </a:lnTo>
                  <a:lnTo>
                    <a:pt x="8168" y="13494"/>
                  </a:lnTo>
                  <a:lnTo>
                    <a:pt x="8168" y="13494"/>
                  </a:lnTo>
                  <a:lnTo>
                    <a:pt x="8224" y="13362"/>
                  </a:lnTo>
                  <a:lnTo>
                    <a:pt x="8243" y="13230"/>
                  </a:lnTo>
                  <a:lnTo>
                    <a:pt x="8224" y="13098"/>
                  </a:lnTo>
                  <a:lnTo>
                    <a:pt x="8187" y="12948"/>
                  </a:lnTo>
                  <a:lnTo>
                    <a:pt x="2992" y="433"/>
                  </a:lnTo>
                  <a:lnTo>
                    <a:pt x="2992" y="433"/>
                  </a:lnTo>
                  <a:lnTo>
                    <a:pt x="2917" y="301"/>
                  </a:lnTo>
                  <a:lnTo>
                    <a:pt x="2842" y="207"/>
                  </a:lnTo>
                  <a:lnTo>
                    <a:pt x="2729" y="113"/>
                  </a:lnTo>
                  <a:lnTo>
                    <a:pt x="2616" y="57"/>
                  </a:lnTo>
                  <a:lnTo>
                    <a:pt x="2616" y="57"/>
                  </a:lnTo>
                  <a:lnTo>
                    <a:pt x="2484" y="0"/>
                  </a:lnTo>
                  <a:lnTo>
                    <a:pt x="2353" y="0"/>
                  </a:lnTo>
                  <a:lnTo>
                    <a:pt x="2221" y="0"/>
                  </a:lnTo>
                  <a:lnTo>
                    <a:pt x="2089" y="38"/>
                  </a:lnTo>
                  <a:lnTo>
                    <a:pt x="433" y="715"/>
                  </a:lnTo>
                  <a:lnTo>
                    <a:pt x="433" y="715"/>
                  </a:lnTo>
                  <a:lnTo>
                    <a:pt x="339" y="772"/>
                  </a:lnTo>
                  <a:lnTo>
                    <a:pt x="245" y="828"/>
                  </a:lnTo>
                  <a:lnTo>
                    <a:pt x="170" y="904"/>
                  </a:lnTo>
                  <a:lnTo>
                    <a:pt x="113" y="979"/>
                  </a:lnTo>
                  <a:lnTo>
                    <a:pt x="113" y="979"/>
                  </a:lnTo>
                  <a:lnTo>
                    <a:pt x="38" y="1129"/>
                  </a:lnTo>
                  <a:lnTo>
                    <a:pt x="0" y="1299"/>
                  </a:lnTo>
                  <a:lnTo>
                    <a:pt x="0" y="1449"/>
                  </a:lnTo>
                  <a:lnTo>
                    <a:pt x="57" y="1619"/>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87" name="Google Shape;2587;p30"/>
            <p:cNvSpPr/>
            <p:nvPr/>
          </p:nvSpPr>
          <p:spPr>
            <a:xfrm>
              <a:off x="8733878" y="1671065"/>
              <a:ext cx="143451" cy="182362"/>
            </a:xfrm>
            <a:custGeom>
              <a:avLst/>
              <a:gdLst/>
              <a:ahLst/>
              <a:cxnLst/>
              <a:rect l="l" t="t" r="r" b="b"/>
              <a:pathLst>
                <a:path w="2843" h="3614" extrusionOk="0">
                  <a:moveTo>
                    <a:pt x="1695" y="0"/>
                  </a:moveTo>
                  <a:lnTo>
                    <a:pt x="1" y="659"/>
                  </a:lnTo>
                  <a:lnTo>
                    <a:pt x="1130" y="3614"/>
                  </a:lnTo>
                  <a:lnTo>
                    <a:pt x="2843" y="2804"/>
                  </a:lnTo>
                  <a:lnTo>
                    <a:pt x="1695"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88" name="Google Shape;2588;p30"/>
            <p:cNvSpPr/>
            <p:nvPr/>
          </p:nvSpPr>
          <p:spPr>
            <a:xfrm>
              <a:off x="8733878" y="1671065"/>
              <a:ext cx="143451" cy="182362"/>
            </a:xfrm>
            <a:custGeom>
              <a:avLst/>
              <a:gdLst/>
              <a:ahLst/>
              <a:cxnLst/>
              <a:rect l="l" t="t" r="r" b="b"/>
              <a:pathLst>
                <a:path w="2843" h="3614" fill="none" extrusionOk="0">
                  <a:moveTo>
                    <a:pt x="1695" y="0"/>
                  </a:moveTo>
                  <a:lnTo>
                    <a:pt x="1" y="659"/>
                  </a:lnTo>
                  <a:lnTo>
                    <a:pt x="1130" y="3614"/>
                  </a:lnTo>
                  <a:lnTo>
                    <a:pt x="2843" y="2804"/>
                  </a:lnTo>
                  <a:lnTo>
                    <a:pt x="169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89" name="Google Shape;2589;p30"/>
            <p:cNvSpPr/>
            <p:nvPr/>
          </p:nvSpPr>
          <p:spPr>
            <a:xfrm>
              <a:off x="8638965" y="2885563"/>
              <a:ext cx="390289" cy="743629"/>
            </a:xfrm>
            <a:custGeom>
              <a:avLst/>
              <a:gdLst/>
              <a:ahLst/>
              <a:cxnLst/>
              <a:rect l="l" t="t" r="r" b="b"/>
              <a:pathLst>
                <a:path w="7735" h="14737" extrusionOk="0">
                  <a:moveTo>
                    <a:pt x="5307" y="1"/>
                  </a:moveTo>
                  <a:lnTo>
                    <a:pt x="5213" y="20"/>
                  </a:lnTo>
                  <a:lnTo>
                    <a:pt x="5044" y="76"/>
                  </a:lnTo>
                  <a:lnTo>
                    <a:pt x="4912" y="170"/>
                  </a:lnTo>
                  <a:lnTo>
                    <a:pt x="4799" y="302"/>
                  </a:lnTo>
                  <a:lnTo>
                    <a:pt x="4724" y="453"/>
                  </a:lnTo>
                  <a:lnTo>
                    <a:pt x="38" y="13212"/>
                  </a:lnTo>
                  <a:lnTo>
                    <a:pt x="0" y="13344"/>
                  </a:lnTo>
                  <a:lnTo>
                    <a:pt x="0" y="13475"/>
                  </a:lnTo>
                  <a:lnTo>
                    <a:pt x="19" y="13626"/>
                  </a:lnTo>
                  <a:lnTo>
                    <a:pt x="57" y="13739"/>
                  </a:lnTo>
                  <a:lnTo>
                    <a:pt x="132" y="13871"/>
                  </a:lnTo>
                  <a:lnTo>
                    <a:pt x="226" y="13965"/>
                  </a:lnTo>
                  <a:lnTo>
                    <a:pt x="339" y="14059"/>
                  </a:lnTo>
                  <a:lnTo>
                    <a:pt x="471" y="14115"/>
                  </a:lnTo>
                  <a:lnTo>
                    <a:pt x="2164" y="14699"/>
                  </a:lnTo>
                  <a:lnTo>
                    <a:pt x="2296" y="14736"/>
                  </a:lnTo>
                  <a:lnTo>
                    <a:pt x="2409" y="14736"/>
                  </a:lnTo>
                  <a:lnTo>
                    <a:pt x="2541" y="14717"/>
                  </a:lnTo>
                  <a:lnTo>
                    <a:pt x="2654" y="14680"/>
                  </a:lnTo>
                  <a:lnTo>
                    <a:pt x="2785" y="14623"/>
                  </a:lnTo>
                  <a:lnTo>
                    <a:pt x="2879" y="14529"/>
                  </a:lnTo>
                  <a:lnTo>
                    <a:pt x="2973" y="14416"/>
                  </a:lnTo>
                  <a:lnTo>
                    <a:pt x="3049" y="14285"/>
                  </a:lnTo>
                  <a:lnTo>
                    <a:pt x="7697" y="1563"/>
                  </a:lnTo>
                  <a:lnTo>
                    <a:pt x="7735" y="1431"/>
                  </a:lnTo>
                  <a:lnTo>
                    <a:pt x="7735" y="1281"/>
                  </a:lnTo>
                  <a:lnTo>
                    <a:pt x="7716" y="1149"/>
                  </a:lnTo>
                  <a:lnTo>
                    <a:pt x="7678" y="1036"/>
                  </a:lnTo>
                  <a:lnTo>
                    <a:pt x="7603" y="904"/>
                  </a:lnTo>
                  <a:lnTo>
                    <a:pt x="7528" y="810"/>
                  </a:lnTo>
                  <a:lnTo>
                    <a:pt x="7415" y="716"/>
                  </a:lnTo>
                  <a:lnTo>
                    <a:pt x="7283" y="660"/>
                  </a:lnTo>
                  <a:lnTo>
                    <a:pt x="5608" y="39"/>
                  </a:lnTo>
                  <a:lnTo>
                    <a:pt x="5514" y="20"/>
                  </a:lnTo>
                  <a:lnTo>
                    <a:pt x="540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90" name="Google Shape;2590;p30"/>
            <p:cNvSpPr/>
            <p:nvPr/>
          </p:nvSpPr>
          <p:spPr>
            <a:xfrm>
              <a:off x="8638965" y="2885563"/>
              <a:ext cx="390289" cy="743629"/>
            </a:xfrm>
            <a:custGeom>
              <a:avLst/>
              <a:gdLst/>
              <a:ahLst/>
              <a:cxnLst/>
              <a:rect l="l" t="t" r="r" b="b"/>
              <a:pathLst>
                <a:path w="7735" h="14737" fill="none" extrusionOk="0">
                  <a:moveTo>
                    <a:pt x="4724" y="453"/>
                  </a:moveTo>
                  <a:lnTo>
                    <a:pt x="38" y="13212"/>
                  </a:lnTo>
                  <a:lnTo>
                    <a:pt x="38" y="13212"/>
                  </a:lnTo>
                  <a:lnTo>
                    <a:pt x="0" y="13344"/>
                  </a:lnTo>
                  <a:lnTo>
                    <a:pt x="0" y="13475"/>
                  </a:lnTo>
                  <a:lnTo>
                    <a:pt x="19" y="13626"/>
                  </a:lnTo>
                  <a:lnTo>
                    <a:pt x="57" y="13739"/>
                  </a:lnTo>
                  <a:lnTo>
                    <a:pt x="57" y="13739"/>
                  </a:lnTo>
                  <a:lnTo>
                    <a:pt x="132" y="13871"/>
                  </a:lnTo>
                  <a:lnTo>
                    <a:pt x="226" y="13965"/>
                  </a:lnTo>
                  <a:lnTo>
                    <a:pt x="339" y="14059"/>
                  </a:lnTo>
                  <a:lnTo>
                    <a:pt x="471" y="14115"/>
                  </a:lnTo>
                  <a:lnTo>
                    <a:pt x="2164" y="14699"/>
                  </a:lnTo>
                  <a:lnTo>
                    <a:pt x="2164" y="14699"/>
                  </a:lnTo>
                  <a:lnTo>
                    <a:pt x="2296" y="14736"/>
                  </a:lnTo>
                  <a:lnTo>
                    <a:pt x="2409" y="14736"/>
                  </a:lnTo>
                  <a:lnTo>
                    <a:pt x="2541" y="14717"/>
                  </a:lnTo>
                  <a:lnTo>
                    <a:pt x="2654" y="14680"/>
                  </a:lnTo>
                  <a:lnTo>
                    <a:pt x="2654" y="14680"/>
                  </a:lnTo>
                  <a:lnTo>
                    <a:pt x="2785" y="14623"/>
                  </a:lnTo>
                  <a:lnTo>
                    <a:pt x="2879" y="14529"/>
                  </a:lnTo>
                  <a:lnTo>
                    <a:pt x="2973" y="14416"/>
                  </a:lnTo>
                  <a:lnTo>
                    <a:pt x="3049" y="14285"/>
                  </a:lnTo>
                  <a:lnTo>
                    <a:pt x="7697" y="1563"/>
                  </a:lnTo>
                  <a:lnTo>
                    <a:pt x="7697" y="1563"/>
                  </a:lnTo>
                  <a:lnTo>
                    <a:pt x="7735" y="1431"/>
                  </a:lnTo>
                  <a:lnTo>
                    <a:pt x="7735" y="1281"/>
                  </a:lnTo>
                  <a:lnTo>
                    <a:pt x="7716" y="1149"/>
                  </a:lnTo>
                  <a:lnTo>
                    <a:pt x="7678" y="1036"/>
                  </a:lnTo>
                  <a:lnTo>
                    <a:pt x="7678" y="1036"/>
                  </a:lnTo>
                  <a:lnTo>
                    <a:pt x="7603" y="904"/>
                  </a:lnTo>
                  <a:lnTo>
                    <a:pt x="7528" y="810"/>
                  </a:lnTo>
                  <a:lnTo>
                    <a:pt x="7415" y="716"/>
                  </a:lnTo>
                  <a:lnTo>
                    <a:pt x="7283" y="660"/>
                  </a:lnTo>
                  <a:lnTo>
                    <a:pt x="5608" y="39"/>
                  </a:lnTo>
                  <a:lnTo>
                    <a:pt x="5608" y="39"/>
                  </a:lnTo>
                  <a:lnTo>
                    <a:pt x="5514" y="20"/>
                  </a:lnTo>
                  <a:lnTo>
                    <a:pt x="5401" y="1"/>
                  </a:lnTo>
                  <a:lnTo>
                    <a:pt x="5307" y="1"/>
                  </a:lnTo>
                  <a:lnTo>
                    <a:pt x="5213" y="20"/>
                  </a:lnTo>
                  <a:lnTo>
                    <a:pt x="5213" y="20"/>
                  </a:lnTo>
                  <a:lnTo>
                    <a:pt x="5044" y="76"/>
                  </a:lnTo>
                  <a:lnTo>
                    <a:pt x="4912" y="170"/>
                  </a:lnTo>
                  <a:lnTo>
                    <a:pt x="4799" y="302"/>
                  </a:lnTo>
                  <a:lnTo>
                    <a:pt x="4724" y="453"/>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91" name="Google Shape;2591;p30"/>
            <p:cNvSpPr/>
            <p:nvPr/>
          </p:nvSpPr>
          <p:spPr>
            <a:xfrm>
              <a:off x="8676002" y="3394542"/>
              <a:ext cx="144359" cy="176711"/>
            </a:xfrm>
            <a:custGeom>
              <a:avLst/>
              <a:gdLst/>
              <a:ahLst/>
              <a:cxnLst/>
              <a:rect l="l" t="t" r="r" b="b"/>
              <a:pathLst>
                <a:path w="2861" h="3502" extrusionOk="0">
                  <a:moveTo>
                    <a:pt x="1167" y="1"/>
                  </a:moveTo>
                  <a:lnTo>
                    <a:pt x="0" y="2956"/>
                  </a:lnTo>
                  <a:lnTo>
                    <a:pt x="1807" y="3501"/>
                  </a:lnTo>
                  <a:lnTo>
                    <a:pt x="2861" y="660"/>
                  </a:lnTo>
                  <a:lnTo>
                    <a:pt x="1167"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92" name="Google Shape;2592;p30"/>
            <p:cNvSpPr/>
            <p:nvPr/>
          </p:nvSpPr>
          <p:spPr>
            <a:xfrm>
              <a:off x="8676002" y="3394542"/>
              <a:ext cx="144359" cy="176711"/>
            </a:xfrm>
            <a:custGeom>
              <a:avLst/>
              <a:gdLst/>
              <a:ahLst/>
              <a:cxnLst/>
              <a:rect l="l" t="t" r="r" b="b"/>
              <a:pathLst>
                <a:path w="2861" h="3502" fill="none" extrusionOk="0">
                  <a:moveTo>
                    <a:pt x="1167" y="1"/>
                  </a:moveTo>
                  <a:lnTo>
                    <a:pt x="0" y="2956"/>
                  </a:lnTo>
                  <a:lnTo>
                    <a:pt x="1807" y="3501"/>
                  </a:lnTo>
                  <a:lnTo>
                    <a:pt x="2861" y="660"/>
                  </a:lnTo>
                  <a:lnTo>
                    <a:pt x="1167" y="1"/>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93" name="Google Shape;2593;p30"/>
            <p:cNvSpPr/>
            <p:nvPr/>
          </p:nvSpPr>
          <p:spPr>
            <a:xfrm>
              <a:off x="8844080" y="2870374"/>
              <a:ext cx="390289" cy="743629"/>
            </a:xfrm>
            <a:custGeom>
              <a:avLst/>
              <a:gdLst/>
              <a:ahLst/>
              <a:cxnLst/>
              <a:rect l="l" t="t" r="r" b="b"/>
              <a:pathLst>
                <a:path w="7735" h="14737" extrusionOk="0">
                  <a:moveTo>
                    <a:pt x="5288" y="1"/>
                  </a:moveTo>
                  <a:lnTo>
                    <a:pt x="5194" y="20"/>
                  </a:lnTo>
                  <a:lnTo>
                    <a:pt x="5043" y="76"/>
                  </a:lnTo>
                  <a:lnTo>
                    <a:pt x="4893" y="170"/>
                  </a:lnTo>
                  <a:lnTo>
                    <a:pt x="4780" y="302"/>
                  </a:lnTo>
                  <a:lnTo>
                    <a:pt x="4705" y="453"/>
                  </a:lnTo>
                  <a:lnTo>
                    <a:pt x="56" y="13212"/>
                  </a:lnTo>
                  <a:lnTo>
                    <a:pt x="19" y="13362"/>
                  </a:lnTo>
                  <a:lnTo>
                    <a:pt x="0" y="13494"/>
                  </a:lnTo>
                  <a:lnTo>
                    <a:pt x="19" y="13626"/>
                  </a:lnTo>
                  <a:lnTo>
                    <a:pt x="75" y="13758"/>
                  </a:lnTo>
                  <a:lnTo>
                    <a:pt x="132" y="13870"/>
                  </a:lnTo>
                  <a:lnTo>
                    <a:pt x="226" y="13983"/>
                  </a:lnTo>
                  <a:lnTo>
                    <a:pt x="339" y="14059"/>
                  </a:lnTo>
                  <a:lnTo>
                    <a:pt x="470" y="14115"/>
                  </a:lnTo>
                  <a:lnTo>
                    <a:pt x="2183" y="14699"/>
                  </a:lnTo>
                  <a:lnTo>
                    <a:pt x="2296" y="14736"/>
                  </a:lnTo>
                  <a:lnTo>
                    <a:pt x="2541" y="14736"/>
                  </a:lnTo>
                  <a:lnTo>
                    <a:pt x="2672" y="14699"/>
                  </a:lnTo>
                  <a:lnTo>
                    <a:pt x="2785" y="14623"/>
                  </a:lnTo>
                  <a:lnTo>
                    <a:pt x="2898" y="14529"/>
                  </a:lnTo>
                  <a:lnTo>
                    <a:pt x="2992" y="14435"/>
                  </a:lnTo>
                  <a:lnTo>
                    <a:pt x="3049" y="14303"/>
                  </a:lnTo>
                  <a:lnTo>
                    <a:pt x="7678" y="1563"/>
                  </a:lnTo>
                  <a:lnTo>
                    <a:pt x="7716" y="1412"/>
                  </a:lnTo>
                  <a:lnTo>
                    <a:pt x="7735" y="1281"/>
                  </a:lnTo>
                  <a:lnTo>
                    <a:pt x="7716" y="1149"/>
                  </a:lnTo>
                  <a:lnTo>
                    <a:pt x="7659" y="1017"/>
                  </a:lnTo>
                  <a:lnTo>
                    <a:pt x="7603" y="904"/>
                  </a:lnTo>
                  <a:lnTo>
                    <a:pt x="7509" y="810"/>
                  </a:lnTo>
                  <a:lnTo>
                    <a:pt x="7396" y="716"/>
                  </a:lnTo>
                  <a:lnTo>
                    <a:pt x="7264" y="660"/>
                  </a:lnTo>
                  <a:lnTo>
                    <a:pt x="5589" y="39"/>
                  </a:lnTo>
                  <a:lnTo>
                    <a:pt x="5495" y="20"/>
                  </a:lnTo>
                  <a:lnTo>
                    <a:pt x="538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94" name="Google Shape;2594;p30"/>
            <p:cNvSpPr/>
            <p:nvPr/>
          </p:nvSpPr>
          <p:spPr>
            <a:xfrm>
              <a:off x="8844080" y="2870374"/>
              <a:ext cx="390289" cy="743629"/>
            </a:xfrm>
            <a:custGeom>
              <a:avLst/>
              <a:gdLst/>
              <a:ahLst/>
              <a:cxnLst/>
              <a:rect l="l" t="t" r="r" b="b"/>
              <a:pathLst>
                <a:path w="7735" h="14737" fill="none" extrusionOk="0">
                  <a:moveTo>
                    <a:pt x="4705" y="453"/>
                  </a:moveTo>
                  <a:lnTo>
                    <a:pt x="56" y="13212"/>
                  </a:lnTo>
                  <a:lnTo>
                    <a:pt x="56" y="13212"/>
                  </a:lnTo>
                  <a:lnTo>
                    <a:pt x="19" y="13362"/>
                  </a:lnTo>
                  <a:lnTo>
                    <a:pt x="0" y="13494"/>
                  </a:lnTo>
                  <a:lnTo>
                    <a:pt x="19" y="13626"/>
                  </a:lnTo>
                  <a:lnTo>
                    <a:pt x="75" y="13758"/>
                  </a:lnTo>
                  <a:lnTo>
                    <a:pt x="75" y="13758"/>
                  </a:lnTo>
                  <a:lnTo>
                    <a:pt x="132" y="13870"/>
                  </a:lnTo>
                  <a:lnTo>
                    <a:pt x="226" y="13983"/>
                  </a:lnTo>
                  <a:lnTo>
                    <a:pt x="339" y="14059"/>
                  </a:lnTo>
                  <a:lnTo>
                    <a:pt x="470" y="14115"/>
                  </a:lnTo>
                  <a:lnTo>
                    <a:pt x="2183" y="14699"/>
                  </a:lnTo>
                  <a:lnTo>
                    <a:pt x="2183" y="14699"/>
                  </a:lnTo>
                  <a:lnTo>
                    <a:pt x="2296" y="14736"/>
                  </a:lnTo>
                  <a:lnTo>
                    <a:pt x="2428" y="14736"/>
                  </a:lnTo>
                  <a:lnTo>
                    <a:pt x="2541" y="14736"/>
                  </a:lnTo>
                  <a:lnTo>
                    <a:pt x="2672" y="14699"/>
                  </a:lnTo>
                  <a:lnTo>
                    <a:pt x="2672" y="14699"/>
                  </a:lnTo>
                  <a:lnTo>
                    <a:pt x="2785" y="14623"/>
                  </a:lnTo>
                  <a:lnTo>
                    <a:pt x="2898" y="14529"/>
                  </a:lnTo>
                  <a:lnTo>
                    <a:pt x="2992" y="14435"/>
                  </a:lnTo>
                  <a:lnTo>
                    <a:pt x="3049" y="14303"/>
                  </a:lnTo>
                  <a:lnTo>
                    <a:pt x="7678" y="1563"/>
                  </a:lnTo>
                  <a:lnTo>
                    <a:pt x="7678" y="1563"/>
                  </a:lnTo>
                  <a:lnTo>
                    <a:pt x="7716" y="1412"/>
                  </a:lnTo>
                  <a:lnTo>
                    <a:pt x="7735" y="1281"/>
                  </a:lnTo>
                  <a:lnTo>
                    <a:pt x="7716" y="1149"/>
                  </a:lnTo>
                  <a:lnTo>
                    <a:pt x="7659" y="1017"/>
                  </a:lnTo>
                  <a:lnTo>
                    <a:pt x="7659" y="1017"/>
                  </a:lnTo>
                  <a:lnTo>
                    <a:pt x="7603" y="904"/>
                  </a:lnTo>
                  <a:lnTo>
                    <a:pt x="7509" y="810"/>
                  </a:lnTo>
                  <a:lnTo>
                    <a:pt x="7396" y="716"/>
                  </a:lnTo>
                  <a:lnTo>
                    <a:pt x="7264" y="660"/>
                  </a:lnTo>
                  <a:lnTo>
                    <a:pt x="5589" y="39"/>
                  </a:lnTo>
                  <a:lnTo>
                    <a:pt x="5589" y="39"/>
                  </a:lnTo>
                  <a:lnTo>
                    <a:pt x="5495" y="20"/>
                  </a:lnTo>
                  <a:lnTo>
                    <a:pt x="5382" y="1"/>
                  </a:lnTo>
                  <a:lnTo>
                    <a:pt x="5288" y="1"/>
                  </a:lnTo>
                  <a:lnTo>
                    <a:pt x="5194" y="20"/>
                  </a:lnTo>
                  <a:lnTo>
                    <a:pt x="5194" y="20"/>
                  </a:lnTo>
                  <a:lnTo>
                    <a:pt x="5043" y="76"/>
                  </a:lnTo>
                  <a:lnTo>
                    <a:pt x="4893" y="170"/>
                  </a:lnTo>
                  <a:lnTo>
                    <a:pt x="4780" y="302"/>
                  </a:lnTo>
                  <a:lnTo>
                    <a:pt x="4705" y="453"/>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95" name="Google Shape;2595;p30"/>
            <p:cNvSpPr/>
            <p:nvPr/>
          </p:nvSpPr>
          <p:spPr>
            <a:xfrm>
              <a:off x="8881066" y="3379354"/>
              <a:ext cx="144409" cy="176711"/>
            </a:xfrm>
            <a:custGeom>
              <a:avLst/>
              <a:gdLst/>
              <a:ahLst/>
              <a:cxnLst/>
              <a:rect l="l" t="t" r="r" b="b"/>
              <a:pathLst>
                <a:path w="2862" h="3502" extrusionOk="0">
                  <a:moveTo>
                    <a:pt x="1168" y="1"/>
                  </a:moveTo>
                  <a:lnTo>
                    <a:pt x="1" y="2955"/>
                  </a:lnTo>
                  <a:lnTo>
                    <a:pt x="1826" y="3501"/>
                  </a:lnTo>
                  <a:lnTo>
                    <a:pt x="2861" y="660"/>
                  </a:lnTo>
                  <a:lnTo>
                    <a:pt x="1168"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96" name="Google Shape;2596;p30"/>
            <p:cNvSpPr/>
            <p:nvPr/>
          </p:nvSpPr>
          <p:spPr>
            <a:xfrm>
              <a:off x="8881066" y="3379354"/>
              <a:ext cx="144409" cy="176711"/>
            </a:xfrm>
            <a:custGeom>
              <a:avLst/>
              <a:gdLst/>
              <a:ahLst/>
              <a:cxnLst/>
              <a:rect l="l" t="t" r="r" b="b"/>
              <a:pathLst>
                <a:path w="2862" h="3502" fill="none" extrusionOk="0">
                  <a:moveTo>
                    <a:pt x="1168" y="1"/>
                  </a:moveTo>
                  <a:lnTo>
                    <a:pt x="1" y="2955"/>
                  </a:lnTo>
                  <a:lnTo>
                    <a:pt x="1826" y="3501"/>
                  </a:lnTo>
                  <a:lnTo>
                    <a:pt x="2861" y="660"/>
                  </a:lnTo>
                  <a:lnTo>
                    <a:pt x="1168" y="1"/>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97" name="Google Shape;2597;p30"/>
            <p:cNvSpPr/>
            <p:nvPr/>
          </p:nvSpPr>
          <p:spPr>
            <a:xfrm>
              <a:off x="8803208" y="1329205"/>
              <a:ext cx="343817" cy="583116"/>
            </a:xfrm>
            <a:custGeom>
              <a:avLst/>
              <a:gdLst/>
              <a:ahLst/>
              <a:cxnLst/>
              <a:rect l="l" t="t" r="r" b="b"/>
              <a:pathLst>
                <a:path w="6814" h="11556" extrusionOk="0">
                  <a:moveTo>
                    <a:pt x="2334" y="1"/>
                  </a:moveTo>
                  <a:lnTo>
                    <a:pt x="2203" y="19"/>
                  </a:lnTo>
                  <a:lnTo>
                    <a:pt x="2071" y="57"/>
                  </a:lnTo>
                  <a:lnTo>
                    <a:pt x="415" y="735"/>
                  </a:lnTo>
                  <a:lnTo>
                    <a:pt x="321" y="772"/>
                  </a:lnTo>
                  <a:lnTo>
                    <a:pt x="245" y="847"/>
                  </a:lnTo>
                  <a:lnTo>
                    <a:pt x="170" y="904"/>
                  </a:lnTo>
                  <a:lnTo>
                    <a:pt x="95" y="998"/>
                  </a:lnTo>
                  <a:lnTo>
                    <a:pt x="38" y="1130"/>
                  </a:lnTo>
                  <a:lnTo>
                    <a:pt x="1" y="1299"/>
                  </a:lnTo>
                  <a:lnTo>
                    <a:pt x="1" y="1468"/>
                  </a:lnTo>
                  <a:lnTo>
                    <a:pt x="38" y="1638"/>
                  </a:lnTo>
                  <a:lnTo>
                    <a:pt x="3821" y="11104"/>
                  </a:lnTo>
                  <a:lnTo>
                    <a:pt x="3896" y="11236"/>
                  </a:lnTo>
                  <a:lnTo>
                    <a:pt x="3990" y="11348"/>
                  </a:lnTo>
                  <a:lnTo>
                    <a:pt x="4085" y="11424"/>
                  </a:lnTo>
                  <a:lnTo>
                    <a:pt x="4216" y="11499"/>
                  </a:lnTo>
                  <a:lnTo>
                    <a:pt x="4348" y="11537"/>
                  </a:lnTo>
                  <a:lnTo>
                    <a:pt x="4480" y="11555"/>
                  </a:lnTo>
                  <a:lnTo>
                    <a:pt x="4611" y="11537"/>
                  </a:lnTo>
                  <a:lnTo>
                    <a:pt x="4743" y="11480"/>
                  </a:lnTo>
                  <a:lnTo>
                    <a:pt x="6399" y="10765"/>
                  </a:lnTo>
                  <a:lnTo>
                    <a:pt x="6512" y="10709"/>
                  </a:lnTo>
                  <a:lnTo>
                    <a:pt x="6606" y="10633"/>
                  </a:lnTo>
                  <a:lnTo>
                    <a:pt x="6700" y="10539"/>
                  </a:lnTo>
                  <a:lnTo>
                    <a:pt x="6757" y="10426"/>
                  </a:lnTo>
                  <a:lnTo>
                    <a:pt x="6794" y="10295"/>
                  </a:lnTo>
                  <a:lnTo>
                    <a:pt x="6813" y="10163"/>
                  </a:lnTo>
                  <a:lnTo>
                    <a:pt x="6813" y="10012"/>
                  </a:lnTo>
                  <a:lnTo>
                    <a:pt x="6776" y="9881"/>
                  </a:lnTo>
                  <a:lnTo>
                    <a:pt x="2974" y="433"/>
                  </a:lnTo>
                  <a:lnTo>
                    <a:pt x="2918" y="320"/>
                  </a:lnTo>
                  <a:lnTo>
                    <a:pt x="2824" y="208"/>
                  </a:lnTo>
                  <a:lnTo>
                    <a:pt x="2730" y="113"/>
                  </a:lnTo>
                  <a:lnTo>
                    <a:pt x="2598" y="57"/>
                  </a:lnTo>
                  <a:lnTo>
                    <a:pt x="2485" y="19"/>
                  </a:lnTo>
                  <a:lnTo>
                    <a:pt x="233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98" name="Google Shape;2598;p30"/>
            <p:cNvSpPr/>
            <p:nvPr/>
          </p:nvSpPr>
          <p:spPr>
            <a:xfrm>
              <a:off x="8803208" y="1329205"/>
              <a:ext cx="343817" cy="583116"/>
            </a:xfrm>
            <a:custGeom>
              <a:avLst/>
              <a:gdLst/>
              <a:ahLst/>
              <a:cxnLst/>
              <a:rect l="l" t="t" r="r" b="b"/>
              <a:pathLst>
                <a:path w="6814" h="11556" fill="none" extrusionOk="0">
                  <a:moveTo>
                    <a:pt x="38" y="1638"/>
                  </a:moveTo>
                  <a:lnTo>
                    <a:pt x="3821" y="11104"/>
                  </a:lnTo>
                  <a:lnTo>
                    <a:pt x="3821" y="11104"/>
                  </a:lnTo>
                  <a:lnTo>
                    <a:pt x="3896" y="11236"/>
                  </a:lnTo>
                  <a:lnTo>
                    <a:pt x="3990" y="11348"/>
                  </a:lnTo>
                  <a:lnTo>
                    <a:pt x="4085" y="11424"/>
                  </a:lnTo>
                  <a:lnTo>
                    <a:pt x="4216" y="11499"/>
                  </a:lnTo>
                  <a:lnTo>
                    <a:pt x="4216" y="11499"/>
                  </a:lnTo>
                  <a:lnTo>
                    <a:pt x="4348" y="11537"/>
                  </a:lnTo>
                  <a:lnTo>
                    <a:pt x="4480" y="11555"/>
                  </a:lnTo>
                  <a:lnTo>
                    <a:pt x="4611" y="11537"/>
                  </a:lnTo>
                  <a:lnTo>
                    <a:pt x="4743" y="11480"/>
                  </a:lnTo>
                  <a:lnTo>
                    <a:pt x="6399" y="10765"/>
                  </a:lnTo>
                  <a:lnTo>
                    <a:pt x="6399" y="10765"/>
                  </a:lnTo>
                  <a:lnTo>
                    <a:pt x="6512" y="10709"/>
                  </a:lnTo>
                  <a:lnTo>
                    <a:pt x="6606" y="10633"/>
                  </a:lnTo>
                  <a:lnTo>
                    <a:pt x="6700" y="10539"/>
                  </a:lnTo>
                  <a:lnTo>
                    <a:pt x="6757" y="10426"/>
                  </a:lnTo>
                  <a:lnTo>
                    <a:pt x="6757" y="10426"/>
                  </a:lnTo>
                  <a:lnTo>
                    <a:pt x="6794" y="10295"/>
                  </a:lnTo>
                  <a:lnTo>
                    <a:pt x="6813" y="10163"/>
                  </a:lnTo>
                  <a:lnTo>
                    <a:pt x="6813" y="10012"/>
                  </a:lnTo>
                  <a:lnTo>
                    <a:pt x="6776" y="9881"/>
                  </a:lnTo>
                  <a:lnTo>
                    <a:pt x="2974" y="433"/>
                  </a:lnTo>
                  <a:lnTo>
                    <a:pt x="2974" y="433"/>
                  </a:lnTo>
                  <a:lnTo>
                    <a:pt x="2918" y="320"/>
                  </a:lnTo>
                  <a:lnTo>
                    <a:pt x="2824" y="208"/>
                  </a:lnTo>
                  <a:lnTo>
                    <a:pt x="2730" y="113"/>
                  </a:lnTo>
                  <a:lnTo>
                    <a:pt x="2598" y="57"/>
                  </a:lnTo>
                  <a:lnTo>
                    <a:pt x="2598" y="57"/>
                  </a:lnTo>
                  <a:lnTo>
                    <a:pt x="2485" y="19"/>
                  </a:lnTo>
                  <a:lnTo>
                    <a:pt x="2334" y="1"/>
                  </a:lnTo>
                  <a:lnTo>
                    <a:pt x="2203" y="19"/>
                  </a:lnTo>
                  <a:lnTo>
                    <a:pt x="2071" y="57"/>
                  </a:lnTo>
                  <a:lnTo>
                    <a:pt x="415" y="735"/>
                  </a:lnTo>
                  <a:lnTo>
                    <a:pt x="415" y="735"/>
                  </a:lnTo>
                  <a:lnTo>
                    <a:pt x="321" y="772"/>
                  </a:lnTo>
                  <a:lnTo>
                    <a:pt x="245" y="847"/>
                  </a:lnTo>
                  <a:lnTo>
                    <a:pt x="170" y="904"/>
                  </a:lnTo>
                  <a:lnTo>
                    <a:pt x="95" y="998"/>
                  </a:lnTo>
                  <a:lnTo>
                    <a:pt x="95" y="998"/>
                  </a:lnTo>
                  <a:lnTo>
                    <a:pt x="38" y="1130"/>
                  </a:lnTo>
                  <a:lnTo>
                    <a:pt x="1" y="1299"/>
                  </a:lnTo>
                  <a:lnTo>
                    <a:pt x="1" y="1468"/>
                  </a:lnTo>
                  <a:lnTo>
                    <a:pt x="38" y="1638"/>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99" name="Google Shape;2599;p30"/>
            <p:cNvSpPr/>
            <p:nvPr/>
          </p:nvSpPr>
          <p:spPr>
            <a:xfrm>
              <a:off x="8991218" y="1762245"/>
              <a:ext cx="122561" cy="109246"/>
            </a:xfrm>
            <a:custGeom>
              <a:avLst/>
              <a:gdLst/>
              <a:ahLst/>
              <a:cxnLst/>
              <a:rect l="l" t="t" r="r" b="b"/>
              <a:pathLst>
                <a:path w="2429" h="2165" extrusionOk="0">
                  <a:moveTo>
                    <a:pt x="1902" y="0"/>
                  </a:moveTo>
                  <a:lnTo>
                    <a:pt x="1" y="1016"/>
                  </a:lnTo>
                  <a:lnTo>
                    <a:pt x="566" y="2164"/>
                  </a:lnTo>
                  <a:lnTo>
                    <a:pt x="2429" y="1129"/>
                  </a:lnTo>
                  <a:lnTo>
                    <a:pt x="1902"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00" name="Google Shape;2600;p30"/>
            <p:cNvSpPr/>
            <p:nvPr/>
          </p:nvSpPr>
          <p:spPr>
            <a:xfrm>
              <a:off x="8991218" y="1762245"/>
              <a:ext cx="122561" cy="109246"/>
            </a:xfrm>
            <a:custGeom>
              <a:avLst/>
              <a:gdLst/>
              <a:ahLst/>
              <a:cxnLst/>
              <a:rect l="l" t="t" r="r" b="b"/>
              <a:pathLst>
                <a:path w="2429" h="2165" fill="none" extrusionOk="0">
                  <a:moveTo>
                    <a:pt x="1902" y="0"/>
                  </a:moveTo>
                  <a:lnTo>
                    <a:pt x="1" y="1016"/>
                  </a:lnTo>
                  <a:lnTo>
                    <a:pt x="566" y="2164"/>
                  </a:lnTo>
                  <a:lnTo>
                    <a:pt x="2429" y="1129"/>
                  </a:lnTo>
                  <a:lnTo>
                    <a:pt x="1902"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01" name="Google Shape;2601;p30"/>
            <p:cNvSpPr/>
            <p:nvPr/>
          </p:nvSpPr>
          <p:spPr>
            <a:xfrm>
              <a:off x="8445255" y="3031843"/>
              <a:ext cx="320052" cy="584024"/>
            </a:xfrm>
            <a:custGeom>
              <a:avLst/>
              <a:gdLst/>
              <a:ahLst/>
              <a:cxnLst/>
              <a:rect l="l" t="t" r="r" b="b"/>
              <a:pathLst>
                <a:path w="6343" h="11574" extrusionOk="0">
                  <a:moveTo>
                    <a:pt x="3858" y="0"/>
                  </a:moveTo>
                  <a:lnTo>
                    <a:pt x="3764" y="19"/>
                  </a:lnTo>
                  <a:lnTo>
                    <a:pt x="3613" y="94"/>
                  </a:lnTo>
                  <a:lnTo>
                    <a:pt x="3482" y="188"/>
                  </a:lnTo>
                  <a:lnTo>
                    <a:pt x="3369" y="320"/>
                  </a:lnTo>
                  <a:lnTo>
                    <a:pt x="3293" y="471"/>
                  </a:lnTo>
                  <a:lnTo>
                    <a:pt x="38" y="10144"/>
                  </a:lnTo>
                  <a:lnTo>
                    <a:pt x="0" y="10275"/>
                  </a:lnTo>
                  <a:lnTo>
                    <a:pt x="0" y="10407"/>
                  </a:lnTo>
                  <a:lnTo>
                    <a:pt x="19" y="10558"/>
                  </a:lnTo>
                  <a:lnTo>
                    <a:pt x="75" y="10670"/>
                  </a:lnTo>
                  <a:lnTo>
                    <a:pt x="151" y="10783"/>
                  </a:lnTo>
                  <a:lnTo>
                    <a:pt x="245" y="10896"/>
                  </a:lnTo>
                  <a:lnTo>
                    <a:pt x="358" y="10972"/>
                  </a:lnTo>
                  <a:lnTo>
                    <a:pt x="489" y="11028"/>
                  </a:lnTo>
                  <a:lnTo>
                    <a:pt x="2202" y="11555"/>
                  </a:lnTo>
                  <a:lnTo>
                    <a:pt x="2334" y="11574"/>
                  </a:lnTo>
                  <a:lnTo>
                    <a:pt x="2465" y="11574"/>
                  </a:lnTo>
                  <a:lnTo>
                    <a:pt x="2578" y="11555"/>
                  </a:lnTo>
                  <a:lnTo>
                    <a:pt x="2691" y="11517"/>
                  </a:lnTo>
                  <a:lnTo>
                    <a:pt x="2823" y="11442"/>
                  </a:lnTo>
                  <a:lnTo>
                    <a:pt x="2917" y="11348"/>
                  </a:lnTo>
                  <a:lnTo>
                    <a:pt x="3011" y="11235"/>
                  </a:lnTo>
                  <a:lnTo>
                    <a:pt x="3068" y="11103"/>
                  </a:lnTo>
                  <a:lnTo>
                    <a:pt x="6304" y="1468"/>
                  </a:lnTo>
                  <a:lnTo>
                    <a:pt x="6342" y="1336"/>
                  </a:lnTo>
                  <a:lnTo>
                    <a:pt x="6342" y="1186"/>
                  </a:lnTo>
                  <a:lnTo>
                    <a:pt x="6323" y="1054"/>
                  </a:lnTo>
                  <a:lnTo>
                    <a:pt x="6267" y="941"/>
                  </a:lnTo>
                  <a:lnTo>
                    <a:pt x="6210" y="828"/>
                  </a:lnTo>
                  <a:lnTo>
                    <a:pt x="6116" y="715"/>
                  </a:lnTo>
                  <a:lnTo>
                    <a:pt x="6003" y="640"/>
                  </a:lnTo>
                  <a:lnTo>
                    <a:pt x="5872" y="583"/>
                  </a:lnTo>
                  <a:lnTo>
                    <a:pt x="4178" y="38"/>
                  </a:lnTo>
                  <a:lnTo>
                    <a:pt x="4065"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02" name="Google Shape;2602;p30"/>
            <p:cNvSpPr/>
            <p:nvPr/>
          </p:nvSpPr>
          <p:spPr>
            <a:xfrm>
              <a:off x="8445255" y="3031843"/>
              <a:ext cx="320052" cy="584024"/>
            </a:xfrm>
            <a:custGeom>
              <a:avLst/>
              <a:gdLst/>
              <a:ahLst/>
              <a:cxnLst/>
              <a:rect l="l" t="t" r="r" b="b"/>
              <a:pathLst>
                <a:path w="6343" h="11574" fill="none" extrusionOk="0">
                  <a:moveTo>
                    <a:pt x="3293" y="471"/>
                  </a:moveTo>
                  <a:lnTo>
                    <a:pt x="38" y="10144"/>
                  </a:lnTo>
                  <a:lnTo>
                    <a:pt x="38" y="10144"/>
                  </a:lnTo>
                  <a:lnTo>
                    <a:pt x="0" y="10275"/>
                  </a:lnTo>
                  <a:lnTo>
                    <a:pt x="0" y="10407"/>
                  </a:lnTo>
                  <a:lnTo>
                    <a:pt x="19" y="10558"/>
                  </a:lnTo>
                  <a:lnTo>
                    <a:pt x="75" y="10670"/>
                  </a:lnTo>
                  <a:lnTo>
                    <a:pt x="75" y="10670"/>
                  </a:lnTo>
                  <a:lnTo>
                    <a:pt x="151" y="10783"/>
                  </a:lnTo>
                  <a:lnTo>
                    <a:pt x="245" y="10896"/>
                  </a:lnTo>
                  <a:lnTo>
                    <a:pt x="358" y="10972"/>
                  </a:lnTo>
                  <a:lnTo>
                    <a:pt x="489" y="11028"/>
                  </a:lnTo>
                  <a:lnTo>
                    <a:pt x="2202" y="11555"/>
                  </a:lnTo>
                  <a:lnTo>
                    <a:pt x="2202" y="11555"/>
                  </a:lnTo>
                  <a:lnTo>
                    <a:pt x="2334" y="11574"/>
                  </a:lnTo>
                  <a:lnTo>
                    <a:pt x="2465" y="11574"/>
                  </a:lnTo>
                  <a:lnTo>
                    <a:pt x="2578" y="11555"/>
                  </a:lnTo>
                  <a:lnTo>
                    <a:pt x="2691" y="11517"/>
                  </a:lnTo>
                  <a:lnTo>
                    <a:pt x="2691" y="11517"/>
                  </a:lnTo>
                  <a:lnTo>
                    <a:pt x="2823" y="11442"/>
                  </a:lnTo>
                  <a:lnTo>
                    <a:pt x="2917" y="11348"/>
                  </a:lnTo>
                  <a:lnTo>
                    <a:pt x="3011" y="11235"/>
                  </a:lnTo>
                  <a:lnTo>
                    <a:pt x="3068" y="11103"/>
                  </a:lnTo>
                  <a:lnTo>
                    <a:pt x="6304" y="1468"/>
                  </a:lnTo>
                  <a:lnTo>
                    <a:pt x="6304" y="1468"/>
                  </a:lnTo>
                  <a:lnTo>
                    <a:pt x="6342" y="1336"/>
                  </a:lnTo>
                  <a:lnTo>
                    <a:pt x="6342" y="1186"/>
                  </a:lnTo>
                  <a:lnTo>
                    <a:pt x="6323" y="1054"/>
                  </a:lnTo>
                  <a:lnTo>
                    <a:pt x="6267" y="941"/>
                  </a:lnTo>
                  <a:lnTo>
                    <a:pt x="6267" y="941"/>
                  </a:lnTo>
                  <a:lnTo>
                    <a:pt x="6210" y="828"/>
                  </a:lnTo>
                  <a:lnTo>
                    <a:pt x="6116" y="715"/>
                  </a:lnTo>
                  <a:lnTo>
                    <a:pt x="6003" y="640"/>
                  </a:lnTo>
                  <a:lnTo>
                    <a:pt x="5872" y="583"/>
                  </a:lnTo>
                  <a:lnTo>
                    <a:pt x="4178" y="38"/>
                  </a:lnTo>
                  <a:lnTo>
                    <a:pt x="4178" y="38"/>
                  </a:lnTo>
                  <a:lnTo>
                    <a:pt x="4065" y="0"/>
                  </a:lnTo>
                  <a:lnTo>
                    <a:pt x="3971" y="0"/>
                  </a:lnTo>
                  <a:lnTo>
                    <a:pt x="3858" y="0"/>
                  </a:lnTo>
                  <a:lnTo>
                    <a:pt x="3764" y="19"/>
                  </a:lnTo>
                  <a:lnTo>
                    <a:pt x="3764" y="19"/>
                  </a:lnTo>
                  <a:lnTo>
                    <a:pt x="3613" y="94"/>
                  </a:lnTo>
                  <a:lnTo>
                    <a:pt x="3482" y="188"/>
                  </a:lnTo>
                  <a:lnTo>
                    <a:pt x="3369" y="320"/>
                  </a:lnTo>
                  <a:lnTo>
                    <a:pt x="3293" y="471"/>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03" name="Google Shape;2603;p30"/>
            <p:cNvSpPr/>
            <p:nvPr/>
          </p:nvSpPr>
          <p:spPr>
            <a:xfrm>
              <a:off x="8476589" y="3481937"/>
              <a:ext cx="122511" cy="84571"/>
            </a:xfrm>
            <a:custGeom>
              <a:avLst/>
              <a:gdLst/>
              <a:ahLst/>
              <a:cxnLst/>
              <a:rect l="l" t="t" r="r" b="b"/>
              <a:pathLst>
                <a:path w="2428" h="1676" extrusionOk="0">
                  <a:moveTo>
                    <a:pt x="320" y="0"/>
                  </a:moveTo>
                  <a:lnTo>
                    <a:pt x="0" y="1224"/>
                  </a:lnTo>
                  <a:lnTo>
                    <a:pt x="2070" y="1675"/>
                  </a:lnTo>
                  <a:lnTo>
                    <a:pt x="2428" y="471"/>
                  </a:lnTo>
                  <a:lnTo>
                    <a:pt x="320"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04" name="Google Shape;2604;p30"/>
            <p:cNvSpPr/>
            <p:nvPr/>
          </p:nvSpPr>
          <p:spPr>
            <a:xfrm>
              <a:off x="8476589" y="3481937"/>
              <a:ext cx="122511" cy="84571"/>
            </a:xfrm>
            <a:custGeom>
              <a:avLst/>
              <a:gdLst/>
              <a:ahLst/>
              <a:cxnLst/>
              <a:rect l="l" t="t" r="r" b="b"/>
              <a:pathLst>
                <a:path w="2428" h="1676" fill="none" extrusionOk="0">
                  <a:moveTo>
                    <a:pt x="320" y="0"/>
                  </a:moveTo>
                  <a:lnTo>
                    <a:pt x="0" y="1224"/>
                  </a:lnTo>
                  <a:lnTo>
                    <a:pt x="2070" y="1675"/>
                  </a:lnTo>
                  <a:lnTo>
                    <a:pt x="2428" y="471"/>
                  </a:lnTo>
                  <a:lnTo>
                    <a:pt x="320"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05" name="Google Shape;2605;p30"/>
            <p:cNvSpPr/>
            <p:nvPr/>
          </p:nvSpPr>
          <p:spPr>
            <a:xfrm>
              <a:off x="9400488" y="1478312"/>
              <a:ext cx="714125" cy="178578"/>
            </a:xfrm>
            <a:custGeom>
              <a:avLst/>
              <a:gdLst/>
              <a:ahLst/>
              <a:cxnLst/>
              <a:rect l="l" t="t" r="r" b="b"/>
              <a:pathLst>
                <a:path w="14153" h="3539" extrusionOk="0">
                  <a:moveTo>
                    <a:pt x="1582" y="0"/>
                  </a:moveTo>
                  <a:lnTo>
                    <a:pt x="1318" y="19"/>
                  </a:lnTo>
                  <a:lnTo>
                    <a:pt x="1074" y="75"/>
                  </a:lnTo>
                  <a:lnTo>
                    <a:pt x="829" y="170"/>
                  </a:lnTo>
                  <a:lnTo>
                    <a:pt x="622" y="301"/>
                  </a:lnTo>
                  <a:lnTo>
                    <a:pt x="471" y="414"/>
                  </a:lnTo>
                  <a:lnTo>
                    <a:pt x="340" y="565"/>
                  </a:lnTo>
                  <a:lnTo>
                    <a:pt x="227" y="734"/>
                  </a:lnTo>
                  <a:lnTo>
                    <a:pt x="133" y="903"/>
                  </a:lnTo>
                  <a:lnTo>
                    <a:pt x="57" y="1092"/>
                  </a:lnTo>
                  <a:lnTo>
                    <a:pt x="20" y="1280"/>
                  </a:lnTo>
                  <a:lnTo>
                    <a:pt x="1" y="1487"/>
                  </a:lnTo>
                  <a:lnTo>
                    <a:pt x="1" y="1713"/>
                  </a:lnTo>
                  <a:lnTo>
                    <a:pt x="39" y="1920"/>
                  </a:lnTo>
                  <a:lnTo>
                    <a:pt x="114" y="2127"/>
                  </a:lnTo>
                  <a:lnTo>
                    <a:pt x="208" y="2315"/>
                  </a:lnTo>
                  <a:lnTo>
                    <a:pt x="340" y="2503"/>
                  </a:lnTo>
                  <a:lnTo>
                    <a:pt x="434" y="2616"/>
                  </a:lnTo>
                  <a:lnTo>
                    <a:pt x="566" y="2729"/>
                  </a:lnTo>
                  <a:lnTo>
                    <a:pt x="697" y="2823"/>
                  </a:lnTo>
                  <a:lnTo>
                    <a:pt x="829" y="2898"/>
                  </a:lnTo>
                  <a:lnTo>
                    <a:pt x="980" y="2974"/>
                  </a:lnTo>
                  <a:lnTo>
                    <a:pt x="1149" y="3030"/>
                  </a:lnTo>
                  <a:lnTo>
                    <a:pt x="1299" y="3049"/>
                  </a:lnTo>
                  <a:lnTo>
                    <a:pt x="1469" y="3068"/>
                  </a:lnTo>
                  <a:lnTo>
                    <a:pt x="14078" y="3538"/>
                  </a:lnTo>
                  <a:lnTo>
                    <a:pt x="14078" y="3105"/>
                  </a:lnTo>
                  <a:lnTo>
                    <a:pt x="13795" y="3086"/>
                  </a:lnTo>
                  <a:lnTo>
                    <a:pt x="13852" y="1016"/>
                  </a:lnTo>
                  <a:lnTo>
                    <a:pt x="14134" y="1016"/>
                  </a:lnTo>
                  <a:lnTo>
                    <a:pt x="14153" y="377"/>
                  </a:lnTo>
                  <a:lnTo>
                    <a:pt x="158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06" name="Google Shape;2606;p30"/>
            <p:cNvSpPr/>
            <p:nvPr/>
          </p:nvSpPr>
          <p:spPr>
            <a:xfrm>
              <a:off x="9451805" y="1507729"/>
              <a:ext cx="647622" cy="126352"/>
            </a:xfrm>
            <a:custGeom>
              <a:avLst/>
              <a:gdLst/>
              <a:ahLst/>
              <a:cxnLst/>
              <a:rect l="l" t="t" r="r" b="b"/>
              <a:pathLst>
                <a:path w="12835" h="2504" extrusionOk="0">
                  <a:moveTo>
                    <a:pt x="791" y="1"/>
                  </a:moveTo>
                  <a:lnTo>
                    <a:pt x="640" y="38"/>
                  </a:lnTo>
                  <a:lnTo>
                    <a:pt x="508" y="95"/>
                  </a:lnTo>
                  <a:lnTo>
                    <a:pt x="377" y="170"/>
                  </a:lnTo>
                  <a:lnTo>
                    <a:pt x="282" y="264"/>
                  </a:lnTo>
                  <a:lnTo>
                    <a:pt x="207" y="339"/>
                  </a:lnTo>
                  <a:lnTo>
                    <a:pt x="132" y="433"/>
                  </a:lnTo>
                  <a:lnTo>
                    <a:pt x="75" y="546"/>
                  </a:lnTo>
                  <a:lnTo>
                    <a:pt x="38" y="659"/>
                  </a:lnTo>
                  <a:lnTo>
                    <a:pt x="0" y="791"/>
                  </a:lnTo>
                  <a:lnTo>
                    <a:pt x="0" y="904"/>
                  </a:lnTo>
                  <a:lnTo>
                    <a:pt x="0" y="1036"/>
                  </a:lnTo>
                  <a:lnTo>
                    <a:pt x="19" y="1167"/>
                  </a:lnTo>
                  <a:lnTo>
                    <a:pt x="75" y="1299"/>
                  </a:lnTo>
                  <a:lnTo>
                    <a:pt x="132" y="1412"/>
                  </a:lnTo>
                  <a:lnTo>
                    <a:pt x="207" y="1525"/>
                  </a:lnTo>
                  <a:lnTo>
                    <a:pt x="339" y="1657"/>
                  </a:lnTo>
                  <a:lnTo>
                    <a:pt x="508" y="1770"/>
                  </a:lnTo>
                  <a:lnTo>
                    <a:pt x="696" y="1845"/>
                  </a:lnTo>
                  <a:lnTo>
                    <a:pt x="791" y="1864"/>
                  </a:lnTo>
                  <a:lnTo>
                    <a:pt x="903" y="1864"/>
                  </a:lnTo>
                  <a:lnTo>
                    <a:pt x="12778" y="2503"/>
                  </a:lnTo>
                  <a:lnTo>
                    <a:pt x="12835" y="433"/>
                  </a:lnTo>
                  <a:lnTo>
                    <a:pt x="96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07" name="Google Shape;2607;p30"/>
            <p:cNvSpPr/>
            <p:nvPr/>
          </p:nvSpPr>
          <p:spPr>
            <a:xfrm>
              <a:off x="9357800" y="1318760"/>
              <a:ext cx="714075" cy="178578"/>
            </a:xfrm>
            <a:custGeom>
              <a:avLst/>
              <a:gdLst/>
              <a:ahLst/>
              <a:cxnLst/>
              <a:rect l="l" t="t" r="r" b="b"/>
              <a:pathLst>
                <a:path w="14152" h="3539" extrusionOk="0">
                  <a:moveTo>
                    <a:pt x="1581" y="1"/>
                  </a:moveTo>
                  <a:lnTo>
                    <a:pt x="1317" y="19"/>
                  </a:lnTo>
                  <a:lnTo>
                    <a:pt x="1073" y="76"/>
                  </a:lnTo>
                  <a:lnTo>
                    <a:pt x="828" y="170"/>
                  </a:lnTo>
                  <a:lnTo>
                    <a:pt x="621" y="302"/>
                  </a:lnTo>
                  <a:lnTo>
                    <a:pt x="471" y="415"/>
                  </a:lnTo>
                  <a:lnTo>
                    <a:pt x="339" y="565"/>
                  </a:lnTo>
                  <a:lnTo>
                    <a:pt x="226" y="734"/>
                  </a:lnTo>
                  <a:lnTo>
                    <a:pt x="132" y="904"/>
                  </a:lnTo>
                  <a:lnTo>
                    <a:pt x="57" y="1092"/>
                  </a:lnTo>
                  <a:lnTo>
                    <a:pt x="19" y="1280"/>
                  </a:lnTo>
                  <a:lnTo>
                    <a:pt x="0" y="1487"/>
                  </a:lnTo>
                  <a:lnTo>
                    <a:pt x="0" y="1713"/>
                  </a:lnTo>
                  <a:lnTo>
                    <a:pt x="38" y="1920"/>
                  </a:lnTo>
                  <a:lnTo>
                    <a:pt x="113" y="2127"/>
                  </a:lnTo>
                  <a:lnTo>
                    <a:pt x="207" y="2334"/>
                  </a:lnTo>
                  <a:lnTo>
                    <a:pt x="339" y="2503"/>
                  </a:lnTo>
                  <a:lnTo>
                    <a:pt x="433" y="2616"/>
                  </a:lnTo>
                  <a:lnTo>
                    <a:pt x="565" y="2729"/>
                  </a:lnTo>
                  <a:lnTo>
                    <a:pt x="696" y="2823"/>
                  </a:lnTo>
                  <a:lnTo>
                    <a:pt x="828" y="2899"/>
                  </a:lnTo>
                  <a:lnTo>
                    <a:pt x="979" y="2974"/>
                  </a:lnTo>
                  <a:lnTo>
                    <a:pt x="1129" y="3030"/>
                  </a:lnTo>
                  <a:lnTo>
                    <a:pt x="1299" y="3049"/>
                  </a:lnTo>
                  <a:lnTo>
                    <a:pt x="1468" y="3068"/>
                  </a:lnTo>
                  <a:lnTo>
                    <a:pt x="14077" y="3539"/>
                  </a:lnTo>
                  <a:lnTo>
                    <a:pt x="14077" y="3106"/>
                  </a:lnTo>
                  <a:lnTo>
                    <a:pt x="13776" y="3087"/>
                  </a:lnTo>
                  <a:lnTo>
                    <a:pt x="13832" y="1017"/>
                  </a:lnTo>
                  <a:lnTo>
                    <a:pt x="14133" y="1017"/>
                  </a:lnTo>
                  <a:lnTo>
                    <a:pt x="14152" y="377"/>
                  </a:lnTo>
                  <a:lnTo>
                    <a:pt x="158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08" name="Google Shape;2608;p30"/>
            <p:cNvSpPr/>
            <p:nvPr/>
          </p:nvSpPr>
          <p:spPr>
            <a:xfrm>
              <a:off x="9409066" y="1348178"/>
              <a:ext cx="646714" cy="126352"/>
            </a:xfrm>
            <a:custGeom>
              <a:avLst/>
              <a:gdLst/>
              <a:ahLst/>
              <a:cxnLst/>
              <a:rect l="l" t="t" r="r" b="b"/>
              <a:pathLst>
                <a:path w="12817" h="2504" extrusionOk="0">
                  <a:moveTo>
                    <a:pt x="791" y="1"/>
                  </a:moveTo>
                  <a:lnTo>
                    <a:pt x="640" y="39"/>
                  </a:lnTo>
                  <a:lnTo>
                    <a:pt x="508" y="95"/>
                  </a:lnTo>
                  <a:lnTo>
                    <a:pt x="377" y="170"/>
                  </a:lnTo>
                  <a:lnTo>
                    <a:pt x="283" y="264"/>
                  </a:lnTo>
                  <a:lnTo>
                    <a:pt x="207" y="340"/>
                  </a:lnTo>
                  <a:lnTo>
                    <a:pt x="132" y="434"/>
                  </a:lnTo>
                  <a:lnTo>
                    <a:pt x="76" y="547"/>
                  </a:lnTo>
                  <a:lnTo>
                    <a:pt x="38" y="660"/>
                  </a:lnTo>
                  <a:lnTo>
                    <a:pt x="0" y="791"/>
                  </a:lnTo>
                  <a:lnTo>
                    <a:pt x="0" y="904"/>
                  </a:lnTo>
                  <a:lnTo>
                    <a:pt x="0" y="1036"/>
                  </a:lnTo>
                  <a:lnTo>
                    <a:pt x="19" y="1168"/>
                  </a:lnTo>
                  <a:lnTo>
                    <a:pt x="76" y="1299"/>
                  </a:lnTo>
                  <a:lnTo>
                    <a:pt x="132" y="1412"/>
                  </a:lnTo>
                  <a:lnTo>
                    <a:pt x="207" y="1525"/>
                  </a:lnTo>
                  <a:lnTo>
                    <a:pt x="339" y="1657"/>
                  </a:lnTo>
                  <a:lnTo>
                    <a:pt x="508" y="1770"/>
                  </a:lnTo>
                  <a:lnTo>
                    <a:pt x="697" y="1845"/>
                  </a:lnTo>
                  <a:lnTo>
                    <a:pt x="791" y="1864"/>
                  </a:lnTo>
                  <a:lnTo>
                    <a:pt x="904" y="1864"/>
                  </a:lnTo>
                  <a:lnTo>
                    <a:pt x="12760" y="2504"/>
                  </a:lnTo>
                  <a:lnTo>
                    <a:pt x="12816" y="434"/>
                  </a:lnTo>
                  <a:lnTo>
                    <a:pt x="96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09" name="Google Shape;2609;p30"/>
            <p:cNvSpPr/>
            <p:nvPr/>
          </p:nvSpPr>
          <p:spPr>
            <a:xfrm>
              <a:off x="9459373" y="1164003"/>
              <a:ext cx="715084" cy="178578"/>
            </a:xfrm>
            <a:custGeom>
              <a:avLst/>
              <a:gdLst/>
              <a:ahLst/>
              <a:cxnLst/>
              <a:rect l="l" t="t" r="r" b="b"/>
              <a:pathLst>
                <a:path w="14172" h="3539" extrusionOk="0">
                  <a:moveTo>
                    <a:pt x="1582" y="0"/>
                  </a:moveTo>
                  <a:lnTo>
                    <a:pt x="1318" y="19"/>
                  </a:lnTo>
                  <a:lnTo>
                    <a:pt x="1073" y="75"/>
                  </a:lnTo>
                  <a:lnTo>
                    <a:pt x="848" y="169"/>
                  </a:lnTo>
                  <a:lnTo>
                    <a:pt x="641" y="301"/>
                  </a:lnTo>
                  <a:lnTo>
                    <a:pt x="471" y="433"/>
                  </a:lnTo>
                  <a:lnTo>
                    <a:pt x="339" y="565"/>
                  </a:lnTo>
                  <a:lnTo>
                    <a:pt x="227" y="734"/>
                  </a:lnTo>
                  <a:lnTo>
                    <a:pt x="132" y="903"/>
                  </a:lnTo>
                  <a:lnTo>
                    <a:pt x="57" y="1092"/>
                  </a:lnTo>
                  <a:lnTo>
                    <a:pt x="20" y="1299"/>
                  </a:lnTo>
                  <a:lnTo>
                    <a:pt x="1" y="1506"/>
                  </a:lnTo>
                  <a:lnTo>
                    <a:pt x="20" y="1713"/>
                  </a:lnTo>
                  <a:lnTo>
                    <a:pt x="57" y="1938"/>
                  </a:lnTo>
                  <a:lnTo>
                    <a:pt x="114" y="2145"/>
                  </a:lnTo>
                  <a:lnTo>
                    <a:pt x="227" y="2334"/>
                  </a:lnTo>
                  <a:lnTo>
                    <a:pt x="339" y="2503"/>
                  </a:lnTo>
                  <a:lnTo>
                    <a:pt x="452" y="2635"/>
                  </a:lnTo>
                  <a:lnTo>
                    <a:pt x="565" y="2729"/>
                  </a:lnTo>
                  <a:lnTo>
                    <a:pt x="697" y="2823"/>
                  </a:lnTo>
                  <a:lnTo>
                    <a:pt x="848" y="2917"/>
                  </a:lnTo>
                  <a:lnTo>
                    <a:pt x="998" y="2973"/>
                  </a:lnTo>
                  <a:lnTo>
                    <a:pt x="1149" y="3030"/>
                  </a:lnTo>
                  <a:lnTo>
                    <a:pt x="1318" y="3068"/>
                  </a:lnTo>
                  <a:lnTo>
                    <a:pt x="1487" y="3086"/>
                  </a:lnTo>
                  <a:lnTo>
                    <a:pt x="14077" y="3538"/>
                  </a:lnTo>
                  <a:lnTo>
                    <a:pt x="14096" y="3124"/>
                  </a:lnTo>
                  <a:lnTo>
                    <a:pt x="13795" y="3086"/>
                  </a:lnTo>
                  <a:lnTo>
                    <a:pt x="13851" y="1016"/>
                  </a:lnTo>
                  <a:lnTo>
                    <a:pt x="14153" y="1035"/>
                  </a:lnTo>
                  <a:lnTo>
                    <a:pt x="14171" y="376"/>
                  </a:lnTo>
                  <a:lnTo>
                    <a:pt x="158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10" name="Google Shape;2610;p30"/>
            <p:cNvSpPr/>
            <p:nvPr/>
          </p:nvSpPr>
          <p:spPr>
            <a:xfrm>
              <a:off x="9510639" y="1193420"/>
              <a:ext cx="647672" cy="126352"/>
            </a:xfrm>
            <a:custGeom>
              <a:avLst/>
              <a:gdLst/>
              <a:ahLst/>
              <a:cxnLst/>
              <a:rect l="l" t="t" r="r" b="b"/>
              <a:pathLst>
                <a:path w="12836" h="2504" extrusionOk="0">
                  <a:moveTo>
                    <a:pt x="961" y="0"/>
                  </a:moveTo>
                  <a:lnTo>
                    <a:pt x="810" y="19"/>
                  </a:lnTo>
                  <a:lnTo>
                    <a:pt x="660" y="57"/>
                  </a:lnTo>
                  <a:lnTo>
                    <a:pt x="509" y="113"/>
                  </a:lnTo>
                  <a:lnTo>
                    <a:pt x="396" y="189"/>
                  </a:lnTo>
                  <a:lnTo>
                    <a:pt x="302" y="264"/>
                  </a:lnTo>
                  <a:lnTo>
                    <a:pt x="208" y="358"/>
                  </a:lnTo>
                  <a:lnTo>
                    <a:pt x="151" y="452"/>
                  </a:lnTo>
                  <a:lnTo>
                    <a:pt x="95" y="565"/>
                  </a:lnTo>
                  <a:lnTo>
                    <a:pt x="39" y="678"/>
                  </a:lnTo>
                  <a:lnTo>
                    <a:pt x="20" y="791"/>
                  </a:lnTo>
                  <a:lnTo>
                    <a:pt x="1" y="923"/>
                  </a:lnTo>
                  <a:lnTo>
                    <a:pt x="1" y="1054"/>
                  </a:lnTo>
                  <a:lnTo>
                    <a:pt x="39" y="1186"/>
                  </a:lnTo>
                  <a:lnTo>
                    <a:pt x="76" y="1299"/>
                  </a:lnTo>
                  <a:lnTo>
                    <a:pt x="133" y="1431"/>
                  </a:lnTo>
                  <a:lnTo>
                    <a:pt x="208" y="1525"/>
                  </a:lnTo>
                  <a:lnTo>
                    <a:pt x="340" y="1675"/>
                  </a:lnTo>
                  <a:lnTo>
                    <a:pt x="509" y="1769"/>
                  </a:lnTo>
                  <a:lnTo>
                    <a:pt x="697" y="1845"/>
                  </a:lnTo>
                  <a:lnTo>
                    <a:pt x="810" y="1864"/>
                  </a:lnTo>
                  <a:lnTo>
                    <a:pt x="904" y="1882"/>
                  </a:lnTo>
                  <a:lnTo>
                    <a:pt x="12779" y="2503"/>
                  </a:lnTo>
                  <a:lnTo>
                    <a:pt x="12835" y="433"/>
                  </a:lnTo>
                  <a:lnTo>
                    <a:pt x="96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11" name="Google Shape;2611;p30"/>
            <p:cNvSpPr/>
            <p:nvPr/>
          </p:nvSpPr>
          <p:spPr>
            <a:xfrm>
              <a:off x="9759451" y="2057531"/>
              <a:ext cx="128263" cy="431181"/>
            </a:xfrm>
            <a:custGeom>
              <a:avLst/>
              <a:gdLst/>
              <a:ahLst/>
              <a:cxnLst/>
              <a:rect l="l" t="t" r="r" b="b"/>
              <a:pathLst>
                <a:path w="2542" h="8545" extrusionOk="0">
                  <a:moveTo>
                    <a:pt x="2221" y="1"/>
                  </a:moveTo>
                  <a:lnTo>
                    <a:pt x="2127" y="20"/>
                  </a:lnTo>
                  <a:lnTo>
                    <a:pt x="1901" y="151"/>
                  </a:lnTo>
                  <a:lnTo>
                    <a:pt x="1694" y="321"/>
                  </a:lnTo>
                  <a:lnTo>
                    <a:pt x="1487" y="490"/>
                  </a:lnTo>
                  <a:lnTo>
                    <a:pt x="1318" y="697"/>
                  </a:lnTo>
                  <a:lnTo>
                    <a:pt x="1148" y="904"/>
                  </a:lnTo>
                  <a:lnTo>
                    <a:pt x="979" y="1149"/>
                  </a:lnTo>
                  <a:lnTo>
                    <a:pt x="847" y="1393"/>
                  </a:lnTo>
                  <a:lnTo>
                    <a:pt x="716" y="1638"/>
                  </a:lnTo>
                  <a:lnTo>
                    <a:pt x="603" y="1901"/>
                  </a:lnTo>
                  <a:lnTo>
                    <a:pt x="490" y="2165"/>
                  </a:lnTo>
                  <a:lnTo>
                    <a:pt x="396" y="2447"/>
                  </a:lnTo>
                  <a:lnTo>
                    <a:pt x="320" y="2711"/>
                  </a:lnTo>
                  <a:lnTo>
                    <a:pt x="189" y="3238"/>
                  </a:lnTo>
                  <a:lnTo>
                    <a:pt x="95" y="3746"/>
                  </a:lnTo>
                  <a:lnTo>
                    <a:pt x="38" y="4348"/>
                  </a:lnTo>
                  <a:lnTo>
                    <a:pt x="1" y="4950"/>
                  </a:lnTo>
                  <a:lnTo>
                    <a:pt x="19" y="5571"/>
                  </a:lnTo>
                  <a:lnTo>
                    <a:pt x="57" y="6173"/>
                  </a:lnTo>
                  <a:lnTo>
                    <a:pt x="95" y="6475"/>
                  </a:lnTo>
                  <a:lnTo>
                    <a:pt x="151" y="6776"/>
                  </a:lnTo>
                  <a:lnTo>
                    <a:pt x="226" y="7077"/>
                  </a:lnTo>
                  <a:lnTo>
                    <a:pt x="302" y="7359"/>
                  </a:lnTo>
                  <a:lnTo>
                    <a:pt x="396" y="7660"/>
                  </a:lnTo>
                  <a:lnTo>
                    <a:pt x="490" y="7942"/>
                  </a:lnTo>
                  <a:lnTo>
                    <a:pt x="603" y="8225"/>
                  </a:lnTo>
                  <a:lnTo>
                    <a:pt x="734" y="8488"/>
                  </a:lnTo>
                  <a:lnTo>
                    <a:pt x="753" y="8526"/>
                  </a:lnTo>
                  <a:lnTo>
                    <a:pt x="791" y="8545"/>
                  </a:lnTo>
                  <a:lnTo>
                    <a:pt x="847" y="8545"/>
                  </a:lnTo>
                  <a:lnTo>
                    <a:pt x="904" y="8507"/>
                  </a:lnTo>
                  <a:lnTo>
                    <a:pt x="923" y="8488"/>
                  </a:lnTo>
                  <a:lnTo>
                    <a:pt x="923" y="8451"/>
                  </a:lnTo>
                  <a:lnTo>
                    <a:pt x="829" y="7359"/>
                  </a:lnTo>
                  <a:lnTo>
                    <a:pt x="734" y="6286"/>
                  </a:lnTo>
                  <a:lnTo>
                    <a:pt x="697" y="5741"/>
                  </a:lnTo>
                  <a:lnTo>
                    <a:pt x="697" y="5195"/>
                  </a:lnTo>
                  <a:lnTo>
                    <a:pt x="697" y="4649"/>
                  </a:lnTo>
                  <a:lnTo>
                    <a:pt x="753" y="4103"/>
                  </a:lnTo>
                  <a:lnTo>
                    <a:pt x="791" y="3821"/>
                  </a:lnTo>
                  <a:lnTo>
                    <a:pt x="829" y="3539"/>
                  </a:lnTo>
                  <a:lnTo>
                    <a:pt x="885" y="3256"/>
                  </a:lnTo>
                  <a:lnTo>
                    <a:pt x="960" y="2993"/>
                  </a:lnTo>
                  <a:lnTo>
                    <a:pt x="1036" y="2711"/>
                  </a:lnTo>
                  <a:lnTo>
                    <a:pt x="1148" y="2447"/>
                  </a:lnTo>
                  <a:lnTo>
                    <a:pt x="1261" y="2184"/>
                  </a:lnTo>
                  <a:lnTo>
                    <a:pt x="1393" y="1920"/>
                  </a:lnTo>
                  <a:lnTo>
                    <a:pt x="1506" y="1713"/>
                  </a:lnTo>
                  <a:lnTo>
                    <a:pt x="1638" y="1525"/>
                  </a:lnTo>
                  <a:lnTo>
                    <a:pt x="1939" y="1149"/>
                  </a:lnTo>
                  <a:lnTo>
                    <a:pt x="2240" y="791"/>
                  </a:lnTo>
                  <a:lnTo>
                    <a:pt x="2372" y="603"/>
                  </a:lnTo>
                  <a:lnTo>
                    <a:pt x="2503" y="396"/>
                  </a:lnTo>
                  <a:lnTo>
                    <a:pt x="2541" y="302"/>
                  </a:lnTo>
                  <a:lnTo>
                    <a:pt x="2541" y="227"/>
                  </a:lnTo>
                  <a:lnTo>
                    <a:pt x="2503" y="133"/>
                  </a:lnTo>
                  <a:lnTo>
                    <a:pt x="2466" y="76"/>
                  </a:lnTo>
                  <a:lnTo>
                    <a:pt x="2391" y="20"/>
                  </a:lnTo>
                  <a:lnTo>
                    <a:pt x="229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12" name="Google Shape;2612;p30"/>
            <p:cNvSpPr/>
            <p:nvPr/>
          </p:nvSpPr>
          <p:spPr>
            <a:xfrm>
              <a:off x="9758493" y="2057531"/>
              <a:ext cx="127304" cy="332430"/>
            </a:xfrm>
            <a:custGeom>
              <a:avLst/>
              <a:gdLst/>
              <a:ahLst/>
              <a:cxnLst/>
              <a:rect l="l" t="t" r="r" b="b"/>
              <a:pathLst>
                <a:path w="2523" h="6588" extrusionOk="0">
                  <a:moveTo>
                    <a:pt x="2203" y="1"/>
                  </a:moveTo>
                  <a:lnTo>
                    <a:pt x="2146" y="20"/>
                  </a:lnTo>
                  <a:lnTo>
                    <a:pt x="1920" y="151"/>
                  </a:lnTo>
                  <a:lnTo>
                    <a:pt x="1713" y="321"/>
                  </a:lnTo>
                  <a:lnTo>
                    <a:pt x="1506" y="490"/>
                  </a:lnTo>
                  <a:lnTo>
                    <a:pt x="1337" y="697"/>
                  </a:lnTo>
                  <a:lnTo>
                    <a:pt x="1167" y="904"/>
                  </a:lnTo>
                  <a:lnTo>
                    <a:pt x="998" y="1149"/>
                  </a:lnTo>
                  <a:lnTo>
                    <a:pt x="866" y="1393"/>
                  </a:lnTo>
                  <a:lnTo>
                    <a:pt x="735" y="1638"/>
                  </a:lnTo>
                  <a:lnTo>
                    <a:pt x="622" y="1901"/>
                  </a:lnTo>
                  <a:lnTo>
                    <a:pt x="509" y="2165"/>
                  </a:lnTo>
                  <a:lnTo>
                    <a:pt x="415" y="2447"/>
                  </a:lnTo>
                  <a:lnTo>
                    <a:pt x="339" y="2711"/>
                  </a:lnTo>
                  <a:lnTo>
                    <a:pt x="208" y="3238"/>
                  </a:lnTo>
                  <a:lnTo>
                    <a:pt x="114" y="3746"/>
                  </a:lnTo>
                  <a:lnTo>
                    <a:pt x="76" y="4103"/>
                  </a:lnTo>
                  <a:lnTo>
                    <a:pt x="38" y="4480"/>
                  </a:lnTo>
                  <a:lnTo>
                    <a:pt x="20" y="4837"/>
                  </a:lnTo>
                  <a:lnTo>
                    <a:pt x="20" y="5214"/>
                  </a:lnTo>
                  <a:lnTo>
                    <a:pt x="1" y="5534"/>
                  </a:lnTo>
                  <a:lnTo>
                    <a:pt x="1" y="5853"/>
                  </a:lnTo>
                  <a:lnTo>
                    <a:pt x="1" y="6173"/>
                  </a:lnTo>
                  <a:lnTo>
                    <a:pt x="38" y="6493"/>
                  </a:lnTo>
                  <a:lnTo>
                    <a:pt x="57" y="6531"/>
                  </a:lnTo>
                  <a:lnTo>
                    <a:pt x="76" y="6569"/>
                  </a:lnTo>
                  <a:lnTo>
                    <a:pt x="114" y="6587"/>
                  </a:lnTo>
                  <a:lnTo>
                    <a:pt x="189" y="6587"/>
                  </a:lnTo>
                  <a:lnTo>
                    <a:pt x="208" y="6569"/>
                  </a:lnTo>
                  <a:lnTo>
                    <a:pt x="245" y="6531"/>
                  </a:lnTo>
                  <a:lnTo>
                    <a:pt x="245" y="6493"/>
                  </a:lnTo>
                  <a:lnTo>
                    <a:pt x="283" y="5910"/>
                  </a:lnTo>
                  <a:lnTo>
                    <a:pt x="339" y="5327"/>
                  </a:lnTo>
                  <a:lnTo>
                    <a:pt x="396" y="4781"/>
                  </a:lnTo>
                  <a:lnTo>
                    <a:pt x="490" y="4216"/>
                  </a:lnTo>
                  <a:lnTo>
                    <a:pt x="584" y="3670"/>
                  </a:lnTo>
                  <a:lnTo>
                    <a:pt x="735" y="3125"/>
                  </a:lnTo>
                  <a:lnTo>
                    <a:pt x="904" y="2579"/>
                  </a:lnTo>
                  <a:lnTo>
                    <a:pt x="1111" y="2033"/>
                  </a:lnTo>
                  <a:lnTo>
                    <a:pt x="1111" y="1996"/>
                  </a:lnTo>
                  <a:lnTo>
                    <a:pt x="1092" y="1958"/>
                  </a:lnTo>
                  <a:lnTo>
                    <a:pt x="1055" y="1958"/>
                  </a:lnTo>
                  <a:lnTo>
                    <a:pt x="1017" y="1977"/>
                  </a:lnTo>
                  <a:lnTo>
                    <a:pt x="848" y="2334"/>
                  </a:lnTo>
                  <a:lnTo>
                    <a:pt x="678" y="2692"/>
                  </a:lnTo>
                  <a:lnTo>
                    <a:pt x="546" y="3049"/>
                  </a:lnTo>
                  <a:lnTo>
                    <a:pt x="415" y="3426"/>
                  </a:lnTo>
                  <a:lnTo>
                    <a:pt x="546" y="2899"/>
                  </a:lnTo>
                  <a:lnTo>
                    <a:pt x="716" y="2410"/>
                  </a:lnTo>
                  <a:lnTo>
                    <a:pt x="904" y="1920"/>
                  </a:lnTo>
                  <a:lnTo>
                    <a:pt x="1017" y="1694"/>
                  </a:lnTo>
                  <a:lnTo>
                    <a:pt x="1130" y="1450"/>
                  </a:lnTo>
                  <a:lnTo>
                    <a:pt x="1262" y="1243"/>
                  </a:lnTo>
                  <a:lnTo>
                    <a:pt x="1412" y="1017"/>
                  </a:lnTo>
                  <a:lnTo>
                    <a:pt x="1544" y="848"/>
                  </a:lnTo>
                  <a:lnTo>
                    <a:pt x="1676" y="716"/>
                  </a:lnTo>
                  <a:lnTo>
                    <a:pt x="1807" y="584"/>
                  </a:lnTo>
                  <a:lnTo>
                    <a:pt x="1939" y="490"/>
                  </a:lnTo>
                  <a:lnTo>
                    <a:pt x="2221" y="302"/>
                  </a:lnTo>
                  <a:lnTo>
                    <a:pt x="2522" y="133"/>
                  </a:lnTo>
                  <a:lnTo>
                    <a:pt x="2466" y="57"/>
                  </a:lnTo>
                  <a:lnTo>
                    <a:pt x="2372"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13" name="Google Shape;2613;p30"/>
            <p:cNvSpPr/>
            <p:nvPr/>
          </p:nvSpPr>
          <p:spPr>
            <a:xfrm>
              <a:off x="9720497" y="1889452"/>
              <a:ext cx="298254" cy="316283"/>
            </a:xfrm>
            <a:custGeom>
              <a:avLst/>
              <a:gdLst/>
              <a:ahLst/>
              <a:cxnLst/>
              <a:rect l="l" t="t" r="r" b="b"/>
              <a:pathLst>
                <a:path w="5911" h="6268" extrusionOk="0">
                  <a:moveTo>
                    <a:pt x="2429" y="1"/>
                  </a:move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1732" y="2673"/>
                  </a:lnTo>
                  <a:lnTo>
                    <a:pt x="1506" y="2654"/>
                  </a:lnTo>
                  <a:lnTo>
                    <a:pt x="1281" y="2654"/>
                  </a:lnTo>
                  <a:lnTo>
                    <a:pt x="1055" y="2692"/>
                  </a:lnTo>
                  <a:lnTo>
                    <a:pt x="848" y="2730"/>
                  </a:lnTo>
                  <a:lnTo>
                    <a:pt x="641" y="2824"/>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184" y="4875"/>
                  </a:lnTo>
                  <a:lnTo>
                    <a:pt x="2316" y="4762"/>
                  </a:lnTo>
                  <a:lnTo>
                    <a:pt x="2259" y="5101"/>
                  </a:lnTo>
                  <a:lnTo>
                    <a:pt x="2240" y="525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198" y="4630"/>
                  </a:lnTo>
                  <a:lnTo>
                    <a:pt x="4160" y="4461"/>
                  </a:lnTo>
                  <a:lnTo>
                    <a:pt x="4103" y="4292"/>
                  </a:lnTo>
                  <a:lnTo>
                    <a:pt x="4028" y="4141"/>
                  </a:lnTo>
                  <a:lnTo>
                    <a:pt x="3953" y="3990"/>
                  </a:lnTo>
                  <a:lnTo>
                    <a:pt x="3859" y="3859"/>
                  </a:lnTo>
                  <a:lnTo>
                    <a:pt x="3765" y="3727"/>
                  </a:lnTo>
                  <a:lnTo>
                    <a:pt x="3652" y="3595"/>
                  </a:lnTo>
                  <a:lnTo>
                    <a:pt x="3953" y="3783"/>
                  </a:lnTo>
                  <a:lnTo>
                    <a:pt x="4254" y="3953"/>
                  </a:lnTo>
                  <a:lnTo>
                    <a:pt x="4423" y="4028"/>
                  </a:lnTo>
                  <a:lnTo>
                    <a:pt x="4574" y="4085"/>
                  </a:lnTo>
                  <a:lnTo>
                    <a:pt x="4743" y="4141"/>
                  </a:lnTo>
                  <a:lnTo>
                    <a:pt x="4913"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539" y="1676"/>
                  </a:lnTo>
                  <a:lnTo>
                    <a:pt x="3595" y="1375"/>
                  </a:lnTo>
                  <a:lnTo>
                    <a:pt x="3614" y="1243"/>
                  </a:lnTo>
                  <a:lnTo>
                    <a:pt x="3614" y="1092"/>
                  </a:lnTo>
                  <a:lnTo>
                    <a:pt x="3595" y="942"/>
                  </a:lnTo>
                  <a:lnTo>
                    <a:pt x="3577" y="810"/>
                  </a:lnTo>
                  <a:lnTo>
                    <a:pt x="3501" y="622"/>
                  </a:lnTo>
                  <a:lnTo>
                    <a:pt x="3388" y="434"/>
                  </a:lnTo>
                  <a:lnTo>
                    <a:pt x="3257" y="283"/>
                  </a:lnTo>
                  <a:lnTo>
                    <a:pt x="3106" y="170"/>
                  </a:lnTo>
                  <a:lnTo>
                    <a:pt x="2937" y="76"/>
                  </a:lnTo>
                  <a:lnTo>
                    <a:pt x="2749" y="20"/>
                  </a:lnTo>
                  <a:lnTo>
                    <a:pt x="254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14" name="Google Shape;2614;p30"/>
            <p:cNvSpPr/>
            <p:nvPr/>
          </p:nvSpPr>
          <p:spPr>
            <a:xfrm>
              <a:off x="9720497" y="1889452"/>
              <a:ext cx="298254" cy="316283"/>
            </a:xfrm>
            <a:custGeom>
              <a:avLst/>
              <a:gdLst/>
              <a:ahLst/>
              <a:cxnLst/>
              <a:rect l="l" t="t" r="r" b="b"/>
              <a:pathLst>
                <a:path w="5911" h="6268" fill="none" extrusionOk="0">
                  <a:moveTo>
                    <a:pt x="5891" y="2955"/>
                  </a:move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445" y="1958"/>
                  </a:lnTo>
                  <a:lnTo>
                    <a:pt x="3539" y="1676"/>
                  </a:lnTo>
                  <a:lnTo>
                    <a:pt x="3595" y="1375"/>
                  </a:lnTo>
                  <a:lnTo>
                    <a:pt x="3614" y="1243"/>
                  </a:lnTo>
                  <a:lnTo>
                    <a:pt x="3614" y="1092"/>
                  </a:lnTo>
                  <a:lnTo>
                    <a:pt x="3595" y="942"/>
                  </a:lnTo>
                  <a:lnTo>
                    <a:pt x="3577" y="810"/>
                  </a:lnTo>
                  <a:lnTo>
                    <a:pt x="3577" y="810"/>
                  </a:lnTo>
                  <a:lnTo>
                    <a:pt x="3501" y="622"/>
                  </a:lnTo>
                  <a:lnTo>
                    <a:pt x="3388" y="434"/>
                  </a:lnTo>
                  <a:lnTo>
                    <a:pt x="3257" y="283"/>
                  </a:lnTo>
                  <a:lnTo>
                    <a:pt x="3106" y="170"/>
                  </a:lnTo>
                  <a:lnTo>
                    <a:pt x="2937" y="76"/>
                  </a:lnTo>
                  <a:lnTo>
                    <a:pt x="2749" y="20"/>
                  </a:lnTo>
                  <a:lnTo>
                    <a:pt x="2541" y="1"/>
                  </a:lnTo>
                  <a:lnTo>
                    <a:pt x="2429" y="1"/>
                  </a:lnTo>
                  <a:lnTo>
                    <a:pt x="2334" y="20"/>
                  </a:ln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2203" y="2748"/>
                  </a:lnTo>
                  <a:lnTo>
                    <a:pt x="1732" y="2673"/>
                  </a:lnTo>
                  <a:lnTo>
                    <a:pt x="1506" y="2654"/>
                  </a:lnTo>
                  <a:lnTo>
                    <a:pt x="1281" y="2654"/>
                  </a:lnTo>
                  <a:lnTo>
                    <a:pt x="1055" y="2692"/>
                  </a:lnTo>
                  <a:lnTo>
                    <a:pt x="848" y="2730"/>
                  </a:lnTo>
                  <a:lnTo>
                    <a:pt x="641" y="2824"/>
                  </a:lnTo>
                  <a:lnTo>
                    <a:pt x="434" y="2937"/>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052" y="4969"/>
                  </a:lnTo>
                  <a:lnTo>
                    <a:pt x="2184" y="4875"/>
                  </a:lnTo>
                  <a:lnTo>
                    <a:pt x="2316" y="4762"/>
                  </a:lnTo>
                  <a:lnTo>
                    <a:pt x="2316" y="4762"/>
                  </a:lnTo>
                  <a:lnTo>
                    <a:pt x="2259" y="5101"/>
                  </a:lnTo>
                  <a:lnTo>
                    <a:pt x="2240" y="5251"/>
                  </a:lnTo>
                  <a:lnTo>
                    <a:pt x="2240" y="542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235" y="4818"/>
                  </a:lnTo>
                  <a:lnTo>
                    <a:pt x="4198" y="4630"/>
                  </a:lnTo>
                  <a:lnTo>
                    <a:pt x="4160" y="4461"/>
                  </a:lnTo>
                  <a:lnTo>
                    <a:pt x="4103" y="4292"/>
                  </a:lnTo>
                  <a:lnTo>
                    <a:pt x="4028" y="4141"/>
                  </a:lnTo>
                  <a:lnTo>
                    <a:pt x="3953" y="3990"/>
                  </a:lnTo>
                  <a:lnTo>
                    <a:pt x="3859" y="3859"/>
                  </a:lnTo>
                  <a:lnTo>
                    <a:pt x="3765" y="3727"/>
                  </a:lnTo>
                  <a:lnTo>
                    <a:pt x="3652" y="3595"/>
                  </a:lnTo>
                  <a:lnTo>
                    <a:pt x="3652" y="3595"/>
                  </a:lnTo>
                  <a:lnTo>
                    <a:pt x="3953" y="3783"/>
                  </a:lnTo>
                  <a:lnTo>
                    <a:pt x="4254" y="3953"/>
                  </a:lnTo>
                  <a:lnTo>
                    <a:pt x="4423" y="4028"/>
                  </a:lnTo>
                  <a:lnTo>
                    <a:pt x="4574" y="4085"/>
                  </a:lnTo>
                  <a:lnTo>
                    <a:pt x="4743" y="4141"/>
                  </a:lnTo>
                  <a:lnTo>
                    <a:pt x="4913" y="4160"/>
                  </a:lnTo>
                  <a:lnTo>
                    <a:pt x="4913" y="4160"/>
                  </a:lnTo>
                  <a:lnTo>
                    <a:pt x="5044"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15" name="Google Shape;2615;p30"/>
            <p:cNvSpPr/>
            <p:nvPr/>
          </p:nvSpPr>
          <p:spPr>
            <a:xfrm>
              <a:off x="9811676" y="2016709"/>
              <a:ext cx="99754" cy="100718"/>
            </a:xfrm>
            <a:custGeom>
              <a:avLst/>
              <a:gdLst/>
              <a:ahLst/>
              <a:cxnLst/>
              <a:rect l="l" t="t" r="r" b="b"/>
              <a:pathLst>
                <a:path w="1977" h="1996" extrusionOk="0">
                  <a:moveTo>
                    <a:pt x="1205" y="1"/>
                  </a:moveTo>
                  <a:lnTo>
                    <a:pt x="1054" y="19"/>
                  </a:lnTo>
                  <a:lnTo>
                    <a:pt x="885" y="57"/>
                  </a:lnTo>
                  <a:lnTo>
                    <a:pt x="810" y="38"/>
                  </a:lnTo>
                  <a:lnTo>
                    <a:pt x="659" y="38"/>
                  </a:lnTo>
                  <a:lnTo>
                    <a:pt x="565" y="57"/>
                  </a:lnTo>
                  <a:lnTo>
                    <a:pt x="415" y="132"/>
                  </a:lnTo>
                  <a:lnTo>
                    <a:pt x="283" y="226"/>
                  </a:lnTo>
                  <a:lnTo>
                    <a:pt x="170" y="358"/>
                  </a:lnTo>
                  <a:lnTo>
                    <a:pt x="95" y="490"/>
                  </a:lnTo>
                  <a:lnTo>
                    <a:pt x="38" y="640"/>
                  </a:lnTo>
                  <a:lnTo>
                    <a:pt x="19" y="791"/>
                  </a:lnTo>
                  <a:lnTo>
                    <a:pt x="1" y="960"/>
                  </a:lnTo>
                  <a:lnTo>
                    <a:pt x="19" y="1130"/>
                  </a:lnTo>
                  <a:lnTo>
                    <a:pt x="57" y="1280"/>
                  </a:lnTo>
                  <a:lnTo>
                    <a:pt x="113" y="1431"/>
                  </a:lnTo>
                  <a:lnTo>
                    <a:pt x="189" y="1581"/>
                  </a:lnTo>
                  <a:lnTo>
                    <a:pt x="302" y="1713"/>
                  </a:lnTo>
                  <a:lnTo>
                    <a:pt x="415" y="1807"/>
                  </a:lnTo>
                  <a:lnTo>
                    <a:pt x="527" y="1901"/>
                  </a:lnTo>
                  <a:lnTo>
                    <a:pt x="678" y="1958"/>
                  </a:lnTo>
                  <a:lnTo>
                    <a:pt x="810" y="1977"/>
                  </a:lnTo>
                  <a:lnTo>
                    <a:pt x="960" y="1995"/>
                  </a:lnTo>
                  <a:lnTo>
                    <a:pt x="1111" y="1977"/>
                  </a:lnTo>
                  <a:lnTo>
                    <a:pt x="1243" y="1958"/>
                  </a:lnTo>
                  <a:lnTo>
                    <a:pt x="1374" y="1901"/>
                  </a:lnTo>
                  <a:lnTo>
                    <a:pt x="1506" y="1826"/>
                  </a:lnTo>
                  <a:lnTo>
                    <a:pt x="1638" y="1732"/>
                  </a:lnTo>
                  <a:lnTo>
                    <a:pt x="1732" y="1619"/>
                  </a:lnTo>
                  <a:lnTo>
                    <a:pt x="1826" y="1506"/>
                  </a:lnTo>
                  <a:lnTo>
                    <a:pt x="1901" y="1356"/>
                  </a:lnTo>
                  <a:lnTo>
                    <a:pt x="1939" y="1186"/>
                  </a:lnTo>
                  <a:lnTo>
                    <a:pt x="1977" y="1036"/>
                  </a:lnTo>
                  <a:lnTo>
                    <a:pt x="1977" y="885"/>
                  </a:lnTo>
                  <a:lnTo>
                    <a:pt x="1958" y="716"/>
                  </a:lnTo>
                  <a:lnTo>
                    <a:pt x="1920" y="565"/>
                  </a:lnTo>
                  <a:lnTo>
                    <a:pt x="1845" y="433"/>
                  </a:lnTo>
                  <a:lnTo>
                    <a:pt x="1770" y="302"/>
                  </a:lnTo>
                  <a:lnTo>
                    <a:pt x="1657" y="189"/>
                  </a:lnTo>
                  <a:lnTo>
                    <a:pt x="1525" y="95"/>
                  </a:lnTo>
                  <a:lnTo>
                    <a:pt x="1374" y="38"/>
                  </a:lnTo>
                  <a:lnTo>
                    <a:pt x="1205"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16" name="Google Shape;2616;p30"/>
            <p:cNvSpPr/>
            <p:nvPr/>
          </p:nvSpPr>
          <p:spPr>
            <a:xfrm>
              <a:off x="9780341" y="2233229"/>
              <a:ext cx="179528" cy="79828"/>
            </a:xfrm>
            <a:custGeom>
              <a:avLst/>
              <a:gdLst/>
              <a:ahLst/>
              <a:cxnLst/>
              <a:rect l="l" t="t" r="r" b="b"/>
              <a:pathLst>
                <a:path w="3558" h="1582" extrusionOk="0">
                  <a:moveTo>
                    <a:pt x="2165" y="0"/>
                  </a:moveTo>
                  <a:lnTo>
                    <a:pt x="1807" y="19"/>
                  </a:lnTo>
                  <a:lnTo>
                    <a:pt x="1468" y="76"/>
                  </a:lnTo>
                  <a:lnTo>
                    <a:pt x="1186" y="170"/>
                  </a:lnTo>
                  <a:lnTo>
                    <a:pt x="923" y="264"/>
                  </a:lnTo>
                  <a:lnTo>
                    <a:pt x="697" y="377"/>
                  </a:lnTo>
                  <a:lnTo>
                    <a:pt x="527" y="508"/>
                  </a:lnTo>
                  <a:lnTo>
                    <a:pt x="377" y="640"/>
                  </a:lnTo>
                  <a:lnTo>
                    <a:pt x="245" y="772"/>
                  </a:lnTo>
                  <a:lnTo>
                    <a:pt x="151" y="885"/>
                  </a:lnTo>
                  <a:lnTo>
                    <a:pt x="19" y="1054"/>
                  </a:lnTo>
                  <a:lnTo>
                    <a:pt x="1" y="1129"/>
                  </a:lnTo>
                  <a:lnTo>
                    <a:pt x="189" y="1242"/>
                  </a:lnTo>
                  <a:lnTo>
                    <a:pt x="377" y="1355"/>
                  </a:lnTo>
                  <a:lnTo>
                    <a:pt x="565" y="1431"/>
                  </a:lnTo>
                  <a:lnTo>
                    <a:pt x="753" y="1506"/>
                  </a:lnTo>
                  <a:lnTo>
                    <a:pt x="923" y="1543"/>
                  </a:lnTo>
                  <a:lnTo>
                    <a:pt x="1092" y="1562"/>
                  </a:lnTo>
                  <a:lnTo>
                    <a:pt x="1261" y="1581"/>
                  </a:lnTo>
                  <a:lnTo>
                    <a:pt x="1431" y="1581"/>
                  </a:lnTo>
                  <a:lnTo>
                    <a:pt x="1581" y="1562"/>
                  </a:lnTo>
                  <a:lnTo>
                    <a:pt x="1751" y="1543"/>
                  </a:lnTo>
                  <a:lnTo>
                    <a:pt x="1901" y="1506"/>
                  </a:lnTo>
                  <a:lnTo>
                    <a:pt x="2033" y="1449"/>
                  </a:lnTo>
                  <a:lnTo>
                    <a:pt x="2315" y="1336"/>
                  </a:lnTo>
                  <a:lnTo>
                    <a:pt x="2560" y="1186"/>
                  </a:lnTo>
                  <a:lnTo>
                    <a:pt x="2786" y="1017"/>
                  </a:lnTo>
                  <a:lnTo>
                    <a:pt x="2974" y="847"/>
                  </a:lnTo>
                  <a:lnTo>
                    <a:pt x="3162" y="678"/>
                  </a:lnTo>
                  <a:lnTo>
                    <a:pt x="3294" y="527"/>
                  </a:lnTo>
                  <a:lnTo>
                    <a:pt x="3501" y="264"/>
                  </a:lnTo>
                  <a:lnTo>
                    <a:pt x="3557" y="170"/>
                  </a:lnTo>
                  <a:lnTo>
                    <a:pt x="3049" y="57"/>
                  </a:lnTo>
                  <a:lnTo>
                    <a:pt x="259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17" name="Google Shape;2617;p30"/>
            <p:cNvSpPr/>
            <p:nvPr/>
          </p:nvSpPr>
          <p:spPr>
            <a:xfrm>
              <a:off x="9785084" y="2251243"/>
              <a:ext cx="158638" cy="61813"/>
            </a:xfrm>
            <a:custGeom>
              <a:avLst/>
              <a:gdLst/>
              <a:ahLst/>
              <a:cxnLst/>
              <a:rect l="l" t="t" r="r" b="b"/>
              <a:pathLst>
                <a:path w="3144" h="1225" extrusionOk="0">
                  <a:moveTo>
                    <a:pt x="2560" y="1"/>
                  </a:moveTo>
                  <a:lnTo>
                    <a:pt x="2428" y="20"/>
                  </a:lnTo>
                  <a:lnTo>
                    <a:pt x="2297" y="38"/>
                  </a:lnTo>
                  <a:lnTo>
                    <a:pt x="2165" y="76"/>
                  </a:lnTo>
                  <a:lnTo>
                    <a:pt x="1920" y="170"/>
                  </a:lnTo>
                  <a:lnTo>
                    <a:pt x="1676" y="302"/>
                  </a:lnTo>
                  <a:lnTo>
                    <a:pt x="1186" y="528"/>
                  </a:lnTo>
                  <a:lnTo>
                    <a:pt x="1393" y="358"/>
                  </a:lnTo>
                  <a:lnTo>
                    <a:pt x="1600" y="189"/>
                  </a:lnTo>
                  <a:lnTo>
                    <a:pt x="1619" y="170"/>
                  </a:lnTo>
                  <a:lnTo>
                    <a:pt x="1619" y="133"/>
                  </a:lnTo>
                  <a:lnTo>
                    <a:pt x="1581" y="95"/>
                  </a:lnTo>
                  <a:lnTo>
                    <a:pt x="1544" y="114"/>
                  </a:lnTo>
                  <a:lnTo>
                    <a:pt x="1205" y="321"/>
                  </a:lnTo>
                  <a:lnTo>
                    <a:pt x="866" y="547"/>
                  </a:lnTo>
                  <a:lnTo>
                    <a:pt x="678" y="641"/>
                  </a:lnTo>
                  <a:lnTo>
                    <a:pt x="509" y="716"/>
                  </a:lnTo>
                  <a:lnTo>
                    <a:pt x="302" y="772"/>
                  </a:lnTo>
                  <a:lnTo>
                    <a:pt x="114" y="810"/>
                  </a:lnTo>
                  <a:lnTo>
                    <a:pt x="57" y="829"/>
                  </a:lnTo>
                  <a:lnTo>
                    <a:pt x="19" y="848"/>
                  </a:lnTo>
                  <a:lnTo>
                    <a:pt x="1" y="885"/>
                  </a:lnTo>
                  <a:lnTo>
                    <a:pt x="1" y="942"/>
                  </a:lnTo>
                  <a:lnTo>
                    <a:pt x="1" y="979"/>
                  </a:lnTo>
                  <a:lnTo>
                    <a:pt x="19" y="1017"/>
                  </a:lnTo>
                  <a:lnTo>
                    <a:pt x="57" y="1036"/>
                  </a:lnTo>
                  <a:lnTo>
                    <a:pt x="114" y="1055"/>
                  </a:lnTo>
                  <a:lnTo>
                    <a:pt x="283" y="1036"/>
                  </a:lnTo>
                  <a:lnTo>
                    <a:pt x="339" y="1055"/>
                  </a:lnTo>
                  <a:lnTo>
                    <a:pt x="452" y="1074"/>
                  </a:lnTo>
                  <a:lnTo>
                    <a:pt x="678" y="1149"/>
                  </a:lnTo>
                  <a:lnTo>
                    <a:pt x="904" y="1186"/>
                  </a:lnTo>
                  <a:lnTo>
                    <a:pt x="1111" y="1224"/>
                  </a:lnTo>
                  <a:lnTo>
                    <a:pt x="1318" y="1224"/>
                  </a:lnTo>
                  <a:lnTo>
                    <a:pt x="1525" y="1205"/>
                  </a:lnTo>
                  <a:lnTo>
                    <a:pt x="1713" y="1168"/>
                  </a:lnTo>
                  <a:lnTo>
                    <a:pt x="1901" y="1111"/>
                  </a:lnTo>
                  <a:lnTo>
                    <a:pt x="2090" y="1036"/>
                  </a:lnTo>
                  <a:lnTo>
                    <a:pt x="2259" y="961"/>
                  </a:lnTo>
                  <a:lnTo>
                    <a:pt x="2409" y="867"/>
                  </a:lnTo>
                  <a:lnTo>
                    <a:pt x="2692" y="660"/>
                  </a:lnTo>
                  <a:lnTo>
                    <a:pt x="2936" y="434"/>
                  </a:lnTo>
                  <a:lnTo>
                    <a:pt x="3143" y="227"/>
                  </a:lnTo>
                  <a:lnTo>
                    <a:pt x="3143" y="227"/>
                  </a:lnTo>
                  <a:lnTo>
                    <a:pt x="2861" y="245"/>
                  </a:lnTo>
                  <a:lnTo>
                    <a:pt x="2579" y="283"/>
                  </a:lnTo>
                  <a:lnTo>
                    <a:pt x="2297" y="321"/>
                  </a:lnTo>
                  <a:lnTo>
                    <a:pt x="2033" y="415"/>
                  </a:lnTo>
                  <a:lnTo>
                    <a:pt x="2014" y="415"/>
                  </a:lnTo>
                  <a:lnTo>
                    <a:pt x="2353" y="245"/>
                  </a:lnTo>
                  <a:lnTo>
                    <a:pt x="2522" y="170"/>
                  </a:lnTo>
                  <a:lnTo>
                    <a:pt x="2711" y="95"/>
                  </a:lnTo>
                  <a:lnTo>
                    <a:pt x="2729" y="76"/>
                  </a:lnTo>
                  <a:lnTo>
                    <a:pt x="2748" y="38"/>
                  </a:lnTo>
                  <a:lnTo>
                    <a:pt x="2729" y="20"/>
                  </a:lnTo>
                  <a:lnTo>
                    <a:pt x="2692"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18" name="Google Shape;2618;p30"/>
            <p:cNvSpPr/>
            <p:nvPr/>
          </p:nvSpPr>
          <p:spPr>
            <a:xfrm>
              <a:off x="9541974" y="2208504"/>
              <a:ext cx="487218" cy="663852"/>
            </a:xfrm>
            <a:custGeom>
              <a:avLst/>
              <a:gdLst/>
              <a:ahLst/>
              <a:cxnLst/>
              <a:rect l="l" t="t" r="r" b="b"/>
              <a:pathLst>
                <a:path w="9656" h="13156" extrusionOk="0">
                  <a:moveTo>
                    <a:pt x="3050" y="1"/>
                  </a:move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4085" y="13156"/>
                  </a:lnTo>
                  <a:lnTo>
                    <a:pt x="4969" y="13137"/>
                  </a:lnTo>
                  <a:lnTo>
                    <a:pt x="5760" y="13118"/>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lnTo>
                    <a:pt x="6362" y="4386"/>
                  </a:lnTo>
                  <a:lnTo>
                    <a:pt x="6305" y="4141"/>
                  </a:lnTo>
                  <a:lnTo>
                    <a:pt x="6287" y="3859"/>
                  </a:lnTo>
                  <a:lnTo>
                    <a:pt x="6268" y="3558"/>
                  </a:lnTo>
                  <a:lnTo>
                    <a:pt x="6268" y="3238"/>
                  </a:lnTo>
                  <a:lnTo>
                    <a:pt x="6268" y="2918"/>
                  </a:lnTo>
                  <a:lnTo>
                    <a:pt x="6305" y="2259"/>
                  </a:lnTo>
                  <a:lnTo>
                    <a:pt x="305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19" name="Google Shape;2619;p30"/>
            <p:cNvSpPr/>
            <p:nvPr/>
          </p:nvSpPr>
          <p:spPr>
            <a:xfrm>
              <a:off x="9541974" y="2208504"/>
              <a:ext cx="487218" cy="663852"/>
            </a:xfrm>
            <a:custGeom>
              <a:avLst/>
              <a:gdLst/>
              <a:ahLst/>
              <a:cxnLst/>
              <a:rect l="l" t="t" r="r" b="b"/>
              <a:pathLst>
                <a:path w="9656" h="13156" fill="none" extrusionOk="0">
                  <a:moveTo>
                    <a:pt x="6418" y="4612"/>
                  </a:moveTo>
                  <a:lnTo>
                    <a:pt x="6418" y="4612"/>
                  </a:lnTo>
                  <a:lnTo>
                    <a:pt x="6362" y="4386"/>
                  </a:lnTo>
                  <a:lnTo>
                    <a:pt x="6305" y="4141"/>
                  </a:lnTo>
                  <a:lnTo>
                    <a:pt x="6287" y="3859"/>
                  </a:lnTo>
                  <a:lnTo>
                    <a:pt x="6268" y="3558"/>
                  </a:lnTo>
                  <a:lnTo>
                    <a:pt x="6268" y="3238"/>
                  </a:lnTo>
                  <a:lnTo>
                    <a:pt x="6268" y="2918"/>
                  </a:lnTo>
                  <a:lnTo>
                    <a:pt x="6305" y="2259"/>
                  </a:lnTo>
                  <a:lnTo>
                    <a:pt x="3050" y="1"/>
                  </a:lnTo>
                  <a:lnTo>
                    <a:pt x="3050" y="1"/>
                  </a:ln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3068" y="13156"/>
                  </a:lnTo>
                  <a:lnTo>
                    <a:pt x="4085" y="13156"/>
                  </a:lnTo>
                  <a:lnTo>
                    <a:pt x="4969" y="13137"/>
                  </a:lnTo>
                  <a:lnTo>
                    <a:pt x="5760" y="13118"/>
                  </a:lnTo>
                  <a:lnTo>
                    <a:pt x="5760" y="13118"/>
                  </a:lnTo>
                  <a:lnTo>
                    <a:pt x="6606" y="13156"/>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20" name="Google Shape;2620;p30"/>
            <p:cNvSpPr/>
            <p:nvPr/>
          </p:nvSpPr>
          <p:spPr>
            <a:xfrm>
              <a:off x="9856332" y="2484868"/>
              <a:ext cx="142442" cy="206129"/>
            </a:xfrm>
            <a:custGeom>
              <a:avLst/>
              <a:gdLst/>
              <a:ahLst/>
              <a:cxnLst/>
              <a:rect l="l" t="t" r="r" b="b"/>
              <a:pathLst>
                <a:path w="2823" h="4085" fill="none" extrusionOk="0">
                  <a:moveTo>
                    <a:pt x="57" y="0"/>
                  </a:moveTo>
                  <a:lnTo>
                    <a:pt x="57" y="0"/>
                  </a:lnTo>
                  <a:lnTo>
                    <a:pt x="19" y="0"/>
                  </a:lnTo>
                  <a:lnTo>
                    <a:pt x="0" y="19"/>
                  </a:lnTo>
                  <a:lnTo>
                    <a:pt x="0" y="57"/>
                  </a:lnTo>
                  <a:lnTo>
                    <a:pt x="0" y="76"/>
                  </a:lnTo>
                  <a:lnTo>
                    <a:pt x="0" y="76"/>
                  </a:lnTo>
                  <a:lnTo>
                    <a:pt x="113" y="283"/>
                  </a:lnTo>
                  <a:lnTo>
                    <a:pt x="226" y="471"/>
                  </a:lnTo>
                  <a:lnTo>
                    <a:pt x="376" y="640"/>
                  </a:lnTo>
                  <a:lnTo>
                    <a:pt x="527" y="791"/>
                  </a:lnTo>
                  <a:lnTo>
                    <a:pt x="678" y="941"/>
                  </a:lnTo>
                  <a:lnTo>
                    <a:pt x="847" y="1092"/>
                  </a:lnTo>
                  <a:lnTo>
                    <a:pt x="1223" y="1355"/>
                  </a:lnTo>
                  <a:lnTo>
                    <a:pt x="1223" y="1355"/>
                  </a:lnTo>
                  <a:lnTo>
                    <a:pt x="1543" y="1619"/>
                  </a:lnTo>
                  <a:lnTo>
                    <a:pt x="1844" y="1882"/>
                  </a:lnTo>
                  <a:lnTo>
                    <a:pt x="1976" y="2014"/>
                  </a:lnTo>
                  <a:lnTo>
                    <a:pt x="2089" y="2165"/>
                  </a:lnTo>
                  <a:lnTo>
                    <a:pt x="2183" y="2315"/>
                  </a:lnTo>
                  <a:lnTo>
                    <a:pt x="2277" y="2466"/>
                  </a:lnTo>
                  <a:lnTo>
                    <a:pt x="2352" y="2616"/>
                  </a:lnTo>
                  <a:lnTo>
                    <a:pt x="2409" y="2786"/>
                  </a:lnTo>
                  <a:lnTo>
                    <a:pt x="2447" y="2955"/>
                  </a:lnTo>
                  <a:lnTo>
                    <a:pt x="2465" y="3143"/>
                  </a:lnTo>
                  <a:lnTo>
                    <a:pt x="2465" y="3331"/>
                  </a:lnTo>
                  <a:lnTo>
                    <a:pt x="2447" y="3538"/>
                  </a:lnTo>
                  <a:lnTo>
                    <a:pt x="2409" y="3745"/>
                  </a:lnTo>
                  <a:lnTo>
                    <a:pt x="2352" y="3971"/>
                  </a:lnTo>
                  <a:lnTo>
                    <a:pt x="2352" y="3971"/>
                  </a:lnTo>
                  <a:lnTo>
                    <a:pt x="2352" y="4009"/>
                  </a:lnTo>
                  <a:lnTo>
                    <a:pt x="2371" y="4046"/>
                  </a:lnTo>
                  <a:lnTo>
                    <a:pt x="2390" y="4065"/>
                  </a:lnTo>
                  <a:lnTo>
                    <a:pt x="2428" y="4084"/>
                  </a:lnTo>
                  <a:lnTo>
                    <a:pt x="2428" y="4084"/>
                  </a:lnTo>
                  <a:lnTo>
                    <a:pt x="2484" y="4065"/>
                  </a:lnTo>
                  <a:lnTo>
                    <a:pt x="2503" y="4046"/>
                  </a:lnTo>
                  <a:lnTo>
                    <a:pt x="2503" y="4046"/>
                  </a:lnTo>
                  <a:lnTo>
                    <a:pt x="2597" y="3915"/>
                  </a:lnTo>
                  <a:lnTo>
                    <a:pt x="2654" y="3783"/>
                  </a:lnTo>
                  <a:lnTo>
                    <a:pt x="2710" y="3632"/>
                  </a:lnTo>
                  <a:lnTo>
                    <a:pt x="2748" y="3501"/>
                  </a:lnTo>
                  <a:lnTo>
                    <a:pt x="2785" y="3350"/>
                  </a:lnTo>
                  <a:lnTo>
                    <a:pt x="2804" y="3200"/>
                  </a:lnTo>
                  <a:lnTo>
                    <a:pt x="2823" y="3049"/>
                  </a:lnTo>
                  <a:lnTo>
                    <a:pt x="2823" y="2917"/>
                  </a:lnTo>
                  <a:lnTo>
                    <a:pt x="2804" y="2767"/>
                  </a:lnTo>
                  <a:lnTo>
                    <a:pt x="2785" y="2616"/>
                  </a:lnTo>
                  <a:lnTo>
                    <a:pt x="2748" y="2466"/>
                  </a:lnTo>
                  <a:lnTo>
                    <a:pt x="2691" y="2334"/>
                  </a:lnTo>
                  <a:lnTo>
                    <a:pt x="2635" y="2202"/>
                  </a:lnTo>
                  <a:lnTo>
                    <a:pt x="2559" y="2070"/>
                  </a:lnTo>
                  <a:lnTo>
                    <a:pt x="2484" y="1939"/>
                  </a:lnTo>
                  <a:lnTo>
                    <a:pt x="2390" y="1826"/>
                  </a:lnTo>
                  <a:lnTo>
                    <a:pt x="2390" y="1826"/>
                  </a:lnTo>
                  <a:lnTo>
                    <a:pt x="2258" y="1694"/>
                  </a:lnTo>
                  <a:lnTo>
                    <a:pt x="2127" y="1562"/>
                  </a:lnTo>
                  <a:lnTo>
                    <a:pt x="1976" y="1449"/>
                  </a:lnTo>
                  <a:lnTo>
                    <a:pt x="1825" y="1355"/>
                  </a:lnTo>
                  <a:lnTo>
                    <a:pt x="1506" y="1167"/>
                  </a:lnTo>
                  <a:lnTo>
                    <a:pt x="1186" y="979"/>
                  </a:lnTo>
                  <a:lnTo>
                    <a:pt x="866" y="791"/>
                  </a:lnTo>
                  <a:lnTo>
                    <a:pt x="696" y="697"/>
                  </a:lnTo>
                  <a:lnTo>
                    <a:pt x="565" y="584"/>
                  </a:lnTo>
                  <a:lnTo>
                    <a:pt x="433" y="471"/>
                  </a:lnTo>
                  <a:lnTo>
                    <a:pt x="301" y="339"/>
                  </a:lnTo>
                  <a:lnTo>
                    <a:pt x="188" y="189"/>
                  </a:lnTo>
                  <a:lnTo>
                    <a:pt x="94" y="19"/>
                  </a:lnTo>
                  <a:lnTo>
                    <a:pt x="94" y="19"/>
                  </a:lnTo>
                  <a:lnTo>
                    <a:pt x="75" y="0"/>
                  </a:lnTo>
                  <a:lnTo>
                    <a:pt x="57"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21" name="Google Shape;2621;p30"/>
            <p:cNvSpPr/>
            <p:nvPr/>
          </p:nvSpPr>
          <p:spPr>
            <a:xfrm>
              <a:off x="8397773" y="3725049"/>
              <a:ext cx="961922" cy="862260"/>
            </a:xfrm>
            <a:custGeom>
              <a:avLst/>
              <a:gdLst/>
              <a:ahLst/>
              <a:cxnLst/>
              <a:rect l="l" t="t" r="r" b="b"/>
              <a:pathLst>
                <a:path w="19064" h="17088" extrusionOk="0">
                  <a:moveTo>
                    <a:pt x="0" y="0"/>
                  </a:moveTo>
                  <a:lnTo>
                    <a:pt x="489" y="17088"/>
                  </a:lnTo>
                  <a:lnTo>
                    <a:pt x="18706" y="16843"/>
                  </a:lnTo>
                  <a:lnTo>
                    <a:pt x="19064"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22" name="Google Shape;2622;p30"/>
            <p:cNvSpPr/>
            <p:nvPr/>
          </p:nvSpPr>
          <p:spPr>
            <a:xfrm>
              <a:off x="8397773" y="3725049"/>
              <a:ext cx="961922" cy="862260"/>
            </a:xfrm>
            <a:custGeom>
              <a:avLst/>
              <a:gdLst/>
              <a:ahLst/>
              <a:cxnLst/>
              <a:rect l="l" t="t" r="r" b="b"/>
              <a:pathLst>
                <a:path w="19064" h="17088" fill="none" extrusionOk="0">
                  <a:moveTo>
                    <a:pt x="19064" y="0"/>
                  </a:moveTo>
                  <a:lnTo>
                    <a:pt x="0" y="0"/>
                  </a:lnTo>
                  <a:lnTo>
                    <a:pt x="489" y="17088"/>
                  </a:lnTo>
                  <a:lnTo>
                    <a:pt x="18706" y="16843"/>
                  </a:lnTo>
                  <a:lnTo>
                    <a:pt x="19064"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23" name="Google Shape;2623;p30"/>
            <p:cNvSpPr/>
            <p:nvPr/>
          </p:nvSpPr>
          <p:spPr>
            <a:xfrm>
              <a:off x="8449039" y="3782017"/>
              <a:ext cx="862218" cy="754024"/>
            </a:xfrm>
            <a:custGeom>
              <a:avLst/>
              <a:gdLst/>
              <a:ahLst/>
              <a:cxnLst/>
              <a:rect l="l" t="t" r="r" b="b"/>
              <a:pathLst>
                <a:path w="17088" h="14943" extrusionOk="0">
                  <a:moveTo>
                    <a:pt x="0" y="0"/>
                  </a:moveTo>
                  <a:lnTo>
                    <a:pt x="546" y="14942"/>
                  </a:lnTo>
                  <a:lnTo>
                    <a:pt x="16693" y="14735"/>
                  </a:lnTo>
                  <a:lnTo>
                    <a:pt x="17088"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24" name="Google Shape;2624;p30"/>
            <p:cNvSpPr/>
            <p:nvPr/>
          </p:nvSpPr>
          <p:spPr>
            <a:xfrm>
              <a:off x="8449039" y="3782017"/>
              <a:ext cx="862218" cy="754024"/>
            </a:xfrm>
            <a:custGeom>
              <a:avLst/>
              <a:gdLst/>
              <a:ahLst/>
              <a:cxnLst/>
              <a:rect l="l" t="t" r="r" b="b"/>
              <a:pathLst>
                <a:path w="17088" h="14943" fill="none" extrusionOk="0">
                  <a:moveTo>
                    <a:pt x="0" y="0"/>
                  </a:moveTo>
                  <a:lnTo>
                    <a:pt x="546" y="14942"/>
                  </a:lnTo>
                  <a:lnTo>
                    <a:pt x="16693" y="14735"/>
                  </a:lnTo>
                  <a:lnTo>
                    <a:pt x="17088"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25" name="Google Shape;2625;p30"/>
            <p:cNvSpPr/>
            <p:nvPr/>
          </p:nvSpPr>
          <p:spPr>
            <a:xfrm>
              <a:off x="9108988" y="4057372"/>
              <a:ext cx="150061" cy="151027"/>
            </a:xfrm>
            <a:custGeom>
              <a:avLst/>
              <a:gdLst/>
              <a:ahLst/>
              <a:cxnLst/>
              <a:rect l="l" t="t" r="r" b="b"/>
              <a:pathLst>
                <a:path w="2974" h="2993" extrusionOk="0">
                  <a:moveTo>
                    <a:pt x="1600" y="377"/>
                  </a:moveTo>
                  <a:lnTo>
                    <a:pt x="1713" y="396"/>
                  </a:lnTo>
                  <a:lnTo>
                    <a:pt x="1920" y="452"/>
                  </a:lnTo>
                  <a:lnTo>
                    <a:pt x="2108" y="565"/>
                  </a:lnTo>
                  <a:lnTo>
                    <a:pt x="2278" y="697"/>
                  </a:lnTo>
                  <a:lnTo>
                    <a:pt x="2428" y="866"/>
                  </a:lnTo>
                  <a:lnTo>
                    <a:pt x="2522" y="1055"/>
                  </a:lnTo>
                  <a:lnTo>
                    <a:pt x="2598" y="1262"/>
                  </a:lnTo>
                  <a:lnTo>
                    <a:pt x="2598" y="1374"/>
                  </a:lnTo>
                  <a:lnTo>
                    <a:pt x="2616" y="1506"/>
                  </a:lnTo>
                  <a:lnTo>
                    <a:pt x="2598" y="1619"/>
                  </a:lnTo>
                  <a:lnTo>
                    <a:pt x="2598" y="1732"/>
                  </a:lnTo>
                  <a:lnTo>
                    <a:pt x="2522" y="1939"/>
                  </a:lnTo>
                  <a:lnTo>
                    <a:pt x="2428" y="2127"/>
                  </a:lnTo>
                  <a:lnTo>
                    <a:pt x="2278" y="2297"/>
                  </a:lnTo>
                  <a:lnTo>
                    <a:pt x="2108" y="2428"/>
                  </a:lnTo>
                  <a:lnTo>
                    <a:pt x="1920" y="2541"/>
                  </a:lnTo>
                  <a:lnTo>
                    <a:pt x="1713" y="2598"/>
                  </a:lnTo>
                  <a:lnTo>
                    <a:pt x="1600" y="2617"/>
                  </a:lnTo>
                  <a:lnTo>
                    <a:pt x="1374" y="2617"/>
                  </a:lnTo>
                  <a:lnTo>
                    <a:pt x="1261" y="2598"/>
                  </a:lnTo>
                  <a:lnTo>
                    <a:pt x="1036" y="2541"/>
                  </a:lnTo>
                  <a:lnTo>
                    <a:pt x="847" y="2428"/>
                  </a:lnTo>
                  <a:lnTo>
                    <a:pt x="678" y="2297"/>
                  </a:lnTo>
                  <a:lnTo>
                    <a:pt x="546" y="2127"/>
                  </a:lnTo>
                  <a:lnTo>
                    <a:pt x="452" y="1939"/>
                  </a:lnTo>
                  <a:lnTo>
                    <a:pt x="377" y="1732"/>
                  </a:lnTo>
                  <a:lnTo>
                    <a:pt x="358" y="1619"/>
                  </a:lnTo>
                  <a:lnTo>
                    <a:pt x="358" y="1506"/>
                  </a:lnTo>
                  <a:lnTo>
                    <a:pt x="358" y="1374"/>
                  </a:lnTo>
                  <a:lnTo>
                    <a:pt x="377" y="1262"/>
                  </a:lnTo>
                  <a:lnTo>
                    <a:pt x="452" y="1055"/>
                  </a:lnTo>
                  <a:lnTo>
                    <a:pt x="546" y="866"/>
                  </a:lnTo>
                  <a:lnTo>
                    <a:pt x="678" y="697"/>
                  </a:lnTo>
                  <a:lnTo>
                    <a:pt x="847" y="565"/>
                  </a:lnTo>
                  <a:lnTo>
                    <a:pt x="1036" y="452"/>
                  </a:lnTo>
                  <a:lnTo>
                    <a:pt x="1261" y="396"/>
                  </a:lnTo>
                  <a:lnTo>
                    <a:pt x="1374" y="377"/>
                  </a:lnTo>
                  <a:close/>
                  <a:moveTo>
                    <a:pt x="1487" y="1"/>
                  </a:moveTo>
                  <a:lnTo>
                    <a:pt x="1337" y="19"/>
                  </a:lnTo>
                  <a:lnTo>
                    <a:pt x="1186" y="38"/>
                  </a:lnTo>
                  <a:lnTo>
                    <a:pt x="1036" y="76"/>
                  </a:lnTo>
                  <a:lnTo>
                    <a:pt x="904" y="132"/>
                  </a:lnTo>
                  <a:lnTo>
                    <a:pt x="772" y="189"/>
                  </a:lnTo>
                  <a:lnTo>
                    <a:pt x="640" y="264"/>
                  </a:lnTo>
                  <a:lnTo>
                    <a:pt x="527" y="339"/>
                  </a:lnTo>
                  <a:lnTo>
                    <a:pt x="433" y="434"/>
                  </a:lnTo>
                  <a:lnTo>
                    <a:pt x="339" y="546"/>
                  </a:lnTo>
                  <a:lnTo>
                    <a:pt x="245" y="659"/>
                  </a:lnTo>
                  <a:lnTo>
                    <a:pt x="170" y="791"/>
                  </a:lnTo>
                  <a:lnTo>
                    <a:pt x="113" y="923"/>
                  </a:lnTo>
                  <a:lnTo>
                    <a:pt x="57" y="1055"/>
                  </a:lnTo>
                  <a:lnTo>
                    <a:pt x="19" y="1205"/>
                  </a:lnTo>
                  <a:lnTo>
                    <a:pt x="1" y="1337"/>
                  </a:lnTo>
                  <a:lnTo>
                    <a:pt x="1" y="1506"/>
                  </a:lnTo>
                  <a:lnTo>
                    <a:pt x="1" y="1657"/>
                  </a:lnTo>
                  <a:lnTo>
                    <a:pt x="19" y="1807"/>
                  </a:lnTo>
                  <a:lnTo>
                    <a:pt x="57" y="1939"/>
                  </a:lnTo>
                  <a:lnTo>
                    <a:pt x="113" y="2071"/>
                  </a:lnTo>
                  <a:lnTo>
                    <a:pt x="170" y="2202"/>
                  </a:lnTo>
                  <a:lnTo>
                    <a:pt x="245" y="2334"/>
                  </a:lnTo>
                  <a:lnTo>
                    <a:pt x="339" y="2447"/>
                  </a:lnTo>
                  <a:lnTo>
                    <a:pt x="433" y="2560"/>
                  </a:lnTo>
                  <a:lnTo>
                    <a:pt x="527" y="2654"/>
                  </a:lnTo>
                  <a:lnTo>
                    <a:pt x="640" y="2729"/>
                  </a:lnTo>
                  <a:lnTo>
                    <a:pt x="772" y="2805"/>
                  </a:lnTo>
                  <a:lnTo>
                    <a:pt x="904" y="2880"/>
                  </a:lnTo>
                  <a:lnTo>
                    <a:pt x="1036" y="2918"/>
                  </a:lnTo>
                  <a:lnTo>
                    <a:pt x="1186" y="2955"/>
                  </a:lnTo>
                  <a:lnTo>
                    <a:pt x="1337" y="2974"/>
                  </a:lnTo>
                  <a:lnTo>
                    <a:pt x="1487" y="2993"/>
                  </a:lnTo>
                  <a:lnTo>
                    <a:pt x="1638" y="2974"/>
                  </a:lnTo>
                  <a:lnTo>
                    <a:pt x="1788" y="2955"/>
                  </a:lnTo>
                  <a:lnTo>
                    <a:pt x="1920" y="2918"/>
                  </a:lnTo>
                  <a:lnTo>
                    <a:pt x="2071" y="2880"/>
                  </a:lnTo>
                  <a:lnTo>
                    <a:pt x="2202" y="2805"/>
                  </a:lnTo>
                  <a:lnTo>
                    <a:pt x="2315" y="2729"/>
                  </a:lnTo>
                  <a:lnTo>
                    <a:pt x="2428" y="2654"/>
                  </a:lnTo>
                  <a:lnTo>
                    <a:pt x="2541" y="2560"/>
                  </a:lnTo>
                  <a:lnTo>
                    <a:pt x="2635" y="2447"/>
                  </a:lnTo>
                  <a:lnTo>
                    <a:pt x="2729" y="2334"/>
                  </a:lnTo>
                  <a:lnTo>
                    <a:pt x="2786" y="2202"/>
                  </a:lnTo>
                  <a:lnTo>
                    <a:pt x="2861" y="2071"/>
                  </a:lnTo>
                  <a:lnTo>
                    <a:pt x="2917" y="1939"/>
                  </a:lnTo>
                  <a:lnTo>
                    <a:pt x="2936" y="1807"/>
                  </a:lnTo>
                  <a:lnTo>
                    <a:pt x="2974" y="1657"/>
                  </a:lnTo>
                  <a:lnTo>
                    <a:pt x="2974" y="1506"/>
                  </a:lnTo>
                  <a:lnTo>
                    <a:pt x="2974" y="1337"/>
                  </a:lnTo>
                  <a:lnTo>
                    <a:pt x="2936" y="1205"/>
                  </a:lnTo>
                  <a:lnTo>
                    <a:pt x="2917" y="1055"/>
                  </a:lnTo>
                  <a:lnTo>
                    <a:pt x="2861" y="923"/>
                  </a:lnTo>
                  <a:lnTo>
                    <a:pt x="2786" y="791"/>
                  </a:lnTo>
                  <a:lnTo>
                    <a:pt x="2729" y="659"/>
                  </a:lnTo>
                  <a:lnTo>
                    <a:pt x="2635" y="546"/>
                  </a:lnTo>
                  <a:lnTo>
                    <a:pt x="2541" y="434"/>
                  </a:lnTo>
                  <a:lnTo>
                    <a:pt x="2428" y="339"/>
                  </a:lnTo>
                  <a:lnTo>
                    <a:pt x="2315" y="264"/>
                  </a:lnTo>
                  <a:lnTo>
                    <a:pt x="2202" y="189"/>
                  </a:lnTo>
                  <a:lnTo>
                    <a:pt x="2071" y="132"/>
                  </a:lnTo>
                  <a:lnTo>
                    <a:pt x="1920" y="76"/>
                  </a:lnTo>
                  <a:lnTo>
                    <a:pt x="1788" y="38"/>
                  </a:lnTo>
                  <a:lnTo>
                    <a:pt x="1638" y="19"/>
                  </a:lnTo>
                  <a:lnTo>
                    <a:pt x="1487"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26" name="Google Shape;2626;p30"/>
            <p:cNvSpPr/>
            <p:nvPr/>
          </p:nvSpPr>
          <p:spPr>
            <a:xfrm>
              <a:off x="9127052" y="4076395"/>
              <a:ext cx="113983" cy="113030"/>
            </a:xfrm>
            <a:custGeom>
              <a:avLst/>
              <a:gdLst/>
              <a:ahLst/>
              <a:cxnLst/>
              <a:rect l="l" t="t" r="r" b="b"/>
              <a:pathLst>
                <a:path w="2259" h="2240" fill="none" extrusionOk="0">
                  <a:moveTo>
                    <a:pt x="1129" y="2240"/>
                  </a:moveTo>
                  <a:lnTo>
                    <a:pt x="1129" y="2240"/>
                  </a:lnTo>
                  <a:lnTo>
                    <a:pt x="1016" y="2240"/>
                  </a:lnTo>
                  <a:lnTo>
                    <a:pt x="903" y="2221"/>
                  </a:lnTo>
                  <a:lnTo>
                    <a:pt x="678" y="2164"/>
                  </a:lnTo>
                  <a:lnTo>
                    <a:pt x="489" y="2051"/>
                  </a:lnTo>
                  <a:lnTo>
                    <a:pt x="320" y="1920"/>
                  </a:lnTo>
                  <a:lnTo>
                    <a:pt x="188" y="1750"/>
                  </a:lnTo>
                  <a:lnTo>
                    <a:pt x="94" y="1562"/>
                  </a:lnTo>
                  <a:lnTo>
                    <a:pt x="19" y="1355"/>
                  </a:lnTo>
                  <a:lnTo>
                    <a:pt x="0" y="1242"/>
                  </a:lnTo>
                  <a:lnTo>
                    <a:pt x="0" y="1129"/>
                  </a:lnTo>
                  <a:lnTo>
                    <a:pt x="0" y="1129"/>
                  </a:lnTo>
                  <a:lnTo>
                    <a:pt x="0" y="997"/>
                  </a:lnTo>
                  <a:lnTo>
                    <a:pt x="19" y="885"/>
                  </a:lnTo>
                  <a:lnTo>
                    <a:pt x="94" y="678"/>
                  </a:lnTo>
                  <a:lnTo>
                    <a:pt x="188" y="489"/>
                  </a:lnTo>
                  <a:lnTo>
                    <a:pt x="320" y="320"/>
                  </a:lnTo>
                  <a:lnTo>
                    <a:pt x="489" y="188"/>
                  </a:lnTo>
                  <a:lnTo>
                    <a:pt x="678" y="75"/>
                  </a:lnTo>
                  <a:lnTo>
                    <a:pt x="903" y="19"/>
                  </a:lnTo>
                  <a:lnTo>
                    <a:pt x="1016" y="0"/>
                  </a:lnTo>
                  <a:lnTo>
                    <a:pt x="1129" y="0"/>
                  </a:lnTo>
                  <a:lnTo>
                    <a:pt x="1129" y="0"/>
                  </a:lnTo>
                  <a:lnTo>
                    <a:pt x="1242" y="0"/>
                  </a:lnTo>
                  <a:lnTo>
                    <a:pt x="1355" y="19"/>
                  </a:lnTo>
                  <a:lnTo>
                    <a:pt x="1562" y="75"/>
                  </a:lnTo>
                  <a:lnTo>
                    <a:pt x="1750" y="188"/>
                  </a:lnTo>
                  <a:lnTo>
                    <a:pt x="1920" y="320"/>
                  </a:lnTo>
                  <a:lnTo>
                    <a:pt x="2070" y="489"/>
                  </a:lnTo>
                  <a:lnTo>
                    <a:pt x="2164" y="678"/>
                  </a:lnTo>
                  <a:lnTo>
                    <a:pt x="2240" y="885"/>
                  </a:lnTo>
                  <a:lnTo>
                    <a:pt x="2240" y="997"/>
                  </a:lnTo>
                  <a:lnTo>
                    <a:pt x="2258" y="1129"/>
                  </a:lnTo>
                  <a:lnTo>
                    <a:pt x="2258" y="1129"/>
                  </a:lnTo>
                  <a:lnTo>
                    <a:pt x="2240" y="1242"/>
                  </a:lnTo>
                  <a:lnTo>
                    <a:pt x="2240" y="1355"/>
                  </a:lnTo>
                  <a:lnTo>
                    <a:pt x="2164" y="1562"/>
                  </a:lnTo>
                  <a:lnTo>
                    <a:pt x="2070" y="1750"/>
                  </a:lnTo>
                  <a:lnTo>
                    <a:pt x="1920" y="1920"/>
                  </a:lnTo>
                  <a:lnTo>
                    <a:pt x="1750" y="2051"/>
                  </a:lnTo>
                  <a:lnTo>
                    <a:pt x="1562" y="2164"/>
                  </a:lnTo>
                  <a:lnTo>
                    <a:pt x="1355" y="2221"/>
                  </a:lnTo>
                  <a:lnTo>
                    <a:pt x="1242" y="2240"/>
                  </a:lnTo>
                  <a:lnTo>
                    <a:pt x="1129" y="224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27" name="Google Shape;2627;p30"/>
            <p:cNvSpPr/>
            <p:nvPr/>
          </p:nvSpPr>
          <p:spPr>
            <a:xfrm>
              <a:off x="9127052" y="4076395"/>
              <a:ext cx="113983" cy="113030"/>
            </a:xfrm>
            <a:custGeom>
              <a:avLst/>
              <a:gdLst/>
              <a:ahLst/>
              <a:cxnLst/>
              <a:rect l="l" t="t" r="r" b="b"/>
              <a:pathLst>
                <a:path w="2259" h="2240" extrusionOk="0">
                  <a:moveTo>
                    <a:pt x="1016" y="0"/>
                  </a:moveTo>
                  <a:lnTo>
                    <a:pt x="903" y="19"/>
                  </a:lnTo>
                  <a:lnTo>
                    <a:pt x="678" y="75"/>
                  </a:lnTo>
                  <a:lnTo>
                    <a:pt x="489" y="188"/>
                  </a:lnTo>
                  <a:lnTo>
                    <a:pt x="320" y="320"/>
                  </a:lnTo>
                  <a:lnTo>
                    <a:pt x="188" y="489"/>
                  </a:lnTo>
                  <a:lnTo>
                    <a:pt x="94" y="678"/>
                  </a:lnTo>
                  <a:lnTo>
                    <a:pt x="19" y="885"/>
                  </a:lnTo>
                  <a:lnTo>
                    <a:pt x="0" y="997"/>
                  </a:lnTo>
                  <a:lnTo>
                    <a:pt x="0" y="1129"/>
                  </a:lnTo>
                  <a:lnTo>
                    <a:pt x="0" y="1242"/>
                  </a:lnTo>
                  <a:lnTo>
                    <a:pt x="19" y="1355"/>
                  </a:lnTo>
                  <a:lnTo>
                    <a:pt x="94" y="1562"/>
                  </a:lnTo>
                  <a:lnTo>
                    <a:pt x="188" y="1750"/>
                  </a:lnTo>
                  <a:lnTo>
                    <a:pt x="320" y="1920"/>
                  </a:lnTo>
                  <a:lnTo>
                    <a:pt x="489" y="2051"/>
                  </a:lnTo>
                  <a:lnTo>
                    <a:pt x="678" y="2164"/>
                  </a:lnTo>
                  <a:lnTo>
                    <a:pt x="903" y="2221"/>
                  </a:lnTo>
                  <a:lnTo>
                    <a:pt x="1016" y="2240"/>
                  </a:lnTo>
                  <a:lnTo>
                    <a:pt x="1242" y="2240"/>
                  </a:lnTo>
                  <a:lnTo>
                    <a:pt x="1355" y="2221"/>
                  </a:lnTo>
                  <a:lnTo>
                    <a:pt x="1562" y="2164"/>
                  </a:lnTo>
                  <a:lnTo>
                    <a:pt x="1750" y="2051"/>
                  </a:lnTo>
                  <a:lnTo>
                    <a:pt x="1920" y="1920"/>
                  </a:lnTo>
                  <a:lnTo>
                    <a:pt x="2070" y="1750"/>
                  </a:lnTo>
                  <a:lnTo>
                    <a:pt x="2164" y="1562"/>
                  </a:lnTo>
                  <a:lnTo>
                    <a:pt x="2240" y="1355"/>
                  </a:lnTo>
                  <a:lnTo>
                    <a:pt x="2240" y="1242"/>
                  </a:lnTo>
                  <a:lnTo>
                    <a:pt x="2258" y="1129"/>
                  </a:lnTo>
                  <a:lnTo>
                    <a:pt x="2240" y="997"/>
                  </a:lnTo>
                  <a:lnTo>
                    <a:pt x="2240" y="885"/>
                  </a:lnTo>
                  <a:lnTo>
                    <a:pt x="2164" y="678"/>
                  </a:lnTo>
                  <a:lnTo>
                    <a:pt x="2070" y="489"/>
                  </a:lnTo>
                  <a:lnTo>
                    <a:pt x="1920" y="320"/>
                  </a:lnTo>
                  <a:lnTo>
                    <a:pt x="1750" y="188"/>
                  </a:lnTo>
                  <a:lnTo>
                    <a:pt x="1562" y="75"/>
                  </a:lnTo>
                  <a:lnTo>
                    <a:pt x="1355" y="19"/>
                  </a:lnTo>
                  <a:lnTo>
                    <a:pt x="124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28" name="Google Shape;2628;p30"/>
            <p:cNvSpPr/>
            <p:nvPr/>
          </p:nvSpPr>
          <p:spPr>
            <a:xfrm>
              <a:off x="9127052" y="4076395"/>
              <a:ext cx="113983" cy="113030"/>
            </a:xfrm>
            <a:custGeom>
              <a:avLst/>
              <a:gdLst/>
              <a:ahLst/>
              <a:cxnLst/>
              <a:rect l="l" t="t" r="r" b="b"/>
              <a:pathLst>
                <a:path w="2259" h="2240" fill="none" extrusionOk="0">
                  <a:moveTo>
                    <a:pt x="2258" y="1129"/>
                  </a:moveTo>
                  <a:lnTo>
                    <a:pt x="2258" y="1129"/>
                  </a:lnTo>
                  <a:lnTo>
                    <a:pt x="2240" y="1242"/>
                  </a:lnTo>
                  <a:lnTo>
                    <a:pt x="2240" y="1355"/>
                  </a:lnTo>
                  <a:lnTo>
                    <a:pt x="2164" y="1562"/>
                  </a:lnTo>
                  <a:lnTo>
                    <a:pt x="2070" y="1750"/>
                  </a:lnTo>
                  <a:lnTo>
                    <a:pt x="1920" y="1920"/>
                  </a:lnTo>
                  <a:lnTo>
                    <a:pt x="1750" y="2051"/>
                  </a:lnTo>
                  <a:lnTo>
                    <a:pt x="1562" y="2164"/>
                  </a:lnTo>
                  <a:lnTo>
                    <a:pt x="1355" y="2221"/>
                  </a:lnTo>
                  <a:lnTo>
                    <a:pt x="1242" y="2240"/>
                  </a:lnTo>
                  <a:lnTo>
                    <a:pt x="1129" y="2240"/>
                  </a:lnTo>
                  <a:lnTo>
                    <a:pt x="1129" y="2240"/>
                  </a:lnTo>
                  <a:lnTo>
                    <a:pt x="1016" y="2240"/>
                  </a:lnTo>
                  <a:lnTo>
                    <a:pt x="903" y="2221"/>
                  </a:lnTo>
                  <a:lnTo>
                    <a:pt x="678" y="2164"/>
                  </a:lnTo>
                  <a:lnTo>
                    <a:pt x="489" y="2051"/>
                  </a:lnTo>
                  <a:lnTo>
                    <a:pt x="320" y="1920"/>
                  </a:lnTo>
                  <a:lnTo>
                    <a:pt x="188" y="1750"/>
                  </a:lnTo>
                  <a:lnTo>
                    <a:pt x="94" y="1562"/>
                  </a:lnTo>
                  <a:lnTo>
                    <a:pt x="19" y="1355"/>
                  </a:lnTo>
                  <a:lnTo>
                    <a:pt x="0" y="1242"/>
                  </a:lnTo>
                  <a:lnTo>
                    <a:pt x="0" y="1129"/>
                  </a:lnTo>
                  <a:lnTo>
                    <a:pt x="0" y="1129"/>
                  </a:lnTo>
                  <a:lnTo>
                    <a:pt x="0" y="997"/>
                  </a:lnTo>
                  <a:lnTo>
                    <a:pt x="19" y="885"/>
                  </a:lnTo>
                  <a:lnTo>
                    <a:pt x="94" y="678"/>
                  </a:lnTo>
                  <a:lnTo>
                    <a:pt x="188" y="489"/>
                  </a:lnTo>
                  <a:lnTo>
                    <a:pt x="320" y="320"/>
                  </a:lnTo>
                  <a:lnTo>
                    <a:pt x="489" y="188"/>
                  </a:lnTo>
                  <a:lnTo>
                    <a:pt x="678" y="75"/>
                  </a:lnTo>
                  <a:lnTo>
                    <a:pt x="903" y="19"/>
                  </a:lnTo>
                  <a:lnTo>
                    <a:pt x="1016" y="0"/>
                  </a:lnTo>
                  <a:lnTo>
                    <a:pt x="1129" y="0"/>
                  </a:lnTo>
                  <a:lnTo>
                    <a:pt x="1129" y="0"/>
                  </a:lnTo>
                  <a:lnTo>
                    <a:pt x="1242" y="0"/>
                  </a:lnTo>
                  <a:lnTo>
                    <a:pt x="1355" y="19"/>
                  </a:lnTo>
                  <a:lnTo>
                    <a:pt x="1562" y="75"/>
                  </a:lnTo>
                  <a:lnTo>
                    <a:pt x="1750" y="188"/>
                  </a:lnTo>
                  <a:lnTo>
                    <a:pt x="1920" y="320"/>
                  </a:lnTo>
                  <a:lnTo>
                    <a:pt x="2070" y="489"/>
                  </a:lnTo>
                  <a:lnTo>
                    <a:pt x="2164" y="678"/>
                  </a:lnTo>
                  <a:lnTo>
                    <a:pt x="2240" y="885"/>
                  </a:lnTo>
                  <a:lnTo>
                    <a:pt x="2240" y="997"/>
                  </a:lnTo>
                  <a:lnTo>
                    <a:pt x="2258" y="1129"/>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29" name="Google Shape;2629;p30"/>
            <p:cNvSpPr/>
            <p:nvPr/>
          </p:nvSpPr>
          <p:spPr>
            <a:xfrm>
              <a:off x="9408107" y="2972958"/>
              <a:ext cx="827099" cy="1601096"/>
            </a:xfrm>
            <a:custGeom>
              <a:avLst/>
              <a:gdLst/>
              <a:ahLst/>
              <a:cxnLst/>
              <a:rect l="l" t="t" r="r" b="b"/>
              <a:pathLst>
                <a:path w="16392" h="31730" extrusionOk="0">
                  <a:moveTo>
                    <a:pt x="659" y="0"/>
                  </a:moveTo>
                  <a:lnTo>
                    <a:pt x="0" y="31729"/>
                  </a:lnTo>
                  <a:lnTo>
                    <a:pt x="14943" y="31541"/>
                  </a:lnTo>
                  <a:lnTo>
                    <a:pt x="16392" y="226"/>
                  </a:lnTo>
                  <a:lnTo>
                    <a:pt x="659"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30" name="Google Shape;2630;p30"/>
            <p:cNvSpPr/>
            <p:nvPr/>
          </p:nvSpPr>
          <p:spPr>
            <a:xfrm>
              <a:off x="9408107" y="2972958"/>
              <a:ext cx="827099" cy="1601096"/>
            </a:xfrm>
            <a:custGeom>
              <a:avLst/>
              <a:gdLst/>
              <a:ahLst/>
              <a:cxnLst/>
              <a:rect l="l" t="t" r="r" b="b"/>
              <a:pathLst>
                <a:path w="16392" h="31730" fill="none" extrusionOk="0">
                  <a:moveTo>
                    <a:pt x="659" y="0"/>
                  </a:moveTo>
                  <a:lnTo>
                    <a:pt x="16392" y="226"/>
                  </a:lnTo>
                  <a:lnTo>
                    <a:pt x="14943" y="31541"/>
                  </a:lnTo>
                  <a:lnTo>
                    <a:pt x="0" y="31729"/>
                  </a:lnTo>
                  <a:lnTo>
                    <a:pt x="659"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31" name="Google Shape;2631;p30"/>
            <p:cNvSpPr/>
            <p:nvPr/>
          </p:nvSpPr>
          <p:spPr>
            <a:xfrm>
              <a:off x="9461291" y="3028967"/>
              <a:ext cx="739757" cy="1507089"/>
            </a:xfrm>
            <a:custGeom>
              <a:avLst/>
              <a:gdLst/>
              <a:ahLst/>
              <a:cxnLst/>
              <a:rect l="l" t="t" r="r" b="b"/>
              <a:pathLst>
                <a:path w="14661" h="29867" extrusionOk="0">
                  <a:moveTo>
                    <a:pt x="358" y="1"/>
                  </a:moveTo>
                  <a:lnTo>
                    <a:pt x="170" y="14943"/>
                  </a:lnTo>
                  <a:lnTo>
                    <a:pt x="0" y="29866"/>
                  </a:lnTo>
                  <a:lnTo>
                    <a:pt x="13268" y="29866"/>
                  </a:lnTo>
                  <a:lnTo>
                    <a:pt x="14660"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32" name="Google Shape;2632;p30"/>
            <p:cNvSpPr/>
            <p:nvPr/>
          </p:nvSpPr>
          <p:spPr>
            <a:xfrm>
              <a:off x="9461291" y="3028967"/>
              <a:ext cx="739757" cy="1507089"/>
            </a:xfrm>
            <a:custGeom>
              <a:avLst/>
              <a:gdLst/>
              <a:ahLst/>
              <a:cxnLst/>
              <a:rect l="l" t="t" r="r" b="b"/>
              <a:pathLst>
                <a:path w="14661" h="29867" fill="none" extrusionOk="0">
                  <a:moveTo>
                    <a:pt x="358" y="1"/>
                  </a:moveTo>
                  <a:lnTo>
                    <a:pt x="358" y="1"/>
                  </a:lnTo>
                  <a:lnTo>
                    <a:pt x="170" y="14943"/>
                  </a:lnTo>
                  <a:lnTo>
                    <a:pt x="0" y="29866"/>
                  </a:lnTo>
                  <a:lnTo>
                    <a:pt x="13268" y="29866"/>
                  </a:lnTo>
                  <a:lnTo>
                    <a:pt x="14660" y="1"/>
                  </a:lnTo>
                  <a:lnTo>
                    <a:pt x="358" y="1"/>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33" name="Google Shape;2633;p30"/>
            <p:cNvSpPr/>
            <p:nvPr/>
          </p:nvSpPr>
          <p:spPr>
            <a:xfrm>
              <a:off x="9961690" y="3589213"/>
              <a:ext cx="151070" cy="151077"/>
            </a:xfrm>
            <a:custGeom>
              <a:avLst/>
              <a:gdLst/>
              <a:ahLst/>
              <a:cxnLst/>
              <a:rect l="l" t="t" r="r" b="b"/>
              <a:pathLst>
                <a:path w="2994" h="2994" extrusionOk="0">
                  <a:moveTo>
                    <a:pt x="1619" y="377"/>
                  </a:moveTo>
                  <a:lnTo>
                    <a:pt x="1732" y="396"/>
                  </a:lnTo>
                  <a:lnTo>
                    <a:pt x="1939" y="453"/>
                  </a:lnTo>
                  <a:lnTo>
                    <a:pt x="2128" y="565"/>
                  </a:lnTo>
                  <a:lnTo>
                    <a:pt x="2297" y="697"/>
                  </a:lnTo>
                  <a:lnTo>
                    <a:pt x="2429" y="867"/>
                  </a:lnTo>
                  <a:lnTo>
                    <a:pt x="2542" y="1055"/>
                  </a:lnTo>
                  <a:lnTo>
                    <a:pt x="2598" y="1262"/>
                  </a:lnTo>
                  <a:lnTo>
                    <a:pt x="2617" y="1375"/>
                  </a:lnTo>
                  <a:lnTo>
                    <a:pt x="2636" y="1506"/>
                  </a:lnTo>
                  <a:lnTo>
                    <a:pt x="2617" y="1619"/>
                  </a:lnTo>
                  <a:lnTo>
                    <a:pt x="2598" y="1732"/>
                  </a:lnTo>
                  <a:lnTo>
                    <a:pt x="2542" y="1939"/>
                  </a:lnTo>
                  <a:lnTo>
                    <a:pt x="2429" y="2127"/>
                  </a:lnTo>
                  <a:lnTo>
                    <a:pt x="2297" y="2297"/>
                  </a:lnTo>
                  <a:lnTo>
                    <a:pt x="2128" y="2429"/>
                  </a:lnTo>
                  <a:lnTo>
                    <a:pt x="1939" y="2541"/>
                  </a:lnTo>
                  <a:lnTo>
                    <a:pt x="1732" y="2598"/>
                  </a:lnTo>
                  <a:lnTo>
                    <a:pt x="1619" y="2617"/>
                  </a:lnTo>
                  <a:lnTo>
                    <a:pt x="1394" y="2617"/>
                  </a:lnTo>
                  <a:lnTo>
                    <a:pt x="1281" y="2598"/>
                  </a:lnTo>
                  <a:lnTo>
                    <a:pt x="1055" y="2541"/>
                  </a:lnTo>
                  <a:lnTo>
                    <a:pt x="867" y="2429"/>
                  </a:lnTo>
                  <a:lnTo>
                    <a:pt x="697" y="2297"/>
                  </a:lnTo>
                  <a:lnTo>
                    <a:pt x="566" y="2127"/>
                  </a:lnTo>
                  <a:lnTo>
                    <a:pt x="453" y="1939"/>
                  </a:lnTo>
                  <a:lnTo>
                    <a:pt x="396" y="1732"/>
                  </a:lnTo>
                  <a:lnTo>
                    <a:pt x="377" y="1619"/>
                  </a:lnTo>
                  <a:lnTo>
                    <a:pt x="377" y="1506"/>
                  </a:lnTo>
                  <a:lnTo>
                    <a:pt x="377" y="1375"/>
                  </a:lnTo>
                  <a:lnTo>
                    <a:pt x="396" y="1262"/>
                  </a:lnTo>
                  <a:lnTo>
                    <a:pt x="453" y="1055"/>
                  </a:lnTo>
                  <a:lnTo>
                    <a:pt x="566" y="867"/>
                  </a:lnTo>
                  <a:lnTo>
                    <a:pt x="697" y="697"/>
                  </a:lnTo>
                  <a:lnTo>
                    <a:pt x="867" y="565"/>
                  </a:lnTo>
                  <a:lnTo>
                    <a:pt x="1055" y="453"/>
                  </a:lnTo>
                  <a:lnTo>
                    <a:pt x="1281" y="396"/>
                  </a:lnTo>
                  <a:lnTo>
                    <a:pt x="1394" y="377"/>
                  </a:lnTo>
                  <a:close/>
                  <a:moveTo>
                    <a:pt x="1506" y="1"/>
                  </a:moveTo>
                  <a:lnTo>
                    <a:pt x="1356" y="20"/>
                  </a:lnTo>
                  <a:lnTo>
                    <a:pt x="1205" y="39"/>
                  </a:lnTo>
                  <a:lnTo>
                    <a:pt x="1055" y="76"/>
                  </a:lnTo>
                  <a:lnTo>
                    <a:pt x="923" y="114"/>
                  </a:lnTo>
                  <a:lnTo>
                    <a:pt x="791" y="189"/>
                  </a:lnTo>
                  <a:lnTo>
                    <a:pt x="660" y="264"/>
                  </a:lnTo>
                  <a:lnTo>
                    <a:pt x="547" y="340"/>
                  </a:lnTo>
                  <a:lnTo>
                    <a:pt x="453" y="434"/>
                  </a:lnTo>
                  <a:lnTo>
                    <a:pt x="340" y="547"/>
                  </a:lnTo>
                  <a:lnTo>
                    <a:pt x="264" y="660"/>
                  </a:lnTo>
                  <a:lnTo>
                    <a:pt x="189" y="791"/>
                  </a:lnTo>
                  <a:lnTo>
                    <a:pt x="133" y="923"/>
                  </a:lnTo>
                  <a:lnTo>
                    <a:pt x="76" y="1055"/>
                  </a:lnTo>
                  <a:lnTo>
                    <a:pt x="39" y="1205"/>
                  </a:lnTo>
                  <a:lnTo>
                    <a:pt x="20" y="1337"/>
                  </a:lnTo>
                  <a:lnTo>
                    <a:pt x="1" y="1506"/>
                  </a:lnTo>
                  <a:lnTo>
                    <a:pt x="20" y="1657"/>
                  </a:lnTo>
                  <a:lnTo>
                    <a:pt x="39" y="1808"/>
                  </a:lnTo>
                  <a:lnTo>
                    <a:pt x="76" y="1939"/>
                  </a:lnTo>
                  <a:lnTo>
                    <a:pt x="133" y="2071"/>
                  </a:lnTo>
                  <a:lnTo>
                    <a:pt x="189" y="2203"/>
                  </a:lnTo>
                  <a:lnTo>
                    <a:pt x="264" y="2334"/>
                  </a:lnTo>
                  <a:lnTo>
                    <a:pt x="340" y="2447"/>
                  </a:lnTo>
                  <a:lnTo>
                    <a:pt x="453" y="2560"/>
                  </a:lnTo>
                  <a:lnTo>
                    <a:pt x="547" y="2654"/>
                  </a:lnTo>
                  <a:lnTo>
                    <a:pt x="660" y="2730"/>
                  </a:lnTo>
                  <a:lnTo>
                    <a:pt x="791" y="2805"/>
                  </a:lnTo>
                  <a:lnTo>
                    <a:pt x="923" y="2880"/>
                  </a:lnTo>
                  <a:lnTo>
                    <a:pt x="1055" y="2918"/>
                  </a:lnTo>
                  <a:lnTo>
                    <a:pt x="1205" y="2955"/>
                  </a:lnTo>
                  <a:lnTo>
                    <a:pt x="1356" y="2974"/>
                  </a:lnTo>
                  <a:lnTo>
                    <a:pt x="1506" y="2993"/>
                  </a:lnTo>
                  <a:lnTo>
                    <a:pt x="1657" y="2974"/>
                  </a:lnTo>
                  <a:lnTo>
                    <a:pt x="1808" y="2955"/>
                  </a:lnTo>
                  <a:lnTo>
                    <a:pt x="1939" y="2918"/>
                  </a:lnTo>
                  <a:lnTo>
                    <a:pt x="2071" y="2880"/>
                  </a:lnTo>
                  <a:lnTo>
                    <a:pt x="2203" y="2805"/>
                  </a:lnTo>
                  <a:lnTo>
                    <a:pt x="2335" y="2730"/>
                  </a:lnTo>
                  <a:lnTo>
                    <a:pt x="2447" y="2654"/>
                  </a:lnTo>
                  <a:lnTo>
                    <a:pt x="2560" y="2560"/>
                  </a:lnTo>
                  <a:lnTo>
                    <a:pt x="2654" y="2447"/>
                  </a:lnTo>
                  <a:lnTo>
                    <a:pt x="2730" y="2334"/>
                  </a:lnTo>
                  <a:lnTo>
                    <a:pt x="2805" y="2203"/>
                  </a:lnTo>
                  <a:lnTo>
                    <a:pt x="2880" y="2071"/>
                  </a:lnTo>
                  <a:lnTo>
                    <a:pt x="2918" y="1939"/>
                  </a:lnTo>
                  <a:lnTo>
                    <a:pt x="2956" y="1808"/>
                  </a:lnTo>
                  <a:lnTo>
                    <a:pt x="2974" y="1657"/>
                  </a:lnTo>
                  <a:lnTo>
                    <a:pt x="2993" y="1506"/>
                  </a:lnTo>
                  <a:lnTo>
                    <a:pt x="2974" y="1337"/>
                  </a:lnTo>
                  <a:lnTo>
                    <a:pt x="2956" y="1205"/>
                  </a:lnTo>
                  <a:lnTo>
                    <a:pt x="2918" y="1055"/>
                  </a:lnTo>
                  <a:lnTo>
                    <a:pt x="2880" y="923"/>
                  </a:lnTo>
                  <a:lnTo>
                    <a:pt x="2805" y="791"/>
                  </a:lnTo>
                  <a:lnTo>
                    <a:pt x="2730" y="660"/>
                  </a:lnTo>
                  <a:lnTo>
                    <a:pt x="2654" y="547"/>
                  </a:lnTo>
                  <a:lnTo>
                    <a:pt x="2560" y="434"/>
                  </a:lnTo>
                  <a:lnTo>
                    <a:pt x="2447" y="340"/>
                  </a:lnTo>
                  <a:lnTo>
                    <a:pt x="2335" y="264"/>
                  </a:lnTo>
                  <a:lnTo>
                    <a:pt x="2203" y="189"/>
                  </a:lnTo>
                  <a:lnTo>
                    <a:pt x="2071" y="114"/>
                  </a:lnTo>
                  <a:lnTo>
                    <a:pt x="1939" y="76"/>
                  </a:lnTo>
                  <a:lnTo>
                    <a:pt x="1808" y="39"/>
                  </a:lnTo>
                  <a:lnTo>
                    <a:pt x="1657" y="20"/>
                  </a:lnTo>
                  <a:lnTo>
                    <a:pt x="15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34" name="Google Shape;2634;p30"/>
            <p:cNvSpPr/>
            <p:nvPr/>
          </p:nvSpPr>
          <p:spPr>
            <a:xfrm>
              <a:off x="9980713" y="3608236"/>
              <a:ext cx="113983" cy="113030"/>
            </a:xfrm>
            <a:custGeom>
              <a:avLst/>
              <a:gdLst/>
              <a:ahLst/>
              <a:cxnLst/>
              <a:rect l="l" t="t" r="r" b="b"/>
              <a:pathLst>
                <a:path w="2259" h="2240" fill="none" extrusionOk="0">
                  <a:moveTo>
                    <a:pt x="1129" y="2240"/>
                  </a:moveTo>
                  <a:lnTo>
                    <a:pt x="1129" y="2240"/>
                  </a:lnTo>
                  <a:lnTo>
                    <a:pt x="1017" y="2240"/>
                  </a:lnTo>
                  <a:lnTo>
                    <a:pt x="904" y="2221"/>
                  </a:lnTo>
                  <a:lnTo>
                    <a:pt x="678" y="2164"/>
                  </a:lnTo>
                  <a:lnTo>
                    <a:pt x="490" y="2052"/>
                  </a:lnTo>
                  <a:lnTo>
                    <a:pt x="320" y="1920"/>
                  </a:lnTo>
                  <a:lnTo>
                    <a:pt x="189" y="1750"/>
                  </a:lnTo>
                  <a:lnTo>
                    <a:pt x="76" y="1562"/>
                  </a:lnTo>
                  <a:lnTo>
                    <a:pt x="19" y="1355"/>
                  </a:lnTo>
                  <a:lnTo>
                    <a:pt x="0" y="1242"/>
                  </a:lnTo>
                  <a:lnTo>
                    <a:pt x="0" y="1129"/>
                  </a:lnTo>
                  <a:lnTo>
                    <a:pt x="0" y="1129"/>
                  </a:lnTo>
                  <a:lnTo>
                    <a:pt x="0" y="998"/>
                  </a:lnTo>
                  <a:lnTo>
                    <a:pt x="19" y="885"/>
                  </a:lnTo>
                  <a:lnTo>
                    <a:pt x="76" y="678"/>
                  </a:lnTo>
                  <a:lnTo>
                    <a:pt x="189" y="490"/>
                  </a:lnTo>
                  <a:lnTo>
                    <a:pt x="320" y="320"/>
                  </a:lnTo>
                  <a:lnTo>
                    <a:pt x="490" y="188"/>
                  </a:lnTo>
                  <a:lnTo>
                    <a:pt x="678" y="76"/>
                  </a:lnTo>
                  <a:lnTo>
                    <a:pt x="904" y="19"/>
                  </a:lnTo>
                  <a:lnTo>
                    <a:pt x="1017" y="0"/>
                  </a:lnTo>
                  <a:lnTo>
                    <a:pt x="1129" y="0"/>
                  </a:lnTo>
                  <a:lnTo>
                    <a:pt x="1129" y="0"/>
                  </a:lnTo>
                  <a:lnTo>
                    <a:pt x="1242" y="0"/>
                  </a:lnTo>
                  <a:lnTo>
                    <a:pt x="1355" y="19"/>
                  </a:lnTo>
                  <a:lnTo>
                    <a:pt x="1562" y="76"/>
                  </a:lnTo>
                  <a:lnTo>
                    <a:pt x="1751" y="188"/>
                  </a:lnTo>
                  <a:lnTo>
                    <a:pt x="1920" y="320"/>
                  </a:lnTo>
                  <a:lnTo>
                    <a:pt x="2052" y="490"/>
                  </a:lnTo>
                  <a:lnTo>
                    <a:pt x="2165" y="678"/>
                  </a:lnTo>
                  <a:lnTo>
                    <a:pt x="2221" y="885"/>
                  </a:lnTo>
                  <a:lnTo>
                    <a:pt x="2240" y="998"/>
                  </a:lnTo>
                  <a:lnTo>
                    <a:pt x="2259" y="1129"/>
                  </a:lnTo>
                  <a:lnTo>
                    <a:pt x="2259" y="1129"/>
                  </a:lnTo>
                  <a:lnTo>
                    <a:pt x="2240" y="1242"/>
                  </a:lnTo>
                  <a:lnTo>
                    <a:pt x="2221" y="1355"/>
                  </a:lnTo>
                  <a:lnTo>
                    <a:pt x="2165" y="1562"/>
                  </a:lnTo>
                  <a:lnTo>
                    <a:pt x="2052" y="1750"/>
                  </a:lnTo>
                  <a:lnTo>
                    <a:pt x="1920" y="1920"/>
                  </a:lnTo>
                  <a:lnTo>
                    <a:pt x="1751" y="2052"/>
                  </a:lnTo>
                  <a:lnTo>
                    <a:pt x="1562" y="2164"/>
                  </a:lnTo>
                  <a:lnTo>
                    <a:pt x="1355" y="2221"/>
                  </a:lnTo>
                  <a:lnTo>
                    <a:pt x="1242" y="2240"/>
                  </a:lnTo>
                  <a:lnTo>
                    <a:pt x="1129" y="224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35" name="Google Shape;2635;p30"/>
            <p:cNvSpPr/>
            <p:nvPr/>
          </p:nvSpPr>
          <p:spPr>
            <a:xfrm>
              <a:off x="9980713" y="3608236"/>
              <a:ext cx="113983" cy="113030"/>
            </a:xfrm>
            <a:custGeom>
              <a:avLst/>
              <a:gdLst/>
              <a:ahLst/>
              <a:cxnLst/>
              <a:rect l="l" t="t" r="r" b="b"/>
              <a:pathLst>
                <a:path w="2259" h="2240" extrusionOk="0">
                  <a:moveTo>
                    <a:pt x="1017" y="0"/>
                  </a:moveTo>
                  <a:lnTo>
                    <a:pt x="904" y="19"/>
                  </a:lnTo>
                  <a:lnTo>
                    <a:pt x="678" y="76"/>
                  </a:lnTo>
                  <a:lnTo>
                    <a:pt x="490" y="188"/>
                  </a:lnTo>
                  <a:lnTo>
                    <a:pt x="320" y="320"/>
                  </a:lnTo>
                  <a:lnTo>
                    <a:pt x="189" y="490"/>
                  </a:lnTo>
                  <a:lnTo>
                    <a:pt x="76" y="678"/>
                  </a:lnTo>
                  <a:lnTo>
                    <a:pt x="19" y="885"/>
                  </a:lnTo>
                  <a:lnTo>
                    <a:pt x="0" y="998"/>
                  </a:lnTo>
                  <a:lnTo>
                    <a:pt x="0" y="1129"/>
                  </a:lnTo>
                  <a:lnTo>
                    <a:pt x="0" y="1242"/>
                  </a:lnTo>
                  <a:lnTo>
                    <a:pt x="19" y="1355"/>
                  </a:lnTo>
                  <a:lnTo>
                    <a:pt x="76" y="1562"/>
                  </a:lnTo>
                  <a:lnTo>
                    <a:pt x="189" y="1750"/>
                  </a:lnTo>
                  <a:lnTo>
                    <a:pt x="320" y="1920"/>
                  </a:lnTo>
                  <a:lnTo>
                    <a:pt x="490" y="2052"/>
                  </a:lnTo>
                  <a:lnTo>
                    <a:pt x="678" y="2164"/>
                  </a:lnTo>
                  <a:lnTo>
                    <a:pt x="904" y="2221"/>
                  </a:lnTo>
                  <a:lnTo>
                    <a:pt x="1017" y="2240"/>
                  </a:lnTo>
                  <a:lnTo>
                    <a:pt x="1242" y="2240"/>
                  </a:lnTo>
                  <a:lnTo>
                    <a:pt x="1355" y="2221"/>
                  </a:lnTo>
                  <a:lnTo>
                    <a:pt x="1562" y="2164"/>
                  </a:lnTo>
                  <a:lnTo>
                    <a:pt x="1751" y="2052"/>
                  </a:lnTo>
                  <a:lnTo>
                    <a:pt x="1920" y="1920"/>
                  </a:lnTo>
                  <a:lnTo>
                    <a:pt x="2052" y="1750"/>
                  </a:lnTo>
                  <a:lnTo>
                    <a:pt x="2165" y="1562"/>
                  </a:lnTo>
                  <a:lnTo>
                    <a:pt x="2221" y="1355"/>
                  </a:lnTo>
                  <a:lnTo>
                    <a:pt x="2240" y="1242"/>
                  </a:lnTo>
                  <a:lnTo>
                    <a:pt x="2259" y="1129"/>
                  </a:lnTo>
                  <a:lnTo>
                    <a:pt x="2240" y="998"/>
                  </a:lnTo>
                  <a:lnTo>
                    <a:pt x="2221" y="885"/>
                  </a:lnTo>
                  <a:lnTo>
                    <a:pt x="2165" y="678"/>
                  </a:lnTo>
                  <a:lnTo>
                    <a:pt x="2052" y="490"/>
                  </a:lnTo>
                  <a:lnTo>
                    <a:pt x="1920" y="320"/>
                  </a:lnTo>
                  <a:lnTo>
                    <a:pt x="1751" y="188"/>
                  </a:lnTo>
                  <a:lnTo>
                    <a:pt x="1562" y="76"/>
                  </a:lnTo>
                  <a:lnTo>
                    <a:pt x="1355" y="19"/>
                  </a:lnTo>
                  <a:lnTo>
                    <a:pt x="124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36" name="Google Shape;2636;p30"/>
            <p:cNvSpPr/>
            <p:nvPr/>
          </p:nvSpPr>
          <p:spPr>
            <a:xfrm>
              <a:off x="9980713" y="3608236"/>
              <a:ext cx="113983" cy="113030"/>
            </a:xfrm>
            <a:custGeom>
              <a:avLst/>
              <a:gdLst/>
              <a:ahLst/>
              <a:cxnLst/>
              <a:rect l="l" t="t" r="r" b="b"/>
              <a:pathLst>
                <a:path w="2259" h="2240" fill="none" extrusionOk="0">
                  <a:moveTo>
                    <a:pt x="2259" y="1129"/>
                  </a:moveTo>
                  <a:lnTo>
                    <a:pt x="2259" y="1129"/>
                  </a:lnTo>
                  <a:lnTo>
                    <a:pt x="2240" y="1242"/>
                  </a:lnTo>
                  <a:lnTo>
                    <a:pt x="2221" y="1355"/>
                  </a:lnTo>
                  <a:lnTo>
                    <a:pt x="2165" y="1562"/>
                  </a:lnTo>
                  <a:lnTo>
                    <a:pt x="2052" y="1750"/>
                  </a:lnTo>
                  <a:lnTo>
                    <a:pt x="1920" y="1920"/>
                  </a:lnTo>
                  <a:lnTo>
                    <a:pt x="1751" y="2052"/>
                  </a:lnTo>
                  <a:lnTo>
                    <a:pt x="1562" y="2164"/>
                  </a:lnTo>
                  <a:lnTo>
                    <a:pt x="1355" y="2221"/>
                  </a:lnTo>
                  <a:lnTo>
                    <a:pt x="1242" y="2240"/>
                  </a:lnTo>
                  <a:lnTo>
                    <a:pt x="1129" y="2240"/>
                  </a:lnTo>
                  <a:lnTo>
                    <a:pt x="1129" y="2240"/>
                  </a:lnTo>
                  <a:lnTo>
                    <a:pt x="1017" y="2240"/>
                  </a:lnTo>
                  <a:lnTo>
                    <a:pt x="904" y="2221"/>
                  </a:lnTo>
                  <a:lnTo>
                    <a:pt x="678" y="2164"/>
                  </a:lnTo>
                  <a:lnTo>
                    <a:pt x="490" y="2052"/>
                  </a:lnTo>
                  <a:lnTo>
                    <a:pt x="320" y="1920"/>
                  </a:lnTo>
                  <a:lnTo>
                    <a:pt x="189" y="1750"/>
                  </a:lnTo>
                  <a:lnTo>
                    <a:pt x="76" y="1562"/>
                  </a:lnTo>
                  <a:lnTo>
                    <a:pt x="19" y="1355"/>
                  </a:lnTo>
                  <a:lnTo>
                    <a:pt x="0" y="1242"/>
                  </a:lnTo>
                  <a:lnTo>
                    <a:pt x="0" y="1129"/>
                  </a:lnTo>
                  <a:lnTo>
                    <a:pt x="0" y="1129"/>
                  </a:lnTo>
                  <a:lnTo>
                    <a:pt x="0" y="998"/>
                  </a:lnTo>
                  <a:lnTo>
                    <a:pt x="19" y="885"/>
                  </a:lnTo>
                  <a:lnTo>
                    <a:pt x="76" y="678"/>
                  </a:lnTo>
                  <a:lnTo>
                    <a:pt x="189" y="490"/>
                  </a:lnTo>
                  <a:lnTo>
                    <a:pt x="320" y="320"/>
                  </a:lnTo>
                  <a:lnTo>
                    <a:pt x="490" y="188"/>
                  </a:lnTo>
                  <a:lnTo>
                    <a:pt x="678" y="76"/>
                  </a:lnTo>
                  <a:lnTo>
                    <a:pt x="904" y="19"/>
                  </a:lnTo>
                  <a:lnTo>
                    <a:pt x="1017" y="0"/>
                  </a:lnTo>
                  <a:lnTo>
                    <a:pt x="1129" y="0"/>
                  </a:lnTo>
                  <a:lnTo>
                    <a:pt x="1129" y="0"/>
                  </a:lnTo>
                  <a:lnTo>
                    <a:pt x="1242" y="0"/>
                  </a:lnTo>
                  <a:lnTo>
                    <a:pt x="1355" y="19"/>
                  </a:lnTo>
                  <a:lnTo>
                    <a:pt x="1562" y="76"/>
                  </a:lnTo>
                  <a:lnTo>
                    <a:pt x="1751" y="188"/>
                  </a:lnTo>
                  <a:lnTo>
                    <a:pt x="1920" y="320"/>
                  </a:lnTo>
                  <a:lnTo>
                    <a:pt x="2052" y="490"/>
                  </a:lnTo>
                  <a:lnTo>
                    <a:pt x="2165" y="678"/>
                  </a:lnTo>
                  <a:lnTo>
                    <a:pt x="2221" y="885"/>
                  </a:lnTo>
                  <a:lnTo>
                    <a:pt x="2240" y="998"/>
                  </a:lnTo>
                  <a:lnTo>
                    <a:pt x="2259" y="1129"/>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37" name="Google Shape;2637;p30"/>
            <p:cNvSpPr/>
            <p:nvPr/>
          </p:nvSpPr>
          <p:spPr>
            <a:xfrm>
              <a:off x="10043382" y="3623424"/>
              <a:ext cx="38045" cy="54194"/>
            </a:xfrm>
            <a:custGeom>
              <a:avLst/>
              <a:gdLst/>
              <a:ahLst/>
              <a:cxnLst/>
              <a:rect l="l" t="t" r="r" b="b"/>
              <a:pathLst>
                <a:path w="754" h="1074" extrusionOk="0">
                  <a:moveTo>
                    <a:pt x="113" y="0"/>
                  </a:moveTo>
                  <a:lnTo>
                    <a:pt x="57" y="19"/>
                  </a:lnTo>
                  <a:lnTo>
                    <a:pt x="19" y="76"/>
                  </a:lnTo>
                  <a:lnTo>
                    <a:pt x="0" y="94"/>
                  </a:lnTo>
                  <a:lnTo>
                    <a:pt x="19" y="132"/>
                  </a:lnTo>
                  <a:lnTo>
                    <a:pt x="38" y="151"/>
                  </a:lnTo>
                  <a:lnTo>
                    <a:pt x="76" y="170"/>
                  </a:lnTo>
                  <a:lnTo>
                    <a:pt x="94" y="151"/>
                  </a:lnTo>
                  <a:lnTo>
                    <a:pt x="245" y="358"/>
                  </a:lnTo>
                  <a:lnTo>
                    <a:pt x="320" y="471"/>
                  </a:lnTo>
                  <a:lnTo>
                    <a:pt x="358" y="603"/>
                  </a:lnTo>
                  <a:lnTo>
                    <a:pt x="377" y="715"/>
                  </a:lnTo>
                  <a:lnTo>
                    <a:pt x="396" y="828"/>
                  </a:lnTo>
                  <a:lnTo>
                    <a:pt x="433" y="941"/>
                  </a:lnTo>
                  <a:lnTo>
                    <a:pt x="452" y="979"/>
                  </a:lnTo>
                  <a:lnTo>
                    <a:pt x="490" y="1035"/>
                  </a:lnTo>
                  <a:lnTo>
                    <a:pt x="546" y="1054"/>
                  </a:lnTo>
                  <a:lnTo>
                    <a:pt x="584" y="1073"/>
                  </a:lnTo>
                  <a:lnTo>
                    <a:pt x="621" y="1054"/>
                  </a:lnTo>
                  <a:lnTo>
                    <a:pt x="678" y="1035"/>
                  </a:lnTo>
                  <a:lnTo>
                    <a:pt x="734" y="941"/>
                  </a:lnTo>
                  <a:lnTo>
                    <a:pt x="753" y="847"/>
                  </a:lnTo>
                  <a:lnTo>
                    <a:pt x="753" y="753"/>
                  </a:lnTo>
                  <a:lnTo>
                    <a:pt x="734" y="640"/>
                  </a:lnTo>
                  <a:lnTo>
                    <a:pt x="678" y="546"/>
                  </a:lnTo>
                  <a:lnTo>
                    <a:pt x="640" y="433"/>
                  </a:lnTo>
                  <a:lnTo>
                    <a:pt x="527" y="283"/>
                  </a:lnTo>
                  <a:lnTo>
                    <a:pt x="452" y="207"/>
                  </a:lnTo>
                  <a:lnTo>
                    <a:pt x="358" y="113"/>
                  </a:lnTo>
                  <a:lnTo>
                    <a:pt x="245" y="19"/>
                  </a:lnTo>
                  <a:lnTo>
                    <a:pt x="170"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4" name="Google Shape;3056;p33">
            <a:extLst>
              <a:ext uri="{FF2B5EF4-FFF2-40B4-BE49-F238E27FC236}">
                <a16:creationId xmlns:a16="http://schemas.microsoft.com/office/drawing/2014/main" id="{765CE30C-DF47-550F-BF6E-5AA5A441EB3F}"/>
              </a:ext>
            </a:extLst>
          </p:cNvPr>
          <p:cNvGrpSpPr/>
          <p:nvPr/>
        </p:nvGrpSpPr>
        <p:grpSpPr>
          <a:xfrm>
            <a:off x="4810605" y="5527488"/>
            <a:ext cx="2570791" cy="1589195"/>
            <a:chOff x="3607954" y="3785228"/>
            <a:chExt cx="1928093" cy="1191896"/>
          </a:xfrm>
        </p:grpSpPr>
        <p:grpSp>
          <p:nvGrpSpPr>
            <p:cNvPr id="5" name="Google Shape;3057;p33">
              <a:extLst>
                <a:ext uri="{FF2B5EF4-FFF2-40B4-BE49-F238E27FC236}">
                  <a16:creationId xmlns:a16="http://schemas.microsoft.com/office/drawing/2014/main" id="{EA3C733F-3477-66DC-1AB5-5E038A93846A}"/>
                </a:ext>
              </a:extLst>
            </p:cNvPr>
            <p:cNvGrpSpPr/>
            <p:nvPr/>
          </p:nvGrpSpPr>
          <p:grpSpPr>
            <a:xfrm>
              <a:off x="3607954" y="4293957"/>
              <a:ext cx="1928093" cy="683168"/>
              <a:chOff x="3607954" y="4217757"/>
              <a:chExt cx="1928093" cy="683168"/>
            </a:xfrm>
          </p:grpSpPr>
          <p:sp>
            <p:nvSpPr>
              <p:cNvPr id="23" name="Google Shape;3058;p33">
                <a:extLst>
                  <a:ext uri="{FF2B5EF4-FFF2-40B4-BE49-F238E27FC236}">
                    <a16:creationId xmlns:a16="http://schemas.microsoft.com/office/drawing/2014/main" id="{15E4C55D-4CC8-5D83-E577-5023A6663002}"/>
                  </a:ext>
                </a:extLst>
              </p:cNvPr>
              <p:cNvSpPr/>
              <p:nvPr/>
            </p:nvSpPr>
            <p:spPr>
              <a:xfrm>
                <a:off x="3663150" y="4777500"/>
                <a:ext cx="1872896" cy="123425"/>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3059;p33">
                <a:extLst>
                  <a:ext uri="{FF2B5EF4-FFF2-40B4-BE49-F238E27FC236}">
                    <a16:creationId xmlns:a16="http://schemas.microsoft.com/office/drawing/2014/main" id="{E4988283-8763-DE04-4C93-EBB5D16AAB42}"/>
                  </a:ext>
                </a:extLst>
              </p:cNvPr>
              <p:cNvSpPr/>
              <p:nvPr/>
            </p:nvSpPr>
            <p:spPr>
              <a:xfrm>
                <a:off x="3888088" y="4322949"/>
                <a:ext cx="277533" cy="537884"/>
              </a:xfrm>
              <a:custGeom>
                <a:avLst/>
                <a:gdLst/>
                <a:ahLst/>
                <a:cxnLst/>
                <a:rect l="l" t="t" r="r" b="b"/>
                <a:pathLst>
                  <a:path w="10031" h="19441" extrusionOk="0">
                    <a:moveTo>
                      <a:pt x="3745" y="0"/>
                    </a:moveTo>
                    <a:lnTo>
                      <a:pt x="0" y="19440"/>
                    </a:lnTo>
                    <a:lnTo>
                      <a:pt x="1186" y="19440"/>
                    </a:lnTo>
                    <a:lnTo>
                      <a:pt x="1003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3060;p33">
                <a:extLst>
                  <a:ext uri="{FF2B5EF4-FFF2-40B4-BE49-F238E27FC236}">
                    <a16:creationId xmlns:a16="http://schemas.microsoft.com/office/drawing/2014/main" id="{51234654-FFF1-19A2-8A44-E6B3225BDCE2}"/>
                  </a:ext>
                </a:extLst>
              </p:cNvPr>
              <p:cNvSpPr/>
              <p:nvPr/>
            </p:nvSpPr>
            <p:spPr>
              <a:xfrm>
                <a:off x="3971893" y="4327625"/>
                <a:ext cx="191653" cy="96892"/>
              </a:xfrm>
              <a:custGeom>
                <a:avLst/>
                <a:gdLst/>
                <a:ahLst/>
                <a:cxnLst/>
                <a:rect l="l" t="t" r="r" b="b"/>
                <a:pathLst>
                  <a:path w="6927" h="3502" extrusionOk="0">
                    <a:moveTo>
                      <a:pt x="6926" y="1"/>
                    </a:moveTo>
                    <a:lnTo>
                      <a:pt x="603" y="396"/>
                    </a:lnTo>
                    <a:lnTo>
                      <a:pt x="1" y="3501"/>
                    </a:lnTo>
                    <a:lnTo>
                      <a:pt x="1" y="3501"/>
                    </a:lnTo>
                    <a:lnTo>
                      <a:pt x="5722" y="2635"/>
                    </a:lnTo>
                    <a:lnTo>
                      <a:pt x="6926" y="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3061;p33">
                <a:extLst>
                  <a:ext uri="{FF2B5EF4-FFF2-40B4-BE49-F238E27FC236}">
                    <a16:creationId xmlns:a16="http://schemas.microsoft.com/office/drawing/2014/main" id="{BAE10B1F-E77B-A2C1-A4C8-06CC108408F1}"/>
                  </a:ext>
                </a:extLst>
              </p:cNvPr>
              <p:cNvSpPr/>
              <p:nvPr/>
            </p:nvSpPr>
            <p:spPr>
              <a:xfrm>
                <a:off x="4909631" y="4322949"/>
                <a:ext cx="278086" cy="537884"/>
              </a:xfrm>
              <a:custGeom>
                <a:avLst/>
                <a:gdLst/>
                <a:ahLst/>
                <a:cxnLst/>
                <a:rect l="l" t="t" r="r" b="b"/>
                <a:pathLst>
                  <a:path w="10051" h="19441" extrusionOk="0">
                    <a:moveTo>
                      <a:pt x="1" y="0"/>
                    </a:moveTo>
                    <a:lnTo>
                      <a:pt x="8865" y="19440"/>
                    </a:lnTo>
                    <a:lnTo>
                      <a:pt x="10050" y="19440"/>
                    </a:lnTo>
                    <a:lnTo>
                      <a:pt x="6305"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3062;p33">
                <a:extLst>
                  <a:ext uri="{FF2B5EF4-FFF2-40B4-BE49-F238E27FC236}">
                    <a16:creationId xmlns:a16="http://schemas.microsoft.com/office/drawing/2014/main" id="{51094DF8-EC78-B51A-CDB6-511334B91A24}"/>
                  </a:ext>
                </a:extLst>
              </p:cNvPr>
              <p:cNvSpPr/>
              <p:nvPr/>
            </p:nvSpPr>
            <p:spPr>
              <a:xfrm>
                <a:off x="4911734" y="4327625"/>
                <a:ext cx="191625" cy="96892"/>
              </a:xfrm>
              <a:custGeom>
                <a:avLst/>
                <a:gdLst/>
                <a:ahLst/>
                <a:cxnLst/>
                <a:rect l="l" t="t" r="r" b="b"/>
                <a:pathLst>
                  <a:path w="6926" h="3502" extrusionOk="0">
                    <a:moveTo>
                      <a:pt x="0" y="1"/>
                    </a:moveTo>
                    <a:lnTo>
                      <a:pt x="1205" y="2635"/>
                    </a:lnTo>
                    <a:lnTo>
                      <a:pt x="6926" y="3501"/>
                    </a:lnTo>
                    <a:lnTo>
                      <a:pt x="6926" y="3501"/>
                    </a:lnTo>
                    <a:lnTo>
                      <a:pt x="6323" y="396"/>
                    </a:lnTo>
                    <a:lnTo>
                      <a:pt x="0" y="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3063;p33">
                <a:extLst>
                  <a:ext uri="{FF2B5EF4-FFF2-40B4-BE49-F238E27FC236}">
                    <a16:creationId xmlns:a16="http://schemas.microsoft.com/office/drawing/2014/main" id="{10C264F3-232F-924B-A240-624878B87301}"/>
                  </a:ext>
                </a:extLst>
              </p:cNvPr>
              <p:cNvSpPr/>
              <p:nvPr/>
            </p:nvSpPr>
            <p:spPr>
              <a:xfrm>
                <a:off x="3607954" y="4234938"/>
                <a:ext cx="1902583" cy="122401"/>
              </a:xfrm>
              <a:custGeom>
                <a:avLst/>
                <a:gdLst/>
                <a:ahLst/>
                <a:cxnLst/>
                <a:rect l="l" t="t" r="r" b="b"/>
                <a:pathLst>
                  <a:path w="68766" h="4424" extrusionOk="0">
                    <a:moveTo>
                      <a:pt x="34383" y="1"/>
                    </a:moveTo>
                    <a:lnTo>
                      <a:pt x="30864" y="20"/>
                    </a:lnTo>
                    <a:lnTo>
                      <a:pt x="27457" y="57"/>
                    </a:lnTo>
                    <a:lnTo>
                      <a:pt x="24164" y="114"/>
                    </a:lnTo>
                    <a:lnTo>
                      <a:pt x="21002" y="189"/>
                    </a:lnTo>
                    <a:lnTo>
                      <a:pt x="17991" y="283"/>
                    </a:lnTo>
                    <a:lnTo>
                      <a:pt x="15150" y="377"/>
                    </a:lnTo>
                    <a:lnTo>
                      <a:pt x="12515" y="509"/>
                    </a:lnTo>
                    <a:lnTo>
                      <a:pt x="10069" y="660"/>
                    </a:lnTo>
                    <a:lnTo>
                      <a:pt x="7848" y="810"/>
                    </a:lnTo>
                    <a:lnTo>
                      <a:pt x="5872" y="980"/>
                    </a:lnTo>
                    <a:lnTo>
                      <a:pt x="4141" y="1168"/>
                    </a:lnTo>
                    <a:lnTo>
                      <a:pt x="3388" y="1262"/>
                    </a:lnTo>
                    <a:lnTo>
                      <a:pt x="2710" y="1356"/>
                    </a:lnTo>
                    <a:lnTo>
                      <a:pt x="2089" y="1450"/>
                    </a:lnTo>
                    <a:lnTo>
                      <a:pt x="1544" y="1563"/>
                    </a:lnTo>
                    <a:lnTo>
                      <a:pt x="1073" y="1657"/>
                    </a:lnTo>
                    <a:lnTo>
                      <a:pt x="697" y="1770"/>
                    </a:lnTo>
                    <a:lnTo>
                      <a:pt x="396" y="1883"/>
                    </a:lnTo>
                    <a:lnTo>
                      <a:pt x="170" y="1996"/>
                    </a:lnTo>
                    <a:lnTo>
                      <a:pt x="94" y="2052"/>
                    </a:lnTo>
                    <a:lnTo>
                      <a:pt x="38" y="2109"/>
                    </a:lnTo>
                    <a:lnTo>
                      <a:pt x="19" y="2165"/>
                    </a:lnTo>
                    <a:lnTo>
                      <a:pt x="0" y="2222"/>
                    </a:lnTo>
                    <a:lnTo>
                      <a:pt x="19" y="2278"/>
                    </a:lnTo>
                    <a:lnTo>
                      <a:pt x="38" y="2335"/>
                    </a:lnTo>
                    <a:lnTo>
                      <a:pt x="94" y="2391"/>
                    </a:lnTo>
                    <a:lnTo>
                      <a:pt x="170" y="2447"/>
                    </a:lnTo>
                    <a:lnTo>
                      <a:pt x="396" y="2542"/>
                    </a:lnTo>
                    <a:lnTo>
                      <a:pt x="697" y="2654"/>
                    </a:lnTo>
                    <a:lnTo>
                      <a:pt x="1073" y="2767"/>
                    </a:lnTo>
                    <a:lnTo>
                      <a:pt x="1544" y="2861"/>
                    </a:lnTo>
                    <a:lnTo>
                      <a:pt x="2089" y="2974"/>
                    </a:lnTo>
                    <a:lnTo>
                      <a:pt x="2710" y="3068"/>
                    </a:lnTo>
                    <a:lnTo>
                      <a:pt x="3388" y="3163"/>
                    </a:lnTo>
                    <a:lnTo>
                      <a:pt x="4141" y="3257"/>
                    </a:lnTo>
                    <a:lnTo>
                      <a:pt x="5872" y="3445"/>
                    </a:lnTo>
                    <a:lnTo>
                      <a:pt x="7848" y="3614"/>
                    </a:lnTo>
                    <a:lnTo>
                      <a:pt x="10069" y="3765"/>
                    </a:lnTo>
                    <a:lnTo>
                      <a:pt x="12515" y="3915"/>
                    </a:lnTo>
                    <a:lnTo>
                      <a:pt x="15150" y="4047"/>
                    </a:lnTo>
                    <a:lnTo>
                      <a:pt x="17991" y="4160"/>
                    </a:lnTo>
                    <a:lnTo>
                      <a:pt x="21002" y="4235"/>
                    </a:lnTo>
                    <a:lnTo>
                      <a:pt x="24164" y="4311"/>
                    </a:lnTo>
                    <a:lnTo>
                      <a:pt x="27457" y="4367"/>
                    </a:lnTo>
                    <a:lnTo>
                      <a:pt x="30864" y="4405"/>
                    </a:lnTo>
                    <a:lnTo>
                      <a:pt x="34383" y="4423"/>
                    </a:lnTo>
                    <a:lnTo>
                      <a:pt x="37902" y="4405"/>
                    </a:lnTo>
                    <a:lnTo>
                      <a:pt x="41308" y="4367"/>
                    </a:lnTo>
                    <a:lnTo>
                      <a:pt x="44601" y="4311"/>
                    </a:lnTo>
                    <a:lnTo>
                      <a:pt x="47763" y="4235"/>
                    </a:lnTo>
                    <a:lnTo>
                      <a:pt x="50774" y="4160"/>
                    </a:lnTo>
                    <a:lnTo>
                      <a:pt x="53597" y="4047"/>
                    </a:lnTo>
                    <a:lnTo>
                      <a:pt x="56250" y="3915"/>
                    </a:lnTo>
                    <a:lnTo>
                      <a:pt x="58697" y="3765"/>
                    </a:lnTo>
                    <a:lnTo>
                      <a:pt x="60917" y="3614"/>
                    </a:lnTo>
                    <a:lnTo>
                      <a:pt x="62893" y="3445"/>
                    </a:lnTo>
                    <a:lnTo>
                      <a:pt x="64606" y="3257"/>
                    </a:lnTo>
                    <a:lnTo>
                      <a:pt x="65378" y="3163"/>
                    </a:lnTo>
                    <a:lnTo>
                      <a:pt x="66055" y="3068"/>
                    </a:lnTo>
                    <a:lnTo>
                      <a:pt x="66676" y="2974"/>
                    </a:lnTo>
                    <a:lnTo>
                      <a:pt x="67222" y="2861"/>
                    </a:lnTo>
                    <a:lnTo>
                      <a:pt x="67674" y="2767"/>
                    </a:lnTo>
                    <a:lnTo>
                      <a:pt x="68069" y="2654"/>
                    </a:lnTo>
                    <a:lnTo>
                      <a:pt x="68370" y="2542"/>
                    </a:lnTo>
                    <a:lnTo>
                      <a:pt x="68577" y="2447"/>
                    </a:lnTo>
                    <a:lnTo>
                      <a:pt x="68652" y="2391"/>
                    </a:lnTo>
                    <a:lnTo>
                      <a:pt x="68709" y="2335"/>
                    </a:lnTo>
                    <a:lnTo>
                      <a:pt x="68746" y="2278"/>
                    </a:lnTo>
                    <a:lnTo>
                      <a:pt x="68765" y="2222"/>
                    </a:lnTo>
                    <a:lnTo>
                      <a:pt x="68746" y="2165"/>
                    </a:lnTo>
                    <a:lnTo>
                      <a:pt x="68709" y="2109"/>
                    </a:lnTo>
                    <a:lnTo>
                      <a:pt x="68652" y="2052"/>
                    </a:lnTo>
                    <a:lnTo>
                      <a:pt x="68577" y="1996"/>
                    </a:lnTo>
                    <a:lnTo>
                      <a:pt x="68370" y="1883"/>
                    </a:lnTo>
                    <a:lnTo>
                      <a:pt x="68069" y="1770"/>
                    </a:lnTo>
                    <a:lnTo>
                      <a:pt x="67674" y="1657"/>
                    </a:lnTo>
                    <a:lnTo>
                      <a:pt x="67222" y="1563"/>
                    </a:lnTo>
                    <a:lnTo>
                      <a:pt x="66676" y="1450"/>
                    </a:lnTo>
                    <a:lnTo>
                      <a:pt x="66055" y="1356"/>
                    </a:lnTo>
                    <a:lnTo>
                      <a:pt x="65378" y="1262"/>
                    </a:lnTo>
                    <a:lnTo>
                      <a:pt x="64606" y="1168"/>
                    </a:lnTo>
                    <a:lnTo>
                      <a:pt x="62893" y="980"/>
                    </a:lnTo>
                    <a:lnTo>
                      <a:pt x="60917" y="810"/>
                    </a:lnTo>
                    <a:lnTo>
                      <a:pt x="58697" y="660"/>
                    </a:lnTo>
                    <a:lnTo>
                      <a:pt x="56250" y="509"/>
                    </a:lnTo>
                    <a:lnTo>
                      <a:pt x="53597" y="377"/>
                    </a:lnTo>
                    <a:lnTo>
                      <a:pt x="50774" y="283"/>
                    </a:lnTo>
                    <a:lnTo>
                      <a:pt x="47763" y="189"/>
                    </a:lnTo>
                    <a:lnTo>
                      <a:pt x="44601" y="114"/>
                    </a:lnTo>
                    <a:lnTo>
                      <a:pt x="41308" y="57"/>
                    </a:lnTo>
                    <a:lnTo>
                      <a:pt x="37902" y="20"/>
                    </a:lnTo>
                    <a:lnTo>
                      <a:pt x="3438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3064;p33">
                <a:extLst>
                  <a:ext uri="{FF2B5EF4-FFF2-40B4-BE49-F238E27FC236}">
                    <a16:creationId xmlns:a16="http://schemas.microsoft.com/office/drawing/2014/main" id="{075E4472-D5A3-9106-D74C-157FA9372F8E}"/>
                  </a:ext>
                </a:extLst>
              </p:cNvPr>
              <p:cNvSpPr/>
              <p:nvPr/>
            </p:nvSpPr>
            <p:spPr>
              <a:xfrm>
                <a:off x="3607954" y="4278681"/>
                <a:ext cx="1902583" cy="17735"/>
              </a:xfrm>
              <a:custGeom>
                <a:avLst/>
                <a:gdLst/>
                <a:ahLst/>
                <a:cxnLst/>
                <a:rect l="l" t="t" r="r" b="b"/>
                <a:pathLst>
                  <a:path w="68766" h="641" extrusionOk="0">
                    <a:moveTo>
                      <a:pt x="0" y="1"/>
                    </a:moveTo>
                    <a:lnTo>
                      <a:pt x="0" y="641"/>
                    </a:lnTo>
                    <a:lnTo>
                      <a:pt x="68765" y="641"/>
                    </a:lnTo>
                    <a:lnTo>
                      <a:pt x="68765" y="1"/>
                    </a:lnTo>
                    <a:close/>
                  </a:path>
                </a:pathLst>
              </a:custGeom>
              <a:solidFill>
                <a:srgbClr val="805E3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3065;p33">
                <a:extLst>
                  <a:ext uri="{FF2B5EF4-FFF2-40B4-BE49-F238E27FC236}">
                    <a16:creationId xmlns:a16="http://schemas.microsoft.com/office/drawing/2014/main" id="{1E17CF76-38B9-5595-224B-E4F282F8214C}"/>
                  </a:ext>
                </a:extLst>
              </p:cNvPr>
              <p:cNvSpPr/>
              <p:nvPr/>
            </p:nvSpPr>
            <p:spPr>
              <a:xfrm>
                <a:off x="3607954" y="4234938"/>
                <a:ext cx="1902583" cy="122401"/>
              </a:xfrm>
              <a:custGeom>
                <a:avLst/>
                <a:gdLst/>
                <a:ahLst/>
                <a:cxnLst/>
                <a:rect l="l" t="t" r="r" b="b"/>
                <a:pathLst>
                  <a:path w="68766" h="4424" extrusionOk="0">
                    <a:moveTo>
                      <a:pt x="34383" y="1"/>
                    </a:moveTo>
                    <a:lnTo>
                      <a:pt x="30864" y="20"/>
                    </a:lnTo>
                    <a:lnTo>
                      <a:pt x="27457" y="57"/>
                    </a:lnTo>
                    <a:lnTo>
                      <a:pt x="24164" y="114"/>
                    </a:lnTo>
                    <a:lnTo>
                      <a:pt x="21002" y="189"/>
                    </a:lnTo>
                    <a:lnTo>
                      <a:pt x="17991" y="283"/>
                    </a:lnTo>
                    <a:lnTo>
                      <a:pt x="15150" y="377"/>
                    </a:lnTo>
                    <a:lnTo>
                      <a:pt x="12515" y="509"/>
                    </a:lnTo>
                    <a:lnTo>
                      <a:pt x="10069" y="660"/>
                    </a:lnTo>
                    <a:lnTo>
                      <a:pt x="7848" y="810"/>
                    </a:lnTo>
                    <a:lnTo>
                      <a:pt x="5872" y="980"/>
                    </a:lnTo>
                    <a:lnTo>
                      <a:pt x="4141" y="1168"/>
                    </a:lnTo>
                    <a:lnTo>
                      <a:pt x="3388" y="1262"/>
                    </a:lnTo>
                    <a:lnTo>
                      <a:pt x="2710" y="1356"/>
                    </a:lnTo>
                    <a:lnTo>
                      <a:pt x="2089" y="1450"/>
                    </a:lnTo>
                    <a:lnTo>
                      <a:pt x="1544" y="1563"/>
                    </a:lnTo>
                    <a:lnTo>
                      <a:pt x="1073" y="1657"/>
                    </a:lnTo>
                    <a:lnTo>
                      <a:pt x="697" y="1770"/>
                    </a:lnTo>
                    <a:lnTo>
                      <a:pt x="396" y="1883"/>
                    </a:lnTo>
                    <a:lnTo>
                      <a:pt x="170" y="1996"/>
                    </a:lnTo>
                    <a:lnTo>
                      <a:pt x="94" y="2052"/>
                    </a:lnTo>
                    <a:lnTo>
                      <a:pt x="38" y="2109"/>
                    </a:lnTo>
                    <a:lnTo>
                      <a:pt x="19" y="2165"/>
                    </a:lnTo>
                    <a:lnTo>
                      <a:pt x="0" y="2222"/>
                    </a:lnTo>
                    <a:lnTo>
                      <a:pt x="19" y="2278"/>
                    </a:lnTo>
                    <a:lnTo>
                      <a:pt x="38" y="2335"/>
                    </a:lnTo>
                    <a:lnTo>
                      <a:pt x="94" y="2391"/>
                    </a:lnTo>
                    <a:lnTo>
                      <a:pt x="170" y="2447"/>
                    </a:lnTo>
                    <a:lnTo>
                      <a:pt x="396" y="2542"/>
                    </a:lnTo>
                    <a:lnTo>
                      <a:pt x="697" y="2654"/>
                    </a:lnTo>
                    <a:lnTo>
                      <a:pt x="1073" y="2767"/>
                    </a:lnTo>
                    <a:lnTo>
                      <a:pt x="1544" y="2861"/>
                    </a:lnTo>
                    <a:lnTo>
                      <a:pt x="2089" y="2974"/>
                    </a:lnTo>
                    <a:lnTo>
                      <a:pt x="2710" y="3068"/>
                    </a:lnTo>
                    <a:lnTo>
                      <a:pt x="3388" y="3163"/>
                    </a:lnTo>
                    <a:lnTo>
                      <a:pt x="4141" y="3257"/>
                    </a:lnTo>
                    <a:lnTo>
                      <a:pt x="5872" y="3445"/>
                    </a:lnTo>
                    <a:lnTo>
                      <a:pt x="7848" y="3614"/>
                    </a:lnTo>
                    <a:lnTo>
                      <a:pt x="10069" y="3765"/>
                    </a:lnTo>
                    <a:lnTo>
                      <a:pt x="12515" y="3915"/>
                    </a:lnTo>
                    <a:lnTo>
                      <a:pt x="15150" y="4047"/>
                    </a:lnTo>
                    <a:lnTo>
                      <a:pt x="17991" y="4160"/>
                    </a:lnTo>
                    <a:lnTo>
                      <a:pt x="21002" y="4235"/>
                    </a:lnTo>
                    <a:lnTo>
                      <a:pt x="24164" y="4311"/>
                    </a:lnTo>
                    <a:lnTo>
                      <a:pt x="27457" y="4367"/>
                    </a:lnTo>
                    <a:lnTo>
                      <a:pt x="30864" y="4405"/>
                    </a:lnTo>
                    <a:lnTo>
                      <a:pt x="34383" y="4423"/>
                    </a:lnTo>
                    <a:lnTo>
                      <a:pt x="37902" y="4405"/>
                    </a:lnTo>
                    <a:lnTo>
                      <a:pt x="41308" y="4367"/>
                    </a:lnTo>
                    <a:lnTo>
                      <a:pt x="44601" y="4311"/>
                    </a:lnTo>
                    <a:lnTo>
                      <a:pt x="47763" y="4235"/>
                    </a:lnTo>
                    <a:lnTo>
                      <a:pt x="50774" y="4160"/>
                    </a:lnTo>
                    <a:lnTo>
                      <a:pt x="53597" y="4047"/>
                    </a:lnTo>
                    <a:lnTo>
                      <a:pt x="56250" y="3915"/>
                    </a:lnTo>
                    <a:lnTo>
                      <a:pt x="58697" y="3765"/>
                    </a:lnTo>
                    <a:lnTo>
                      <a:pt x="60917" y="3614"/>
                    </a:lnTo>
                    <a:lnTo>
                      <a:pt x="62893" y="3445"/>
                    </a:lnTo>
                    <a:lnTo>
                      <a:pt x="64606" y="3257"/>
                    </a:lnTo>
                    <a:lnTo>
                      <a:pt x="65378" y="3163"/>
                    </a:lnTo>
                    <a:lnTo>
                      <a:pt x="66055" y="3068"/>
                    </a:lnTo>
                    <a:lnTo>
                      <a:pt x="66676" y="2974"/>
                    </a:lnTo>
                    <a:lnTo>
                      <a:pt x="67222" y="2861"/>
                    </a:lnTo>
                    <a:lnTo>
                      <a:pt x="67674" y="2767"/>
                    </a:lnTo>
                    <a:lnTo>
                      <a:pt x="68069" y="2654"/>
                    </a:lnTo>
                    <a:lnTo>
                      <a:pt x="68370" y="2542"/>
                    </a:lnTo>
                    <a:lnTo>
                      <a:pt x="68577" y="2447"/>
                    </a:lnTo>
                    <a:lnTo>
                      <a:pt x="68652" y="2391"/>
                    </a:lnTo>
                    <a:lnTo>
                      <a:pt x="68709" y="2335"/>
                    </a:lnTo>
                    <a:lnTo>
                      <a:pt x="68746" y="2278"/>
                    </a:lnTo>
                    <a:lnTo>
                      <a:pt x="68765" y="2222"/>
                    </a:lnTo>
                    <a:lnTo>
                      <a:pt x="68746" y="2165"/>
                    </a:lnTo>
                    <a:lnTo>
                      <a:pt x="68709" y="2109"/>
                    </a:lnTo>
                    <a:lnTo>
                      <a:pt x="68652" y="2052"/>
                    </a:lnTo>
                    <a:lnTo>
                      <a:pt x="68577" y="1996"/>
                    </a:lnTo>
                    <a:lnTo>
                      <a:pt x="68370" y="1883"/>
                    </a:lnTo>
                    <a:lnTo>
                      <a:pt x="68069" y="1770"/>
                    </a:lnTo>
                    <a:lnTo>
                      <a:pt x="67674" y="1657"/>
                    </a:lnTo>
                    <a:lnTo>
                      <a:pt x="67222" y="1563"/>
                    </a:lnTo>
                    <a:lnTo>
                      <a:pt x="66676" y="1450"/>
                    </a:lnTo>
                    <a:lnTo>
                      <a:pt x="66055" y="1356"/>
                    </a:lnTo>
                    <a:lnTo>
                      <a:pt x="65378" y="1262"/>
                    </a:lnTo>
                    <a:lnTo>
                      <a:pt x="64606" y="1168"/>
                    </a:lnTo>
                    <a:lnTo>
                      <a:pt x="62893" y="980"/>
                    </a:lnTo>
                    <a:lnTo>
                      <a:pt x="60917" y="810"/>
                    </a:lnTo>
                    <a:lnTo>
                      <a:pt x="58697" y="660"/>
                    </a:lnTo>
                    <a:lnTo>
                      <a:pt x="56250" y="509"/>
                    </a:lnTo>
                    <a:lnTo>
                      <a:pt x="53597" y="377"/>
                    </a:lnTo>
                    <a:lnTo>
                      <a:pt x="50774" y="283"/>
                    </a:lnTo>
                    <a:lnTo>
                      <a:pt x="47763" y="189"/>
                    </a:lnTo>
                    <a:lnTo>
                      <a:pt x="44601" y="114"/>
                    </a:lnTo>
                    <a:lnTo>
                      <a:pt x="41308" y="57"/>
                    </a:lnTo>
                    <a:lnTo>
                      <a:pt x="37902" y="20"/>
                    </a:lnTo>
                    <a:lnTo>
                      <a:pt x="34383" y="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3066;p33">
                <a:extLst>
                  <a:ext uri="{FF2B5EF4-FFF2-40B4-BE49-F238E27FC236}">
                    <a16:creationId xmlns:a16="http://schemas.microsoft.com/office/drawing/2014/main" id="{24B3A6D7-9B69-EFFB-D7DC-51CE9D4816E7}"/>
                  </a:ext>
                </a:extLst>
              </p:cNvPr>
              <p:cNvSpPr/>
              <p:nvPr/>
            </p:nvSpPr>
            <p:spPr>
              <a:xfrm>
                <a:off x="3607954" y="4217757"/>
                <a:ext cx="1902583" cy="121875"/>
              </a:xfrm>
              <a:custGeom>
                <a:avLst/>
                <a:gdLst/>
                <a:ahLst/>
                <a:cxnLst/>
                <a:rect l="l" t="t" r="r" b="b"/>
                <a:pathLst>
                  <a:path w="68766" h="4405" extrusionOk="0">
                    <a:moveTo>
                      <a:pt x="30864" y="1"/>
                    </a:moveTo>
                    <a:lnTo>
                      <a:pt x="27457" y="39"/>
                    </a:lnTo>
                    <a:lnTo>
                      <a:pt x="24164" y="95"/>
                    </a:lnTo>
                    <a:lnTo>
                      <a:pt x="21002" y="170"/>
                    </a:lnTo>
                    <a:lnTo>
                      <a:pt x="17991" y="264"/>
                    </a:lnTo>
                    <a:lnTo>
                      <a:pt x="15150" y="377"/>
                    </a:lnTo>
                    <a:lnTo>
                      <a:pt x="12515" y="490"/>
                    </a:lnTo>
                    <a:lnTo>
                      <a:pt x="10069" y="641"/>
                    </a:lnTo>
                    <a:lnTo>
                      <a:pt x="7848" y="791"/>
                    </a:lnTo>
                    <a:lnTo>
                      <a:pt x="5872" y="961"/>
                    </a:lnTo>
                    <a:lnTo>
                      <a:pt x="4141" y="1149"/>
                    </a:lnTo>
                    <a:lnTo>
                      <a:pt x="3388" y="1243"/>
                    </a:lnTo>
                    <a:lnTo>
                      <a:pt x="2710" y="1337"/>
                    </a:lnTo>
                    <a:lnTo>
                      <a:pt x="2089" y="1431"/>
                    </a:lnTo>
                    <a:lnTo>
                      <a:pt x="1544" y="1544"/>
                    </a:lnTo>
                    <a:lnTo>
                      <a:pt x="1073" y="1638"/>
                    </a:lnTo>
                    <a:lnTo>
                      <a:pt x="697" y="1751"/>
                    </a:lnTo>
                    <a:lnTo>
                      <a:pt x="396" y="1864"/>
                    </a:lnTo>
                    <a:lnTo>
                      <a:pt x="170" y="1977"/>
                    </a:lnTo>
                    <a:lnTo>
                      <a:pt x="94" y="2033"/>
                    </a:lnTo>
                    <a:lnTo>
                      <a:pt x="38" y="2090"/>
                    </a:lnTo>
                    <a:lnTo>
                      <a:pt x="19" y="2146"/>
                    </a:lnTo>
                    <a:lnTo>
                      <a:pt x="0" y="2203"/>
                    </a:lnTo>
                    <a:lnTo>
                      <a:pt x="19" y="2259"/>
                    </a:lnTo>
                    <a:lnTo>
                      <a:pt x="38" y="2316"/>
                    </a:lnTo>
                    <a:lnTo>
                      <a:pt x="94" y="2372"/>
                    </a:lnTo>
                    <a:lnTo>
                      <a:pt x="170" y="2429"/>
                    </a:lnTo>
                    <a:lnTo>
                      <a:pt x="396" y="2542"/>
                    </a:lnTo>
                    <a:lnTo>
                      <a:pt x="697" y="2636"/>
                    </a:lnTo>
                    <a:lnTo>
                      <a:pt x="1073" y="2749"/>
                    </a:lnTo>
                    <a:lnTo>
                      <a:pt x="1544" y="2861"/>
                    </a:lnTo>
                    <a:lnTo>
                      <a:pt x="2089" y="2956"/>
                    </a:lnTo>
                    <a:lnTo>
                      <a:pt x="2710" y="3050"/>
                    </a:lnTo>
                    <a:lnTo>
                      <a:pt x="3388" y="3163"/>
                    </a:lnTo>
                    <a:lnTo>
                      <a:pt x="4141" y="3257"/>
                    </a:lnTo>
                    <a:lnTo>
                      <a:pt x="5872" y="3426"/>
                    </a:lnTo>
                    <a:lnTo>
                      <a:pt x="7848" y="3595"/>
                    </a:lnTo>
                    <a:lnTo>
                      <a:pt x="10069" y="3765"/>
                    </a:lnTo>
                    <a:lnTo>
                      <a:pt x="12515" y="3896"/>
                    </a:lnTo>
                    <a:lnTo>
                      <a:pt x="15150" y="4028"/>
                    </a:lnTo>
                    <a:lnTo>
                      <a:pt x="17991" y="4141"/>
                    </a:lnTo>
                    <a:lnTo>
                      <a:pt x="21002" y="4235"/>
                    </a:lnTo>
                    <a:lnTo>
                      <a:pt x="24164" y="4311"/>
                    </a:lnTo>
                    <a:lnTo>
                      <a:pt x="27457" y="4348"/>
                    </a:lnTo>
                    <a:lnTo>
                      <a:pt x="30864" y="4386"/>
                    </a:lnTo>
                    <a:lnTo>
                      <a:pt x="34383" y="4405"/>
                    </a:lnTo>
                    <a:lnTo>
                      <a:pt x="37902" y="4386"/>
                    </a:lnTo>
                    <a:lnTo>
                      <a:pt x="41308" y="4348"/>
                    </a:lnTo>
                    <a:lnTo>
                      <a:pt x="44601" y="4311"/>
                    </a:lnTo>
                    <a:lnTo>
                      <a:pt x="47763" y="4235"/>
                    </a:lnTo>
                    <a:lnTo>
                      <a:pt x="50774" y="4141"/>
                    </a:lnTo>
                    <a:lnTo>
                      <a:pt x="53597" y="4028"/>
                    </a:lnTo>
                    <a:lnTo>
                      <a:pt x="56250" y="3896"/>
                    </a:lnTo>
                    <a:lnTo>
                      <a:pt x="58697" y="3765"/>
                    </a:lnTo>
                    <a:lnTo>
                      <a:pt x="60917" y="3595"/>
                    </a:lnTo>
                    <a:lnTo>
                      <a:pt x="62893" y="3426"/>
                    </a:lnTo>
                    <a:lnTo>
                      <a:pt x="64606" y="3257"/>
                    </a:lnTo>
                    <a:lnTo>
                      <a:pt x="65378" y="3163"/>
                    </a:lnTo>
                    <a:lnTo>
                      <a:pt x="66055" y="3050"/>
                    </a:lnTo>
                    <a:lnTo>
                      <a:pt x="66676" y="2956"/>
                    </a:lnTo>
                    <a:lnTo>
                      <a:pt x="67222" y="2861"/>
                    </a:lnTo>
                    <a:lnTo>
                      <a:pt x="67674" y="2749"/>
                    </a:lnTo>
                    <a:lnTo>
                      <a:pt x="68069" y="2636"/>
                    </a:lnTo>
                    <a:lnTo>
                      <a:pt x="68370" y="2542"/>
                    </a:lnTo>
                    <a:lnTo>
                      <a:pt x="68577" y="2429"/>
                    </a:lnTo>
                    <a:lnTo>
                      <a:pt x="68652" y="2372"/>
                    </a:lnTo>
                    <a:lnTo>
                      <a:pt x="68709" y="2316"/>
                    </a:lnTo>
                    <a:lnTo>
                      <a:pt x="68746" y="2259"/>
                    </a:lnTo>
                    <a:lnTo>
                      <a:pt x="68765" y="2203"/>
                    </a:lnTo>
                    <a:lnTo>
                      <a:pt x="68746" y="2146"/>
                    </a:lnTo>
                    <a:lnTo>
                      <a:pt x="68709" y="2090"/>
                    </a:lnTo>
                    <a:lnTo>
                      <a:pt x="68652" y="2033"/>
                    </a:lnTo>
                    <a:lnTo>
                      <a:pt x="68577" y="1977"/>
                    </a:lnTo>
                    <a:lnTo>
                      <a:pt x="68370" y="1864"/>
                    </a:lnTo>
                    <a:lnTo>
                      <a:pt x="68069" y="1751"/>
                    </a:lnTo>
                    <a:lnTo>
                      <a:pt x="67674" y="1638"/>
                    </a:lnTo>
                    <a:lnTo>
                      <a:pt x="67222" y="1544"/>
                    </a:lnTo>
                    <a:lnTo>
                      <a:pt x="66676" y="1431"/>
                    </a:lnTo>
                    <a:lnTo>
                      <a:pt x="66055" y="1337"/>
                    </a:lnTo>
                    <a:lnTo>
                      <a:pt x="65378" y="1243"/>
                    </a:lnTo>
                    <a:lnTo>
                      <a:pt x="64606" y="1149"/>
                    </a:lnTo>
                    <a:lnTo>
                      <a:pt x="62893" y="961"/>
                    </a:lnTo>
                    <a:lnTo>
                      <a:pt x="60917" y="791"/>
                    </a:lnTo>
                    <a:lnTo>
                      <a:pt x="58697" y="641"/>
                    </a:lnTo>
                    <a:lnTo>
                      <a:pt x="56250" y="490"/>
                    </a:lnTo>
                    <a:lnTo>
                      <a:pt x="53597" y="377"/>
                    </a:lnTo>
                    <a:lnTo>
                      <a:pt x="50774" y="264"/>
                    </a:lnTo>
                    <a:lnTo>
                      <a:pt x="47763" y="170"/>
                    </a:lnTo>
                    <a:lnTo>
                      <a:pt x="44601" y="95"/>
                    </a:lnTo>
                    <a:lnTo>
                      <a:pt x="41308" y="39"/>
                    </a:lnTo>
                    <a:lnTo>
                      <a:pt x="37902"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 name="Google Shape;3067;p33">
              <a:extLst>
                <a:ext uri="{FF2B5EF4-FFF2-40B4-BE49-F238E27FC236}">
                  <a16:creationId xmlns:a16="http://schemas.microsoft.com/office/drawing/2014/main" id="{6F841FFB-B5AD-F65B-A936-E9C4BB68B38A}"/>
                </a:ext>
              </a:extLst>
            </p:cNvPr>
            <p:cNvGrpSpPr/>
            <p:nvPr/>
          </p:nvGrpSpPr>
          <p:grpSpPr>
            <a:xfrm>
              <a:off x="4435995" y="3785228"/>
              <a:ext cx="272010" cy="569188"/>
              <a:chOff x="4404975" y="3784038"/>
              <a:chExt cx="272010" cy="569188"/>
            </a:xfrm>
          </p:grpSpPr>
          <p:sp>
            <p:nvSpPr>
              <p:cNvPr id="7" name="Google Shape;3068;p33">
                <a:extLst>
                  <a:ext uri="{FF2B5EF4-FFF2-40B4-BE49-F238E27FC236}">
                    <a16:creationId xmlns:a16="http://schemas.microsoft.com/office/drawing/2014/main" id="{2CBBB5D2-8BDE-F082-CEFB-F27A6747200E}"/>
                  </a:ext>
                </a:extLst>
              </p:cNvPr>
              <p:cNvSpPr/>
              <p:nvPr/>
            </p:nvSpPr>
            <p:spPr>
              <a:xfrm>
                <a:off x="4413674" y="4306006"/>
                <a:ext cx="252326" cy="47220"/>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8" name="Google Shape;3069;p33">
                <a:extLst>
                  <a:ext uri="{FF2B5EF4-FFF2-40B4-BE49-F238E27FC236}">
                    <a16:creationId xmlns:a16="http://schemas.microsoft.com/office/drawing/2014/main" id="{446F806F-2777-4AD1-699F-D5F0D192ED45}"/>
                  </a:ext>
                </a:extLst>
              </p:cNvPr>
              <p:cNvGrpSpPr/>
              <p:nvPr/>
            </p:nvGrpSpPr>
            <p:grpSpPr>
              <a:xfrm>
                <a:off x="4404975" y="3784038"/>
                <a:ext cx="272010" cy="548716"/>
                <a:chOff x="4404975" y="3779275"/>
                <a:chExt cx="272010" cy="548716"/>
              </a:xfrm>
            </p:grpSpPr>
            <p:sp>
              <p:nvSpPr>
                <p:cNvPr id="9" name="Google Shape;3070;p33">
                  <a:extLst>
                    <a:ext uri="{FF2B5EF4-FFF2-40B4-BE49-F238E27FC236}">
                      <a16:creationId xmlns:a16="http://schemas.microsoft.com/office/drawing/2014/main" id="{34F6F20E-F20B-EFFB-19D2-7D1D2A2E4CB8}"/>
                    </a:ext>
                  </a:extLst>
                </p:cNvPr>
                <p:cNvSpPr/>
                <p:nvPr/>
              </p:nvSpPr>
              <p:spPr>
                <a:xfrm>
                  <a:off x="4526383" y="3873105"/>
                  <a:ext cx="71608" cy="240713"/>
                </a:xfrm>
                <a:custGeom>
                  <a:avLst/>
                  <a:gdLst/>
                  <a:ahLst/>
                  <a:cxnLst/>
                  <a:rect l="l" t="t" r="r" b="b"/>
                  <a:pathLst>
                    <a:path w="2542" h="8545" extrusionOk="0">
                      <a:moveTo>
                        <a:pt x="2221" y="1"/>
                      </a:moveTo>
                      <a:lnTo>
                        <a:pt x="2127" y="20"/>
                      </a:lnTo>
                      <a:lnTo>
                        <a:pt x="1901" y="151"/>
                      </a:lnTo>
                      <a:lnTo>
                        <a:pt x="1694" y="321"/>
                      </a:lnTo>
                      <a:lnTo>
                        <a:pt x="1487" y="490"/>
                      </a:lnTo>
                      <a:lnTo>
                        <a:pt x="1318" y="697"/>
                      </a:lnTo>
                      <a:lnTo>
                        <a:pt x="1148" y="904"/>
                      </a:lnTo>
                      <a:lnTo>
                        <a:pt x="979" y="1149"/>
                      </a:lnTo>
                      <a:lnTo>
                        <a:pt x="847" y="1393"/>
                      </a:lnTo>
                      <a:lnTo>
                        <a:pt x="716" y="1638"/>
                      </a:lnTo>
                      <a:lnTo>
                        <a:pt x="603" y="1901"/>
                      </a:lnTo>
                      <a:lnTo>
                        <a:pt x="490" y="2165"/>
                      </a:lnTo>
                      <a:lnTo>
                        <a:pt x="396" y="2447"/>
                      </a:lnTo>
                      <a:lnTo>
                        <a:pt x="320" y="2711"/>
                      </a:lnTo>
                      <a:lnTo>
                        <a:pt x="189" y="3238"/>
                      </a:lnTo>
                      <a:lnTo>
                        <a:pt x="95" y="3746"/>
                      </a:lnTo>
                      <a:lnTo>
                        <a:pt x="38" y="4348"/>
                      </a:lnTo>
                      <a:lnTo>
                        <a:pt x="1" y="4950"/>
                      </a:lnTo>
                      <a:lnTo>
                        <a:pt x="19" y="5571"/>
                      </a:lnTo>
                      <a:lnTo>
                        <a:pt x="57" y="6173"/>
                      </a:lnTo>
                      <a:lnTo>
                        <a:pt x="95" y="6475"/>
                      </a:lnTo>
                      <a:lnTo>
                        <a:pt x="151" y="6776"/>
                      </a:lnTo>
                      <a:lnTo>
                        <a:pt x="226" y="7077"/>
                      </a:lnTo>
                      <a:lnTo>
                        <a:pt x="302" y="7359"/>
                      </a:lnTo>
                      <a:lnTo>
                        <a:pt x="396" y="7660"/>
                      </a:lnTo>
                      <a:lnTo>
                        <a:pt x="490" y="7942"/>
                      </a:lnTo>
                      <a:lnTo>
                        <a:pt x="603" y="8225"/>
                      </a:lnTo>
                      <a:lnTo>
                        <a:pt x="734" y="8488"/>
                      </a:lnTo>
                      <a:lnTo>
                        <a:pt x="753" y="8526"/>
                      </a:lnTo>
                      <a:lnTo>
                        <a:pt x="791" y="8545"/>
                      </a:lnTo>
                      <a:lnTo>
                        <a:pt x="847" y="8545"/>
                      </a:lnTo>
                      <a:lnTo>
                        <a:pt x="904" y="8507"/>
                      </a:lnTo>
                      <a:lnTo>
                        <a:pt x="923" y="8488"/>
                      </a:lnTo>
                      <a:lnTo>
                        <a:pt x="923" y="8451"/>
                      </a:lnTo>
                      <a:lnTo>
                        <a:pt x="829" y="7359"/>
                      </a:lnTo>
                      <a:lnTo>
                        <a:pt x="734" y="6286"/>
                      </a:lnTo>
                      <a:lnTo>
                        <a:pt x="697" y="5741"/>
                      </a:lnTo>
                      <a:lnTo>
                        <a:pt x="697" y="5195"/>
                      </a:lnTo>
                      <a:lnTo>
                        <a:pt x="697" y="4649"/>
                      </a:lnTo>
                      <a:lnTo>
                        <a:pt x="753" y="4103"/>
                      </a:lnTo>
                      <a:lnTo>
                        <a:pt x="791" y="3821"/>
                      </a:lnTo>
                      <a:lnTo>
                        <a:pt x="829" y="3539"/>
                      </a:lnTo>
                      <a:lnTo>
                        <a:pt x="885" y="3256"/>
                      </a:lnTo>
                      <a:lnTo>
                        <a:pt x="960" y="2993"/>
                      </a:lnTo>
                      <a:lnTo>
                        <a:pt x="1036" y="2711"/>
                      </a:lnTo>
                      <a:lnTo>
                        <a:pt x="1148" y="2447"/>
                      </a:lnTo>
                      <a:lnTo>
                        <a:pt x="1261" y="2184"/>
                      </a:lnTo>
                      <a:lnTo>
                        <a:pt x="1393" y="1920"/>
                      </a:lnTo>
                      <a:lnTo>
                        <a:pt x="1506" y="1713"/>
                      </a:lnTo>
                      <a:lnTo>
                        <a:pt x="1638" y="1525"/>
                      </a:lnTo>
                      <a:lnTo>
                        <a:pt x="1939" y="1149"/>
                      </a:lnTo>
                      <a:lnTo>
                        <a:pt x="2240" y="791"/>
                      </a:lnTo>
                      <a:lnTo>
                        <a:pt x="2372" y="603"/>
                      </a:lnTo>
                      <a:lnTo>
                        <a:pt x="2503" y="396"/>
                      </a:lnTo>
                      <a:lnTo>
                        <a:pt x="2541" y="302"/>
                      </a:lnTo>
                      <a:lnTo>
                        <a:pt x="2541" y="227"/>
                      </a:lnTo>
                      <a:lnTo>
                        <a:pt x="2503" y="133"/>
                      </a:lnTo>
                      <a:lnTo>
                        <a:pt x="2466" y="76"/>
                      </a:lnTo>
                      <a:lnTo>
                        <a:pt x="2391" y="20"/>
                      </a:lnTo>
                      <a:lnTo>
                        <a:pt x="2296" y="1"/>
                      </a:lnTo>
                      <a:close/>
                    </a:path>
                  </a:pathLst>
                </a:custGeom>
                <a:solidFill>
                  <a:srgbClr val="80BA4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3071;p33">
                  <a:extLst>
                    <a:ext uri="{FF2B5EF4-FFF2-40B4-BE49-F238E27FC236}">
                      <a16:creationId xmlns:a16="http://schemas.microsoft.com/office/drawing/2014/main" id="{3090C8FB-9BE7-6627-0A59-29EACAFC957E}"/>
                    </a:ext>
                  </a:extLst>
                </p:cNvPr>
                <p:cNvSpPr/>
                <p:nvPr/>
              </p:nvSpPr>
              <p:spPr>
                <a:xfrm>
                  <a:off x="4525847" y="3873105"/>
                  <a:ext cx="71073" cy="185584"/>
                </a:xfrm>
                <a:custGeom>
                  <a:avLst/>
                  <a:gdLst/>
                  <a:ahLst/>
                  <a:cxnLst/>
                  <a:rect l="l" t="t" r="r" b="b"/>
                  <a:pathLst>
                    <a:path w="2523" h="6588" extrusionOk="0">
                      <a:moveTo>
                        <a:pt x="2203" y="1"/>
                      </a:moveTo>
                      <a:lnTo>
                        <a:pt x="2146" y="20"/>
                      </a:lnTo>
                      <a:lnTo>
                        <a:pt x="1920" y="151"/>
                      </a:lnTo>
                      <a:lnTo>
                        <a:pt x="1713" y="321"/>
                      </a:lnTo>
                      <a:lnTo>
                        <a:pt x="1506" y="490"/>
                      </a:lnTo>
                      <a:lnTo>
                        <a:pt x="1337" y="697"/>
                      </a:lnTo>
                      <a:lnTo>
                        <a:pt x="1167" y="904"/>
                      </a:lnTo>
                      <a:lnTo>
                        <a:pt x="998" y="1149"/>
                      </a:lnTo>
                      <a:lnTo>
                        <a:pt x="866" y="1393"/>
                      </a:lnTo>
                      <a:lnTo>
                        <a:pt x="735" y="1638"/>
                      </a:lnTo>
                      <a:lnTo>
                        <a:pt x="622" y="1901"/>
                      </a:lnTo>
                      <a:lnTo>
                        <a:pt x="509" y="2165"/>
                      </a:lnTo>
                      <a:lnTo>
                        <a:pt x="415" y="2447"/>
                      </a:lnTo>
                      <a:lnTo>
                        <a:pt x="339" y="2711"/>
                      </a:lnTo>
                      <a:lnTo>
                        <a:pt x="208" y="3238"/>
                      </a:lnTo>
                      <a:lnTo>
                        <a:pt x="114" y="3746"/>
                      </a:lnTo>
                      <a:lnTo>
                        <a:pt x="76" y="4103"/>
                      </a:lnTo>
                      <a:lnTo>
                        <a:pt x="38" y="4480"/>
                      </a:lnTo>
                      <a:lnTo>
                        <a:pt x="20" y="4837"/>
                      </a:lnTo>
                      <a:lnTo>
                        <a:pt x="20" y="5214"/>
                      </a:lnTo>
                      <a:lnTo>
                        <a:pt x="1" y="5534"/>
                      </a:lnTo>
                      <a:lnTo>
                        <a:pt x="1" y="5853"/>
                      </a:lnTo>
                      <a:lnTo>
                        <a:pt x="1" y="6173"/>
                      </a:lnTo>
                      <a:lnTo>
                        <a:pt x="38" y="6493"/>
                      </a:lnTo>
                      <a:lnTo>
                        <a:pt x="57" y="6531"/>
                      </a:lnTo>
                      <a:lnTo>
                        <a:pt x="76" y="6569"/>
                      </a:lnTo>
                      <a:lnTo>
                        <a:pt x="114" y="6587"/>
                      </a:lnTo>
                      <a:lnTo>
                        <a:pt x="189" y="6587"/>
                      </a:lnTo>
                      <a:lnTo>
                        <a:pt x="208" y="6569"/>
                      </a:lnTo>
                      <a:lnTo>
                        <a:pt x="245" y="6531"/>
                      </a:lnTo>
                      <a:lnTo>
                        <a:pt x="245" y="6493"/>
                      </a:lnTo>
                      <a:lnTo>
                        <a:pt x="283" y="5910"/>
                      </a:lnTo>
                      <a:lnTo>
                        <a:pt x="339" y="5327"/>
                      </a:lnTo>
                      <a:lnTo>
                        <a:pt x="396" y="4781"/>
                      </a:lnTo>
                      <a:lnTo>
                        <a:pt x="490" y="4216"/>
                      </a:lnTo>
                      <a:lnTo>
                        <a:pt x="584" y="3670"/>
                      </a:lnTo>
                      <a:lnTo>
                        <a:pt x="735" y="3125"/>
                      </a:lnTo>
                      <a:lnTo>
                        <a:pt x="904" y="2579"/>
                      </a:lnTo>
                      <a:lnTo>
                        <a:pt x="1111" y="2033"/>
                      </a:lnTo>
                      <a:lnTo>
                        <a:pt x="1111" y="1996"/>
                      </a:lnTo>
                      <a:lnTo>
                        <a:pt x="1092" y="1958"/>
                      </a:lnTo>
                      <a:lnTo>
                        <a:pt x="1055" y="1958"/>
                      </a:lnTo>
                      <a:lnTo>
                        <a:pt x="1017" y="1977"/>
                      </a:lnTo>
                      <a:lnTo>
                        <a:pt x="848" y="2334"/>
                      </a:lnTo>
                      <a:lnTo>
                        <a:pt x="678" y="2692"/>
                      </a:lnTo>
                      <a:lnTo>
                        <a:pt x="546" y="3049"/>
                      </a:lnTo>
                      <a:lnTo>
                        <a:pt x="415" y="3426"/>
                      </a:lnTo>
                      <a:lnTo>
                        <a:pt x="546" y="2899"/>
                      </a:lnTo>
                      <a:lnTo>
                        <a:pt x="716" y="2410"/>
                      </a:lnTo>
                      <a:lnTo>
                        <a:pt x="904" y="1920"/>
                      </a:lnTo>
                      <a:lnTo>
                        <a:pt x="1017" y="1694"/>
                      </a:lnTo>
                      <a:lnTo>
                        <a:pt x="1130" y="1450"/>
                      </a:lnTo>
                      <a:lnTo>
                        <a:pt x="1262" y="1243"/>
                      </a:lnTo>
                      <a:lnTo>
                        <a:pt x="1412" y="1017"/>
                      </a:lnTo>
                      <a:lnTo>
                        <a:pt x="1544" y="848"/>
                      </a:lnTo>
                      <a:lnTo>
                        <a:pt x="1676" y="716"/>
                      </a:lnTo>
                      <a:lnTo>
                        <a:pt x="1807" y="584"/>
                      </a:lnTo>
                      <a:lnTo>
                        <a:pt x="1939" y="490"/>
                      </a:lnTo>
                      <a:lnTo>
                        <a:pt x="2221" y="302"/>
                      </a:lnTo>
                      <a:lnTo>
                        <a:pt x="2522" y="133"/>
                      </a:lnTo>
                      <a:lnTo>
                        <a:pt x="2466" y="57"/>
                      </a:lnTo>
                      <a:lnTo>
                        <a:pt x="2372"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3072;p33">
                  <a:extLst>
                    <a:ext uri="{FF2B5EF4-FFF2-40B4-BE49-F238E27FC236}">
                      <a16:creationId xmlns:a16="http://schemas.microsoft.com/office/drawing/2014/main" id="{BB273ADD-62D7-2B93-5346-501193D64496}"/>
                    </a:ext>
                  </a:extLst>
                </p:cNvPr>
                <p:cNvSpPr/>
                <p:nvPr/>
              </p:nvSpPr>
              <p:spPr>
                <a:xfrm>
                  <a:off x="4504636" y="3779275"/>
                  <a:ext cx="166513" cy="176570"/>
                </a:xfrm>
                <a:custGeom>
                  <a:avLst/>
                  <a:gdLst/>
                  <a:ahLst/>
                  <a:cxnLst/>
                  <a:rect l="l" t="t" r="r" b="b"/>
                  <a:pathLst>
                    <a:path w="5911" h="6268" extrusionOk="0">
                      <a:moveTo>
                        <a:pt x="2429" y="1"/>
                      </a:move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1732" y="2673"/>
                      </a:lnTo>
                      <a:lnTo>
                        <a:pt x="1506" y="2654"/>
                      </a:lnTo>
                      <a:lnTo>
                        <a:pt x="1281" y="2654"/>
                      </a:lnTo>
                      <a:lnTo>
                        <a:pt x="1055" y="2692"/>
                      </a:lnTo>
                      <a:lnTo>
                        <a:pt x="848" y="2730"/>
                      </a:lnTo>
                      <a:lnTo>
                        <a:pt x="641" y="2824"/>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184" y="4875"/>
                      </a:lnTo>
                      <a:lnTo>
                        <a:pt x="2316" y="4762"/>
                      </a:lnTo>
                      <a:lnTo>
                        <a:pt x="2259" y="5101"/>
                      </a:lnTo>
                      <a:lnTo>
                        <a:pt x="2240" y="525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198" y="4630"/>
                      </a:lnTo>
                      <a:lnTo>
                        <a:pt x="4160" y="4461"/>
                      </a:lnTo>
                      <a:lnTo>
                        <a:pt x="4103" y="4292"/>
                      </a:lnTo>
                      <a:lnTo>
                        <a:pt x="4028" y="4141"/>
                      </a:lnTo>
                      <a:lnTo>
                        <a:pt x="3953" y="3990"/>
                      </a:lnTo>
                      <a:lnTo>
                        <a:pt x="3859" y="3859"/>
                      </a:lnTo>
                      <a:lnTo>
                        <a:pt x="3765" y="3727"/>
                      </a:lnTo>
                      <a:lnTo>
                        <a:pt x="3652" y="3595"/>
                      </a:lnTo>
                      <a:lnTo>
                        <a:pt x="3953" y="3783"/>
                      </a:lnTo>
                      <a:lnTo>
                        <a:pt x="4254" y="3953"/>
                      </a:lnTo>
                      <a:lnTo>
                        <a:pt x="4423" y="4028"/>
                      </a:lnTo>
                      <a:lnTo>
                        <a:pt x="4574" y="4085"/>
                      </a:lnTo>
                      <a:lnTo>
                        <a:pt x="4743" y="4141"/>
                      </a:lnTo>
                      <a:lnTo>
                        <a:pt x="4913"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539" y="1676"/>
                      </a:lnTo>
                      <a:lnTo>
                        <a:pt x="3595" y="1375"/>
                      </a:lnTo>
                      <a:lnTo>
                        <a:pt x="3614" y="1243"/>
                      </a:lnTo>
                      <a:lnTo>
                        <a:pt x="3614" y="1092"/>
                      </a:lnTo>
                      <a:lnTo>
                        <a:pt x="3595" y="942"/>
                      </a:lnTo>
                      <a:lnTo>
                        <a:pt x="3577" y="810"/>
                      </a:lnTo>
                      <a:lnTo>
                        <a:pt x="3501" y="622"/>
                      </a:lnTo>
                      <a:lnTo>
                        <a:pt x="3388" y="434"/>
                      </a:lnTo>
                      <a:lnTo>
                        <a:pt x="3257" y="283"/>
                      </a:lnTo>
                      <a:lnTo>
                        <a:pt x="3106" y="170"/>
                      </a:lnTo>
                      <a:lnTo>
                        <a:pt x="2937" y="76"/>
                      </a:lnTo>
                      <a:lnTo>
                        <a:pt x="2749" y="20"/>
                      </a:lnTo>
                      <a:lnTo>
                        <a:pt x="254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3073;p33">
                  <a:extLst>
                    <a:ext uri="{FF2B5EF4-FFF2-40B4-BE49-F238E27FC236}">
                      <a16:creationId xmlns:a16="http://schemas.microsoft.com/office/drawing/2014/main" id="{4333C716-B840-9589-34B7-BC8BB6044D46}"/>
                    </a:ext>
                  </a:extLst>
                </p:cNvPr>
                <p:cNvSpPr/>
                <p:nvPr/>
              </p:nvSpPr>
              <p:spPr>
                <a:xfrm>
                  <a:off x="4504636" y="3779275"/>
                  <a:ext cx="166513" cy="176570"/>
                </a:xfrm>
                <a:custGeom>
                  <a:avLst/>
                  <a:gdLst/>
                  <a:ahLst/>
                  <a:cxnLst/>
                  <a:rect l="l" t="t" r="r" b="b"/>
                  <a:pathLst>
                    <a:path w="5911" h="6268" fill="none" extrusionOk="0">
                      <a:moveTo>
                        <a:pt x="5891" y="2955"/>
                      </a:move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445" y="1958"/>
                      </a:lnTo>
                      <a:lnTo>
                        <a:pt x="3539" y="1676"/>
                      </a:lnTo>
                      <a:lnTo>
                        <a:pt x="3595" y="1375"/>
                      </a:lnTo>
                      <a:lnTo>
                        <a:pt x="3614" y="1243"/>
                      </a:lnTo>
                      <a:lnTo>
                        <a:pt x="3614" y="1092"/>
                      </a:lnTo>
                      <a:lnTo>
                        <a:pt x="3595" y="942"/>
                      </a:lnTo>
                      <a:lnTo>
                        <a:pt x="3577" y="810"/>
                      </a:lnTo>
                      <a:lnTo>
                        <a:pt x="3577" y="810"/>
                      </a:lnTo>
                      <a:lnTo>
                        <a:pt x="3501" y="622"/>
                      </a:lnTo>
                      <a:lnTo>
                        <a:pt x="3388" y="434"/>
                      </a:lnTo>
                      <a:lnTo>
                        <a:pt x="3257" y="283"/>
                      </a:lnTo>
                      <a:lnTo>
                        <a:pt x="3106" y="170"/>
                      </a:lnTo>
                      <a:lnTo>
                        <a:pt x="2937" y="76"/>
                      </a:lnTo>
                      <a:lnTo>
                        <a:pt x="2749" y="20"/>
                      </a:lnTo>
                      <a:lnTo>
                        <a:pt x="2541" y="1"/>
                      </a:lnTo>
                      <a:lnTo>
                        <a:pt x="2429" y="1"/>
                      </a:lnTo>
                      <a:lnTo>
                        <a:pt x="2334" y="20"/>
                      </a:ln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2203" y="2748"/>
                      </a:lnTo>
                      <a:lnTo>
                        <a:pt x="1732" y="2673"/>
                      </a:lnTo>
                      <a:lnTo>
                        <a:pt x="1506" y="2654"/>
                      </a:lnTo>
                      <a:lnTo>
                        <a:pt x="1281" y="2654"/>
                      </a:lnTo>
                      <a:lnTo>
                        <a:pt x="1055" y="2692"/>
                      </a:lnTo>
                      <a:lnTo>
                        <a:pt x="848" y="2730"/>
                      </a:lnTo>
                      <a:lnTo>
                        <a:pt x="641" y="2824"/>
                      </a:lnTo>
                      <a:lnTo>
                        <a:pt x="434" y="2937"/>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052" y="4969"/>
                      </a:lnTo>
                      <a:lnTo>
                        <a:pt x="2184" y="4875"/>
                      </a:lnTo>
                      <a:lnTo>
                        <a:pt x="2316" y="4762"/>
                      </a:lnTo>
                      <a:lnTo>
                        <a:pt x="2316" y="4762"/>
                      </a:lnTo>
                      <a:lnTo>
                        <a:pt x="2259" y="5101"/>
                      </a:lnTo>
                      <a:lnTo>
                        <a:pt x="2240" y="5251"/>
                      </a:lnTo>
                      <a:lnTo>
                        <a:pt x="2240" y="542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235" y="4818"/>
                      </a:lnTo>
                      <a:lnTo>
                        <a:pt x="4198" y="4630"/>
                      </a:lnTo>
                      <a:lnTo>
                        <a:pt x="4160" y="4461"/>
                      </a:lnTo>
                      <a:lnTo>
                        <a:pt x="4103" y="4292"/>
                      </a:lnTo>
                      <a:lnTo>
                        <a:pt x="4028" y="4141"/>
                      </a:lnTo>
                      <a:lnTo>
                        <a:pt x="3953" y="3990"/>
                      </a:lnTo>
                      <a:lnTo>
                        <a:pt x="3859" y="3859"/>
                      </a:lnTo>
                      <a:lnTo>
                        <a:pt x="3765" y="3727"/>
                      </a:lnTo>
                      <a:lnTo>
                        <a:pt x="3652" y="3595"/>
                      </a:lnTo>
                      <a:lnTo>
                        <a:pt x="3652" y="3595"/>
                      </a:lnTo>
                      <a:lnTo>
                        <a:pt x="3953" y="3783"/>
                      </a:lnTo>
                      <a:lnTo>
                        <a:pt x="4254" y="3953"/>
                      </a:lnTo>
                      <a:lnTo>
                        <a:pt x="4423" y="4028"/>
                      </a:lnTo>
                      <a:lnTo>
                        <a:pt x="4574" y="4085"/>
                      </a:lnTo>
                      <a:lnTo>
                        <a:pt x="4743" y="4141"/>
                      </a:lnTo>
                      <a:lnTo>
                        <a:pt x="4913" y="4160"/>
                      </a:lnTo>
                      <a:lnTo>
                        <a:pt x="4913" y="4160"/>
                      </a:lnTo>
                      <a:lnTo>
                        <a:pt x="5044"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3074;p33">
                  <a:extLst>
                    <a:ext uri="{FF2B5EF4-FFF2-40B4-BE49-F238E27FC236}">
                      <a16:creationId xmlns:a16="http://schemas.microsoft.com/office/drawing/2014/main" id="{EEEA1975-0F20-782D-6612-B70146FE2858}"/>
                    </a:ext>
                  </a:extLst>
                </p:cNvPr>
                <p:cNvSpPr/>
                <p:nvPr/>
              </p:nvSpPr>
              <p:spPr>
                <a:xfrm>
                  <a:off x="4605903" y="3834937"/>
                  <a:ext cx="53044" cy="19663"/>
                </a:xfrm>
                <a:custGeom>
                  <a:avLst/>
                  <a:gdLst/>
                  <a:ahLst/>
                  <a:cxnLst/>
                  <a:rect l="l" t="t" r="r" b="b"/>
                  <a:pathLst>
                    <a:path w="1883" h="698" extrusionOk="0">
                      <a:moveTo>
                        <a:pt x="753" y="1"/>
                      </a:moveTo>
                      <a:lnTo>
                        <a:pt x="546" y="20"/>
                      </a:lnTo>
                      <a:lnTo>
                        <a:pt x="358" y="38"/>
                      </a:lnTo>
                      <a:lnTo>
                        <a:pt x="170" y="76"/>
                      </a:lnTo>
                      <a:lnTo>
                        <a:pt x="38" y="133"/>
                      </a:lnTo>
                      <a:lnTo>
                        <a:pt x="19" y="151"/>
                      </a:lnTo>
                      <a:lnTo>
                        <a:pt x="0" y="170"/>
                      </a:lnTo>
                      <a:lnTo>
                        <a:pt x="19" y="189"/>
                      </a:lnTo>
                      <a:lnTo>
                        <a:pt x="433" y="189"/>
                      </a:lnTo>
                      <a:lnTo>
                        <a:pt x="715" y="170"/>
                      </a:lnTo>
                      <a:lnTo>
                        <a:pt x="866" y="189"/>
                      </a:lnTo>
                      <a:lnTo>
                        <a:pt x="1035" y="208"/>
                      </a:lnTo>
                      <a:lnTo>
                        <a:pt x="1148" y="245"/>
                      </a:lnTo>
                      <a:lnTo>
                        <a:pt x="1261" y="283"/>
                      </a:lnTo>
                      <a:lnTo>
                        <a:pt x="1431" y="396"/>
                      </a:lnTo>
                      <a:lnTo>
                        <a:pt x="1769" y="678"/>
                      </a:lnTo>
                      <a:lnTo>
                        <a:pt x="1807" y="697"/>
                      </a:lnTo>
                      <a:lnTo>
                        <a:pt x="1845" y="697"/>
                      </a:lnTo>
                      <a:lnTo>
                        <a:pt x="1863" y="678"/>
                      </a:lnTo>
                      <a:lnTo>
                        <a:pt x="1882" y="641"/>
                      </a:lnTo>
                      <a:lnTo>
                        <a:pt x="1882" y="603"/>
                      </a:lnTo>
                      <a:lnTo>
                        <a:pt x="1863" y="528"/>
                      </a:lnTo>
                      <a:lnTo>
                        <a:pt x="1826" y="452"/>
                      </a:lnTo>
                      <a:lnTo>
                        <a:pt x="1732" y="321"/>
                      </a:lnTo>
                      <a:lnTo>
                        <a:pt x="1619" y="227"/>
                      </a:lnTo>
                      <a:lnTo>
                        <a:pt x="1468" y="151"/>
                      </a:lnTo>
                      <a:lnTo>
                        <a:pt x="1299" y="76"/>
                      </a:lnTo>
                      <a:lnTo>
                        <a:pt x="1130" y="38"/>
                      </a:lnTo>
                      <a:lnTo>
                        <a:pt x="941" y="20"/>
                      </a:lnTo>
                      <a:lnTo>
                        <a:pt x="753" y="1"/>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3075;p33">
                  <a:extLst>
                    <a:ext uri="{FF2B5EF4-FFF2-40B4-BE49-F238E27FC236}">
                      <a16:creationId xmlns:a16="http://schemas.microsoft.com/office/drawing/2014/main" id="{73E8B14D-E0B7-5F29-52CE-573E6EC67928}"/>
                    </a:ext>
                  </a:extLst>
                </p:cNvPr>
                <p:cNvSpPr/>
                <p:nvPr/>
              </p:nvSpPr>
              <p:spPr>
                <a:xfrm>
                  <a:off x="4586805" y="3787754"/>
                  <a:ext cx="15944" cy="34508"/>
                </a:xfrm>
                <a:custGeom>
                  <a:avLst/>
                  <a:gdLst/>
                  <a:ahLst/>
                  <a:cxnLst/>
                  <a:rect l="l" t="t" r="r" b="b"/>
                  <a:pathLst>
                    <a:path w="566" h="1225" extrusionOk="0">
                      <a:moveTo>
                        <a:pt x="39" y="1"/>
                      </a:moveTo>
                      <a:lnTo>
                        <a:pt x="1" y="20"/>
                      </a:lnTo>
                      <a:lnTo>
                        <a:pt x="1" y="39"/>
                      </a:lnTo>
                      <a:lnTo>
                        <a:pt x="20" y="39"/>
                      </a:lnTo>
                      <a:lnTo>
                        <a:pt x="114" y="170"/>
                      </a:lnTo>
                      <a:lnTo>
                        <a:pt x="208" y="321"/>
                      </a:lnTo>
                      <a:lnTo>
                        <a:pt x="283" y="471"/>
                      </a:lnTo>
                      <a:lnTo>
                        <a:pt x="340" y="622"/>
                      </a:lnTo>
                      <a:lnTo>
                        <a:pt x="358" y="754"/>
                      </a:lnTo>
                      <a:lnTo>
                        <a:pt x="358" y="904"/>
                      </a:lnTo>
                      <a:lnTo>
                        <a:pt x="377" y="1036"/>
                      </a:lnTo>
                      <a:lnTo>
                        <a:pt x="377" y="1187"/>
                      </a:lnTo>
                      <a:lnTo>
                        <a:pt x="396" y="1205"/>
                      </a:lnTo>
                      <a:lnTo>
                        <a:pt x="415" y="1224"/>
                      </a:lnTo>
                      <a:lnTo>
                        <a:pt x="453" y="1205"/>
                      </a:lnTo>
                      <a:lnTo>
                        <a:pt x="471" y="1187"/>
                      </a:lnTo>
                      <a:lnTo>
                        <a:pt x="509" y="1111"/>
                      </a:lnTo>
                      <a:lnTo>
                        <a:pt x="547" y="1036"/>
                      </a:lnTo>
                      <a:lnTo>
                        <a:pt x="565" y="961"/>
                      </a:lnTo>
                      <a:lnTo>
                        <a:pt x="565" y="867"/>
                      </a:lnTo>
                      <a:lnTo>
                        <a:pt x="547" y="697"/>
                      </a:lnTo>
                      <a:lnTo>
                        <a:pt x="490" y="528"/>
                      </a:lnTo>
                      <a:lnTo>
                        <a:pt x="396" y="377"/>
                      </a:lnTo>
                      <a:lnTo>
                        <a:pt x="302" y="227"/>
                      </a:lnTo>
                      <a:lnTo>
                        <a:pt x="170" y="95"/>
                      </a:lnTo>
                      <a:lnTo>
                        <a:pt x="39" y="1"/>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3076;p33">
                  <a:extLst>
                    <a:ext uri="{FF2B5EF4-FFF2-40B4-BE49-F238E27FC236}">
                      <a16:creationId xmlns:a16="http://schemas.microsoft.com/office/drawing/2014/main" id="{55776402-7393-50AD-7D3B-7CE6CA111EE4}"/>
                    </a:ext>
                  </a:extLst>
                </p:cNvPr>
                <p:cNvSpPr/>
                <p:nvPr/>
              </p:nvSpPr>
              <p:spPr>
                <a:xfrm>
                  <a:off x="4522129" y="3857753"/>
                  <a:ext cx="30790" cy="14339"/>
                </a:xfrm>
                <a:custGeom>
                  <a:avLst/>
                  <a:gdLst/>
                  <a:ahLst/>
                  <a:cxnLst/>
                  <a:rect l="l" t="t" r="r" b="b"/>
                  <a:pathLst>
                    <a:path w="1093" h="509" extrusionOk="0">
                      <a:moveTo>
                        <a:pt x="848" y="0"/>
                      </a:moveTo>
                      <a:lnTo>
                        <a:pt x="716" y="19"/>
                      </a:lnTo>
                      <a:lnTo>
                        <a:pt x="603" y="38"/>
                      </a:lnTo>
                      <a:lnTo>
                        <a:pt x="490" y="75"/>
                      </a:lnTo>
                      <a:lnTo>
                        <a:pt x="377" y="132"/>
                      </a:lnTo>
                      <a:lnTo>
                        <a:pt x="264" y="188"/>
                      </a:lnTo>
                      <a:lnTo>
                        <a:pt x="170" y="263"/>
                      </a:lnTo>
                      <a:lnTo>
                        <a:pt x="76" y="358"/>
                      </a:lnTo>
                      <a:lnTo>
                        <a:pt x="20" y="452"/>
                      </a:lnTo>
                      <a:lnTo>
                        <a:pt x="1" y="470"/>
                      </a:lnTo>
                      <a:lnTo>
                        <a:pt x="20" y="489"/>
                      </a:lnTo>
                      <a:lnTo>
                        <a:pt x="57" y="508"/>
                      </a:lnTo>
                      <a:lnTo>
                        <a:pt x="76" y="508"/>
                      </a:lnTo>
                      <a:lnTo>
                        <a:pt x="95" y="489"/>
                      </a:lnTo>
                      <a:lnTo>
                        <a:pt x="189" y="395"/>
                      </a:lnTo>
                      <a:lnTo>
                        <a:pt x="302" y="301"/>
                      </a:lnTo>
                      <a:lnTo>
                        <a:pt x="434" y="245"/>
                      </a:lnTo>
                      <a:lnTo>
                        <a:pt x="584" y="207"/>
                      </a:lnTo>
                      <a:lnTo>
                        <a:pt x="810" y="169"/>
                      </a:lnTo>
                      <a:lnTo>
                        <a:pt x="942" y="169"/>
                      </a:lnTo>
                      <a:lnTo>
                        <a:pt x="1055" y="132"/>
                      </a:lnTo>
                      <a:lnTo>
                        <a:pt x="1074" y="113"/>
                      </a:lnTo>
                      <a:lnTo>
                        <a:pt x="1092" y="75"/>
                      </a:lnTo>
                      <a:lnTo>
                        <a:pt x="1074" y="56"/>
                      </a:lnTo>
                      <a:lnTo>
                        <a:pt x="1055" y="38"/>
                      </a:lnTo>
                      <a:lnTo>
                        <a:pt x="942" y="19"/>
                      </a:lnTo>
                      <a:lnTo>
                        <a:pt x="848" y="0"/>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3077;p33">
                  <a:extLst>
                    <a:ext uri="{FF2B5EF4-FFF2-40B4-BE49-F238E27FC236}">
                      <a16:creationId xmlns:a16="http://schemas.microsoft.com/office/drawing/2014/main" id="{6D45CFB4-E50F-24E7-4387-FBF05157AF43}"/>
                    </a:ext>
                  </a:extLst>
                </p:cNvPr>
                <p:cNvSpPr/>
                <p:nvPr/>
              </p:nvSpPr>
              <p:spPr>
                <a:xfrm>
                  <a:off x="4612269" y="3899077"/>
                  <a:ext cx="7437" cy="27607"/>
                </a:xfrm>
                <a:custGeom>
                  <a:avLst/>
                  <a:gdLst/>
                  <a:ahLst/>
                  <a:cxnLst/>
                  <a:rect l="l" t="t" r="r" b="b"/>
                  <a:pathLst>
                    <a:path w="264" h="980" extrusionOk="0">
                      <a:moveTo>
                        <a:pt x="57" y="1"/>
                      </a:moveTo>
                      <a:lnTo>
                        <a:pt x="19" y="20"/>
                      </a:lnTo>
                      <a:lnTo>
                        <a:pt x="0" y="39"/>
                      </a:lnTo>
                      <a:lnTo>
                        <a:pt x="0" y="57"/>
                      </a:lnTo>
                      <a:lnTo>
                        <a:pt x="57" y="302"/>
                      </a:lnTo>
                      <a:lnTo>
                        <a:pt x="75" y="547"/>
                      </a:lnTo>
                      <a:lnTo>
                        <a:pt x="75" y="735"/>
                      </a:lnTo>
                      <a:lnTo>
                        <a:pt x="75" y="848"/>
                      </a:lnTo>
                      <a:lnTo>
                        <a:pt x="94" y="942"/>
                      </a:lnTo>
                      <a:lnTo>
                        <a:pt x="113" y="979"/>
                      </a:lnTo>
                      <a:lnTo>
                        <a:pt x="188" y="979"/>
                      </a:lnTo>
                      <a:lnTo>
                        <a:pt x="207" y="961"/>
                      </a:lnTo>
                      <a:lnTo>
                        <a:pt x="245" y="848"/>
                      </a:lnTo>
                      <a:lnTo>
                        <a:pt x="264" y="735"/>
                      </a:lnTo>
                      <a:lnTo>
                        <a:pt x="264" y="603"/>
                      </a:lnTo>
                      <a:lnTo>
                        <a:pt x="264" y="490"/>
                      </a:lnTo>
                      <a:lnTo>
                        <a:pt x="188" y="246"/>
                      </a:lnTo>
                      <a:lnTo>
                        <a:pt x="94" y="20"/>
                      </a:lnTo>
                      <a:lnTo>
                        <a:pt x="75" y="1"/>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3078;p33">
                  <a:extLst>
                    <a:ext uri="{FF2B5EF4-FFF2-40B4-BE49-F238E27FC236}">
                      <a16:creationId xmlns:a16="http://schemas.microsoft.com/office/drawing/2014/main" id="{7A1FC9BA-766E-E0A2-DDF2-87A109F248A2}"/>
                    </a:ext>
                  </a:extLst>
                </p:cNvPr>
                <p:cNvSpPr/>
                <p:nvPr/>
              </p:nvSpPr>
              <p:spPr>
                <a:xfrm>
                  <a:off x="4555537" y="3850317"/>
                  <a:ext cx="55692" cy="56227"/>
                </a:xfrm>
                <a:custGeom>
                  <a:avLst/>
                  <a:gdLst/>
                  <a:ahLst/>
                  <a:cxnLst/>
                  <a:rect l="l" t="t" r="r" b="b"/>
                  <a:pathLst>
                    <a:path w="1977" h="1996" extrusionOk="0">
                      <a:moveTo>
                        <a:pt x="1205" y="1"/>
                      </a:moveTo>
                      <a:lnTo>
                        <a:pt x="1054" y="19"/>
                      </a:lnTo>
                      <a:lnTo>
                        <a:pt x="885" y="57"/>
                      </a:lnTo>
                      <a:lnTo>
                        <a:pt x="810" y="38"/>
                      </a:lnTo>
                      <a:lnTo>
                        <a:pt x="659" y="38"/>
                      </a:lnTo>
                      <a:lnTo>
                        <a:pt x="565" y="57"/>
                      </a:lnTo>
                      <a:lnTo>
                        <a:pt x="415" y="132"/>
                      </a:lnTo>
                      <a:lnTo>
                        <a:pt x="283" y="226"/>
                      </a:lnTo>
                      <a:lnTo>
                        <a:pt x="170" y="358"/>
                      </a:lnTo>
                      <a:lnTo>
                        <a:pt x="95" y="490"/>
                      </a:lnTo>
                      <a:lnTo>
                        <a:pt x="38" y="640"/>
                      </a:lnTo>
                      <a:lnTo>
                        <a:pt x="19" y="791"/>
                      </a:lnTo>
                      <a:lnTo>
                        <a:pt x="1" y="960"/>
                      </a:lnTo>
                      <a:lnTo>
                        <a:pt x="19" y="1130"/>
                      </a:lnTo>
                      <a:lnTo>
                        <a:pt x="57" y="1280"/>
                      </a:lnTo>
                      <a:lnTo>
                        <a:pt x="113" y="1431"/>
                      </a:lnTo>
                      <a:lnTo>
                        <a:pt x="189" y="1581"/>
                      </a:lnTo>
                      <a:lnTo>
                        <a:pt x="302" y="1713"/>
                      </a:lnTo>
                      <a:lnTo>
                        <a:pt x="415" y="1807"/>
                      </a:lnTo>
                      <a:lnTo>
                        <a:pt x="527" y="1901"/>
                      </a:lnTo>
                      <a:lnTo>
                        <a:pt x="678" y="1958"/>
                      </a:lnTo>
                      <a:lnTo>
                        <a:pt x="810" y="1977"/>
                      </a:lnTo>
                      <a:lnTo>
                        <a:pt x="960" y="1995"/>
                      </a:lnTo>
                      <a:lnTo>
                        <a:pt x="1111" y="1977"/>
                      </a:lnTo>
                      <a:lnTo>
                        <a:pt x="1243" y="1958"/>
                      </a:lnTo>
                      <a:lnTo>
                        <a:pt x="1374" y="1901"/>
                      </a:lnTo>
                      <a:lnTo>
                        <a:pt x="1506" y="1826"/>
                      </a:lnTo>
                      <a:lnTo>
                        <a:pt x="1638" y="1732"/>
                      </a:lnTo>
                      <a:lnTo>
                        <a:pt x="1732" y="1619"/>
                      </a:lnTo>
                      <a:lnTo>
                        <a:pt x="1826" y="1506"/>
                      </a:lnTo>
                      <a:lnTo>
                        <a:pt x="1901" y="1356"/>
                      </a:lnTo>
                      <a:lnTo>
                        <a:pt x="1939" y="1186"/>
                      </a:lnTo>
                      <a:lnTo>
                        <a:pt x="1977" y="1036"/>
                      </a:lnTo>
                      <a:lnTo>
                        <a:pt x="1977" y="885"/>
                      </a:lnTo>
                      <a:lnTo>
                        <a:pt x="1958" y="716"/>
                      </a:lnTo>
                      <a:lnTo>
                        <a:pt x="1920" y="565"/>
                      </a:lnTo>
                      <a:lnTo>
                        <a:pt x="1845" y="433"/>
                      </a:lnTo>
                      <a:lnTo>
                        <a:pt x="1770" y="302"/>
                      </a:lnTo>
                      <a:lnTo>
                        <a:pt x="1657" y="189"/>
                      </a:lnTo>
                      <a:lnTo>
                        <a:pt x="1525" y="95"/>
                      </a:lnTo>
                      <a:lnTo>
                        <a:pt x="1374" y="38"/>
                      </a:lnTo>
                      <a:lnTo>
                        <a:pt x="120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3079;p33">
                  <a:extLst>
                    <a:ext uri="{FF2B5EF4-FFF2-40B4-BE49-F238E27FC236}">
                      <a16:creationId xmlns:a16="http://schemas.microsoft.com/office/drawing/2014/main" id="{F7C299BA-9143-51B7-E2E8-B3B187B2A852}"/>
                    </a:ext>
                  </a:extLst>
                </p:cNvPr>
                <p:cNvSpPr/>
                <p:nvPr/>
              </p:nvSpPr>
              <p:spPr>
                <a:xfrm>
                  <a:off x="4538044" y="3971189"/>
                  <a:ext cx="100229" cy="44565"/>
                </a:xfrm>
                <a:custGeom>
                  <a:avLst/>
                  <a:gdLst/>
                  <a:ahLst/>
                  <a:cxnLst/>
                  <a:rect l="l" t="t" r="r" b="b"/>
                  <a:pathLst>
                    <a:path w="3558" h="1582" extrusionOk="0">
                      <a:moveTo>
                        <a:pt x="2165" y="0"/>
                      </a:moveTo>
                      <a:lnTo>
                        <a:pt x="1807" y="19"/>
                      </a:lnTo>
                      <a:lnTo>
                        <a:pt x="1468" y="76"/>
                      </a:lnTo>
                      <a:lnTo>
                        <a:pt x="1186" y="170"/>
                      </a:lnTo>
                      <a:lnTo>
                        <a:pt x="923" y="264"/>
                      </a:lnTo>
                      <a:lnTo>
                        <a:pt x="697" y="377"/>
                      </a:lnTo>
                      <a:lnTo>
                        <a:pt x="527" y="508"/>
                      </a:lnTo>
                      <a:lnTo>
                        <a:pt x="377" y="640"/>
                      </a:lnTo>
                      <a:lnTo>
                        <a:pt x="245" y="772"/>
                      </a:lnTo>
                      <a:lnTo>
                        <a:pt x="151" y="885"/>
                      </a:lnTo>
                      <a:lnTo>
                        <a:pt x="19" y="1054"/>
                      </a:lnTo>
                      <a:lnTo>
                        <a:pt x="1" y="1129"/>
                      </a:lnTo>
                      <a:lnTo>
                        <a:pt x="189" y="1242"/>
                      </a:lnTo>
                      <a:lnTo>
                        <a:pt x="377" y="1355"/>
                      </a:lnTo>
                      <a:lnTo>
                        <a:pt x="565" y="1431"/>
                      </a:lnTo>
                      <a:lnTo>
                        <a:pt x="753" y="1506"/>
                      </a:lnTo>
                      <a:lnTo>
                        <a:pt x="923" y="1543"/>
                      </a:lnTo>
                      <a:lnTo>
                        <a:pt x="1092" y="1562"/>
                      </a:lnTo>
                      <a:lnTo>
                        <a:pt x="1261" y="1581"/>
                      </a:lnTo>
                      <a:lnTo>
                        <a:pt x="1431" y="1581"/>
                      </a:lnTo>
                      <a:lnTo>
                        <a:pt x="1581" y="1562"/>
                      </a:lnTo>
                      <a:lnTo>
                        <a:pt x="1751" y="1543"/>
                      </a:lnTo>
                      <a:lnTo>
                        <a:pt x="1901" y="1506"/>
                      </a:lnTo>
                      <a:lnTo>
                        <a:pt x="2033" y="1449"/>
                      </a:lnTo>
                      <a:lnTo>
                        <a:pt x="2315" y="1336"/>
                      </a:lnTo>
                      <a:lnTo>
                        <a:pt x="2560" y="1186"/>
                      </a:lnTo>
                      <a:lnTo>
                        <a:pt x="2786" y="1017"/>
                      </a:lnTo>
                      <a:lnTo>
                        <a:pt x="2974" y="847"/>
                      </a:lnTo>
                      <a:lnTo>
                        <a:pt x="3162" y="678"/>
                      </a:lnTo>
                      <a:lnTo>
                        <a:pt x="3294" y="527"/>
                      </a:lnTo>
                      <a:lnTo>
                        <a:pt x="3501" y="264"/>
                      </a:lnTo>
                      <a:lnTo>
                        <a:pt x="3557" y="170"/>
                      </a:lnTo>
                      <a:lnTo>
                        <a:pt x="3049" y="57"/>
                      </a:lnTo>
                      <a:lnTo>
                        <a:pt x="2598" y="0"/>
                      </a:lnTo>
                      <a:close/>
                    </a:path>
                  </a:pathLst>
                </a:custGeom>
                <a:solidFill>
                  <a:srgbClr val="80BA4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3080;p33">
                  <a:extLst>
                    <a:ext uri="{FF2B5EF4-FFF2-40B4-BE49-F238E27FC236}">
                      <a16:creationId xmlns:a16="http://schemas.microsoft.com/office/drawing/2014/main" id="{4A23CB03-F5FF-1436-F9CB-0ADE044AD7BD}"/>
                    </a:ext>
                  </a:extLst>
                </p:cNvPr>
                <p:cNvSpPr/>
                <p:nvPr/>
              </p:nvSpPr>
              <p:spPr>
                <a:xfrm>
                  <a:off x="4540692" y="3981245"/>
                  <a:ext cx="88566" cy="34508"/>
                </a:xfrm>
                <a:custGeom>
                  <a:avLst/>
                  <a:gdLst/>
                  <a:ahLst/>
                  <a:cxnLst/>
                  <a:rect l="l" t="t" r="r" b="b"/>
                  <a:pathLst>
                    <a:path w="3144" h="1225" extrusionOk="0">
                      <a:moveTo>
                        <a:pt x="2560" y="1"/>
                      </a:moveTo>
                      <a:lnTo>
                        <a:pt x="2428" y="20"/>
                      </a:lnTo>
                      <a:lnTo>
                        <a:pt x="2297" y="38"/>
                      </a:lnTo>
                      <a:lnTo>
                        <a:pt x="2165" y="76"/>
                      </a:lnTo>
                      <a:lnTo>
                        <a:pt x="1920" y="170"/>
                      </a:lnTo>
                      <a:lnTo>
                        <a:pt x="1676" y="302"/>
                      </a:lnTo>
                      <a:lnTo>
                        <a:pt x="1186" y="528"/>
                      </a:lnTo>
                      <a:lnTo>
                        <a:pt x="1393" y="358"/>
                      </a:lnTo>
                      <a:lnTo>
                        <a:pt x="1600" y="189"/>
                      </a:lnTo>
                      <a:lnTo>
                        <a:pt x="1619" y="170"/>
                      </a:lnTo>
                      <a:lnTo>
                        <a:pt x="1619" y="133"/>
                      </a:lnTo>
                      <a:lnTo>
                        <a:pt x="1581" y="95"/>
                      </a:lnTo>
                      <a:lnTo>
                        <a:pt x="1544" y="114"/>
                      </a:lnTo>
                      <a:lnTo>
                        <a:pt x="1205" y="321"/>
                      </a:lnTo>
                      <a:lnTo>
                        <a:pt x="866" y="547"/>
                      </a:lnTo>
                      <a:lnTo>
                        <a:pt x="678" y="641"/>
                      </a:lnTo>
                      <a:lnTo>
                        <a:pt x="509" y="716"/>
                      </a:lnTo>
                      <a:lnTo>
                        <a:pt x="302" y="772"/>
                      </a:lnTo>
                      <a:lnTo>
                        <a:pt x="114" y="810"/>
                      </a:lnTo>
                      <a:lnTo>
                        <a:pt x="57" y="829"/>
                      </a:lnTo>
                      <a:lnTo>
                        <a:pt x="19" y="848"/>
                      </a:lnTo>
                      <a:lnTo>
                        <a:pt x="1" y="885"/>
                      </a:lnTo>
                      <a:lnTo>
                        <a:pt x="1" y="942"/>
                      </a:lnTo>
                      <a:lnTo>
                        <a:pt x="1" y="979"/>
                      </a:lnTo>
                      <a:lnTo>
                        <a:pt x="19" y="1017"/>
                      </a:lnTo>
                      <a:lnTo>
                        <a:pt x="57" y="1036"/>
                      </a:lnTo>
                      <a:lnTo>
                        <a:pt x="114" y="1055"/>
                      </a:lnTo>
                      <a:lnTo>
                        <a:pt x="283" y="1036"/>
                      </a:lnTo>
                      <a:lnTo>
                        <a:pt x="339" y="1055"/>
                      </a:lnTo>
                      <a:lnTo>
                        <a:pt x="452" y="1074"/>
                      </a:lnTo>
                      <a:lnTo>
                        <a:pt x="678" y="1149"/>
                      </a:lnTo>
                      <a:lnTo>
                        <a:pt x="904" y="1186"/>
                      </a:lnTo>
                      <a:lnTo>
                        <a:pt x="1111" y="1224"/>
                      </a:lnTo>
                      <a:lnTo>
                        <a:pt x="1318" y="1224"/>
                      </a:lnTo>
                      <a:lnTo>
                        <a:pt x="1525" y="1205"/>
                      </a:lnTo>
                      <a:lnTo>
                        <a:pt x="1713" y="1168"/>
                      </a:lnTo>
                      <a:lnTo>
                        <a:pt x="1901" y="1111"/>
                      </a:lnTo>
                      <a:lnTo>
                        <a:pt x="2090" y="1036"/>
                      </a:lnTo>
                      <a:lnTo>
                        <a:pt x="2259" y="961"/>
                      </a:lnTo>
                      <a:lnTo>
                        <a:pt x="2409" y="867"/>
                      </a:lnTo>
                      <a:lnTo>
                        <a:pt x="2692" y="660"/>
                      </a:lnTo>
                      <a:lnTo>
                        <a:pt x="2936" y="434"/>
                      </a:lnTo>
                      <a:lnTo>
                        <a:pt x="3143" y="227"/>
                      </a:lnTo>
                      <a:lnTo>
                        <a:pt x="3143" y="227"/>
                      </a:lnTo>
                      <a:lnTo>
                        <a:pt x="2861" y="245"/>
                      </a:lnTo>
                      <a:lnTo>
                        <a:pt x="2579" y="283"/>
                      </a:lnTo>
                      <a:lnTo>
                        <a:pt x="2297" y="321"/>
                      </a:lnTo>
                      <a:lnTo>
                        <a:pt x="2033" y="415"/>
                      </a:lnTo>
                      <a:lnTo>
                        <a:pt x="2014" y="415"/>
                      </a:lnTo>
                      <a:lnTo>
                        <a:pt x="2353" y="245"/>
                      </a:lnTo>
                      <a:lnTo>
                        <a:pt x="2522" y="170"/>
                      </a:lnTo>
                      <a:lnTo>
                        <a:pt x="2711" y="95"/>
                      </a:lnTo>
                      <a:lnTo>
                        <a:pt x="2729" y="76"/>
                      </a:lnTo>
                      <a:lnTo>
                        <a:pt x="2748" y="38"/>
                      </a:lnTo>
                      <a:lnTo>
                        <a:pt x="2729" y="20"/>
                      </a:lnTo>
                      <a:lnTo>
                        <a:pt x="2692"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3081;p33">
                  <a:extLst>
                    <a:ext uri="{FF2B5EF4-FFF2-40B4-BE49-F238E27FC236}">
                      <a16:creationId xmlns:a16="http://schemas.microsoft.com/office/drawing/2014/main" id="{B3CF8024-BD83-D62B-2089-8A7D3C74982A}"/>
                    </a:ext>
                  </a:extLst>
                </p:cNvPr>
                <p:cNvSpPr/>
                <p:nvPr/>
              </p:nvSpPr>
              <p:spPr>
                <a:xfrm>
                  <a:off x="4404975" y="3957386"/>
                  <a:ext cx="272010" cy="370605"/>
                </a:xfrm>
                <a:custGeom>
                  <a:avLst/>
                  <a:gdLst/>
                  <a:ahLst/>
                  <a:cxnLst/>
                  <a:rect l="l" t="t" r="r" b="b"/>
                  <a:pathLst>
                    <a:path w="9656" h="13156" extrusionOk="0">
                      <a:moveTo>
                        <a:pt x="3050" y="1"/>
                      </a:move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4085" y="13156"/>
                      </a:lnTo>
                      <a:lnTo>
                        <a:pt x="4969" y="13137"/>
                      </a:lnTo>
                      <a:lnTo>
                        <a:pt x="5760" y="13118"/>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lnTo>
                        <a:pt x="6362" y="4386"/>
                      </a:lnTo>
                      <a:lnTo>
                        <a:pt x="6305" y="4141"/>
                      </a:lnTo>
                      <a:lnTo>
                        <a:pt x="6287" y="3859"/>
                      </a:lnTo>
                      <a:lnTo>
                        <a:pt x="6268" y="3558"/>
                      </a:lnTo>
                      <a:lnTo>
                        <a:pt x="6268" y="3238"/>
                      </a:lnTo>
                      <a:lnTo>
                        <a:pt x="6268" y="2918"/>
                      </a:lnTo>
                      <a:lnTo>
                        <a:pt x="6305" y="2259"/>
                      </a:lnTo>
                      <a:lnTo>
                        <a:pt x="305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3082;p33">
                  <a:extLst>
                    <a:ext uri="{FF2B5EF4-FFF2-40B4-BE49-F238E27FC236}">
                      <a16:creationId xmlns:a16="http://schemas.microsoft.com/office/drawing/2014/main" id="{F92DF87F-15D3-FCCD-745A-52769FC436F9}"/>
                    </a:ext>
                  </a:extLst>
                </p:cNvPr>
                <p:cNvSpPr/>
                <p:nvPr/>
              </p:nvSpPr>
              <p:spPr>
                <a:xfrm>
                  <a:off x="4404975" y="3957386"/>
                  <a:ext cx="272010" cy="370605"/>
                </a:xfrm>
                <a:custGeom>
                  <a:avLst/>
                  <a:gdLst/>
                  <a:ahLst/>
                  <a:cxnLst/>
                  <a:rect l="l" t="t" r="r" b="b"/>
                  <a:pathLst>
                    <a:path w="9656" h="13156" fill="none" extrusionOk="0">
                      <a:moveTo>
                        <a:pt x="6418" y="4612"/>
                      </a:moveTo>
                      <a:lnTo>
                        <a:pt x="6418" y="4612"/>
                      </a:lnTo>
                      <a:lnTo>
                        <a:pt x="6362" y="4386"/>
                      </a:lnTo>
                      <a:lnTo>
                        <a:pt x="6305" y="4141"/>
                      </a:lnTo>
                      <a:lnTo>
                        <a:pt x="6287" y="3859"/>
                      </a:lnTo>
                      <a:lnTo>
                        <a:pt x="6268" y="3558"/>
                      </a:lnTo>
                      <a:lnTo>
                        <a:pt x="6268" y="3238"/>
                      </a:lnTo>
                      <a:lnTo>
                        <a:pt x="6268" y="2918"/>
                      </a:lnTo>
                      <a:lnTo>
                        <a:pt x="6305" y="2259"/>
                      </a:lnTo>
                      <a:lnTo>
                        <a:pt x="3050" y="1"/>
                      </a:lnTo>
                      <a:lnTo>
                        <a:pt x="3050" y="1"/>
                      </a:ln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3068" y="13156"/>
                      </a:lnTo>
                      <a:lnTo>
                        <a:pt x="4085" y="13156"/>
                      </a:lnTo>
                      <a:lnTo>
                        <a:pt x="4969" y="13137"/>
                      </a:lnTo>
                      <a:lnTo>
                        <a:pt x="5760" y="13118"/>
                      </a:lnTo>
                      <a:lnTo>
                        <a:pt x="5760" y="13118"/>
                      </a:lnTo>
                      <a:lnTo>
                        <a:pt x="6606" y="13156"/>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3083;p33">
                  <a:extLst>
                    <a:ext uri="{FF2B5EF4-FFF2-40B4-BE49-F238E27FC236}">
                      <a16:creationId xmlns:a16="http://schemas.microsoft.com/office/drawing/2014/main" id="{3496DCD6-3DB4-3BCC-7FF0-9E8F9C21C471}"/>
                    </a:ext>
                  </a:extLst>
                </p:cNvPr>
                <p:cNvSpPr/>
                <p:nvPr/>
              </p:nvSpPr>
              <p:spPr>
                <a:xfrm>
                  <a:off x="4580467" y="4111667"/>
                  <a:ext cx="79524" cy="115074"/>
                </a:xfrm>
                <a:custGeom>
                  <a:avLst/>
                  <a:gdLst/>
                  <a:ahLst/>
                  <a:cxnLst/>
                  <a:rect l="l" t="t" r="r" b="b"/>
                  <a:pathLst>
                    <a:path w="2823" h="4085" extrusionOk="0">
                      <a:moveTo>
                        <a:pt x="19" y="0"/>
                      </a:moveTo>
                      <a:lnTo>
                        <a:pt x="0" y="19"/>
                      </a:lnTo>
                      <a:lnTo>
                        <a:pt x="0" y="57"/>
                      </a:lnTo>
                      <a:lnTo>
                        <a:pt x="0" y="76"/>
                      </a:lnTo>
                      <a:lnTo>
                        <a:pt x="113" y="283"/>
                      </a:lnTo>
                      <a:lnTo>
                        <a:pt x="226" y="471"/>
                      </a:lnTo>
                      <a:lnTo>
                        <a:pt x="376" y="640"/>
                      </a:lnTo>
                      <a:lnTo>
                        <a:pt x="527" y="791"/>
                      </a:lnTo>
                      <a:lnTo>
                        <a:pt x="678" y="941"/>
                      </a:lnTo>
                      <a:lnTo>
                        <a:pt x="847" y="1092"/>
                      </a:lnTo>
                      <a:lnTo>
                        <a:pt x="1223" y="1355"/>
                      </a:lnTo>
                      <a:lnTo>
                        <a:pt x="1543" y="1619"/>
                      </a:lnTo>
                      <a:lnTo>
                        <a:pt x="1844" y="1882"/>
                      </a:lnTo>
                      <a:lnTo>
                        <a:pt x="1976" y="2014"/>
                      </a:lnTo>
                      <a:lnTo>
                        <a:pt x="2089" y="2165"/>
                      </a:lnTo>
                      <a:lnTo>
                        <a:pt x="2183" y="2315"/>
                      </a:lnTo>
                      <a:lnTo>
                        <a:pt x="2277" y="2466"/>
                      </a:lnTo>
                      <a:lnTo>
                        <a:pt x="2352" y="2616"/>
                      </a:lnTo>
                      <a:lnTo>
                        <a:pt x="2409" y="2786"/>
                      </a:lnTo>
                      <a:lnTo>
                        <a:pt x="2447" y="2955"/>
                      </a:lnTo>
                      <a:lnTo>
                        <a:pt x="2465" y="3143"/>
                      </a:lnTo>
                      <a:lnTo>
                        <a:pt x="2465" y="3331"/>
                      </a:lnTo>
                      <a:lnTo>
                        <a:pt x="2447" y="3538"/>
                      </a:lnTo>
                      <a:lnTo>
                        <a:pt x="2409" y="3745"/>
                      </a:lnTo>
                      <a:lnTo>
                        <a:pt x="2352" y="3971"/>
                      </a:lnTo>
                      <a:lnTo>
                        <a:pt x="2352" y="4009"/>
                      </a:lnTo>
                      <a:lnTo>
                        <a:pt x="2371" y="4046"/>
                      </a:lnTo>
                      <a:lnTo>
                        <a:pt x="2390" y="4065"/>
                      </a:lnTo>
                      <a:lnTo>
                        <a:pt x="2428" y="4084"/>
                      </a:lnTo>
                      <a:lnTo>
                        <a:pt x="2484" y="4065"/>
                      </a:lnTo>
                      <a:lnTo>
                        <a:pt x="2503" y="4046"/>
                      </a:lnTo>
                      <a:lnTo>
                        <a:pt x="2597" y="3915"/>
                      </a:lnTo>
                      <a:lnTo>
                        <a:pt x="2654" y="3783"/>
                      </a:lnTo>
                      <a:lnTo>
                        <a:pt x="2710" y="3632"/>
                      </a:lnTo>
                      <a:lnTo>
                        <a:pt x="2748" y="3501"/>
                      </a:lnTo>
                      <a:lnTo>
                        <a:pt x="2785" y="3350"/>
                      </a:lnTo>
                      <a:lnTo>
                        <a:pt x="2804" y="3200"/>
                      </a:lnTo>
                      <a:lnTo>
                        <a:pt x="2823" y="3049"/>
                      </a:lnTo>
                      <a:lnTo>
                        <a:pt x="2823" y="2917"/>
                      </a:lnTo>
                      <a:lnTo>
                        <a:pt x="2804" y="2767"/>
                      </a:lnTo>
                      <a:lnTo>
                        <a:pt x="2785" y="2616"/>
                      </a:lnTo>
                      <a:lnTo>
                        <a:pt x="2748" y="2466"/>
                      </a:lnTo>
                      <a:lnTo>
                        <a:pt x="2691" y="2334"/>
                      </a:lnTo>
                      <a:lnTo>
                        <a:pt x="2635" y="2202"/>
                      </a:lnTo>
                      <a:lnTo>
                        <a:pt x="2559" y="2070"/>
                      </a:lnTo>
                      <a:lnTo>
                        <a:pt x="2484" y="1939"/>
                      </a:lnTo>
                      <a:lnTo>
                        <a:pt x="2390" y="1826"/>
                      </a:lnTo>
                      <a:lnTo>
                        <a:pt x="2258" y="1694"/>
                      </a:lnTo>
                      <a:lnTo>
                        <a:pt x="2127" y="1562"/>
                      </a:lnTo>
                      <a:lnTo>
                        <a:pt x="1976" y="1449"/>
                      </a:lnTo>
                      <a:lnTo>
                        <a:pt x="1825" y="1355"/>
                      </a:lnTo>
                      <a:lnTo>
                        <a:pt x="1506" y="1167"/>
                      </a:lnTo>
                      <a:lnTo>
                        <a:pt x="1186" y="979"/>
                      </a:lnTo>
                      <a:lnTo>
                        <a:pt x="866" y="791"/>
                      </a:lnTo>
                      <a:lnTo>
                        <a:pt x="696" y="697"/>
                      </a:lnTo>
                      <a:lnTo>
                        <a:pt x="565" y="584"/>
                      </a:lnTo>
                      <a:lnTo>
                        <a:pt x="433" y="471"/>
                      </a:lnTo>
                      <a:lnTo>
                        <a:pt x="301" y="339"/>
                      </a:lnTo>
                      <a:lnTo>
                        <a:pt x="188" y="189"/>
                      </a:lnTo>
                      <a:lnTo>
                        <a:pt x="94" y="19"/>
                      </a:lnTo>
                      <a:lnTo>
                        <a:pt x="75"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sp>
        <p:nvSpPr>
          <p:cNvPr id="2531" name="TextBox 2530">
            <a:extLst>
              <a:ext uri="{FF2B5EF4-FFF2-40B4-BE49-F238E27FC236}">
                <a16:creationId xmlns:a16="http://schemas.microsoft.com/office/drawing/2014/main" id="{000ECA77-B5B4-C5A9-1691-497BCBBC3D8F}"/>
              </a:ext>
            </a:extLst>
          </p:cNvPr>
          <p:cNvSpPr txBox="1"/>
          <p:nvPr/>
        </p:nvSpPr>
        <p:spPr>
          <a:xfrm>
            <a:off x="2317466" y="1020003"/>
            <a:ext cx="8710367" cy="1569660"/>
          </a:xfrm>
          <a:prstGeom prst="rect">
            <a:avLst/>
          </a:prstGeom>
          <a:solidFill>
            <a:schemeClr val="bg2">
              <a:lumMod val="40000"/>
              <a:lumOff val="60000"/>
            </a:schemeClr>
          </a:solidFill>
          <a:ln w="28575">
            <a:solidFill>
              <a:srgbClr val="00B050"/>
            </a:solidFill>
          </a:ln>
        </p:spPr>
        <p:txBody>
          <a:bodyPr wrap="square">
            <a:spAutoFit/>
          </a:bodyPr>
          <a:lstStyle/>
          <a:p>
            <a:pPr algn="just" defTabSz="1219170">
              <a:buClr>
                <a:srgbClr val="000000"/>
              </a:buClr>
            </a:pPr>
            <a:r>
              <a:rPr lang="vi-VN" sz="3200" kern="0" dirty="0">
                <a:solidFill>
                  <a:srgbClr val="000000"/>
                </a:solidFill>
                <a:latin typeface="Times New Roman" panose="02020603050405020304" pitchFamily="18" charset="0"/>
                <a:cs typeface="Times New Roman" panose="02020603050405020304" pitchFamily="18" charset="0"/>
                <a:sym typeface="Arial"/>
              </a:rPr>
              <a:t>Em hãy lập và thực hiện bản kế hoạch điều chỉnh những việc làm của mình cho đúng với nghĩa vụ công dân trong gia đình theo gợi ý dưới đây:</a:t>
            </a:r>
            <a:endParaRPr lang="en-US" sz="3200"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2532" name="Picture 2531">
            <a:extLst>
              <a:ext uri="{FF2B5EF4-FFF2-40B4-BE49-F238E27FC236}">
                <a16:creationId xmlns:a16="http://schemas.microsoft.com/office/drawing/2014/main" id="{EB9183F5-C97C-C5CF-41CD-57FE453919E5}"/>
              </a:ext>
            </a:extLst>
          </p:cNvPr>
          <p:cNvPicPr>
            <a:picLocks noChangeAspect="1"/>
          </p:cNvPicPr>
          <p:nvPr/>
        </p:nvPicPr>
        <p:blipFill>
          <a:blip r:embed="rId3"/>
          <a:stretch>
            <a:fillRect/>
          </a:stretch>
        </p:blipFill>
        <p:spPr>
          <a:xfrm>
            <a:off x="2328375" y="2630356"/>
            <a:ext cx="8710367" cy="2734416"/>
          </a:xfrm>
          <a:prstGeom prst="rect">
            <a:avLst/>
          </a:prstGeom>
        </p:spPr>
      </p:pic>
    </p:spTree>
    <p:extLst>
      <p:ext uri="{BB962C8B-B14F-4D97-AF65-F5344CB8AC3E}">
        <p14:creationId xmlns:p14="http://schemas.microsoft.com/office/powerpoint/2010/main" val="148488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4" name="Google Shape;2554;p30"/>
          <p:cNvSpPr txBox="1">
            <a:spLocks noGrp="1"/>
          </p:cNvSpPr>
          <p:nvPr>
            <p:ph type="title"/>
          </p:nvPr>
        </p:nvSpPr>
        <p:spPr>
          <a:xfrm>
            <a:off x="2900109" y="2927456"/>
            <a:ext cx="7449200" cy="1219200"/>
          </a:xfrm>
          <a:prstGeom prst="rect">
            <a:avLst/>
          </a:prstGeom>
        </p:spPr>
        <p:txBody>
          <a:bodyPr spcFirstLastPara="1" wrap="square" lIns="121900" tIns="121900" rIns="121900" bIns="121900" anchor="t" anchorCtr="0">
            <a:noAutofit/>
          </a:bodyPr>
          <a:lstStyle/>
          <a:p>
            <a:r>
              <a:rPr lang="es" sz="8800" b="1" dirty="0">
                <a:solidFill>
                  <a:schemeClr val="bg1"/>
                </a:solidFill>
                <a:latin typeface="Times New Roman" panose="02020603050405020304" pitchFamily="18" charset="0"/>
                <a:cs typeface="Times New Roman" panose="02020603050405020304" pitchFamily="18" charset="0"/>
              </a:rPr>
              <a:t>KHỞI</a:t>
            </a:r>
            <a:r>
              <a:rPr lang="es" b="1" dirty="0">
                <a:solidFill>
                  <a:schemeClr val="bg1"/>
                </a:solidFill>
                <a:latin typeface="Times New Roman" panose="02020603050405020304" pitchFamily="18" charset="0"/>
                <a:cs typeface="Times New Roman" panose="02020603050405020304" pitchFamily="18" charset="0"/>
              </a:rPr>
              <a:t> </a:t>
            </a:r>
            <a:r>
              <a:rPr lang="es" sz="8000" b="1" dirty="0">
                <a:solidFill>
                  <a:schemeClr val="bg1"/>
                </a:solidFill>
                <a:latin typeface="Times New Roman" panose="02020603050405020304" pitchFamily="18" charset="0"/>
                <a:cs typeface="Times New Roman" panose="02020603050405020304" pitchFamily="18" charset="0"/>
              </a:rPr>
              <a:t>ĐỘNG</a:t>
            </a:r>
            <a:endParaRPr b="1" dirty="0">
              <a:solidFill>
                <a:schemeClr val="bg1"/>
              </a:solidFill>
              <a:latin typeface="Times New Roman" panose="02020603050405020304" pitchFamily="18" charset="0"/>
              <a:cs typeface="Times New Roman" panose="02020603050405020304" pitchFamily="18" charset="0"/>
            </a:endParaRPr>
          </a:p>
        </p:txBody>
      </p:sp>
      <p:sp>
        <p:nvSpPr>
          <p:cNvPr id="2555" name="Google Shape;2555;p30"/>
          <p:cNvSpPr txBox="1">
            <a:spLocks noGrp="1"/>
          </p:cNvSpPr>
          <p:nvPr>
            <p:ph type="title" idx="2"/>
          </p:nvPr>
        </p:nvSpPr>
        <p:spPr>
          <a:xfrm>
            <a:off x="5673999" y="1142484"/>
            <a:ext cx="1548400" cy="1548400"/>
          </a:xfrm>
          <a:prstGeom prst="rect">
            <a:avLst/>
          </a:prstGeom>
          <a:solidFill>
            <a:schemeClr val="accent5">
              <a:lumMod val="60000"/>
              <a:lumOff val="40000"/>
            </a:schemeClr>
          </a:solidFill>
        </p:spPr>
        <p:txBody>
          <a:bodyPr spcFirstLastPara="1" wrap="square" lIns="121900" tIns="121900" rIns="121900" bIns="121900" anchor="ctr" anchorCtr="0">
            <a:noAutofit/>
          </a:bodyPr>
          <a:lstStyle/>
          <a:p>
            <a:r>
              <a:rPr lang="es" sz="8800" dirty="0">
                <a:solidFill>
                  <a:schemeClr val="bg1"/>
                </a:solidFill>
              </a:rPr>
              <a:t>1</a:t>
            </a:r>
            <a:endParaRPr sz="8800" dirty="0">
              <a:solidFill>
                <a:schemeClr val="bg1"/>
              </a:solidFill>
            </a:endParaRPr>
          </a:p>
        </p:txBody>
      </p:sp>
      <p:grpSp>
        <p:nvGrpSpPr>
          <p:cNvPr id="2557" name="Google Shape;2557;p30"/>
          <p:cNvGrpSpPr/>
          <p:nvPr/>
        </p:nvGrpSpPr>
        <p:grpSpPr>
          <a:xfrm>
            <a:off x="-245335" y="2136353"/>
            <a:ext cx="2392593" cy="4237827"/>
            <a:chOff x="8160773" y="699629"/>
            <a:chExt cx="2283300" cy="4044243"/>
          </a:xfrm>
        </p:grpSpPr>
        <p:sp>
          <p:nvSpPr>
            <p:cNvPr id="2558" name="Google Shape;2558;p30"/>
            <p:cNvSpPr/>
            <p:nvPr/>
          </p:nvSpPr>
          <p:spPr>
            <a:xfrm>
              <a:off x="8160773" y="4567172"/>
              <a:ext cx="2272800" cy="176700"/>
            </a:xfrm>
            <a:prstGeom prst="ellipse">
              <a:avLst/>
            </a:pr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9" name="Google Shape;2559;p30"/>
            <p:cNvSpPr/>
            <p:nvPr/>
          </p:nvSpPr>
          <p:spPr>
            <a:xfrm>
              <a:off x="8397773" y="3725049"/>
              <a:ext cx="961922" cy="862260"/>
            </a:xfrm>
            <a:custGeom>
              <a:avLst/>
              <a:gdLst/>
              <a:ahLst/>
              <a:cxnLst/>
              <a:rect l="l" t="t" r="r" b="b"/>
              <a:pathLst>
                <a:path w="19064" h="17088" extrusionOk="0">
                  <a:moveTo>
                    <a:pt x="0" y="0"/>
                  </a:moveTo>
                  <a:lnTo>
                    <a:pt x="489" y="17088"/>
                  </a:lnTo>
                  <a:lnTo>
                    <a:pt x="18706" y="16843"/>
                  </a:lnTo>
                  <a:lnTo>
                    <a:pt x="1906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0" name="Google Shape;2560;p30"/>
            <p:cNvSpPr/>
            <p:nvPr/>
          </p:nvSpPr>
          <p:spPr>
            <a:xfrm>
              <a:off x="9408107" y="2972958"/>
              <a:ext cx="827099" cy="1601096"/>
            </a:xfrm>
            <a:custGeom>
              <a:avLst/>
              <a:gdLst/>
              <a:ahLst/>
              <a:cxnLst/>
              <a:rect l="l" t="t" r="r" b="b"/>
              <a:pathLst>
                <a:path w="16392" h="31730" extrusionOk="0">
                  <a:moveTo>
                    <a:pt x="659" y="0"/>
                  </a:moveTo>
                  <a:lnTo>
                    <a:pt x="0" y="31729"/>
                  </a:lnTo>
                  <a:lnTo>
                    <a:pt x="14943" y="31541"/>
                  </a:lnTo>
                  <a:lnTo>
                    <a:pt x="16392" y="226"/>
                  </a:lnTo>
                  <a:lnTo>
                    <a:pt x="65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1" name="Google Shape;2561;p30"/>
            <p:cNvSpPr/>
            <p:nvPr/>
          </p:nvSpPr>
          <p:spPr>
            <a:xfrm>
              <a:off x="8246750" y="699629"/>
              <a:ext cx="2197323" cy="3995070"/>
            </a:xfrm>
            <a:custGeom>
              <a:avLst/>
              <a:gdLst/>
              <a:ahLst/>
              <a:cxnLst/>
              <a:rect l="l" t="t" r="r" b="b"/>
              <a:pathLst>
                <a:path w="43548" h="79173" extrusionOk="0">
                  <a:moveTo>
                    <a:pt x="20062" y="2880"/>
                  </a:moveTo>
                  <a:lnTo>
                    <a:pt x="41346" y="3727"/>
                  </a:lnTo>
                  <a:lnTo>
                    <a:pt x="40631" y="19064"/>
                  </a:lnTo>
                  <a:lnTo>
                    <a:pt x="20062" y="18349"/>
                  </a:lnTo>
                  <a:lnTo>
                    <a:pt x="20062" y="2880"/>
                  </a:lnTo>
                  <a:close/>
                  <a:moveTo>
                    <a:pt x="2165" y="2184"/>
                  </a:moveTo>
                  <a:lnTo>
                    <a:pt x="17973" y="2805"/>
                  </a:lnTo>
                  <a:lnTo>
                    <a:pt x="17973" y="24164"/>
                  </a:lnTo>
                  <a:lnTo>
                    <a:pt x="2767" y="23524"/>
                  </a:lnTo>
                  <a:lnTo>
                    <a:pt x="2165" y="2184"/>
                  </a:lnTo>
                  <a:close/>
                  <a:moveTo>
                    <a:pt x="20062" y="20457"/>
                  </a:moveTo>
                  <a:lnTo>
                    <a:pt x="40537" y="21172"/>
                  </a:lnTo>
                  <a:lnTo>
                    <a:pt x="39502" y="43190"/>
                  </a:lnTo>
                  <a:lnTo>
                    <a:pt x="22395" y="42927"/>
                  </a:lnTo>
                  <a:lnTo>
                    <a:pt x="22094" y="57850"/>
                  </a:lnTo>
                  <a:lnTo>
                    <a:pt x="3727" y="57850"/>
                  </a:lnTo>
                  <a:lnTo>
                    <a:pt x="2824" y="25632"/>
                  </a:lnTo>
                  <a:lnTo>
                    <a:pt x="20062" y="26347"/>
                  </a:lnTo>
                  <a:lnTo>
                    <a:pt x="20062" y="20457"/>
                  </a:lnTo>
                  <a:close/>
                  <a:moveTo>
                    <a:pt x="24466" y="45053"/>
                  </a:moveTo>
                  <a:lnTo>
                    <a:pt x="39408" y="45279"/>
                  </a:lnTo>
                  <a:lnTo>
                    <a:pt x="37959" y="76594"/>
                  </a:lnTo>
                  <a:lnTo>
                    <a:pt x="23807" y="76782"/>
                  </a:lnTo>
                  <a:lnTo>
                    <a:pt x="23807" y="76782"/>
                  </a:lnTo>
                  <a:lnTo>
                    <a:pt x="24466" y="45053"/>
                  </a:lnTo>
                  <a:close/>
                  <a:moveTo>
                    <a:pt x="22057" y="59958"/>
                  </a:moveTo>
                  <a:lnTo>
                    <a:pt x="21699" y="76801"/>
                  </a:lnTo>
                  <a:lnTo>
                    <a:pt x="4273" y="77046"/>
                  </a:lnTo>
                  <a:lnTo>
                    <a:pt x="3783" y="59958"/>
                  </a:lnTo>
                  <a:close/>
                  <a:moveTo>
                    <a:pt x="1" y="1"/>
                  </a:moveTo>
                  <a:lnTo>
                    <a:pt x="2221" y="79172"/>
                  </a:lnTo>
                  <a:lnTo>
                    <a:pt x="39954" y="78664"/>
                  </a:lnTo>
                  <a:lnTo>
                    <a:pt x="43548" y="1694"/>
                  </a:lnTo>
                  <a:lnTo>
                    <a:pt x="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2" name="Google Shape;2562;p30"/>
            <p:cNvSpPr/>
            <p:nvPr/>
          </p:nvSpPr>
          <p:spPr>
            <a:xfrm>
              <a:off x="8246750" y="699629"/>
              <a:ext cx="2197323" cy="3995070"/>
            </a:xfrm>
            <a:custGeom>
              <a:avLst/>
              <a:gdLst/>
              <a:ahLst/>
              <a:cxnLst/>
              <a:rect l="l" t="t" r="r" b="b"/>
              <a:pathLst>
                <a:path w="43548" h="79173" fill="none" extrusionOk="0">
                  <a:moveTo>
                    <a:pt x="1" y="1"/>
                  </a:moveTo>
                  <a:lnTo>
                    <a:pt x="2221" y="79172"/>
                  </a:lnTo>
                  <a:lnTo>
                    <a:pt x="39954" y="78664"/>
                  </a:lnTo>
                  <a:lnTo>
                    <a:pt x="43548" y="1694"/>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3" name="Google Shape;2563;p30"/>
            <p:cNvSpPr/>
            <p:nvPr/>
          </p:nvSpPr>
          <p:spPr>
            <a:xfrm>
              <a:off x="8389195" y="1731818"/>
              <a:ext cx="1902954" cy="1886952"/>
            </a:xfrm>
            <a:custGeom>
              <a:avLst/>
              <a:gdLst/>
              <a:ahLst/>
              <a:cxnLst/>
              <a:rect l="l" t="t" r="r" b="b"/>
              <a:pathLst>
                <a:path w="37714" h="37395" fill="none" extrusionOk="0">
                  <a:moveTo>
                    <a:pt x="19572" y="22471"/>
                  </a:moveTo>
                  <a:lnTo>
                    <a:pt x="19271" y="37394"/>
                  </a:lnTo>
                  <a:lnTo>
                    <a:pt x="904" y="37394"/>
                  </a:lnTo>
                  <a:lnTo>
                    <a:pt x="1" y="5176"/>
                  </a:lnTo>
                  <a:lnTo>
                    <a:pt x="17239" y="5891"/>
                  </a:lnTo>
                  <a:lnTo>
                    <a:pt x="17239" y="1"/>
                  </a:lnTo>
                  <a:lnTo>
                    <a:pt x="37714" y="716"/>
                  </a:lnTo>
                  <a:lnTo>
                    <a:pt x="36679" y="22734"/>
                  </a:lnTo>
                  <a:lnTo>
                    <a:pt x="19572" y="2247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4" name="Google Shape;2564;p30"/>
            <p:cNvSpPr/>
            <p:nvPr/>
          </p:nvSpPr>
          <p:spPr>
            <a:xfrm>
              <a:off x="9259002" y="844900"/>
              <a:ext cx="1074038" cy="816746"/>
            </a:xfrm>
            <a:custGeom>
              <a:avLst/>
              <a:gdLst/>
              <a:ahLst/>
              <a:cxnLst/>
              <a:rect l="l" t="t" r="r" b="b"/>
              <a:pathLst>
                <a:path w="21286" h="16186" fill="none" extrusionOk="0">
                  <a:moveTo>
                    <a:pt x="1" y="15470"/>
                  </a:moveTo>
                  <a:lnTo>
                    <a:pt x="1" y="1"/>
                  </a:lnTo>
                  <a:lnTo>
                    <a:pt x="21285" y="848"/>
                  </a:lnTo>
                  <a:lnTo>
                    <a:pt x="20570" y="16185"/>
                  </a:lnTo>
                  <a:lnTo>
                    <a:pt x="1" y="154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5" name="Google Shape;2565;p30"/>
            <p:cNvSpPr/>
            <p:nvPr/>
          </p:nvSpPr>
          <p:spPr>
            <a:xfrm>
              <a:off x="8355993" y="809781"/>
              <a:ext cx="797632" cy="1109212"/>
            </a:xfrm>
            <a:custGeom>
              <a:avLst/>
              <a:gdLst/>
              <a:ahLst/>
              <a:cxnLst/>
              <a:rect l="l" t="t" r="r" b="b"/>
              <a:pathLst>
                <a:path w="15808" h="21982" fill="none" extrusionOk="0">
                  <a:moveTo>
                    <a:pt x="0" y="1"/>
                  </a:moveTo>
                  <a:lnTo>
                    <a:pt x="15808" y="622"/>
                  </a:lnTo>
                  <a:lnTo>
                    <a:pt x="15808" y="21981"/>
                  </a:lnTo>
                  <a:lnTo>
                    <a:pt x="602" y="2134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6" name="Google Shape;2566;p30"/>
            <p:cNvSpPr/>
            <p:nvPr/>
          </p:nvSpPr>
          <p:spPr>
            <a:xfrm>
              <a:off x="8437635" y="3725049"/>
              <a:ext cx="922060" cy="862260"/>
            </a:xfrm>
            <a:custGeom>
              <a:avLst/>
              <a:gdLst/>
              <a:ahLst/>
              <a:cxnLst/>
              <a:rect l="l" t="t" r="r" b="b"/>
              <a:pathLst>
                <a:path w="18274" h="17088" fill="none" extrusionOk="0">
                  <a:moveTo>
                    <a:pt x="0" y="0"/>
                  </a:moveTo>
                  <a:lnTo>
                    <a:pt x="18274" y="0"/>
                  </a:lnTo>
                  <a:lnTo>
                    <a:pt x="17916" y="16843"/>
                  </a:lnTo>
                  <a:lnTo>
                    <a:pt x="490" y="1708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7" name="Google Shape;2567;p30"/>
            <p:cNvSpPr/>
            <p:nvPr/>
          </p:nvSpPr>
          <p:spPr>
            <a:xfrm>
              <a:off x="9447970" y="2972958"/>
              <a:ext cx="787238" cy="1601096"/>
            </a:xfrm>
            <a:custGeom>
              <a:avLst/>
              <a:gdLst/>
              <a:ahLst/>
              <a:cxnLst/>
              <a:rect l="l" t="t" r="r" b="b"/>
              <a:pathLst>
                <a:path w="15602" h="31730" fill="none" extrusionOk="0">
                  <a:moveTo>
                    <a:pt x="1" y="31729"/>
                  </a:moveTo>
                  <a:lnTo>
                    <a:pt x="660" y="0"/>
                  </a:lnTo>
                  <a:lnTo>
                    <a:pt x="15602" y="226"/>
                  </a:lnTo>
                  <a:lnTo>
                    <a:pt x="14153" y="31541"/>
                  </a:lnTo>
                  <a:lnTo>
                    <a:pt x="1" y="317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8" name="Google Shape;2568;p30"/>
            <p:cNvSpPr/>
            <p:nvPr/>
          </p:nvSpPr>
          <p:spPr>
            <a:xfrm>
              <a:off x="8246750" y="699629"/>
              <a:ext cx="2197323" cy="3995070"/>
            </a:xfrm>
            <a:custGeom>
              <a:avLst/>
              <a:gdLst/>
              <a:ahLst/>
              <a:cxnLst/>
              <a:rect l="l" t="t" r="r" b="b"/>
              <a:pathLst>
                <a:path w="43548" h="79173" extrusionOk="0">
                  <a:moveTo>
                    <a:pt x="19290" y="2880"/>
                  </a:moveTo>
                  <a:lnTo>
                    <a:pt x="19290" y="18349"/>
                  </a:lnTo>
                  <a:lnTo>
                    <a:pt x="39841" y="19064"/>
                  </a:lnTo>
                  <a:lnTo>
                    <a:pt x="39841" y="19045"/>
                  </a:lnTo>
                  <a:lnTo>
                    <a:pt x="20062" y="18349"/>
                  </a:lnTo>
                  <a:lnTo>
                    <a:pt x="20062" y="2917"/>
                  </a:lnTo>
                  <a:lnTo>
                    <a:pt x="19290" y="2880"/>
                  </a:lnTo>
                  <a:close/>
                  <a:moveTo>
                    <a:pt x="1375" y="2184"/>
                  </a:moveTo>
                  <a:lnTo>
                    <a:pt x="1977" y="23524"/>
                  </a:lnTo>
                  <a:lnTo>
                    <a:pt x="17183" y="24164"/>
                  </a:lnTo>
                  <a:lnTo>
                    <a:pt x="17183" y="24127"/>
                  </a:lnTo>
                  <a:lnTo>
                    <a:pt x="2767" y="23524"/>
                  </a:lnTo>
                  <a:lnTo>
                    <a:pt x="2165" y="2221"/>
                  </a:lnTo>
                  <a:lnTo>
                    <a:pt x="1375" y="2184"/>
                  </a:lnTo>
                  <a:close/>
                  <a:moveTo>
                    <a:pt x="19290" y="20457"/>
                  </a:moveTo>
                  <a:lnTo>
                    <a:pt x="19290" y="26310"/>
                  </a:lnTo>
                  <a:lnTo>
                    <a:pt x="20062" y="26347"/>
                  </a:lnTo>
                  <a:lnTo>
                    <a:pt x="20062" y="20476"/>
                  </a:lnTo>
                  <a:lnTo>
                    <a:pt x="19290" y="20457"/>
                  </a:lnTo>
                  <a:close/>
                  <a:moveTo>
                    <a:pt x="22395" y="42927"/>
                  </a:moveTo>
                  <a:lnTo>
                    <a:pt x="38730" y="43190"/>
                  </a:lnTo>
                  <a:lnTo>
                    <a:pt x="38730" y="43171"/>
                  </a:lnTo>
                  <a:lnTo>
                    <a:pt x="22395" y="42927"/>
                  </a:lnTo>
                  <a:close/>
                  <a:moveTo>
                    <a:pt x="2033" y="25632"/>
                  </a:moveTo>
                  <a:lnTo>
                    <a:pt x="2937" y="57850"/>
                  </a:lnTo>
                  <a:lnTo>
                    <a:pt x="3727" y="57850"/>
                  </a:lnTo>
                  <a:lnTo>
                    <a:pt x="2824" y="25670"/>
                  </a:lnTo>
                  <a:lnTo>
                    <a:pt x="2033" y="25632"/>
                  </a:lnTo>
                  <a:close/>
                  <a:moveTo>
                    <a:pt x="23675" y="45053"/>
                  </a:moveTo>
                  <a:lnTo>
                    <a:pt x="23016" y="76782"/>
                  </a:lnTo>
                  <a:lnTo>
                    <a:pt x="23016" y="76782"/>
                  </a:lnTo>
                  <a:lnTo>
                    <a:pt x="23807" y="76763"/>
                  </a:lnTo>
                  <a:lnTo>
                    <a:pt x="24466" y="45072"/>
                  </a:lnTo>
                  <a:lnTo>
                    <a:pt x="23675" y="45053"/>
                  </a:lnTo>
                  <a:close/>
                  <a:moveTo>
                    <a:pt x="2993" y="59958"/>
                  </a:moveTo>
                  <a:lnTo>
                    <a:pt x="3482" y="77046"/>
                  </a:lnTo>
                  <a:lnTo>
                    <a:pt x="4273" y="77027"/>
                  </a:lnTo>
                  <a:lnTo>
                    <a:pt x="3783" y="59958"/>
                  </a:lnTo>
                  <a:close/>
                  <a:moveTo>
                    <a:pt x="1" y="1"/>
                  </a:moveTo>
                  <a:lnTo>
                    <a:pt x="1" y="38"/>
                  </a:lnTo>
                  <a:lnTo>
                    <a:pt x="42758" y="1694"/>
                  </a:lnTo>
                  <a:lnTo>
                    <a:pt x="39163" y="78664"/>
                  </a:lnTo>
                  <a:lnTo>
                    <a:pt x="2221" y="79153"/>
                  </a:lnTo>
                  <a:lnTo>
                    <a:pt x="2221" y="79172"/>
                  </a:lnTo>
                  <a:lnTo>
                    <a:pt x="39954" y="78664"/>
                  </a:lnTo>
                  <a:lnTo>
                    <a:pt x="43548" y="1694"/>
                  </a:lnTo>
                  <a:lnTo>
                    <a:pt x="1"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9" name="Google Shape;2569;p30"/>
            <p:cNvSpPr/>
            <p:nvPr/>
          </p:nvSpPr>
          <p:spPr>
            <a:xfrm>
              <a:off x="8397773" y="3725049"/>
              <a:ext cx="64586" cy="862260"/>
            </a:xfrm>
            <a:custGeom>
              <a:avLst/>
              <a:gdLst/>
              <a:ahLst/>
              <a:cxnLst/>
              <a:rect l="l" t="t" r="r" b="b"/>
              <a:pathLst>
                <a:path w="1280" h="17088" fill="none" extrusionOk="0">
                  <a:moveTo>
                    <a:pt x="489" y="17088"/>
                  </a:moveTo>
                  <a:lnTo>
                    <a:pt x="0" y="0"/>
                  </a:lnTo>
                  <a:lnTo>
                    <a:pt x="790" y="0"/>
                  </a:lnTo>
                  <a:lnTo>
                    <a:pt x="1280" y="17069"/>
                  </a:lnTo>
                  <a:lnTo>
                    <a:pt x="489" y="1708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0" name="Google Shape;2570;p30"/>
            <p:cNvSpPr/>
            <p:nvPr/>
          </p:nvSpPr>
          <p:spPr>
            <a:xfrm>
              <a:off x="9376772" y="2865631"/>
              <a:ext cx="824274" cy="13372"/>
            </a:xfrm>
            <a:custGeom>
              <a:avLst/>
              <a:gdLst/>
              <a:ahLst/>
              <a:cxnLst/>
              <a:rect l="l" t="t" r="r" b="b"/>
              <a:pathLst>
                <a:path w="16336" h="265" fill="none" extrusionOk="0">
                  <a:moveTo>
                    <a:pt x="0" y="1"/>
                  </a:moveTo>
                  <a:lnTo>
                    <a:pt x="16335" y="264"/>
                  </a:lnTo>
                  <a:lnTo>
                    <a:pt x="16335" y="245"/>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1" name="Google Shape;2571;p30"/>
            <p:cNvSpPr/>
            <p:nvPr/>
          </p:nvSpPr>
          <p:spPr>
            <a:xfrm>
              <a:off x="9408107" y="2972958"/>
              <a:ext cx="73163" cy="1601096"/>
            </a:xfrm>
            <a:custGeom>
              <a:avLst/>
              <a:gdLst/>
              <a:ahLst/>
              <a:cxnLst/>
              <a:rect l="l" t="t" r="r" b="b"/>
              <a:pathLst>
                <a:path w="1450" h="31730" fill="none" extrusionOk="0">
                  <a:moveTo>
                    <a:pt x="0" y="31729"/>
                  </a:moveTo>
                  <a:lnTo>
                    <a:pt x="791" y="31710"/>
                  </a:lnTo>
                  <a:lnTo>
                    <a:pt x="1450" y="19"/>
                  </a:lnTo>
                  <a:lnTo>
                    <a:pt x="659" y="0"/>
                  </a:lnTo>
                  <a:lnTo>
                    <a:pt x="0" y="317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2" name="Google Shape;2572;p30"/>
            <p:cNvSpPr/>
            <p:nvPr/>
          </p:nvSpPr>
          <p:spPr>
            <a:xfrm>
              <a:off x="8349333" y="1992994"/>
              <a:ext cx="85475" cy="1625771"/>
            </a:xfrm>
            <a:custGeom>
              <a:avLst/>
              <a:gdLst/>
              <a:ahLst/>
              <a:cxnLst/>
              <a:rect l="l" t="t" r="r" b="b"/>
              <a:pathLst>
                <a:path w="1694" h="32219" fill="none" extrusionOk="0">
                  <a:moveTo>
                    <a:pt x="904" y="32218"/>
                  </a:moveTo>
                  <a:lnTo>
                    <a:pt x="1694" y="32218"/>
                  </a:lnTo>
                  <a:lnTo>
                    <a:pt x="791" y="38"/>
                  </a:lnTo>
                  <a:lnTo>
                    <a:pt x="0" y="0"/>
                  </a:lnTo>
                  <a:lnTo>
                    <a:pt x="904" y="3221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3" name="Google Shape;2573;p30"/>
            <p:cNvSpPr/>
            <p:nvPr/>
          </p:nvSpPr>
          <p:spPr>
            <a:xfrm>
              <a:off x="8246750" y="699629"/>
              <a:ext cx="2197323" cy="3995070"/>
            </a:xfrm>
            <a:custGeom>
              <a:avLst/>
              <a:gdLst/>
              <a:ahLst/>
              <a:cxnLst/>
              <a:rect l="l" t="t" r="r" b="b"/>
              <a:pathLst>
                <a:path w="43548" h="79173" fill="none" extrusionOk="0">
                  <a:moveTo>
                    <a:pt x="1" y="1"/>
                  </a:moveTo>
                  <a:lnTo>
                    <a:pt x="1" y="38"/>
                  </a:lnTo>
                  <a:lnTo>
                    <a:pt x="42758" y="1694"/>
                  </a:lnTo>
                  <a:lnTo>
                    <a:pt x="39163" y="78664"/>
                  </a:lnTo>
                  <a:lnTo>
                    <a:pt x="2221" y="79153"/>
                  </a:lnTo>
                  <a:lnTo>
                    <a:pt x="2221" y="79172"/>
                  </a:lnTo>
                  <a:lnTo>
                    <a:pt x="39954" y="78664"/>
                  </a:lnTo>
                  <a:lnTo>
                    <a:pt x="43548" y="1694"/>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4" name="Google Shape;2574;p30"/>
            <p:cNvSpPr/>
            <p:nvPr/>
          </p:nvSpPr>
          <p:spPr>
            <a:xfrm>
              <a:off x="8316080" y="809781"/>
              <a:ext cx="797683" cy="1109212"/>
            </a:xfrm>
            <a:custGeom>
              <a:avLst/>
              <a:gdLst/>
              <a:ahLst/>
              <a:cxnLst/>
              <a:rect l="l" t="t" r="r" b="b"/>
              <a:pathLst>
                <a:path w="15809" h="21982" fill="none" extrusionOk="0">
                  <a:moveTo>
                    <a:pt x="603" y="21341"/>
                  </a:moveTo>
                  <a:lnTo>
                    <a:pt x="15809" y="21981"/>
                  </a:lnTo>
                  <a:lnTo>
                    <a:pt x="15809" y="21944"/>
                  </a:lnTo>
                  <a:lnTo>
                    <a:pt x="1393" y="21341"/>
                  </a:lnTo>
                  <a:lnTo>
                    <a:pt x="791" y="38"/>
                  </a:lnTo>
                  <a:lnTo>
                    <a:pt x="1" y="1"/>
                  </a:lnTo>
                  <a:lnTo>
                    <a:pt x="603" y="213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5" name="Google Shape;2575;p30"/>
            <p:cNvSpPr/>
            <p:nvPr/>
          </p:nvSpPr>
          <p:spPr>
            <a:xfrm>
              <a:off x="9220098" y="844900"/>
              <a:ext cx="1036952" cy="816746"/>
            </a:xfrm>
            <a:custGeom>
              <a:avLst/>
              <a:gdLst/>
              <a:ahLst/>
              <a:cxnLst/>
              <a:rect l="l" t="t" r="r" b="b"/>
              <a:pathLst>
                <a:path w="20551" h="16186" fill="none" extrusionOk="0">
                  <a:moveTo>
                    <a:pt x="0" y="1"/>
                  </a:moveTo>
                  <a:lnTo>
                    <a:pt x="0" y="15470"/>
                  </a:lnTo>
                  <a:lnTo>
                    <a:pt x="20551" y="16185"/>
                  </a:lnTo>
                  <a:lnTo>
                    <a:pt x="20551" y="16166"/>
                  </a:lnTo>
                  <a:lnTo>
                    <a:pt x="772" y="15470"/>
                  </a:lnTo>
                  <a:lnTo>
                    <a:pt x="772" y="38"/>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6" name="Google Shape;2576;p30"/>
            <p:cNvSpPr/>
            <p:nvPr/>
          </p:nvSpPr>
          <p:spPr>
            <a:xfrm>
              <a:off x="9220098" y="1731818"/>
              <a:ext cx="38953" cy="297310"/>
            </a:xfrm>
            <a:custGeom>
              <a:avLst/>
              <a:gdLst/>
              <a:ahLst/>
              <a:cxnLst/>
              <a:rect l="l" t="t" r="r" b="b"/>
              <a:pathLst>
                <a:path w="772" h="5892" fill="none" extrusionOk="0">
                  <a:moveTo>
                    <a:pt x="0" y="5854"/>
                  </a:moveTo>
                  <a:lnTo>
                    <a:pt x="772" y="5891"/>
                  </a:lnTo>
                  <a:lnTo>
                    <a:pt x="772" y="20"/>
                  </a:lnTo>
                  <a:lnTo>
                    <a:pt x="0" y="1"/>
                  </a:lnTo>
                  <a:lnTo>
                    <a:pt x="0" y="58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7" name="Google Shape;2577;p30"/>
            <p:cNvSpPr/>
            <p:nvPr/>
          </p:nvSpPr>
          <p:spPr>
            <a:xfrm>
              <a:off x="8370222" y="1313059"/>
              <a:ext cx="344726" cy="582157"/>
            </a:xfrm>
            <a:custGeom>
              <a:avLst/>
              <a:gdLst/>
              <a:ahLst/>
              <a:cxnLst/>
              <a:rect l="l" t="t" r="r" b="b"/>
              <a:pathLst>
                <a:path w="6832" h="11537" extrusionOk="0">
                  <a:moveTo>
                    <a:pt x="2353" y="1"/>
                  </a:moveTo>
                  <a:lnTo>
                    <a:pt x="2221" y="19"/>
                  </a:lnTo>
                  <a:lnTo>
                    <a:pt x="2070" y="57"/>
                  </a:lnTo>
                  <a:lnTo>
                    <a:pt x="433" y="735"/>
                  </a:lnTo>
                  <a:lnTo>
                    <a:pt x="339" y="772"/>
                  </a:lnTo>
                  <a:lnTo>
                    <a:pt x="245" y="829"/>
                  </a:lnTo>
                  <a:lnTo>
                    <a:pt x="170" y="904"/>
                  </a:lnTo>
                  <a:lnTo>
                    <a:pt x="113" y="998"/>
                  </a:lnTo>
                  <a:lnTo>
                    <a:pt x="38" y="1130"/>
                  </a:lnTo>
                  <a:lnTo>
                    <a:pt x="0" y="1299"/>
                  </a:lnTo>
                  <a:lnTo>
                    <a:pt x="0" y="1469"/>
                  </a:lnTo>
                  <a:lnTo>
                    <a:pt x="38" y="1638"/>
                  </a:lnTo>
                  <a:lnTo>
                    <a:pt x="3839" y="11104"/>
                  </a:lnTo>
                  <a:lnTo>
                    <a:pt x="3896" y="11236"/>
                  </a:lnTo>
                  <a:lnTo>
                    <a:pt x="3990" y="11349"/>
                  </a:lnTo>
                  <a:lnTo>
                    <a:pt x="4103" y="11424"/>
                  </a:lnTo>
                  <a:lnTo>
                    <a:pt x="4216" y="11499"/>
                  </a:lnTo>
                  <a:lnTo>
                    <a:pt x="4348" y="11537"/>
                  </a:lnTo>
                  <a:lnTo>
                    <a:pt x="4630" y="11537"/>
                  </a:lnTo>
                  <a:lnTo>
                    <a:pt x="4762" y="11480"/>
                  </a:lnTo>
                  <a:lnTo>
                    <a:pt x="6418" y="10765"/>
                  </a:lnTo>
                  <a:lnTo>
                    <a:pt x="6531" y="10709"/>
                  </a:lnTo>
                  <a:lnTo>
                    <a:pt x="6625" y="10633"/>
                  </a:lnTo>
                  <a:lnTo>
                    <a:pt x="6700" y="10539"/>
                  </a:lnTo>
                  <a:lnTo>
                    <a:pt x="6756" y="10426"/>
                  </a:lnTo>
                  <a:lnTo>
                    <a:pt x="6813" y="10295"/>
                  </a:lnTo>
                  <a:lnTo>
                    <a:pt x="6832" y="10163"/>
                  </a:lnTo>
                  <a:lnTo>
                    <a:pt x="6813" y="10012"/>
                  </a:lnTo>
                  <a:lnTo>
                    <a:pt x="6775" y="9881"/>
                  </a:lnTo>
                  <a:lnTo>
                    <a:pt x="2993" y="433"/>
                  </a:lnTo>
                  <a:lnTo>
                    <a:pt x="2917" y="321"/>
                  </a:lnTo>
                  <a:lnTo>
                    <a:pt x="2842" y="208"/>
                  </a:lnTo>
                  <a:lnTo>
                    <a:pt x="2729" y="114"/>
                  </a:lnTo>
                  <a:lnTo>
                    <a:pt x="2616" y="57"/>
                  </a:lnTo>
                  <a:lnTo>
                    <a:pt x="2484" y="19"/>
                  </a:lnTo>
                  <a:lnTo>
                    <a:pt x="235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8" name="Google Shape;2578;p30"/>
            <p:cNvSpPr/>
            <p:nvPr/>
          </p:nvSpPr>
          <p:spPr>
            <a:xfrm>
              <a:off x="8370222" y="1313059"/>
              <a:ext cx="344726" cy="582157"/>
            </a:xfrm>
            <a:custGeom>
              <a:avLst/>
              <a:gdLst/>
              <a:ahLst/>
              <a:cxnLst/>
              <a:rect l="l" t="t" r="r" b="b"/>
              <a:pathLst>
                <a:path w="6832" h="11537" fill="none" extrusionOk="0">
                  <a:moveTo>
                    <a:pt x="38" y="1638"/>
                  </a:moveTo>
                  <a:lnTo>
                    <a:pt x="3839" y="11104"/>
                  </a:lnTo>
                  <a:lnTo>
                    <a:pt x="3839" y="11104"/>
                  </a:lnTo>
                  <a:lnTo>
                    <a:pt x="3896" y="11236"/>
                  </a:lnTo>
                  <a:lnTo>
                    <a:pt x="3990" y="11349"/>
                  </a:lnTo>
                  <a:lnTo>
                    <a:pt x="4103" y="11424"/>
                  </a:lnTo>
                  <a:lnTo>
                    <a:pt x="4216" y="11499"/>
                  </a:lnTo>
                  <a:lnTo>
                    <a:pt x="4216" y="11499"/>
                  </a:lnTo>
                  <a:lnTo>
                    <a:pt x="4348" y="11537"/>
                  </a:lnTo>
                  <a:lnTo>
                    <a:pt x="4479" y="11537"/>
                  </a:lnTo>
                  <a:lnTo>
                    <a:pt x="4630" y="11537"/>
                  </a:lnTo>
                  <a:lnTo>
                    <a:pt x="4762" y="11480"/>
                  </a:lnTo>
                  <a:lnTo>
                    <a:pt x="6418" y="10765"/>
                  </a:lnTo>
                  <a:lnTo>
                    <a:pt x="6418" y="10765"/>
                  </a:lnTo>
                  <a:lnTo>
                    <a:pt x="6531" y="10709"/>
                  </a:lnTo>
                  <a:lnTo>
                    <a:pt x="6625" y="10633"/>
                  </a:lnTo>
                  <a:lnTo>
                    <a:pt x="6700" y="10539"/>
                  </a:lnTo>
                  <a:lnTo>
                    <a:pt x="6756" y="10426"/>
                  </a:lnTo>
                  <a:lnTo>
                    <a:pt x="6756" y="10426"/>
                  </a:lnTo>
                  <a:lnTo>
                    <a:pt x="6813" y="10295"/>
                  </a:lnTo>
                  <a:lnTo>
                    <a:pt x="6832" y="10163"/>
                  </a:lnTo>
                  <a:lnTo>
                    <a:pt x="6813" y="10012"/>
                  </a:lnTo>
                  <a:lnTo>
                    <a:pt x="6775" y="9881"/>
                  </a:lnTo>
                  <a:lnTo>
                    <a:pt x="2993" y="433"/>
                  </a:lnTo>
                  <a:lnTo>
                    <a:pt x="2993" y="433"/>
                  </a:lnTo>
                  <a:lnTo>
                    <a:pt x="2917" y="321"/>
                  </a:lnTo>
                  <a:lnTo>
                    <a:pt x="2842" y="208"/>
                  </a:lnTo>
                  <a:lnTo>
                    <a:pt x="2729" y="114"/>
                  </a:lnTo>
                  <a:lnTo>
                    <a:pt x="2616" y="57"/>
                  </a:lnTo>
                  <a:lnTo>
                    <a:pt x="2616" y="57"/>
                  </a:lnTo>
                  <a:lnTo>
                    <a:pt x="2484" y="19"/>
                  </a:lnTo>
                  <a:lnTo>
                    <a:pt x="2353" y="1"/>
                  </a:lnTo>
                  <a:lnTo>
                    <a:pt x="2221" y="19"/>
                  </a:lnTo>
                  <a:lnTo>
                    <a:pt x="2070" y="57"/>
                  </a:lnTo>
                  <a:lnTo>
                    <a:pt x="433" y="735"/>
                  </a:lnTo>
                  <a:lnTo>
                    <a:pt x="433" y="735"/>
                  </a:lnTo>
                  <a:lnTo>
                    <a:pt x="339" y="772"/>
                  </a:lnTo>
                  <a:lnTo>
                    <a:pt x="245" y="829"/>
                  </a:lnTo>
                  <a:lnTo>
                    <a:pt x="170" y="904"/>
                  </a:lnTo>
                  <a:lnTo>
                    <a:pt x="113" y="998"/>
                  </a:lnTo>
                  <a:lnTo>
                    <a:pt x="113" y="998"/>
                  </a:lnTo>
                  <a:lnTo>
                    <a:pt x="38" y="1130"/>
                  </a:lnTo>
                  <a:lnTo>
                    <a:pt x="0" y="1299"/>
                  </a:lnTo>
                  <a:lnTo>
                    <a:pt x="0" y="1469"/>
                  </a:lnTo>
                  <a:lnTo>
                    <a:pt x="38" y="163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9" name="Google Shape;2579;p30"/>
            <p:cNvSpPr/>
            <p:nvPr/>
          </p:nvSpPr>
          <p:spPr>
            <a:xfrm>
              <a:off x="8542085" y="1697657"/>
              <a:ext cx="125387" cy="134880"/>
            </a:xfrm>
            <a:custGeom>
              <a:avLst/>
              <a:gdLst/>
              <a:ahLst/>
              <a:cxnLst/>
              <a:rect l="l" t="t" r="r" b="b"/>
              <a:pathLst>
                <a:path w="2485" h="2673" extrusionOk="0">
                  <a:moveTo>
                    <a:pt x="1657" y="0"/>
                  </a:moveTo>
                  <a:lnTo>
                    <a:pt x="1" y="678"/>
                  </a:lnTo>
                  <a:lnTo>
                    <a:pt x="923" y="2673"/>
                  </a:lnTo>
                  <a:lnTo>
                    <a:pt x="2485" y="1958"/>
                  </a:lnTo>
                  <a:lnTo>
                    <a:pt x="1657"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0" name="Google Shape;2580;p30"/>
            <p:cNvSpPr/>
            <p:nvPr/>
          </p:nvSpPr>
          <p:spPr>
            <a:xfrm>
              <a:off x="8542085" y="1697657"/>
              <a:ext cx="125387" cy="134880"/>
            </a:xfrm>
            <a:custGeom>
              <a:avLst/>
              <a:gdLst/>
              <a:ahLst/>
              <a:cxnLst/>
              <a:rect l="l" t="t" r="r" b="b"/>
              <a:pathLst>
                <a:path w="2485" h="2673" fill="none" extrusionOk="0">
                  <a:moveTo>
                    <a:pt x="1657" y="0"/>
                  </a:moveTo>
                  <a:lnTo>
                    <a:pt x="1" y="678"/>
                  </a:lnTo>
                  <a:lnTo>
                    <a:pt x="923" y="2673"/>
                  </a:lnTo>
                  <a:lnTo>
                    <a:pt x="2485" y="1958"/>
                  </a:lnTo>
                  <a:lnTo>
                    <a:pt x="165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1" name="Google Shape;2581;p30"/>
            <p:cNvSpPr/>
            <p:nvPr/>
          </p:nvSpPr>
          <p:spPr>
            <a:xfrm>
              <a:off x="9087140" y="3028967"/>
              <a:ext cx="265003" cy="589776"/>
            </a:xfrm>
            <a:custGeom>
              <a:avLst/>
              <a:gdLst/>
              <a:ahLst/>
              <a:cxnLst/>
              <a:rect l="l" t="t" r="r" b="b"/>
              <a:pathLst>
                <a:path w="5252" h="11688" extrusionOk="0">
                  <a:moveTo>
                    <a:pt x="2748" y="1"/>
                  </a:moveTo>
                  <a:lnTo>
                    <a:pt x="2635" y="19"/>
                  </a:lnTo>
                  <a:lnTo>
                    <a:pt x="2541" y="57"/>
                  </a:lnTo>
                  <a:lnTo>
                    <a:pt x="2409" y="132"/>
                  </a:lnTo>
                  <a:lnTo>
                    <a:pt x="2278" y="245"/>
                  </a:lnTo>
                  <a:lnTo>
                    <a:pt x="2184" y="377"/>
                  </a:lnTo>
                  <a:lnTo>
                    <a:pt x="2127" y="546"/>
                  </a:lnTo>
                  <a:lnTo>
                    <a:pt x="19" y="10520"/>
                  </a:lnTo>
                  <a:lnTo>
                    <a:pt x="1" y="10671"/>
                  </a:lnTo>
                  <a:lnTo>
                    <a:pt x="19" y="10803"/>
                  </a:lnTo>
                  <a:lnTo>
                    <a:pt x="57" y="10935"/>
                  </a:lnTo>
                  <a:lnTo>
                    <a:pt x="114" y="11066"/>
                  </a:lnTo>
                  <a:lnTo>
                    <a:pt x="208" y="11160"/>
                  </a:lnTo>
                  <a:lnTo>
                    <a:pt x="302" y="11254"/>
                  </a:lnTo>
                  <a:lnTo>
                    <a:pt x="434" y="11311"/>
                  </a:lnTo>
                  <a:lnTo>
                    <a:pt x="565" y="11367"/>
                  </a:lnTo>
                  <a:lnTo>
                    <a:pt x="2334" y="11687"/>
                  </a:lnTo>
                  <a:lnTo>
                    <a:pt x="2598" y="11687"/>
                  </a:lnTo>
                  <a:lnTo>
                    <a:pt x="2711" y="11650"/>
                  </a:lnTo>
                  <a:lnTo>
                    <a:pt x="2824" y="11593"/>
                  </a:lnTo>
                  <a:lnTo>
                    <a:pt x="2936" y="11518"/>
                  </a:lnTo>
                  <a:lnTo>
                    <a:pt x="3031" y="11405"/>
                  </a:lnTo>
                  <a:lnTo>
                    <a:pt x="3106" y="11273"/>
                  </a:lnTo>
                  <a:lnTo>
                    <a:pt x="3143" y="11142"/>
                  </a:lnTo>
                  <a:lnTo>
                    <a:pt x="5251" y="1186"/>
                  </a:lnTo>
                  <a:lnTo>
                    <a:pt x="5251" y="1055"/>
                  </a:lnTo>
                  <a:lnTo>
                    <a:pt x="5251" y="923"/>
                  </a:lnTo>
                  <a:lnTo>
                    <a:pt x="5214" y="791"/>
                  </a:lnTo>
                  <a:lnTo>
                    <a:pt x="5138" y="659"/>
                  </a:lnTo>
                  <a:lnTo>
                    <a:pt x="5063" y="565"/>
                  </a:lnTo>
                  <a:lnTo>
                    <a:pt x="4950" y="471"/>
                  </a:lnTo>
                  <a:lnTo>
                    <a:pt x="4837" y="415"/>
                  </a:lnTo>
                  <a:lnTo>
                    <a:pt x="4705" y="358"/>
                  </a:lnTo>
                  <a:lnTo>
                    <a:pt x="2955"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2" name="Google Shape;2582;p30"/>
            <p:cNvSpPr/>
            <p:nvPr/>
          </p:nvSpPr>
          <p:spPr>
            <a:xfrm>
              <a:off x="9087140" y="3028967"/>
              <a:ext cx="265003" cy="589776"/>
            </a:xfrm>
            <a:custGeom>
              <a:avLst/>
              <a:gdLst/>
              <a:ahLst/>
              <a:cxnLst/>
              <a:rect l="l" t="t" r="r" b="b"/>
              <a:pathLst>
                <a:path w="5252" h="11688" fill="none" extrusionOk="0">
                  <a:moveTo>
                    <a:pt x="2127" y="546"/>
                  </a:moveTo>
                  <a:lnTo>
                    <a:pt x="19" y="10520"/>
                  </a:lnTo>
                  <a:lnTo>
                    <a:pt x="19" y="10520"/>
                  </a:lnTo>
                  <a:lnTo>
                    <a:pt x="1" y="10671"/>
                  </a:lnTo>
                  <a:lnTo>
                    <a:pt x="19" y="10803"/>
                  </a:lnTo>
                  <a:lnTo>
                    <a:pt x="57" y="10935"/>
                  </a:lnTo>
                  <a:lnTo>
                    <a:pt x="114" y="11066"/>
                  </a:lnTo>
                  <a:lnTo>
                    <a:pt x="114" y="11066"/>
                  </a:lnTo>
                  <a:lnTo>
                    <a:pt x="208" y="11160"/>
                  </a:lnTo>
                  <a:lnTo>
                    <a:pt x="302" y="11254"/>
                  </a:lnTo>
                  <a:lnTo>
                    <a:pt x="434" y="11311"/>
                  </a:lnTo>
                  <a:lnTo>
                    <a:pt x="565" y="11367"/>
                  </a:lnTo>
                  <a:lnTo>
                    <a:pt x="2334" y="11687"/>
                  </a:lnTo>
                  <a:lnTo>
                    <a:pt x="2334" y="11687"/>
                  </a:lnTo>
                  <a:lnTo>
                    <a:pt x="2466" y="11687"/>
                  </a:lnTo>
                  <a:lnTo>
                    <a:pt x="2598" y="11687"/>
                  </a:lnTo>
                  <a:lnTo>
                    <a:pt x="2711" y="11650"/>
                  </a:lnTo>
                  <a:lnTo>
                    <a:pt x="2824" y="11593"/>
                  </a:lnTo>
                  <a:lnTo>
                    <a:pt x="2824" y="11593"/>
                  </a:lnTo>
                  <a:lnTo>
                    <a:pt x="2936" y="11518"/>
                  </a:lnTo>
                  <a:lnTo>
                    <a:pt x="3031" y="11405"/>
                  </a:lnTo>
                  <a:lnTo>
                    <a:pt x="3106" y="11273"/>
                  </a:lnTo>
                  <a:lnTo>
                    <a:pt x="3143" y="11142"/>
                  </a:lnTo>
                  <a:lnTo>
                    <a:pt x="5251" y="1186"/>
                  </a:lnTo>
                  <a:lnTo>
                    <a:pt x="5251" y="1186"/>
                  </a:lnTo>
                  <a:lnTo>
                    <a:pt x="5251" y="1055"/>
                  </a:lnTo>
                  <a:lnTo>
                    <a:pt x="5251" y="923"/>
                  </a:lnTo>
                  <a:lnTo>
                    <a:pt x="5214" y="791"/>
                  </a:lnTo>
                  <a:lnTo>
                    <a:pt x="5138" y="659"/>
                  </a:lnTo>
                  <a:lnTo>
                    <a:pt x="5138" y="659"/>
                  </a:lnTo>
                  <a:lnTo>
                    <a:pt x="5063" y="565"/>
                  </a:lnTo>
                  <a:lnTo>
                    <a:pt x="4950" y="471"/>
                  </a:lnTo>
                  <a:lnTo>
                    <a:pt x="4837" y="415"/>
                  </a:lnTo>
                  <a:lnTo>
                    <a:pt x="4705" y="358"/>
                  </a:lnTo>
                  <a:lnTo>
                    <a:pt x="2955" y="1"/>
                  </a:lnTo>
                  <a:lnTo>
                    <a:pt x="2955" y="1"/>
                  </a:lnTo>
                  <a:lnTo>
                    <a:pt x="2842" y="1"/>
                  </a:lnTo>
                  <a:lnTo>
                    <a:pt x="2748" y="1"/>
                  </a:lnTo>
                  <a:lnTo>
                    <a:pt x="2635" y="19"/>
                  </a:lnTo>
                  <a:lnTo>
                    <a:pt x="2541" y="57"/>
                  </a:lnTo>
                  <a:lnTo>
                    <a:pt x="2541" y="57"/>
                  </a:lnTo>
                  <a:lnTo>
                    <a:pt x="2409" y="132"/>
                  </a:lnTo>
                  <a:lnTo>
                    <a:pt x="2278" y="245"/>
                  </a:lnTo>
                  <a:lnTo>
                    <a:pt x="2184" y="377"/>
                  </a:lnTo>
                  <a:lnTo>
                    <a:pt x="2127" y="54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3" name="Google Shape;2583;p30"/>
            <p:cNvSpPr/>
            <p:nvPr/>
          </p:nvSpPr>
          <p:spPr>
            <a:xfrm>
              <a:off x="9130837" y="3430671"/>
              <a:ext cx="106415" cy="123476"/>
            </a:xfrm>
            <a:custGeom>
              <a:avLst/>
              <a:gdLst/>
              <a:ahLst/>
              <a:cxnLst/>
              <a:rect l="l" t="t" r="r" b="b"/>
              <a:pathLst>
                <a:path w="2109" h="2447" extrusionOk="0">
                  <a:moveTo>
                    <a:pt x="358" y="0"/>
                  </a:moveTo>
                  <a:lnTo>
                    <a:pt x="0" y="2164"/>
                  </a:lnTo>
                  <a:lnTo>
                    <a:pt x="1713" y="2447"/>
                  </a:lnTo>
                  <a:lnTo>
                    <a:pt x="2108" y="339"/>
                  </a:lnTo>
                  <a:lnTo>
                    <a:pt x="358"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4" name="Google Shape;2584;p30"/>
            <p:cNvSpPr/>
            <p:nvPr/>
          </p:nvSpPr>
          <p:spPr>
            <a:xfrm>
              <a:off x="9130837" y="3430671"/>
              <a:ext cx="106415" cy="123476"/>
            </a:xfrm>
            <a:custGeom>
              <a:avLst/>
              <a:gdLst/>
              <a:ahLst/>
              <a:cxnLst/>
              <a:rect l="l" t="t" r="r" b="b"/>
              <a:pathLst>
                <a:path w="2109" h="2447" fill="none" extrusionOk="0">
                  <a:moveTo>
                    <a:pt x="358" y="0"/>
                  </a:moveTo>
                  <a:lnTo>
                    <a:pt x="0" y="2164"/>
                  </a:lnTo>
                  <a:lnTo>
                    <a:pt x="1713" y="2447"/>
                  </a:lnTo>
                  <a:lnTo>
                    <a:pt x="2108" y="339"/>
                  </a:lnTo>
                  <a:lnTo>
                    <a:pt x="35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5" name="Google Shape;2585;p30"/>
            <p:cNvSpPr/>
            <p:nvPr/>
          </p:nvSpPr>
          <p:spPr>
            <a:xfrm>
              <a:off x="8506965" y="1167787"/>
              <a:ext cx="415921" cy="737877"/>
            </a:xfrm>
            <a:custGeom>
              <a:avLst/>
              <a:gdLst/>
              <a:ahLst/>
              <a:cxnLst/>
              <a:rect l="l" t="t" r="r" b="b"/>
              <a:pathLst>
                <a:path w="8243" h="14623" extrusionOk="0">
                  <a:moveTo>
                    <a:pt x="2221" y="0"/>
                  </a:moveTo>
                  <a:lnTo>
                    <a:pt x="2089" y="38"/>
                  </a:lnTo>
                  <a:lnTo>
                    <a:pt x="433" y="715"/>
                  </a:lnTo>
                  <a:lnTo>
                    <a:pt x="339" y="772"/>
                  </a:lnTo>
                  <a:lnTo>
                    <a:pt x="245" y="828"/>
                  </a:lnTo>
                  <a:lnTo>
                    <a:pt x="170" y="904"/>
                  </a:lnTo>
                  <a:lnTo>
                    <a:pt x="113" y="979"/>
                  </a:lnTo>
                  <a:lnTo>
                    <a:pt x="38" y="1129"/>
                  </a:lnTo>
                  <a:lnTo>
                    <a:pt x="0" y="1299"/>
                  </a:lnTo>
                  <a:lnTo>
                    <a:pt x="0" y="1449"/>
                  </a:lnTo>
                  <a:lnTo>
                    <a:pt x="57" y="1619"/>
                  </a:lnTo>
                  <a:lnTo>
                    <a:pt x="5251" y="14190"/>
                  </a:lnTo>
                  <a:lnTo>
                    <a:pt x="5307" y="14303"/>
                  </a:lnTo>
                  <a:lnTo>
                    <a:pt x="5401" y="14416"/>
                  </a:lnTo>
                  <a:lnTo>
                    <a:pt x="5514" y="14510"/>
                  </a:lnTo>
                  <a:lnTo>
                    <a:pt x="5627" y="14566"/>
                  </a:lnTo>
                  <a:lnTo>
                    <a:pt x="5759" y="14604"/>
                  </a:lnTo>
                  <a:lnTo>
                    <a:pt x="5891" y="14623"/>
                  </a:lnTo>
                  <a:lnTo>
                    <a:pt x="6022" y="14604"/>
                  </a:lnTo>
                  <a:lnTo>
                    <a:pt x="6173" y="14566"/>
                  </a:lnTo>
                  <a:lnTo>
                    <a:pt x="7810" y="13851"/>
                  </a:lnTo>
                  <a:lnTo>
                    <a:pt x="7923" y="13776"/>
                  </a:lnTo>
                  <a:lnTo>
                    <a:pt x="8036" y="13701"/>
                  </a:lnTo>
                  <a:lnTo>
                    <a:pt x="8111" y="13606"/>
                  </a:lnTo>
                  <a:lnTo>
                    <a:pt x="8168" y="13494"/>
                  </a:lnTo>
                  <a:lnTo>
                    <a:pt x="8224" y="13362"/>
                  </a:lnTo>
                  <a:lnTo>
                    <a:pt x="8243" y="13230"/>
                  </a:lnTo>
                  <a:lnTo>
                    <a:pt x="8224" y="13098"/>
                  </a:lnTo>
                  <a:lnTo>
                    <a:pt x="8187" y="12948"/>
                  </a:lnTo>
                  <a:lnTo>
                    <a:pt x="2992" y="433"/>
                  </a:lnTo>
                  <a:lnTo>
                    <a:pt x="2917" y="301"/>
                  </a:lnTo>
                  <a:lnTo>
                    <a:pt x="2842" y="207"/>
                  </a:lnTo>
                  <a:lnTo>
                    <a:pt x="2729" y="113"/>
                  </a:lnTo>
                  <a:lnTo>
                    <a:pt x="2616" y="57"/>
                  </a:lnTo>
                  <a:lnTo>
                    <a:pt x="248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6" name="Google Shape;2586;p30"/>
            <p:cNvSpPr/>
            <p:nvPr/>
          </p:nvSpPr>
          <p:spPr>
            <a:xfrm>
              <a:off x="8506965" y="1167787"/>
              <a:ext cx="415921" cy="737877"/>
            </a:xfrm>
            <a:custGeom>
              <a:avLst/>
              <a:gdLst/>
              <a:ahLst/>
              <a:cxnLst/>
              <a:rect l="l" t="t" r="r" b="b"/>
              <a:pathLst>
                <a:path w="8243" h="14623" fill="none" extrusionOk="0">
                  <a:moveTo>
                    <a:pt x="57" y="1619"/>
                  </a:moveTo>
                  <a:lnTo>
                    <a:pt x="5251" y="14190"/>
                  </a:lnTo>
                  <a:lnTo>
                    <a:pt x="5251" y="14190"/>
                  </a:lnTo>
                  <a:lnTo>
                    <a:pt x="5307" y="14303"/>
                  </a:lnTo>
                  <a:lnTo>
                    <a:pt x="5401" y="14416"/>
                  </a:lnTo>
                  <a:lnTo>
                    <a:pt x="5514" y="14510"/>
                  </a:lnTo>
                  <a:lnTo>
                    <a:pt x="5627" y="14566"/>
                  </a:lnTo>
                  <a:lnTo>
                    <a:pt x="5627" y="14566"/>
                  </a:lnTo>
                  <a:lnTo>
                    <a:pt x="5759" y="14604"/>
                  </a:lnTo>
                  <a:lnTo>
                    <a:pt x="5891" y="14623"/>
                  </a:lnTo>
                  <a:lnTo>
                    <a:pt x="6022" y="14604"/>
                  </a:lnTo>
                  <a:lnTo>
                    <a:pt x="6173" y="14566"/>
                  </a:lnTo>
                  <a:lnTo>
                    <a:pt x="7810" y="13851"/>
                  </a:lnTo>
                  <a:lnTo>
                    <a:pt x="7810" y="13851"/>
                  </a:lnTo>
                  <a:lnTo>
                    <a:pt x="7923" y="13776"/>
                  </a:lnTo>
                  <a:lnTo>
                    <a:pt x="8036" y="13701"/>
                  </a:lnTo>
                  <a:lnTo>
                    <a:pt x="8111" y="13606"/>
                  </a:lnTo>
                  <a:lnTo>
                    <a:pt x="8168" y="13494"/>
                  </a:lnTo>
                  <a:lnTo>
                    <a:pt x="8168" y="13494"/>
                  </a:lnTo>
                  <a:lnTo>
                    <a:pt x="8224" y="13362"/>
                  </a:lnTo>
                  <a:lnTo>
                    <a:pt x="8243" y="13230"/>
                  </a:lnTo>
                  <a:lnTo>
                    <a:pt x="8224" y="13098"/>
                  </a:lnTo>
                  <a:lnTo>
                    <a:pt x="8187" y="12948"/>
                  </a:lnTo>
                  <a:lnTo>
                    <a:pt x="2992" y="433"/>
                  </a:lnTo>
                  <a:lnTo>
                    <a:pt x="2992" y="433"/>
                  </a:lnTo>
                  <a:lnTo>
                    <a:pt x="2917" y="301"/>
                  </a:lnTo>
                  <a:lnTo>
                    <a:pt x="2842" y="207"/>
                  </a:lnTo>
                  <a:lnTo>
                    <a:pt x="2729" y="113"/>
                  </a:lnTo>
                  <a:lnTo>
                    <a:pt x="2616" y="57"/>
                  </a:lnTo>
                  <a:lnTo>
                    <a:pt x="2616" y="57"/>
                  </a:lnTo>
                  <a:lnTo>
                    <a:pt x="2484" y="0"/>
                  </a:lnTo>
                  <a:lnTo>
                    <a:pt x="2353" y="0"/>
                  </a:lnTo>
                  <a:lnTo>
                    <a:pt x="2221" y="0"/>
                  </a:lnTo>
                  <a:lnTo>
                    <a:pt x="2089" y="38"/>
                  </a:lnTo>
                  <a:lnTo>
                    <a:pt x="433" y="715"/>
                  </a:lnTo>
                  <a:lnTo>
                    <a:pt x="433" y="715"/>
                  </a:lnTo>
                  <a:lnTo>
                    <a:pt x="339" y="772"/>
                  </a:lnTo>
                  <a:lnTo>
                    <a:pt x="245" y="828"/>
                  </a:lnTo>
                  <a:lnTo>
                    <a:pt x="170" y="904"/>
                  </a:lnTo>
                  <a:lnTo>
                    <a:pt x="113" y="979"/>
                  </a:lnTo>
                  <a:lnTo>
                    <a:pt x="113" y="979"/>
                  </a:lnTo>
                  <a:lnTo>
                    <a:pt x="38" y="1129"/>
                  </a:lnTo>
                  <a:lnTo>
                    <a:pt x="0" y="1299"/>
                  </a:lnTo>
                  <a:lnTo>
                    <a:pt x="0" y="1449"/>
                  </a:lnTo>
                  <a:lnTo>
                    <a:pt x="57" y="16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7" name="Google Shape;2587;p30"/>
            <p:cNvSpPr/>
            <p:nvPr/>
          </p:nvSpPr>
          <p:spPr>
            <a:xfrm>
              <a:off x="8733878" y="1671065"/>
              <a:ext cx="143451" cy="182362"/>
            </a:xfrm>
            <a:custGeom>
              <a:avLst/>
              <a:gdLst/>
              <a:ahLst/>
              <a:cxnLst/>
              <a:rect l="l" t="t" r="r" b="b"/>
              <a:pathLst>
                <a:path w="2843" h="3614" extrusionOk="0">
                  <a:moveTo>
                    <a:pt x="1695" y="0"/>
                  </a:moveTo>
                  <a:lnTo>
                    <a:pt x="1" y="659"/>
                  </a:lnTo>
                  <a:lnTo>
                    <a:pt x="1130" y="3614"/>
                  </a:lnTo>
                  <a:lnTo>
                    <a:pt x="2843" y="2804"/>
                  </a:lnTo>
                  <a:lnTo>
                    <a:pt x="1695"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8" name="Google Shape;2588;p30"/>
            <p:cNvSpPr/>
            <p:nvPr/>
          </p:nvSpPr>
          <p:spPr>
            <a:xfrm>
              <a:off x="8733878" y="1671065"/>
              <a:ext cx="143451" cy="182362"/>
            </a:xfrm>
            <a:custGeom>
              <a:avLst/>
              <a:gdLst/>
              <a:ahLst/>
              <a:cxnLst/>
              <a:rect l="l" t="t" r="r" b="b"/>
              <a:pathLst>
                <a:path w="2843" h="3614" fill="none" extrusionOk="0">
                  <a:moveTo>
                    <a:pt x="1695" y="0"/>
                  </a:moveTo>
                  <a:lnTo>
                    <a:pt x="1" y="659"/>
                  </a:lnTo>
                  <a:lnTo>
                    <a:pt x="1130" y="3614"/>
                  </a:lnTo>
                  <a:lnTo>
                    <a:pt x="2843" y="2804"/>
                  </a:lnTo>
                  <a:lnTo>
                    <a:pt x="169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9" name="Google Shape;2589;p30"/>
            <p:cNvSpPr/>
            <p:nvPr/>
          </p:nvSpPr>
          <p:spPr>
            <a:xfrm>
              <a:off x="8638965" y="2885563"/>
              <a:ext cx="390289" cy="743629"/>
            </a:xfrm>
            <a:custGeom>
              <a:avLst/>
              <a:gdLst/>
              <a:ahLst/>
              <a:cxnLst/>
              <a:rect l="l" t="t" r="r" b="b"/>
              <a:pathLst>
                <a:path w="7735" h="14737" extrusionOk="0">
                  <a:moveTo>
                    <a:pt x="5307" y="1"/>
                  </a:moveTo>
                  <a:lnTo>
                    <a:pt x="5213" y="20"/>
                  </a:lnTo>
                  <a:lnTo>
                    <a:pt x="5044" y="76"/>
                  </a:lnTo>
                  <a:lnTo>
                    <a:pt x="4912" y="170"/>
                  </a:lnTo>
                  <a:lnTo>
                    <a:pt x="4799" y="302"/>
                  </a:lnTo>
                  <a:lnTo>
                    <a:pt x="4724" y="453"/>
                  </a:lnTo>
                  <a:lnTo>
                    <a:pt x="38" y="13212"/>
                  </a:lnTo>
                  <a:lnTo>
                    <a:pt x="0" y="13344"/>
                  </a:lnTo>
                  <a:lnTo>
                    <a:pt x="0" y="13475"/>
                  </a:lnTo>
                  <a:lnTo>
                    <a:pt x="19" y="13626"/>
                  </a:lnTo>
                  <a:lnTo>
                    <a:pt x="57" y="13739"/>
                  </a:lnTo>
                  <a:lnTo>
                    <a:pt x="132" y="13871"/>
                  </a:lnTo>
                  <a:lnTo>
                    <a:pt x="226" y="13965"/>
                  </a:lnTo>
                  <a:lnTo>
                    <a:pt x="339" y="14059"/>
                  </a:lnTo>
                  <a:lnTo>
                    <a:pt x="471" y="14115"/>
                  </a:lnTo>
                  <a:lnTo>
                    <a:pt x="2164" y="14699"/>
                  </a:lnTo>
                  <a:lnTo>
                    <a:pt x="2296" y="14736"/>
                  </a:lnTo>
                  <a:lnTo>
                    <a:pt x="2409" y="14736"/>
                  </a:lnTo>
                  <a:lnTo>
                    <a:pt x="2541" y="14717"/>
                  </a:lnTo>
                  <a:lnTo>
                    <a:pt x="2654" y="14680"/>
                  </a:lnTo>
                  <a:lnTo>
                    <a:pt x="2785" y="14623"/>
                  </a:lnTo>
                  <a:lnTo>
                    <a:pt x="2879" y="14529"/>
                  </a:lnTo>
                  <a:lnTo>
                    <a:pt x="2973" y="14416"/>
                  </a:lnTo>
                  <a:lnTo>
                    <a:pt x="3049" y="14285"/>
                  </a:lnTo>
                  <a:lnTo>
                    <a:pt x="7697" y="1563"/>
                  </a:lnTo>
                  <a:lnTo>
                    <a:pt x="7735" y="1431"/>
                  </a:lnTo>
                  <a:lnTo>
                    <a:pt x="7735" y="1281"/>
                  </a:lnTo>
                  <a:lnTo>
                    <a:pt x="7716" y="1149"/>
                  </a:lnTo>
                  <a:lnTo>
                    <a:pt x="7678" y="1036"/>
                  </a:lnTo>
                  <a:lnTo>
                    <a:pt x="7603" y="904"/>
                  </a:lnTo>
                  <a:lnTo>
                    <a:pt x="7528" y="810"/>
                  </a:lnTo>
                  <a:lnTo>
                    <a:pt x="7415" y="716"/>
                  </a:lnTo>
                  <a:lnTo>
                    <a:pt x="7283" y="660"/>
                  </a:lnTo>
                  <a:lnTo>
                    <a:pt x="5608" y="39"/>
                  </a:lnTo>
                  <a:lnTo>
                    <a:pt x="5514" y="20"/>
                  </a:lnTo>
                  <a:lnTo>
                    <a:pt x="540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0" name="Google Shape;2590;p30"/>
            <p:cNvSpPr/>
            <p:nvPr/>
          </p:nvSpPr>
          <p:spPr>
            <a:xfrm>
              <a:off x="8638965" y="2885563"/>
              <a:ext cx="390289" cy="743629"/>
            </a:xfrm>
            <a:custGeom>
              <a:avLst/>
              <a:gdLst/>
              <a:ahLst/>
              <a:cxnLst/>
              <a:rect l="l" t="t" r="r" b="b"/>
              <a:pathLst>
                <a:path w="7735" h="14737" fill="none" extrusionOk="0">
                  <a:moveTo>
                    <a:pt x="4724" y="453"/>
                  </a:moveTo>
                  <a:lnTo>
                    <a:pt x="38" y="13212"/>
                  </a:lnTo>
                  <a:lnTo>
                    <a:pt x="38" y="13212"/>
                  </a:lnTo>
                  <a:lnTo>
                    <a:pt x="0" y="13344"/>
                  </a:lnTo>
                  <a:lnTo>
                    <a:pt x="0" y="13475"/>
                  </a:lnTo>
                  <a:lnTo>
                    <a:pt x="19" y="13626"/>
                  </a:lnTo>
                  <a:lnTo>
                    <a:pt x="57" y="13739"/>
                  </a:lnTo>
                  <a:lnTo>
                    <a:pt x="57" y="13739"/>
                  </a:lnTo>
                  <a:lnTo>
                    <a:pt x="132" y="13871"/>
                  </a:lnTo>
                  <a:lnTo>
                    <a:pt x="226" y="13965"/>
                  </a:lnTo>
                  <a:lnTo>
                    <a:pt x="339" y="14059"/>
                  </a:lnTo>
                  <a:lnTo>
                    <a:pt x="471" y="14115"/>
                  </a:lnTo>
                  <a:lnTo>
                    <a:pt x="2164" y="14699"/>
                  </a:lnTo>
                  <a:lnTo>
                    <a:pt x="2164" y="14699"/>
                  </a:lnTo>
                  <a:lnTo>
                    <a:pt x="2296" y="14736"/>
                  </a:lnTo>
                  <a:lnTo>
                    <a:pt x="2409" y="14736"/>
                  </a:lnTo>
                  <a:lnTo>
                    <a:pt x="2541" y="14717"/>
                  </a:lnTo>
                  <a:lnTo>
                    <a:pt x="2654" y="14680"/>
                  </a:lnTo>
                  <a:lnTo>
                    <a:pt x="2654" y="14680"/>
                  </a:lnTo>
                  <a:lnTo>
                    <a:pt x="2785" y="14623"/>
                  </a:lnTo>
                  <a:lnTo>
                    <a:pt x="2879" y="14529"/>
                  </a:lnTo>
                  <a:lnTo>
                    <a:pt x="2973" y="14416"/>
                  </a:lnTo>
                  <a:lnTo>
                    <a:pt x="3049" y="14285"/>
                  </a:lnTo>
                  <a:lnTo>
                    <a:pt x="7697" y="1563"/>
                  </a:lnTo>
                  <a:lnTo>
                    <a:pt x="7697" y="1563"/>
                  </a:lnTo>
                  <a:lnTo>
                    <a:pt x="7735" y="1431"/>
                  </a:lnTo>
                  <a:lnTo>
                    <a:pt x="7735" y="1281"/>
                  </a:lnTo>
                  <a:lnTo>
                    <a:pt x="7716" y="1149"/>
                  </a:lnTo>
                  <a:lnTo>
                    <a:pt x="7678" y="1036"/>
                  </a:lnTo>
                  <a:lnTo>
                    <a:pt x="7678" y="1036"/>
                  </a:lnTo>
                  <a:lnTo>
                    <a:pt x="7603" y="904"/>
                  </a:lnTo>
                  <a:lnTo>
                    <a:pt x="7528" y="810"/>
                  </a:lnTo>
                  <a:lnTo>
                    <a:pt x="7415" y="716"/>
                  </a:lnTo>
                  <a:lnTo>
                    <a:pt x="7283" y="660"/>
                  </a:lnTo>
                  <a:lnTo>
                    <a:pt x="5608" y="39"/>
                  </a:lnTo>
                  <a:lnTo>
                    <a:pt x="5608" y="39"/>
                  </a:lnTo>
                  <a:lnTo>
                    <a:pt x="5514" y="20"/>
                  </a:lnTo>
                  <a:lnTo>
                    <a:pt x="5401" y="1"/>
                  </a:lnTo>
                  <a:lnTo>
                    <a:pt x="5307" y="1"/>
                  </a:lnTo>
                  <a:lnTo>
                    <a:pt x="5213" y="20"/>
                  </a:lnTo>
                  <a:lnTo>
                    <a:pt x="5213" y="20"/>
                  </a:lnTo>
                  <a:lnTo>
                    <a:pt x="5044" y="76"/>
                  </a:lnTo>
                  <a:lnTo>
                    <a:pt x="4912" y="170"/>
                  </a:lnTo>
                  <a:lnTo>
                    <a:pt x="4799" y="302"/>
                  </a:lnTo>
                  <a:lnTo>
                    <a:pt x="4724" y="45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1" name="Google Shape;2591;p30"/>
            <p:cNvSpPr/>
            <p:nvPr/>
          </p:nvSpPr>
          <p:spPr>
            <a:xfrm>
              <a:off x="8676002" y="3394542"/>
              <a:ext cx="144359" cy="176711"/>
            </a:xfrm>
            <a:custGeom>
              <a:avLst/>
              <a:gdLst/>
              <a:ahLst/>
              <a:cxnLst/>
              <a:rect l="l" t="t" r="r" b="b"/>
              <a:pathLst>
                <a:path w="2861" h="3502" extrusionOk="0">
                  <a:moveTo>
                    <a:pt x="1167" y="1"/>
                  </a:moveTo>
                  <a:lnTo>
                    <a:pt x="0" y="2956"/>
                  </a:lnTo>
                  <a:lnTo>
                    <a:pt x="1807" y="3501"/>
                  </a:lnTo>
                  <a:lnTo>
                    <a:pt x="2861" y="660"/>
                  </a:lnTo>
                  <a:lnTo>
                    <a:pt x="1167"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2" name="Google Shape;2592;p30"/>
            <p:cNvSpPr/>
            <p:nvPr/>
          </p:nvSpPr>
          <p:spPr>
            <a:xfrm>
              <a:off x="8676002" y="3394542"/>
              <a:ext cx="144359" cy="176711"/>
            </a:xfrm>
            <a:custGeom>
              <a:avLst/>
              <a:gdLst/>
              <a:ahLst/>
              <a:cxnLst/>
              <a:rect l="l" t="t" r="r" b="b"/>
              <a:pathLst>
                <a:path w="2861" h="3502" fill="none" extrusionOk="0">
                  <a:moveTo>
                    <a:pt x="1167" y="1"/>
                  </a:moveTo>
                  <a:lnTo>
                    <a:pt x="0" y="2956"/>
                  </a:lnTo>
                  <a:lnTo>
                    <a:pt x="1807" y="3501"/>
                  </a:lnTo>
                  <a:lnTo>
                    <a:pt x="2861" y="660"/>
                  </a:lnTo>
                  <a:lnTo>
                    <a:pt x="116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3" name="Google Shape;2593;p30"/>
            <p:cNvSpPr/>
            <p:nvPr/>
          </p:nvSpPr>
          <p:spPr>
            <a:xfrm>
              <a:off x="8844080" y="2870374"/>
              <a:ext cx="390289" cy="743629"/>
            </a:xfrm>
            <a:custGeom>
              <a:avLst/>
              <a:gdLst/>
              <a:ahLst/>
              <a:cxnLst/>
              <a:rect l="l" t="t" r="r" b="b"/>
              <a:pathLst>
                <a:path w="7735" h="14737" extrusionOk="0">
                  <a:moveTo>
                    <a:pt x="5288" y="1"/>
                  </a:moveTo>
                  <a:lnTo>
                    <a:pt x="5194" y="20"/>
                  </a:lnTo>
                  <a:lnTo>
                    <a:pt x="5043" y="76"/>
                  </a:lnTo>
                  <a:lnTo>
                    <a:pt x="4893" y="170"/>
                  </a:lnTo>
                  <a:lnTo>
                    <a:pt x="4780" y="302"/>
                  </a:lnTo>
                  <a:lnTo>
                    <a:pt x="4705" y="453"/>
                  </a:lnTo>
                  <a:lnTo>
                    <a:pt x="56" y="13212"/>
                  </a:lnTo>
                  <a:lnTo>
                    <a:pt x="19" y="13362"/>
                  </a:lnTo>
                  <a:lnTo>
                    <a:pt x="0" y="13494"/>
                  </a:lnTo>
                  <a:lnTo>
                    <a:pt x="19" y="13626"/>
                  </a:lnTo>
                  <a:lnTo>
                    <a:pt x="75" y="13758"/>
                  </a:lnTo>
                  <a:lnTo>
                    <a:pt x="132" y="13870"/>
                  </a:lnTo>
                  <a:lnTo>
                    <a:pt x="226" y="13983"/>
                  </a:lnTo>
                  <a:lnTo>
                    <a:pt x="339" y="14059"/>
                  </a:lnTo>
                  <a:lnTo>
                    <a:pt x="470" y="14115"/>
                  </a:lnTo>
                  <a:lnTo>
                    <a:pt x="2183" y="14699"/>
                  </a:lnTo>
                  <a:lnTo>
                    <a:pt x="2296" y="14736"/>
                  </a:lnTo>
                  <a:lnTo>
                    <a:pt x="2541" y="14736"/>
                  </a:lnTo>
                  <a:lnTo>
                    <a:pt x="2672" y="14699"/>
                  </a:lnTo>
                  <a:lnTo>
                    <a:pt x="2785" y="14623"/>
                  </a:lnTo>
                  <a:lnTo>
                    <a:pt x="2898" y="14529"/>
                  </a:lnTo>
                  <a:lnTo>
                    <a:pt x="2992" y="14435"/>
                  </a:lnTo>
                  <a:lnTo>
                    <a:pt x="3049" y="14303"/>
                  </a:lnTo>
                  <a:lnTo>
                    <a:pt x="7678" y="1563"/>
                  </a:lnTo>
                  <a:lnTo>
                    <a:pt x="7716" y="1412"/>
                  </a:lnTo>
                  <a:lnTo>
                    <a:pt x="7735" y="1281"/>
                  </a:lnTo>
                  <a:lnTo>
                    <a:pt x="7716" y="1149"/>
                  </a:lnTo>
                  <a:lnTo>
                    <a:pt x="7659" y="1017"/>
                  </a:lnTo>
                  <a:lnTo>
                    <a:pt x="7603" y="904"/>
                  </a:lnTo>
                  <a:lnTo>
                    <a:pt x="7509" y="810"/>
                  </a:lnTo>
                  <a:lnTo>
                    <a:pt x="7396" y="716"/>
                  </a:lnTo>
                  <a:lnTo>
                    <a:pt x="7264" y="660"/>
                  </a:lnTo>
                  <a:lnTo>
                    <a:pt x="5589" y="39"/>
                  </a:lnTo>
                  <a:lnTo>
                    <a:pt x="5495" y="20"/>
                  </a:lnTo>
                  <a:lnTo>
                    <a:pt x="538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4" name="Google Shape;2594;p30"/>
            <p:cNvSpPr/>
            <p:nvPr/>
          </p:nvSpPr>
          <p:spPr>
            <a:xfrm>
              <a:off x="8844080" y="2870374"/>
              <a:ext cx="390289" cy="743629"/>
            </a:xfrm>
            <a:custGeom>
              <a:avLst/>
              <a:gdLst/>
              <a:ahLst/>
              <a:cxnLst/>
              <a:rect l="l" t="t" r="r" b="b"/>
              <a:pathLst>
                <a:path w="7735" h="14737" fill="none" extrusionOk="0">
                  <a:moveTo>
                    <a:pt x="4705" y="453"/>
                  </a:moveTo>
                  <a:lnTo>
                    <a:pt x="56" y="13212"/>
                  </a:lnTo>
                  <a:lnTo>
                    <a:pt x="56" y="13212"/>
                  </a:lnTo>
                  <a:lnTo>
                    <a:pt x="19" y="13362"/>
                  </a:lnTo>
                  <a:lnTo>
                    <a:pt x="0" y="13494"/>
                  </a:lnTo>
                  <a:lnTo>
                    <a:pt x="19" y="13626"/>
                  </a:lnTo>
                  <a:lnTo>
                    <a:pt x="75" y="13758"/>
                  </a:lnTo>
                  <a:lnTo>
                    <a:pt x="75" y="13758"/>
                  </a:lnTo>
                  <a:lnTo>
                    <a:pt x="132" y="13870"/>
                  </a:lnTo>
                  <a:lnTo>
                    <a:pt x="226" y="13983"/>
                  </a:lnTo>
                  <a:lnTo>
                    <a:pt x="339" y="14059"/>
                  </a:lnTo>
                  <a:lnTo>
                    <a:pt x="470" y="14115"/>
                  </a:lnTo>
                  <a:lnTo>
                    <a:pt x="2183" y="14699"/>
                  </a:lnTo>
                  <a:lnTo>
                    <a:pt x="2183" y="14699"/>
                  </a:lnTo>
                  <a:lnTo>
                    <a:pt x="2296" y="14736"/>
                  </a:lnTo>
                  <a:lnTo>
                    <a:pt x="2428" y="14736"/>
                  </a:lnTo>
                  <a:lnTo>
                    <a:pt x="2541" y="14736"/>
                  </a:lnTo>
                  <a:lnTo>
                    <a:pt x="2672" y="14699"/>
                  </a:lnTo>
                  <a:lnTo>
                    <a:pt x="2672" y="14699"/>
                  </a:lnTo>
                  <a:lnTo>
                    <a:pt x="2785" y="14623"/>
                  </a:lnTo>
                  <a:lnTo>
                    <a:pt x="2898" y="14529"/>
                  </a:lnTo>
                  <a:lnTo>
                    <a:pt x="2992" y="14435"/>
                  </a:lnTo>
                  <a:lnTo>
                    <a:pt x="3049" y="14303"/>
                  </a:lnTo>
                  <a:lnTo>
                    <a:pt x="7678" y="1563"/>
                  </a:lnTo>
                  <a:lnTo>
                    <a:pt x="7678" y="1563"/>
                  </a:lnTo>
                  <a:lnTo>
                    <a:pt x="7716" y="1412"/>
                  </a:lnTo>
                  <a:lnTo>
                    <a:pt x="7735" y="1281"/>
                  </a:lnTo>
                  <a:lnTo>
                    <a:pt x="7716" y="1149"/>
                  </a:lnTo>
                  <a:lnTo>
                    <a:pt x="7659" y="1017"/>
                  </a:lnTo>
                  <a:lnTo>
                    <a:pt x="7659" y="1017"/>
                  </a:lnTo>
                  <a:lnTo>
                    <a:pt x="7603" y="904"/>
                  </a:lnTo>
                  <a:lnTo>
                    <a:pt x="7509" y="810"/>
                  </a:lnTo>
                  <a:lnTo>
                    <a:pt x="7396" y="716"/>
                  </a:lnTo>
                  <a:lnTo>
                    <a:pt x="7264" y="660"/>
                  </a:lnTo>
                  <a:lnTo>
                    <a:pt x="5589" y="39"/>
                  </a:lnTo>
                  <a:lnTo>
                    <a:pt x="5589" y="39"/>
                  </a:lnTo>
                  <a:lnTo>
                    <a:pt x="5495" y="20"/>
                  </a:lnTo>
                  <a:lnTo>
                    <a:pt x="5382" y="1"/>
                  </a:lnTo>
                  <a:lnTo>
                    <a:pt x="5288" y="1"/>
                  </a:lnTo>
                  <a:lnTo>
                    <a:pt x="5194" y="20"/>
                  </a:lnTo>
                  <a:lnTo>
                    <a:pt x="5194" y="20"/>
                  </a:lnTo>
                  <a:lnTo>
                    <a:pt x="5043" y="76"/>
                  </a:lnTo>
                  <a:lnTo>
                    <a:pt x="4893" y="170"/>
                  </a:lnTo>
                  <a:lnTo>
                    <a:pt x="4780" y="302"/>
                  </a:lnTo>
                  <a:lnTo>
                    <a:pt x="4705" y="45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5" name="Google Shape;2595;p30"/>
            <p:cNvSpPr/>
            <p:nvPr/>
          </p:nvSpPr>
          <p:spPr>
            <a:xfrm>
              <a:off x="8881066" y="3379354"/>
              <a:ext cx="144409" cy="176711"/>
            </a:xfrm>
            <a:custGeom>
              <a:avLst/>
              <a:gdLst/>
              <a:ahLst/>
              <a:cxnLst/>
              <a:rect l="l" t="t" r="r" b="b"/>
              <a:pathLst>
                <a:path w="2862" h="3502" extrusionOk="0">
                  <a:moveTo>
                    <a:pt x="1168" y="1"/>
                  </a:moveTo>
                  <a:lnTo>
                    <a:pt x="1" y="2955"/>
                  </a:lnTo>
                  <a:lnTo>
                    <a:pt x="1826" y="3501"/>
                  </a:lnTo>
                  <a:lnTo>
                    <a:pt x="2861" y="660"/>
                  </a:lnTo>
                  <a:lnTo>
                    <a:pt x="1168"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6" name="Google Shape;2596;p30"/>
            <p:cNvSpPr/>
            <p:nvPr/>
          </p:nvSpPr>
          <p:spPr>
            <a:xfrm>
              <a:off x="8881066" y="3379354"/>
              <a:ext cx="144409" cy="176711"/>
            </a:xfrm>
            <a:custGeom>
              <a:avLst/>
              <a:gdLst/>
              <a:ahLst/>
              <a:cxnLst/>
              <a:rect l="l" t="t" r="r" b="b"/>
              <a:pathLst>
                <a:path w="2862" h="3502" fill="none" extrusionOk="0">
                  <a:moveTo>
                    <a:pt x="1168" y="1"/>
                  </a:moveTo>
                  <a:lnTo>
                    <a:pt x="1" y="2955"/>
                  </a:lnTo>
                  <a:lnTo>
                    <a:pt x="1826" y="3501"/>
                  </a:lnTo>
                  <a:lnTo>
                    <a:pt x="2861" y="660"/>
                  </a:lnTo>
                  <a:lnTo>
                    <a:pt x="116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7" name="Google Shape;2597;p30"/>
            <p:cNvSpPr/>
            <p:nvPr/>
          </p:nvSpPr>
          <p:spPr>
            <a:xfrm>
              <a:off x="8803208" y="1329205"/>
              <a:ext cx="343817" cy="583116"/>
            </a:xfrm>
            <a:custGeom>
              <a:avLst/>
              <a:gdLst/>
              <a:ahLst/>
              <a:cxnLst/>
              <a:rect l="l" t="t" r="r" b="b"/>
              <a:pathLst>
                <a:path w="6814" h="11556" extrusionOk="0">
                  <a:moveTo>
                    <a:pt x="2334" y="1"/>
                  </a:moveTo>
                  <a:lnTo>
                    <a:pt x="2203" y="19"/>
                  </a:lnTo>
                  <a:lnTo>
                    <a:pt x="2071" y="57"/>
                  </a:lnTo>
                  <a:lnTo>
                    <a:pt x="415" y="735"/>
                  </a:lnTo>
                  <a:lnTo>
                    <a:pt x="321" y="772"/>
                  </a:lnTo>
                  <a:lnTo>
                    <a:pt x="245" y="847"/>
                  </a:lnTo>
                  <a:lnTo>
                    <a:pt x="170" y="904"/>
                  </a:lnTo>
                  <a:lnTo>
                    <a:pt x="95" y="998"/>
                  </a:lnTo>
                  <a:lnTo>
                    <a:pt x="38" y="1130"/>
                  </a:lnTo>
                  <a:lnTo>
                    <a:pt x="1" y="1299"/>
                  </a:lnTo>
                  <a:lnTo>
                    <a:pt x="1" y="1468"/>
                  </a:lnTo>
                  <a:lnTo>
                    <a:pt x="38" y="1638"/>
                  </a:lnTo>
                  <a:lnTo>
                    <a:pt x="3821" y="11104"/>
                  </a:lnTo>
                  <a:lnTo>
                    <a:pt x="3896" y="11236"/>
                  </a:lnTo>
                  <a:lnTo>
                    <a:pt x="3990" y="11348"/>
                  </a:lnTo>
                  <a:lnTo>
                    <a:pt x="4085" y="11424"/>
                  </a:lnTo>
                  <a:lnTo>
                    <a:pt x="4216" y="11499"/>
                  </a:lnTo>
                  <a:lnTo>
                    <a:pt x="4348" y="11537"/>
                  </a:lnTo>
                  <a:lnTo>
                    <a:pt x="4480" y="11555"/>
                  </a:lnTo>
                  <a:lnTo>
                    <a:pt x="4611" y="11537"/>
                  </a:lnTo>
                  <a:lnTo>
                    <a:pt x="4743" y="11480"/>
                  </a:lnTo>
                  <a:lnTo>
                    <a:pt x="6399" y="10765"/>
                  </a:lnTo>
                  <a:lnTo>
                    <a:pt x="6512" y="10709"/>
                  </a:lnTo>
                  <a:lnTo>
                    <a:pt x="6606" y="10633"/>
                  </a:lnTo>
                  <a:lnTo>
                    <a:pt x="6700" y="10539"/>
                  </a:lnTo>
                  <a:lnTo>
                    <a:pt x="6757" y="10426"/>
                  </a:lnTo>
                  <a:lnTo>
                    <a:pt x="6794" y="10295"/>
                  </a:lnTo>
                  <a:lnTo>
                    <a:pt x="6813" y="10163"/>
                  </a:lnTo>
                  <a:lnTo>
                    <a:pt x="6813" y="10012"/>
                  </a:lnTo>
                  <a:lnTo>
                    <a:pt x="6776" y="9881"/>
                  </a:lnTo>
                  <a:lnTo>
                    <a:pt x="2974" y="433"/>
                  </a:lnTo>
                  <a:lnTo>
                    <a:pt x="2918" y="320"/>
                  </a:lnTo>
                  <a:lnTo>
                    <a:pt x="2824" y="208"/>
                  </a:lnTo>
                  <a:lnTo>
                    <a:pt x="2730" y="113"/>
                  </a:lnTo>
                  <a:lnTo>
                    <a:pt x="2598" y="57"/>
                  </a:lnTo>
                  <a:lnTo>
                    <a:pt x="2485" y="19"/>
                  </a:lnTo>
                  <a:lnTo>
                    <a:pt x="233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8" name="Google Shape;2598;p30"/>
            <p:cNvSpPr/>
            <p:nvPr/>
          </p:nvSpPr>
          <p:spPr>
            <a:xfrm>
              <a:off x="8803208" y="1329205"/>
              <a:ext cx="343817" cy="583116"/>
            </a:xfrm>
            <a:custGeom>
              <a:avLst/>
              <a:gdLst/>
              <a:ahLst/>
              <a:cxnLst/>
              <a:rect l="l" t="t" r="r" b="b"/>
              <a:pathLst>
                <a:path w="6814" h="11556" fill="none" extrusionOk="0">
                  <a:moveTo>
                    <a:pt x="38" y="1638"/>
                  </a:moveTo>
                  <a:lnTo>
                    <a:pt x="3821" y="11104"/>
                  </a:lnTo>
                  <a:lnTo>
                    <a:pt x="3821" y="11104"/>
                  </a:lnTo>
                  <a:lnTo>
                    <a:pt x="3896" y="11236"/>
                  </a:lnTo>
                  <a:lnTo>
                    <a:pt x="3990" y="11348"/>
                  </a:lnTo>
                  <a:lnTo>
                    <a:pt x="4085" y="11424"/>
                  </a:lnTo>
                  <a:lnTo>
                    <a:pt x="4216" y="11499"/>
                  </a:lnTo>
                  <a:lnTo>
                    <a:pt x="4216" y="11499"/>
                  </a:lnTo>
                  <a:lnTo>
                    <a:pt x="4348" y="11537"/>
                  </a:lnTo>
                  <a:lnTo>
                    <a:pt x="4480" y="11555"/>
                  </a:lnTo>
                  <a:lnTo>
                    <a:pt x="4611" y="11537"/>
                  </a:lnTo>
                  <a:lnTo>
                    <a:pt x="4743" y="11480"/>
                  </a:lnTo>
                  <a:lnTo>
                    <a:pt x="6399" y="10765"/>
                  </a:lnTo>
                  <a:lnTo>
                    <a:pt x="6399" y="10765"/>
                  </a:lnTo>
                  <a:lnTo>
                    <a:pt x="6512" y="10709"/>
                  </a:lnTo>
                  <a:lnTo>
                    <a:pt x="6606" y="10633"/>
                  </a:lnTo>
                  <a:lnTo>
                    <a:pt x="6700" y="10539"/>
                  </a:lnTo>
                  <a:lnTo>
                    <a:pt x="6757" y="10426"/>
                  </a:lnTo>
                  <a:lnTo>
                    <a:pt x="6757" y="10426"/>
                  </a:lnTo>
                  <a:lnTo>
                    <a:pt x="6794" y="10295"/>
                  </a:lnTo>
                  <a:lnTo>
                    <a:pt x="6813" y="10163"/>
                  </a:lnTo>
                  <a:lnTo>
                    <a:pt x="6813" y="10012"/>
                  </a:lnTo>
                  <a:lnTo>
                    <a:pt x="6776" y="9881"/>
                  </a:lnTo>
                  <a:lnTo>
                    <a:pt x="2974" y="433"/>
                  </a:lnTo>
                  <a:lnTo>
                    <a:pt x="2974" y="433"/>
                  </a:lnTo>
                  <a:lnTo>
                    <a:pt x="2918" y="320"/>
                  </a:lnTo>
                  <a:lnTo>
                    <a:pt x="2824" y="208"/>
                  </a:lnTo>
                  <a:lnTo>
                    <a:pt x="2730" y="113"/>
                  </a:lnTo>
                  <a:lnTo>
                    <a:pt x="2598" y="57"/>
                  </a:lnTo>
                  <a:lnTo>
                    <a:pt x="2598" y="57"/>
                  </a:lnTo>
                  <a:lnTo>
                    <a:pt x="2485" y="19"/>
                  </a:lnTo>
                  <a:lnTo>
                    <a:pt x="2334" y="1"/>
                  </a:lnTo>
                  <a:lnTo>
                    <a:pt x="2203" y="19"/>
                  </a:lnTo>
                  <a:lnTo>
                    <a:pt x="2071" y="57"/>
                  </a:lnTo>
                  <a:lnTo>
                    <a:pt x="415" y="735"/>
                  </a:lnTo>
                  <a:lnTo>
                    <a:pt x="415" y="735"/>
                  </a:lnTo>
                  <a:lnTo>
                    <a:pt x="321" y="772"/>
                  </a:lnTo>
                  <a:lnTo>
                    <a:pt x="245" y="847"/>
                  </a:lnTo>
                  <a:lnTo>
                    <a:pt x="170" y="904"/>
                  </a:lnTo>
                  <a:lnTo>
                    <a:pt x="95" y="998"/>
                  </a:lnTo>
                  <a:lnTo>
                    <a:pt x="95" y="998"/>
                  </a:lnTo>
                  <a:lnTo>
                    <a:pt x="38" y="1130"/>
                  </a:lnTo>
                  <a:lnTo>
                    <a:pt x="1" y="1299"/>
                  </a:lnTo>
                  <a:lnTo>
                    <a:pt x="1" y="1468"/>
                  </a:lnTo>
                  <a:lnTo>
                    <a:pt x="38" y="163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9" name="Google Shape;2599;p30"/>
            <p:cNvSpPr/>
            <p:nvPr/>
          </p:nvSpPr>
          <p:spPr>
            <a:xfrm>
              <a:off x="8991218" y="1762245"/>
              <a:ext cx="122561" cy="109246"/>
            </a:xfrm>
            <a:custGeom>
              <a:avLst/>
              <a:gdLst/>
              <a:ahLst/>
              <a:cxnLst/>
              <a:rect l="l" t="t" r="r" b="b"/>
              <a:pathLst>
                <a:path w="2429" h="2165" extrusionOk="0">
                  <a:moveTo>
                    <a:pt x="1902" y="0"/>
                  </a:moveTo>
                  <a:lnTo>
                    <a:pt x="1" y="1016"/>
                  </a:lnTo>
                  <a:lnTo>
                    <a:pt x="566" y="2164"/>
                  </a:lnTo>
                  <a:lnTo>
                    <a:pt x="2429" y="1129"/>
                  </a:lnTo>
                  <a:lnTo>
                    <a:pt x="1902"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0" name="Google Shape;2600;p30"/>
            <p:cNvSpPr/>
            <p:nvPr/>
          </p:nvSpPr>
          <p:spPr>
            <a:xfrm>
              <a:off x="8991218" y="1762245"/>
              <a:ext cx="122561" cy="109246"/>
            </a:xfrm>
            <a:custGeom>
              <a:avLst/>
              <a:gdLst/>
              <a:ahLst/>
              <a:cxnLst/>
              <a:rect l="l" t="t" r="r" b="b"/>
              <a:pathLst>
                <a:path w="2429" h="2165" fill="none" extrusionOk="0">
                  <a:moveTo>
                    <a:pt x="1902" y="0"/>
                  </a:moveTo>
                  <a:lnTo>
                    <a:pt x="1" y="1016"/>
                  </a:lnTo>
                  <a:lnTo>
                    <a:pt x="566" y="2164"/>
                  </a:lnTo>
                  <a:lnTo>
                    <a:pt x="2429" y="1129"/>
                  </a:lnTo>
                  <a:lnTo>
                    <a:pt x="190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1" name="Google Shape;2601;p30"/>
            <p:cNvSpPr/>
            <p:nvPr/>
          </p:nvSpPr>
          <p:spPr>
            <a:xfrm>
              <a:off x="8445255" y="3031843"/>
              <a:ext cx="320052" cy="584024"/>
            </a:xfrm>
            <a:custGeom>
              <a:avLst/>
              <a:gdLst/>
              <a:ahLst/>
              <a:cxnLst/>
              <a:rect l="l" t="t" r="r" b="b"/>
              <a:pathLst>
                <a:path w="6343" h="11574" extrusionOk="0">
                  <a:moveTo>
                    <a:pt x="3858" y="0"/>
                  </a:moveTo>
                  <a:lnTo>
                    <a:pt x="3764" y="19"/>
                  </a:lnTo>
                  <a:lnTo>
                    <a:pt x="3613" y="94"/>
                  </a:lnTo>
                  <a:lnTo>
                    <a:pt x="3482" y="188"/>
                  </a:lnTo>
                  <a:lnTo>
                    <a:pt x="3369" y="320"/>
                  </a:lnTo>
                  <a:lnTo>
                    <a:pt x="3293" y="471"/>
                  </a:lnTo>
                  <a:lnTo>
                    <a:pt x="38" y="10144"/>
                  </a:lnTo>
                  <a:lnTo>
                    <a:pt x="0" y="10275"/>
                  </a:lnTo>
                  <a:lnTo>
                    <a:pt x="0" y="10407"/>
                  </a:lnTo>
                  <a:lnTo>
                    <a:pt x="19" y="10558"/>
                  </a:lnTo>
                  <a:lnTo>
                    <a:pt x="75" y="10670"/>
                  </a:lnTo>
                  <a:lnTo>
                    <a:pt x="151" y="10783"/>
                  </a:lnTo>
                  <a:lnTo>
                    <a:pt x="245" y="10896"/>
                  </a:lnTo>
                  <a:lnTo>
                    <a:pt x="358" y="10972"/>
                  </a:lnTo>
                  <a:lnTo>
                    <a:pt x="489" y="11028"/>
                  </a:lnTo>
                  <a:lnTo>
                    <a:pt x="2202" y="11555"/>
                  </a:lnTo>
                  <a:lnTo>
                    <a:pt x="2334" y="11574"/>
                  </a:lnTo>
                  <a:lnTo>
                    <a:pt x="2465" y="11574"/>
                  </a:lnTo>
                  <a:lnTo>
                    <a:pt x="2578" y="11555"/>
                  </a:lnTo>
                  <a:lnTo>
                    <a:pt x="2691" y="11517"/>
                  </a:lnTo>
                  <a:lnTo>
                    <a:pt x="2823" y="11442"/>
                  </a:lnTo>
                  <a:lnTo>
                    <a:pt x="2917" y="11348"/>
                  </a:lnTo>
                  <a:lnTo>
                    <a:pt x="3011" y="11235"/>
                  </a:lnTo>
                  <a:lnTo>
                    <a:pt x="3068" y="11103"/>
                  </a:lnTo>
                  <a:lnTo>
                    <a:pt x="6304" y="1468"/>
                  </a:lnTo>
                  <a:lnTo>
                    <a:pt x="6342" y="1336"/>
                  </a:lnTo>
                  <a:lnTo>
                    <a:pt x="6342" y="1186"/>
                  </a:lnTo>
                  <a:lnTo>
                    <a:pt x="6323" y="1054"/>
                  </a:lnTo>
                  <a:lnTo>
                    <a:pt x="6267" y="941"/>
                  </a:lnTo>
                  <a:lnTo>
                    <a:pt x="6210" y="828"/>
                  </a:lnTo>
                  <a:lnTo>
                    <a:pt x="6116" y="715"/>
                  </a:lnTo>
                  <a:lnTo>
                    <a:pt x="6003" y="640"/>
                  </a:lnTo>
                  <a:lnTo>
                    <a:pt x="5872" y="583"/>
                  </a:lnTo>
                  <a:lnTo>
                    <a:pt x="4178" y="38"/>
                  </a:lnTo>
                  <a:lnTo>
                    <a:pt x="4065"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2" name="Google Shape;2602;p30"/>
            <p:cNvSpPr/>
            <p:nvPr/>
          </p:nvSpPr>
          <p:spPr>
            <a:xfrm>
              <a:off x="8445255" y="3031843"/>
              <a:ext cx="320052" cy="584024"/>
            </a:xfrm>
            <a:custGeom>
              <a:avLst/>
              <a:gdLst/>
              <a:ahLst/>
              <a:cxnLst/>
              <a:rect l="l" t="t" r="r" b="b"/>
              <a:pathLst>
                <a:path w="6343" h="11574" fill="none" extrusionOk="0">
                  <a:moveTo>
                    <a:pt x="3293" y="471"/>
                  </a:moveTo>
                  <a:lnTo>
                    <a:pt x="38" y="10144"/>
                  </a:lnTo>
                  <a:lnTo>
                    <a:pt x="38" y="10144"/>
                  </a:lnTo>
                  <a:lnTo>
                    <a:pt x="0" y="10275"/>
                  </a:lnTo>
                  <a:lnTo>
                    <a:pt x="0" y="10407"/>
                  </a:lnTo>
                  <a:lnTo>
                    <a:pt x="19" y="10558"/>
                  </a:lnTo>
                  <a:lnTo>
                    <a:pt x="75" y="10670"/>
                  </a:lnTo>
                  <a:lnTo>
                    <a:pt x="75" y="10670"/>
                  </a:lnTo>
                  <a:lnTo>
                    <a:pt x="151" y="10783"/>
                  </a:lnTo>
                  <a:lnTo>
                    <a:pt x="245" y="10896"/>
                  </a:lnTo>
                  <a:lnTo>
                    <a:pt x="358" y="10972"/>
                  </a:lnTo>
                  <a:lnTo>
                    <a:pt x="489" y="11028"/>
                  </a:lnTo>
                  <a:lnTo>
                    <a:pt x="2202" y="11555"/>
                  </a:lnTo>
                  <a:lnTo>
                    <a:pt x="2202" y="11555"/>
                  </a:lnTo>
                  <a:lnTo>
                    <a:pt x="2334" y="11574"/>
                  </a:lnTo>
                  <a:lnTo>
                    <a:pt x="2465" y="11574"/>
                  </a:lnTo>
                  <a:lnTo>
                    <a:pt x="2578" y="11555"/>
                  </a:lnTo>
                  <a:lnTo>
                    <a:pt x="2691" y="11517"/>
                  </a:lnTo>
                  <a:lnTo>
                    <a:pt x="2691" y="11517"/>
                  </a:lnTo>
                  <a:lnTo>
                    <a:pt x="2823" y="11442"/>
                  </a:lnTo>
                  <a:lnTo>
                    <a:pt x="2917" y="11348"/>
                  </a:lnTo>
                  <a:lnTo>
                    <a:pt x="3011" y="11235"/>
                  </a:lnTo>
                  <a:lnTo>
                    <a:pt x="3068" y="11103"/>
                  </a:lnTo>
                  <a:lnTo>
                    <a:pt x="6304" y="1468"/>
                  </a:lnTo>
                  <a:lnTo>
                    <a:pt x="6304" y="1468"/>
                  </a:lnTo>
                  <a:lnTo>
                    <a:pt x="6342" y="1336"/>
                  </a:lnTo>
                  <a:lnTo>
                    <a:pt x="6342" y="1186"/>
                  </a:lnTo>
                  <a:lnTo>
                    <a:pt x="6323" y="1054"/>
                  </a:lnTo>
                  <a:lnTo>
                    <a:pt x="6267" y="941"/>
                  </a:lnTo>
                  <a:lnTo>
                    <a:pt x="6267" y="941"/>
                  </a:lnTo>
                  <a:lnTo>
                    <a:pt x="6210" y="828"/>
                  </a:lnTo>
                  <a:lnTo>
                    <a:pt x="6116" y="715"/>
                  </a:lnTo>
                  <a:lnTo>
                    <a:pt x="6003" y="640"/>
                  </a:lnTo>
                  <a:lnTo>
                    <a:pt x="5872" y="583"/>
                  </a:lnTo>
                  <a:lnTo>
                    <a:pt x="4178" y="38"/>
                  </a:lnTo>
                  <a:lnTo>
                    <a:pt x="4178" y="38"/>
                  </a:lnTo>
                  <a:lnTo>
                    <a:pt x="4065" y="0"/>
                  </a:lnTo>
                  <a:lnTo>
                    <a:pt x="3971" y="0"/>
                  </a:lnTo>
                  <a:lnTo>
                    <a:pt x="3858" y="0"/>
                  </a:lnTo>
                  <a:lnTo>
                    <a:pt x="3764" y="19"/>
                  </a:lnTo>
                  <a:lnTo>
                    <a:pt x="3764" y="19"/>
                  </a:lnTo>
                  <a:lnTo>
                    <a:pt x="3613" y="94"/>
                  </a:lnTo>
                  <a:lnTo>
                    <a:pt x="3482" y="188"/>
                  </a:lnTo>
                  <a:lnTo>
                    <a:pt x="3369" y="320"/>
                  </a:lnTo>
                  <a:lnTo>
                    <a:pt x="3293" y="47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3" name="Google Shape;2603;p30"/>
            <p:cNvSpPr/>
            <p:nvPr/>
          </p:nvSpPr>
          <p:spPr>
            <a:xfrm>
              <a:off x="8476589" y="3481937"/>
              <a:ext cx="122511" cy="84571"/>
            </a:xfrm>
            <a:custGeom>
              <a:avLst/>
              <a:gdLst/>
              <a:ahLst/>
              <a:cxnLst/>
              <a:rect l="l" t="t" r="r" b="b"/>
              <a:pathLst>
                <a:path w="2428" h="1676" extrusionOk="0">
                  <a:moveTo>
                    <a:pt x="320" y="0"/>
                  </a:moveTo>
                  <a:lnTo>
                    <a:pt x="0" y="1224"/>
                  </a:lnTo>
                  <a:lnTo>
                    <a:pt x="2070" y="1675"/>
                  </a:lnTo>
                  <a:lnTo>
                    <a:pt x="2428" y="471"/>
                  </a:lnTo>
                  <a:lnTo>
                    <a:pt x="320"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4" name="Google Shape;2604;p30"/>
            <p:cNvSpPr/>
            <p:nvPr/>
          </p:nvSpPr>
          <p:spPr>
            <a:xfrm>
              <a:off x="8476589" y="3481937"/>
              <a:ext cx="122511" cy="84571"/>
            </a:xfrm>
            <a:custGeom>
              <a:avLst/>
              <a:gdLst/>
              <a:ahLst/>
              <a:cxnLst/>
              <a:rect l="l" t="t" r="r" b="b"/>
              <a:pathLst>
                <a:path w="2428" h="1676" fill="none" extrusionOk="0">
                  <a:moveTo>
                    <a:pt x="320" y="0"/>
                  </a:moveTo>
                  <a:lnTo>
                    <a:pt x="0" y="1224"/>
                  </a:lnTo>
                  <a:lnTo>
                    <a:pt x="2070" y="1675"/>
                  </a:lnTo>
                  <a:lnTo>
                    <a:pt x="2428" y="471"/>
                  </a:lnTo>
                  <a:lnTo>
                    <a:pt x="32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5" name="Google Shape;2605;p30"/>
            <p:cNvSpPr/>
            <p:nvPr/>
          </p:nvSpPr>
          <p:spPr>
            <a:xfrm>
              <a:off x="9400488" y="1478312"/>
              <a:ext cx="714125" cy="178578"/>
            </a:xfrm>
            <a:custGeom>
              <a:avLst/>
              <a:gdLst/>
              <a:ahLst/>
              <a:cxnLst/>
              <a:rect l="l" t="t" r="r" b="b"/>
              <a:pathLst>
                <a:path w="14153" h="3539" extrusionOk="0">
                  <a:moveTo>
                    <a:pt x="1582" y="0"/>
                  </a:moveTo>
                  <a:lnTo>
                    <a:pt x="1318" y="19"/>
                  </a:lnTo>
                  <a:lnTo>
                    <a:pt x="1074" y="75"/>
                  </a:lnTo>
                  <a:lnTo>
                    <a:pt x="829" y="170"/>
                  </a:lnTo>
                  <a:lnTo>
                    <a:pt x="622" y="301"/>
                  </a:lnTo>
                  <a:lnTo>
                    <a:pt x="471" y="414"/>
                  </a:lnTo>
                  <a:lnTo>
                    <a:pt x="340" y="565"/>
                  </a:lnTo>
                  <a:lnTo>
                    <a:pt x="227" y="734"/>
                  </a:lnTo>
                  <a:lnTo>
                    <a:pt x="133" y="903"/>
                  </a:lnTo>
                  <a:lnTo>
                    <a:pt x="57" y="1092"/>
                  </a:lnTo>
                  <a:lnTo>
                    <a:pt x="20" y="1280"/>
                  </a:lnTo>
                  <a:lnTo>
                    <a:pt x="1" y="1487"/>
                  </a:lnTo>
                  <a:lnTo>
                    <a:pt x="1" y="1713"/>
                  </a:lnTo>
                  <a:lnTo>
                    <a:pt x="39" y="1920"/>
                  </a:lnTo>
                  <a:lnTo>
                    <a:pt x="114" y="2127"/>
                  </a:lnTo>
                  <a:lnTo>
                    <a:pt x="208" y="2315"/>
                  </a:lnTo>
                  <a:lnTo>
                    <a:pt x="340" y="2503"/>
                  </a:lnTo>
                  <a:lnTo>
                    <a:pt x="434" y="2616"/>
                  </a:lnTo>
                  <a:lnTo>
                    <a:pt x="566" y="2729"/>
                  </a:lnTo>
                  <a:lnTo>
                    <a:pt x="697" y="2823"/>
                  </a:lnTo>
                  <a:lnTo>
                    <a:pt x="829" y="2898"/>
                  </a:lnTo>
                  <a:lnTo>
                    <a:pt x="980" y="2974"/>
                  </a:lnTo>
                  <a:lnTo>
                    <a:pt x="1149" y="3030"/>
                  </a:lnTo>
                  <a:lnTo>
                    <a:pt x="1299" y="3049"/>
                  </a:lnTo>
                  <a:lnTo>
                    <a:pt x="1469" y="3068"/>
                  </a:lnTo>
                  <a:lnTo>
                    <a:pt x="14078" y="3538"/>
                  </a:lnTo>
                  <a:lnTo>
                    <a:pt x="14078" y="3105"/>
                  </a:lnTo>
                  <a:lnTo>
                    <a:pt x="13795" y="3086"/>
                  </a:lnTo>
                  <a:lnTo>
                    <a:pt x="13852" y="1016"/>
                  </a:lnTo>
                  <a:lnTo>
                    <a:pt x="14134" y="1016"/>
                  </a:lnTo>
                  <a:lnTo>
                    <a:pt x="14153" y="377"/>
                  </a:lnTo>
                  <a:lnTo>
                    <a:pt x="158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6" name="Google Shape;2606;p30"/>
            <p:cNvSpPr/>
            <p:nvPr/>
          </p:nvSpPr>
          <p:spPr>
            <a:xfrm>
              <a:off x="9451805" y="1507729"/>
              <a:ext cx="647622" cy="126352"/>
            </a:xfrm>
            <a:custGeom>
              <a:avLst/>
              <a:gdLst/>
              <a:ahLst/>
              <a:cxnLst/>
              <a:rect l="l" t="t" r="r" b="b"/>
              <a:pathLst>
                <a:path w="12835" h="2504" extrusionOk="0">
                  <a:moveTo>
                    <a:pt x="791" y="1"/>
                  </a:moveTo>
                  <a:lnTo>
                    <a:pt x="640" y="38"/>
                  </a:lnTo>
                  <a:lnTo>
                    <a:pt x="508" y="95"/>
                  </a:lnTo>
                  <a:lnTo>
                    <a:pt x="377" y="170"/>
                  </a:lnTo>
                  <a:lnTo>
                    <a:pt x="282" y="264"/>
                  </a:lnTo>
                  <a:lnTo>
                    <a:pt x="207" y="339"/>
                  </a:lnTo>
                  <a:lnTo>
                    <a:pt x="132" y="433"/>
                  </a:lnTo>
                  <a:lnTo>
                    <a:pt x="75" y="546"/>
                  </a:lnTo>
                  <a:lnTo>
                    <a:pt x="38" y="659"/>
                  </a:lnTo>
                  <a:lnTo>
                    <a:pt x="0" y="791"/>
                  </a:lnTo>
                  <a:lnTo>
                    <a:pt x="0" y="904"/>
                  </a:lnTo>
                  <a:lnTo>
                    <a:pt x="0" y="1036"/>
                  </a:lnTo>
                  <a:lnTo>
                    <a:pt x="19" y="1167"/>
                  </a:lnTo>
                  <a:lnTo>
                    <a:pt x="75" y="1299"/>
                  </a:lnTo>
                  <a:lnTo>
                    <a:pt x="132" y="1412"/>
                  </a:lnTo>
                  <a:lnTo>
                    <a:pt x="207" y="1525"/>
                  </a:lnTo>
                  <a:lnTo>
                    <a:pt x="339" y="1657"/>
                  </a:lnTo>
                  <a:lnTo>
                    <a:pt x="508" y="1770"/>
                  </a:lnTo>
                  <a:lnTo>
                    <a:pt x="696" y="1845"/>
                  </a:lnTo>
                  <a:lnTo>
                    <a:pt x="791" y="1864"/>
                  </a:lnTo>
                  <a:lnTo>
                    <a:pt x="903" y="1864"/>
                  </a:lnTo>
                  <a:lnTo>
                    <a:pt x="12778" y="2503"/>
                  </a:lnTo>
                  <a:lnTo>
                    <a:pt x="12835" y="433"/>
                  </a:lnTo>
                  <a:lnTo>
                    <a:pt x="96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7" name="Google Shape;2607;p30"/>
            <p:cNvSpPr/>
            <p:nvPr/>
          </p:nvSpPr>
          <p:spPr>
            <a:xfrm>
              <a:off x="9357800" y="1318760"/>
              <a:ext cx="714075" cy="178578"/>
            </a:xfrm>
            <a:custGeom>
              <a:avLst/>
              <a:gdLst/>
              <a:ahLst/>
              <a:cxnLst/>
              <a:rect l="l" t="t" r="r" b="b"/>
              <a:pathLst>
                <a:path w="14152" h="3539" extrusionOk="0">
                  <a:moveTo>
                    <a:pt x="1581" y="1"/>
                  </a:moveTo>
                  <a:lnTo>
                    <a:pt x="1317" y="19"/>
                  </a:lnTo>
                  <a:lnTo>
                    <a:pt x="1073" y="76"/>
                  </a:lnTo>
                  <a:lnTo>
                    <a:pt x="828" y="170"/>
                  </a:lnTo>
                  <a:lnTo>
                    <a:pt x="621" y="302"/>
                  </a:lnTo>
                  <a:lnTo>
                    <a:pt x="471" y="415"/>
                  </a:lnTo>
                  <a:lnTo>
                    <a:pt x="339" y="565"/>
                  </a:lnTo>
                  <a:lnTo>
                    <a:pt x="226" y="734"/>
                  </a:lnTo>
                  <a:lnTo>
                    <a:pt x="132" y="904"/>
                  </a:lnTo>
                  <a:lnTo>
                    <a:pt x="57" y="1092"/>
                  </a:lnTo>
                  <a:lnTo>
                    <a:pt x="19" y="1280"/>
                  </a:lnTo>
                  <a:lnTo>
                    <a:pt x="0" y="1487"/>
                  </a:lnTo>
                  <a:lnTo>
                    <a:pt x="0" y="1713"/>
                  </a:lnTo>
                  <a:lnTo>
                    <a:pt x="38" y="1920"/>
                  </a:lnTo>
                  <a:lnTo>
                    <a:pt x="113" y="2127"/>
                  </a:lnTo>
                  <a:lnTo>
                    <a:pt x="207" y="2334"/>
                  </a:lnTo>
                  <a:lnTo>
                    <a:pt x="339" y="2503"/>
                  </a:lnTo>
                  <a:lnTo>
                    <a:pt x="433" y="2616"/>
                  </a:lnTo>
                  <a:lnTo>
                    <a:pt x="565" y="2729"/>
                  </a:lnTo>
                  <a:lnTo>
                    <a:pt x="696" y="2823"/>
                  </a:lnTo>
                  <a:lnTo>
                    <a:pt x="828" y="2899"/>
                  </a:lnTo>
                  <a:lnTo>
                    <a:pt x="979" y="2974"/>
                  </a:lnTo>
                  <a:lnTo>
                    <a:pt x="1129" y="3030"/>
                  </a:lnTo>
                  <a:lnTo>
                    <a:pt x="1299" y="3049"/>
                  </a:lnTo>
                  <a:lnTo>
                    <a:pt x="1468" y="3068"/>
                  </a:lnTo>
                  <a:lnTo>
                    <a:pt x="14077" y="3539"/>
                  </a:lnTo>
                  <a:lnTo>
                    <a:pt x="14077" y="3106"/>
                  </a:lnTo>
                  <a:lnTo>
                    <a:pt x="13776" y="3087"/>
                  </a:lnTo>
                  <a:lnTo>
                    <a:pt x="13832" y="1017"/>
                  </a:lnTo>
                  <a:lnTo>
                    <a:pt x="14133" y="1017"/>
                  </a:lnTo>
                  <a:lnTo>
                    <a:pt x="14152" y="377"/>
                  </a:lnTo>
                  <a:lnTo>
                    <a:pt x="158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8" name="Google Shape;2608;p30"/>
            <p:cNvSpPr/>
            <p:nvPr/>
          </p:nvSpPr>
          <p:spPr>
            <a:xfrm>
              <a:off x="9409066" y="1348178"/>
              <a:ext cx="646714" cy="126352"/>
            </a:xfrm>
            <a:custGeom>
              <a:avLst/>
              <a:gdLst/>
              <a:ahLst/>
              <a:cxnLst/>
              <a:rect l="l" t="t" r="r" b="b"/>
              <a:pathLst>
                <a:path w="12817" h="2504" extrusionOk="0">
                  <a:moveTo>
                    <a:pt x="791" y="1"/>
                  </a:moveTo>
                  <a:lnTo>
                    <a:pt x="640" y="39"/>
                  </a:lnTo>
                  <a:lnTo>
                    <a:pt x="508" y="95"/>
                  </a:lnTo>
                  <a:lnTo>
                    <a:pt x="377" y="170"/>
                  </a:lnTo>
                  <a:lnTo>
                    <a:pt x="283" y="264"/>
                  </a:lnTo>
                  <a:lnTo>
                    <a:pt x="207" y="340"/>
                  </a:lnTo>
                  <a:lnTo>
                    <a:pt x="132" y="434"/>
                  </a:lnTo>
                  <a:lnTo>
                    <a:pt x="76" y="547"/>
                  </a:lnTo>
                  <a:lnTo>
                    <a:pt x="38" y="660"/>
                  </a:lnTo>
                  <a:lnTo>
                    <a:pt x="0" y="791"/>
                  </a:lnTo>
                  <a:lnTo>
                    <a:pt x="0" y="904"/>
                  </a:lnTo>
                  <a:lnTo>
                    <a:pt x="0" y="1036"/>
                  </a:lnTo>
                  <a:lnTo>
                    <a:pt x="19" y="1168"/>
                  </a:lnTo>
                  <a:lnTo>
                    <a:pt x="76" y="1299"/>
                  </a:lnTo>
                  <a:lnTo>
                    <a:pt x="132" y="1412"/>
                  </a:lnTo>
                  <a:lnTo>
                    <a:pt x="207" y="1525"/>
                  </a:lnTo>
                  <a:lnTo>
                    <a:pt x="339" y="1657"/>
                  </a:lnTo>
                  <a:lnTo>
                    <a:pt x="508" y="1770"/>
                  </a:lnTo>
                  <a:lnTo>
                    <a:pt x="697" y="1845"/>
                  </a:lnTo>
                  <a:lnTo>
                    <a:pt x="791" y="1864"/>
                  </a:lnTo>
                  <a:lnTo>
                    <a:pt x="904" y="1864"/>
                  </a:lnTo>
                  <a:lnTo>
                    <a:pt x="12760" y="2504"/>
                  </a:lnTo>
                  <a:lnTo>
                    <a:pt x="12816" y="434"/>
                  </a:lnTo>
                  <a:lnTo>
                    <a:pt x="96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9" name="Google Shape;2609;p30"/>
            <p:cNvSpPr/>
            <p:nvPr/>
          </p:nvSpPr>
          <p:spPr>
            <a:xfrm>
              <a:off x="9459373" y="1164003"/>
              <a:ext cx="715084" cy="178578"/>
            </a:xfrm>
            <a:custGeom>
              <a:avLst/>
              <a:gdLst/>
              <a:ahLst/>
              <a:cxnLst/>
              <a:rect l="l" t="t" r="r" b="b"/>
              <a:pathLst>
                <a:path w="14172" h="3539" extrusionOk="0">
                  <a:moveTo>
                    <a:pt x="1582" y="0"/>
                  </a:moveTo>
                  <a:lnTo>
                    <a:pt x="1318" y="19"/>
                  </a:lnTo>
                  <a:lnTo>
                    <a:pt x="1073" y="75"/>
                  </a:lnTo>
                  <a:lnTo>
                    <a:pt x="848" y="169"/>
                  </a:lnTo>
                  <a:lnTo>
                    <a:pt x="641" y="301"/>
                  </a:lnTo>
                  <a:lnTo>
                    <a:pt x="471" y="433"/>
                  </a:lnTo>
                  <a:lnTo>
                    <a:pt x="339" y="565"/>
                  </a:lnTo>
                  <a:lnTo>
                    <a:pt x="227" y="734"/>
                  </a:lnTo>
                  <a:lnTo>
                    <a:pt x="132" y="903"/>
                  </a:lnTo>
                  <a:lnTo>
                    <a:pt x="57" y="1092"/>
                  </a:lnTo>
                  <a:lnTo>
                    <a:pt x="20" y="1299"/>
                  </a:lnTo>
                  <a:lnTo>
                    <a:pt x="1" y="1506"/>
                  </a:lnTo>
                  <a:lnTo>
                    <a:pt x="20" y="1713"/>
                  </a:lnTo>
                  <a:lnTo>
                    <a:pt x="57" y="1938"/>
                  </a:lnTo>
                  <a:lnTo>
                    <a:pt x="114" y="2145"/>
                  </a:lnTo>
                  <a:lnTo>
                    <a:pt x="227" y="2334"/>
                  </a:lnTo>
                  <a:lnTo>
                    <a:pt x="339" y="2503"/>
                  </a:lnTo>
                  <a:lnTo>
                    <a:pt x="452" y="2635"/>
                  </a:lnTo>
                  <a:lnTo>
                    <a:pt x="565" y="2729"/>
                  </a:lnTo>
                  <a:lnTo>
                    <a:pt x="697" y="2823"/>
                  </a:lnTo>
                  <a:lnTo>
                    <a:pt x="848" y="2917"/>
                  </a:lnTo>
                  <a:lnTo>
                    <a:pt x="998" y="2973"/>
                  </a:lnTo>
                  <a:lnTo>
                    <a:pt x="1149" y="3030"/>
                  </a:lnTo>
                  <a:lnTo>
                    <a:pt x="1318" y="3068"/>
                  </a:lnTo>
                  <a:lnTo>
                    <a:pt x="1487" y="3086"/>
                  </a:lnTo>
                  <a:lnTo>
                    <a:pt x="14077" y="3538"/>
                  </a:lnTo>
                  <a:lnTo>
                    <a:pt x="14096" y="3124"/>
                  </a:lnTo>
                  <a:lnTo>
                    <a:pt x="13795" y="3086"/>
                  </a:lnTo>
                  <a:lnTo>
                    <a:pt x="13851" y="1016"/>
                  </a:lnTo>
                  <a:lnTo>
                    <a:pt x="14153" y="1035"/>
                  </a:lnTo>
                  <a:lnTo>
                    <a:pt x="14171" y="376"/>
                  </a:lnTo>
                  <a:lnTo>
                    <a:pt x="158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0" name="Google Shape;2610;p30"/>
            <p:cNvSpPr/>
            <p:nvPr/>
          </p:nvSpPr>
          <p:spPr>
            <a:xfrm>
              <a:off x="9510639" y="1193420"/>
              <a:ext cx="647672" cy="126352"/>
            </a:xfrm>
            <a:custGeom>
              <a:avLst/>
              <a:gdLst/>
              <a:ahLst/>
              <a:cxnLst/>
              <a:rect l="l" t="t" r="r" b="b"/>
              <a:pathLst>
                <a:path w="12836" h="2504" extrusionOk="0">
                  <a:moveTo>
                    <a:pt x="961" y="0"/>
                  </a:moveTo>
                  <a:lnTo>
                    <a:pt x="810" y="19"/>
                  </a:lnTo>
                  <a:lnTo>
                    <a:pt x="660" y="57"/>
                  </a:lnTo>
                  <a:lnTo>
                    <a:pt x="509" y="113"/>
                  </a:lnTo>
                  <a:lnTo>
                    <a:pt x="396" y="189"/>
                  </a:lnTo>
                  <a:lnTo>
                    <a:pt x="302" y="264"/>
                  </a:lnTo>
                  <a:lnTo>
                    <a:pt x="208" y="358"/>
                  </a:lnTo>
                  <a:lnTo>
                    <a:pt x="151" y="452"/>
                  </a:lnTo>
                  <a:lnTo>
                    <a:pt x="95" y="565"/>
                  </a:lnTo>
                  <a:lnTo>
                    <a:pt x="39" y="678"/>
                  </a:lnTo>
                  <a:lnTo>
                    <a:pt x="20" y="791"/>
                  </a:lnTo>
                  <a:lnTo>
                    <a:pt x="1" y="923"/>
                  </a:lnTo>
                  <a:lnTo>
                    <a:pt x="1" y="1054"/>
                  </a:lnTo>
                  <a:lnTo>
                    <a:pt x="39" y="1186"/>
                  </a:lnTo>
                  <a:lnTo>
                    <a:pt x="76" y="1299"/>
                  </a:lnTo>
                  <a:lnTo>
                    <a:pt x="133" y="1431"/>
                  </a:lnTo>
                  <a:lnTo>
                    <a:pt x="208" y="1525"/>
                  </a:lnTo>
                  <a:lnTo>
                    <a:pt x="340" y="1675"/>
                  </a:lnTo>
                  <a:lnTo>
                    <a:pt x="509" y="1769"/>
                  </a:lnTo>
                  <a:lnTo>
                    <a:pt x="697" y="1845"/>
                  </a:lnTo>
                  <a:lnTo>
                    <a:pt x="810" y="1864"/>
                  </a:lnTo>
                  <a:lnTo>
                    <a:pt x="904" y="1882"/>
                  </a:lnTo>
                  <a:lnTo>
                    <a:pt x="12779" y="2503"/>
                  </a:lnTo>
                  <a:lnTo>
                    <a:pt x="12835" y="433"/>
                  </a:lnTo>
                  <a:lnTo>
                    <a:pt x="96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1" name="Google Shape;2611;p30"/>
            <p:cNvSpPr/>
            <p:nvPr/>
          </p:nvSpPr>
          <p:spPr>
            <a:xfrm>
              <a:off x="9759451" y="2057531"/>
              <a:ext cx="128263" cy="431181"/>
            </a:xfrm>
            <a:custGeom>
              <a:avLst/>
              <a:gdLst/>
              <a:ahLst/>
              <a:cxnLst/>
              <a:rect l="l" t="t" r="r" b="b"/>
              <a:pathLst>
                <a:path w="2542" h="8545" extrusionOk="0">
                  <a:moveTo>
                    <a:pt x="2221" y="1"/>
                  </a:moveTo>
                  <a:lnTo>
                    <a:pt x="2127" y="20"/>
                  </a:lnTo>
                  <a:lnTo>
                    <a:pt x="1901" y="151"/>
                  </a:lnTo>
                  <a:lnTo>
                    <a:pt x="1694" y="321"/>
                  </a:lnTo>
                  <a:lnTo>
                    <a:pt x="1487" y="490"/>
                  </a:lnTo>
                  <a:lnTo>
                    <a:pt x="1318" y="697"/>
                  </a:lnTo>
                  <a:lnTo>
                    <a:pt x="1148" y="904"/>
                  </a:lnTo>
                  <a:lnTo>
                    <a:pt x="979" y="1149"/>
                  </a:lnTo>
                  <a:lnTo>
                    <a:pt x="847" y="1393"/>
                  </a:lnTo>
                  <a:lnTo>
                    <a:pt x="716" y="1638"/>
                  </a:lnTo>
                  <a:lnTo>
                    <a:pt x="603" y="1901"/>
                  </a:lnTo>
                  <a:lnTo>
                    <a:pt x="490" y="2165"/>
                  </a:lnTo>
                  <a:lnTo>
                    <a:pt x="396" y="2447"/>
                  </a:lnTo>
                  <a:lnTo>
                    <a:pt x="320" y="2711"/>
                  </a:lnTo>
                  <a:lnTo>
                    <a:pt x="189" y="3238"/>
                  </a:lnTo>
                  <a:lnTo>
                    <a:pt x="95" y="3746"/>
                  </a:lnTo>
                  <a:lnTo>
                    <a:pt x="38" y="4348"/>
                  </a:lnTo>
                  <a:lnTo>
                    <a:pt x="1" y="4950"/>
                  </a:lnTo>
                  <a:lnTo>
                    <a:pt x="19" y="5571"/>
                  </a:lnTo>
                  <a:lnTo>
                    <a:pt x="57" y="6173"/>
                  </a:lnTo>
                  <a:lnTo>
                    <a:pt x="95" y="6475"/>
                  </a:lnTo>
                  <a:lnTo>
                    <a:pt x="151" y="6776"/>
                  </a:lnTo>
                  <a:lnTo>
                    <a:pt x="226" y="7077"/>
                  </a:lnTo>
                  <a:lnTo>
                    <a:pt x="302" y="7359"/>
                  </a:lnTo>
                  <a:lnTo>
                    <a:pt x="396" y="7660"/>
                  </a:lnTo>
                  <a:lnTo>
                    <a:pt x="490" y="7942"/>
                  </a:lnTo>
                  <a:lnTo>
                    <a:pt x="603" y="8225"/>
                  </a:lnTo>
                  <a:lnTo>
                    <a:pt x="734" y="8488"/>
                  </a:lnTo>
                  <a:lnTo>
                    <a:pt x="753" y="8526"/>
                  </a:lnTo>
                  <a:lnTo>
                    <a:pt x="791" y="8545"/>
                  </a:lnTo>
                  <a:lnTo>
                    <a:pt x="847" y="8545"/>
                  </a:lnTo>
                  <a:lnTo>
                    <a:pt x="904" y="8507"/>
                  </a:lnTo>
                  <a:lnTo>
                    <a:pt x="923" y="8488"/>
                  </a:lnTo>
                  <a:lnTo>
                    <a:pt x="923" y="8451"/>
                  </a:lnTo>
                  <a:lnTo>
                    <a:pt x="829" y="7359"/>
                  </a:lnTo>
                  <a:lnTo>
                    <a:pt x="734" y="6286"/>
                  </a:lnTo>
                  <a:lnTo>
                    <a:pt x="697" y="5741"/>
                  </a:lnTo>
                  <a:lnTo>
                    <a:pt x="697" y="5195"/>
                  </a:lnTo>
                  <a:lnTo>
                    <a:pt x="697" y="4649"/>
                  </a:lnTo>
                  <a:lnTo>
                    <a:pt x="753" y="4103"/>
                  </a:lnTo>
                  <a:lnTo>
                    <a:pt x="791" y="3821"/>
                  </a:lnTo>
                  <a:lnTo>
                    <a:pt x="829" y="3539"/>
                  </a:lnTo>
                  <a:lnTo>
                    <a:pt x="885" y="3256"/>
                  </a:lnTo>
                  <a:lnTo>
                    <a:pt x="960" y="2993"/>
                  </a:lnTo>
                  <a:lnTo>
                    <a:pt x="1036" y="2711"/>
                  </a:lnTo>
                  <a:lnTo>
                    <a:pt x="1148" y="2447"/>
                  </a:lnTo>
                  <a:lnTo>
                    <a:pt x="1261" y="2184"/>
                  </a:lnTo>
                  <a:lnTo>
                    <a:pt x="1393" y="1920"/>
                  </a:lnTo>
                  <a:lnTo>
                    <a:pt x="1506" y="1713"/>
                  </a:lnTo>
                  <a:lnTo>
                    <a:pt x="1638" y="1525"/>
                  </a:lnTo>
                  <a:lnTo>
                    <a:pt x="1939" y="1149"/>
                  </a:lnTo>
                  <a:lnTo>
                    <a:pt x="2240" y="791"/>
                  </a:lnTo>
                  <a:lnTo>
                    <a:pt x="2372" y="603"/>
                  </a:lnTo>
                  <a:lnTo>
                    <a:pt x="2503" y="396"/>
                  </a:lnTo>
                  <a:lnTo>
                    <a:pt x="2541" y="302"/>
                  </a:lnTo>
                  <a:lnTo>
                    <a:pt x="2541" y="227"/>
                  </a:lnTo>
                  <a:lnTo>
                    <a:pt x="2503" y="133"/>
                  </a:lnTo>
                  <a:lnTo>
                    <a:pt x="2466" y="76"/>
                  </a:lnTo>
                  <a:lnTo>
                    <a:pt x="2391" y="20"/>
                  </a:lnTo>
                  <a:lnTo>
                    <a:pt x="229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2" name="Google Shape;2612;p30"/>
            <p:cNvSpPr/>
            <p:nvPr/>
          </p:nvSpPr>
          <p:spPr>
            <a:xfrm>
              <a:off x="9758493" y="2057531"/>
              <a:ext cx="127304" cy="332430"/>
            </a:xfrm>
            <a:custGeom>
              <a:avLst/>
              <a:gdLst/>
              <a:ahLst/>
              <a:cxnLst/>
              <a:rect l="l" t="t" r="r" b="b"/>
              <a:pathLst>
                <a:path w="2523" h="6588" extrusionOk="0">
                  <a:moveTo>
                    <a:pt x="2203" y="1"/>
                  </a:moveTo>
                  <a:lnTo>
                    <a:pt x="2146" y="20"/>
                  </a:lnTo>
                  <a:lnTo>
                    <a:pt x="1920" y="151"/>
                  </a:lnTo>
                  <a:lnTo>
                    <a:pt x="1713" y="321"/>
                  </a:lnTo>
                  <a:lnTo>
                    <a:pt x="1506" y="490"/>
                  </a:lnTo>
                  <a:lnTo>
                    <a:pt x="1337" y="697"/>
                  </a:lnTo>
                  <a:lnTo>
                    <a:pt x="1167" y="904"/>
                  </a:lnTo>
                  <a:lnTo>
                    <a:pt x="998" y="1149"/>
                  </a:lnTo>
                  <a:lnTo>
                    <a:pt x="866" y="1393"/>
                  </a:lnTo>
                  <a:lnTo>
                    <a:pt x="735" y="1638"/>
                  </a:lnTo>
                  <a:lnTo>
                    <a:pt x="622" y="1901"/>
                  </a:lnTo>
                  <a:lnTo>
                    <a:pt x="509" y="2165"/>
                  </a:lnTo>
                  <a:lnTo>
                    <a:pt x="415" y="2447"/>
                  </a:lnTo>
                  <a:lnTo>
                    <a:pt x="339" y="2711"/>
                  </a:lnTo>
                  <a:lnTo>
                    <a:pt x="208" y="3238"/>
                  </a:lnTo>
                  <a:lnTo>
                    <a:pt x="114" y="3746"/>
                  </a:lnTo>
                  <a:lnTo>
                    <a:pt x="76" y="4103"/>
                  </a:lnTo>
                  <a:lnTo>
                    <a:pt x="38" y="4480"/>
                  </a:lnTo>
                  <a:lnTo>
                    <a:pt x="20" y="4837"/>
                  </a:lnTo>
                  <a:lnTo>
                    <a:pt x="20" y="5214"/>
                  </a:lnTo>
                  <a:lnTo>
                    <a:pt x="1" y="5534"/>
                  </a:lnTo>
                  <a:lnTo>
                    <a:pt x="1" y="5853"/>
                  </a:lnTo>
                  <a:lnTo>
                    <a:pt x="1" y="6173"/>
                  </a:lnTo>
                  <a:lnTo>
                    <a:pt x="38" y="6493"/>
                  </a:lnTo>
                  <a:lnTo>
                    <a:pt x="57" y="6531"/>
                  </a:lnTo>
                  <a:lnTo>
                    <a:pt x="76" y="6569"/>
                  </a:lnTo>
                  <a:lnTo>
                    <a:pt x="114" y="6587"/>
                  </a:lnTo>
                  <a:lnTo>
                    <a:pt x="189" y="6587"/>
                  </a:lnTo>
                  <a:lnTo>
                    <a:pt x="208" y="6569"/>
                  </a:lnTo>
                  <a:lnTo>
                    <a:pt x="245" y="6531"/>
                  </a:lnTo>
                  <a:lnTo>
                    <a:pt x="245" y="6493"/>
                  </a:lnTo>
                  <a:lnTo>
                    <a:pt x="283" y="5910"/>
                  </a:lnTo>
                  <a:lnTo>
                    <a:pt x="339" y="5327"/>
                  </a:lnTo>
                  <a:lnTo>
                    <a:pt x="396" y="4781"/>
                  </a:lnTo>
                  <a:lnTo>
                    <a:pt x="490" y="4216"/>
                  </a:lnTo>
                  <a:lnTo>
                    <a:pt x="584" y="3670"/>
                  </a:lnTo>
                  <a:lnTo>
                    <a:pt x="735" y="3125"/>
                  </a:lnTo>
                  <a:lnTo>
                    <a:pt x="904" y="2579"/>
                  </a:lnTo>
                  <a:lnTo>
                    <a:pt x="1111" y="2033"/>
                  </a:lnTo>
                  <a:lnTo>
                    <a:pt x="1111" y="1996"/>
                  </a:lnTo>
                  <a:lnTo>
                    <a:pt x="1092" y="1958"/>
                  </a:lnTo>
                  <a:lnTo>
                    <a:pt x="1055" y="1958"/>
                  </a:lnTo>
                  <a:lnTo>
                    <a:pt x="1017" y="1977"/>
                  </a:lnTo>
                  <a:lnTo>
                    <a:pt x="848" y="2334"/>
                  </a:lnTo>
                  <a:lnTo>
                    <a:pt x="678" y="2692"/>
                  </a:lnTo>
                  <a:lnTo>
                    <a:pt x="546" y="3049"/>
                  </a:lnTo>
                  <a:lnTo>
                    <a:pt x="415" y="3426"/>
                  </a:lnTo>
                  <a:lnTo>
                    <a:pt x="546" y="2899"/>
                  </a:lnTo>
                  <a:lnTo>
                    <a:pt x="716" y="2410"/>
                  </a:lnTo>
                  <a:lnTo>
                    <a:pt x="904" y="1920"/>
                  </a:lnTo>
                  <a:lnTo>
                    <a:pt x="1017" y="1694"/>
                  </a:lnTo>
                  <a:lnTo>
                    <a:pt x="1130" y="1450"/>
                  </a:lnTo>
                  <a:lnTo>
                    <a:pt x="1262" y="1243"/>
                  </a:lnTo>
                  <a:lnTo>
                    <a:pt x="1412" y="1017"/>
                  </a:lnTo>
                  <a:lnTo>
                    <a:pt x="1544" y="848"/>
                  </a:lnTo>
                  <a:lnTo>
                    <a:pt x="1676" y="716"/>
                  </a:lnTo>
                  <a:lnTo>
                    <a:pt x="1807" y="584"/>
                  </a:lnTo>
                  <a:lnTo>
                    <a:pt x="1939" y="490"/>
                  </a:lnTo>
                  <a:lnTo>
                    <a:pt x="2221" y="302"/>
                  </a:lnTo>
                  <a:lnTo>
                    <a:pt x="2522" y="133"/>
                  </a:lnTo>
                  <a:lnTo>
                    <a:pt x="2466" y="57"/>
                  </a:lnTo>
                  <a:lnTo>
                    <a:pt x="2372"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3" name="Google Shape;2613;p30"/>
            <p:cNvSpPr/>
            <p:nvPr/>
          </p:nvSpPr>
          <p:spPr>
            <a:xfrm>
              <a:off x="9720497" y="1889452"/>
              <a:ext cx="298254" cy="316283"/>
            </a:xfrm>
            <a:custGeom>
              <a:avLst/>
              <a:gdLst/>
              <a:ahLst/>
              <a:cxnLst/>
              <a:rect l="l" t="t" r="r" b="b"/>
              <a:pathLst>
                <a:path w="5911" h="6268" extrusionOk="0">
                  <a:moveTo>
                    <a:pt x="2429" y="1"/>
                  </a:move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1732" y="2673"/>
                  </a:lnTo>
                  <a:lnTo>
                    <a:pt x="1506" y="2654"/>
                  </a:lnTo>
                  <a:lnTo>
                    <a:pt x="1281" y="2654"/>
                  </a:lnTo>
                  <a:lnTo>
                    <a:pt x="1055" y="2692"/>
                  </a:lnTo>
                  <a:lnTo>
                    <a:pt x="848" y="2730"/>
                  </a:lnTo>
                  <a:lnTo>
                    <a:pt x="641" y="2824"/>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184" y="4875"/>
                  </a:lnTo>
                  <a:lnTo>
                    <a:pt x="2316" y="4762"/>
                  </a:lnTo>
                  <a:lnTo>
                    <a:pt x="2259" y="5101"/>
                  </a:lnTo>
                  <a:lnTo>
                    <a:pt x="2240" y="525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198" y="4630"/>
                  </a:lnTo>
                  <a:lnTo>
                    <a:pt x="4160" y="4461"/>
                  </a:lnTo>
                  <a:lnTo>
                    <a:pt x="4103" y="4292"/>
                  </a:lnTo>
                  <a:lnTo>
                    <a:pt x="4028" y="4141"/>
                  </a:lnTo>
                  <a:lnTo>
                    <a:pt x="3953" y="3990"/>
                  </a:lnTo>
                  <a:lnTo>
                    <a:pt x="3859" y="3859"/>
                  </a:lnTo>
                  <a:lnTo>
                    <a:pt x="3765" y="3727"/>
                  </a:lnTo>
                  <a:lnTo>
                    <a:pt x="3652" y="3595"/>
                  </a:lnTo>
                  <a:lnTo>
                    <a:pt x="3953" y="3783"/>
                  </a:lnTo>
                  <a:lnTo>
                    <a:pt x="4254" y="3953"/>
                  </a:lnTo>
                  <a:lnTo>
                    <a:pt x="4423" y="4028"/>
                  </a:lnTo>
                  <a:lnTo>
                    <a:pt x="4574" y="4085"/>
                  </a:lnTo>
                  <a:lnTo>
                    <a:pt x="4743" y="4141"/>
                  </a:lnTo>
                  <a:lnTo>
                    <a:pt x="4913"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539" y="1676"/>
                  </a:lnTo>
                  <a:lnTo>
                    <a:pt x="3595" y="1375"/>
                  </a:lnTo>
                  <a:lnTo>
                    <a:pt x="3614" y="1243"/>
                  </a:lnTo>
                  <a:lnTo>
                    <a:pt x="3614" y="1092"/>
                  </a:lnTo>
                  <a:lnTo>
                    <a:pt x="3595" y="942"/>
                  </a:lnTo>
                  <a:lnTo>
                    <a:pt x="3577" y="810"/>
                  </a:lnTo>
                  <a:lnTo>
                    <a:pt x="3501" y="622"/>
                  </a:lnTo>
                  <a:lnTo>
                    <a:pt x="3388" y="434"/>
                  </a:lnTo>
                  <a:lnTo>
                    <a:pt x="3257" y="283"/>
                  </a:lnTo>
                  <a:lnTo>
                    <a:pt x="3106" y="170"/>
                  </a:lnTo>
                  <a:lnTo>
                    <a:pt x="2937" y="76"/>
                  </a:lnTo>
                  <a:lnTo>
                    <a:pt x="2749" y="20"/>
                  </a:lnTo>
                  <a:lnTo>
                    <a:pt x="254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4" name="Google Shape;2614;p30"/>
            <p:cNvSpPr/>
            <p:nvPr/>
          </p:nvSpPr>
          <p:spPr>
            <a:xfrm>
              <a:off x="9720497" y="1889452"/>
              <a:ext cx="298254" cy="316283"/>
            </a:xfrm>
            <a:custGeom>
              <a:avLst/>
              <a:gdLst/>
              <a:ahLst/>
              <a:cxnLst/>
              <a:rect l="l" t="t" r="r" b="b"/>
              <a:pathLst>
                <a:path w="5911" h="6268" fill="none" extrusionOk="0">
                  <a:moveTo>
                    <a:pt x="5891" y="2955"/>
                  </a:move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445" y="1958"/>
                  </a:lnTo>
                  <a:lnTo>
                    <a:pt x="3539" y="1676"/>
                  </a:lnTo>
                  <a:lnTo>
                    <a:pt x="3595" y="1375"/>
                  </a:lnTo>
                  <a:lnTo>
                    <a:pt x="3614" y="1243"/>
                  </a:lnTo>
                  <a:lnTo>
                    <a:pt x="3614" y="1092"/>
                  </a:lnTo>
                  <a:lnTo>
                    <a:pt x="3595" y="942"/>
                  </a:lnTo>
                  <a:lnTo>
                    <a:pt x="3577" y="810"/>
                  </a:lnTo>
                  <a:lnTo>
                    <a:pt x="3577" y="810"/>
                  </a:lnTo>
                  <a:lnTo>
                    <a:pt x="3501" y="622"/>
                  </a:lnTo>
                  <a:lnTo>
                    <a:pt x="3388" y="434"/>
                  </a:lnTo>
                  <a:lnTo>
                    <a:pt x="3257" y="283"/>
                  </a:lnTo>
                  <a:lnTo>
                    <a:pt x="3106" y="170"/>
                  </a:lnTo>
                  <a:lnTo>
                    <a:pt x="2937" y="76"/>
                  </a:lnTo>
                  <a:lnTo>
                    <a:pt x="2749" y="20"/>
                  </a:lnTo>
                  <a:lnTo>
                    <a:pt x="2541" y="1"/>
                  </a:lnTo>
                  <a:lnTo>
                    <a:pt x="2429" y="1"/>
                  </a:lnTo>
                  <a:lnTo>
                    <a:pt x="2334" y="20"/>
                  </a:ln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2203" y="2748"/>
                  </a:lnTo>
                  <a:lnTo>
                    <a:pt x="1732" y="2673"/>
                  </a:lnTo>
                  <a:lnTo>
                    <a:pt x="1506" y="2654"/>
                  </a:lnTo>
                  <a:lnTo>
                    <a:pt x="1281" y="2654"/>
                  </a:lnTo>
                  <a:lnTo>
                    <a:pt x="1055" y="2692"/>
                  </a:lnTo>
                  <a:lnTo>
                    <a:pt x="848" y="2730"/>
                  </a:lnTo>
                  <a:lnTo>
                    <a:pt x="641" y="2824"/>
                  </a:lnTo>
                  <a:lnTo>
                    <a:pt x="434" y="2937"/>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052" y="4969"/>
                  </a:lnTo>
                  <a:lnTo>
                    <a:pt x="2184" y="4875"/>
                  </a:lnTo>
                  <a:lnTo>
                    <a:pt x="2316" y="4762"/>
                  </a:lnTo>
                  <a:lnTo>
                    <a:pt x="2316" y="4762"/>
                  </a:lnTo>
                  <a:lnTo>
                    <a:pt x="2259" y="5101"/>
                  </a:lnTo>
                  <a:lnTo>
                    <a:pt x="2240" y="5251"/>
                  </a:lnTo>
                  <a:lnTo>
                    <a:pt x="2240" y="542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235" y="4818"/>
                  </a:lnTo>
                  <a:lnTo>
                    <a:pt x="4198" y="4630"/>
                  </a:lnTo>
                  <a:lnTo>
                    <a:pt x="4160" y="4461"/>
                  </a:lnTo>
                  <a:lnTo>
                    <a:pt x="4103" y="4292"/>
                  </a:lnTo>
                  <a:lnTo>
                    <a:pt x="4028" y="4141"/>
                  </a:lnTo>
                  <a:lnTo>
                    <a:pt x="3953" y="3990"/>
                  </a:lnTo>
                  <a:lnTo>
                    <a:pt x="3859" y="3859"/>
                  </a:lnTo>
                  <a:lnTo>
                    <a:pt x="3765" y="3727"/>
                  </a:lnTo>
                  <a:lnTo>
                    <a:pt x="3652" y="3595"/>
                  </a:lnTo>
                  <a:lnTo>
                    <a:pt x="3652" y="3595"/>
                  </a:lnTo>
                  <a:lnTo>
                    <a:pt x="3953" y="3783"/>
                  </a:lnTo>
                  <a:lnTo>
                    <a:pt x="4254" y="3953"/>
                  </a:lnTo>
                  <a:lnTo>
                    <a:pt x="4423" y="4028"/>
                  </a:lnTo>
                  <a:lnTo>
                    <a:pt x="4574" y="4085"/>
                  </a:lnTo>
                  <a:lnTo>
                    <a:pt x="4743" y="4141"/>
                  </a:lnTo>
                  <a:lnTo>
                    <a:pt x="4913" y="4160"/>
                  </a:lnTo>
                  <a:lnTo>
                    <a:pt x="4913" y="4160"/>
                  </a:lnTo>
                  <a:lnTo>
                    <a:pt x="5044"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5" name="Google Shape;2615;p30"/>
            <p:cNvSpPr/>
            <p:nvPr/>
          </p:nvSpPr>
          <p:spPr>
            <a:xfrm>
              <a:off x="9811676" y="2016709"/>
              <a:ext cx="99754" cy="100718"/>
            </a:xfrm>
            <a:custGeom>
              <a:avLst/>
              <a:gdLst/>
              <a:ahLst/>
              <a:cxnLst/>
              <a:rect l="l" t="t" r="r" b="b"/>
              <a:pathLst>
                <a:path w="1977" h="1996" extrusionOk="0">
                  <a:moveTo>
                    <a:pt x="1205" y="1"/>
                  </a:moveTo>
                  <a:lnTo>
                    <a:pt x="1054" y="19"/>
                  </a:lnTo>
                  <a:lnTo>
                    <a:pt x="885" y="57"/>
                  </a:lnTo>
                  <a:lnTo>
                    <a:pt x="810" y="38"/>
                  </a:lnTo>
                  <a:lnTo>
                    <a:pt x="659" y="38"/>
                  </a:lnTo>
                  <a:lnTo>
                    <a:pt x="565" y="57"/>
                  </a:lnTo>
                  <a:lnTo>
                    <a:pt x="415" y="132"/>
                  </a:lnTo>
                  <a:lnTo>
                    <a:pt x="283" y="226"/>
                  </a:lnTo>
                  <a:lnTo>
                    <a:pt x="170" y="358"/>
                  </a:lnTo>
                  <a:lnTo>
                    <a:pt x="95" y="490"/>
                  </a:lnTo>
                  <a:lnTo>
                    <a:pt x="38" y="640"/>
                  </a:lnTo>
                  <a:lnTo>
                    <a:pt x="19" y="791"/>
                  </a:lnTo>
                  <a:lnTo>
                    <a:pt x="1" y="960"/>
                  </a:lnTo>
                  <a:lnTo>
                    <a:pt x="19" y="1130"/>
                  </a:lnTo>
                  <a:lnTo>
                    <a:pt x="57" y="1280"/>
                  </a:lnTo>
                  <a:lnTo>
                    <a:pt x="113" y="1431"/>
                  </a:lnTo>
                  <a:lnTo>
                    <a:pt x="189" y="1581"/>
                  </a:lnTo>
                  <a:lnTo>
                    <a:pt x="302" y="1713"/>
                  </a:lnTo>
                  <a:lnTo>
                    <a:pt x="415" y="1807"/>
                  </a:lnTo>
                  <a:lnTo>
                    <a:pt x="527" y="1901"/>
                  </a:lnTo>
                  <a:lnTo>
                    <a:pt x="678" y="1958"/>
                  </a:lnTo>
                  <a:lnTo>
                    <a:pt x="810" y="1977"/>
                  </a:lnTo>
                  <a:lnTo>
                    <a:pt x="960" y="1995"/>
                  </a:lnTo>
                  <a:lnTo>
                    <a:pt x="1111" y="1977"/>
                  </a:lnTo>
                  <a:lnTo>
                    <a:pt x="1243" y="1958"/>
                  </a:lnTo>
                  <a:lnTo>
                    <a:pt x="1374" y="1901"/>
                  </a:lnTo>
                  <a:lnTo>
                    <a:pt x="1506" y="1826"/>
                  </a:lnTo>
                  <a:lnTo>
                    <a:pt x="1638" y="1732"/>
                  </a:lnTo>
                  <a:lnTo>
                    <a:pt x="1732" y="1619"/>
                  </a:lnTo>
                  <a:lnTo>
                    <a:pt x="1826" y="1506"/>
                  </a:lnTo>
                  <a:lnTo>
                    <a:pt x="1901" y="1356"/>
                  </a:lnTo>
                  <a:lnTo>
                    <a:pt x="1939" y="1186"/>
                  </a:lnTo>
                  <a:lnTo>
                    <a:pt x="1977" y="1036"/>
                  </a:lnTo>
                  <a:lnTo>
                    <a:pt x="1977" y="885"/>
                  </a:lnTo>
                  <a:lnTo>
                    <a:pt x="1958" y="716"/>
                  </a:lnTo>
                  <a:lnTo>
                    <a:pt x="1920" y="565"/>
                  </a:lnTo>
                  <a:lnTo>
                    <a:pt x="1845" y="433"/>
                  </a:lnTo>
                  <a:lnTo>
                    <a:pt x="1770" y="302"/>
                  </a:lnTo>
                  <a:lnTo>
                    <a:pt x="1657" y="189"/>
                  </a:lnTo>
                  <a:lnTo>
                    <a:pt x="1525" y="95"/>
                  </a:lnTo>
                  <a:lnTo>
                    <a:pt x="1374" y="38"/>
                  </a:lnTo>
                  <a:lnTo>
                    <a:pt x="1205"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6" name="Google Shape;2616;p30"/>
            <p:cNvSpPr/>
            <p:nvPr/>
          </p:nvSpPr>
          <p:spPr>
            <a:xfrm>
              <a:off x="9780341" y="2233229"/>
              <a:ext cx="179528" cy="79828"/>
            </a:xfrm>
            <a:custGeom>
              <a:avLst/>
              <a:gdLst/>
              <a:ahLst/>
              <a:cxnLst/>
              <a:rect l="l" t="t" r="r" b="b"/>
              <a:pathLst>
                <a:path w="3558" h="1582" extrusionOk="0">
                  <a:moveTo>
                    <a:pt x="2165" y="0"/>
                  </a:moveTo>
                  <a:lnTo>
                    <a:pt x="1807" y="19"/>
                  </a:lnTo>
                  <a:lnTo>
                    <a:pt x="1468" y="76"/>
                  </a:lnTo>
                  <a:lnTo>
                    <a:pt x="1186" y="170"/>
                  </a:lnTo>
                  <a:lnTo>
                    <a:pt x="923" y="264"/>
                  </a:lnTo>
                  <a:lnTo>
                    <a:pt x="697" y="377"/>
                  </a:lnTo>
                  <a:lnTo>
                    <a:pt x="527" y="508"/>
                  </a:lnTo>
                  <a:lnTo>
                    <a:pt x="377" y="640"/>
                  </a:lnTo>
                  <a:lnTo>
                    <a:pt x="245" y="772"/>
                  </a:lnTo>
                  <a:lnTo>
                    <a:pt x="151" y="885"/>
                  </a:lnTo>
                  <a:lnTo>
                    <a:pt x="19" y="1054"/>
                  </a:lnTo>
                  <a:lnTo>
                    <a:pt x="1" y="1129"/>
                  </a:lnTo>
                  <a:lnTo>
                    <a:pt x="189" y="1242"/>
                  </a:lnTo>
                  <a:lnTo>
                    <a:pt x="377" y="1355"/>
                  </a:lnTo>
                  <a:lnTo>
                    <a:pt x="565" y="1431"/>
                  </a:lnTo>
                  <a:lnTo>
                    <a:pt x="753" y="1506"/>
                  </a:lnTo>
                  <a:lnTo>
                    <a:pt x="923" y="1543"/>
                  </a:lnTo>
                  <a:lnTo>
                    <a:pt x="1092" y="1562"/>
                  </a:lnTo>
                  <a:lnTo>
                    <a:pt x="1261" y="1581"/>
                  </a:lnTo>
                  <a:lnTo>
                    <a:pt x="1431" y="1581"/>
                  </a:lnTo>
                  <a:lnTo>
                    <a:pt x="1581" y="1562"/>
                  </a:lnTo>
                  <a:lnTo>
                    <a:pt x="1751" y="1543"/>
                  </a:lnTo>
                  <a:lnTo>
                    <a:pt x="1901" y="1506"/>
                  </a:lnTo>
                  <a:lnTo>
                    <a:pt x="2033" y="1449"/>
                  </a:lnTo>
                  <a:lnTo>
                    <a:pt x="2315" y="1336"/>
                  </a:lnTo>
                  <a:lnTo>
                    <a:pt x="2560" y="1186"/>
                  </a:lnTo>
                  <a:lnTo>
                    <a:pt x="2786" y="1017"/>
                  </a:lnTo>
                  <a:lnTo>
                    <a:pt x="2974" y="847"/>
                  </a:lnTo>
                  <a:lnTo>
                    <a:pt x="3162" y="678"/>
                  </a:lnTo>
                  <a:lnTo>
                    <a:pt x="3294" y="527"/>
                  </a:lnTo>
                  <a:lnTo>
                    <a:pt x="3501" y="264"/>
                  </a:lnTo>
                  <a:lnTo>
                    <a:pt x="3557" y="170"/>
                  </a:lnTo>
                  <a:lnTo>
                    <a:pt x="3049" y="57"/>
                  </a:lnTo>
                  <a:lnTo>
                    <a:pt x="259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7" name="Google Shape;2617;p30"/>
            <p:cNvSpPr/>
            <p:nvPr/>
          </p:nvSpPr>
          <p:spPr>
            <a:xfrm>
              <a:off x="9785084" y="2251243"/>
              <a:ext cx="158638" cy="61813"/>
            </a:xfrm>
            <a:custGeom>
              <a:avLst/>
              <a:gdLst/>
              <a:ahLst/>
              <a:cxnLst/>
              <a:rect l="l" t="t" r="r" b="b"/>
              <a:pathLst>
                <a:path w="3144" h="1225" extrusionOk="0">
                  <a:moveTo>
                    <a:pt x="2560" y="1"/>
                  </a:moveTo>
                  <a:lnTo>
                    <a:pt x="2428" y="20"/>
                  </a:lnTo>
                  <a:lnTo>
                    <a:pt x="2297" y="38"/>
                  </a:lnTo>
                  <a:lnTo>
                    <a:pt x="2165" y="76"/>
                  </a:lnTo>
                  <a:lnTo>
                    <a:pt x="1920" y="170"/>
                  </a:lnTo>
                  <a:lnTo>
                    <a:pt x="1676" y="302"/>
                  </a:lnTo>
                  <a:lnTo>
                    <a:pt x="1186" y="528"/>
                  </a:lnTo>
                  <a:lnTo>
                    <a:pt x="1393" y="358"/>
                  </a:lnTo>
                  <a:lnTo>
                    <a:pt x="1600" y="189"/>
                  </a:lnTo>
                  <a:lnTo>
                    <a:pt x="1619" y="170"/>
                  </a:lnTo>
                  <a:lnTo>
                    <a:pt x="1619" y="133"/>
                  </a:lnTo>
                  <a:lnTo>
                    <a:pt x="1581" y="95"/>
                  </a:lnTo>
                  <a:lnTo>
                    <a:pt x="1544" y="114"/>
                  </a:lnTo>
                  <a:lnTo>
                    <a:pt x="1205" y="321"/>
                  </a:lnTo>
                  <a:lnTo>
                    <a:pt x="866" y="547"/>
                  </a:lnTo>
                  <a:lnTo>
                    <a:pt x="678" y="641"/>
                  </a:lnTo>
                  <a:lnTo>
                    <a:pt x="509" y="716"/>
                  </a:lnTo>
                  <a:lnTo>
                    <a:pt x="302" y="772"/>
                  </a:lnTo>
                  <a:lnTo>
                    <a:pt x="114" y="810"/>
                  </a:lnTo>
                  <a:lnTo>
                    <a:pt x="57" y="829"/>
                  </a:lnTo>
                  <a:lnTo>
                    <a:pt x="19" y="848"/>
                  </a:lnTo>
                  <a:lnTo>
                    <a:pt x="1" y="885"/>
                  </a:lnTo>
                  <a:lnTo>
                    <a:pt x="1" y="942"/>
                  </a:lnTo>
                  <a:lnTo>
                    <a:pt x="1" y="979"/>
                  </a:lnTo>
                  <a:lnTo>
                    <a:pt x="19" y="1017"/>
                  </a:lnTo>
                  <a:lnTo>
                    <a:pt x="57" y="1036"/>
                  </a:lnTo>
                  <a:lnTo>
                    <a:pt x="114" y="1055"/>
                  </a:lnTo>
                  <a:lnTo>
                    <a:pt x="283" y="1036"/>
                  </a:lnTo>
                  <a:lnTo>
                    <a:pt x="339" y="1055"/>
                  </a:lnTo>
                  <a:lnTo>
                    <a:pt x="452" y="1074"/>
                  </a:lnTo>
                  <a:lnTo>
                    <a:pt x="678" y="1149"/>
                  </a:lnTo>
                  <a:lnTo>
                    <a:pt x="904" y="1186"/>
                  </a:lnTo>
                  <a:lnTo>
                    <a:pt x="1111" y="1224"/>
                  </a:lnTo>
                  <a:lnTo>
                    <a:pt x="1318" y="1224"/>
                  </a:lnTo>
                  <a:lnTo>
                    <a:pt x="1525" y="1205"/>
                  </a:lnTo>
                  <a:lnTo>
                    <a:pt x="1713" y="1168"/>
                  </a:lnTo>
                  <a:lnTo>
                    <a:pt x="1901" y="1111"/>
                  </a:lnTo>
                  <a:lnTo>
                    <a:pt x="2090" y="1036"/>
                  </a:lnTo>
                  <a:lnTo>
                    <a:pt x="2259" y="961"/>
                  </a:lnTo>
                  <a:lnTo>
                    <a:pt x="2409" y="867"/>
                  </a:lnTo>
                  <a:lnTo>
                    <a:pt x="2692" y="660"/>
                  </a:lnTo>
                  <a:lnTo>
                    <a:pt x="2936" y="434"/>
                  </a:lnTo>
                  <a:lnTo>
                    <a:pt x="3143" y="227"/>
                  </a:lnTo>
                  <a:lnTo>
                    <a:pt x="3143" y="227"/>
                  </a:lnTo>
                  <a:lnTo>
                    <a:pt x="2861" y="245"/>
                  </a:lnTo>
                  <a:lnTo>
                    <a:pt x="2579" y="283"/>
                  </a:lnTo>
                  <a:lnTo>
                    <a:pt x="2297" y="321"/>
                  </a:lnTo>
                  <a:lnTo>
                    <a:pt x="2033" y="415"/>
                  </a:lnTo>
                  <a:lnTo>
                    <a:pt x="2014" y="415"/>
                  </a:lnTo>
                  <a:lnTo>
                    <a:pt x="2353" y="245"/>
                  </a:lnTo>
                  <a:lnTo>
                    <a:pt x="2522" y="170"/>
                  </a:lnTo>
                  <a:lnTo>
                    <a:pt x="2711" y="95"/>
                  </a:lnTo>
                  <a:lnTo>
                    <a:pt x="2729" y="76"/>
                  </a:lnTo>
                  <a:lnTo>
                    <a:pt x="2748" y="38"/>
                  </a:lnTo>
                  <a:lnTo>
                    <a:pt x="2729" y="20"/>
                  </a:lnTo>
                  <a:lnTo>
                    <a:pt x="2692"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8" name="Google Shape;2618;p30"/>
            <p:cNvSpPr/>
            <p:nvPr/>
          </p:nvSpPr>
          <p:spPr>
            <a:xfrm>
              <a:off x="9541974" y="2208504"/>
              <a:ext cx="487218" cy="663852"/>
            </a:xfrm>
            <a:custGeom>
              <a:avLst/>
              <a:gdLst/>
              <a:ahLst/>
              <a:cxnLst/>
              <a:rect l="l" t="t" r="r" b="b"/>
              <a:pathLst>
                <a:path w="9656" h="13156" extrusionOk="0">
                  <a:moveTo>
                    <a:pt x="3050" y="1"/>
                  </a:move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4085" y="13156"/>
                  </a:lnTo>
                  <a:lnTo>
                    <a:pt x="4969" y="13137"/>
                  </a:lnTo>
                  <a:lnTo>
                    <a:pt x="5760" y="13118"/>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lnTo>
                    <a:pt x="6362" y="4386"/>
                  </a:lnTo>
                  <a:lnTo>
                    <a:pt x="6305" y="4141"/>
                  </a:lnTo>
                  <a:lnTo>
                    <a:pt x="6287" y="3859"/>
                  </a:lnTo>
                  <a:lnTo>
                    <a:pt x="6268" y="3558"/>
                  </a:lnTo>
                  <a:lnTo>
                    <a:pt x="6268" y="3238"/>
                  </a:lnTo>
                  <a:lnTo>
                    <a:pt x="6268" y="2918"/>
                  </a:lnTo>
                  <a:lnTo>
                    <a:pt x="6305" y="2259"/>
                  </a:lnTo>
                  <a:lnTo>
                    <a:pt x="305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9" name="Google Shape;2619;p30"/>
            <p:cNvSpPr/>
            <p:nvPr/>
          </p:nvSpPr>
          <p:spPr>
            <a:xfrm>
              <a:off x="9541974" y="2208504"/>
              <a:ext cx="487218" cy="663852"/>
            </a:xfrm>
            <a:custGeom>
              <a:avLst/>
              <a:gdLst/>
              <a:ahLst/>
              <a:cxnLst/>
              <a:rect l="l" t="t" r="r" b="b"/>
              <a:pathLst>
                <a:path w="9656" h="13156" fill="none" extrusionOk="0">
                  <a:moveTo>
                    <a:pt x="6418" y="4612"/>
                  </a:moveTo>
                  <a:lnTo>
                    <a:pt x="6418" y="4612"/>
                  </a:lnTo>
                  <a:lnTo>
                    <a:pt x="6362" y="4386"/>
                  </a:lnTo>
                  <a:lnTo>
                    <a:pt x="6305" y="4141"/>
                  </a:lnTo>
                  <a:lnTo>
                    <a:pt x="6287" y="3859"/>
                  </a:lnTo>
                  <a:lnTo>
                    <a:pt x="6268" y="3558"/>
                  </a:lnTo>
                  <a:lnTo>
                    <a:pt x="6268" y="3238"/>
                  </a:lnTo>
                  <a:lnTo>
                    <a:pt x="6268" y="2918"/>
                  </a:lnTo>
                  <a:lnTo>
                    <a:pt x="6305" y="2259"/>
                  </a:lnTo>
                  <a:lnTo>
                    <a:pt x="3050" y="1"/>
                  </a:lnTo>
                  <a:lnTo>
                    <a:pt x="3050" y="1"/>
                  </a:ln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3068" y="13156"/>
                  </a:lnTo>
                  <a:lnTo>
                    <a:pt x="4085" y="13156"/>
                  </a:lnTo>
                  <a:lnTo>
                    <a:pt x="4969" y="13137"/>
                  </a:lnTo>
                  <a:lnTo>
                    <a:pt x="5760" y="13118"/>
                  </a:lnTo>
                  <a:lnTo>
                    <a:pt x="5760" y="13118"/>
                  </a:lnTo>
                  <a:lnTo>
                    <a:pt x="6606" y="13156"/>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0" name="Google Shape;2620;p30"/>
            <p:cNvSpPr/>
            <p:nvPr/>
          </p:nvSpPr>
          <p:spPr>
            <a:xfrm>
              <a:off x="9856332" y="2484868"/>
              <a:ext cx="142442" cy="206129"/>
            </a:xfrm>
            <a:custGeom>
              <a:avLst/>
              <a:gdLst/>
              <a:ahLst/>
              <a:cxnLst/>
              <a:rect l="l" t="t" r="r" b="b"/>
              <a:pathLst>
                <a:path w="2823" h="4085" fill="none" extrusionOk="0">
                  <a:moveTo>
                    <a:pt x="57" y="0"/>
                  </a:moveTo>
                  <a:lnTo>
                    <a:pt x="57" y="0"/>
                  </a:lnTo>
                  <a:lnTo>
                    <a:pt x="19" y="0"/>
                  </a:lnTo>
                  <a:lnTo>
                    <a:pt x="0" y="19"/>
                  </a:lnTo>
                  <a:lnTo>
                    <a:pt x="0" y="57"/>
                  </a:lnTo>
                  <a:lnTo>
                    <a:pt x="0" y="76"/>
                  </a:lnTo>
                  <a:lnTo>
                    <a:pt x="0" y="76"/>
                  </a:lnTo>
                  <a:lnTo>
                    <a:pt x="113" y="283"/>
                  </a:lnTo>
                  <a:lnTo>
                    <a:pt x="226" y="471"/>
                  </a:lnTo>
                  <a:lnTo>
                    <a:pt x="376" y="640"/>
                  </a:lnTo>
                  <a:lnTo>
                    <a:pt x="527" y="791"/>
                  </a:lnTo>
                  <a:lnTo>
                    <a:pt x="678" y="941"/>
                  </a:lnTo>
                  <a:lnTo>
                    <a:pt x="847" y="1092"/>
                  </a:lnTo>
                  <a:lnTo>
                    <a:pt x="1223" y="1355"/>
                  </a:lnTo>
                  <a:lnTo>
                    <a:pt x="1223" y="1355"/>
                  </a:lnTo>
                  <a:lnTo>
                    <a:pt x="1543" y="1619"/>
                  </a:lnTo>
                  <a:lnTo>
                    <a:pt x="1844" y="1882"/>
                  </a:lnTo>
                  <a:lnTo>
                    <a:pt x="1976" y="2014"/>
                  </a:lnTo>
                  <a:lnTo>
                    <a:pt x="2089" y="2165"/>
                  </a:lnTo>
                  <a:lnTo>
                    <a:pt x="2183" y="2315"/>
                  </a:lnTo>
                  <a:lnTo>
                    <a:pt x="2277" y="2466"/>
                  </a:lnTo>
                  <a:lnTo>
                    <a:pt x="2352" y="2616"/>
                  </a:lnTo>
                  <a:lnTo>
                    <a:pt x="2409" y="2786"/>
                  </a:lnTo>
                  <a:lnTo>
                    <a:pt x="2447" y="2955"/>
                  </a:lnTo>
                  <a:lnTo>
                    <a:pt x="2465" y="3143"/>
                  </a:lnTo>
                  <a:lnTo>
                    <a:pt x="2465" y="3331"/>
                  </a:lnTo>
                  <a:lnTo>
                    <a:pt x="2447" y="3538"/>
                  </a:lnTo>
                  <a:lnTo>
                    <a:pt x="2409" y="3745"/>
                  </a:lnTo>
                  <a:lnTo>
                    <a:pt x="2352" y="3971"/>
                  </a:lnTo>
                  <a:lnTo>
                    <a:pt x="2352" y="3971"/>
                  </a:lnTo>
                  <a:lnTo>
                    <a:pt x="2352" y="4009"/>
                  </a:lnTo>
                  <a:lnTo>
                    <a:pt x="2371" y="4046"/>
                  </a:lnTo>
                  <a:lnTo>
                    <a:pt x="2390" y="4065"/>
                  </a:lnTo>
                  <a:lnTo>
                    <a:pt x="2428" y="4084"/>
                  </a:lnTo>
                  <a:lnTo>
                    <a:pt x="2428" y="4084"/>
                  </a:lnTo>
                  <a:lnTo>
                    <a:pt x="2484" y="4065"/>
                  </a:lnTo>
                  <a:lnTo>
                    <a:pt x="2503" y="4046"/>
                  </a:lnTo>
                  <a:lnTo>
                    <a:pt x="2503" y="4046"/>
                  </a:lnTo>
                  <a:lnTo>
                    <a:pt x="2597" y="3915"/>
                  </a:lnTo>
                  <a:lnTo>
                    <a:pt x="2654" y="3783"/>
                  </a:lnTo>
                  <a:lnTo>
                    <a:pt x="2710" y="3632"/>
                  </a:lnTo>
                  <a:lnTo>
                    <a:pt x="2748" y="3501"/>
                  </a:lnTo>
                  <a:lnTo>
                    <a:pt x="2785" y="3350"/>
                  </a:lnTo>
                  <a:lnTo>
                    <a:pt x="2804" y="3200"/>
                  </a:lnTo>
                  <a:lnTo>
                    <a:pt x="2823" y="3049"/>
                  </a:lnTo>
                  <a:lnTo>
                    <a:pt x="2823" y="2917"/>
                  </a:lnTo>
                  <a:lnTo>
                    <a:pt x="2804" y="2767"/>
                  </a:lnTo>
                  <a:lnTo>
                    <a:pt x="2785" y="2616"/>
                  </a:lnTo>
                  <a:lnTo>
                    <a:pt x="2748" y="2466"/>
                  </a:lnTo>
                  <a:lnTo>
                    <a:pt x="2691" y="2334"/>
                  </a:lnTo>
                  <a:lnTo>
                    <a:pt x="2635" y="2202"/>
                  </a:lnTo>
                  <a:lnTo>
                    <a:pt x="2559" y="2070"/>
                  </a:lnTo>
                  <a:lnTo>
                    <a:pt x="2484" y="1939"/>
                  </a:lnTo>
                  <a:lnTo>
                    <a:pt x="2390" y="1826"/>
                  </a:lnTo>
                  <a:lnTo>
                    <a:pt x="2390" y="1826"/>
                  </a:lnTo>
                  <a:lnTo>
                    <a:pt x="2258" y="1694"/>
                  </a:lnTo>
                  <a:lnTo>
                    <a:pt x="2127" y="1562"/>
                  </a:lnTo>
                  <a:lnTo>
                    <a:pt x="1976" y="1449"/>
                  </a:lnTo>
                  <a:lnTo>
                    <a:pt x="1825" y="1355"/>
                  </a:lnTo>
                  <a:lnTo>
                    <a:pt x="1506" y="1167"/>
                  </a:lnTo>
                  <a:lnTo>
                    <a:pt x="1186" y="979"/>
                  </a:lnTo>
                  <a:lnTo>
                    <a:pt x="866" y="791"/>
                  </a:lnTo>
                  <a:lnTo>
                    <a:pt x="696" y="697"/>
                  </a:lnTo>
                  <a:lnTo>
                    <a:pt x="565" y="584"/>
                  </a:lnTo>
                  <a:lnTo>
                    <a:pt x="433" y="471"/>
                  </a:lnTo>
                  <a:lnTo>
                    <a:pt x="301" y="339"/>
                  </a:lnTo>
                  <a:lnTo>
                    <a:pt x="188" y="189"/>
                  </a:lnTo>
                  <a:lnTo>
                    <a:pt x="94" y="19"/>
                  </a:lnTo>
                  <a:lnTo>
                    <a:pt x="94" y="19"/>
                  </a:lnTo>
                  <a:lnTo>
                    <a:pt x="75" y="0"/>
                  </a:lnTo>
                  <a:lnTo>
                    <a:pt x="5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1" name="Google Shape;2621;p30"/>
            <p:cNvSpPr/>
            <p:nvPr/>
          </p:nvSpPr>
          <p:spPr>
            <a:xfrm>
              <a:off x="8397773" y="3725049"/>
              <a:ext cx="961922" cy="862260"/>
            </a:xfrm>
            <a:custGeom>
              <a:avLst/>
              <a:gdLst/>
              <a:ahLst/>
              <a:cxnLst/>
              <a:rect l="l" t="t" r="r" b="b"/>
              <a:pathLst>
                <a:path w="19064" h="17088" extrusionOk="0">
                  <a:moveTo>
                    <a:pt x="0" y="0"/>
                  </a:moveTo>
                  <a:lnTo>
                    <a:pt x="489" y="17088"/>
                  </a:lnTo>
                  <a:lnTo>
                    <a:pt x="18706" y="16843"/>
                  </a:lnTo>
                  <a:lnTo>
                    <a:pt x="19064"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2" name="Google Shape;2622;p30"/>
            <p:cNvSpPr/>
            <p:nvPr/>
          </p:nvSpPr>
          <p:spPr>
            <a:xfrm>
              <a:off x="8397773" y="3725049"/>
              <a:ext cx="961922" cy="862260"/>
            </a:xfrm>
            <a:custGeom>
              <a:avLst/>
              <a:gdLst/>
              <a:ahLst/>
              <a:cxnLst/>
              <a:rect l="l" t="t" r="r" b="b"/>
              <a:pathLst>
                <a:path w="19064" h="17088" fill="none" extrusionOk="0">
                  <a:moveTo>
                    <a:pt x="19064" y="0"/>
                  </a:moveTo>
                  <a:lnTo>
                    <a:pt x="0" y="0"/>
                  </a:lnTo>
                  <a:lnTo>
                    <a:pt x="489" y="17088"/>
                  </a:lnTo>
                  <a:lnTo>
                    <a:pt x="18706" y="16843"/>
                  </a:lnTo>
                  <a:lnTo>
                    <a:pt x="1906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3" name="Google Shape;2623;p30"/>
            <p:cNvSpPr/>
            <p:nvPr/>
          </p:nvSpPr>
          <p:spPr>
            <a:xfrm>
              <a:off x="8449039" y="3782017"/>
              <a:ext cx="862218" cy="754024"/>
            </a:xfrm>
            <a:custGeom>
              <a:avLst/>
              <a:gdLst/>
              <a:ahLst/>
              <a:cxnLst/>
              <a:rect l="l" t="t" r="r" b="b"/>
              <a:pathLst>
                <a:path w="17088" h="14943" extrusionOk="0">
                  <a:moveTo>
                    <a:pt x="0" y="0"/>
                  </a:moveTo>
                  <a:lnTo>
                    <a:pt x="546" y="14942"/>
                  </a:lnTo>
                  <a:lnTo>
                    <a:pt x="16693" y="14735"/>
                  </a:lnTo>
                  <a:lnTo>
                    <a:pt x="17088"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4" name="Google Shape;2624;p30"/>
            <p:cNvSpPr/>
            <p:nvPr/>
          </p:nvSpPr>
          <p:spPr>
            <a:xfrm>
              <a:off x="8449039" y="3782017"/>
              <a:ext cx="862218" cy="754024"/>
            </a:xfrm>
            <a:custGeom>
              <a:avLst/>
              <a:gdLst/>
              <a:ahLst/>
              <a:cxnLst/>
              <a:rect l="l" t="t" r="r" b="b"/>
              <a:pathLst>
                <a:path w="17088" h="14943" fill="none" extrusionOk="0">
                  <a:moveTo>
                    <a:pt x="0" y="0"/>
                  </a:moveTo>
                  <a:lnTo>
                    <a:pt x="546" y="14942"/>
                  </a:lnTo>
                  <a:lnTo>
                    <a:pt x="16693" y="14735"/>
                  </a:lnTo>
                  <a:lnTo>
                    <a:pt x="17088"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5" name="Google Shape;2625;p30"/>
            <p:cNvSpPr/>
            <p:nvPr/>
          </p:nvSpPr>
          <p:spPr>
            <a:xfrm>
              <a:off x="9108988" y="4057372"/>
              <a:ext cx="150061" cy="151027"/>
            </a:xfrm>
            <a:custGeom>
              <a:avLst/>
              <a:gdLst/>
              <a:ahLst/>
              <a:cxnLst/>
              <a:rect l="l" t="t" r="r" b="b"/>
              <a:pathLst>
                <a:path w="2974" h="2993" extrusionOk="0">
                  <a:moveTo>
                    <a:pt x="1600" y="377"/>
                  </a:moveTo>
                  <a:lnTo>
                    <a:pt x="1713" y="396"/>
                  </a:lnTo>
                  <a:lnTo>
                    <a:pt x="1920" y="452"/>
                  </a:lnTo>
                  <a:lnTo>
                    <a:pt x="2108" y="565"/>
                  </a:lnTo>
                  <a:lnTo>
                    <a:pt x="2278" y="697"/>
                  </a:lnTo>
                  <a:lnTo>
                    <a:pt x="2428" y="866"/>
                  </a:lnTo>
                  <a:lnTo>
                    <a:pt x="2522" y="1055"/>
                  </a:lnTo>
                  <a:lnTo>
                    <a:pt x="2598" y="1262"/>
                  </a:lnTo>
                  <a:lnTo>
                    <a:pt x="2598" y="1374"/>
                  </a:lnTo>
                  <a:lnTo>
                    <a:pt x="2616" y="1506"/>
                  </a:lnTo>
                  <a:lnTo>
                    <a:pt x="2598" y="1619"/>
                  </a:lnTo>
                  <a:lnTo>
                    <a:pt x="2598" y="1732"/>
                  </a:lnTo>
                  <a:lnTo>
                    <a:pt x="2522" y="1939"/>
                  </a:lnTo>
                  <a:lnTo>
                    <a:pt x="2428" y="2127"/>
                  </a:lnTo>
                  <a:lnTo>
                    <a:pt x="2278" y="2297"/>
                  </a:lnTo>
                  <a:lnTo>
                    <a:pt x="2108" y="2428"/>
                  </a:lnTo>
                  <a:lnTo>
                    <a:pt x="1920" y="2541"/>
                  </a:lnTo>
                  <a:lnTo>
                    <a:pt x="1713" y="2598"/>
                  </a:lnTo>
                  <a:lnTo>
                    <a:pt x="1600" y="2617"/>
                  </a:lnTo>
                  <a:lnTo>
                    <a:pt x="1374" y="2617"/>
                  </a:lnTo>
                  <a:lnTo>
                    <a:pt x="1261" y="2598"/>
                  </a:lnTo>
                  <a:lnTo>
                    <a:pt x="1036" y="2541"/>
                  </a:lnTo>
                  <a:lnTo>
                    <a:pt x="847" y="2428"/>
                  </a:lnTo>
                  <a:lnTo>
                    <a:pt x="678" y="2297"/>
                  </a:lnTo>
                  <a:lnTo>
                    <a:pt x="546" y="2127"/>
                  </a:lnTo>
                  <a:lnTo>
                    <a:pt x="452" y="1939"/>
                  </a:lnTo>
                  <a:lnTo>
                    <a:pt x="377" y="1732"/>
                  </a:lnTo>
                  <a:lnTo>
                    <a:pt x="358" y="1619"/>
                  </a:lnTo>
                  <a:lnTo>
                    <a:pt x="358" y="1506"/>
                  </a:lnTo>
                  <a:lnTo>
                    <a:pt x="358" y="1374"/>
                  </a:lnTo>
                  <a:lnTo>
                    <a:pt x="377" y="1262"/>
                  </a:lnTo>
                  <a:lnTo>
                    <a:pt x="452" y="1055"/>
                  </a:lnTo>
                  <a:lnTo>
                    <a:pt x="546" y="866"/>
                  </a:lnTo>
                  <a:lnTo>
                    <a:pt x="678" y="697"/>
                  </a:lnTo>
                  <a:lnTo>
                    <a:pt x="847" y="565"/>
                  </a:lnTo>
                  <a:lnTo>
                    <a:pt x="1036" y="452"/>
                  </a:lnTo>
                  <a:lnTo>
                    <a:pt x="1261" y="396"/>
                  </a:lnTo>
                  <a:lnTo>
                    <a:pt x="1374" y="377"/>
                  </a:lnTo>
                  <a:close/>
                  <a:moveTo>
                    <a:pt x="1487" y="1"/>
                  </a:moveTo>
                  <a:lnTo>
                    <a:pt x="1337" y="19"/>
                  </a:lnTo>
                  <a:lnTo>
                    <a:pt x="1186" y="38"/>
                  </a:lnTo>
                  <a:lnTo>
                    <a:pt x="1036" y="76"/>
                  </a:lnTo>
                  <a:lnTo>
                    <a:pt x="904" y="132"/>
                  </a:lnTo>
                  <a:lnTo>
                    <a:pt x="772" y="189"/>
                  </a:lnTo>
                  <a:lnTo>
                    <a:pt x="640" y="264"/>
                  </a:lnTo>
                  <a:lnTo>
                    <a:pt x="527" y="339"/>
                  </a:lnTo>
                  <a:lnTo>
                    <a:pt x="433" y="434"/>
                  </a:lnTo>
                  <a:lnTo>
                    <a:pt x="339" y="546"/>
                  </a:lnTo>
                  <a:lnTo>
                    <a:pt x="245" y="659"/>
                  </a:lnTo>
                  <a:lnTo>
                    <a:pt x="170" y="791"/>
                  </a:lnTo>
                  <a:lnTo>
                    <a:pt x="113" y="923"/>
                  </a:lnTo>
                  <a:lnTo>
                    <a:pt x="57" y="1055"/>
                  </a:lnTo>
                  <a:lnTo>
                    <a:pt x="19" y="1205"/>
                  </a:lnTo>
                  <a:lnTo>
                    <a:pt x="1" y="1337"/>
                  </a:lnTo>
                  <a:lnTo>
                    <a:pt x="1" y="1506"/>
                  </a:lnTo>
                  <a:lnTo>
                    <a:pt x="1" y="1657"/>
                  </a:lnTo>
                  <a:lnTo>
                    <a:pt x="19" y="1807"/>
                  </a:lnTo>
                  <a:lnTo>
                    <a:pt x="57" y="1939"/>
                  </a:lnTo>
                  <a:lnTo>
                    <a:pt x="113" y="2071"/>
                  </a:lnTo>
                  <a:lnTo>
                    <a:pt x="170" y="2202"/>
                  </a:lnTo>
                  <a:lnTo>
                    <a:pt x="245" y="2334"/>
                  </a:lnTo>
                  <a:lnTo>
                    <a:pt x="339" y="2447"/>
                  </a:lnTo>
                  <a:lnTo>
                    <a:pt x="433" y="2560"/>
                  </a:lnTo>
                  <a:lnTo>
                    <a:pt x="527" y="2654"/>
                  </a:lnTo>
                  <a:lnTo>
                    <a:pt x="640" y="2729"/>
                  </a:lnTo>
                  <a:lnTo>
                    <a:pt x="772" y="2805"/>
                  </a:lnTo>
                  <a:lnTo>
                    <a:pt x="904" y="2880"/>
                  </a:lnTo>
                  <a:lnTo>
                    <a:pt x="1036" y="2918"/>
                  </a:lnTo>
                  <a:lnTo>
                    <a:pt x="1186" y="2955"/>
                  </a:lnTo>
                  <a:lnTo>
                    <a:pt x="1337" y="2974"/>
                  </a:lnTo>
                  <a:lnTo>
                    <a:pt x="1487" y="2993"/>
                  </a:lnTo>
                  <a:lnTo>
                    <a:pt x="1638" y="2974"/>
                  </a:lnTo>
                  <a:lnTo>
                    <a:pt x="1788" y="2955"/>
                  </a:lnTo>
                  <a:lnTo>
                    <a:pt x="1920" y="2918"/>
                  </a:lnTo>
                  <a:lnTo>
                    <a:pt x="2071" y="2880"/>
                  </a:lnTo>
                  <a:lnTo>
                    <a:pt x="2202" y="2805"/>
                  </a:lnTo>
                  <a:lnTo>
                    <a:pt x="2315" y="2729"/>
                  </a:lnTo>
                  <a:lnTo>
                    <a:pt x="2428" y="2654"/>
                  </a:lnTo>
                  <a:lnTo>
                    <a:pt x="2541" y="2560"/>
                  </a:lnTo>
                  <a:lnTo>
                    <a:pt x="2635" y="2447"/>
                  </a:lnTo>
                  <a:lnTo>
                    <a:pt x="2729" y="2334"/>
                  </a:lnTo>
                  <a:lnTo>
                    <a:pt x="2786" y="2202"/>
                  </a:lnTo>
                  <a:lnTo>
                    <a:pt x="2861" y="2071"/>
                  </a:lnTo>
                  <a:lnTo>
                    <a:pt x="2917" y="1939"/>
                  </a:lnTo>
                  <a:lnTo>
                    <a:pt x="2936" y="1807"/>
                  </a:lnTo>
                  <a:lnTo>
                    <a:pt x="2974" y="1657"/>
                  </a:lnTo>
                  <a:lnTo>
                    <a:pt x="2974" y="1506"/>
                  </a:lnTo>
                  <a:lnTo>
                    <a:pt x="2974" y="1337"/>
                  </a:lnTo>
                  <a:lnTo>
                    <a:pt x="2936" y="1205"/>
                  </a:lnTo>
                  <a:lnTo>
                    <a:pt x="2917" y="1055"/>
                  </a:lnTo>
                  <a:lnTo>
                    <a:pt x="2861" y="923"/>
                  </a:lnTo>
                  <a:lnTo>
                    <a:pt x="2786" y="791"/>
                  </a:lnTo>
                  <a:lnTo>
                    <a:pt x="2729" y="659"/>
                  </a:lnTo>
                  <a:lnTo>
                    <a:pt x="2635" y="546"/>
                  </a:lnTo>
                  <a:lnTo>
                    <a:pt x="2541" y="434"/>
                  </a:lnTo>
                  <a:lnTo>
                    <a:pt x="2428" y="339"/>
                  </a:lnTo>
                  <a:lnTo>
                    <a:pt x="2315" y="264"/>
                  </a:lnTo>
                  <a:lnTo>
                    <a:pt x="2202" y="189"/>
                  </a:lnTo>
                  <a:lnTo>
                    <a:pt x="2071" y="132"/>
                  </a:lnTo>
                  <a:lnTo>
                    <a:pt x="1920" y="76"/>
                  </a:lnTo>
                  <a:lnTo>
                    <a:pt x="1788" y="38"/>
                  </a:lnTo>
                  <a:lnTo>
                    <a:pt x="1638" y="19"/>
                  </a:lnTo>
                  <a:lnTo>
                    <a:pt x="1487"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6" name="Google Shape;2626;p30"/>
            <p:cNvSpPr/>
            <p:nvPr/>
          </p:nvSpPr>
          <p:spPr>
            <a:xfrm>
              <a:off x="9127052" y="4076395"/>
              <a:ext cx="113983" cy="113030"/>
            </a:xfrm>
            <a:custGeom>
              <a:avLst/>
              <a:gdLst/>
              <a:ahLst/>
              <a:cxnLst/>
              <a:rect l="l" t="t" r="r" b="b"/>
              <a:pathLst>
                <a:path w="2259" h="2240" fill="none" extrusionOk="0">
                  <a:moveTo>
                    <a:pt x="1129" y="2240"/>
                  </a:moveTo>
                  <a:lnTo>
                    <a:pt x="1129" y="2240"/>
                  </a:lnTo>
                  <a:lnTo>
                    <a:pt x="1016" y="2240"/>
                  </a:lnTo>
                  <a:lnTo>
                    <a:pt x="903" y="2221"/>
                  </a:lnTo>
                  <a:lnTo>
                    <a:pt x="678" y="2164"/>
                  </a:lnTo>
                  <a:lnTo>
                    <a:pt x="489" y="2051"/>
                  </a:lnTo>
                  <a:lnTo>
                    <a:pt x="320" y="1920"/>
                  </a:lnTo>
                  <a:lnTo>
                    <a:pt x="188" y="1750"/>
                  </a:lnTo>
                  <a:lnTo>
                    <a:pt x="94" y="1562"/>
                  </a:lnTo>
                  <a:lnTo>
                    <a:pt x="19" y="1355"/>
                  </a:lnTo>
                  <a:lnTo>
                    <a:pt x="0" y="1242"/>
                  </a:lnTo>
                  <a:lnTo>
                    <a:pt x="0" y="1129"/>
                  </a:lnTo>
                  <a:lnTo>
                    <a:pt x="0" y="1129"/>
                  </a:lnTo>
                  <a:lnTo>
                    <a:pt x="0" y="997"/>
                  </a:lnTo>
                  <a:lnTo>
                    <a:pt x="19" y="885"/>
                  </a:lnTo>
                  <a:lnTo>
                    <a:pt x="94" y="678"/>
                  </a:lnTo>
                  <a:lnTo>
                    <a:pt x="188" y="489"/>
                  </a:lnTo>
                  <a:lnTo>
                    <a:pt x="320" y="320"/>
                  </a:lnTo>
                  <a:lnTo>
                    <a:pt x="489" y="188"/>
                  </a:lnTo>
                  <a:lnTo>
                    <a:pt x="678" y="75"/>
                  </a:lnTo>
                  <a:lnTo>
                    <a:pt x="903" y="19"/>
                  </a:lnTo>
                  <a:lnTo>
                    <a:pt x="1016" y="0"/>
                  </a:lnTo>
                  <a:lnTo>
                    <a:pt x="1129" y="0"/>
                  </a:lnTo>
                  <a:lnTo>
                    <a:pt x="1129" y="0"/>
                  </a:lnTo>
                  <a:lnTo>
                    <a:pt x="1242" y="0"/>
                  </a:lnTo>
                  <a:lnTo>
                    <a:pt x="1355" y="19"/>
                  </a:lnTo>
                  <a:lnTo>
                    <a:pt x="1562" y="75"/>
                  </a:lnTo>
                  <a:lnTo>
                    <a:pt x="1750" y="188"/>
                  </a:lnTo>
                  <a:lnTo>
                    <a:pt x="1920" y="320"/>
                  </a:lnTo>
                  <a:lnTo>
                    <a:pt x="2070" y="489"/>
                  </a:lnTo>
                  <a:lnTo>
                    <a:pt x="2164" y="678"/>
                  </a:lnTo>
                  <a:lnTo>
                    <a:pt x="2240" y="885"/>
                  </a:lnTo>
                  <a:lnTo>
                    <a:pt x="2240" y="997"/>
                  </a:lnTo>
                  <a:lnTo>
                    <a:pt x="2258" y="1129"/>
                  </a:lnTo>
                  <a:lnTo>
                    <a:pt x="2258" y="1129"/>
                  </a:lnTo>
                  <a:lnTo>
                    <a:pt x="2240" y="1242"/>
                  </a:lnTo>
                  <a:lnTo>
                    <a:pt x="2240" y="1355"/>
                  </a:lnTo>
                  <a:lnTo>
                    <a:pt x="2164" y="1562"/>
                  </a:lnTo>
                  <a:lnTo>
                    <a:pt x="2070" y="1750"/>
                  </a:lnTo>
                  <a:lnTo>
                    <a:pt x="1920" y="1920"/>
                  </a:lnTo>
                  <a:lnTo>
                    <a:pt x="1750" y="2051"/>
                  </a:lnTo>
                  <a:lnTo>
                    <a:pt x="1562" y="2164"/>
                  </a:lnTo>
                  <a:lnTo>
                    <a:pt x="1355" y="2221"/>
                  </a:lnTo>
                  <a:lnTo>
                    <a:pt x="1242" y="2240"/>
                  </a:lnTo>
                  <a:lnTo>
                    <a:pt x="1129" y="22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7" name="Google Shape;2627;p30"/>
            <p:cNvSpPr/>
            <p:nvPr/>
          </p:nvSpPr>
          <p:spPr>
            <a:xfrm>
              <a:off x="9127052" y="4076395"/>
              <a:ext cx="113983" cy="113030"/>
            </a:xfrm>
            <a:custGeom>
              <a:avLst/>
              <a:gdLst/>
              <a:ahLst/>
              <a:cxnLst/>
              <a:rect l="l" t="t" r="r" b="b"/>
              <a:pathLst>
                <a:path w="2259" h="2240" extrusionOk="0">
                  <a:moveTo>
                    <a:pt x="1016" y="0"/>
                  </a:moveTo>
                  <a:lnTo>
                    <a:pt x="903" y="19"/>
                  </a:lnTo>
                  <a:lnTo>
                    <a:pt x="678" y="75"/>
                  </a:lnTo>
                  <a:lnTo>
                    <a:pt x="489" y="188"/>
                  </a:lnTo>
                  <a:lnTo>
                    <a:pt x="320" y="320"/>
                  </a:lnTo>
                  <a:lnTo>
                    <a:pt x="188" y="489"/>
                  </a:lnTo>
                  <a:lnTo>
                    <a:pt x="94" y="678"/>
                  </a:lnTo>
                  <a:lnTo>
                    <a:pt x="19" y="885"/>
                  </a:lnTo>
                  <a:lnTo>
                    <a:pt x="0" y="997"/>
                  </a:lnTo>
                  <a:lnTo>
                    <a:pt x="0" y="1129"/>
                  </a:lnTo>
                  <a:lnTo>
                    <a:pt x="0" y="1242"/>
                  </a:lnTo>
                  <a:lnTo>
                    <a:pt x="19" y="1355"/>
                  </a:lnTo>
                  <a:lnTo>
                    <a:pt x="94" y="1562"/>
                  </a:lnTo>
                  <a:lnTo>
                    <a:pt x="188" y="1750"/>
                  </a:lnTo>
                  <a:lnTo>
                    <a:pt x="320" y="1920"/>
                  </a:lnTo>
                  <a:lnTo>
                    <a:pt x="489" y="2051"/>
                  </a:lnTo>
                  <a:lnTo>
                    <a:pt x="678" y="2164"/>
                  </a:lnTo>
                  <a:lnTo>
                    <a:pt x="903" y="2221"/>
                  </a:lnTo>
                  <a:lnTo>
                    <a:pt x="1016" y="2240"/>
                  </a:lnTo>
                  <a:lnTo>
                    <a:pt x="1242" y="2240"/>
                  </a:lnTo>
                  <a:lnTo>
                    <a:pt x="1355" y="2221"/>
                  </a:lnTo>
                  <a:lnTo>
                    <a:pt x="1562" y="2164"/>
                  </a:lnTo>
                  <a:lnTo>
                    <a:pt x="1750" y="2051"/>
                  </a:lnTo>
                  <a:lnTo>
                    <a:pt x="1920" y="1920"/>
                  </a:lnTo>
                  <a:lnTo>
                    <a:pt x="2070" y="1750"/>
                  </a:lnTo>
                  <a:lnTo>
                    <a:pt x="2164" y="1562"/>
                  </a:lnTo>
                  <a:lnTo>
                    <a:pt x="2240" y="1355"/>
                  </a:lnTo>
                  <a:lnTo>
                    <a:pt x="2240" y="1242"/>
                  </a:lnTo>
                  <a:lnTo>
                    <a:pt x="2258" y="1129"/>
                  </a:lnTo>
                  <a:lnTo>
                    <a:pt x="2240" y="997"/>
                  </a:lnTo>
                  <a:lnTo>
                    <a:pt x="2240" y="885"/>
                  </a:lnTo>
                  <a:lnTo>
                    <a:pt x="2164" y="678"/>
                  </a:lnTo>
                  <a:lnTo>
                    <a:pt x="2070" y="489"/>
                  </a:lnTo>
                  <a:lnTo>
                    <a:pt x="1920" y="320"/>
                  </a:lnTo>
                  <a:lnTo>
                    <a:pt x="1750" y="188"/>
                  </a:lnTo>
                  <a:lnTo>
                    <a:pt x="1562" y="75"/>
                  </a:lnTo>
                  <a:lnTo>
                    <a:pt x="1355" y="19"/>
                  </a:lnTo>
                  <a:lnTo>
                    <a:pt x="124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8" name="Google Shape;2628;p30"/>
            <p:cNvSpPr/>
            <p:nvPr/>
          </p:nvSpPr>
          <p:spPr>
            <a:xfrm>
              <a:off x="9127052" y="4076395"/>
              <a:ext cx="113983" cy="113030"/>
            </a:xfrm>
            <a:custGeom>
              <a:avLst/>
              <a:gdLst/>
              <a:ahLst/>
              <a:cxnLst/>
              <a:rect l="l" t="t" r="r" b="b"/>
              <a:pathLst>
                <a:path w="2259" h="2240" fill="none" extrusionOk="0">
                  <a:moveTo>
                    <a:pt x="2258" y="1129"/>
                  </a:moveTo>
                  <a:lnTo>
                    <a:pt x="2258" y="1129"/>
                  </a:lnTo>
                  <a:lnTo>
                    <a:pt x="2240" y="1242"/>
                  </a:lnTo>
                  <a:lnTo>
                    <a:pt x="2240" y="1355"/>
                  </a:lnTo>
                  <a:lnTo>
                    <a:pt x="2164" y="1562"/>
                  </a:lnTo>
                  <a:lnTo>
                    <a:pt x="2070" y="1750"/>
                  </a:lnTo>
                  <a:lnTo>
                    <a:pt x="1920" y="1920"/>
                  </a:lnTo>
                  <a:lnTo>
                    <a:pt x="1750" y="2051"/>
                  </a:lnTo>
                  <a:lnTo>
                    <a:pt x="1562" y="2164"/>
                  </a:lnTo>
                  <a:lnTo>
                    <a:pt x="1355" y="2221"/>
                  </a:lnTo>
                  <a:lnTo>
                    <a:pt x="1242" y="2240"/>
                  </a:lnTo>
                  <a:lnTo>
                    <a:pt x="1129" y="2240"/>
                  </a:lnTo>
                  <a:lnTo>
                    <a:pt x="1129" y="2240"/>
                  </a:lnTo>
                  <a:lnTo>
                    <a:pt x="1016" y="2240"/>
                  </a:lnTo>
                  <a:lnTo>
                    <a:pt x="903" y="2221"/>
                  </a:lnTo>
                  <a:lnTo>
                    <a:pt x="678" y="2164"/>
                  </a:lnTo>
                  <a:lnTo>
                    <a:pt x="489" y="2051"/>
                  </a:lnTo>
                  <a:lnTo>
                    <a:pt x="320" y="1920"/>
                  </a:lnTo>
                  <a:lnTo>
                    <a:pt x="188" y="1750"/>
                  </a:lnTo>
                  <a:lnTo>
                    <a:pt x="94" y="1562"/>
                  </a:lnTo>
                  <a:lnTo>
                    <a:pt x="19" y="1355"/>
                  </a:lnTo>
                  <a:lnTo>
                    <a:pt x="0" y="1242"/>
                  </a:lnTo>
                  <a:lnTo>
                    <a:pt x="0" y="1129"/>
                  </a:lnTo>
                  <a:lnTo>
                    <a:pt x="0" y="1129"/>
                  </a:lnTo>
                  <a:lnTo>
                    <a:pt x="0" y="997"/>
                  </a:lnTo>
                  <a:lnTo>
                    <a:pt x="19" y="885"/>
                  </a:lnTo>
                  <a:lnTo>
                    <a:pt x="94" y="678"/>
                  </a:lnTo>
                  <a:lnTo>
                    <a:pt x="188" y="489"/>
                  </a:lnTo>
                  <a:lnTo>
                    <a:pt x="320" y="320"/>
                  </a:lnTo>
                  <a:lnTo>
                    <a:pt x="489" y="188"/>
                  </a:lnTo>
                  <a:lnTo>
                    <a:pt x="678" y="75"/>
                  </a:lnTo>
                  <a:lnTo>
                    <a:pt x="903" y="19"/>
                  </a:lnTo>
                  <a:lnTo>
                    <a:pt x="1016" y="0"/>
                  </a:lnTo>
                  <a:lnTo>
                    <a:pt x="1129" y="0"/>
                  </a:lnTo>
                  <a:lnTo>
                    <a:pt x="1129" y="0"/>
                  </a:lnTo>
                  <a:lnTo>
                    <a:pt x="1242" y="0"/>
                  </a:lnTo>
                  <a:lnTo>
                    <a:pt x="1355" y="19"/>
                  </a:lnTo>
                  <a:lnTo>
                    <a:pt x="1562" y="75"/>
                  </a:lnTo>
                  <a:lnTo>
                    <a:pt x="1750" y="188"/>
                  </a:lnTo>
                  <a:lnTo>
                    <a:pt x="1920" y="320"/>
                  </a:lnTo>
                  <a:lnTo>
                    <a:pt x="2070" y="489"/>
                  </a:lnTo>
                  <a:lnTo>
                    <a:pt x="2164" y="678"/>
                  </a:lnTo>
                  <a:lnTo>
                    <a:pt x="2240" y="885"/>
                  </a:lnTo>
                  <a:lnTo>
                    <a:pt x="2240" y="997"/>
                  </a:lnTo>
                  <a:lnTo>
                    <a:pt x="2258" y="11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9" name="Google Shape;2629;p30"/>
            <p:cNvSpPr/>
            <p:nvPr/>
          </p:nvSpPr>
          <p:spPr>
            <a:xfrm>
              <a:off x="9408107" y="2972958"/>
              <a:ext cx="827099" cy="1601096"/>
            </a:xfrm>
            <a:custGeom>
              <a:avLst/>
              <a:gdLst/>
              <a:ahLst/>
              <a:cxnLst/>
              <a:rect l="l" t="t" r="r" b="b"/>
              <a:pathLst>
                <a:path w="16392" h="31730" extrusionOk="0">
                  <a:moveTo>
                    <a:pt x="659" y="0"/>
                  </a:moveTo>
                  <a:lnTo>
                    <a:pt x="0" y="31729"/>
                  </a:lnTo>
                  <a:lnTo>
                    <a:pt x="14943" y="31541"/>
                  </a:lnTo>
                  <a:lnTo>
                    <a:pt x="16392" y="226"/>
                  </a:lnTo>
                  <a:lnTo>
                    <a:pt x="659"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0" name="Google Shape;2630;p30"/>
            <p:cNvSpPr/>
            <p:nvPr/>
          </p:nvSpPr>
          <p:spPr>
            <a:xfrm>
              <a:off x="9408107" y="2972958"/>
              <a:ext cx="827099" cy="1601096"/>
            </a:xfrm>
            <a:custGeom>
              <a:avLst/>
              <a:gdLst/>
              <a:ahLst/>
              <a:cxnLst/>
              <a:rect l="l" t="t" r="r" b="b"/>
              <a:pathLst>
                <a:path w="16392" h="31730" fill="none" extrusionOk="0">
                  <a:moveTo>
                    <a:pt x="659" y="0"/>
                  </a:moveTo>
                  <a:lnTo>
                    <a:pt x="16392" y="226"/>
                  </a:lnTo>
                  <a:lnTo>
                    <a:pt x="14943" y="31541"/>
                  </a:lnTo>
                  <a:lnTo>
                    <a:pt x="0" y="31729"/>
                  </a:lnTo>
                  <a:lnTo>
                    <a:pt x="65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1" name="Google Shape;2631;p30"/>
            <p:cNvSpPr/>
            <p:nvPr/>
          </p:nvSpPr>
          <p:spPr>
            <a:xfrm>
              <a:off x="9461291" y="3028967"/>
              <a:ext cx="739757" cy="1507089"/>
            </a:xfrm>
            <a:custGeom>
              <a:avLst/>
              <a:gdLst/>
              <a:ahLst/>
              <a:cxnLst/>
              <a:rect l="l" t="t" r="r" b="b"/>
              <a:pathLst>
                <a:path w="14661" h="29867" extrusionOk="0">
                  <a:moveTo>
                    <a:pt x="358" y="1"/>
                  </a:moveTo>
                  <a:lnTo>
                    <a:pt x="170" y="14943"/>
                  </a:lnTo>
                  <a:lnTo>
                    <a:pt x="0" y="29866"/>
                  </a:lnTo>
                  <a:lnTo>
                    <a:pt x="13268" y="29866"/>
                  </a:lnTo>
                  <a:lnTo>
                    <a:pt x="14660"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2" name="Google Shape;2632;p30"/>
            <p:cNvSpPr/>
            <p:nvPr/>
          </p:nvSpPr>
          <p:spPr>
            <a:xfrm>
              <a:off x="9461291" y="3028967"/>
              <a:ext cx="739757" cy="1507089"/>
            </a:xfrm>
            <a:custGeom>
              <a:avLst/>
              <a:gdLst/>
              <a:ahLst/>
              <a:cxnLst/>
              <a:rect l="l" t="t" r="r" b="b"/>
              <a:pathLst>
                <a:path w="14661" h="29867" fill="none" extrusionOk="0">
                  <a:moveTo>
                    <a:pt x="358" y="1"/>
                  </a:moveTo>
                  <a:lnTo>
                    <a:pt x="358" y="1"/>
                  </a:lnTo>
                  <a:lnTo>
                    <a:pt x="170" y="14943"/>
                  </a:lnTo>
                  <a:lnTo>
                    <a:pt x="0" y="29866"/>
                  </a:lnTo>
                  <a:lnTo>
                    <a:pt x="13268" y="29866"/>
                  </a:lnTo>
                  <a:lnTo>
                    <a:pt x="14660" y="1"/>
                  </a:lnTo>
                  <a:lnTo>
                    <a:pt x="35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3" name="Google Shape;2633;p30"/>
            <p:cNvSpPr/>
            <p:nvPr/>
          </p:nvSpPr>
          <p:spPr>
            <a:xfrm>
              <a:off x="9961690" y="3589213"/>
              <a:ext cx="151070" cy="151077"/>
            </a:xfrm>
            <a:custGeom>
              <a:avLst/>
              <a:gdLst/>
              <a:ahLst/>
              <a:cxnLst/>
              <a:rect l="l" t="t" r="r" b="b"/>
              <a:pathLst>
                <a:path w="2994" h="2994" extrusionOk="0">
                  <a:moveTo>
                    <a:pt x="1619" y="377"/>
                  </a:moveTo>
                  <a:lnTo>
                    <a:pt x="1732" y="396"/>
                  </a:lnTo>
                  <a:lnTo>
                    <a:pt x="1939" y="453"/>
                  </a:lnTo>
                  <a:lnTo>
                    <a:pt x="2128" y="565"/>
                  </a:lnTo>
                  <a:lnTo>
                    <a:pt x="2297" y="697"/>
                  </a:lnTo>
                  <a:lnTo>
                    <a:pt x="2429" y="867"/>
                  </a:lnTo>
                  <a:lnTo>
                    <a:pt x="2542" y="1055"/>
                  </a:lnTo>
                  <a:lnTo>
                    <a:pt x="2598" y="1262"/>
                  </a:lnTo>
                  <a:lnTo>
                    <a:pt x="2617" y="1375"/>
                  </a:lnTo>
                  <a:lnTo>
                    <a:pt x="2636" y="1506"/>
                  </a:lnTo>
                  <a:lnTo>
                    <a:pt x="2617" y="1619"/>
                  </a:lnTo>
                  <a:lnTo>
                    <a:pt x="2598" y="1732"/>
                  </a:lnTo>
                  <a:lnTo>
                    <a:pt x="2542" y="1939"/>
                  </a:lnTo>
                  <a:lnTo>
                    <a:pt x="2429" y="2127"/>
                  </a:lnTo>
                  <a:lnTo>
                    <a:pt x="2297" y="2297"/>
                  </a:lnTo>
                  <a:lnTo>
                    <a:pt x="2128" y="2429"/>
                  </a:lnTo>
                  <a:lnTo>
                    <a:pt x="1939" y="2541"/>
                  </a:lnTo>
                  <a:lnTo>
                    <a:pt x="1732" y="2598"/>
                  </a:lnTo>
                  <a:lnTo>
                    <a:pt x="1619" y="2617"/>
                  </a:lnTo>
                  <a:lnTo>
                    <a:pt x="1394" y="2617"/>
                  </a:lnTo>
                  <a:lnTo>
                    <a:pt x="1281" y="2598"/>
                  </a:lnTo>
                  <a:lnTo>
                    <a:pt x="1055" y="2541"/>
                  </a:lnTo>
                  <a:lnTo>
                    <a:pt x="867" y="2429"/>
                  </a:lnTo>
                  <a:lnTo>
                    <a:pt x="697" y="2297"/>
                  </a:lnTo>
                  <a:lnTo>
                    <a:pt x="566" y="2127"/>
                  </a:lnTo>
                  <a:lnTo>
                    <a:pt x="453" y="1939"/>
                  </a:lnTo>
                  <a:lnTo>
                    <a:pt x="396" y="1732"/>
                  </a:lnTo>
                  <a:lnTo>
                    <a:pt x="377" y="1619"/>
                  </a:lnTo>
                  <a:lnTo>
                    <a:pt x="377" y="1506"/>
                  </a:lnTo>
                  <a:lnTo>
                    <a:pt x="377" y="1375"/>
                  </a:lnTo>
                  <a:lnTo>
                    <a:pt x="396" y="1262"/>
                  </a:lnTo>
                  <a:lnTo>
                    <a:pt x="453" y="1055"/>
                  </a:lnTo>
                  <a:lnTo>
                    <a:pt x="566" y="867"/>
                  </a:lnTo>
                  <a:lnTo>
                    <a:pt x="697" y="697"/>
                  </a:lnTo>
                  <a:lnTo>
                    <a:pt x="867" y="565"/>
                  </a:lnTo>
                  <a:lnTo>
                    <a:pt x="1055" y="453"/>
                  </a:lnTo>
                  <a:lnTo>
                    <a:pt x="1281" y="396"/>
                  </a:lnTo>
                  <a:lnTo>
                    <a:pt x="1394" y="377"/>
                  </a:lnTo>
                  <a:close/>
                  <a:moveTo>
                    <a:pt x="1506" y="1"/>
                  </a:moveTo>
                  <a:lnTo>
                    <a:pt x="1356" y="20"/>
                  </a:lnTo>
                  <a:lnTo>
                    <a:pt x="1205" y="39"/>
                  </a:lnTo>
                  <a:lnTo>
                    <a:pt x="1055" y="76"/>
                  </a:lnTo>
                  <a:lnTo>
                    <a:pt x="923" y="114"/>
                  </a:lnTo>
                  <a:lnTo>
                    <a:pt x="791" y="189"/>
                  </a:lnTo>
                  <a:lnTo>
                    <a:pt x="660" y="264"/>
                  </a:lnTo>
                  <a:lnTo>
                    <a:pt x="547" y="340"/>
                  </a:lnTo>
                  <a:lnTo>
                    <a:pt x="453" y="434"/>
                  </a:lnTo>
                  <a:lnTo>
                    <a:pt x="340" y="547"/>
                  </a:lnTo>
                  <a:lnTo>
                    <a:pt x="264" y="660"/>
                  </a:lnTo>
                  <a:lnTo>
                    <a:pt x="189" y="791"/>
                  </a:lnTo>
                  <a:lnTo>
                    <a:pt x="133" y="923"/>
                  </a:lnTo>
                  <a:lnTo>
                    <a:pt x="76" y="1055"/>
                  </a:lnTo>
                  <a:lnTo>
                    <a:pt x="39" y="1205"/>
                  </a:lnTo>
                  <a:lnTo>
                    <a:pt x="20" y="1337"/>
                  </a:lnTo>
                  <a:lnTo>
                    <a:pt x="1" y="1506"/>
                  </a:lnTo>
                  <a:lnTo>
                    <a:pt x="20" y="1657"/>
                  </a:lnTo>
                  <a:lnTo>
                    <a:pt x="39" y="1808"/>
                  </a:lnTo>
                  <a:lnTo>
                    <a:pt x="76" y="1939"/>
                  </a:lnTo>
                  <a:lnTo>
                    <a:pt x="133" y="2071"/>
                  </a:lnTo>
                  <a:lnTo>
                    <a:pt x="189" y="2203"/>
                  </a:lnTo>
                  <a:lnTo>
                    <a:pt x="264" y="2334"/>
                  </a:lnTo>
                  <a:lnTo>
                    <a:pt x="340" y="2447"/>
                  </a:lnTo>
                  <a:lnTo>
                    <a:pt x="453" y="2560"/>
                  </a:lnTo>
                  <a:lnTo>
                    <a:pt x="547" y="2654"/>
                  </a:lnTo>
                  <a:lnTo>
                    <a:pt x="660" y="2730"/>
                  </a:lnTo>
                  <a:lnTo>
                    <a:pt x="791" y="2805"/>
                  </a:lnTo>
                  <a:lnTo>
                    <a:pt x="923" y="2880"/>
                  </a:lnTo>
                  <a:lnTo>
                    <a:pt x="1055" y="2918"/>
                  </a:lnTo>
                  <a:lnTo>
                    <a:pt x="1205" y="2955"/>
                  </a:lnTo>
                  <a:lnTo>
                    <a:pt x="1356" y="2974"/>
                  </a:lnTo>
                  <a:lnTo>
                    <a:pt x="1506" y="2993"/>
                  </a:lnTo>
                  <a:lnTo>
                    <a:pt x="1657" y="2974"/>
                  </a:lnTo>
                  <a:lnTo>
                    <a:pt x="1808" y="2955"/>
                  </a:lnTo>
                  <a:lnTo>
                    <a:pt x="1939" y="2918"/>
                  </a:lnTo>
                  <a:lnTo>
                    <a:pt x="2071" y="2880"/>
                  </a:lnTo>
                  <a:lnTo>
                    <a:pt x="2203" y="2805"/>
                  </a:lnTo>
                  <a:lnTo>
                    <a:pt x="2335" y="2730"/>
                  </a:lnTo>
                  <a:lnTo>
                    <a:pt x="2447" y="2654"/>
                  </a:lnTo>
                  <a:lnTo>
                    <a:pt x="2560" y="2560"/>
                  </a:lnTo>
                  <a:lnTo>
                    <a:pt x="2654" y="2447"/>
                  </a:lnTo>
                  <a:lnTo>
                    <a:pt x="2730" y="2334"/>
                  </a:lnTo>
                  <a:lnTo>
                    <a:pt x="2805" y="2203"/>
                  </a:lnTo>
                  <a:lnTo>
                    <a:pt x="2880" y="2071"/>
                  </a:lnTo>
                  <a:lnTo>
                    <a:pt x="2918" y="1939"/>
                  </a:lnTo>
                  <a:lnTo>
                    <a:pt x="2956" y="1808"/>
                  </a:lnTo>
                  <a:lnTo>
                    <a:pt x="2974" y="1657"/>
                  </a:lnTo>
                  <a:lnTo>
                    <a:pt x="2993" y="1506"/>
                  </a:lnTo>
                  <a:lnTo>
                    <a:pt x="2974" y="1337"/>
                  </a:lnTo>
                  <a:lnTo>
                    <a:pt x="2956" y="1205"/>
                  </a:lnTo>
                  <a:lnTo>
                    <a:pt x="2918" y="1055"/>
                  </a:lnTo>
                  <a:lnTo>
                    <a:pt x="2880" y="923"/>
                  </a:lnTo>
                  <a:lnTo>
                    <a:pt x="2805" y="791"/>
                  </a:lnTo>
                  <a:lnTo>
                    <a:pt x="2730" y="660"/>
                  </a:lnTo>
                  <a:lnTo>
                    <a:pt x="2654" y="547"/>
                  </a:lnTo>
                  <a:lnTo>
                    <a:pt x="2560" y="434"/>
                  </a:lnTo>
                  <a:lnTo>
                    <a:pt x="2447" y="340"/>
                  </a:lnTo>
                  <a:lnTo>
                    <a:pt x="2335" y="264"/>
                  </a:lnTo>
                  <a:lnTo>
                    <a:pt x="2203" y="189"/>
                  </a:lnTo>
                  <a:lnTo>
                    <a:pt x="2071" y="114"/>
                  </a:lnTo>
                  <a:lnTo>
                    <a:pt x="1939" y="76"/>
                  </a:lnTo>
                  <a:lnTo>
                    <a:pt x="1808" y="39"/>
                  </a:lnTo>
                  <a:lnTo>
                    <a:pt x="1657" y="20"/>
                  </a:lnTo>
                  <a:lnTo>
                    <a:pt x="15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4" name="Google Shape;2634;p30"/>
            <p:cNvSpPr/>
            <p:nvPr/>
          </p:nvSpPr>
          <p:spPr>
            <a:xfrm>
              <a:off x="9980713" y="3608236"/>
              <a:ext cx="113983" cy="113030"/>
            </a:xfrm>
            <a:custGeom>
              <a:avLst/>
              <a:gdLst/>
              <a:ahLst/>
              <a:cxnLst/>
              <a:rect l="l" t="t" r="r" b="b"/>
              <a:pathLst>
                <a:path w="2259" h="2240" fill="none" extrusionOk="0">
                  <a:moveTo>
                    <a:pt x="1129" y="2240"/>
                  </a:moveTo>
                  <a:lnTo>
                    <a:pt x="1129" y="2240"/>
                  </a:lnTo>
                  <a:lnTo>
                    <a:pt x="1017" y="2240"/>
                  </a:lnTo>
                  <a:lnTo>
                    <a:pt x="904" y="2221"/>
                  </a:lnTo>
                  <a:lnTo>
                    <a:pt x="678" y="2164"/>
                  </a:lnTo>
                  <a:lnTo>
                    <a:pt x="490" y="2052"/>
                  </a:lnTo>
                  <a:lnTo>
                    <a:pt x="320" y="1920"/>
                  </a:lnTo>
                  <a:lnTo>
                    <a:pt x="189" y="1750"/>
                  </a:lnTo>
                  <a:lnTo>
                    <a:pt x="76" y="1562"/>
                  </a:lnTo>
                  <a:lnTo>
                    <a:pt x="19" y="1355"/>
                  </a:lnTo>
                  <a:lnTo>
                    <a:pt x="0" y="1242"/>
                  </a:lnTo>
                  <a:lnTo>
                    <a:pt x="0" y="1129"/>
                  </a:lnTo>
                  <a:lnTo>
                    <a:pt x="0" y="1129"/>
                  </a:lnTo>
                  <a:lnTo>
                    <a:pt x="0" y="998"/>
                  </a:lnTo>
                  <a:lnTo>
                    <a:pt x="19" y="885"/>
                  </a:lnTo>
                  <a:lnTo>
                    <a:pt x="76" y="678"/>
                  </a:lnTo>
                  <a:lnTo>
                    <a:pt x="189" y="490"/>
                  </a:lnTo>
                  <a:lnTo>
                    <a:pt x="320" y="320"/>
                  </a:lnTo>
                  <a:lnTo>
                    <a:pt x="490" y="188"/>
                  </a:lnTo>
                  <a:lnTo>
                    <a:pt x="678" y="76"/>
                  </a:lnTo>
                  <a:lnTo>
                    <a:pt x="904" y="19"/>
                  </a:lnTo>
                  <a:lnTo>
                    <a:pt x="1017" y="0"/>
                  </a:lnTo>
                  <a:lnTo>
                    <a:pt x="1129" y="0"/>
                  </a:lnTo>
                  <a:lnTo>
                    <a:pt x="1129" y="0"/>
                  </a:lnTo>
                  <a:lnTo>
                    <a:pt x="1242" y="0"/>
                  </a:lnTo>
                  <a:lnTo>
                    <a:pt x="1355" y="19"/>
                  </a:lnTo>
                  <a:lnTo>
                    <a:pt x="1562" y="76"/>
                  </a:lnTo>
                  <a:lnTo>
                    <a:pt x="1751" y="188"/>
                  </a:lnTo>
                  <a:lnTo>
                    <a:pt x="1920" y="320"/>
                  </a:lnTo>
                  <a:lnTo>
                    <a:pt x="2052" y="490"/>
                  </a:lnTo>
                  <a:lnTo>
                    <a:pt x="2165" y="678"/>
                  </a:lnTo>
                  <a:lnTo>
                    <a:pt x="2221" y="885"/>
                  </a:lnTo>
                  <a:lnTo>
                    <a:pt x="2240" y="998"/>
                  </a:lnTo>
                  <a:lnTo>
                    <a:pt x="2259" y="1129"/>
                  </a:lnTo>
                  <a:lnTo>
                    <a:pt x="2259" y="1129"/>
                  </a:lnTo>
                  <a:lnTo>
                    <a:pt x="2240" y="1242"/>
                  </a:lnTo>
                  <a:lnTo>
                    <a:pt x="2221" y="1355"/>
                  </a:lnTo>
                  <a:lnTo>
                    <a:pt x="2165" y="1562"/>
                  </a:lnTo>
                  <a:lnTo>
                    <a:pt x="2052" y="1750"/>
                  </a:lnTo>
                  <a:lnTo>
                    <a:pt x="1920" y="1920"/>
                  </a:lnTo>
                  <a:lnTo>
                    <a:pt x="1751" y="2052"/>
                  </a:lnTo>
                  <a:lnTo>
                    <a:pt x="1562" y="2164"/>
                  </a:lnTo>
                  <a:lnTo>
                    <a:pt x="1355" y="2221"/>
                  </a:lnTo>
                  <a:lnTo>
                    <a:pt x="1242" y="2240"/>
                  </a:lnTo>
                  <a:lnTo>
                    <a:pt x="1129" y="22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5" name="Google Shape;2635;p30"/>
            <p:cNvSpPr/>
            <p:nvPr/>
          </p:nvSpPr>
          <p:spPr>
            <a:xfrm>
              <a:off x="9980713" y="3608236"/>
              <a:ext cx="113983" cy="113030"/>
            </a:xfrm>
            <a:custGeom>
              <a:avLst/>
              <a:gdLst/>
              <a:ahLst/>
              <a:cxnLst/>
              <a:rect l="l" t="t" r="r" b="b"/>
              <a:pathLst>
                <a:path w="2259" h="2240" extrusionOk="0">
                  <a:moveTo>
                    <a:pt x="1017" y="0"/>
                  </a:moveTo>
                  <a:lnTo>
                    <a:pt x="904" y="19"/>
                  </a:lnTo>
                  <a:lnTo>
                    <a:pt x="678" y="76"/>
                  </a:lnTo>
                  <a:lnTo>
                    <a:pt x="490" y="188"/>
                  </a:lnTo>
                  <a:lnTo>
                    <a:pt x="320" y="320"/>
                  </a:lnTo>
                  <a:lnTo>
                    <a:pt x="189" y="490"/>
                  </a:lnTo>
                  <a:lnTo>
                    <a:pt x="76" y="678"/>
                  </a:lnTo>
                  <a:lnTo>
                    <a:pt x="19" y="885"/>
                  </a:lnTo>
                  <a:lnTo>
                    <a:pt x="0" y="998"/>
                  </a:lnTo>
                  <a:lnTo>
                    <a:pt x="0" y="1129"/>
                  </a:lnTo>
                  <a:lnTo>
                    <a:pt x="0" y="1242"/>
                  </a:lnTo>
                  <a:lnTo>
                    <a:pt x="19" y="1355"/>
                  </a:lnTo>
                  <a:lnTo>
                    <a:pt x="76" y="1562"/>
                  </a:lnTo>
                  <a:lnTo>
                    <a:pt x="189" y="1750"/>
                  </a:lnTo>
                  <a:lnTo>
                    <a:pt x="320" y="1920"/>
                  </a:lnTo>
                  <a:lnTo>
                    <a:pt x="490" y="2052"/>
                  </a:lnTo>
                  <a:lnTo>
                    <a:pt x="678" y="2164"/>
                  </a:lnTo>
                  <a:lnTo>
                    <a:pt x="904" y="2221"/>
                  </a:lnTo>
                  <a:lnTo>
                    <a:pt x="1017" y="2240"/>
                  </a:lnTo>
                  <a:lnTo>
                    <a:pt x="1242" y="2240"/>
                  </a:lnTo>
                  <a:lnTo>
                    <a:pt x="1355" y="2221"/>
                  </a:lnTo>
                  <a:lnTo>
                    <a:pt x="1562" y="2164"/>
                  </a:lnTo>
                  <a:lnTo>
                    <a:pt x="1751" y="2052"/>
                  </a:lnTo>
                  <a:lnTo>
                    <a:pt x="1920" y="1920"/>
                  </a:lnTo>
                  <a:lnTo>
                    <a:pt x="2052" y="1750"/>
                  </a:lnTo>
                  <a:lnTo>
                    <a:pt x="2165" y="1562"/>
                  </a:lnTo>
                  <a:lnTo>
                    <a:pt x="2221" y="1355"/>
                  </a:lnTo>
                  <a:lnTo>
                    <a:pt x="2240" y="1242"/>
                  </a:lnTo>
                  <a:lnTo>
                    <a:pt x="2259" y="1129"/>
                  </a:lnTo>
                  <a:lnTo>
                    <a:pt x="2240" y="998"/>
                  </a:lnTo>
                  <a:lnTo>
                    <a:pt x="2221" y="885"/>
                  </a:lnTo>
                  <a:lnTo>
                    <a:pt x="2165" y="678"/>
                  </a:lnTo>
                  <a:lnTo>
                    <a:pt x="2052" y="490"/>
                  </a:lnTo>
                  <a:lnTo>
                    <a:pt x="1920" y="320"/>
                  </a:lnTo>
                  <a:lnTo>
                    <a:pt x="1751" y="188"/>
                  </a:lnTo>
                  <a:lnTo>
                    <a:pt x="1562" y="76"/>
                  </a:lnTo>
                  <a:lnTo>
                    <a:pt x="1355" y="19"/>
                  </a:lnTo>
                  <a:lnTo>
                    <a:pt x="124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6" name="Google Shape;2636;p30"/>
            <p:cNvSpPr/>
            <p:nvPr/>
          </p:nvSpPr>
          <p:spPr>
            <a:xfrm>
              <a:off x="9980713" y="3608236"/>
              <a:ext cx="113983" cy="113030"/>
            </a:xfrm>
            <a:custGeom>
              <a:avLst/>
              <a:gdLst/>
              <a:ahLst/>
              <a:cxnLst/>
              <a:rect l="l" t="t" r="r" b="b"/>
              <a:pathLst>
                <a:path w="2259" h="2240" fill="none" extrusionOk="0">
                  <a:moveTo>
                    <a:pt x="2259" y="1129"/>
                  </a:moveTo>
                  <a:lnTo>
                    <a:pt x="2259" y="1129"/>
                  </a:lnTo>
                  <a:lnTo>
                    <a:pt x="2240" y="1242"/>
                  </a:lnTo>
                  <a:lnTo>
                    <a:pt x="2221" y="1355"/>
                  </a:lnTo>
                  <a:lnTo>
                    <a:pt x="2165" y="1562"/>
                  </a:lnTo>
                  <a:lnTo>
                    <a:pt x="2052" y="1750"/>
                  </a:lnTo>
                  <a:lnTo>
                    <a:pt x="1920" y="1920"/>
                  </a:lnTo>
                  <a:lnTo>
                    <a:pt x="1751" y="2052"/>
                  </a:lnTo>
                  <a:lnTo>
                    <a:pt x="1562" y="2164"/>
                  </a:lnTo>
                  <a:lnTo>
                    <a:pt x="1355" y="2221"/>
                  </a:lnTo>
                  <a:lnTo>
                    <a:pt x="1242" y="2240"/>
                  </a:lnTo>
                  <a:lnTo>
                    <a:pt x="1129" y="2240"/>
                  </a:lnTo>
                  <a:lnTo>
                    <a:pt x="1129" y="2240"/>
                  </a:lnTo>
                  <a:lnTo>
                    <a:pt x="1017" y="2240"/>
                  </a:lnTo>
                  <a:lnTo>
                    <a:pt x="904" y="2221"/>
                  </a:lnTo>
                  <a:lnTo>
                    <a:pt x="678" y="2164"/>
                  </a:lnTo>
                  <a:lnTo>
                    <a:pt x="490" y="2052"/>
                  </a:lnTo>
                  <a:lnTo>
                    <a:pt x="320" y="1920"/>
                  </a:lnTo>
                  <a:lnTo>
                    <a:pt x="189" y="1750"/>
                  </a:lnTo>
                  <a:lnTo>
                    <a:pt x="76" y="1562"/>
                  </a:lnTo>
                  <a:lnTo>
                    <a:pt x="19" y="1355"/>
                  </a:lnTo>
                  <a:lnTo>
                    <a:pt x="0" y="1242"/>
                  </a:lnTo>
                  <a:lnTo>
                    <a:pt x="0" y="1129"/>
                  </a:lnTo>
                  <a:lnTo>
                    <a:pt x="0" y="1129"/>
                  </a:lnTo>
                  <a:lnTo>
                    <a:pt x="0" y="998"/>
                  </a:lnTo>
                  <a:lnTo>
                    <a:pt x="19" y="885"/>
                  </a:lnTo>
                  <a:lnTo>
                    <a:pt x="76" y="678"/>
                  </a:lnTo>
                  <a:lnTo>
                    <a:pt x="189" y="490"/>
                  </a:lnTo>
                  <a:lnTo>
                    <a:pt x="320" y="320"/>
                  </a:lnTo>
                  <a:lnTo>
                    <a:pt x="490" y="188"/>
                  </a:lnTo>
                  <a:lnTo>
                    <a:pt x="678" y="76"/>
                  </a:lnTo>
                  <a:lnTo>
                    <a:pt x="904" y="19"/>
                  </a:lnTo>
                  <a:lnTo>
                    <a:pt x="1017" y="0"/>
                  </a:lnTo>
                  <a:lnTo>
                    <a:pt x="1129" y="0"/>
                  </a:lnTo>
                  <a:lnTo>
                    <a:pt x="1129" y="0"/>
                  </a:lnTo>
                  <a:lnTo>
                    <a:pt x="1242" y="0"/>
                  </a:lnTo>
                  <a:lnTo>
                    <a:pt x="1355" y="19"/>
                  </a:lnTo>
                  <a:lnTo>
                    <a:pt x="1562" y="76"/>
                  </a:lnTo>
                  <a:lnTo>
                    <a:pt x="1751" y="188"/>
                  </a:lnTo>
                  <a:lnTo>
                    <a:pt x="1920" y="320"/>
                  </a:lnTo>
                  <a:lnTo>
                    <a:pt x="2052" y="490"/>
                  </a:lnTo>
                  <a:lnTo>
                    <a:pt x="2165" y="678"/>
                  </a:lnTo>
                  <a:lnTo>
                    <a:pt x="2221" y="885"/>
                  </a:lnTo>
                  <a:lnTo>
                    <a:pt x="2240" y="998"/>
                  </a:lnTo>
                  <a:lnTo>
                    <a:pt x="2259" y="11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7" name="Google Shape;2637;p30"/>
            <p:cNvSpPr/>
            <p:nvPr/>
          </p:nvSpPr>
          <p:spPr>
            <a:xfrm>
              <a:off x="10043382" y="3623424"/>
              <a:ext cx="38045" cy="54194"/>
            </a:xfrm>
            <a:custGeom>
              <a:avLst/>
              <a:gdLst/>
              <a:ahLst/>
              <a:cxnLst/>
              <a:rect l="l" t="t" r="r" b="b"/>
              <a:pathLst>
                <a:path w="754" h="1074" extrusionOk="0">
                  <a:moveTo>
                    <a:pt x="113" y="0"/>
                  </a:moveTo>
                  <a:lnTo>
                    <a:pt x="57" y="19"/>
                  </a:lnTo>
                  <a:lnTo>
                    <a:pt x="19" y="76"/>
                  </a:lnTo>
                  <a:lnTo>
                    <a:pt x="0" y="94"/>
                  </a:lnTo>
                  <a:lnTo>
                    <a:pt x="19" y="132"/>
                  </a:lnTo>
                  <a:lnTo>
                    <a:pt x="38" y="151"/>
                  </a:lnTo>
                  <a:lnTo>
                    <a:pt x="76" y="170"/>
                  </a:lnTo>
                  <a:lnTo>
                    <a:pt x="94" y="151"/>
                  </a:lnTo>
                  <a:lnTo>
                    <a:pt x="245" y="358"/>
                  </a:lnTo>
                  <a:lnTo>
                    <a:pt x="320" y="471"/>
                  </a:lnTo>
                  <a:lnTo>
                    <a:pt x="358" y="603"/>
                  </a:lnTo>
                  <a:lnTo>
                    <a:pt x="377" y="715"/>
                  </a:lnTo>
                  <a:lnTo>
                    <a:pt x="396" y="828"/>
                  </a:lnTo>
                  <a:lnTo>
                    <a:pt x="433" y="941"/>
                  </a:lnTo>
                  <a:lnTo>
                    <a:pt x="452" y="979"/>
                  </a:lnTo>
                  <a:lnTo>
                    <a:pt x="490" y="1035"/>
                  </a:lnTo>
                  <a:lnTo>
                    <a:pt x="546" y="1054"/>
                  </a:lnTo>
                  <a:lnTo>
                    <a:pt x="584" y="1073"/>
                  </a:lnTo>
                  <a:lnTo>
                    <a:pt x="621" y="1054"/>
                  </a:lnTo>
                  <a:lnTo>
                    <a:pt x="678" y="1035"/>
                  </a:lnTo>
                  <a:lnTo>
                    <a:pt x="734" y="941"/>
                  </a:lnTo>
                  <a:lnTo>
                    <a:pt x="753" y="847"/>
                  </a:lnTo>
                  <a:lnTo>
                    <a:pt x="753" y="753"/>
                  </a:lnTo>
                  <a:lnTo>
                    <a:pt x="734" y="640"/>
                  </a:lnTo>
                  <a:lnTo>
                    <a:pt x="678" y="546"/>
                  </a:lnTo>
                  <a:lnTo>
                    <a:pt x="640" y="433"/>
                  </a:lnTo>
                  <a:lnTo>
                    <a:pt x="527" y="283"/>
                  </a:lnTo>
                  <a:lnTo>
                    <a:pt x="452" y="207"/>
                  </a:lnTo>
                  <a:lnTo>
                    <a:pt x="358" y="113"/>
                  </a:lnTo>
                  <a:lnTo>
                    <a:pt x="245" y="19"/>
                  </a:lnTo>
                  <a:lnTo>
                    <a:pt x="170"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 name="Google Shape;3056;p33">
            <a:extLst>
              <a:ext uri="{FF2B5EF4-FFF2-40B4-BE49-F238E27FC236}">
                <a16:creationId xmlns:a16="http://schemas.microsoft.com/office/drawing/2014/main" id="{765CE30C-DF47-550F-BF6E-5AA5A441EB3F}"/>
              </a:ext>
            </a:extLst>
          </p:cNvPr>
          <p:cNvGrpSpPr/>
          <p:nvPr/>
        </p:nvGrpSpPr>
        <p:grpSpPr>
          <a:xfrm>
            <a:off x="4810606" y="5046971"/>
            <a:ext cx="2570791" cy="1589195"/>
            <a:chOff x="3607954" y="3785228"/>
            <a:chExt cx="1928093" cy="1191896"/>
          </a:xfrm>
        </p:grpSpPr>
        <p:grpSp>
          <p:nvGrpSpPr>
            <p:cNvPr id="5" name="Google Shape;3057;p33">
              <a:extLst>
                <a:ext uri="{FF2B5EF4-FFF2-40B4-BE49-F238E27FC236}">
                  <a16:creationId xmlns:a16="http://schemas.microsoft.com/office/drawing/2014/main" id="{EA3C733F-3477-66DC-1AB5-5E038A93846A}"/>
                </a:ext>
              </a:extLst>
            </p:cNvPr>
            <p:cNvGrpSpPr/>
            <p:nvPr/>
          </p:nvGrpSpPr>
          <p:grpSpPr>
            <a:xfrm>
              <a:off x="3607954" y="4293957"/>
              <a:ext cx="1928093" cy="683168"/>
              <a:chOff x="3607954" y="4217757"/>
              <a:chExt cx="1928093" cy="683168"/>
            </a:xfrm>
          </p:grpSpPr>
          <p:sp>
            <p:nvSpPr>
              <p:cNvPr id="23" name="Google Shape;3058;p33">
                <a:extLst>
                  <a:ext uri="{FF2B5EF4-FFF2-40B4-BE49-F238E27FC236}">
                    <a16:creationId xmlns:a16="http://schemas.microsoft.com/office/drawing/2014/main" id="{15E4C55D-4CC8-5D83-E577-5023A6663002}"/>
                  </a:ext>
                </a:extLst>
              </p:cNvPr>
              <p:cNvSpPr/>
              <p:nvPr/>
            </p:nvSpPr>
            <p:spPr>
              <a:xfrm>
                <a:off x="3663150" y="4777500"/>
                <a:ext cx="1872896" cy="123425"/>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3059;p33">
                <a:extLst>
                  <a:ext uri="{FF2B5EF4-FFF2-40B4-BE49-F238E27FC236}">
                    <a16:creationId xmlns:a16="http://schemas.microsoft.com/office/drawing/2014/main" id="{E4988283-8763-DE04-4C93-EBB5D16AAB42}"/>
                  </a:ext>
                </a:extLst>
              </p:cNvPr>
              <p:cNvSpPr/>
              <p:nvPr/>
            </p:nvSpPr>
            <p:spPr>
              <a:xfrm>
                <a:off x="3888088" y="4322949"/>
                <a:ext cx="277533" cy="537884"/>
              </a:xfrm>
              <a:custGeom>
                <a:avLst/>
                <a:gdLst/>
                <a:ahLst/>
                <a:cxnLst/>
                <a:rect l="l" t="t" r="r" b="b"/>
                <a:pathLst>
                  <a:path w="10031" h="19441" extrusionOk="0">
                    <a:moveTo>
                      <a:pt x="3745" y="0"/>
                    </a:moveTo>
                    <a:lnTo>
                      <a:pt x="0" y="19440"/>
                    </a:lnTo>
                    <a:lnTo>
                      <a:pt x="1186" y="19440"/>
                    </a:lnTo>
                    <a:lnTo>
                      <a:pt x="1003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060;p33">
                <a:extLst>
                  <a:ext uri="{FF2B5EF4-FFF2-40B4-BE49-F238E27FC236}">
                    <a16:creationId xmlns:a16="http://schemas.microsoft.com/office/drawing/2014/main" id="{51234654-FFF1-19A2-8A44-E6B3225BDCE2}"/>
                  </a:ext>
                </a:extLst>
              </p:cNvPr>
              <p:cNvSpPr/>
              <p:nvPr/>
            </p:nvSpPr>
            <p:spPr>
              <a:xfrm>
                <a:off x="3971893" y="4327625"/>
                <a:ext cx="191653" cy="96892"/>
              </a:xfrm>
              <a:custGeom>
                <a:avLst/>
                <a:gdLst/>
                <a:ahLst/>
                <a:cxnLst/>
                <a:rect l="l" t="t" r="r" b="b"/>
                <a:pathLst>
                  <a:path w="6927" h="3502" extrusionOk="0">
                    <a:moveTo>
                      <a:pt x="6926" y="1"/>
                    </a:moveTo>
                    <a:lnTo>
                      <a:pt x="603" y="396"/>
                    </a:lnTo>
                    <a:lnTo>
                      <a:pt x="1" y="3501"/>
                    </a:lnTo>
                    <a:lnTo>
                      <a:pt x="1" y="3501"/>
                    </a:lnTo>
                    <a:lnTo>
                      <a:pt x="5722" y="2635"/>
                    </a:lnTo>
                    <a:lnTo>
                      <a:pt x="6926" y="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061;p33">
                <a:extLst>
                  <a:ext uri="{FF2B5EF4-FFF2-40B4-BE49-F238E27FC236}">
                    <a16:creationId xmlns:a16="http://schemas.microsoft.com/office/drawing/2014/main" id="{BAE10B1F-E77B-A2C1-A4C8-06CC108408F1}"/>
                  </a:ext>
                </a:extLst>
              </p:cNvPr>
              <p:cNvSpPr/>
              <p:nvPr/>
            </p:nvSpPr>
            <p:spPr>
              <a:xfrm>
                <a:off x="4909631" y="4322949"/>
                <a:ext cx="278086" cy="537884"/>
              </a:xfrm>
              <a:custGeom>
                <a:avLst/>
                <a:gdLst/>
                <a:ahLst/>
                <a:cxnLst/>
                <a:rect l="l" t="t" r="r" b="b"/>
                <a:pathLst>
                  <a:path w="10051" h="19441" extrusionOk="0">
                    <a:moveTo>
                      <a:pt x="1" y="0"/>
                    </a:moveTo>
                    <a:lnTo>
                      <a:pt x="8865" y="19440"/>
                    </a:lnTo>
                    <a:lnTo>
                      <a:pt x="10050" y="19440"/>
                    </a:lnTo>
                    <a:lnTo>
                      <a:pt x="6305"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062;p33">
                <a:extLst>
                  <a:ext uri="{FF2B5EF4-FFF2-40B4-BE49-F238E27FC236}">
                    <a16:creationId xmlns:a16="http://schemas.microsoft.com/office/drawing/2014/main" id="{51094DF8-EC78-B51A-CDB6-511334B91A24}"/>
                  </a:ext>
                </a:extLst>
              </p:cNvPr>
              <p:cNvSpPr/>
              <p:nvPr/>
            </p:nvSpPr>
            <p:spPr>
              <a:xfrm>
                <a:off x="4911734" y="4327625"/>
                <a:ext cx="191625" cy="96892"/>
              </a:xfrm>
              <a:custGeom>
                <a:avLst/>
                <a:gdLst/>
                <a:ahLst/>
                <a:cxnLst/>
                <a:rect l="l" t="t" r="r" b="b"/>
                <a:pathLst>
                  <a:path w="6926" h="3502" extrusionOk="0">
                    <a:moveTo>
                      <a:pt x="0" y="1"/>
                    </a:moveTo>
                    <a:lnTo>
                      <a:pt x="1205" y="2635"/>
                    </a:lnTo>
                    <a:lnTo>
                      <a:pt x="6926" y="3501"/>
                    </a:lnTo>
                    <a:lnTo>
                      <a:pt x="6926" y="3501"/>
                    </a:lnTo>
                    <a:lnTo>
                      <a:pt x="6323" y="396"/>
                    </a:lnTo>
                    <a:lnTo>
                      <a:pt x="0" y="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063;p33">
                <a:extLst>
                  <a:ext uri="{FF2B5EF4-FFF2-40B4-BE49-F238E27FC236}">
                    <a16:creationId xmlns:a16="http://schemas.microsoft.com/office/drawing/2014/main" id="{10C264F3-232F-924B-A240-624878B87301}"/>
                  </a:ext>
                </a:extLst>
              </p:cNvPr>
              <p:cNvSpPr/>
              <p:nvPr/>
            </p:nvSpPr>
            <p:spPr>
              <a:xfrm>
                <a:off x="3607954" y="4234938"/>
                <a:ext cx="1902583" cy="122401"/>
              </a:xfrm>
              <a:custGeom>
                <a:avLst/>
                <a:gdLst/>
                <a:ahLst/>
                <a:cxnLst/>
                <a:rect l="l" t="t" r="r" b="b"/>
                <a:pathLst>
                  <a:path w="68766" h="4424" extrusionOk="0">
                    <a:moveTo>
                      <a:pt x="34383" y="1"/>
                    </a:moveTo>
                    <a:lnTo>
                      <a:pt x="30864" y="20"/>
                    </a:lnTo>
                    <a:lnTo>
                      <a:pt x="27457" y="57"/>
                    </a:lnTo>
                    <a:lnTo>
                      <a:pt x="24164" y="114"/>
                    </a:lnTo>
                    <a:lnTo>
                      <a:pt x="21002" y="189"/>
                    </a:lnTo>
                    <a:lnTo>
                      <a:pt x="17991" y="283"/>
                    </a:lnTo>
                    <a:lnTo>
                      <a:pt x="15150" y="377"/>
                    </a:lnTo>
                    <a:lnTo>
                      <a:pt x="12515" y="509"/>
                    </a:lnTo>
                    <a:lnTo>
                      <a:pt x="10069" y="660"/>
                    </a:lnTo>
                    <a:lnTo>
                      <a:pt x="7848" y="810"/>
                    </a:lnTo>
                    <a:lnTo>
                      <a:pt x="5872" y="980"/>
                    </a:lnTo>
                    <a:lnTo>
                      <a:pt x="4141" y="1168"/>
                    </a:lnTo>
                    <a:lnTo>
                      <a:pt x="3388" y="1262"/>
                    </a:lnTo>
                    <a:lnTo>
                      <a:pt x="2710" y="1356"/>
                    </a:lnTo>
                    <a:lnTo>
                      <a:pt x="2089" y="1450"/>
                    </a:lnTo>
                    <a:lnTo>
                      <a:pt x="1544" y="1563"/>
                    </a:lnTo>
                    <a:lnTo>
                      <a:pt x="1073" y="1657"/>
                    </a:lnTo>
                    <a:lnTo>
                      <a:pt x="697" y="1770"/>
                    </a:lnTo>
                    <a:lnTo>
                      <a:pt x="396" y="1883"/>
                    </a:lnTo>
                    <a:lnTo>
                      <a:pt x="170" y="1996"/>
                    </a:lnTo>
                    <a:lnTo>
                      <a:pt x="94" y="2052"/>
                    </a:lnTo>
                    <a:lnTo>
                      <a:pt x="38" y="2109"/>
                    </a:lnTo>
                    <a:lnTo>
                      <a:pt x="19" y="2165"/>
                    </a:lnTo>
                    <a:lnTo>
                      <a:pt x="0" y="2222"/>
                    </a:lnTo>
                    <a:lnTo>
                      <a:pt x="19" y="2278"/>
                    </a:lnTo>
                    <a:lnTo>
                      <a:pt x="38" y="2335"/>
                    </a:lnTo>
                    <a:lnTo>
                      <a:pt x="94" y="2391"/>
                    </a:lnTo>
                    <a:lnTo>
                      <a:pt x="170" y="2447"/>
                    </a:lnTo>
                    <a:lnTo>
                      <a:pt x="396" y="2542"/>
                    </a:lnTo>
                    <a:lnTo>
                      <a:pt x="697" y="2654"/>
                    </a:lnTo>
                    <a:lnTo>
                      <a:pt x="1073" y="2767"/>
                    </a:lnTo>
                    <a:lnTo>
                      <a:pt x="1544" y="2861"/>
                    </a:lnTo>
                    <a:lnTo>
                      <a:pt x="2089" y="2974"/>
                    </a:lnTo>
                    <a:lnTo>
                      <a:pt x="2710" y="3068"/>
                    </a:lnTo>
                    <a:lnTo>
                      <a:pt x="3388" y="3163"/>
                    </a:lnTo>
                    <a:lnTo>
                      <a:pt x="4141" y="3257"/>
                    </a:lnTo>
                    <a:lnTo>
                      <a:pt x="5872" y="3445"/>
                    </a:lnTo>
                    <a:lnTo>
                      <a:pt x="7848" y="3614"/>
                    </a:lnTo>
                    <a:lnTo>
                      <a:pt x="10069" y="3765"/>
                    </a:lnTo>
                    <a:lnTo>
                      <a:pt x="12515" y="3915"/>
                    </a:lnTo>
                    <a:lnTo>
                      <a:pt x="15150" y="4047"/>
                    </a:lnTo>
                    <a:lnTo>
                      <a:pt x="17991" y="4160"/>
                    </a:lnTo>
                    <a:lnTo>
                      <a:pt x="21002" y="4235"/>
                    </a:lnTo>
                    <a:lnTo>
                      <a:pt x="24164" y="4311"/>
                    </a:lnTo>
                    <a:lnTo>
                      <a:pt x="27457" y="4367"/>
                    </a:lnTo>
                    <a:lnTo>
                      <a:pt x="30864" y="4405"/>
                    </a:lnTo>
                    <a:lnTo>
                      <a:pt x="34383" y="4423"/>
                    </a:lnTo>
                    <a:lnTo>
                      <a:pt x="37902" y="4405"/>
                    </a:lnTo>
                    <a:lnTo>
                      <a:pt x="41308" y="4367"/>
                    </a:lnTo>
                    <a:lnTo>
                      <a:pt x="44601" y="4311"/>
                    </a:lnTo>
                    <a:lnTo>
                      <a:pt x="47763" y="4235"/>
                    </a:lnTo>
                    <a:lnTo>
                      <a:pt x="50774" y="4160"/>
                    </a:lnTo>
                    <a:lnTo>
                      <a:pt x="53597" y="4047"/>
                    </a:lnTo>
                    <a:lnTo>
                      <a:pt x="56250" y="3915"/>
                    </a:lnTo>
                    <a:lnTo>
                      <a:pt x="58697" y="3765"/>
                    </a:lnTo>
                    <a:lnTo>
                      <a:pt x="60917" y="3614"/>
                    </a:lnTo>
                    <a:lnTo>
                      <a:pt x="62893" y="3445"/>
                    </a:lnTo>
                    <a:lnTo>
                      <a:pt x="64606" y="3257"/>
                    </a:lnTo>
                    <a:lnTo>
                      <a:pt x="65378" y="3163"/>
                    </a:lnTo>
                    <a:lnTo>
                      <a:pt x="66055" y="3068"/>
                    </a:lnTo>
                    <a:lnTo>
                      <a:pt x="66676" y="2974"/>
                    </a:lnTo>
                    <a:lnTo>
                      <a:pt x="67222" y="2861"/>
                    </a:lnTo>
                    <a:lnTo>
                      <a:pt x="67674" y="2767"/>
                    </a:lnTo>
                    <a:lnTo>
                      <a:pt x="68069" y="2654"/>
                    </a:lnTo>
                    <a:lnTo>
                      <a:pt x="68370" y="2542"/>
                    </a:lnTo>
                    <a:lnTo>
                      <a:pt x="68577" y="2447"/>
                    </a:lnTo>
                    <a:lnTo>
                      <a:pt x="68652" y="2391"/>
                    </a:lnTo>
                    <a:lnTo>
                      <a:pt x="68709" y="2335"/>
                    </a:lnTo>
                    <a:lnTo>
                      <a:pt x="68746" y="2278"/>
                    </a:lnTo>
                    <a:lnTo>
                      <a:pt x="68765" y="2222"/>
                    </a:lnTo>
                    <a:lnTo>
                      <a:pt x="68746" y="2165"/>
                    </a:lnTo>
                    <a:lnTo>
                      <a:pt x="68709" y="2109"/>
                    </a:lnTo>
                    <a:lnTo>
                      <a:pt x="68652" y="2052"/>
                    </a:lnTo>
                    <a:lnTo>
                      <a:pt x="68577" y="1996"/>
                    </a:lnTo>
                    <a:lnTo>
                      <a:pt x="68370" y="1883"/>
                    </a:lnTo>
                    <a:lnTo>
                      <a:pt x="68069" y="1770"/>
                    </a:lnTo>
                    <a:lnTo>
                      <a:pt x="67674" y="1657"/>
                    </a:lnTo>
                    <a:lnTo>
                      <a:pt x="67222" y="1563"/>
                    </a:lnTo>
                    <a:lnTo>
                      <a:pt x="66676" y="1450"/>
                    </a:lnTo>
                    <a:lnTo>
                      <a:pt x="66055" y="1356"/>
                    </a:lnTo>
                    <a:lnTo>
                      <a:pt x="65378" y="1262"/>
                    </a:lnTo>
                    <a:lnTo>
                      <a:pt x="64606" y="1168"/>
                    </a:lnTo>
                    <a:lnTo>
                      <a:pt x="62893" y="980"/>
                    </a:lnTo>
                    <a:lnTo>
                      <a:pt x="60917" y="810"/>
                    </a:lnTo>
                    <a:lnTo>
                      <a:pt x="58697" y="660"/>
                    </a:lnTo>
                    <a:lnTo>
                      <a:pt x="56250" y="509"/>
                    </a:lnTo>
                    <a:lnTo>
                      <a:pt x="53597" y="377"/>
                    </a:lnTo>
                    <a:lnTo>
                      <a:pt x="50774" y="283"/>
                    </a:lnTo>
                    <a:lnTo>
                      <a:pt x="47763" y="189"/>
                    </a:lnTo>
                    <a:lnTo>
                      <a:pt x="44601" y="114"/>
                    </a:lnTo>
                    <a:lnTo>
                      <a:pt x="41308" y="57"/>
                    </a:lnTo>
                    <a:lnTo>
                      <a:pt x="37902" y="20"/>
                    </a:lnTo>
                    <a:lnTo>
                      <a:pt x="3438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064;p33">
                <a:extLst>
                  <a:ext uri="{FF2B5EF4-FFF2-40B4-BE49-F238E27FC236}">
                    <a16:creationId xmlns:a16="http://schemas.microsoft.com/office/drawing/2014/main" id="{075E4472-D5A3-9106-D74C-157FA9372F8E}"/>
                  </a:ext>
                </a:extLst>
              </p:cNvPr>
              <p:cNvSpPr/>
              <p:nvPr/>
            </p:nvSpPr>
            <p:spPr>
              <a:xfrm>
                <a:off x="3607954" y="4278681"/>
                <a:ext cx="1902583" cy="17735"/>
              </a:xfrm>
              <a:custGeom>
                <a:avLst/>
                <a:gdLst/>
                <a:ahLst/>
                <a:cxnLst/>
                <a:rect l="l" t="t" r="r" b="b"/>
                <a:pathLst>
                  <a:path w="68766" h="641" extrusionOk="0">
                    <a:moveTo>
                      <a:pt x="0" y="1"/>
                    </a:moveTo>
                    <a:lnTo>
                      <a:pt x="0" y="641"/>
                    </a:lnTo>
                    <a:lnTo>
                      <a:pt x="68765" y="641"/>
                    </a:lnTo>
                    <a:lnTo>
                      <a:pt x="68765" y="1"/>
                    </a:lnTo>
                    <a:close/>
                  </a:path>
                </a:pathLst>
              </a:custGeom>
              <a:solidFill>
                <a:srgbClr val="805E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065;p33">
                <a:extLst>
                  <a:ext uri="{FF2B5EF4-FFF2-40B4-BE49-F238E27FC236}">
                    <a16:creationId xmlns:a16="http://schemas.microsoft.com/office/drawing/2014/main" id="{1E17CF76-38B9-5595-224B-E4F282F8214C}"/>
                  </a:ext>
                </a:extLst>
              </p:cNvPr>
              <p:cNvSpPr/>
              <p:nvPr/>
            </p:nvSpPr>
            <p:spPr>
              <a:xfrm>
                <a:off x="3607954" y="4234938"/>
                <a:ext cx="1902583" cy="122401"/>
              </a:xfrm>
              <a:custGeom>
                <a:avLst/>
                <a:gdLst/>
                <a:ahLst/>
                <a:cxnLst/>
                <a:rect l="l" t="t" r="r" b="b"/>
                <a:pathLst>
                  <a:path w="68766" h="4424" extrusionOk="0">
                    <a:moveTo>
                      <a:pt x="34383" y="1"/>
                    </a:moveTo>
                    <a:lnTo>
                      <a:pt x="30864" y="20"/>
                    </a:lnTo>
                    <a:lnTo>
                      <a:pt x="27457" y="57"/>
                    </a:lnTo>
                    <a:lnTo>
                      <a:pt x="24164" y="114"/>
                    </a:lnTo>
                    <a:lnTo>
                      <a:pt x="21002" y="189"/>
                    </a:lnTo>
                    <a:lnTo>
                      <a:pt x="17991" y="283"/>
                    </a:lnTo>
                    <a:lnTo>
                      <a:pt x="15150" y="377"/>
                    </a:lnTo>
                    <a:lnTo>
                      <a:pt x="12515" y="509"/>
                    </a:lnTo>
                    <a:lnTo>
                      <a:pt x="10069" y="660"/>
                    </a:lnTo>
                    <a:lnTo>
                      <a:pt x="7848" y="810"/>
                    </a:lnTo>
                    <a:lnTo>
                      <a:pt x="5872" y="980"/>
                    </a:lnTo>
                    <a:lnTo>
                      <a:pt x="4141" y="1168"/>
                    </a:lnTo>
                    <a:lnTo>
                      <a:pt x="3388" y="1262"/>
                    </a:lnTo>
                    <a:lnTo>
                      <a:pt x="2710" y="1356"/>
                    </a:lnTo>
                    <a:lnTo>
                      <a:pt x="2089" y="1450"/>
                    </a:lnTo>
                    <a:lnTo>
                      <a:pt x="1544" y="1563"/>
                    </a:lnTo>
                    <a:lnTo>
                      <a:pt x="1073" y="1657"/>
                    </a:lnTo>
                    <a:lnTo>
                      <a:pt x="697" y="1770"/>
                    </a:lnTo>
                    <a:lnTo>
                      <a:pt x="396" y="1883"/>
                    </a:lnTo>
                    <a:lnTo>
                      <a:pt x="170" y="1996"/>
                    </a:lnTo>
                    <a:lnTo>
                      <a:pt x="94" y="2052"/>
                    </a:lnTo>
                    <a:lnTo>
                      <a:pt x="38" y="2109"/>
                    </a:lnTo>
                    <a:lnTo>
                      <a:pt x="19" y="2165"/>
                    </a:lnTo>
                    <a:lnTo>
                      <a:pt x="0" y="2222"/>
                    </a:lnTo>
                    <a:lnTo>
                      <a:pt x="19" y="2278"/>
                    </a:lnTo>
                    <a:lnTo>
                      <a:pt x="38" y="2335"/>
                    </a:lnTo>
                    <a:lnTo>
                      <a:pt x="94" y="2391"/>
                    </a:lnTo>
                    <a:lnTo>
                      <a:pt x="170" y="2447"/>
                    </a:lnTo>
                    <a:lnTo>
                      <a:pt x="396" y="2542"/>
                    </a:lnTo>
                    <a:lnTo>
                      <a:pt x="697" y="2654"/>
                    </a:lnTo>
                    <a:lnTo>
                      <a:pt x="1073" y="2767"/>
                    </a:lnTo>
                    <a:lnTo>
                      <a:pt x="1544" y="2861"/>
                    </a:lnTo>
                    <a:lnTo>
                      <a:pt x="2089" y="2974"/>
                    </a:lnTo>
                    <a:lnTo>
                      <a:pt x="2710" y="3068"/>
                    </a:lnTo>
                    <a:lnTo>
                      <a:pt x="3388" y="3163"/>
                    </a:lnTo>
                    <a:lnTo>
                      <a:pt x="4141" y="3257"/>
                    </a:lnTo>
                    <a:lnTo>
                      <a:pt x="5872" y="3445"/>
                    </a:lnTo>
                    <a:lnTo>
                      <a:pt x="7848" y="3614"/>
                    </a:lnTo>
                    <a:lnTo>
                      <a:pt x="10069" y="3765"/>
                    </a:lnTo>
                    <a:lnTo>
                      <a:pt x="12515" y="3915"/>
                    </a:lnTo>
                    <a:lnTo>
                      <a:pt x="15150" y="4047"/>
                    </a:lnTo>
                    <a:lnTo>
                      <a:pt x="17991" y="4160"/>
                    </a:lnTo>
                    <a:lnTo>
                      <a:pt x="21002" y="4235"/>
                    </a:lnTo>
                    <a:lnTo>
                      <a:pt x="24164" y="4311"/>
                    </a:lnTo>
                    <a:lnTo>
                      <a:pt x="27457" y="4367"/>
                    </a:lnTo>
                    <a:lnTo>
                      <a:pt x="30864" y="4405"/>
                    </a:lnTo>
                    <a:lnTo>
                      <a:pt x="34383" y="4423"/>
                    </a:lnTo>
                    <a:lnTo>
                      <a:pt x="37902" y="4405"/>
                    </a:lnTo>
                    <a:lnTo>
                      <a:pt x="41308" y="4367"/>
                    </a:lnTo>
                    <a:lnTo>
                      <a:pt x="44601" y="4311"/>
                    </a:lnTo>
                    <a:lnTo>
                      <a:pt x="47763" y="4235"/>
                    </a:lnTo>
                    <a:lnTo>
                      <a:pt x="50774" y="4160"/>
                    </a:lnTo>
                    <a:lnTo>
                      <a:pt x="53597" y="4047"/>
                    </a:lnTo>
                    <a:lnTo>
                      <a:pt x="56250" y="3915"/>
                    </a:lnTo>
                    <a:lnTo>
                      <a:pt x="58697" y="3765"/>
                    </a:lnTo>
                    <a:lnTo>
                      <a:pt x="60917" y="3614"/>
                    </a:lnTo>
                    <a:lnTo>
                      <a:pt x="62893" y="3445"/>
                    </a:lnTo>
                    <a:lnTo>
                      <a:pt x="64606" y="3257"/>
                    </a:lnTo>
                    <a:lnTo>
                      <a:pt x="65378" y="3163"/>
                    </a:lnTo>
                    <a:lnTo>
                      <a:pt x="66055" y="3068"/>
                    </a:lnTo>
                    <a:lnTo>
                      <a:pt x="66676" y="2974"/>
                    </a:lnTo>
                    <a:lnTo>
                      <a:pt x="67222" y="2861"/>
                    </a:lnTo>
                    <a:lnTo>
                      <a:pt x="67674" y="2767"/>
                    </a:lnTo>
                    <a:lnTo>
                      <a:pt x="68069" y="2654"/>
                    </a:lnTo>
                    <a:lnTo>
                      <a:pt x="68370" y="2542"/>
                    </a:lnTo>
                    <a:lnTo>
                      <a:pt x="68577" y="2447"/>
                    </a:lnTo>
                    <a:lnTo>
                      <a:pt x="68652" y="2391"/>
                    </a:lnTo>
                    <a:lnTo>
                      <a:pt x="68709" y="2335"/>
                    </a:lnTo>
                    <a:lnTo>
                      <a:pt x="68746" y="2278"/>
                    </a:lnTo>
                    <a:lnTo>
                      <a:pt x="68765" y="2222"/>
                    </a:lnTo>
                    <a:lnTo>
                      <a:pt x="68746" y="2165"/>
                    </a:lnTo>
                    <a:lnTo>
                      <a:pt x="68709" y="2109"/>
                    </a:lnTo>
                    <a:lnTo>
                      <a:pt x="68652" y="2052"/>
                    </a:lnTo>
                    <a:lnTo>
                      <a:pt x="68577" y="1996"/>
                    </a:lnTo>
                    <a:lnTo>
                      <a:pt x="68370" y="1883"/>
                    </a:lnTo>
                    <a:lnTo>
                      <a:pt x="68069" y="1770"/>
                    </a:lnTo>
                    <a:lnTo>
                      <a:pt x="67674" y="1657"/>
                    </a:lnTo>
                    <a:lnTo>
                      <a:pt x="67222" y="1563"/>
                    </a:lnTo>
                    <a:lnTo>
                      <a:pt x="66676" y="1450"/>
                    </a:lnTo>
                    <a:lnTo>
                      <a:pt x="66055" y="1356"/>
                    </a:lnTo>
                    <a:lnTo>
                      <a:pt x="65378" y="1262"/>
                    </a:lnTo>
                    <a:lnTo>
                      <a:pt x="64606" y="1168"/>
                    </a:lnTo>
                    <a:lnTo>
                      <a:pt x="62893" y="980"/>
                    </a:lnTo>
                    <a:lnTo>
                      <a:pt x="60917" y="810"/>
                    </a:lnTo>
                    <a:lnTo>
                      <a:pt x="58697" y="660"/>
                    </a:lnTo>
                    <a:lnTo>
                      <a:pt x="56250" y="509"/>
                    </a:lnTo>
                    <a:lnTo>
                      <a:pt x="53597" y="377"/>
                    </a:lnTo>
                    <a:lnTo>
                      <a:pt x="50774" y="283"/>
                    </a:lnTo>
                    <a:lnTo>
                      <a:pt x="47763" y="189"/>
                    </a:lnTo>
                    <a:lnTo>
                      <a:pt x="44601" y="114"/>
                    </a:lnTo>
                    <a:lnTo>
                      <a:pt x="41308" y="57"/>
                    </a:lnTo>
                    <a:lnTo>
                      <a:pt x="37902" y="20"/>
                    </a:lnTo>
                    <a:lnTo>
                      <a:pt x="34383" y="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066;p33">
                <a:extLst>
                  <a:ext uri="{FF2B5EF4-FFF2-40B4-BE49-F238E27FC236}">
                    <a16:creationId xmlns:a16="http://schemas.microsoft.com/office/drawing/2014/main" id="{24B3A6D7-9B69-EFFB-D7DC-51CE9D4816E7}"/>
                  </a:ext>
                </a:extLst>
              </p:cNvPr>
              <p:cNvSpPr/>
              <p:nvPr/>
            </p:nvSpPr>
            <p:spPr>
              <a:xfrm>
                <a:off x="3607954" y="4217757"/>
                <a:ext cx="1902583" cy="121875"/>
              </a:xfrm>
              <a:custGeom>
                <a:avLst/>
                <a:gdLst/>
                <a:ahLst/>
                <a:cxnLst/>
                <a:rect l="l" t="t" r="r" b="b"/>
                <a:pathLst>
                  <a:path w="68766" h="4405" extrusionOk="0">
                    <a:moveTo>
                      <a:pt x="30864" y="1"/>
                    </a:moveTo>
                    <a:lnTo>
                      <a:pt x="27457" y="39"/>
                    </a:lnTo>
                    <a:lnTo>
                      <a:pt x="24164" y="95"/>
                    </a:lnTo>
                    <a:lnTo>
                      <a:pt x="21002" y="170"/>
                    </a:lnTo>
                    <a:lnTo>
                      <a:pt x="17991" y="264"/>
                    </a:lnTo>
                    <a:lnTo>
                      <a:pt x="15150" y="377"/>
                    </a:lnTo>
                    <a:lnTo>
                      <a:pt x="12515" y="490"/>
                    </a:lnTo>
                    <a:lnTo>
                      <a:pt x="10069" y="641"/>
                    </a:lnTo>
                    <a:lnTo>
                      <a:pt x="7848" y="791"/>
                    </a:lnTo>
                    <a:lnTo>
                      <a:pt x="5872" y="961"/>
                    </a:lnTo>
                    <a:lnTo>
                      <a:pt x="4141" y="1149"/>
                    </a:lnTo>
                    <a:lnTo>
                      <a:pt x="3388" y="1243"/>
                    </a:lnTo>
                    <a:lnTo>
                      <a:pt x="2710" y="1337"/>
                    </a:lnTo>
                    <a:lnTo>
                      <a:pt x="2089" y="1431"/>
                    </a:lnTo>
                    <a:lnTo>
                      <a:pt x="1544" y="1544"/>
                    </a:lnTo>
                    <a:lnTo>
                      <a:pt x="1073" y="1638"/>
                    </a:lnTo>
                    <a:lnTo>
                      <a:pt x="697" y="1751"/>
                    </a:lnTo>
                    <a:lnTo>
                      <a:pt x="396" y="1864"/>
                    </a:lnTo>
                    <a:lnTo>
                      <a:pt x="170" y="1977"/>
                    </a:lnTo>
                    <a:lnTo>
                      <a:pt x="94" y="2033"/>
                    </a:lnTo>
                    <a:lnTo>
                      <a:pt x="38" y="2090"/>
                    </a:lnTo>
                    <a:lnTo>
                      <a:pt x="19" y="2146"/>
                    </a:lnTo>
                    <a:lnTo>
                      <a:pt x="0" y="2203"/>
                    </a:lnTo>
                    <a:lnTo>
                      <a:pt x="19" y="2259"/>
                    </a:lnTo>
                    <a:lnTo>
                      <a:pt x="38" y="2316"/>
                    </a:lnTo>
                    <a:lnTo>
                      <a:pt x="94" y="2372"/>
                    </a:lnTo>
                    <a:lnTo>
                      <a:pt x="170" y="2429"/>
                    </a:lnTo>
                    <a:lnTo>
                      <a:pt x="396" y="2542"/>
                    </a:lnTo>
                    <a:lnTo>
                      <a:pt x="697" y="2636"/>
                    </a:lnTo>
                    <a:lnTo>
                      <a:pt x="1073" y="2749"/>
                    </a:lnTo>
                    <a:lnTo>
                      <a:pt x="1544" y="2861"/>
                    </a:lnTo>
                    <a:lnTo>
                      <a:pt x="2089" y="2956"/>
                    </a:lnTo>
                    <a:lnTo>
                      <a:pt x="2710" y="3050"/>
                    </a:lnTo>
                    <a:lnTo>
                      <a:pt x="3388" y="3163"/>
                    </a:lnTo>
                    <a:lnTo>
                      <a:pt x="4141" y="3257"/>
                    </a:lnTo>
                    <a:lnTo>
                      <a:pt x="5872" y="3426"/>
                    </a:lnTo>
                    <a:lnTo>
                      <a:pt x="7848" y="3595"/>
                    </a:lnTo>
                    <a:lnTo>
                      <a:pt x="10069" y="3765"/>
                    </a:lnTo>
                    <a:lnTo>
                      <a:pt x="12515" y="3896"/>
                    </a:lnTo>
                    <a:lnTo>
                      <a:pt x="15150" y="4028"/>
                    </a:lnTo>
                    <a:lnTo>
                      <a:pt x="17991" y="4141"/>
                    </a:lnTo>
                    <a:lnTo>
                      <a:pt x="21002" y="4235"/>
                    </a:lnTo>
                    <a:lnTo>
                      <a:pt x="24164" y="4311"/>
                    </a:lnTo>
                    <a:lnTo>
                      <a:pt x="27457" y="4348"/>
                    </a:lnTo>
                    <a:lnTo>
                      <a:pt x="30864" y="4386"/>
                    </a:lnTo>
                    <a:lnTo>
                      <a:pt x="34383" y="4405"/>
                    </a:lnTo>
                    <a:lnTo>
                      <a:pt x="37902" y="4386"/>
                    </a:lnTo>
                    <a:lnTo>
                      <a:pt x="41308" y="4348"/>
                    </a:lnTo>
                    <a:lnTo>
                      <a:pt x="44601" y="4311"/>
                    </a:lnTo>
                    <a:lnTo>
                      <a:pt x="47763" y="4235"/>
                    </a:lnTo>
                    <a:lnTo>
                      <a:pt x="50774" y="4141"/>
                    </a:lnTo>
                    <a:lnTo>
                      <a:pt x="53597" y="4028"/>
                    </a:lnTo>
                    <a:lnTo>
                      <a:pt x="56250" y="3896"/>
                    </a:lnTo>
                    <a:lnTo>
                      <a:pt x="58697" y="3765"/>
                    </a:lnTo>
                    <a:lnTo>
                      <a:pt x="60917" y="3595"/>
                    </a:lnTo>
                    <a:lnTo>
                      <a:pt x="62893" y="3426"/>
                    </a:lnTo>
                    <a:lnTo>
                      <a:pt x="64606" y="3257"/>
                    </a:lnTo>
                    <a:lnTo>
                      <a:pt x="65378" y="3163"/>
                    </a:lnTo>
                    <a:lnTo>
                      <a:pt x="66055" y="3050"/>
                    </a:lnTo>
                    <a:lnTo>
                      <a:pt x="66676" y="2956"/>
                    </a:lnTo>
                    <a:lnTo>
                      <a:pt x="67222" y="2861"/>
                    </a:lnTo>
                    <a:lnTo>
                      <a:pt x="67674" y="2749"/>
                    </a:lnTo>
                    <a:lnTo>
                      <a:pt x="68069" y="2636"/>
                    </a:lnTo>
                    <a:lnTo>
                      <a:pt x="68370" y="2542"/>
                    </a:lnTo>
                    <a:lnTo>
                      <a:pt x="68577" y="2429"/>
                    </a:lnTo>
                    <a:lnTo>
                      <a:pt x="68652" y="2372"/>
                    </a:lnTo>
                    <a:lnTo>
                      <a:pt x="68709" y="2316"/>
                    </a:lnTo>
                    <a:lnTo>
                      <a:pt x="68746" y="2259"/>
                    </a:lnTo>
                    <a:lnTo>
                      <a:pt x="68765" y="2203"/>
                    </a:lnTo>
                    <a:lnTo>
                      <a:pt x="68746" y="2146"/>
                    </a:lnTo>
                    <a:lnTo>
                      <a:pt x="68709" y="2090"/>
                    </a:lnTo>
                    <a:lnTo>
                      <a:pt x="68652" y="2033"/>
                    </a:lnTo>
                    <a:lnTo>
                      <a:pt x="68577" y="1977"/>
                    </a:lnTo>
                    <a:lnTo>
                      <a:pt x="68370" y="1864"/>
                    </a:lnTo>
                    <a:lnTo>
                      <a:pt x="68069" y="1751"/>
                    </a:lnTo>
                    <a:lnTo>
                      <a:pt x="67674" y="1638"/>
                    </a:lnTo>
                    <a:lnTo>
                      <a:pt x="67222" y="1544"/>
                    </a:lnTo>
                    <a:lnTo>
                      <a:pt x="66676" y="1431"/>
                    </a:lnTo>
                    <a:lnTo>
                      <a:pt x="66055" y="1337"/>
                    </a:lnTo>
                    <a:lnTo>
                      <a:pt x="65378" y="1243"/>
                    </a:lnTo>
                    <a:lnTo>
                      <a:pt x="64606" y="1149"/>
                    </a:lnTo>
                    <a:lnTo>
                      <a:pt x="62893" y="961"/>
                    </a:lnTo>
                    <a:lnTo>
                      <a:pt x="60917" y="791"/>
                    </a:lnTo>
                    <a:lnTo>
                      <a:pt x="58697" y="641"/>
                    </a:lnTo>
                    <a:lnTo>
                      <a:pt x="56250" y="490"/>
                    </a:lnTo>
                    <a:lnTo>
                      <a:pt x="53597" y="377"/>
                    </a:lnTo>
                    <a:lnTo>
                      <a:pt x="50774" y="264"/>
                    </a:lnTo>
                    <a:lnTo>
                      <a:pt x="47763" y="170"/>
                    </a:lnTo>
                    <a:lnTo>
                      <a:pt x="44601" y="95"/>
                    </a:lnTo>
                    <a:lnTo>
                      <a:pt x="41308" y="39"/>
                    </a:lnTo>
                    <a:lnTo>
                      <a:pt x="37902"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3067;p33">
              <a:extLst>
                <a:ext uri="{FF2B5EF4-FFF2-40B4-BE49-F238E27FC236}">
                  <a16:creationId xmlns:a16="http://schemas.microsoft.com/office/drawing/2014/main" id="{6F841FFB-B5AD-F65B-A936-E9C4BB68B38A}"/>
                </a:ext>
              </a:extLst>
            </p:cNvPr>
            <p:cNvGrpSpPr/>
            <p:nvPr/>
          </p:nvGrpSpPr>
          <p:grpSpPr>
            <a:xfrm>
              <a:off x="4435995" y="3785228"/>
              <a:ext cx="272010" cy="569188"/>
              <a:chOff x="4404975" y="3784038"/>
              <a:chExt cx="272010" cy="569188"/>
            </a:xfrm>
          </p:grpSpPr>
          <p:sp>
            <p:nvSpPr>
              <p:cNvPr id="7" name="Google Shape;3068;p33">
                <a:extLst>
                  <a:ext uri="{FF2B5EF4-FFF2-40B4-BE49-F238E27FC236}">
                    <a16:creationId xmlns:a16="http://schemas.microsoft.com/office/drawing/2014/main" id="{2CBBB5D2-8BDE-F082-CEFB-F27A6747200E}"/>
                  </a:ext>
                </a:extLst>
              </p:cNvPr>
              <p:cNvSpPr/>
              <p:nvPr/>
            </p:nvSpPr>
            <p:spPr>
              <a:xfrm>
                <a:off x="4413674" y="4306006"/>
                <a:ext cx="252326" cy="47220"/>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 name="Google Shape;3069;p33">
                <a:extLst>
                  <a:ext uri="{FF2B5EF4-FFF2-40B4-BE49-F238E27FC236}">
                    <a16:creationId xmlns:a16="http://schemas.microsoft.com/office/drawing/2014/main" id="{446F806F-2777-4AD1-699F-D5F0D192ED45}"/>
                  </a:ext>
                </a:extLst>
              </p:cNvPr>
              <p:cNvGrpSpPr/>
              <p:nvPr/>
            </p:nvGrpSpPr>
            <p:grpSpPr>
              <a:xfrm>
                <a:off x="4404975" y="3784038"/>
                <a:ext cx="272010" cy="548716"/>
                <a:chOff x="4404975" y="3779275"/>
                <a:chExt cx="272010" cy="548716"/>
              </a:xfrm>
            </p:grpSpPr>
            <p:sp>
              <p:nvSpPr>
                <p:cNvPr id="9" name="Google Shape;3070;p33">
                  <a:extLst>
                    <a:ext uri="{FF2B5EF4-FFF2-40B4-BE49-F238E27FC236}">
                      <a16:creationId xmlns:a16="http://schemas.microsoft.com/office/drawing/2014/main" id="{34F6F20E-F20B-EFFB-19D2-7D1D2A2E4CB8}"/>
                    </a:ext>
                  </a:extLst>
                </p:cNvPr>
                <p:cNvSpPr/>
                <p:nvPr/>
              </p:nvSpPr>
              <p:spPr>
                <a:xfrm>
                  <a:off x="4526383" y="3873105"/>
                  <a:ext cx="71608" cy="240713"/>
                </a:xfrm>
                <a:custGeom>
                  <a:avLst/>
                  <a:gdLst/>
                  <a:ahLst/>
                  <a:cxnLst/>
                  <a:rect l="l" t="t" r="r" b="b"/>
                  <a:pathLst>
                    <a:path w="2542" h="8545" extrusionOk="0">
                      <a:moveTo>
                        <a:pt x="2221" y="1"/>
                      </a:moveTo>
                      <a:lnTo>
                        <a:pt x="2127" y="20"/>
                      </a:lnTo>
                      <a:lnTo>
                        <a:pt x="1901" y="151"/>
                      </a:lnTo>
                      <a:lnTo>
                        <a:pt x="1694" y="321"/>
                      </a:lnTo>
                      <a:lnTo>
                        <a:pt x="1487" y="490"/>
                      </a:lnTo>
                      <a:lnTo>
                        <a:pt x="1318" y="697"/>
                      </a:lnTo>
                      <a:lnTo>
                        <a:pt x="1148" y="904"/>
                      </a:lnTo>
                      <a:lnTo>
                        <a:pt x="979" y="1149"/>
                      </a:lnTo>
                      <a:lnTo>
                        <a:pt x="847" y="1393"/>
                      </a:lnTo>
                      <a:lnTo>
                        <a:pt x="716" y="1638"/>
                      </a:lnTo>
                      <a:lnTo>
                        <a:pt x="603" y="1901"/>
                      </a:lnTo>
                      <a:lnTo>
                        <a:pt x="490" y="2165"/>
                      </a:lnTo>
                      <a:lnTo>
                        <a:pt x="396" y="2447"/>
                      </a:lnTo>
                      <a:lnTo>
                        <a:pt x="320" y="2711"/>
                      </a:lnTo>
                      <a:lnTo>
                        <a:pt x="189" y="3238"/>
                      </a:lnTo>
                      <a:lnTo>
                        <a:pt x="95" y="3746"/>
                      </a:lnTo>
                      <a:lnTo>
                        <a:pt x="38" y="4348"/>
                      </a:lnTo>
                      <a:lnTo>
                        <a:pt x="1" y="4950"/>
                      </a:lnTo>
                      <a:lnTo>
                        <a:pt x="19" y="5571"/>
                      </a:lnTo>
                      <a:lnTo>
                        <a:pt x="57" y="6173"/>
                      </a:lnTo>
                      <a:lnTo>
                        <a:pt x="95" y="6475"/>
                      </a:lnTo>
                      <a:lnTo>
                        <a:pt x="151" y="6776"/>
                      </a:lnTo>
                      <a:lnTo>
                        <a:pt x="226" y="7077"/>
                      </a:lnTo>
                      <a:lnTo>
                        <a:pt x="302" y="7359"/>
                      </a:lnTo>
                      <a:lnTo>
                        <a:pt x="396" y="7660"/>
                      </a:lnTo>
                      <a:lnTo>
                        <a:pt x="490" y="7942"/>
                      </a:lnTo>
                      <a:lnTo>
                        <a:pt x="603" y="8225"/>
                      </a:lnTo>
                      <a:lnTo>
                        <a:pt x="734" y="8488"/>
                      </a:lnTo>
                      <a:lnTo>
                        <a:pt x="753" y="8526"/>
                      </a:lnTo>
                      <a:lnTo>
                        <a:pt x="791" y="8545"/>
                      </a:lnTo>
                      <a:lnTo>
                        <a:pt x="847" y="8545"/>
                      </a:lnTo>
                      <a:lnTo>
                        <a:pt x="904" y="8507"/>
                      </a:lnTo>
                      <a:lnTo>
                        <a:pt x="923" y="8488"/>
                      </a:lnTo>
                      <a:lnTo>
                        <a:pt x="923" y="8451"/>
                      </a:lnTo>
                      <a:lnTo>
                        <a:pt x="829" y="7359"/>
                      </a:lnTo>
                      <a:lnTo>
                        <a:pt x="734" y="6286"/>
                      </a:lnTo>
                      <a:lnTo>
                        <a:pt x="697" y="5741"/>
                      </a:lnTo>
                      <a:lnTo>
                        <a:pt x="697" y="5195"/>
                      </a:lnTo>
                      <a:lnTo>
                        <a:pt x="697" y="4649"/>
                      </a:lnTo>
                      <a:lnTo>
                        <a:pt x="753" y="4103"/>
                      </a:lnTo>
                      <a:lnTo>
                        <a:pt x="791" y="3821"/>
                      </a:lnTo>
                      <a:lnTo>
                        <a:pt x="829" y="3539"/>
                      </a:lnTo>
                      <a:lnTo>
                        <a:pt x="885" y="3256"/>
                      </a:lnTo>
                      <a:lnTo>
                        <a:pt x="960" y="2993"/>
                      </a:lnTo>
                      <a:lnTo>
                        <a:pt x="1036" y="2711"/>
                      </a:lnTo>
                      <a:lnTo>
                        <a:pt x="1148" y="2447"/>
                      </a:lnTo>
                      <a:lnTo>
                        <a:pt x="1261" y="2184"/>
                      </a:lnTo>
                      <a:lnTo>
                        <a:pt x="1393" y="1920"/>
                      </a:lnTo>
                      <a:lnTo>
                        <a:pt x="1506" y="1713"/>
                      </a:lnTo>
                      <a:lnTo>
                        <a:pt x="1638" y="1525"/>
                      </a:lnTo>
                      <a:lnTo>
                        <a:pt x="1939" y="1149"/>
                      </a:lnTo>
                      <a:lnTo>
                        <a:pt x="2240" y="791"/>
                      </a:lnTo>
                      <a:lnTo>
                        <a:pt x="2372" y="603"/>
                      </a:lnTo>
                      <a:lnTo>
                        <a:pt x="2503" y="396"/>
                      </a:lnTo>
                      <a:lnTo>
                        <a:pt x="2541" y="302"/>
                      </a:lnTo>
                      <a:lnTo>
                        <a:pt x="2541" y="227"/>
                      </a:lnTo>
                      <a:lnTo>
                        <a:pt x="2503" y="133"/>
                      </a:lnTo>
                      <a:lnTo>
                        <a:pt x="2466" y="76"/>
                      </a:lnTo>
                      <a:lnTo>
                        <a:pt x="2391" y="20"/>
                      </a:lnTo>
                      <a:lnTo>
                        <a:pt x="2296" y="1"/>
                      </a:lnTo>
                      <a:close/>
                    </a:path>
                  </a:pathLst>
                </a:custGeom>
                <a:solidFill>
                  <a:srgbClr val="80BA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071;p33">
                  <a:extLst>
                    <a:ext uri="{FF2B5EF4-FFF2-40B4-BE49-F238E27FC236}">
                      <a16:creationId xmlns:a16="http://schemas.microsoft.com/office/drawing/2014/main" id="{3090C8FB-9BE7-6627-0A59-29EACAFC957E}"/>
                    </a:ext>
                  </a:extLst>
                </p:cNvPr>
                <p:cNvSpPr/>
                <p:nvPr/>
              </p:nvSpPr>
              <p:spPr>
                <a:xfrm>
                  <a:off x="4525847" y="3873105"/>
                  <a:ext cx="71073" cy="185584"/>
                </a:xfrm>
                <a:custGeom>
                  <a:avLst/>
                  <a:gdLst/>
                  <a:ahLst/>
                  <a:cxnLst/>
                  <a:rect l="l" t="t" r="r" b="b"/>
                  <a:pathLst>
                    <a:path w="2523" h="6588" extrusionOk="0">
                      <a:moveTo>
                        <a:pt x="2203" y="1"/>
                      </a:moveTo>
                      <a:lnTo>
                        <a:pt x="2146" y="20"/>
                      </a:lnTo>
                      <a:lnTo>
                        <a:pt x="1920" y="151"/>
                      </a:lnTo>
                      <a:lnTo>
                        <a:pt x="1713" y="321"/>
                      </a:lnTo>
                      <a:lnTo>
                        <a:pt x="1506" y="490"/>
                      </a:lnTo>
                      <a:lnTo>
                        <a:pt x="1337" y="697"/>
                      </a:lnTo>
                      <a:lnTo>
                        <a:pt x="1167" y="904"/>
                      </a:lnTo>
                      <a:lnTo>
                        <a:pt x="998" y="1149"/>
                      </a:lnTo>
                      <a:lnTo>
                        <a:pt x="866" y="1393"/>
                      </a:lnTo>
                      <a:lnTo>
                        <a:pt x="735" y="1638"/>
                      </a:lnTo>
                      <a:lnTo>
                        <a:pt x="622" y="1901"/>
                      </a:lnTo>
                      <a:lnTo>
                        <a:pt x="509" y="2165"/>
                      </a:lnTo>
                      <a:lnTo>
                        <a:pt x="415" y="2447"/>
                      </a:lnTo>
                      <a:lnTo>
                        <a:pt x="339" y="2711"/>
                      </a:lnTo>
                      <a:lnTo>
                        <a:pt x="208" y="3238"/>
                      </a:lnTo>
                      <a:lnTo>
                        <a:pt x="114" y="3746"/>
                      </a:lnTo>
                      <a:lnTo>
                        <a:pt x="76" y="4103"/>
                      </a:lnTo>
                      <a:lnTo>
                        <a:pt x="38" y="4480"/>
                      </a:lnTo>
                      <a:lnTo>
                        <a:pt x="20" y="4837"/>
                      </a:lnTo>
                      <a:lnTo>
                        <a:pt x="20" y="5214"/>
                      </a:lnTo>
                      <a:lnTo>
                        <a:pt x="1" y="5534"/>
                      </a:lnTo>
                      <a:lnTo>
                        <a:pt x="1" y="5853"/>
                      </a:lnTo>
                      <a:lnTo>
                        <a:pt x="1" y="6173"/>
                      </a:lnTo>
                      <a:lnTo>
                        <a:pt x="38" y="6493"/>
                      </a:lnTo>
                      <a:lnTo>
                        <a:pt x="57" y="6531"/>
                      </a:lnTo>
                      <a:lnTo>
                        <a:pt x="76" y="6569"/>
                      </a:lnTo>
                      <a:lnTo>
                        <a:pt x="114" y="6587"/>
                      </a:lnTo>
                      <a:lnTo>
                        <a:pt x="189" y="6587"/>
                      </a:lnTo>
                      <a:lnTo>
                        <a:pt x="208" y="6569"/>
                      </a:lnTo>
                      <a:lnTo>
                        <a:pt x="245" y="6531"/>
                      </a:lnTo>
                      <a:lnTo>
                        <a:pt x="245" y="6493"/>
                      </a:lnTo>
                      <a:lnTo>
                        <a:pt x="283" y="5910"/>
                      </a:lnTo>
                      <a:lnTo>
                        <a:pt x="339" y="5327"/>
                      </a:lnTo>
                      <a:lnTo>
                        <a:pt x="396" y="4781"/>
                      </a:lnTo>
                      <a:lnTo>
                        <a:pt x="490" y="4216"/>
                      </a:lnTo>
                      <a:lnTo>
                        <a:pt x="584" y="3670"/>
                      </a:lnTo>
                      <a:lnTo>
                        <a:pt x="735" y="3125"/>
                      </a:lnTo>
                      <a:lnTo>
                        <a:pt x="904" y="2579"/>
                      </a:lnTo>
                      <a:lnTo>
                        <a:pt x="1111" y="2033"/>
                      </a:lnTo>
                      <a:lnTo>
                        <a:pt x="1111" y="1996"/>
                      </a:lnTo>
                      <a:lnTo>
                        <a:pt x="1092" y="1958"/>
                      </a:lnTo>
                      <a:lnTo>
                        <a:pt x="1055" y="1958"/>
                      </a:lnTo>
                      <a:lnTo>
                        <a:pt x="1017" y="1977"/>
                      </a:lnTo>
                      <a:lnTo>
                        <a:pt x="848" y="2334"/>
                      </a:lnTo>
                      <a:lnTo>
                        <a:pt x="678" y="2692"/>
                      </a:lnTo>
                      <a:lnTo>
                        <a:pt x="546" y="3049"/>
                      </a:lnTo>
                      <a:lnTo>
                        <a:pt x="415" y="3426"/>
                      </a:lnTo>
                      <a:lnTo>
                        <a:pt x="546" y="2899"/>
                      </a:lnTo>
                      <a:lnTo>
                        <a:pt x="716" y="2410"/>
                      </a:lnTo>
                      <a:lnTo>
                        <a:pt x="904" y="1920"/>
                      </a:lnTo>
                      <a:lnTo>
                        <a:pt x="1017" y="1694"/>
                      </a:lnTo>
                      <a:lnTo>
                        <a:pt x="1130" y="1450"/>
                      </a:lnTo>
                      <a:lnTo>
                        <a:pt x="1262" y="1243"/>
                      </a:lnTo>
                      <a:lnTo>
                        <a:pt x="1412" y="1017"/>
                      </a:lnTo>
                      <a:lnTo>
                        <a:pt x="1544" y="848"/>
                      </a:lnTo>
                      <a:lnTo>
                        <a:pt x="1676" y="716"/>
                      </a:lnTo>
                      <a:lnTo>
                        <a:pt x="1807" y="584"/>
                      </a:lnTo>
                      <a:lnTo>
                        <a:pt x="1939" y="490"/>
                      </a:lnTo>
                      <a:lnTo>
                        <a:pt x="2221" y="302"/>
                      </a:lnTo>
                      <a:lnTo>
                        <a:pt x="2522" y="133"/>
                      </a:lnTo>
                      <a:lnTo>
                        <a:pt x="2466" y="57"/>
                      </a:lnTo>
                      <a:lnTo>
                        <a:pt x="2372"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072;p33">
                  <a:extLst>
                    <a:ext uri="{FF2B5EF4-FFF2-40B4-BE49-F238E27FC236}">
                      <a16:creationId xmlns:a16="http://schemas.microsoft.com/office/drawing/2014/main" id="{BB273ADD-62D7-2B93-5346-501193D64496}"/>
                    </a:ext>
                  </a:extLst>
                </p:cNvPr>
                <p:cNvSpPr/>
                <p:nvPr/>
              </p:nvSpPr>
              <p:spPr>
                <a:xfrm>
                  <a:off x="4504636" y="3779275"/>
                  <a:ext cx="166513" cy="176570"/>
                </a:xfrm>
                <a:custGeom>
                  <a:avLst/>
                  <a:gdLst/>
                  <a:ahLst/>
                  <a:cxnLst/>
                  <a:rect l="l" t="t" r="r" b="b"/>
                  <a:pathLst>
                    <a:path w="5911" h="6268" extrusionOk="0">
                      <a:moveTo>
                        <a:pt x="2429" y="1"/>
                      </a:move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1732" y="2673"/>
                      </a:lnTo>
                      <a:lnTo>
                        <a:pt x="1506" y="2654"/>
                      </a:lnTo>
                      <a:lnTo>
                        <a:pt x="1281" y="2654"/>
                      </a:lnTo>
                      <a:lnTo>
                        <a:pt x="1055" y="2692"/>
                      </a:lnTo>
                      <a:lnTo>
                        <a:pt x="848" y="2730"/>
                      </a:lnTo>
                      <a:lnTo>
                        <a:pt x="641" y="2824"/>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184" y="4875"/>
                      </a:lnTo>
                      <a:lnTo>
                        <a:pt x="2316" y="4762"/>
                      </a:lnTo>
                      <a:lnTo>
                        <a:pt x="2259" y="5101"/>
                      </a:lnTo>
                      <a:lnTo>
                        <a:pt x="2240" y="525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198" y="4630"/>
                      </a:lnTo>
                      <a:lnTo>
                        <a:pt x="4160" y="4461"/>
                      </a:lnTo>
                      <a:lnTo>
                        <a:pt x="4103" y="4292"/>
                      </a:lnTo>
                      <a:lnTo>
                        <a:pt x="4028" y="4141"/>
                      </a:lnTo>
                      <a:lnTo>
                        <a:pt x="3953" y="3990"/>
                      </a:lnTo>
                      <a:lnTo>
                        <a:pt x="3859" y="3859"/>
                      </a:lnTo>
                      <a:lnTo>
                        <a:pt x="3765" y="3727"/>
                      </a:lnTo>
                      <a:lnTo>
                        <a:pt x="3652" y="3595"/>
                      </a:lnTo>
                      <a:lnTo>
                        <a:pt x="3953" y="3783"/>
                      </a:lnTo>
                      <a:lnTo>
                        <a:pt x="4254" y="3953"/>
                      </a:lnTo>
                      <a:lnTo>
                        <a:pt x="4423" y="4028"/>
                      </a:lnTo>
                      <a:lnTo>
                        <a:pt x="4574" y="4085"/>
                      </a:lnTo>
                      <a:lnTo>
                        <a:pt x="4743" y="4141"/>
                      </a:lnTo>
                      <a:lnTo>
                        <a:pt x="4913"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539" y="1676"/>
                      </a:lnTo>
                      <a:lnTo>
                        <a:pt x="3595" y="1375"/>
                      </a:lnTo>
                      <a:lnTo>
                        <a:pt x="3614" y="1243"/>
                      </a:lnTo>
                      <a:lnTo>
                        <a:pt x="3614" y="1092"/>
                      </a:lnTo>
                      <a:lnTo>
                        <a:pt x="3595" y="942"/>
                      </a:lnTo>
                      <a:lnTo>
                        <a:pt x="3577" y="810"/>
                      </a:lnTo>
                      <a:lnTo>
                        <a:pt x="3501" y="622"/>
                      </a:lnTo>
                      <a:lnTo>
                        <a:pt x="3388" y="434"/>
                      </a:lnTo>
                      <a:lnTo>
                        <a:pt x="3257" y="283"/>
                      </a:lnTo>
                      <a:lnTo>
                        <a:pt x="3106" y="170"/>
                      </a:lnTo>
                      <a:lnTo>
                        <a:pt x="2937" y="76"/>
                      </a:lnTo>
                      <a:lnTo>
                        <a:pt x="2749" y="20"/>
                      </a:lnTo>
                      <a:lnTo>
                        <a:pt x="254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073;p33">
                  <a:extLst>
                    <a:ext uri="{FF2B5EF4-FFF2-40B4-BE49-F238E27FC236}">
                      <a16:creationId xmlns:a16="http://schemas.microsoft.com/office/drawing/2014/main" id="{4333C716-B840-9589-34B7-BC8BB6044D46}"/>
                    </a:ext>
                  </a:extLst>
                </p:cNvPr>
                <p:cNvSpPr/>
                <p:nvPr/>
              </p:nvSpPr>
              <p:spPr>
                <a:xfrm>
                  <a:off x="4504636" y="3779275"/>
                  <a:ext cx="166513" cy="176570"/>
                </a:xfrm>
                <a:custGeom>
                  <a:avLst/>
                  <a:gdLst/>
                  <a:ahLst/>
                  <a:cxnLst/>
                  <a:rect l="l" t="t" r="r" b="b"/>
                  <a:pathLst>
                    <a:path w="5911" h="6268" fill="none" extrusionOk="0">
                      <a:moveTo>
                        <a:pt x="5891" y="2955"/>
                      </a:move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445" y="1958"/>
                      </a:lnTo>
                      <a:lnTo>
                        <a:pt x="3539" y="1676"/>
                      </a:lnTo>
                      <a:lnTo>
                        <a:pt x="3595" y="1375"/>
                      </a:lnTo>
                      <a:lnTo>
                        <a:pt x="3614" y="1243"/>
                      </a:lnTo>
                      <a:lnTo>
                        <a:pt x="3614" y="1092"/>
                      </a:lnTo>
                      <a:lnTo>
                        <a:pt x="3595" y="942"/>
                      </a:lnTo>
                      <a:lnTo>
                        <a:pt x="3577" y="810"/>
                      </a:lnTo>
                      <a:lnTo>
                        <a:pt x="3577" y="810"/>
                      </a:lnTo>
                      <a:lnTo>
                        <a:pt x="3501" y="622"/>
                      </a:lnTo>
                      <a:lnTo>
                        <a:pt x="3388" y="434"/>
                      </a:lnTo>
                      <a:lnTo>
                        <a:pt x="3257" y="283"/>
                      </a:lnTo>
                      <a:lnTo>
                        <a:pt x="3106" y="170"/>
                      </a:lnTo>
                      <a:lnTo>
                        <a:pt x="2937" y="76"/>
                      </a:lnTo>
                      <a:lnTo>
                        <a:pt x="2749" y="20"/>
                      </a:lnTo>
                      <a:lnTo>
                        <a:pt x="2541" y="1"/>
                      </a:lnTo>
                      <a:lnTo>
                        <a:pt x="2429" y="1"/>
                      </a:lnTo>
                      <a:lnTo>
                        <a:pt x="2334" y="20"/>
                      </a:ln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2203" y="2748"/>
                      </a:lnTo>
                      <a:lnTo>
                        <a:pt x="1732" y="2673"/>
                      </a:lnTo>
                      <a:lnTo>
                        <a:pt x="1506" y="2654"/>
                      </a:lnTo>
                      <a:lnTo>
                        <a:pt x="1281" y="2654"/>
                      </a:lnTo>
                      <a:lnTo>
                        <a:pt x="1055" y="2692"/>
                      </a:lnTo>
                      <a:lnTo>
                        <a:pt x="848" y="2730"/>
                      </a:lnTo>
                      <a:lnTo>
                        <a:pt x="641" y="2824"/>
                      </a:lnTo>
                      <a:lnTo>
                        <a:pt x="434" y="2937"/>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052" y="4969"/>
                      </a:lnTo>
                      <a:lnTo>
                        <a:pt x="2184" y="4875"/>
                      </a:lnTo>
                      <a:lnTo>
                        <a:pt x="2316" y="4762"/>
                      </a:lnTo>
                      <a:lnTo>
                        <a:pt x="2316" y="4762"/>
                      </a:lnTo>
                      <a:lnTo>
                        <a:pt x="2259" y="5101"/>
                      </a:lnTo>
                      <a:lnTo>
                        <a:pt x="2240" y="5251"/>
                      </a:lnTo>
                      <a:lnTo>
                        <a:pt x="2240" y="542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235" y="4818"/>
                      </a:lnTo>
                      <a:lnTo>
                        <a:pt x="4198" y="4630"/>
                      </a:lnTo>
                      <a:lnTo>
                        <a:pt x="4160" y="4461"/>
                      </a:lnTo>
                      <a:lnTo>
                        <a:pt x="4103" y="4292"/>
                      </a:lnTo>
                      <a:lnTo>
                        <a:pt x="4028" y="4141"/>
                      </a:lnTo>
                      <a:lnTo>
                        <a:pt x="3953" y="3990"/>
                      </a:lnTo>
                      <a:lnTo>
                        <a:pt x="3859" y="3859"/>
                      </a:lnTo>
                      <a:lnTo>
                        <a:pt x="3765" y="3727"/>
                      </a:lnTo>
                      <a:lnTo>
                        <a:pt x="3652" y="3595"/>
                      </a:lnTo>
                      <a:lnTo>
                        <a:pt x="3652" y="3595"/>
                      </a:lnTo>
                      <a:lnTo>
                        <a:pt x="3953" y="3783"/>
                      </a:lnTo>
                      <a:lnTo>
                        <a:pt x="4254" y="3953"/>
                      </a:lnTo>
                      <a:lnTo>
                        <a:pt x="4423" y="4028"/>
                      </a:lnTo>
                      <a:lnTo>
                        <a:pt x="4574" y="4085"/>
                      </a:lnTo>
                      <a:lnTo>
                        <a:pt x="4743" y="4141"/>
                      </a:lnTo>
                      <a:lnTo>
                        <a:pt x="4913" y="4160"/>
                      </a:lnTo>
                      <a:lnTo>
                        <a:pt x="4913" y="4160"/>
                      </a:lnTo>
                      <a:lnTo>
                        <a:pt x="5044"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074;p33">
                  <a:extLst>
                    <a:ext uri="{FF2B5EF4-FFF2-40B4-BE49-F238E27FC236}">
                      <a16:creationId xmlns:a16="http://schemas.microsoft.com/office/drawing/2014/main" id="{EEEA1975-0F20-782D-6612-B70146FE2858}"/>
                    </a:ext>
                  </a:extLst>
                </p:cNvPr>
                <p:cNvSpPr/>
                <p:nvPr/>
              </p:nvSpPr>
              <p:spPr>
                <a:xfrm>
                  <a:off x="4605903" y="3834937"/>
                  <a:ext cx="53044" cy="19663"/>
                </a:xfrm>
                <a:custGeom>
                  <a:avLst/>
                  <a:gdLst/>
                  <a:ahLst/>
                  <a:cxnLst/>
                  <a:rect l="l" t="t" r="r" b="b"/>
                  <a:pathLst>
                    <a:path w="1883" h="698" extrusionOk="0">
                      <a:moveTo>
                        <a:pt x="753" y="1"/>
                      </a:moveTo>
                      <a:lnTo>
                        <a:pt x="546" y="20"/>
                      </a:lnTo>
                      <a:lnTo>
                        <a:pt x="358" y="38"/>
                      </a:lnTo>
                      <a:lnTo>
                        <a:pt x="170" y="76"/>
                      </a:lnTo>
                      <a:lnTo>
                        <a:pt x="38" y="133"/>
                      </a:lnTo>
                      <a:lnTo>
                        <a:pt x="19" y="151"/>
                      </a:lnTo>
                      <a:lnTo>
                        <a:pt x="0" y="170"/>
                      </a:lnTo>
                      <a:lnTo>
                        <a:pt x="19" y="189"/>
                      </a:lnTo>
                      <a:lnTo>
                        <a:pt x="433" y="189"/>
                      </a:lnTo>
                      <a:lnTo>
                        <a:pt x="715" y="170"/>
                      </a:lnTo>
                      <a:lnTo>
                        <a:pt x="866" y="189"/>
                      </a:lnTo>
                      <a:lnTo>
                        <a:pt x="1035" y="208"/>
                      </a:lnTo>
                      <a:lnTo>
                        <a:pt x="1148" y="245"/>
                      </a:lnTo>
                      <a:lnTo>
                        <a:pt x="1261" y="283"/>
                      </a:lnTo>
                      <a:lnTo>
                        <a:pt x="1431" y="396"/>
                      </a:lnTo>
                      <a:lnTo>
                        <a:pt x="1769" y="678"/>
                      </a:lnTo>
                      <a:lnTo>
                        <a:pt x="1807" y="697"/>
                      </a:lnTo>
                      <a:lnTo>
                        <a:pt x="1845" y="697"/>
                      </a:lnTo>
                      <a:lnTo>
                        <a:pt x="1863" y="678"/>
                      </a:lnTo>
                      <a:lnTo>
                        <a:pt x="1882" y="641"/>
                      </a:lnTo>
                      <a:lnTo>
                        <a:pt x="1882" y="603"/>
                      </a:lnTo>
                      <a:lnTo>
                        <a:pt x="1863" y="528"/>
                      </a:lnTo>
                      <a:lnTo>
                        <a:pt x="1826" y="452"/>
                      </a:lnTo>
                      <a:lnTo>
                        <a:pt x="1732" y="321"/>
                      </a:lnTo>
                      <a:lnTo>
                        <a:pt x="1619" y="227"/>
                      </a:lnTo>
                      <a:lnTo>
                        <a:pt x="1468" y="151"/>
                      </a:lnTo>
                      <a:lnTo>
                        <a:pt x="1299" y="76"/>
                      </a:lnTo>
                      <a:lnTo>
                        <a:pt x="1130" y="38"/>
                      </a:lnTo>
                      <a:lnTo>
                        <a:pt x="941" y="20"/>
                      </a:lnTo>
                      <a:lnTo>
                        <a:pt x="753" y="1"/>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075;p33">
                  <a:extLst>
                    <a:ext uri="{FF2B5EF4-FFF2-40B4-BE49-F238E27FC236}">
                      <a16:creationId xmlns:a16="http://schemas.microsoft.com/office/drawing/2014/main" id="{73E8B14D-E0B7-5F29-52CE-573E6EC67928}"/>
                    </a:ext>
                  </a:extLst>
                </p:cNvPr>
                <p:cNvSpPr/>
                <p:nvPr/>
              </p:nvSpPr>
              <p:spPr>
                <a:xfrm>
                  <a:off x="4586805" y="3787754"/>
                  <a:ext cx="15944" cy="34508"/>
                </a:xfrm>
                <a:custGeom>
                  <a:avLst/>
                  <a:gdLst/>
                  <a:ahLst/>
                  <a:cxnLst/>
                  <a:rect l="l" t="t" r="r" b="b"/>
                  <a:pathLst>
                    <a:path w="566" h="1225" extrusionOk="0">
                      <a:moveTo>
                        <a:pt x="39" y="1"/>
                      </a:moveTo>
                      <a:lnTo>
                        <a:pt x="1" y="20"/>
                      </a:lnTo>
                      <a:lnTo>
                        <a:pt x="1" y="39"/>
                      </a:lnTo>
                      <a:lnTo>
                        <a:pt x="20" y="39"/>
                      </a:lnTo>
                      <a:lnTo>
                        <a:pt x="114" y="170"/>
                      </a:lnTo>
                      <a:lnTo>
                        <a:pt x="208" y="321"/>
                      </a:lnTo>
                      <a:lnTo>
                        <a:pt x="283" y="471"/>
                      </a:lnTo>
                      <a:lnTo>
                        <a:pt x="340" y="622"/>
                      </a:lnTo>
                      <a:lnTo>
                        <a:pt x="358" y="754"/>
                      </a:lnTo>
                      <a:lnTo>
                        <a:pt x="358" y="904"/>
                      </a:lnTo>
                      <a:lnTo>
                        <a:pt x="377" y="1036"/>
                      </a:lnTo>
                      <a:lnTo>
                        <a:pt x="377" y="1187"/>
                      </a:lnTo>
                      <a:lnTo>
                        <a:pt x="396" y="1205"/>
                      </a:lnTo>
                      <a:lnTo>
                        <a:pt x="415" y="1224"/>
                      </a:lnTo>
                      <a:lnTo>
                        <a:pt x="453" y="1205"/>
                      </a:lnTo>
                      <a:lnTo>
                        <a:pt x="471" y="1187"/>
                      </a:lnTo>
                      <a:lnTo>
                        <a:pt x="509" y="1111"/>
                      </a:lnTo>
                      <a:lnTo>
                        <a:pt x="547" y="1036"/>
                      </a:lnTo>
                      <a:lnTo>
                        <a:pt x="565" y="961"/>
                      </a:lnTo>
                      <a:lnTo>
                        <a:pt x="565" y="867"/>
                      </a:lnTo>
                      <a:lnTo>
                        <a:pt x="547" y="697"/>
                      </a:lnTo>
                      <a:lnTo>
                        <a:pt x="490" y="528"/>
                      </a:lnTo>
                      <a:lnTo>
                        <a:pt x="396" y="377"/>
                      </a:lnTo>
                      <a:lnTo>
                        <a:pt x="302" y="227"/>
                      </a:lnTo>
                      <a:lnTo>
                        <a:pt x="170" y="95"/>
                      </a:lnTo>
                      <a:lnTo>
                        <a:pt x="39" y="1"/>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076;p33">
                  <a:extLst>
                    <a:ext uri="{FF2B5EF4-FFF2-40B4-BE49-F238E27FC236}">
                      <a16:creationId xmlns:a16="http://schemas.microsoft.com/office/drawing/2014/main" id="{55776402-7393-50AD-7D3B-7CE6CA111EE4}"/>
                    </a:ext>
                  </a:extLst>
                </p:cNvPr>
                <p:cNvSpPr/>
                <p:nvPr/>
              </p:nvSpPr>
              <p:spPr>
                <a:xfrm>
                  <a:off x="4522129" y="3857753"/>
                  <a:ext cx="30790" cy="14339"/>
                </a:xfrm>
                <a:custGeom>
                  <a:avLst/>
                  <a:gdLst/>
                  <a:ahLst/>
                  <a:cxnLst/>
                  <a:rect l="l" t="t" r="r" b="b"/>
                  <a:pathLst>
                    <a:path w="1093" h="509" extrusionOk="0">
                      <a:moveTo>
                        <a:pt x="848" y="0"/>
                      </a:moveTo>
                      <a:lnTo>
                        <a:pt x="716" y="19"/>
                      </a:lnTo>
                      <a:lnTo>
                        <a:pt x="603" y="38"/>
                      </a:lnTo>
                      <a:lnTo>
                        <a:pt x="490" y="75"/>
                      </a:lnTo>
                      <a:lnTo>
                        <a:pt x="377" y="132"/>
                      </a:lnTo>
                      <a:lnTo>
                        <a:pt x="264" y="188"/>
                      </a:lnTo>
                      <a:lnTo>
                        <a:pt x="170" y="263"/>
                      </a:lnTo>
                      <a:lnTo>
                        <a:pt x="76" y="358"/>
                      </a:lnTo>
                      <a:lnTo>
                        <a:pt x="20" y="452"/>
                      </a:lnTo>
                      <a:lnTo>
                        <a:pt x="1" y="470"/>
                      </a:lnTo>
                      <a:lnTo>
                        <a:pt x="20" y="489"/>
                      </a:lnTo>
                      <a:lnTo>
                        <a:pt x="57" y="508"/>
                      </a:lnTo>
                      <a:lnTo>
                        <a:pt x="76" y="508"/>
                      </a:lnTo>
                      <a:lnTo>
                        <a:pt x="95" y="489"/>
                      </a:lnTo>
                      <a:lnTo>
                        <a:pt x="189" y="395"/>
                      </a:lnTo>
                      <a:lnTo>
                        <a:pt x="302" y="301"/>
                      </a:lnTo>
                      <a:lnTo>
                        <a:pt x="434" y="245"/>
                      </a:lnTo>
                      <a:lnTo>
                        <a:pt x="584" y="207"/>
                      </a:lnTo>
                      <a:lnTo>
                        <a:pt x="810" y="169"/>
                      </a:lnTo>
                      <a:lnTo>
                        <a:pt x="942" y="169"/>
                      </a:lnTo>
                      <a:lnTo>
                        <a:pt x="1055" y="132"/>
                      </a:lnTo>
                      <a:lnTo>
                        <a:pt x="1074" y="113"/>
                      </a:lnTo>
                      <a:lnTo>
                        <a:pt x="1092" y="75"/>
                      </a:lnTo>
                      <a:lnTo>
                        <a:pt x="1074" y="56"/>
                      </a:lnTo>
                      <a:lnTo>
                        <a:pt x="1055" y="38"/>
                      </a:lnTo>
                      <a:lnTo>
                        <a:pt x="942" y="19"/>
                      </a:lnTo>
                      <a:lnTo>
                        <a:pt x="848" y="0"/>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077;p33">
                  <a:extLst>
                    <a:ext uri="{FF2B5EF4-FFF2-40B4-BE49-F238E27FC236}">
                      <a16:creationId xmlns:a16="http://schemas.microsoft.com/office/drawing/2014/main" id="{6D45CFB4-E50F-24E7-4387-FBF05157AF43}"/>
                    </a:ext>
                  </a:extLst>
                </p:cNvPr>
                <p:cNvSpPr/>
                <p:nvPr/>
              </p:nvSpPr>
              <p:spPr>
                <a:xfrm>
                  <a:off x="4612269" y="3899077"/>
                  <a:ext cx="7437" cy="27607"/>
                </a:xfrm>
                <a:custGeom>
                  <a:avLst/>
                  <a:gdLst/>
                  <a:ahLst/>
                  <a:cxnLst/>
                  <a:rect l="l" t="t" r="r" b="b"/>
                  <a:pathLst>
                    <a:path w="264" h="980" extrusionOk="0">
                      <a:moveTo>
                        <a:pt x="57" y="1"/>
                      </a:moveTo>
                      <a:lnTo>
                        <a:pt x="19" y="20"/>
                      </a:lnTo>
                      <a:lnTo>
                        <a:pt x="0" y="39"/>
                      </a:lnTo>
                      <a:lnTo>
                        <a:pt x="0" y="57"/>
                      </a:lnTo>
                      <a:lnTo>
                        <a:pt x="57" y="302"/>
                      </a:lnTo>
                      <a:lnTo>
                        <a:pt x="75" y="547"/>
                      </a:lnTo>
                      <a:lnTo>
                        <a:pt x="75" y="735"/>
                      </a:lnTo>
                      <a:lnTo>
                        <a:pt x="75" y="848"/>
                      </a:lnTo>
                      <a:lnTo>
                        <a:pt x="94" y="942"/>
                      </a:lnTo>
                      <a:lnTo>
                        <a:pt x="113" y="979"/>
                      </a:lnTo>
                      <a:lnTo>
                        <a:pt x="188" y="979"/>
                      </a:lnTo>
                      <a:lnTo>
                        <a:pt x="207" y="961"/>
                      </a:lnTo>
                      <a:lnTo>
                        <a:pt x="245" y="848"/>
                      </a:lnTo>
                      <a:lnTo>
                        <a:pt x="264" y="735"/>
                      </a:lnTo>
                      <a:lnTo>
                        <a:pt x="264" y="603"/>
                      </a:lnTo>
                      <a:lnTo>
                        <a:pt x="264" y="490"/>
                      </a:lnTo>
                      <a:lnTo>
                        <a:pt x="188" y="246"/>
                      </a:lnTo>
                      <a:lnTo>
                        <a:pt x="94" y="20"/>
                      </a:lnTo>
                      <a:lnTo>
                        <a:pt x="75" y="1"/>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078;p33">
                  <a:extLst>
                    <a:ext uri="{FF2B5EF4-FFF2-40B4-BE49-F238E27FC236}">
                      <a16:creationId xmlns:a16="http://schemas.microsoft.com/office/drawing/2014/main" id="{7A1FC9BA-766E-E0A2-DDF2-87A109F248A2}"/>
                    </a:ext>
                  </a:extLst>
                </p:cNvPr>
                <p:cNvSpPr/>
                <p:nvPr/>
              </p:nvSpPr>
              <p:spPr>
                <a:xfrm>
                  <a:off x="4555537" y="3850317"/>
                  <a:ext cx="55692" cy="56227"/>
                </a:xfrm>
                <a:custGeom>
                  <a:avLst/>
                  <a:gdLst/>
                  <a:ahLst/>
                  <a:cxnLst/>
                  <a:rect l="l" t="t" r="r" b="b"/>
                  <a:pathLst>
                    <a:path w="1977" h="1996" extrusionOk="0">
                      <a:moveTo>
                        <a:pt x="1205" y="1"/>
                      </a:moveTo>
                      <a:lnTo>
                        <a:pt x="1054" y="19"/>
                      </a:lnTo>
                      <a:lnTo>
                        <a:pt x="885" y="57"/>
                      </a:lnTo>
                      <a:lnTo>
                        <a:pt x="810" y="38"/>
                      </a:lnTo>
                      <a:lnTo>
                        <a:pt x="659" y="38"/>
                      </a:lnTo>
                      <a:lnTo>
                        <a:pt x="565" y="57"/>
                      </a:lnTo>
                      <a:lnTo>
                        <a:pt x="415" y="132"/>
                      </a:lnTo>
                      <a:lnTo>
                        <a:pt x="283" y="226"/>
                      </a:lnTo>
                      <a:lnTo>
                        <a:pt x="170" y="358"/>
                      </a:lnTo>
                      <a:lnTo>
                        <a:pt x="95" y="490"/>
                      </a:lnTo>
                      <a:lnTo>
                        <a:pt x="38" y="640"/>
                      </a:lnTo>
                      <a:lnTo>
                        <a:pt x="19" y="791"/>
                      </a:lnTo>
                      <a:lnTo>
                        <a:pt x="1" y="960"/>
                      </a:lnTo>
                      <a:lnTo>
                        <a:pt x="19" y="1130"/>
                      </a:lnTo>
                      <a:lnTo>
                        <a:pt x="57" y="1280"/>
                      </a:lnTo>
                      <a:lnTo>
                        <a:pt x="113" y="1431"/>
                      </a:lnTo>
                      <a:lnTo>
                        <a:pt x="189" y="1581"/>
                      </a:lnTo>
                      <a:lnTo>
                        <a:pt x="302" y="1713"/>
                      </a:lnTo>
                      <a:lnTo>
                        <a:pt x="415" y="1807"/>
                      </a:lnTo>
                      <a:lnTo>
                        <a:pt x="527" y="1901"/>
                      </a:lnTo>
                      <a:lnTo>
                        <a:pt x="678" y="1958"/>
                      </a:lnTo>
                      <a:lnTo>
                        <a:pt x="810" y="1977"/>
                      </a:lnTo>
                      <a:lnTo>
                        <a:pt x="960" y="1995"/>
                      </a:lnTo>
                      <a:lnTo>
                        <a:pt x="1111" y="1977"/>
                      </a:lnTo>
                      <a:lnTo>
                        <a:pt x="1243" y="1958"/>
                      </a:lnTo>
                      <a:lnTo>
                        <a:pt x="1374" y="1901"/>
                      </a:lnTo>
                      <a:lnTo>
                        <a:pt x="1506" y="1826"/>
                      </a:lnTo>
                      <a:lnTo>
                        <a:pt x="1638" y="1732"/>
                      </a:lnTo>
                      <a:lnTo>
                        <a:pt x="1732" y="1619"/>
                      </a:lnTo>
                      <a:lnTo>
                        <a:pt x="1826" y="1506"/>
                      </a:lnTo>
                      <a:lnTo>
                        <a:pt x="1901" y="1356"/>
                      </a:lnTo>
                      <a:lnTo>
                        <a:pt x="1939" y="1186"/>
                      </a:lnTo>
                      <a:lnTo>
                        <a:pt x="1977" y="1036"/>
                      </a:lnTo>
                      <a:lnTo>
                        <a:pt x="1977" y="885"/>
                      </a:lnTo>
                      <a:lnTo>
                        <a:pt x="1958" y="716"/>
                      </a:lnTo>
                      <a:lnTo>
                        <a:pt x="1920" y="565"/>
                      </a:lnTo>
                      <a:lnTo>
                        <a:pt x="1845" y="433"/>
                      </a:lnTo>
                      <a:lnTo>
                        <a:pt x="1770" y="302"/>
                      </a:lnTo>
                      <a:lnTo>
                        <a:pt x="1657" y="189"/>
                      </a:lnTo>
                      <a:lnTo>
                        <a:pt x="1525" y="95"/>
                      </a:lnTo>
                      <a:lnTo>
                        <a:pt x="1374" y="38"/>
                      </a:lnTo>
                      <a:lnTo>
                        <a:pt x="120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079;p33">
                  <a:extLst>
                    <a:ext uri="{FF2B5EF4-FFF2-40B4-BE49-F238E27FC236}">
                      <a16:creationId xmlns:a16="http://schemas.microsoft.com/office/drawing/2014/main" id="{F7C299BA-9143-51B7-E2E8-B3B187B2A852}"/>
                    </a:ext>
                  </a:extLst>
                </p:cNvPr>
                <p:cNvSpPr/>
                <p:nvPr/>
              </p:nvSpPr>
              <p:spPr>
                <a:xfrm>
                  <a:off x="4538044" y="3971189"/>
                  <a:ext cx="100229" cy="44565"/>
                </a:xfrm>
                <a:custGeom>
                  <a:avLst/>
                  <a:gdLst/>
                  <a:ahLst/>
                  <a:cxnLst/>
                  <a:rect l="l" t="t" r="r" b="b"/>
                  <a:pathLst>
                    <a:path w="3558" h="1582" extrusionOk="0">
                      <a:moveTo>
                        <a:pt x="2165" y="0"/>
                      </a:moveTo>
                      <a:lnTo>
                        <a:pt x="1807" y="19"/>
                      </a:lnTo>
                      <a:lnTo>
                        <a:pt x="1468" y="76"/>
                      </a:lnTo>
                      <a:lnTo>
                        <a:pt x="1186" y="170"/>
                      </a:lnTo>
                      <a:lnTo>
                        <a:pt x="923" y="264"/>
                      </a:lnTo>
                      <a:lnTo>
                        <a:pt x="697" y="377"/>
                      </a:lnTo>
                      <a:lnTo>
                        <a:pt x="527" y="508"/>
                      </a:lnTo>
                      <a:lnTo>
                        <a:pt x="377" y="640"/>
                      </a:lnTo>
                      <a:lnTo>
                        <a:pt x="245" y="772"/>
                      </a:lnTo>
                      <a:lnTo>
                        <a:pt x="151" y="885"/>
                      </a:lnTo>
                      <a:lnTo>
                        <a:pt x="19" y="1054"/>
                      </a:lnTo>
                      <a:lnTo>
                        <a:pt x="1" y="1129"/>
                      </a:lnTo>
                      <a:lnTo>
                        <a:pt x="189" y="1242"/>
                      </a:lnTo>
                      <a:lnTo>
                        <a:pt x="377" y="1355"/>
                      </a:lnTo>
                      <a:lnTo>
                        <a:pt x="565" y="1431"/>
                      </a:lnTo>
                      <a:lnTo>
                        <a:pt x="753" y="1506"/>
                      </a:lnTo>
                      <a:lnTo>
                        <a:pt x="923" y="1543"/>
                      </a:lnTo>
                      <a:lnTo>
                        <a:pt x="1092" y="1562"/>
                      </a:lnTo>
                      <a:lnTo>
                        <a:pt x="1261" y="1581"/>
                      </a:lnTo>
                      <a:lnTo>
                        <a:pt x="1431" y="1581"/>
                      </a:lnTo>
                      <a:lnTo>
                        <a:pt x="1581" y="1562"/>
                      </a:lnTo>
                      <a:lnTo>
                        <a:pt x="1751" y="1543"/>
                      </a:lnTo>
                      <a:lnTo>
                        <a:pt x="1901" y="1506"/>
                      </a:lnTo>
                      <a:lnTo>
                        <a:pt x="2033" y="1449"/>
                      </a:lnTo>
                      <a:lnTo>
                        <a:pt x="2315" y="1336"/>
                      </a:lnTo>
                      <a:lnTo>
                        <a:pt x="2560" y="1186"/>
                      </a:lnTo>
                      <a:lnTo>
                        <a:pt x="2786" y="1017"/>
                      </a:lnTo>
                      <a:lnTo>
                        <a:pt x="2974" y="847"/>
                      </a:lnTo>
                      <a:lnTo>
                        <a:pt x="3162" y="678"/>
                      </a:lnTo>
                      <a:lnTo>
                        <a:pt x="3294" y="527"/>
                      </a:lnTo>
                      <a:lnTo>
                        <a:pt x="3501" y="264"/>
                      </a:lnTo>
                      <a:lnTo>
                        <a:pt x="3557" y="170"/>
                      </a:lnTo>
                      <a:lnTo>
                        <a:pt x="3049" y="57"/>
                      </a:lnTo>
                      <a:lnTo>
                        <a:pt x="2598" y="0"/>
                      </a:lnTo>
                      <a:close/>
                    </a:path>
                  </a:pathLst>
                </a:custGeom>
                <a:solidFill>
                  <a:srgbClr val="80BA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080;p33">
                  <a:extLst>
                    <a:ext uri="{FF2B5EF4-FFF2-40B4-BE49-F238E27FC236}">
                      <a16:creationId xmlns:a16="http://schemas.microsoft.com/office/drawing/2014/main" id="{4A23CB03-F5FF-1436-F9CB-0ADE044AD7BD}"/>
                    </a:ext>
                  </a:extLst>
                </p:cNvPr>
                <p:cNvSpPr/>
                <p:nvPr/>
              </p:nvSpPr>
              <p:spPr>
                <a:xfrm>
                  <a:off x="4540692" y="3981245"/>
                  <a:ext cx="88566" cy="34508"/>
                </a:xfrm>
                <a:custGeom>
                  <a:avLst/>
                  <a:gdLst/>
                  <a:ahLst/>
                  <a:cxnLst/>
                  <a:rect l="l" t="t" r="r" b="b"/>
                  <a:pathLst>
                    <a:path w="3144" h="1225" extrusionOk="0">
                      <a:moveTo>
                        <a:pt x="2560" y="1"/>
                      </a:moveTo>
                      <a:lnTo>
                        <a:pt x="2428" y="20"/>
                      </a:lnTo>
                      <a:lnTo>
                        <a:pt x="2297" y="38"/>
                      </a:lnTo>
                      <a:lnTo>
                        <a:pt x="2165" y="76"/>
                      </a:lnTo>
                      <a:lnTo>
                        <a:pt x="1920" y="170"/>
                      </a:lnTo>
                      <a:lnTo>
                        <a:pt x="1676" y="302"/>
                      </a:lnTo>
                      <a:lnTo>
                        <a:pt x="1186" y="528"/>
                      </a:lnTo>
                      <a:lnTo>
                        <a:pt x="1393" y="358"/>
                      </a:lnTo>
                      <a:lnTo>
                        <a:pt x="1600" y="189"/>
                      </a:lnTo>
                      <a:lnTo>
                        <a:pt x="1619" y="170"/>
                      </a:lnTo>
                      <a:lnTo>
                        <a:pt x="1619" y="133"/>
                      </a:lnTo>
                      <a:lnTo>
                        <a:pt x="1581" y="95"/>
                      </a:lnTo>
                      <a:lnTo>
                        <a:pt x="1544" y="114"/>
                      </a:lnTo>
                      <a:lnTo>
                        <a:pt x="1205" y="321"/>
                      </a:lnTo>
                      <a:lnTo>
                        <a:pt x="866" y="547"/>
                      </a:lnTo>
                      <a:lnTo>
                        <a:pt x="678" y="641"/>
                      </a:lnTo>
                      <a:lnTo>
                        <a:pt x="509" y="716"/>
                      </a:lnTo>
                      <a:lnTo>
                        <a:pt x="302" y="772"/>
                      </a:lnTo>
                      <a:lnTo>
                        <a:pt x="114" y="810"/>
                      </a:lnTo>
                      <a:lnTo>
                        <a:pt x="57" y="829"/>
                      </a:lnTo>
                      <a:lnTo>
                        <a:pt x="19" y="848"/>
                      </a:lnTo>
                      <a:lnTo>
                        <a:pt x="1" y="885"/>
                      </a:lnTo>
                      <a:lnTo>
                        <a:pt x="1" y="942"/>
                      </a:lnTo>
                      <a:lnTo>
                        <a:pt x="1" y="979"/>
                      </a:lnTo>
                      <a:lnTo>
                        <a:pt x="19" y="1017"/>
                      </a:lnTo>
                      <a:lnTo>
                        <a:pt x="57" y="1036"/>
                      </a:lnTo>
                      <a:lnTo>
                        <a:pt x="114" y="1055"/>
                      </a:lnTo>
                      <a:lnTo>
                        <a:pt x="283" y="1036"/>
                      </a:lnTo>
                      <a:lnTo>
                        <a:pt x="339" y="1055"/>
                      </a:lnTo>
                      <a:lnTo>
                        <a:pt x="452" y="1074"/>
                      </a:lnTo>
                      <a:lnTo>
                        <a:pt x="678" y="1149"/>
                      </a:lnTo>
                      <a:lnTo>
                        <a:pt x="904" y="1186"/>
                      </a:lnTo>
                      <a:lnTo>
                        <a:pt x="1111" y="1224"/>
                      </a:lnTo>
                      <a:lnTo>
                        <a:pt x="1318" y="1224"/>
                      </a:lnTo>
                      <a:lnTo>
                        <a:pt x="1525" y="1205"/>
                      </a:lnTo>
                      <a:lnTo>
                        <a:pt x="1713" y="1168"/>
                      </a:lnTo>
                      <a:lnTo>
                        <a:pt x="1901" y="1111"/>
                      </a:lnTo>
                      <a:lnTo>
                        <a:pt x="2090" y="1036"/>
                      </a:lnTo>
                      <a:lnTo>
                        <a:pt x="2259" y="961"/>
                      </a:lnTo>
                      <a:lnTo>
                        <a:pt x="2409" y="867"/>
                      </a:lnTo>
                      <a:lnTo>
                        <a:pt x="2692" y="660"/>
                      </a:lnTo>
                      <a:lnTo>
                        <a:pt x="2936" y="434"/>
                      </a:lnTo>
                      <a:lnTo>
                        <a:pt x="3143" y="227"/>
                      </a:lnTo>
                      <a:lnTo>
                        <a:pt x="3143" y="227"/>
                      </a:lnTo>
                      <a:lnTo>
                        <a:pt x="2861" y="245"/>
                      </a:lnTo>
                      <a:lnTo>
                        <a:pt x="2579" y="283"/>
                      </a:lnTo>
                      <a:lnTo>
                        <a:pt x="2297" y="321"/>
                      </a:lnTo>
                      <a:lnTo>
                        <a:pt x="2033" y="415"/>
                      </a:lnTo>
                      <a:lnTo>
                        <a:pt x="2014" y="415"/>
                      </a:lnTo>
                      <a:lnTo>
                        <a:pt x="2353" y="245"/>
                      </a:lnTo>
                      <a:lnTo>
                        <a:pt x="2522" y="170"/>
                      </a:lnTo>
                      <a:lnTo>
                        <a:pt x="2711" y="95"/>
                      </a:lnTo>
                      <a:lnTo>
                        <a:pt x="2729" y="76"/>
                      </a:lnTo>
                      <a:lnTo>
                        <a:pt x="2748" y="38"/>
                      </a:lnTo>
                      <a:lnTo>
                        <a:pt x="2729" y="20"/>
                      </a:lnTo>
                      <a:lnTo>
                        <a:pt x="2692"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081;p33">
                  <a:extLst>
                    <a:ext uri="{FF2B5EF4-FFF2-40B4-BE49-F238E27FC236}">
                      <a16:creationId xmlns:a16="http://schemas.microsoft.com/office/drawing/2014/main" id="{B3CF8024-BD83-D62B-2089-8A7D3C74982A}"/>
                    </a:ext>
                  </a:extLst>
                </p:cNvPr>
                <p:cNvSpPr/>
                <p:nvPr/>
              </p:nvSpPr>
              <p:spPr>
                <a:xfrm>
                  <a:off x="4404975" y="3957386"/>
                  <a:ext cx="272010" cy="370605"/>
                </a:xfrm>
                <a:custGeom>
                  <a:avLst/>
                  <a:gdLst/>
                  <a:ahLst/>
                  <a:cxnLst/>
                  <a:rect l="l" t="t" r="r" b="b"/>
                  <a:pathLst>
                    <a:path w="9656" h="13156" extrusionOk="0">
                      <a:moveTo>
                        <a:pt x="3050" y="1"/>
                      </a:move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4085" y="13156"/>
                      </a:lnTo>
                      <a:lnTo>
                        <a:pt x="4969" y="13137"/>
                      </a:lnTo>
                      <a:lnTo>
                        <a:pt x="5760" y="13118"/>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lnTo>
                        <a:pt x="6362" y="4386"/>
                      </a:lnTo>
                      <a:lnTo>
                        <a:pt x="6305" y="4141"/>
                      </a:lnTo>
                      <a:lnTo>
                        <a:pt x="6287" y="3859"/>
                      </a:lnTo>
                      <a:lnTo>
                        <a:pt x="6268" y="3558"/>
                      </a:lnTo>
                      <a:lnTo>
                        <a:pt x="6268" y="3238"/>
                      </a:lnTo>
                      <a:lnTo>
                        <a:pt x="6268" y="2918"/>
                      </a:lnTo>
                      <a:lnTo>
                        <a:pt x="6305" y="2259"/>
                      </a:lnTo>
                      <a:lnTo>
                        <a:pt x="305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082;p33">
                  <a:extLst>
                    <a:ext uri="{FF2B5EF4-FFF2-40B4-BE49-F238E27FC236}">
                      <a16:creationId xmlns:a16="http://schemas.microsoft.com/office/drawing/2014/main" id="{F92DF87F-15D3-FCCD-745A-52769FC436F9}"/>
                    </a:ext>
                  </a:extLst>
                </p:cNvPr>
                <p:cNvSpPr/>
                <p:nvPr/>
              </p:nvSpPr>
              <p:spPr>
                <a:xfrm>
                  <a:off x="4404975" y="3957386"/>
                  <a:ext cx="272010" cy="370605"/>
                </a:xfrm>
                <a:custGeom>
                  <a:avLst/>
                  <a:gdLst/>
                  <a:ahLst/>
                  <a:cxnLst/>
                  <a:rect l="l" t="t" r="r" b="b"/>
                  <a:pathLst>
                    <a:path w="9656" h="13156" fill="none" extrusionOk="0">
                      <a:moveTo>
                        <a:pt x="6418" y="4612"/>
                      </a:moveTo>
                      <a:lnTo>
                        <a:pt x="6418" y="4612"/>
                      </a:lnTo>
                      <a:lnTo>
                        <a:pt x="6362" y="4386"/>
                      </a:lnTo>
                      <a:lnTo>
                        <a:pt x="6305" y="4141"/>
                      </a:lnTo>
                      <a:lnTo>
                        <a:pt x="6287" y="3859"/>
                      </a:lnTo>
                      <a:lnTo>
                        <a:pt x="6268" y="3558"/>
                      </a:lnTo>
                      <a:lnTo>
                        <a:pt x="6268" y="3238"/>
                      </a:lnTo>
                      <a:lnTo>
                        <a:pt x="6268" y="2918"/>
                      </a:lnTo>
                      <a:lnTo>
                        <a:pt x="6305" y="2259"/>
                      </a:lnTo>
                      <a:lnTo>
                        <a:pt x="3050" y="1"/>
                      </a:lnTo>
                      <a:lnTo>
                        <a:pt x="3050" y="1"/>
                      </a:ln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3068" y="13156"/>
                      </a:lnTo>
                      <a:lnTo>
                        <a:pt x="4085" y="13156"/>
                      </a:lnTo>
                      <a:lnTo>
                        <a:pt x="4969" y="13137"/>
                      </a:lnTo>
                      <a:lnTo>
                        <a:pt x="5760" y="13118"/>
                      </a:lnTo>
                      <a:lnTo>
                        <a:pt x="5760" y="13118"/>
                      </a:lnTo>
                      <a:lnTo>
                        <a:pt x="6606" y="13156"/>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083;p33">
                  <a:extLst>
                    <a:ext uri="{FF2B5EF4-FFF2-40B4-BE49-F238E27FC236}">
                      <a16:creationId xmlns:a16="http://schemas.microsoft.com/office/drawing/2014/main" id="{3496DCD6-3DB4-3BCC-7FF0-9E8F9C21C471}"/>
                    </a:ext>
                  </a:extLst>
                </p:cNvPr>
                <p:cNvSpPr/>
                <p:nvPr/>
              </p:nvSpPr>
              <p:spPr>
                <a:xfrm>
                  <a:off x="4580467" y="4111667"/>
                  <a:ext cx="79524" cy="115074"/>
                </a:xfrm>
                <a:custGeom>
                  <a:avLst/>
                  <a:gdLst/>
                  <a:ahLst/>
                  <a:cxnLst/>
                  <a:rect l="l" t="t" r="r" b="b"/>
                  <a:pathLst>
                    <a:path w="2823" h="4085" extrusionOk="0">
                      <a:moveTo>
                        <a:pt x="19" y="0"/>
                      </a:moveTo>
                      <a:lnTo>
                        <a:pt x="0" y="19"/>
                      </a:lnTo>
                      <a:lnTo>
                        <a:pt x="0" y="57"/>
                      </a:lnTo>
                      <a:lnTo>
                        <a:pt x="0" y="76"/>
                      </a:lnTo>
                      <a:lnTo>
                        <a:pt x="113" y="283"/>
                      </a:lnTo>
                      <a:lnTo>
                        <a:pt x="226" y="471"/>
                      </a:lnTo>
                      <a:lnTo>
                        <a:pt x="376" y="640"/>
                      </a:lnTo>
                      <a:lnTo>
                        <a:pt x="527" y="791"/>
                      </a:lnTo>
                      <a:lnTo>
                        <a:pt x="678" y="941"/>
                      </a:lnTo>
                      <a:lnTo>
                        <a:pt x="847" y="1092"/>
                      </a:lnTo>
                      <a:lnTo>
                        <a:pt x="1223" y="1355"/>
                      </a:lnTo>
                      <a:lnTo>
                        <a:pt x="1543" y="1619"/>
                      </a:lnTo>
                      <a:lnTo>
                        <a:pt x="1844" y="1882"/>
                      </a:lnTo>
                      <a:lnTo>
                        <a:pt x="1976" y="2014"/>
                      </a:lnTo>
                      <a:lnTo>
                        <a:pt x="2089" y="2165"/>
                      </a:lnTo>
                      <a:lnTo>
                        <a:pt x="2183" y="2315"/>
                      </a:lnTo>
                      <a:lnTo>
                        <a:pt x="2277" y="2466"/>
                      </a:lnTo>
                      <a:lnTo>
                        <a:pt x="2352" y="2616"/>
                      </a:lnTo>
                      <a:lnTo>
                        <a:pt x="2409" y="2786"/>
                      </a:lnTo>
                      <a:lnTo>
                        <a:pt x="2447" y="2955"/>
                      </a:lnTo>
                      <a:lnTo>
                        <a:pt x="2465" y="3143"/>
                      </a:lnTo>
                      <a:lnTo>
                        <a:pt x="2465" y="3331"/>
                      </a:lnTo>
                      <a:lnTo>
                        <a:pt x="2447" y="3538"/>
                      </a:lnTo>
                      <a:lnTo>
                        <a:pt x="2409" y="3745"/>
                      </a:lnTo>
                      <a:lnTo>
                        <a:pt x="2352" y="3971"/>
                      </a:lnTo>
                      <a:lnTo>
                        <a:pt x="2352" y="4009"/>
                      </a:lnTo>
                      <a:lnTo>
                        <a:pt x="2371" y="4046"/>
                      </a:lnTo>
                      <a:lnTo>
                        <a:pt x="2390" y="4065"/>
                      </a:lnTo>
                      <a:lnTo>
                        <a:pt x="2428" y="4084"/>
                      </a:lnTo>
                      <a:lnTo>
                        <a:pt x="2484" y="4065"/>
                      </a:lnTo>
                      <a:lnTo>
                        <a:pt x="2503" y="4046"/>
                      </a:lnTo>
                      <a:lnTo>
                        <a:pt x="2597" y="3915"/>
                      </a:lnTo>
                      <a:lnTo>
                        <a:pt x="2654" y="3783"/>
                      </a:lnTo>
                      <a:lnTo>
                        <a:pt x="2710" y="3632"/>
                      </a:lnTo>
                      <a:lnTo>
                        <a:pt x="2748" y="3501"/>
                      </a:lnTo>
                      <a:lnTo>
                        <a:pt x="2785" y="3350"/>
                      </a:lnTo>
                      <a:lnTo>
                        <a:pt x="2804" y="3200"/>
                      </a:lnTo>
                      <a:lnTo>
                        <a:pt x="2823" y="3049"/>
                      </a:lnTo>
                      <a:lnTo>
                        <a:pt x="2823" y="2917"/>
                      </a:lnTo>
                      <a:lnTo>
                        <a:pt x="2804" y="2767"/>
                      </a:lnTo>
                      <a:lnTo>
                        <a:pt x="2785" y="2616"/>
                      </a:lnTo>
                      <a:lnTo>
                        <a:pt x="2748" y="2466"/>
                      </a:lnTo>
                      <a:lnTo>
                        <a:pt x="2691" y="2334"/>
                      </a:lnTo>
                      <a:lnTo>
                        <a:pt x="2635" y="2202"/>
                      </a:lnTo>
                      <a:lnTo>
                        <a:pt x="2559" y="2070"/>
                      </a:lnTo>
                      <a:lnTo>
                        <a:pt x="2484" y="1939"/>
                      </a:lnTo>
                      <a:lnTo>
                        <a:pt x="2390" y="1826"/>
                      </a:lnTo>
                      <a:lnTo>
                        <a:pt x="2258" y="1694"/>
                      </a:lnTo>
                      <a:lnTo>
                        <a:pt x="2127" y="1562"/>
                      </a:lnTo>
                      <a:lnTo>
                        <a:pt x="1976" y="1449"/>
                      </a:lnTo>
                      <a:lnTo>
                        <a:pt x="1825" y="1355"/>
                      </a:lnTo>
                      <a:lnTo>
                        <a:pt x="1506" y="1167"/>
                      </a:lnTo>
                      <a:lnTo>
                        <a:pt x="1186" y="979"/>
                      </a:lnTo>
                      <a:lnTo>
                        <a:pt x="866" y="791"/>
                      </a:lnTo>
                      <a:lnTo>
                        <a:pt x="696" y="697"/>
                      </a:lnTo>
                      <a:lnTo>
                        <a:pt x="565" y="584"/>
                      </a:lnTo>
                      <a:lnTo>
                        <a:pt x="433" y="471"/>
                      </a:lnTo>
                      <a:lnTo>
                        <a:pt x="301" y="339"/>
                      </a:lnTo>
                      <a:lnTo>
                        <a:pt x="188" y="189"/>
                      </a:lnTo>
                      <a:lnTo>
                        <a:pt x="94" y="19"/>
                      </a:lnTo>
                      <a:lnTo>
                        <a:pt x="75"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2369"/>
        <p:cNvGrpSpPr/>
        <p:nvPr/>
      </p:nvGrpSpPr>
      <p:grpSpPr>
        <a:xfrm>
          <a:off x="0" y="0"/>
          <a:ext cx="0" cy="0"/>
          <a:chOff x="0" y="0"/>
          <a:chExt cx="0" cy="0"/>
        </a:xfrm>
      </p:grpSpPr>
      <p:sp>
        <p:nvSpPr>
          <p:cNvPr id="2370" name="Google Shape;2370;p28"/>
          <p:cNvSpPr txBox="1">
            <a:spLocks noGrp="1"/>
          </p:cNvSpPr>
          <p:nvPr>
            <p:ph type="title"/>
          </p:nvPr>
        </p:nvSpPr>
        <p:spPr>
          <a:xfrm>
            <a:off x="996484" y="811387"/>
            <a:ext cx="10272000" cy="731600"/>
          </a:xfrm>
          <a:prstGeom prst="rect">
            <a:avLst/>
          </a:prstGeom>
        </p:spPr>
        <p:txBody>
          <a:bodyPr spcFirstLastPara="1" wrap="square" lIns="121900" tIns="121900" rIns="121900" bIns="121900" anchor="t" anchorCtr="0">
            <a:noAutofit/>
          </a:bodyPr>
          <a:lstStyle/>
          <a:p>
            <a:r>
              <a:rPr lang="en-US" sz="4267" dirty="0">
                <a:hlinkClick r:id="rId3"/>
              </a:rPr>
              <a:t>https://www.youtube.com/watch?v=nF1usARXKTI</a:t>
            </a:r>
            <a:br>
              <a:rPr lang="en-US" sz="4267" dirty="0"/>
            </a:br>
            <a:endParaRPr sz="4267" dirty="0"/>
          </a:p>
        </p:txBody>
      </p:sp>
      <p:grpSp>
        <p:nvGrpSpPr>
          <p:cNvPr id="2375" name="Google Shape;2375;p28"/>
          <p:cNvGrpSpPr/>
          <p:nvPr/>
        </p:nvGrpSpPr>
        <p:grpSpPr>
          <a:xfrm>
            <a:off x="450468" y="5196564"/>
            <a:ext cx="1001000" cy="1445897"/>
            <a:chOff x="1842892" y="3610713"/>
            <a:chExt cx="703674" cy="1016424"/>
          </a:xfrm>
        </p:grpSpPr>
        <p:sp>
          <p:nvSpPr>
            <p:cNvPr id="2376" name="Google Shape;2376;p28"/>
            <p:cNvSpPr/>
            <p:nvPr/>
          </p:nvSpPr>
          <p:spPr>
            <a:xfrm>
              <a:off x="1847938" y="4499038"/>
              <a:ext cx="615900" cy="128100"/>
            </a:xfrm>
            <a:prstGeom prst="ellipse">
              <a:avLst/>
            </a:pr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28"/>
            <p:cNvSpPr/>
            <p:nvPr/>
          </p:nvSpPr>
          <p:spPr>
            <a:xfrm>
              <a:off x="2293990" y="4082996"/>
              <a:ext cx="158339" cy="186403"/>
            </a:xfrm>
            <a:custGeom>
              <a:avLst/>
              <a:gdLst/>
              <a:ahLst/>
              <a:cxnLst/>
              <a:rect l="l" t="t" r="r" b="b"/>
              <a:pathLst>
                <a:path w="5659" h="6662" extrusionOk="0">
                  <a:moveTo>
                    <a:pt x="5658" y="550"/>
                  </a:moveTo>
                  <a:lnTo>
                    <a:pt x="5658" y="550"/>
                  </a:lnTo>
                  <a:lnTo>
                    <a:pt x="5601" y="947"/>
                  </a:lnTo>
                  <a:lnTo>
                    <a:pt x="5526" y="1420"/>
                  </a:lnTo>
                  <a:lnTo>
                    <a:pt x="5412" y="2063"/>
                  </a:lnTo>
                  <a:lnTo>
                    <a:pt x="5223" y="2820"/>
                  </a:lnTo>
                  <a:lnTo>
                    <a:pt x="5109" y="3256"/>
                  </a:lnTo>
                  <a:lnTo>
                    <a:pt x="4958" y="3729"/>
                  </a:lnTo>
                  <a:lnTo>
                    <a:pt x="4807" y="4202"/>
                  </a:lnTo>
                  <a:lnTo>
                    <a:pt x="4617" y="4713"/>
                  </a:lnTo>
                  <a:lnTo>
                    <a:pt x="4409" y="5242"/>
                  </a:lnTo>
                  <a:lnTo>
                    <a:pt x="4163" y="5791"/>
                  </a:lnTo>
                  <a:lnTo>
                    <a:pt x="4163" y="5791"/>
                  </a:lnTo>
                  <a:lnTo>
                    <a:pt x="4069" y="5980"/>
                  </a:lnTo>
                  <a:lnTo>
                    <a:pt x="3936" y="6170"/>
                  </a:lnTo>
                  <a:lnTo>
                    <a:pt x="3785" y="6321"/>
                  </a:lnTo>
                  <a:lnTo>
                    <a:pt x="3614" y="6435"/>
                  </a:lnTo>
                  <a:lnTo>
                    <a:pt x="3406" y="6529"/>
                  </a:lnTo>
                  <a:lnTo>
                    <a:pt x="3217" y="6605"/>
                  </a:lnTo>
                  <a:lnTo>
                    <a:pt x="2990" y="6643"/>
                  </a:lnTo>
                  <a:lnTo>
                    <a:pt x="2782" y="6662"/>
                  </a:lnTo>
                  <a:lnTo>
                    <a:pt x="2782" y="6662"/>
                  </a:lnTo>
                  <a:lnTo>
                    <a:pt x="1873" y="6605"/>
                  </a:lnTo>
                  <a:lnTo>
                    <a:pt x="1873" y="6605"/>
                  </a:lnTo>
                  <a:lnTo>
                    <a:pt x="1154" y="6529"/>
                  </a:lnTo>
                  <a:lnTo>
                    <a:pt x="549" y="6454"/>
                  </a:lnTo>
                  <a:lnTo>
                    <a:pt x="0" y="6378"/>
                  </a:lnTo>
                  <a:lnTo>
                    <a:pt x="398" y="2991"/>
                  </a:lnTo>
                  <a:lnTo>
                    <a:pt x="2082" y="3010"/>
                  </a:lnTo>
                  <a:lnTo>
                    <a:pt x="3860" y="1"/>
                  </a:lnTo>
                  <a:lnTo>
                    <a:pt x="5658" y="55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8" name="Google Shape;2378;p28"/>
            <p:cNvSpPr/>
            <p:nvPr/>
          </p:nvSpPr>
          <p:spPr>
            <a:xfrm>
              <a:off x="2293990" y="4166657"/>
              <a:ext cx="58254" cy="101148"/>
            </a:xfrm>
            <a:custGeom>
              <a:avLst/>
              <a:gdLst/>
              <a:ahLst/>
              <a:cxnLst/>
              <a:rect l="l" t="t" r="r" b="b"/>
              <a:pathLst>
                <a:path w="2082" h="3615" extrusionOk="0">
                  <a:moveTo>
                    <a:pt x="2082" y="20"/>
                  </a:moveTo>
                  <a:lnTo>
                    <a:pt x="1873" y="3615"/>
                  </a:lnTo>
                  <a:lnTo>
                    <a:pt x="1873" y="3615"/>
                  </a:lnTo>
                  <a:lnTo>
                    <a:pt x="1154" y="3539"/>
                  </a:lnTo>
                  <a:lnTo>
                    <a:pt x="549" y="3464"/>
                  </a:lnTo>
                  <a:lnTo>
                    <a:pt x="0" y="3388"/>
                  </a:lnTo>
                  <a:lnTo>
                    <a:pt x="398" y="1"/>
                  </a:lnTo>
                  <a:lnTo>
                    <a:pt x="2082" y="20"/>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9" name="Google Shape;2379;p28"/>
            <p:cNvSpPr/>
            <p:nvPr/>
          </p:nvSpPr>
          <p:spPr>
            <a:xfrm>
              <a:off x="2393516" y="3967045"/>
              <a:ext cx="153051" cy="148294"/>
            </a:xfrm>
            <a:custGeom>
              <a:avLst/>
              <a:gdLst/>
              <a:ahLst/>
              <a:cxnLst/>
              <a:rect l="l" t="t" r="r" b="b"/>
              <a:pathLst>
                <a:path w="5470" h="5300" extrusionOk="0">
                  <a:moveTo>
                    <a:pt x="3520" y="1"/>
                  </a:moveTo>
                  <a:lnTo>
                    <a:pt x="3520" y="1"/>
                  </a:lnTo>
                  <a:lnTo>
                    <a:pt x="3577" y="20"/>
                  </a:lnTo>
                  <a:lnTo>
                    <a:pt x="3634" y="39"/>
                  </a:lnTo>
                  <a:lnTo>
                    <a:pt x="3672" y="58"/>
                  </a:lnTo>
                  <a:lnTo>
                    <a:pt x="3691" y="95"/>
                  </a:lnTo>
                  <a:lnTo>
                    <a:pt x="3691" y="133"/>
                  </a:lnTo>
                  <a:lnTo>
                    <a:pt x="3691" y="190"/>
                  </a:lnTo>
                  <a:lnTo>
                    <a:pt x="3634" y="304"/>
                  </a:lnTo>
                  <a:lnTo>
                    <a:pt x="3558" y="455"/>
                  </a:lnTo>
                  <a:lnTo>
                    <a:pt x="3445" y="625"/>
                  </a:lnTo>
                  <a:lnTo>
                    <a:pt x="3161" y="985"/>
                  </a:lnTo>
                  <a:lnTo>
                    <a:pt x="2820" y="1363"/>
                  </a:lnTo>
                  <a:lnTo>
                    <a:pt x="2498" y="1723"/>
                  </a:lnTo>
                  <a:lnTo>
                    <a:pt x="2233" y="2007"/>
                  </a:lnTo>
                  <a:lnTo>
                    <a:pt x="2082" y="2196"/>
                  </a:lnTo>
                  <a:lnTo>
                    <a:pt x="2082" y="2196"/>
                  </a:lnTo>
                  <a:lnTo>
                    <a:pt x="2196" y="2309"/>
                  </a:lnTo>
                  <a:lnTo>
                    <a:pt x="2271" y="2385"/>
                  </a:lnTo>
                  <a:lnTo>
                    <a:pt x="2271" y="2385"/>
                  </a:lnTo>
                  <a:lnTo>
                    <a:pt x="2555" y="2120"/>
                  </a:lnTo>
                  <a:lnTo>
                    <a:pt x="3236" y="1552"/>
                  </a:lnTo>
                  <a:lnTo>
                    <a:pt x="3615" y="1250"/>
                  </a:lnTo>
                  <a:lnTo>
                    <a:pt x="3974" y="985"/>
                  </a:lnTo>
                  <a:lnTo>
                    <a:pt x="4126" y="890"/>
                  </a:lnTo>
                  <a:lnTo>
                    <a:pt x="4258" y="814"/>
                  </a:lnTo>
                  <a:lnTo>
                    <a:pt x="4372" y="777"/>
                  </a:lnTo>
                  <a:lnTo>
                    <a:pt x="4466" y="777"/>
                  </a:lnTo>
                  <a:lnTo>
                    <a:pt x="4466" y="777"/>
                  </a:lnTo>
                  <a:lnTo>
                    <a:pt x="4580" y="833"/>
                  </a:lnTo>
                  <a:lnTo>
                    <a:pt x="4599" y="871"/>
                  </a:lnTo>
                  <a:lnTo>
                    <a:pt x="4618" y="890"/>
                  </a:lnTo>
                  <a:lnTo>
                    <a:pt x="4637" y="947"/>
                  </a:lnTo>
                  <a:lnTo>
                    <a:pt x="4637" y="985"/>
                  </a:lnTo>
                  <a:lnTo>
                    <a:pt x="4599" y="1079"/>
                  </a:lnTo>
                  <a:lnTo>
                    <a:pt x="4523" y="1193"/>
                  </a:lnTo>
                  <a:lnTo>
                    <a:pt x="4429" y="1306"/>
                  </a:lnTo>
                  <a:lnTo>
                    <a:pt x="4183" y="1571"/>
                  </a:lnTo>
                  <a:lnTo>
                    <a:pt x="4183" y="1571"/>
                  </a:lnTo>
                  <a:lnTo>
                    <a:pt x="3331" y="2423"/>
                  </a:lnTo>
                  <a:lnTo>
                    <a:pt x="2725" y="2991"/>
                  </a:lnTo>
                  <a:lnTo>
                    <a:pt x="2915" y="3199"/>
                  </a:lnTo>
                  <a:lnTo>
                    <a:pt x="2915" y="3199"/>
                  </a:lnTo>
                  <a:lnTo>
                    <a:pt x="3217" y="2972"/>
                  </a:lnTo>
                  <a:lnTo>
                    <a:pt x="3899" y="2480"/>
                  </a:lnTo>
                  <a:lnTo>
                    <a:pt x="4277" y="2215"/>
                  </a:lnTo>
                  <a:lnTo>
                    <a:pt x="4637" y="1988"/>
                  </a:lnTo>
                  <a:lnTo>
                    <a:pt x="4921" y="1817"/>
                  </a:lnTo>
                  <a:lnTo>
                    <a:pt x="5034" y="1798"/>
                  </a:lnTo>
                  <a:lnTo>
                    <a:pt x="5110" y="1780"/>
                  </a:lnTo>
                  <a:lnTo>
                    <a:pt x="5110" y="1780"/>
                  </a:lnTo>
                  <a:lnTo>
                    <a:pt x="5204" y="1817"/>
                  </a:lnTo>
                  <a:lnTo>
                    <a:pt x="5261" y="1874"/>
                  </a:lnTo>
                  <a:lnTo>
                    <a:pt x="5280" y="1950"/>
                  </a:lnTo>
                  <a:lnTo>
                    <a:pt x="5261" y="2026"/>
                  </a:lnTo>
                  <a:lnTo>
                    <a:pt x="5204" y="2120"/>
                  </a:lnTo>
                  <a:lnTo>
                    <a:pt x="5148" y="2215"/>
                  </a:lnTo>
                  <a:lnTo>
                    <a:pt x="5053" y="2328"/>
                  </a:lnTo>
                  <a:lnTo>
                    <a:pt x="4939" y="2423"/>
                  </a:lnTo>
                  <a:lnTo>
                    <a:pt x="4939" y="2423"/>
                  </a:lnTo>
                  <a:lnTo>
                    <a:pt x="4031" y="3180"/>
                  </a:lnTo>
                  <a:lnTo>
                    <a:pt x="3350" y="3710"/>
                  </a:lnTo>
                  <a:lnTo>
                    <a:pt x="3482" y="3937"/>
                  </a:lnTo>
                  <a:lnTo>
                    <a:pt x="3482" y="3937"/>
                  </a:lnTo>
                  <a:lnTo>
                    <a:pt x="4334" y="3483"/>
                  </a:lnTo>
                  <a:lnTo>
                    <a:pt x="4958" y="3180"/>
                  </a:lnTo>
                  <a:lnTo>
                    <a:pt x="5185" y="3085"/>
                  </a:lnTo>
                  <a:lnTo>
                    <a:pt x="5261" y="3066"/>
                  </a:lnTo>
                  <a:lnTo>
                    <a:pt x="5318" y="3066"/>
                  </a:lnTo>
                  <a:lnTo>
                    <a:pt x="5318" y="3066"/>
                  </a:lnTo>
                  <a:lnTo>
                    <a:pt x="5394" y="3104"/>
                  </a:lnTo>
                  <a:lnTo>
                    <a:pt x="5450" y="3161"/>
                  </a:lnTo>
                  <a:lnTo>
                    <a:pt x="5469" y="3237"/>
                  </a:lnTo>
                  <a:lnTo>
                    <a:pt x="5450" y="3312"/>
                  </a:lnTo>
                  <a:lnTo>
                    <a:pt x="5413" y="3407"/>
                  </a:lnTo>
                  <a:lnTo>
                    <a:pt x="5318" y="3501"/>
                  </a:lnTo>
                  <a:lnTo>
                    <a:pt x="5223" y="3577"/>
                  </a:lnTo>
                  <a:lnTo>
                    <a:pt x="5091" y="3653"/>
                  </a:lnTo>
                  <a:lnTo>
                    <a:pt x="5091" y="3653"/>
                  </a:lnTo>
                  <a:lnTo>
                    <a:pt x="4826" y="3842"/>
                  </a:lnTo>
                  <a:lnTo>
                    <a:pt x="4353" y="4183"/>
                  </a:lnTo>
                  <a:lnTo>
                    <a:pt x="3728" y="4599"/>
                  </a:lnTo>
                  <a:lnTo>
                    <a:pt x="3388" y="4826"/>
                  </a:lnTo>
                  <a:lnTo>
                    <a:pt x="3028" y="5034"/>
                  </a:lnTo>
                  <a:lnTo>
                    <a:pt x="3028" y="5034"/>
                  </a:lnTo>
                  <a:lnTo>
                    <a:pt x="2839" y="5129"/>
                  </a:lnTo>
                  <a:lnTo>
                    <a:pt x="2631" y="5205"/>
                  </a:lnTo>
                  <a:lnTo>
                    <a:pt x="2442" y="5261"/>
                  </a:lnTo>
                  <a:lnTo>
                    <a:pt x="2233" y="5280"/>
                  </a:lnTo>
                  <a:lnTo>
                    <a:pt x="2025" y="5299"/>
                  </a:lnTo>
                  <a:lnTo>
                    <a:pt x="1817" y="5299"/>
                  </a:lnTo>
                  <a:lnTo>
                    <a:pt x="1609" y="5261"/>
                  </a:lnTo>
                  <a:lnTo>
                    <a:pt x="1420" y="5223"/>
                  </a:lnTo>
                  <a:lnTo>
                    <a:pt x="1212" y="5148"/>
                  </a:lnTo>
                  <a:lnTo>
                    <a:pt x="1041" y="5072"/>
                  </a:lnTo>
                  <a:lnTo>
                    <a:pt x="852" y="4959"/>
                  </a:lnTo>
                  <a:lnTo>
                    <a:pt x="682" y="4845"/>
                  </a:lnTo>
                  <a:lnTo>
                    <a:pt x="530" y="4713"/>
                  </a:lnTo>
                  <a:lnTo>
                    <a:pt x="398" y="4561"/>
                  </a:lnTo>
                  <a:lnTo>
                    <a:pt x="266" y="4391"/>
                  </a:lnTo>
                  <a:lnTo>
                    <a:pt x="171" y="4202"/>
                  </a:lnTo>
                  <a:lnTo>
                    <a:pt x="171" y="4202"/>
                  </a:lnTo>
                  <a:lnTo>
                    <a:pt x="76" y="3993"/>
                  </a:lnTo>
                  <a:lnTo>
                    <a:pt x="20" y="3785"/>
                  </a:lnTo>
                  <a:lnTo>
                    <a:pt x="1" y="3615"/>
                  </a:lnTo>
                  <a:lnTo>
                    <a:pt x="20" y="3520"/>
                  </a:lnTo>
                  <a:lnTo>
                    <a:pt x="38" y="3445"/>
                  </a:lnTo>
                  <a:lnTo>
                    <a:pt x="38" y="3445"/>
                  </a:lnTo>
                  <a:lnTo>
                    <a:pt x="95" y="3312"/>
                  </a:lnTo>
                  <a:lnTo>
                    <a:pt x="209" y="3142"/>
                  </a:lnTo>
                  <a:lnTo>
                    <a:pt x="379" y="2934"/>
                  </a:lnTo>
                  <a:lnTo>
                    <a:pt x="606" y="2669"/>
                  </a:lnTo>
                  <a:lnTo>
                    <a:pt x="1117" y="2120"/>
                  </a:lnTo>
                  <a:lnTo>
                    <a:pt x="1704" y="1515"/>
                  </a:lnTo>
                  <a:lnTo>
                    <a:pt x="2309" y="947"/>
                  </a:lnTo>
                  <a:lnTo>
                    <a:pt x="2839" y="455"/>
                  </a:lnTo>
                  <a:lnTo>
                    <a:pt x="3085" y="266"/>
                  </a:lnTo>
                  <a:lnTo>
                    <a:pt x="3274" y="133"/>
                  </a:lnTo>
                  <a:lnTo>
                    <a:pt x="3426" y="39"/>
                  </a:lnTo>
                  <a:lnTo>
                    <a:pt x="3520" y="1"/>
                  </a:lnTo>
                  <a:lnTo>
                    <a:pt x="3520" y="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0" name="Google Shape;2380;p28"/>
            <p:cNvSpPr/>
            <p:nvPr/>
          </p:nvSpPr>
          <p:spPr>
            <a:xfrm>
              <a:off x="2389822" y="3985064"/>
              <a:ext cx="42362" cy="105904"/>
            </a:xfrm>
            <a:custGeom>
              <a:avLst/>
              <a:gdLst/>
              <a:ahLst/>
              <a:cxnLst/>
              <a:rect l="l" t="t" r="r" b="b"/>
              <a:pathLst>
                <a:path w="1514" h="3785" extrusionOk="0">
                  <a:moveTo>
                    <a:pt x="360" y="0"/>
                  </a:moveTo>
                  <a:lnTo>
                    <a:pt x="360" y="0"/>
                  </a:lnTo>
                  <a:lnTo>
                    <a:pt x="284" y="0"/>
                  </a:lnTo>
                  <a:lnTo>
                    <a:pt x="227" y="19"/>
                  </a:lnTo>
                  <a:lnTo>
                    <a:pt x="189" y="57"/>
                  </a:lnTo>
                  <a:lnTo>
                    <a:pt x="170" y="133"/>
                  </a:lnTo>
                  <a:lnTo>
                    <a:pt x="189" y="341"/>
                  </a:lnTo>
                  <a:lnTo>
                    <a:pt x="227" y="625"/>
                  </a:lnTo>
                  <a:lnTo>
                    <a:pt x="227" y="625"/>
                  </a:lnTo>
                  <a:lnTo>
                    <a:pt x="227" y="795"/>
                  </a:lnTo>
                  <a:lnTo>
                    <a:pt x="189" y="1041"/>
                  </a:lnTo>
                  <a:lnTo>
                    <a:pt x="95" y="1628"/>
                  </a:lnTo>
                  <a:lnTo>
                    <a:pt x="38" y="1968"/>
                  </a:lnTo>
                  <a:lnTo>
                    <a:pt x="19" y="2328"/>
                  </a:lnTo>
                  <a:lnTo>
                    <a:pt x="0" y="2687"/>
                  </a:lnTo>
                  <a:lnTo>
                    <a:pt x="19" y="2857"/>
                  </a:lnTo>
                  <a:lnTo>
                    <a:pt x="38" y="3047"/>
                  </a:lnTo>
                  <a:lnTo>
                    <a:pt x="38" y="3047"/>
                  </a:lnTo>
                  <a:lnTo>
                    <a:pt x="76" y="3198"/>
                  </a:lnTo>
                  <a:lnTo>
                    <a:pt x="133" y="3349"/>
                  </a:lnTo>
                  <a:lnTo>
                    <a:pt x="208" y="3463"/>
                  </a:lnTo>
                  <a:lnTo>
                    <a:pt x="284" y="3558"/>
                  </a:lnTo>
                  <a:lnTo>
                    <a:pt x="379" y="3652"/>
                  </a:lnTo>
                  <a:lnTo>
                    <a:pt x="473" y="3709"/>
                  </a:lnTo>
                  <a:lnTo>
                    <a:pt x="587" y="3747"/>
                  </a:lnTo>
                  <a:lnTo>
                    <a:pt x="681" y="3766"/>
                  </a:lnTo>
                  <a:lnTo>
                    <a:pt x="795" y="3785"/>
                  </a:lnTo>
                  <a:lnTo>
                    <a:pt x="890" y="3785"/>
                  </a:lnTo>
                  <a:lnTo>
                    <a:pt x="1003" y="3766"/>
                  </a:lnTo>
                  <a:lnTo>
                    <a:pt x="1098" y="3728"/>
                  </a:lnTo>
                  <a:lnTo>
                    <a:pt x="1192" y="3690"/>
                  </a:lnTo>
                  <a:lnTo>
                    <a:pt x="1268" y="3652"/>
                  </a:lnTo>
                  <a:lnTo>
                    <a:pt x="1344" y="3595"/>
                  </a:lnTo>
                  <a:lnTo>
                    <a:pt x="1400" y="3520"/>
                  </a:lnTo>
                  <a:lnTo>
                    <a:pt x="1400" y="3520"/>
                  </a:lnTo>
                  <a:lnTo>
                    <a:pt x="1457" y="3406"/>
                  </a:lnTo>
                  <a:lnTo>
                    <a:pt x="1495" y="3255"/>
                  </a:lnTo>
                  <a:lnTo>
                    <a:pt x="1514" y="3085"/>
                  </a:lnTo>
                  <a:lnTo>
                    <a:pt x="1514" y="2914"/>
                  </a:lnTo>
                  <a:lnTo>
                    <a:pt x="1457" y="2706"/>
                  </a:lnTo>
                  <a:lnTo>
                    <a:pt x="1382" y="2479"/>
                  </a:lnTo>
                  <a:lnTo>
                    <a:pt x="1268" y="2233"/>
                  </a:lnTo>
                  <a:lnTo>
                    <a:pt x="1117" y="1968"/>
                  </a:lnTo>
                  <a:lnTo>
                    <a:pt x="1117" y="1968"/>
                  </a:lnTo>
                  <a:lnTo>
                    <a:pt x="1022" y="1779"/>
                  </a:lnTo>
                  <a:lnTo>
                    <a:pt x="946" y="1590"/>
                  </a:lnTo>
                  <a:lnTo>
                    <a:pt x="908" y="1382"/>
                  </a:lnTo>
                  <a:lnTo>
                    <a:pt x="890" y="1173"/>
                  </a:lnTo>
                  <a:lnTo>
                    <a:pt x="890" y="1173"/>
                  </a:lnTo>
                  <a:lnTo>
                    <a:pt x="908" y="946"/>
                  </a:lnTo>
                  <a:lnTo>
                    <a:pt x="890" y="738"/>
                  </a:lnTo>
                  <a:lnTo>
                    <a:pt x="871" y="549"/>
                  </a:lnTo>
                  <a:lnTo>
                    <a:pt x="833" y="379"/>
                  </a:lnTo>
                  <a:lnTo>
                    <a:pt x="757" y="246"/>
                  </a:lnTo>
                  <a:lnTo>
                    <a:pt x="662" y="133"/>
                  </a:lnTo>
                  <a:lnTo>
                    <a:pt x="530" y="57"/>
                  </a:lnTo>
                  <a:lnTo>
                    <a:pt x="360" y="0"/>
                  </a:lnTo>
                  <a:lnTo>
                    <a:pt x="360"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28"/>
            <p:cNvSpPr/>
            <p:nvPr/>
          </p:nvSpPr>
          <p:spPr>
            <a:xfrm>
              <a:off x="2440634" y="4018417"/>
              <a:ext cx="52463" cy="74147"/>
            </a:xfrm>
            <a:custGeom>
              <a:avLst/>
              <a:gdLst/>
              <a:ahLst/>
              <a:cxnLst/>
              <a:rect l="l" t="t" r="r" b="b"/>
              <a:pathLst>
                <a:path w="1875" h="2650" extrusionOk="0">
                  <a:moveTo>
                    <a:pt x="1874" y="2517"/>
                  </a:moveTo>
                  <a:lnTo>
                    <a:pt x="1874" y="2517"/>
                  </a:lnTo>
                  <a:lnTo>
                    <a:pt x="1874" y="2422"/>
                  </a:lnTo>
                  <a:lnTo>
                    <a:pt x="1855" y="2347"/>
                  </a:lnTo>
                  <a:lnTo>
                    <a:pt x="1798" y="2157"/>
                  </a:lnTo>
                  <a:lnTo>
                    <a:pt x="1798" y="2157"/>
                  </a:lnTo>
                  <a:lnTo>
                    <a:pt x="1723" y="1987"/>
                  </a:lnTo>
                  <a:lnTo>
                    <a:pt x="1647" y="1817"/>
                  </a:lnTo>
                  <a:lnTo>
                    <a:pt x="1647" y="1817"/>
                  </a:lnTo>
                  <a:lnTo>
                    <a:pt x="1439" y="1457"/>
                  </a:lnTo>
                  <a:lnTo>
                    <a:pt x="1231" y="1136"/>
                  </a:lnTo>
                  <a:lnTo>
                    <a:pt x="1231" y="1136"/>
                  </a:lnTo>
                  <a:lnTo>
                    <a:pt x="985" y="814"/>
                  </a:lnTo>
                  <a:lnTo>
                    <a:pt x="720" y="530"/>
                  </a:lnTo>
                  <a:lnTo>
                    <a:pt x="436" y="265"/>
                  </a:lnTo>
                  <a:lnTo>
                    <a:pt x="152" y="19"/>
                  </a:lnTo>
                  <a:lnTo>
                    <a:pt x="152" y="19"/>
                  </a:lnTo>
                  <a:lnTo>
                    <a:pt x="114" y="0"/>
                  </a:lnTo>
                  <a:lnTo>
                    <a:pt x="76" y="0"/>
                  </a:lnTo>
                  <a:lnTo>
                    <a:pt x="57" y="0"/>
                  </a:lnTo>
                  <a:lnTo>
                    <a:pt x="20" y="19"/>
                  </a:lnTo>
                  <a:lnTo>
                    <a:pt x="1" y="57"/>
                  </a:lnTo>
                  <a:lnTo>
                    <a:pt x="1" y="76"/>
                  </a:lnTo>
                  <a:lnTo>
                    <a:pt x="1" y="114"/>
                  </a:lnTo>
                  <a:lnTo>
                    <a:pt x="20" y="152"/>
                  </a:lnTo>
                  <a:lnTo>
                    <a:pt x="20" y="152"/>
                  </a:lnTo>
                  <a:lnTo>
                    <a:pt x="285" y="398"/>
                  </a:lnTo>
                  <a:lnTo>
                    <a:pt x="531" y="663"/>
                  </a:lnTo>
                  <a:lnTo>
                    <a:pt x="758" y="965"/>
                  </a:lnTo>
                  <a:lnTo>
                    <a:pt x="966" y="1268"/>
                  </a:lnTo>
                  <a:lnTo>
                    <a:pt x="966" y="1268"/>
                  </a:lnTo>
                  <a:lnTo>
                    <a:pt x="1155" y="1590"/>
                  </a:lnTo>
                  <a:lnTo>
                    <a:pt x="1325" y="1930"/>
                  </a:lnTo>
                  <a:lnTo>
                    <a:pt x="1325" y="1930"/>
                  </a:lnTo>
                  <a:lnTo>
                    <a:pt x="1458" y="2271"/>
                  </a:lnTo>
                  <a:lnTo>
                    <a:pt x="1458" y="2271"/>
                  </a:lnTo>
                  <a:lnTo>
                    <a:pt x="1533" y="2460"/>
                  </a:lnTo>
                  <a:lnTo>
                    <a:pt x="1590" y="2536"/>
                  </a:lnTo>
                  <a:lnTo>
                    <a:pt x="1647" y="2612"/>
                  </a:lnTo>
                  <a:lnTo>
                    <a:pt x="1647" y="2612"/>
                  </a:lnTo>
                  <a:lnTo>
                    <a:pt x="1685" y="2631"/>
                  </a:lnTo>
                  <a:lnTo>
                    <a:pt x="1723" y="2649"/>
                  </a:lnTo>
                  <a:lnTo>
                    <a:pt x="1779" y="2631"/>
                  </a:lnTo>
                  <a:lnTo>
                    <a:pt x="1855" y="2593"/>
                  </a:lnTo>
                  <a:lnTo>
                    <a:pt x="1874" y="2517"/>
                  </a:lnTo>
                  <a:lnTo>
                    <a:pt x="1874" y="2517"/>
                  </a:lnTo>
                  <a:close/>
                </a:path>
              </a:pathLst>
            </a:custGeom>
            <a:solidFill>
              <a:srgbClr val="C47F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28"/>
            <p:cNvSpPr/>
            <p:nvPr/>
          </p:nvSpPr>
          <p:spPr>
            <a:xfrm>
              <a:off x="2155795" y="4137530"/>
              <a:ext cx="183213" cy="145636"/>
            </a:xfrm>
            <a:custGeom>
              <a:avLst/>
              <a:gdLst/>
              <a:ahLst/>
              <a:cxnLst/>
              <a:rect l="l" t="t" r="r" b="b"/>
              <a:pathLst>
                <a:path w="6548" h="5205" extrusionOk="0">
                  <a:moveTo>
                    <a:pt x="1457" y="1"/>
                  </a:moveTo>
                  <a:lnTo>
                    <a:pt x="6548" y="247"/>
                  </a:lnTo>
                  <a:lnTo>
                    <a:pt x="5847" y="5205"/>
                  </a:lnTo>
                  <a:lnTo>
                    <a:pt x="5847" y="5205"/>
                  </a:lnTo>
                  <a:lnTo>
                    <a:pt x="5299" y="5186"/>
                  </a:lnTo>
                  <a:lnTo>
                    <a:pt x="4712" y="5167"/>
                  </a:lnTo>
                  <a:lnTo>
                    <a:pt x="4031" y="5129"/>
                  </a:lnTo>
                  <a:lnTo>
                    <a:pt x="3331" y="5072"/>
                  </a:lnTo>
                  <a:lnTo>
                    <a:pt x="2649" y="5015"/>
                  </a:lnTo>
                  <a:lnTo>
                    <a:pt x="2347" y="4959"/>
                  </a:lnTo>
                  <a:lnTo>
                    <a:pt x="2082" y="4921"/>
                  </a:lnTo>
                  <a:lnTo>
                    <a:pt x="1874" y="4845"/>
                  </a:lnTo>
                  <a:lnTo>
                    <a:pt x="1722" y="4788"/>
                  </a:lnTo>
                  <a:lnTo>
                    <a:pt x="1722" y="4788"/>
                  </a:lnTo>
                  <a:lnTo>
                    <a:pt x="1571" y="4694"/>
                  </a:lnTo>
                  <a:lnTo>
                    <a:pt x="1382" y="4561"/>
                  </a:lnTo>
                  <a:lnTo>
                    <a:pt x="1174" y="4391"/>
                  </a:lnTo>
                  <a:lnTo>
                    <a:pt x="965" y="4164"/>
                  </a:lnTo>
                  <a:lnTo>
                    <a:pt x="738" y="3918"/>
                  </a:lnTo>
                  <a:lnTo>
                    <a:pt x="530" y="3653"/>
                  </a:lnTo>
                  <a:lnTo>
                    <a:pt x="341" y="3331"/>
                  </a:lnTo>
                  <a:lnTo>
                    <a:pt x="190" y="3010"/>
                  </a:lnTo>
                  <a:lnTo>
                    <a:pt x="114" y="2839"/>
                  </a:lnTo>
                  <a:lnTo>
                    <a:pt x="76" y="2669"/>
                  </a:lnTo>
                  <a:lnTo>
                    <a:pt x="38" y="2499"/>
                  </a:lnTo>
                  <a:lnTo>
                    <a:pt x="0" y="2309"/>
                  </a:lnTo>
                  <a:lnTo>
                    <a:pt x="0" y="2120"/>
                  </a:lnTo>
                  <a:lnTo>
                    <a:pt x="19" y="1931"/>
                  </a:lnTo>
                  <a:lnTo>
                    <a:pt x="57" y="1742"/>
                  </a:lnTo>
                  <a:lnTo>
                    <a:pt x="95" y="1553"/>
                  </a:lnTo>
                  <a:lnTo>
                    <a:pt x="171" y="1363"/>
                  </a:lnTo>
                  <a:lnTo>
                    <a:pt x="284" y="1155"/>
                  </a:lnTo>
                  <a:lnTo>
                    <a:pt x="398" y="966"/>
                  </a:lnTo>
                  <a:lnTo>
                    <a:pt x="549" y="777"/>
                  </a:lnTo>
                  <a:lnTo>
                    <a:pt x="738" y="588"/>
                  </a:lnTo>
                  <a:lnTo>
                    <a:pt x="946" y="398"/>
                  </a:lnTo>
                  <a:lnTo>
                    <a:pt x="1174" y="190"/>
                  </a:lnTo>
                  <a:lnTo>
                    <a:pt x="1457" y="1"/>
                  </a:lnTo>
                  <a:lnTo>
                    <a:pt x="1457"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28"/>
            <p:cNvSpPr/>
            <p:nvPr/>
          </p:nvSpPr>
          <p:spPr>
            <a:xfrm>
              <a:off x="1856630" y="4192595"/>
              <a:ext cx="153051" cy="325128"/>
            </a:xfrm>
            <a:custGeom>
              <a:avLst/>
              <a:gdLst/>
              <a:ahLst/>
              <a:cxnLst/>
              <a:rect l="l" t="t" r="r" b="b"/>
              <a:pathLst>
                <a:path w="5470" h="11620" extrusionOk="0">
                  <a:moveTo>
                    <a:pt x="3010" y="7154"/>
                  </a:moveTo>
                  <a:lnTo>
                    <a:pt x="4713" y="8478"/>
                  </a:lnTo>
                  <a:lnTo>
                    <a:pt x="4713" y="8478"/>
                  </a:lnTo>
                  <a:lnTo>
                    <a:pt x="4221" y="8951"/>
                  </a:lnTo>
                  <a:lnTo>
                    <a:pt x="1496" y="11619"/>
                  </a:lnTo>
                  <a:lnTo>
                    <a:pt x="1496" y="11619"/>
                  </a:lnTo>
                  <a:lnTo>
                    <a:pt x="1231" y="11449"/>
                  </a:lnTo>
                  <a:lnTo>
                    <a:pt x="985" y="11279"/>
                  </a:lnTo>
                  <a:lnTo>
                    <a:pt x="777" y="11090"/>
                  </a:lnTo>
                  <a:lnTo>
                    <a:pt x="607" y="10919"/>
                  </a:lnTo>
                  <a:lnTo>
                    <a:pt x="455" y="10730"/>
                  </a:lnTo>
                  <a:lnTo>
                    <a:pt x="323" y="10560"/>
                  </a:lnTo>
                  <a:lnTo>
                    <a:pt x="228" y="10370"/>
                  </a:lnTo>
                  <a:lnTo>
                    <a:pt x="133" y="10200"/>
                  </a:lnTo>
                  <a:lnTo>
                    <a:pt x="77" y="10030"/>
                  </a:lnTo>
                  <a:lnTo>
                    <a:pt x="39" y="9860"/>
                  </a:lnTo>
                  <a:lnTo>
                    <a:pt x="20" y="9689"/>
                  </a:lnTo>
                  <a:lnTo>
                    <a:pt x="1" y="9519"/>
                  </a:lnTo>
                  <a:lnTo>
                    <a:pt x="1" y="9368"/>
                  </a:lnTo>
                  <a:lnTo>
                    <a:pt x="20" y="9197"/>
                  </a:lnTo>
                  <a:lnTo>
                    <a:pt x="58" y="9046"/>
                  </a:lnTo>
                  <a:lnTo>
                    <a:pt x="96" y="8895"/>
                  </a:lnTo>
                  <a:lnTo>
                    <a:pt x="209" y="8611"/>
                  </a:lnTo>
                  <a:lnTo>
                    <a:pt x="323" y="8365"/>
                  </a:lnTo>
                  <a:lnTo>
                    <a:pt x="474" y="8138"/>
                  </a:lnTo>
                  <a:lnTo>
                    <a:pt x="607" y="7948"/>
                  </a:lnTo>
                  <a:lnTo>
                    <a:pt x="853" y="7665"/>
                  </a:lnTo>
                  <a:lnTo>
                    <a:pt x="947" y="7570"/>
                  </a:lnTo>
                  <a:lnTo>
                    <a:pt x="947" y="7570"/>
                  </a:lnTo>
                  <a:lnTo>
                    <a:pt x="871" y="6756"/>
                  </a:lnTo>
                  <a:lnTo>
                    <a:pt x="815" y="5924"/>
                  </a:lnTo>
                  <a:lnTo>
                    <a:pt x="758" y="4921"/>
                  </a:lnTo>
                  <a:lnTo>
                    <a:pt x="720" y="3880"/>
                  </a:lnTo>
                  <a:lnTo>
                    <a:pt x="720" y="3388"/>
                  </a:lnTo>
                  <a:lnTo>
                    <a:pt x="739" y="2915"/>
                  </a:lnTo>
                  <a:lnTo>
                    <a:pt x="777" y="2499"/>
                  </a:lnTo>
                  <a:lnTo>
                    <a:pt x="834" y="2139"/>
                  </a:lnTo>
                  <a:lnTo>
                    <a:pt x="890" y="1836"/>
                  </a:lnTo>
                  <a:lnTo>
                    <a:pt x="947" y="1723"/>
                  </a:lnTo>
                  <a:lnTo>
                    <a:pt x="1004" y="1628"/>
                  </a:lnTo>
                  <a:lnTo>
                    <a:pt x="1004" y="1628"/>
                  </a:lnTo>
                  <a:lnTo>
                    <a:pt x="1080" y="1515"/>
                  </a:lnTo>
                  <a:lnTo>
                    <a:pt x="1193" y="1401"/>
                  </a:lnTo>
                  <a:lnTo>
                    <a:pt x="1439" y="1193"/>
                  </a:lnTo>
                  <a:lnTo>
                    <a:pt x="1761" y="985"/>
                  </a:lnTo>
                  <a:lnTo>
                    <a:pt x="2082" y="777"/>
                  </a:lnTo>
                  <a:lnTo>
                    <a:pt x="2082" y="777"/>
                  </a:lnTo>
                  <a:lnTo>
                    <a:pt x="2404" y="625"/>
                  </a:lnTo>
                  <a:lnTo>
                    <a:pt x="2726" y="474"/>
                  </a:lnTo>
                  <a:lnTo>
                    <a:pt x="3312" y="209"/>
                  </a:lnTo>
                  <a:lnTo>
                    <a:pt x="3729" y="58"/>
                  </a:lnTo>
                  <a:lnTo>
                    <a:pt x="3899" y="1"/>
                  </a:lnTo>
                  <a:lnTo>
                    <a:pt x="5470" y="2820"/>
                  </a:lnTo>
                  <a:lnTo>
                    <a:pt x="3691" y="3823"/>
                  </a:lnTo>
                  <a:lnTo>
                    <a:pt x="3010" y="715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28"/>
            <p:cNvSpPr/>
            <p:nvPr/>
          </p:nvSpPr>
          <p:spPr>
            <a:xfrm>
              <a:off x="1914885" y="4192595"/>
              <a:ext cx="94796" cy="106996"/>
            </a:xfrm>
            <a:custGeom>
              <a:avLst/>
              <a:gdLst/>
              <a:ahLst/>
              <a:cxnLst/>
              <a:rect l="l" t="t" r="r" b="b"/>
              <a:pathLst>
                <a:path w="3388" h="3824" extrusionOk="0">
                  <a:moveTo>
                    <a:pt x="3388" y="2820"/>
                  </a:moveTo>
                  <a:lnTo>
                    <a:pt x="1609" y="3823"/>
                  </a:lnTo>
                  <a:lnTo>
                    <a:pt x="0" y="777"/>
                  </a:lnTo>
                  <a:lnTo>
                    <a:pt x="0" y="777"/>
                  </a:lnTo>
                  <a:lnTo>
                    <a:pt x="322" y="625"/>
                  </a:lnTo>
                  <a:lnTo>
                    <a:pt x="644" y="474"/>
                  </a:lnTo>
                  <a:lnTo>
                    <a:pt x="1230" y="209"/>
                  </a:lnTo>
                  <a:lnTo>
                    <a:pt x="1647" y="58"/>
                  </a:lnTo>
                  <a:lnTo>
                    <a:pt x="1817" y="1"/>
                  </a:lnTo>
                  <a:lnTo>
                    <a:pt x="3388" y="2820"/>
                  </a:lnTo>
                  <a:close/>
                </a:path>
              </a:pathLst>
            </a:custGeom>
            <a:solidFill>
              <a:srgbClr val="FC9F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28"/>
            <p:cNvSpPr/>
            <p:nvPr/>
          </p:nvSpPr>
          <p:spPr>
            <a:xfrm>
              <a:off x="1929715" y="4143881"/>
              <a:ext cx="209151" cy="175826"/>
            </a:xfrm>
            <a:custGeom>
              <a:avLst/>
              <a:gdLst/>
              <a:ahLst/>
              <a:cxnLst/>
              <a:rect l="l" t="t" r="r" b="b"/>
              <a:pathLst>
                <a:path w="7475" h="6284" extrusionOk="0">
                  <a:moveTo>
                    <a:pt x="5866" y="1"/>
                  </a:moveTo>
                  <a:lnTo>
                    <a:pt x="5866" y="1"/>
                  </a:lnTo>
                  <a:lnTo>
                    <a:pt x="5564" y="39"/>
                  </a:lnTo>
                  <a:lnTo>
                    <a:pt x="5185" y="115"/>
                  </a:lnTo>
                  <a:lnTo>
                    <a:pt x="4674" y="228"/>
                  </a:lnTo>
                  <a:lnTo>
                    <a:pt x="4050" y="379"/>
                  </a:lnTo>
                  <a:lnTo>
                    <a:pt x="3312" y="625"/>
                  </a:lnTo>
                  <a:lnTo>
                    <a:pt x="2479" y="909"/>
                  </a:lnTo>
                  <a:lnTo>
                    <a:pt x="2006" y="1098"/>
                  </a:lnTo>
                  <a:lnTo>
                    <a:pt x="1533" y="1307"/>
                  </a:lnTo>
                  <a:lnTo>
                    <a:pt x="1533" y="1307"/>
                  </a:lnTo>
                  <a:lnTo>
                    <a:pt x="871" y="1572"/>
                  </a:lnTo>
                  <a:lnTo>
                    <a:pt x="379" y="1780"/>
                  </a:lnTo>
                  <a:lnTo>
                    <a:pt x="0" y="1912"/>
                  </a:lnTo>
                  <a:lnTo>
                    <a:pt x="2517" y="6283"/>
                  </a:lnTo>
                  <a:lnTo>
                    <a:pt x="2517" y="6283"/>
                  </a:lnTo>
                  <a:lnTo>
                    <a:pt x="2744" y="6208"/>
                  </a:lnTo>
                  <a:lnTo>
                    <a:pt x="3369" y="5999"/>
                  </a:lnTo>
                  <a:lnTo>
                    <a:pt x="3823" y="5848"/>
                  </a:lnTo>
                  <a:lnTo>
                    <a:pt x="4334" y="5640"/>
                  </a:lnTo>
                  <a:lnTo>
                    <a:pt x="4920" y="5394"/>
                  </a:lnTo>
                  <a:lnTo>
                    <a:pt x="5564" y="5110"/>
                  </a:lnTo>
                  <a:lnTo>
                    <a:pt x="5564" y="5110"/>
                  </a:lnTo>
                  <a:lnTo>
                    <a:pt x="5715" y="5034"/>
                  </a:lnTo>
                  <a:lnTo>
                    <a:pt x="5885" y="4921"/>
                  </a:lnTo>
                  <a:lnTo>
                    <a:pt x="6037" y="4807"/>
                  </a:lnTo>
                  <a:lnTo>
                    <a:pt x="6188" y="4675"/>
                  </a:lnTo>
                  <a:lnTo>
                    <a:pt x="6339" y="4523"/>
                  </a:lnTo>
                  <a:lnTo>
                    <a:pt x="6491" y="4372"/>
                  </a:lnTo>
                  <a:lnTo>
                    <a:pt x="6623" y="4202"/>
                  </a:lnTo>
                  <a:lnTo>
                    <a:pt x="6737" y="4013"/>
                  </a:lnTo>
                  <a:lnTo>
                    <a:pt x="6983" y="3634"/>
                  </a:lnTo>
                  <a:lnTo>
                    <a:pt x="7172" y="3218"/>
                  </a:lnTo>
                  <a:lnTo>
                    <a:pt x="7248" y="3010"/>
                  </a:lnTo>
                  <a:lnTo>
                    <a:pt x="7323" y="2802"/>
                  </a:lnTo>
                  <a:lnTo>
                    <a:pt x="7380" y="2593"/>
                  </a:lnTo>
                  <a:lnTo>
                    <a:pt x="7418" y="2366"/>
                  </a:lnTo>
                  <a:lnTo>
                    <a:pt x="7456" y="2158"/>
                  </a:lnTo>
                  <a:lnTo>
                    <a:pt x="7475" y="1950"/>
                  </a:lnTo>
                  <a:lnTo>
                    <a:pt x="7475" y="1742"/>
                  </a:lnTo>
                  <a:lnTo>
                    <a:pt x="7456" y="1553"/>
                  </a:lnTo>
                  <a:lnTo>
                    <a:pt x="7437" y="1344"/>
                  </a:lnTo>
                  <a:lnTo>
                    <a:pt x="7380" y="1155"/>
                  </a:lnTo>
                  <a:lnTo>
                    <a:pt x="7323" y="985"/>
                  </a:lnTo>
                  <a:lnTo>
                    <a:pt x="7248" y="815"/>
                  </a:lnTo>
                  <a:lnTo>
                    <a:pt x="7153" y="663"/>
                  </a:lnTo>
                  <a:lnTo>
                    <a:pt x="7021" y="512"/>
                  </a:lnTo>
                  <a:lnTo>
                    <a:pt x="6888" y="398"/>
                  </a:lnTo>
                  <a:lnTo>
                    <a:pt x="6718" y="285"/>
                  </a:lnTo>
                  <a:lnTo>
                    <a:pt x="6548" y="171"/>
                  </a:lnTo>
                  <a:lnTo>
                    <a:pt x="6339" y="96"/>
                  </a:lnTo>
                  <a:lnTo>
                    <a:pt x="6112" y="39"/>
                  </a:lnTo>
                  <a:lnTo>
                    <a:pt x="586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28"/>
            <p:cNvSpPr/>
            <p:nvPr/>
          </p:nvSpPr>
          <p:spPr>
            <a:xfrm>
              <a:off x="1929715" y="4143881"/>
              <a:ext cx="209151" cy="175826"/>
            </a:xfrm>
            <a:custGeom>
              <a:avLst/>
              <a:gdLst/>
              <a:ahLst/>
              <a:cxnLst/>
              <a:rect l="l" t="t" r="r" b="b"/>
              <a:pathLst>
                <a:path w="7475" h="6284" fill="none" extrusionOk="0">
                  <a:moveTo>
                    <a:pt x="5866" y="1"/>
                  </a:moveTo>
                  <a:lnTo>
                    <a:pt x="5866" y="1"/>
                  </a:lnTo>
                  <a:lnTo>
                    <a:pt x="5564" y="39"/>
                  </a:lnTo>
                  <a:lnTo>
                    <a:pt x="5185" y="115"/>
                  </a:lnTo>
                  <a:lnTo>
                    <a:pt x="4674" y="228"/>
                  </a:lnTo>
                  <a:lnTo>
                    <a:pt x="4050" y="379"/>
                  </a:lnTo>
                  <a:lnTo>
                    <a:pt x="3312" y="625"/>
                  </a:lnTo>
                  <a:lnTo>
                    <a:pt x="2479" y="909"/>
                  </a:lnTo>
                  <a:lnTo>
                    <a:pt x="2006" y="1098"/>
                  </a:lnTo>
                  <a:lnTo>
                    <a:pt x="1533" y="1307"/>
                  </a:lnTo>
                  <a:lnTo>
                    <a:pt x="1533" y="1307"/>
                  </a:lnTo>
                  <a:lnTo>
                    <a:pt x="871" y="1572"/>
                  </a:lnTo>
                  <a:lnTo>
                    <a:pt x="379" y="1780"/>
                  </a:lnTo>
                  <a:lnTo>
                    <a:pt x="0" y="1912"/>
                  </a:lnTo>
                  <a:lnTo>
                    <a:pt x="2517" y="6283"/>
                  </a:lnTo>
                  <a:lnTo>
                    <a:pt x="2517" y="6283"/>
                  </a:lnTo>
                  <a:lnTo>
                    <a:pt x="2744" y="6208"/>
                  </a:lnTo>
                  <a:lnTo>
                    <a:pt x="3369" y="5999"/>
                  </a:lnTo>
                  <a:lnTo>
                    <a:pt x="3823" y="5848"/>
                  </a:lnTo>
                  <a:lnTo>
                    <a:pt x="4334" y="5640"/>
                  </a:lnTo>
                  <a:lnTo>
                    <a:pt x="4920" y="5394"/>
                  </a:lnTo>
                  <a:lnTo>
                    <a:pt x="5564" y="5110"/>
                  </a:lnTo>
                  <a:lnTo>
                    <a:pt x="5564" y="5110"/>
                  </a:lnTo>
                  <a:lnTo>
                    <a:pt x="5715" y="5034"/>
                  </a:lnTo>
                  <a:lnTo>
                    <a:pt x="5885" y="4921"/>
                  </a:lnTo>
                  <a:lnTo>
                    <a:pt x="6037" y="4807"/>
                  </a:lnTo>
                  <a:lnTo>
                    <a:pt x="6188" y="4675"/>
                  </a:lnTo>
                  <a:lnTo>
                    <a:pt x="6339" y="4523"/>
                  </a:lnTo>
                  <a:lnTo>
                    <a:pt x="6491" y="4372"/>
                  </a:lnTo>
                  <a:lnTo>
                    <a:pt x="6623" y="4202"/>
                  </a:lnTo>
                  <a:lnTo>
                    <a:pt x="6737" y="4013"/>
                  </a:lnTo>
                  <a:lnTo>
                    <a:pt x="6983" y="3634"/>
                  </a:lnTo>
                  <a:lnTo>
                    <a:pt x="7172" y="3218"/>
                  </a:lnTo>
                  <a:lnTo>
                    <a:pt x="7248" y="3010"/>
                  </a:lnTo>
                  <a:lnTo>
                    <a:pt x="7323" y="2802"/>
                  </a:lnTo>
                  <a:lnTo>
                    <a:pt x="7380" y="2593"/>
                  </a:lnTo>
                  <a:lnTo>
                    <a:pt x="7418" y="2366"/>
                  </a:lnTo>
                  <a:lnTo>
                    <a:pt x="7456" y="2158"/>
                  </a:lnTo>
                  <a:lnTo>
                    <a:pt x="7475" y="1950"/>
                  </a:lnTo>
                  <a:lnTo>
                    <a:pt x="7475" y="1742"/>
                  </a:lnTo>
                  <a:lnTo>
                    <a:pt x="7456" y="1553"/>
                  </a:lnTo>
                  <a:lnTo>
                    <a:pt x="7437" y="1344"/>
                  </a:lnTo>
                  <a:lnTo>
                    <a:pt x="7380" y="1155"/>
                  </a:lnTo>
                  <a:lnTo>
                    <a:pt x="7323" y="985"/>
                  </a:lnTo>
                  <a:lnTo>
                    <a:pt x="7248" y="815"/>
                  </a:lnTo>
                  <a:lnTo>
                    <a:pt x="7153" y="663"/>
                  </a:lnTo>
                  <a:lnTo>
                    <a:pt x="7021" y="512"/>
                  </a:lnTo>
                  <a:lnTo>
                    <a:pt x="6888" y="398"/>
                  </a:lnTo>
                  <a:lnTo>
                    <a:pt x="6718" y="285"/>
                  </a:lnTo>
                  <a:lnTo>
                    <a:pt x="6548" y="171"/>
                  </a:lnTo>
                  <a:lnTo>
                    <a:pt x="6339" y="96"/>
                  </a:lnTo>
                  <a:lnTo>
                    <a:pt x="6112" y="39"/>
                  </a:lnTo>
                  <a:lnTo>
                    <a:pt x="586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28"/>
            <p:cNvSpPr/>
            <p:nvPr/>
          </p:nvSpPr>
          <p:spPr>
            <a:xfrm>
              <a:off x="2001708" y="4378442"/>
              <a:ext cx="307108" cy="169979"/>
            </a:xfrm>
            <a:custGeom>
              <a:avLst/>
              <a:gdLst/>
              <a:ahLst/>
              <a:cxnLst/>
              <a:rect l="l" t="t" r="r" b="b"/>
              <a:pathLst>
                <a:path w="10976" h="6075" extrusionOk="0">
                  <a:moveTo>
                    <a:pt x="606" y="1"/>
                  </a:moveTo>
                  <a:lnTo>
                    <a:pt x="1" y="1363"/>
                  </a:lnTo>
                  <a:lnTo>
                    <a:pt x="1363" y="3161"/>
                  </a:lnTo>
                  <a:lnTo>
                    <a:pt x="1590" y="3445"/>
                  </a:lnTo>
                  <a:lnTo>
                    <a:pt x="2404" y="4523"/>
                  </a:lnTo>
                  <a:lnTo>
                    <a:pt x="3539" y="6018"/>
                  </a:lnTo>
                  <a:lnTo>
                    <a:pt x="7721" y="6075"/>
                  </a:lnTo>
                  <a:lnTo>
                    <a:pt x="8800" y="4542"/>
                  </a:lnTo>
                  <a:lnTo>
                    <a:pt x="9538" y="3445"/>
                  </a:lnTo>
                  <a:lnTo>
                    <a:pt x="9765" y="3142"/>
                  </a:lnTo>
                  <a:lnTo>
                    <a:pt x="10976" y="1363"/>
                  </a:lnTo>
                  <a:lnTo>
                    <a:pt x="1035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28"/>
            <p:cNvSpPr/>
            <p:nvPr/>
          </p:nvSpPr>
          <p:spPr>
            <a:xfrm>
              <a:off x="2068944" y="4504997"/>
              <a:ext cx="178988" cy="43425"/>
            </a:xfrm>
            <a:custGeom>
              <a:avLst/>
              <a:gdLst/>
              <a:ahLst/>
              <a:cxnLst/>
              <a:rect l="l" t="t" r="r" b="b"/>
              <a:pathLst>
                <a:path w="6397" h="1552" extrusionOk="0">
                  <a:moveTo>
                    <a:pt x="1" y="0"/>
                  </a:moveTo>
                  <a:lnTo>
                    <a:pt x="1136" y="1495"/>
                  </a:lnTo>
                  <a:lnTo>
                    <a:pt x="5318" y="1552"/>
                  </a:lnTo>
                  <a:lnTo>
                    <a:pt x="6397" y="19"/>
                  </a:lnTo>
                  <a:lnTo>
                    <a:pt x="3029" y="19"/>
                  </a:lnTo>
                  <a:lnTo>
                    <a:pt x="1"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28"/>
            <p:cNvSpPr/>
            <p:nvPr/>
          </p:nvSpPr>
          <p:spPr>
            <a:xfrm>
              <a:off x="2039845" y="4378442"/>
              <a:ext cx="235088" cy="96391"/>
            </a:xfrm>
            <a:custGeom>
              <a:avLst/>
              <a:gdLst/>
              <a:ahLst/>
              <a:cxnLst/>
              <a:rect l="l" t="t" r="r" b="b"/>
              <a:pathLst>
                <a:path w="8402" h="3445" extrusionOk="0">
                  <a:moveTo>
                    <a:pt x="3274" y="1"/>
                  </a:moveTo>
                  <a:lnTo>
                    <a:pt x="3009" y="152"/>
                  </a:lnTo>
                  <a:lnTo>
                    <a:pt x="2725" y="303"/>
                  </a:lnTo>
                  <a:lnTo>
                    <a:pt x="2460" y="474"/>
                  </a:lnTo>
                  <a:lnTo>
                    <a:pt x="2195" y="663"/>
                  </a:lnTo>
                  <a:lnTo>
                    <a:pt x="1949" y="852"/>
                  </a:lnTo>
                  <a:lnTo>
                    <a:pt x="1703" y="1041"/>
                  </a:lnTo>
                  <a:lnTo>
                    <a:pt x="1457" y="1250"/>
                  </a:lnTo>
                  <a:lnTo>
                    <a:pt x="1230" y="1477"/>
                  </a:lnTo>
                  <a:lnTo>
                    <a:pt x="890" y="1855"/>
                  </a:lnTo>
                  <a:lnTo>
                    <a:pt x="568" y="2271"/>
                  </a:lnTo>
                  <a:lnTo>
                    <a:pt x="265" y="2707"/>
                  </a:lnTo>
                  <a:lnTo>
                    <a:pt x="0" y="3161"/>
                  </a:lnTo>
                  <a:lnTo>
                    <a:pt x="227" y="3445"/>
                  </a:lnTo>
                  <a:lnTo>
                    <a:pt x="568" y="2991"/>
                  </a:lnTo>
                  <a:lnTo>
                    <a:pt x="927" y="2555"/>
                  </a:lnTo>
                  <a:lnTo>
                    <a:pt x="1325" y="2139"/>
                  </a:lnTo>
                  <a:lnTo>
                    <a:pt x="1741" y="1742"/>
                  </a:lnTo>
                  <a:lnTo>
                    <a:pt x="2195" y="1382"/>
                  </a:lnTo>
                  <a:lnTo>
                    <a:pt x="2668" y="1060"/>
                  </a:lnTo>
                  <a:lnTo>
                    <a:pt x="3160" y="758"/>
                  </a:lnTo>
                  <a:lnTo>
                    <a:pt x="3671" y="493"/>
                  </a:lnTo>
                  <a:lnTo>
                    <a:pt x="4201" y="266"/>
                  </a:lnTo>
                  <a:lnTo>
                    <a:pt x="4750" y="493"/>
                  </a:lnTo>
                  <a:lnTo>
                    <a:pt x="5242" y="758"/>
                  </a:lnTo>
                  <a:lnTo>
                    <a:pt x="5734" y="1060"/>
                  </a:lnTo>
                  <a:lnTo>
                    <a:pt x="6207" y="1382"/>
                  </a:lnTo>
                  <a:lnTo>
                    <a:pt x="6661" y="1742"/>
                  </a:lnTo>
                  <a:lnTo>
                    <a:pt x="7077" y="2120"/>
                  </a:lnTo>
                  <a:lnTo>
                    <a:pt x="7475" y="2536"/>
                  </a:lnTo>
                  <a:lnTo>
                    <a:pt x="7853" y="2972"/>
                  </a:lnTo>
                  <a:lnTo>
                    <a:pt x="8175" y="3445"/>
                  </a:lnTo>
                  <a:lnTo>
                    <a:pt x="8402" y="3142"/>
                  </a:lnTo>
                  <a:lnTo>
                    <a:pt x="8137" y="2688"/>
                  </a:lnTo>
                  <a:lnTo>
                    <a:pt x="7834" y="2271"/>
                  </a:lnTo>
                  <a:lnTo>
                    <a:pt x="7513" y="1855"/>
                  </a:lnTo>
                  <a:lnTo>
                    <a:pt x="7172" y="1477"/>
                  </a:lnTo>
                  <a:lnTo>
                    <a:pt x="6945" y="1250"/>
                  </a:lnTo>
                  <a:lnTo>
                    <a:pt x="6699" y="1041"/>
                  </a:lnTo>
                  <a:lnTo>
                    <a:pt x="6472" y="852"/>
                  </a:lnTo>
                  <a:lnTo>
                    <a:pt x="6207" y="663"/>
                  </a:lnTo>
                  <a:lnTo>
                    <a:pt x="5942" y="474"/>
                  </a:lnTo>
                  <a:lnTo>
                    <a:pt x="5677" y="303"/>
                  </a:lnTo>
                  <a:lnTo>
                    <a:pt x="5412" y="152"/>
                  </a:lnTo>
                  <a:lnTo>
                    <a:pt x="5128"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28"/>
            <p:cNvSpPr/>
            <p:nvPr/>
          </p:nvSpPr>
          <p:spPr>
            <a:xfrm>
              <a:off x="2001708" y="4136998"/>
              <a:ext cx="307108" cy="279604"/>
            </a:xfrm>
            <a:custGeom>
              <a:avLst/>
              <a:gdLst/>
              <a:ahLst/>
              <a:cxnLst/>
              <a:rect l="l" t="t" r="r" b="b"/>
              <a:pathLst>
                <a:path w="10976" h="9993" extrusionOk="0">
                  <a:moveTo>
                    <a:pt x="5564" y="1"/>
                  </a:moveTo>
                  <a:lnTo>
                    <a:pt x="4959" y="20"/>
                  </a:lnTo>
                  <a:lnTo>
                    <a:pt x="4410" y="77"/>
                  </a:lnTo>
                  <a:lnTo>
                    <a:pt x="3956" y="133"/>
                  </a:lnTo>
                  <a:lnTo>
                    <a:pt x="3596" y="171"/>
                  </a:lnTo>
                  <a:lnTo>
                    <a:pt x="3293" y="247"/>
                  </a:lnTo>
                  <a:lnTo>
                    <a:pt x="3047" y="304"/>
                  </a:lnTo>
                  <a:lnTo>
                    <a:pt x="2764" y="379"/>
                  </a:lnTo>
                  <a:lnTo>
                    <a:pt x="2442" y="512"/>
                  </a:lnTo>
                  <a:lnTo>
                    <a:pt x="2272" y="607"/>
                  </a:lnTo>
                  <a:lnTo>
                    <a:pt x="2082" y="701"/>
                  </a:lnTo>
                  <a:lnTo>
                    <a:pt x="1912" y="834"/>
                  </a:lnTo>
                  <a:lnTo>
                    <a:pt x="1723" y="966"/>
                  </a:lnTo>
                  <a:lnTo>
                    <a:pt x="1571" y="1117"/>
                  </a:lnTo>
                  <a:lnTo>
                    <a:pt x="1401" y="1288"/>
                  </a:lnTo>
                  <a:lnTo>
                    <a:pt x="1250" y="1477"/>
                  </a:lnTo>
                  <a:lnTo>
                    <a:pt x="1136" y="1704"/>
                  </a:lnTo>
                  <a:lnTo>
                    <a:pt x="1079" y="1818"/>
                  </a:lnTo>
                  <a:lnTo>
                    <a:pt x="1023" y="1969"/>
                  </a:lnTo>
                  <a:lnTo>
                    <a:pt x="909" y="2366"/>
                  </a:lnTo>
                  <a:lnTo>
                    <a:pt x="814" y="2877"/>
                  </a:lnTo>
                  <a:lnTo>
                    <a:pt x="701" y="3464"/>
                  </a:lnTo>
                  <a:lnTo>
                    <a:pt x="606" y="4126"/>
                  </a:lnTo>
                  <a:lnTo>
                    <a:pt x="512" y="4807"/>
                  </a:lnTo>
                  <a:lnTo>
                    <a:pt x="341" y="6264"/>
                  </a:lnTo>
                  <a:lnTo>
                    <a:pt x="209" y="7665"/>
                  </a:lnTo>
                  <a:lnTo>
                    <a:pt x="95" y="8857"/>
                  </a:lnTo>
                  <a:lnTo>
                    <a:pt x="1" y="9992"/>
                  </a:lnTo>
                  <a:lnTo>
                    <a:pt x="10976" y="9992"/>
                  </a:lnTo>
                  <a:lnTo>
                    <a:pt x="10844" y="8857"/>
                  </a:lnTo>
                  <a:lnTo>
                    <a:pt x="10503" y="6264"/>
                  </a:lnTo>
                  <a:lnTo>
                    <a:pt x="10314" y="4807"/>
                  </a:lnTo>
                  <a:lnTo>
                    <a:pt x="10087" y="3426"/>
                  </a:lnTo>
                  <a:lnTo>
                    <a:pt x="9878" y="2272"/>
                  </a:lnTo>
                  <a:lnTo>
                    <a:pt x="9784" y="1836"/>
                  </a:lnTo>
                  <a:lnTo>
                    <a:pt x="9708" y="1515"/>
                  </a:lnTo>
                  <a:lnTo>
                    <a:pt x="9651" y="1401"/>
                  </a:lnTo>
                  <a:lnTo>
                    <a:pt x="9595" y="1269"/>
                  </a:lnTo>
                  <a:lnTo>
                    <a:pt x="9519" y="1155"/>
                  </a:lnTo>
                  <a:lnTo>
                    <a:pt x="9424" y="1042"/>
                  </a:lnTo>
                  <a:lnTo>
                    <a:pt x="9330" y="928"/>
                  </a:lnTo>
                  <a:lnTo>
                    <a:pt x="9197" y="834"/>
                  </a:lnTo>
                  <a:lnTo>
                    <a:pt x="9065" y="739"/>
                  </a:lnTo>
                  <a:lnTo>
                    <a:pt x="8913" y="644"/>
                  </a:lnTo>
                  <a:lnTo>
                    <a:pt x="8724" y="569"/>
                  </a:lnTo>
                  <a:lnTo>
                    <a:pt x="8535" y="474"/>
                  </a:lnTo>
                  <a:lnTo>
                    <a:pt x="8327" y="398"/>
                  </a:lnTo>
                  <a:lnTo>
                    <a:pt x="8081" y="323"/>
                  </a:lnTo>
                  <a:lnTo>
                    <a:pt x="7513" y="209"/>
                  </a:lnTo>
                  <a:lnTo>
                    <a:pt x="6870" y="96"/>
                  </a:lnTo>
                  <a:lnTo>
                    <a:pt x="6529" y="58"/>
                  </a:lnTo>
                  <a:lnTo>
                    <a:pt x="6207" y="20"/>
                  </a:lnTo>
                  <a:lnTo>
                    <a:pt x="556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28"/>
            <p:cNvSpPr/>
            <p:nvPr/>
          </p:nvSpPr>
          <p:spPr>
            <a:xfrm>
              <a:off x="2101793" y="4245031"/>
              <a:ext cx="110689" cy="105373"/>
            </a:xfrm>
            <a:custGeom>
              <a:avLst/>
              <a:gdLst/>
              <a:ahLst/>
              <a:cxnLst/>
              <a:rect l="l" t="t" r="r" b="b"/>
              <a:pathLst>
                <a:path w="3956" h="3766" extrusionOk="0">
                  <a:moveTo>
                    <a:pt x="2441" y="1760"/>
                  </a:moveTo>
                  <a:lnTo>
                    <a:pt x="2441" y="1760"/>
                  </a:lnTo>
                  <a:lnTo>
                    <a:pt x="2612" y="1684"/>
                  </a:lnTo>
                  <a:lnTo>
                    <a:pt x="2763" y="1590"/>
                  </a:lnTo>
                  <a:lnTo>
                    <a:pt x="2914" y="1495"/>
                  </a:lnTo>
                  <a:lnTo>
                    <a:pt x="3028" y="1419"/>
                  </a:lnTo>
                  <a:lnTo>
                    <a:pt x="3122" y="1325"/>
                  </a:lnTo>
                  <a:lnTo>
                    <a:pt x="3217" y="1230"/>
                  </a:lnTo>
                  <a:lnTo>
                    <a:pt x="3274" y="1136"/>
                  </a:lnTo>
                  <a:lnTo>
                    <a:pt x="3331" y="1041"/>
                  </a:lnTo>
                  <a:lnTo>
                    <a:pt x="3368" y="965"/>
                  </a:lnTo>
                  <a:lnTo>
                    <a:pt x="3387" y="871"/>
                  </a:lnTo>
                  <a:lnTo>
                    <a:pt x="3387" y="795"/>
                  </a:lnTo>
                  <a:lnTo>
                    <a:pt x="3387" y="719"/>
                  </a:lnTo>
                  <a:lnTo>
                    <a:pt x="3368" y="663"/>
                  </a:lnTo>
                  <a:lnTo>
                    <a:pt x="3331" y="606"/>
                  </a:lnTo>
                  <a:lnTo>
                    <a:pt x="3274" y="549"/>
                  </a:lnTo>
                  <a:lnTo>
                    <a:pt x="3217" y="511"/>
                  </a:lnTo>
                  <a:lnTo>
                    <a:pt x="3217" y="511"/>
                  </a:lnTo>
                  <a:lnTo>
                    <a:pt x="3104" y="473"/>
                  </a:lnTo>
                  <a:lnTo>
                    <a:pt x="2990" y="473"/>
                  </a:lnTo>
                  <a:lnTo>
                    <a:pt x="2895" y="492"/>
                  </a:lnTo>
                  <a:lnTo>
                    <a:pt x="2782" y="530"/>
                  </a:lnTo>
                  <a:lnTo>
                    <a:pt x="2687" y="587"/>
                  </a:lnTo>
                  <a:lnTo>
                    <a:pt x="2593" y="663"/>
                  </a:lnTo>
                  <a:lnTo>
                    <a:pt x="2441" y="852"/>
                  </a:lnTo>
                  <a:lnTo>
                    <a:pt x="2290" y="1041"/>
                  </a:lnTo>
                  <a:lnTo>
                    <a:pt x="2195" y="1211"/>
                  </a:lnTo>
                  <a:lnTo>
                    <a:pt x="2101" y="1400"/>
                  </a:lnTo>
                  <a:lnTo>
                    <a:pt x="2101" y="1400"/>
                  </a:lnTo>
                  <a:lnTo>
                    <a:pt x="2176" y="1173"/>
                  </a:lnTo>
                  <a:lnTo>
                    <a:pt x="2214" y="927"/>
                  </a:lnTo>
                  <a:lnTo>
                    <a:pt x="2252" y="663"/>
                  </a:lnTo>
                  <a:lnTo>
                    <a:pt x="2271" y="530"/>
                  </a:lnTo>
                  <a:lnTo>
                    <a:pt x="2252" y="417"/>
                  </a:lnTo>
                  <a:lnTo>
                    <a:pt x="2233" y="284"/>
                  </a:lnTo>
                  <a:lnTo>
                    <a:pt x="2195" y="189"/>
                  </a:lnTo>
                  <a:lnTo>
                    <a:pt x="2138" y="95"/>
                  </a:lnTo>
                  <a:lnTo>
                    <a:pt x="2063" y="38"/>
                  </a:lnTo>
                  <a:lnTo>
                    <a:pt x="1968" y="0"/>
                  </a:lnTo>
                  <a:lnTo>
                    <a:pt x="1836" y="0"/>
                  </a:lnTo>
                  <a:lnTo>
                    <a:pt x="1836" y="0"/>
                  </a:lnTo>
                  <a:lnTo>
                    <a:pt x="1722" y="19"/>
                  </a:lnTo>
                  <a:lnTo>
                    <a:pt x="1646" y="76"/>
                  </a:lnTo>
                  <a:lnTo>
                    <a:pt x="1571" y="133"/>
                  </a:lnTo>
                  <a:lnTo>
                    <a:pt x="1514" y="208"/>
                  </a:lnTo>
                  <a:lnTo>
                    <a:pt x="1476" y="303"/>
                  </a:lnTo>
                  <a:lnTo>
                    <a:pt x="1457" y="398"/>
                  </a:lnTo>
                  <a:lnTo>
                    <a:pt x="1419" y="606"/>
                  </a:lnTo>
                  <a:lnTo>
                    <a:pt x="1438" y="833"/>
                  </a:lnTo>
                  <a:lnTo>
                    <a:pt x="1457" y="1041"/>
                  </a:lnTo>
                  <a:lnTo>
                    <a:pt x="1514" y="1344"/>
                  </a:lnTo>
                  <a:lnTo>
                    <a:pt x="1514" y="1344"/>
                  </a:lnTo>
                  <a:lnTo>
                    <a:pt x="1533" y="1400"/>
                  </a:lnTo>
                  <a:lnTo>
                    <a:pt x="1533" y="1400"/>
                  </a:lnTo>
                  <a:lnTo>
                    <a:pt x="1514" y="1344"/>
                  </a:lnTo>
                  <a:lnTo>
                    <a:pt x="1514" y="1344"/>
                  </a:lnTo>
                  <a:lnTo>
                    <a:pt x="1400" y="1136"/>
                  </a:lnTo>
                  <a:lnTo>
                    <a:pt x="1325" y="984"/>
                  </a:lnTo>
                  <a:lnTo>
                    <a:pt x="1192" y="852"/>
                  </a:lnTo>
                  <a:lnTo>
                    <a:pt x="1060" y="719"/>
                  </a:lnTo>
                  <a:lnTo>
                    <a:pt x="908" y="606"/>
                  </a:lnTo>
                  <a:lnTo>
                    <a:pt x="833" y="568"/>
                  </a:lnTo>
                  <a:lnTo>
                    <a:pt x="738" y="549"/>
                  </a:lnTo>
                  <a:lnTo>
                    <a:pt x="644" y="549"/>
                  </a:lnTo>
                  <a:lnTo>
                    <a:pt x="549" y="549"/>
                  </a:lnTo>
                  <a:lnTo>
                    <a:pt x="549" y="549"/>
                  </a:lnTo>
                  <a:lnTo>
                    <a:pt x="454" y="587"/>
                  </a:lnTo>
                  <a:lnTo>
                    <a:pt x="360" y="625"/>
                  </a:lnTo>
                  <a:lnTo>
                    <a:pt x="303" y="700"/>
                  </a:lnTo>
                  <a:lnTo>
                    <a:pt x="246" y="757"/>
                  </a:lnTo>
                  <a:lnTo>
                    <a:pt x="208" y="852"/>
                  </a:lnTo>
                  <a:lnTo>
                    <a:pt x="189" y="927"/>
                  </a:lnTo>
                  <a:lnTo>
                    <a:pt x="208" y="1022"/>
                  </a:lnTo>
                  <a:lnTo>
                    <a:pt x="227" y="1136"/>
                  </a:lnTo>
                  <a:lnTo>
                    <a:pt x="265" y="1230"/>
                  </a:lnTo>
                  <a:lnTo>
                    <a:pt x="322" y="1344"/>
                  </a:lnTo>
                  <a:lnTo>
                    <a:pt x="417" y="1438"/>
                  </a:lnTo>
                  <a:lnTo>
                    <a:pt x="511" y="1533"/>
                  </a:lnTo>
                  <a:lnTo>
                    <a:pt x="644" y="1628"/>
                  </a:lnTo>
                  <a:lnTo>
                    <a:pt x="776" y="1703"/>
                  </a:lnTo>
                  <a:lnTo>
                    <a:pt x="946" y="1779"/>
                  </a:lnTo>
                  <a:lnTo>
                    <a:pt x="1136" y="1855"/>
                  </a:lnTo>
                  <a:lnTo>
                    <a:pt x="1136" y="1855"/>
                  </a:lnTo>
                  <a:lnTo>
                    <a:pt x="757" y="1911"/>
                  </a:lnTo>
                  <a:lnTo>
                    <a:pt x="473" y="1987"/>
                  </a:lnTo>
                  <a:lnTo>
                    <a:pt x="265" y="2082"/>
                  </a:lnTo>
                  <a:lnTo>
                    <a:pt x="114" y="2176"/>
                  </a:lnTo>
                  <a:lnTo>
                    <a:pt x="38" y="2271"/>
                  </a:lnTo>
                  <a:lnTo>
                    <a:pt x="0" y="2366"/>
                  </a:lnTo>
                  <a:lnTo>
                    <a:pt x="19" y="2460"/>
                  </a:lnTo>
                  <a:lnTo>
                    <a:pt x="57" y="2574"/>
                  </a:lnTo>
                  <a:lnTo>
                    <a:pt x="57" y="2574"/>
                  </a:lnTo>
                  <a:lnTo>
                    <a:pt x="76" y="2612"/>
                  </a:lnTo>
                  <a:lnTo>
                    <a:pt x="133" y="2649"/>
                  </a:lnTo>
                  <a:lnTo>
                    <a:pt x="227" y="2706"/>
                  </a:lnTo>
                  <a:lnTo>
                    <a:pt x="360" y="2725"/>
                  </a:lnTo>
                  <a:lnTo>
                    <a:pt x="530" y="2725"/>
                  </a:lnTo>
                  <a:lnTo>
                    <a:pt x="700" y="2706"/>
                  </a:lnTo>
                  <a:lnTo>
                    <a:pt x="890" y="2668"/>
                  </a:lnTo>
                  <a:lnTo>
                    <a:pt x="1079" y="2593"/>
                  </a:lnTo>
                  <a:lnTo>
                    <a:pt x="1287" y="2498"/>
                  </a:lnTo>
                  <a:lnTo>
                    <a:pt x="1287" y="2498"/>
                  </a:lnTo>
                  <a:lnTo>
                    <a:pt x="1117" y="2649"/>
                  </a:lnTo>
                  <a:lnTo>
                    <a:pt x="1003" y="2801"/>
                  </a:lnTo>
                  <a:lnTo>
                    <a:pt x="890" y="2933"/>
                  </a:lnTo>
                  <a:lnTo>
                    <a:pt x="814" y="3047"/>
                  </a:lnTo>
                  <a:lnTo>
                    <a:pt x="757" y="3160"/>
                  </a:lnTo>
                  <a:lnTo>
                    <a:pt x="738" y="3255"/>
                  </a:lnTo>
                  <a:lnTo>
                    <a:pt x="719" y="3350"/>
                  </a:lnTo>
                  <a:lnTo>
                    <a:pt x="719" y="3444"/>
                  </a:lnTo>
                  <a:lnTo>
                    <a:pt x="738" y="3520"/>
                  </a:lnTo>
                  <a:lnTo>
                    <a:pt x="776" y="3577"/>
                  </a:lnTo>
                  <a:lnTo>
                    <a:pt x="814" y="3633"/>
                  </a:lnTo>
                  <a:lnTo>
                    <a:pt x="871" y="3671"/>
                  </a:lnTo>
                  <a:lnTo>
                    <a:pt x="984" y="3747"/>
                  </a:lnTo>
                  <a:lnTo>
                    <a:pt x="1098" y="3766"/>
                  </a:lnTo>
                  <a:lnTo>
                    <a:pt x="1098" y="3766"/>
                  </a:lnTo>
                  <a:lnTo>
                    <a:pt x="1173" y="3747"/>
                  </a:lnTo>
                  <a:lnTo>
                    <a:pt x="1230" y="3728"/>
                  </a:lnTo>
                  <a:lnTo>
                    <a:pt x="1344" y="3652"/>
                  </a:lnTo>
                  <a:lnTo>
                    <a:pt x="1457" y="3539"/>
                  </a:lnTo>
                  <a:lnTo>
                    <a:pt x="1552" y="3387"/>
                  </a:lnTo>
                  <a:lnTo>
                    <a:pt x="1646" y="3217"/>
                  </a:lnTo>
                  <a:lnTo>
                    <a:pt x="1722" y="3047"/>
                  </a:lnTo>
                  <a:lnTo>
                    <a:pt x="1855" y="2706"/>
                  </a:lnTo>
                  <a:lnTo>
                    <a:pt x="1855" y="2706"/>
                  </a:lnTo>
                  <a:lnTo>
                    <a:pt x="1911" y="2990"/>
                  </a:lnTo>
                  <a:lnTo>
                    <a:pt x="2006" y="3236"/>
                  </a:lnTo>
                  <a:lnTo>
                    <a:pt x="2101" y="3406"/>
                  </a:lnTo>
                  <a:lnTo>
                    <a:pt x="2195" y="3539"/>
                  </a:lnTo>
                  <a:lnTo>
                    <a:pt x="2309" y="3633"/>
                  </a:lnTo>
                  <a:lnTo>
                    <a:pt x="2384" y="3652"/>
                  </a:lnTo>
                  <a:lnTo>
                    <a:pt x="2441" y="3671"/>
                  </a:lnTo>
                  <a:lnTo>
                    <a:pt x="2574" y="3671"/>
                  </a:lnTo>
                  <a:lnTo>
                    <a:pt x="2706" y="3614"/>
                  </a:lnTo>
                  <a:lnTo>
                    <a:pt x="2706" y="3614"/>
                  </a:lnTo>
                  <a:lnTo>
                    <a:pt x="2763" y="3577"/>
                  </a:lnTo>
                  <a:lnTo>
                    <a:pt x="2801" y="3539"/>
                  </a:lnTo>
                  <a:lnTo>
                    <a:pt x="2839" y="3482"/>
                  </a:lnTo>
                  <a:lnTo>
                    <a:pt x="2858" y="3425"/>
                  </a:lnTo>
                  <a:lnTo>
                    <a:pt x="2876" y="3293"/>
                  </a:lnTo>
                  <a:lnTo>
                    <a:pt x="2839" y="3141"/>
                  </a:lnTo>
                  <a:lnTo>
                    <a:pt x="2782" y="2971"/>
                  </a:lnTo>
                  <a:lnTo>
                    <a:pt x="2706" y="2782"/>
                  </a:lnTo>
                  <a:lnTo>
                    <a:pt x="2479" y="2422"/>
                  </a:lnTo>
                  <a:lnTo>
                    <a:pt x="2479" y="2422"/>
                  </a:lnTo>
                  <a:lnTo>
                    <a:pt x="2839" y="2517"/>
                  </a:lnTo>
                  <a:lnTo>
                    <a:pt x="3122" y="2593"/>
                  </a:lnTo>
                  <a:lnTo>
                    <a:pt x="3368" y="2612"/>
                  </a:lnTo>
                  <a:lnTo>
                    <a:pt x="3577" y="2593"/>
                  </a:lnTo>
                  <a:lnTo>
                    <a:pt x="3728" y="2555"/>
                  </a:lnTo>
                  <a:lnTo>
                    <a:pt x="3842" y="2479"/>
                  </a:lnTo>
                  <a:lnTo>
                    <a:pt x="3917" y="2384"/>
                  </a:lnTo>
                  <a:lnTo>
                    <a:pt x="3955" y="2271"/>
                  </a:lnTo>
                  <a:lnTo>
                    <a:pt x="3955" y="2271"/>
                  </a:lnTo>
                  <a:lnTo>
                    <a:pt x="3955" y="2214"/>
                  </a:lnTo>
                  <a:lnTo>
                    <a:pt x="3936" y="2157"/>
                  </a:lnTo>
                  <a:lnTo>
                    <a:pt x="3917" y="2101"/>
                  </a:lnTo>
                  <a:lnTo>
                    <a:pt x="3860" y="2044"/>
                  </a:lnTo>
                  <a:lnTo>
                    <a:pt x="3728" y="1949"/>
                  </a:lnTo>
                  <a:lnTo>
                    <a:pt x="3539" y="1874"/>
                  </a:lnTo>
                  <a:lnTo>
                    <a:pt x="3312" y="1798"/>
                  </a:lnTo>
                  <a:lnTo>
                    <a:pt x="3047" y="1760"/>
                  </a:lnTo>
                  <a:lnTo>
                    <a:pt x="2763" y="1760"/>
                  </a:lnTo>
                  <a:lnTo>
                    <a:pt x="2441" y="1760"/>
                  </a:lnTo>
                  <a:lnTo>
                    <a:pt x="2441" y="176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28"/>
            <p:cNvSpPr/>
            <p:nvPr/>
          </p:nvSpPr>
          <p:spPr>
            <a:xfrm>
              <a:off x="2136741" y="4286330"/>
              <a:ext cx="30722" cy="30722"/>
            </a:xfrm>
            <a:custGeom>
              <a:avLst/>
              <a:gdLst/>
              <a:ahLst/>
              <a:cxnLst/>
              <a:rect l="l" t="t" r="r" b="b"/>
              <a:pathLst>
                <a:path w="1098" h="1098" extrusionOk="0">
                  <a:moveTo>
                    <a:pt x="1098" y="549"/>
                  </a:moveTo>
                  <a:lnTo>
                    <a:pt x="1098" y="549"/>
                  </a:lnTo>
                  <a:lnTo>
                    <a:pt x="1098" y="662"/>
                  </a:lnTo>
                  <a:lnTo>
                    <a:pt x="1060" y="776"/>
                  </a:lnTo>
                  <a:lnTo>
                    <a:pt x="1022" y="871"/>
                  </a:lnTo>
                  <a:lnTo>
                    <a:pt x="946" y="946"/>
                  </a:lnTo>
                  <a:lnTo>
                    <a:pt x="871" y="1003"/>
                  </a:lnTo>
                  <a:lnTo>
                    <a:pt x="776" y="1060"/>
                  </a:lnTo>
                  <a:lnTo>
                    <a:pt x="662" y="1098"/>
                  </a:lnTo>
                  <a:lnTo>
                    <a:pt x="549" y="1098"/>
                  </a:lnTo>
                  <a:lnTo>
                    <a:pt x="549" y="1098"/>
                  </a:lnTo>
                  <a:lnTo>
                    <a:pt x="454" y="1098"/>
                  </a:lnTo>
                  <a:lnTo>
                    <a:pt x="341" y="1060"/>
                  </a:lnTo>
                  <a:lnTo>
                    <a:pt x="246" y="1003"/>
                  </a:lnTo>
                  <a:lnTo>
                    <a:pt x="170" y="946"/>
                  </a:lnTo>
                  <a:lnTo>
                    <a:pt x="95" y="871"/>
                  </a:lnTo>
                  <a:lnTo>
                    <a:pt x="57" y="776"/>
                  </a:lnTo>
                  <a:lnTo>
                    <a:pt x="19" y="662"/>
                  </a:lnTo>
                  <a:lnTo>
                    <a:pt x="0" y="549"/>
                  </a:lnTo>
                  <a:lnTo>
                    <a:pt x="0" y="549"/>
                  </a:lnTo>
                  <a:lnTo>
                    <a:pt x="19" y="454"/>
                  </a:lnTo>
                  <a:lnTo>
                    <a:pt x="57" y="341"/>
                  </a:lnTo>
                  <a:lnTo>
                    <a:pt x="95" y="246"/>
                  </a:lnTo>
                  <a:lnTo>
                    <a:pt x="170" y="170"/>
                  </a:lnTo>
                  <a:lnTo>
                    <a:pt x="246" y="95"/>
                  </a:lnTo>
                  <a:lnTo>
                    <a:pt x="341" y="57"/>
                  </a:lnTo>
                  <a:lnTo>
                    <a:pt x="454" y="19"/>
                  </a:lnTo>
                  <a:lnTo>
                    <a:pt x="549" y="0"/>
                  </a:lnTo>
                  <a:lnTo>
                    <a:pt x="549" y="0"/>
                  </a:lnTo>
                  <a:lnTo>
                    <a:pt x="662" y="19"/>
                  </a:lnTo>
                  <a:lnTo>
                    <a:pt x="776" y="57"/>
                  </a:lnTo>
                  <a:lnTo>
                    <a:pt x="871" y="95"/>
                  </a:lnTo>
                  <a:lnTo>
                    <a:pt x="946" y="170"/>
                  </a:lnTo>
                  <a:lnTo>
                    <a:pt x="1022" y="246"/>
                  </a:lnTo>
                  <a:lnTo>
                    <a:pt x="1060" y="341"/>
                  </a:lnTo>
                  <a:lnTo>
                    <a:pt x="1098" y="454"/>
                  </a:lnTo>
                  <a:lnTo>
                    <a:pt x="1098" y="549"/>
                  </a:lnTo>
                  <a:lnTo>
                    <a:pt x="1098" y="549"/>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3" name="Google Shape;2393;p28"/>
            <p:cNvSpPr/>
            <p:nvPr/>
          </p:nvSpPr>
          <p:spPr>
            <a:xfrm>
              <a:off x="2217743" y="4400686"/>
              <a:ext cx="182150" cy="148266"/>
            </a:xfrm>
            <a:custGeom>
              <a:avLst/>
              <a:gdLst/>
              <a:ahLst/>
              <a:cxnLst/>
              <a:rect l="l" t="t" r="r" b="b"/>
              <a:pathLst>
                <a:path w="6510" h="5299" extrusionOk="0">
                  <a:moveTo>
                    <a:pt x="5015" y="0"/>
                  </a:moveTo>
                  <a:lnTo>
                    <a:pt x="4769" y="19"/>
                  </a:lnTo>
                  <a:lnTo>
                    <a:pt x="4504" y="57"/>
                  </a:lnTo>
                  <a:lnTo>
                    <a:pt x="4258" y="95"/>
                  </a:lnTo>
                  <a:lnTo>
                    <a:pt x="4012" y="171"/>
                  </a:lnTo>
                  <a:lnTo>
                    <a:pt x="3766" y="228"/>
                  </a:lnTo>
                  <a:lnTo>
                    <a:pt x="3312" y="398"/>
                  </a:lnTo>
                  <a:lnTo>
                    <a:pt x="2895" y="587"/>
                  </a:lnTo>
                  <a:lnTo>
                    <a:pt x="2555" y="776"/>
                  </a:lnTo>
                  <a:lnTo>
                    <a:pt x="2403" y="909"/>
                  </a:lnTo>
                  <a:lnTo>
                    <a:pt x="2233" y="1041"/>
                  </a:lnTo>
                  <a:lnTo>
                    <a:pt x="2044" y="1230"/>
                  </a:lnTo>
                  <a:lnTo>
                    <a:pt x="1855" y="1439"/>
                  </a:lnTo>
                  <a:lnTo>
                    <a:pt x="1665" y="1685"/>
                  </a:lnTo>
                  <a:lnTo>
                    <a:pt x="1476" y="1950"/>
                  </a:lnTo>
                  <a:lnTo>
                    <a:pt x="1268" y="2233"/>
                  </a:lnTo>
                  <a:lnTo>
                    <a:pt x="1079" y="2536"/>
                  </a:lnTo>
                  <a:lnTo>
                    <a:pt x="890" y="2858"/>
                  </a:lnTo>
                  <a:lnTo>
                    <a:pt x="719" y="3198"/>
                  </a:lnTo>
                  <a:lnTo>
                    <a:pt x="549" y="3539"/>
                  </a:lnTo>
                  <a:lnTo>
                    <a:pt x="398" y="3880"/>
                  </a:lnTo>
                  <a:lnTo>
                    <a:pt x="265" y="4239"/>
                  </a:lnTo>
                  <a:lnTo>
                    <a:pt x="152" y="4580"/>
                  </a:lnTo>
                  <a:lnTo>
                    <a:pt x="76" y="4939"/>
                  </a:lnTo>
                  <a:lnTo>
                    <a:pt x="0" y="5280"/>
                  </a:lnTo>
                  <a:lnTo>
                    <a:pt x="454" y="5299"/>
                  </a:lnTo>
                  <a:lnTo>
                    <a:pt x="890" y="5280"/>
                  </a:lnTo>
                  <a:lnTo>
                    <a:pt x="1268" y="5261"/>
                  </a:lnTo>
                  <a:lnTo>
                    <a:pt x="1609" y="5223"/>
                  </a:lnTo>
                  <a:lnTo>
                    <a:pt x="2120" y="5166"/>
                  </a:lnTo>
                  <a:lnTo>
                    <a:pt x="2290" y="5147"/>
                  </a:lnTo>
                  <a:lnTo>
                    <a:pt x="2631" y="5072"/>
                  </a:lnTo>
                  <a:lnTo>
                    <a:pt x="2952" y="4996"/>
                  </a:lnTo>
                  <a:lnTo>
                    <a:pt x="3274" y="4883"/>
                  </a:lnTo>
                  <a:lnTo>
                    <a:pt x="3558" y="4769"/>
                  </a:lnTo>
                  <a:lnTo>
                    <a:pt x="3842" y="4637"/>
                  </a:lnTo>
                  <a:lnTo>
                    <a:pt x="4107" y="4504"/>
                  </a:lnTo>
                  <a:lnTo>
                    <a:pt x="4371" y="4353"/>
                  </a:lnTo>
                  <a:lnTo>
                    <a:pt x="4598" y="4182"/>
                  </a:lnTo>
                  <a:lnTo>
                    <a:pt x="4826" y="4012"/>
                  </a:lnTo>
                  <a:lnTo>
                    <a:pt x="5034" y="3823"/>
                  </a:lnTo>
                  <a:lnTo>
                    <a:pt x="5242" y="3634"/>
                  </a:lnTo>
                  <a:lnTo>
                    <a:pt x="5412" y="3444"/>
                  </a:lnTo>
                  <a:lnTo>
                    <a:pt x="5582" y="3255"/>
                  </a:lnTo>
                  <a:lnTo>
                    <a:pt x="5734" y="3047"/>
                  </a:lnTo>
                  <a:lnTo>
                    <a:pt x="5885" y="2839"/>
                  </a:lnTo>
                  <a:lnTo>
                    <a:pt x="5999" y="2631"/>
                  </a:lnTo>
                  <a:lnTo>
                    <a:pt x="6112" y="2423"/>
                  </a:lnTo>
                  <a:lnTo>
                    <a:pt x="6226" y="2233"/>
                  </a:lnTo>
                  <a:lnTo>
                    <a:pt x="6302" y="2025"/>
                  </a:lnTo>
                  <a:lnTo>
                    <a:pt x="6377" y="1836"/>
                  </a:lnTo>
                  <a:lnTo>
                    <a:pt x="6434" y="1647"/>
                  </a:lnTo>
                  <a:lnTo>
                    <a:pt x="6472" y="1458"/>
                  </a:lnTo>
                  <a:lnTo>
                    <a:pt x="6510" y="1268"/>
                  </a:lnTo>
                  <a:lnTo>
                    <a:pt x="6510" y="1098"/>
                  </a:lnTo>
                  <a:lnTo>
                    <a:pt x="6510" y="947"/>
                  </a:lnTo>
                  <a:lnTo>
                    <a:pt x="6510" y="795"/>
                  </a:lnTo>
                  <a:lnTo>
                    <a:pt x="6491" y="663"/>
                  </a:lnTo>
                  <a:lnTo>
                    <a:pt x="6434" y="530"/>
                  </a:lnTo>
                  <a:lnTo>
                    <a:pt x="6396" y="417"/>
                  </a:lnTo>
                  <a:lnTo>
                    <a:pt x="6320" y="322"/>
                  </a:lnTo>
                  <a:lnTo>
                    <a:pt x="6245" y="246"/>
                  </a:lnTo>
                  <a:lnTo>
                    <a:pt x="6150" y="190"/>
                  </a:lnTo>
                  <a:lnTo>
                    <a:pt x="5942" y="114"/>
                  </a:lnTo>
                  <a:lnTo>
                    <a:pt x="5734" y="38"/>
                  </a:lnTo>
                  <a:lnTo>
                    <a:pt x="5507" y="0"/>
                  </a:lnTo>
                  <a:close/>
                </a:path>
              </a:pathLst>
            </a:custGeom>
            <a:solidFill>
              <a:srgbClr val="FC9F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4" name="Google Shape;2394;p28"/>
            <p:cNvSpPr/>
            <p:nvPr/>
          </p:nvSpPr>
          <p:spPr>
            <a:xfrm>
              <a:off x="2265394" y="4399623"/>
              <a:ext cx="164690" cy="214998"/>
            </a:xfrm>
            <a:custGeom>
              <a:avLst/>
              <a:gdLst/>
              <a:ahLst/>
              <a:cxnLst/>
              <a:rect l="l" t="t" r="r" b="b"/>
              <a:pathLst>
                <a:path w="5886" h="7684" extrusionOk="0">
                  <a:moveTo>
                    <a:pt x="3274" y="1"/>
                  </a:moveTo>
                  <a:lnTo>
                    <a:pt x="3009" y="20"/>
                  </a:lnTo>
                  <a:lnTo>
                    <a:pt x="2763" y="95"/>
                  </a:lnTo>
                  <a:lnTo>
                    <a:pt x="2536" y="190"/>
                  </a:lnTo>
                  <a:lnTo>
                    <a:pt x="2328" y="284"/>
                  </a:lnTo>
                  <a:lnTo>
                    <a:pt x="2158" y="417"/>
                  </a:lnTo>
                  <a:lnTo>
                    <a:pt x="2006" y="530"/>
                  </a:lnTo>
                  <a:lnTo>
                    <a:pt x="1874" y="663"/>
                  </a:lnTo>
                  <a:lnTo>
                    <a:pt x="1779" y="776"/>
                  </a:lnTo>
                  <a:lnTo>
                    <a:pt x="1647" y="947"/>
                  </a:lnTo>
                  <a:lnTo>
                    <a:pt x="1590" y="1022"/>
                  </a:lnTo>
                  <a:lnTo>
                    <a:pt x="1495" y="1231"/>
                  </a:lnTo>
                  <a:lnTo>
                    <a:pt x="1249" y="1779"/>
                  </a:lnTo>
                  <a:lnTo>
                    <a:pt x="1098" y="2139"/>
                  </a:lnTo>
                  <a:lnTo>
                    <a:pt x="928" y="2555"/>
                  </a:lnTo>
                  <a:lnTo>
                    <a:pt x="757" y="2990"/>
                  </a:lnTo>
                  <a:lnTo>
                    <a:pt x="625" y="3463"/>
                  </a:lnTo>
                  <a:lnTo>
                    <a:pt x="473" y="3955"/>
                  </a:lnTo>
                  <a:lnTo>
                    <a:pt x="322" y="4542"/>
                  </a:lnTo>
                  <a:lnTo>
                    <a:pt x="190" y="5148"/>
                  </a:lnTo>
                  <a:lnTo>
                    <a:pt x="76" y="5753"/>
                  </a:lnTo>
                  <a:lnTo>
                    <a:pt x="38" y="6056"/>
                  </a:lnTo>
                  <a:lnTo>
                    <a:pt x="19" y="6340"/>
                  </a:lnTo>
                  <a:lnTo>
                    <a:pt x="0" y="6624"/>
                  </a:lnTo>
                  <a:lnTo>
                    <a:pt x="19" y="6870"/>
                  </a:lnTo>
                  <a:lnTo>
                    <a:pt x="38" y="7116"/>
                  </a:lnTo>
                  <a:lnTo>
                    <a:pt x="95" y="7324"/>
                  </a:lnTo>
                  <a:lnTo>
                    <a:pt x="152" y="7513"/>
                  </a:lnTo>
                  <a:lnTo>
                    <a:pt x="246" y="7664"/>
                  </a:lnTo>
                  <a:lnTo>
                    <a:pt x="473" y="7683"/>
                  </a:lnTo>
                  <a:lnTo>
                    <a:pt x="682" y="7683"/>
                  </a:lnTo>
                  <a:lnTo>
                    <a:pt x="890" y="7664"/>
                  </a:lnTo>
                  <a:lnTo>
                    <a:pt x="1117" y="7645"/>
                  </a:lnTo>
                  <a:lnTo>
                    <a:pt x="1325" y="7589"/>
                  </a:lnTo>
                  <a:lnTo>
                    <a:pt x="1552" y="7532"/>
                  </a:lnTo>
                  <a:lnTo>
                    <a:pt x="1760" y="7456"/>
                  </a:lnTo>
                  <a:lnTo>
                    <a:pt x="1968" y="7380"/>
                  </a:lnTo>
                  <a:lnTo>
                    <a:pt x="2385" y="7172"/>
                  </a:lnTo>
                  <a:lnTo>
                    <a:pt x="2801" y="6926"/>
                  </a:lnTo>
                  <a:lnTo>
                    <a:pt x="3198" y="6661"/>
                  </a:lnTo>
                  <a:lnTo>
                    <a:pt x="3577" y="6359"/>
                  </a:lnTo>
                  <a:lnTo>
                    <a:pt x="3917" y="6037"/>
                  </a:lnTo>
                  <a:lnTo>
                    <a:pt x="4258" y="5715"/>
                  </a:lnTo>
                  <a:lnTo>
                    <a:pt x="4561" y="5394"/>
                  </a:lnTo>
                  <a:lnTo>
                    <a:pt x="4845" y="5072"/>
                  </a:lnTo>
                  <a:lnTo>
                    <a:pt x="5072" y="4750"/>
                  </a:lnTo>
                  <a:lnTo>
                    <a:pt x="5280" y="4466"/>
                  </a:lnTo>
                  <a:lnTo>
                    <a:pt x="5450" y="4220"/>
                  </a:lnTo>
                  <a:lnTo>
                    <a:pt x="5564" y="3993"/>
                  </a:lnTo>
                  <a:lnTo>
                    <a:pt x="5639" y="3823"/>
                  </a:lnTo>
                  <a:lnTo>
                    <a:pt x="5715" y="3634"/>
                  </a:lnTo>
                  <a:lnTo>
                    <a:pt x="5772" y="3407"/>
                  </a:lnTo>
                  <a:lnTo>
                    <a:pt x="5829" y="3180"/>
                  </a:lnTo>
                  <a:lnTo>
                    <a:pt x="5866" y="2934"/>
                  </a:lnTo>
                  <a:lnTo>
                    <a:pt x="5885" y="2669"/>
                  </a:lnTo>
                  <a:lnTo>
                    <a:pt x="5885" y="2404"/>
                  </a:lnTo>
                  <a:lnTo>
                    <a:pt x="5866" y="2120"/>
                  </a:lnTo>
                  <a:lnTo>
                    <a:pt x="5829" y="1855"/>
                  </a:lnTo>
                  <a:lnTo>
                    <a:pt x="5753" y="1590"/>
                  </a:lnTo>
                  <a:lnTo>
                    <a:pt x="5658" y="1344"/>
                  </a:lnTo>
                  <a:lnTo>
                    <a:pt x="5526" y="1098"/>
                  </a:lnTo>
                  <a:lnTo>
                    <a:pt x="5355" y="852"/>
                  </a:lnTo>
                  <a:lnTo>
                    <a:pt x="5147" y="644"/>
                  </a:lnTo>
                  <a:lnTo>
                    <a:pt x="5034" y="549"/>
                  </a:lnTo>
                  <a:lnTo>
                    <a:pt x="4901" y="455"/>
                  </a:lnTo>
                  <a:lnTo>
                    <a:pt x="4769" y="379"/>
                  </a:lnTo>
                  <a:lnTo>
                    <a:pt x="4617" y="303"/>
                  </a:lnTo>
                  <a:lnTo>
                    <a:pt x="4428" y="209"/>
                  </a:lnTo>
                  <a:lnTo>
                    <a:pt x="4239" y="133"/>
                  </a:lnTo>
                  <a:lnTo>
                    <a:pt x="4069" y="95"/>
                  </a:lnTo>
                  <a:lnTo>
                    <a:pt x="3898" y="38"/>
                  </a:lnTo>
                  <a:lnTo>
                    <a:pt x="3577" y="1"/>
                  </a:lnTo>
                  <a:close/>
                </a:path>
              </a:pathLst>
            </a:custGeom>
            <a:solidFill>
              <a:srgbClr val="FC9F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5" name="Google Shape;2395;p28"/>
            <p:cNvSpPr/>
            <p:nvPr/>
          </p:nvSpPr>
          <p:spPr>
            <a:xfrm>
              <a:off x="2226725" y="4415516"/>
              <a:ext cx="172637" cy="205457"/>
            </a:xfrm>
            <a:custGeom>
              <a:avLst/>
              <a:gdLst/>
              <a:ahLst/>
              <a:cxnLst/>
              <a:rect l="l" t="t" r="r" b="b"/>
              <a:pathLst>
                <a:path w="6170" h="7343" extrusionOk="0">
                  <a:moveTo>
                    <a:pt x="2082" y="1571"/>
                  </a:moveTo>
                  <a:lnTo>
                    <a:pt x="2082" y="1571"/>
                  </a:lnTo>
                  <a:lnTo>
                    <a:pt x="2177" y="1438"/>
                  </a:lnTo>
                  <a:lnTo>
                    <a:pt x="2253" y="1306"/>
                  </a:lnTo>
                  <a:lnTo>
                    <a:pt x="2310" y="1174"/>
                  </a:lnTo>
                  <a:lnTo>
                    <a:pt x="2347" y="1022"/>
                  </a:lnTo>
                  <a:lnTo>
                    <a:pt x="2347" y="1022"/>
                  </a:lnTo>
                  <a:lnTo>
                    <a:pt x="2442" y="757"/>
                  </a:lnTo>
                  <a:lnTo>
                    <a:pt x="2518" y="625"/>
                  </a:lnTo>
                  <a:lnTo>
                    <a:pt x="2593" y="473"/>
                  </a:lnTo>
                  <a:lnTo>
                    <a:pt x="2669" y="341"/>
                  </a:lnTo>
                  <a:lnTo>
                    <a:pt x="2783" y="227"/>
                  </a:lnTo>
                  <a:lnTo>
                    <a:pt x="2896" y="114"/>
                  </a:lnTo>
                  <a:lnTo>
                    <a:pt x="3048" y="38"/>
                  </a:lnTo>
                  <a:lnTo>
                    <a:pt x="3048" y="38"/>
                  </a:lnTo>
                  <a:lnTo>
                    <a:pt x="3180" y="0"/>
                  </a:lnTo>
                  <a:lnTo>
                    <a:pt x="3294" y="0"/>
                  </a:lnTo>
                  <a:lnTo>
                    <a:pt x="3388" y="38"/>
                  </a:lnTo>
                  <a:lnTo>
                    <a:pt x="3464" y="95"/>
                  </a:lnTo>
                  <a:lnTo>
                    <a:pt x="3521" y="208"/>
                  </a:lnTo>
                  <a:lnTo>
                    <a:pt x="3540" y="341"/>
                  </a:lnTo>
                  <a:lnTo>
                    <a:pt x="3521" y="492"/>
                  </a:lnTo>
                  <a:lnTo>
                    <a:pt x="3464" y="663"/>
                  </a:lnTo>
                  <a:lnTo>
                    <a:pt x="3464" y="663"/>
                  </a:lnTo>
                  <a:lnTo>
                    <a:pt x="3350" y="928"/>
                  </a:lnTo>
                  <a:lnTo>
                    <a:pt x="3199" y="1192"/>
                  </a:lnTo>
                  <a:lnTo>
                    <a:pt x="3104" y="1382"/>
                  </a:lnTo>
                  <a:lnTo>
                    <a:pt x="3104" y="1457"/>
                  </a:lnTo>
                  <a:lnTo>
                    <a:pt x="3104" y="1476"/>
                  </a:lnTo>
                  <a:lnTo>
                    <a:pt x="3123" y="1476"/>
                  </a:lnTo>
                  <a:lnTo>
                    <a:pt x="3123" y="1476"/>
                  </a:lnTo>
                  <a:lnTo>
                    <a:pt x="3142" y="1457"/>
                  </a:lnTo>
                  <a:lnTo>
                    <a:pt x="3180" y="1420"/>
                  </a:lnTo>
                  <a:lnTo>
                    <a:pt x="3256" y="1287"/>
                  </a:lnTo>
                  <a:lnTo>
                    <a:pt x="3502" y="852"/>
                  </a:lnTo>
                  <a:lnTo>
                    <a:pt x="3634" y="625"/>
                  </a:lnTo>
                  <a:lnTo>
                    <a:pt x="3786" y="436"/>
                  </a:lnTo>
                  <a:lnTo>
                    <a:pt x="3842" y="360"/>
                  </a:lnTo>
                  <a:lnTo>
                    <a:pt x="3918" y="303"/>
                  </a:lnTo>
                  <a:lnTo>
                    <a:pt x="3994" y="284"/>
                  </a:lnTo>
                  <a:lnTo>
                    <a:pt x="4069" y="284"/>
                  </a:lnTo>
                  <a:lnTo>
                    <a:pt x="4069" y="284"/>
                  </a:lnTo>
                  <a:lnTo>
                    <a:pt x="4126" y="322"/>
                  </a:lnTo>
                  <a:lnTo>
                    <a:pt x="4164" y="379"/>
                  </a:lnTo>
                  <a:lnTo>
                    <a:pt x="4183" y="454"/>
                  </a:lnTo>
                  <a:lnTo>
                    <a:pt x="4183" y="549"/>
                  </a:lnTo>
                  <a:lnTo>
                    <a:pt x="4145" y="757"/>
                  </a:lnTo>
                  <a:lnTo>
                    <a:pt x="4069" y="1003"/>
                  </a:lnTo>
                  <a:lnTo>
                    <a:pt x="3918" y="1438"/>
                  </a:lnTo>
                  <a:lnTo>
                    <a:pt x="3861" y="1590"/>
                  </a:lnTo>
                  <a:lnTo>
                    <a:pt x="3861" y="1628"/>
                  </a:lnTo>
                  <a:lnTo>
                    <a:pt x="3861" y="1647"/>
                  </a:lnTo>
                  <a:lnTo>
                    <a:pt x="3861" y="1647"/>
                  </a:lnTo>
                  <a:lnTo>
                    <a:pt x="3880" y="1647"/>
                  </a:lnTo>
                  <a:lnTo>
                    <a:pt x="3918" y="1609"/>
                  </a:lnTo>
                  <a:lnTo>
                    <a:pt x="4013" y="1476"/>
                  </a:lnTo>
                  <a:lnTo>
                    <a:pt x="4296" y="1060"/>
                  </a:lnTo>
                  <a:lnTo>
                    <a:pt x="4448" y="852"/>
                  </a:lnTo>
                  <a:lnTo>
                    <a:pt x="4618" y="682"/>
                  </a:lnTo>
                  <a:lnTo>
                    <a:pt x="4694" y="625"/>
                  </a:lnTo>
                  <a:lnTo>
                    <a:pt x="4769" y="587"/>
                  </a:lnTo>
                  <a:lnTo>
                    <a:pt x="4845" y="587"/>
                  </a:lnTo>
                  <a:lnTo>
                    <a:pt x="4902" y="606"/>
                  </a:lnTo>
                  <a:lnTo>
                    <a:pt x="4902" y="606"/>
                  </a:lnTo>
                  <a:lnTo>
                    <a:pt x="4940" y="644"/>
                  </a:lnTo>
                  <a:lnTo>
                    <a:pt x="4959" y="700"/>
                  </a:lnTo>
                  <a:lnTo>
                    <a:pt x="4959" y="757"/>
                  </a:lnTo>
                  <a:lnTo>
                    <a:pt x="4940" y="833"/>
                  </a:lnTo>
                  <a:lnTo>
                    <a:pt x="4883" y="1022"/>
                  </a:lnTo>
                  <a:lnTo>
                    <a:pt x="4807" y="1230"/>
                  </a:lnTo>
                  <a:lnTo>
                    <a:pt x="4618" y="1684"/>
                  </a:lnTo>
                  <a:lnTo>
                    <a:pt x="4542" y="1893"/>
                  </a:lnTo>
                  <a:lnTo>
                    <a:pt x="4505" y="2082"/>
                  </a:lnTo>
                  <a:lnTo>
                    <a:pt x="4505" y="2082"/>
                  </a:lnTo>
                  <a:lnTo>
                    <a:pt x="4713" y="1760"/>
                  </a:lnTo>
                  <a:lnTo>
                    <a:pt x="4902" y="1514"/>
                  </a:lnTo>
                  <a:lnTo>
                    <a:pt x="5053" y="1325"/>
                  </a:lnTo>
                  <a:lnTo>
                    <a:pt x="5186" y="1192"/>
                  </a:lnTo>
                  <a:lnTo>
                    <a:pt x="5280" y="1117"/>
                  </a:lnTo>
                  <a:lnTo>
                    <a:pt x="5375" y="1079"/>
                  </a:lnTo>
                  <a:lnTo>
                    <a:pt x="5451" y="1079"/>
                  </a:lnTo>
                  <a:lnTo>
                    <a:pt x="5507" y="1098"/>
                  </a:lnTo>
                  <a:lnTo>
                    <a:pt x="5507" y="1098"/>
                  </a:lnTo>
                  <a:lnTo>
                    <a:pt x="5564" y="1136"/>
                  </a:lnTo>
                  <a:lnTo>
                    <a:pt x="5602" y="1192"/>
                  </a:lnTo>
                  <a:lnTo>
                    <a:pt x="5621" y="1230"/>
                  </a:lnTo>
                  <a:lnTo>
                    <a:pt x="5640" y="1287"/>
                  </a:lnTo>
                  <a:lnTo>
                    <a:pt x="5640" y="1420"/>
                  </a:lnTo>
                  <a:lnTo>
                    <a:pt x="5583" y="1571"/>
                  </a:lnTo>
                  <a:lnTo>
                    <a:pt x="5507" y="1760"/>
                  </a:lnTo>
                  <a:lnTo>
                    <a:pt x="5413" y="1968"/>
                  </a:lnTo>
                  <a:lnTo>
                    <a:pt x="5148" y="2441"/>
                  </a:lnTo>
                  <a:lnTo>
                    <a:pt x="5148" y="2441"/>
                  </a:lnTo>
                  <a:lnTo>
                    <a:pt x="5489" y="2082"/>
                  </a:lnTo>
                  <a:lnTo>
                    <a:pt x="5753" y="1817"/>
                  </a:lnTo>
                  <a:lnTo>
                    <a:pt x="5848" y="1760"/>
                  </a:lnTo>
                  <a:lnTo>
                    <a:pt x="5943" y="1703"/>
                  </a:lnTo>
                  <a:lnTo>
                    <a:pt x="6018" y="1703"/>
                  </a:lnTo>
                  <a:lnTo>
                    <a:pt x="6094" y="1741"/>
                  </a:lnTo>
                  <a:lnTo>
                    <a:pt x="6094" y="1741"/>
                  </a:lnTo>
                  <a:lnTo>
                    <a:pt x="6132" y="1798"/>
                  </a:lnTo>
                  <a:lnTo>
                    <a:pt x="6170" y="1855"/>
                  </a:lnTo>
                  <a:lnTo>
                    <a:pt x="6170" y="1930"/>
                  </a:lnTo>
                  <a:lnTo>
                    <a:pt x="6170" y="2006"/>
                  </a:lnTo>
                  <a:lnTo>
                    <a:pt x="6151" y="2082"/>
                  </a:lnTo>
                  <a:lnTo>
                    <a:pt x="6113" y="2176"/>
                  </a:lnTo>
                  <a:lnTo>
                    <a:pt x="5999" y="2403"/>
                  </a:lnTo>
                  <a:lnTo>
                    <a:pt x="5999" y="2403"/>
                  </a:lnTo>
                  <a:lnTo>
                    <a:pt x="5810" y="2763"/>
                  </a:lnTo>
                  <a:lnTo>
                    <a:pt x="5413" y="3463"/>
                  </a:lnTo>
                  <a:lnTo>
                    <a:pt x="5148" y="3898"/>
                  </a:lnTo>
                  <a:lnTo>
                    <a:pt x="4826" y="4371"/>
                  </a:lnTo>
                  <a:lnTo>
                    <a:pt x="4486" y="4863"/>
                  </a:lnTo>
                  <a:lnTo>
                    <a:pt x="4126" y="5355"/>
                  </a:lnTo>
                  <a:lnTo>
                    <a:pt x="3729" y="5829"/>
                  </a:lnTo>
                  <a:lnTo>
                    <a:pt x="3521" y="6056"/>
                  </a:lnTo>
                  <a:lnTo>
                    <a:pt x="3312" y="6264"/>
                  </a:lnTo>
                  <a:lnTo>
                    <a:pt x="3085" y="6472"/>
                  </a:lnTo>
                  <a:lnTo>
                    <a:pt x="2877" y="6661"/>
                  </a:lnTo>
                  <a:lnTo>
                    <a:pt x="2650" y="6831"/>
                  </a:lnTo>
                  <a:lnTo>
                    <a:pt x="2423" y="6983"/>
                  </a:lnTo>
                  <a:lnTo>
                    <a:pt x="2196" y="7096"/>
                  </a:lnTo>
                  <a:lnTo>
                    <a:pt x="1969" y="7210"/>
                  </a:lnTo>
                  <a:lnTo>
                    <a:pt x="1742" y="7286"/>
                  </a:lnTo>
                  <a:lnTo>
                    <a:pt x="1515" y="7323"/>
                  </a:lnTo>
                  <a:lnTo>
                    <a:pt x="1269" y="7342"/>
                  </a:lnTo>
                  <a:lnTo>
                    <a:pt x="1042" y="7323"/>
                  </a:lnTo>
                  <a:lnTo>
                    <a:pt x="815" y="7267"/>
                  </a:lnTo>
                  <a:lnTo>
                    <a:pt x="588" y="7191"/>
                  </a:lnTo>
                  <a:lnTo>
                    <a:pt x="588" y="7191"/>
                  </a:lnTo>
                  <a:lnTo>
                    <a:pt x="398" y="7040"/>
                  </a:lnTo>
                  <a:lnTo>
                    <a:pt x="247" y="6869"/>
                  </a:lnTo>
                  <a:lnTo>
                    <a:pt x="133" y="6699"/>
                  </a:lnTo>
                  <a:lnTo>
                    <a:pt x="58" y="6510"/>
                  </a:lnTo>
                  <a:lnTo>
                    <a:pt x="20" y="6320"/>
                  </a:lnTo>
                  <a:lnTo>
                    <a:pt x="1" y="6112"/>
                  </a:lnTo>
                  <a:lnTo>
                    <a:pt x="20" y="5923"/>
                  </a:lnTo>
                  <a:lnTo>
                    <a:pt x="58" y="5715"/>
                  </a:lnTo>
                  <a:lnTo>
                    <a:pt x="114" y="5507"/>
                  </a:lnTo>
                  <a:lnTo>
                    <a:pt x="190" y="5318"/>
                  </a:lnTo>
                  <a:lnTo>
                    <a:pt x="285" y="5109"/>
                  </a:lnTo>
                  <a:lnTo>
                    <a:pt x="379" y="4920"/>
                  </a:lnTo>
                  <a:lnTo>
                    <a:pt x="606" y="4561"/>
                  </a:lnTo>
                  <a:lnTo>
                    <a:pt x="834" y="4258"/>
                  </a:lnTo>
                  <a:lnTo>
                    <a:pt x="834" y="4258"/>
                  </a:lnTo>
                  <a:lnTo>
                    <a:pt x="947" y="4125"/>
                  </a:lnTo>
                  <a:lnTo>
                    <a:pt x="1023" y="3974"/>
                  </a:lnTo>
                  <a:lnTo>
                    <a:pt x="1174" y="3652"/>
                  </a:lnTo>
                  <a:lnTo>
                    <a:pt x="1307" y="3312"/>
                  </a:lnTo>
                  <a:lnTo>
                    <a:pt x="1420" y="2971"/>
                  </a:lnTo>
                  <a:lnTo>
                    <a:pt x="1553" y="2612"/>
                  </a:lnTo>
                  <a:lnTo>
                    <a:pt x="1704" y="2252"/>
                  </a:lnTo>
                  <a:lnTo>
                    <a:pt x="1874" y="1893"/>
                  </a:lnTo>
                  <a:lnTo>
                    <a:pt x="1969" y="1722"/>
                  </a:lnTo>
                  <a:lnTo>
                    <a:pt x="2082" y="1571"/>
                  </a:lnTo>
                  <a:lnTo>
                    <a:pt x="2082" y="1571"/>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6" name="Google Shape;2396;p28"/>
            <p:cNvSpPr/>
            <p:nvPr/>
          </p:nvSpPr>
          <p:spPr>
            <a:xfrm>
              <a:off x="2302440" y="4454157"/>
              <a:ext cx="75742" cy="36038"/>
            </a:xfrm>
            <a:custGeom>
              <a:avLst/>
              <a:gdLst/>
              <a:ahLst/>
              <a:cxnLst/>
              <a:rect l="l" t="t" r="r" b="b"/>
              <a:pathLst>
                <a:path w="2707" h="1288" extrusionOk="0">
                  <a:moveTo>
                    <a:pt x="133" y="1"/>
                  </a:moveTo>
                  <a:lnTo>
                    <a:pt x="1" y="39"/>
                  </a:lnTo>
                  <a:lnTo>
                    <a:pt x="247" y="133"/>
                  </a:lnTo>
                  <a:lnTo>
                    <a:pt x="871" y="379"/>
                  </a:lnTo>
                  <a:lnTo>
                    <a:pt x="1269" y="568"/>
                  </a:lnTo>
                  <a:lnTo>
                    <a:pt x="1742" y="777"/>
                  </a:lnTo>
                  <a:lnTo>
                    <a:pt x="2215" y="1022"/>
                  </a:lnTo>
                  <a:lnTo>
                    <a:pt x="2707" y="1287"/>
                  </a:lnTo>
                  <a:lnTo>
                    <a:pt x="2707" y="1287"/>
                  </a:lnTo>
                  <a:lnTo>
                    <a:pt x="2612" y="1155"/>
                  </a:lnTo>
                  <a:lnTo>
                    <a:pt x="2499" y="1041"/>
                  </a:lnTo>
                  <a:lnTo>
                    <a:pt x="2366" y="909"/>
                  </a:lnTo>
                  <a:lnTo>
                    <a:pt x="2215" y="777"/>
                  </a:lnTo>
                  <a:lnTo>
                    <a:pt x="2045" y="663"/>
                  </a:lnTo>
                  <a:lnTo>
                    <a:pt x="1874" y="549"/>
                  </a:lnTo>
                  <a:lnTo>
                    <a:pt x="1477" y="341"/>
                  </a:lnTo>
                  <a:lnTo>
                    <a:pt x="1061" y="171"/>
                  </a:lnTo>
                  <a:lnTo>
                    <a:pt x="871" y="95"/>
                  </a:lnTo>
                  <a:lnTo>
                    <a:pt x="663" y="57"/>
                  </a:lnTo>
                  <a:lnTo>
                    <a:pt x="474" y="20"/>
                  </a:lnTo>
                  <a:lnTo>
                    <a:pt x="304" y="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7" name="Google Shape;2397;p28"/>
            <p:cNvSpPr/>
            <p:nvPr/>
          </p:nvSpPr>
          <p:spPr>
            <a:xfrm>
              <a:off x="2295025" y="4483285"/>
              <a:ext cx="32345" cy="50336"/>
            </a:xfrm>
            <a:custGeom>
              <a:avLst/>
              <a:gdLst/>
              <a:ahLst/>
              <a:cxnLst/>
              <a:rect l="l" t="t" r="r" b="b"/>
              <a:pathLst>
                <a:path w="1156" h="1799" extrusionOk="0">
                  <a:moveTo>
                    <a:pt x="1155" y="0"/>
                  </a:moveTo>
                  <a:lnTo>
                    <a:pt x="1" y="1798"/>
                  </a:lnTo>
                  <a:lnTo>
                    <a:pt x="1" y="1798"/>
                  </a:lnTo>
                  <a:lnTo>
                    <a:pt x="209" y="1722"/>
                  </a:lnTo>
                  <a:lnTo>
                    <a:pt x="398" y="1628"/>
                  </a:lnTo>
                  <a:lnTo>
                    <a:pt x="550" y="1495"/>
                  </a:lnTo>
                  <a:lnTo>
                    <a:pt x="682" y="1363"/>
                  </a:lnTo>
                  <a:lnTo>
                    <a:pt x="796" y="1230"/>
                  </a:lnTo>
                  <a:lnTo>
                    <a:pt x="890" y="1079"/>
                  </a:lnTo>
                  <a:lnTo>
                    <a:pt x="966" y="928"/>
                  </a:lnTo>
                  <a:lnTo>
                    <a:pt x="1023" y="776"/>
                  </a:lnTo>
                  <a:lnTo>
                    <a:pt x="1099" y="473"/>
                  </a:lnTo>
                  <a:lnTo>
                    <a:pt x="1136" y="246"/>
                  </a:lnTo>
                  <a:lnTo>
                    <a:pt x="1155" y="0"/>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8" name="Google Shape;2398;p28"/>
            <p:cNvSpPr/>
            <p:nvPr/>
          </p:nvSpPr>
          <p:spPr>
            <a:xfrm>
              <a:off x="2267520" y="4536224"/>
              <a:ext cx="37605" cy="51399"/>
            </a:xfrm>
            <a:custGeom>
              <a:avLst/>
              <a:gdLst/>
              <a:ahLst/>
              <a:cxnLst/>
              <a:rect l="l" t="t" r="r" b="b"/>
              <a:pathLst>
                <a:path w="1344" h="1837" extrusionOk="0">
                  <a:moveTo>
                    <a:pt x="246" y="1"/>
                  </a:moveTo>
                  <a:lnTo>
                    <a:pt x="0" y="20"/>
                  </a:lnTo>
                  <a:lnTo>
                    <a:pt x="38" y="39"/>
                  </a:lnTo>
                  <a:lnTo>
                    <a:pt x="189" y="114"/>
                  </a:lnTo>
                  <a:lnTo>
                    <a:pt x="397" y="247"/>
                  </a:lnTo>
                  <a:lnTo>
                    <a:pt x="511" y="322"/>
                  </a:lnTo>
                  <a:lnTo>
                    <a:pt x="624" y="417"/>
                  </a:lnTo>
                  <a:lnTo>
                    <a:pt x="738" y="531"/>
                  </a:lnTo>
                  <a:lnTo>
                    <a:pt x="852" y="663"/>
                  </a:lnTo>
                  <a:lnTo>
                    <a:pt x="946" y="814"/>
                  </a:lnTo>
                  <a:lnTo>
                    <a:pt x="1022" y="985"/>
                  </a:lnTo>
                  <a:lnTo>
                    <a:pt x="1079" y="1174"/>
                  </a:lnTo>
                  <a:lnTo>
                    <a:pt x="1116" y="1363"/>
                  </a:lnTo>
                  <a:lnTo>
                    <a:pt x="1135" y="1590"/>
                  </a:lnTo>
                  <a:lnTo>
                    <a:pt x="1116" y="1836"/>
                  </a:lnTo>
                  <a:lnTo>
                    <a:pt x="1192" y="1742"/>
                  </a:lnTo>
                  <a:lnTo>
                    <a:pt x="1268" y="1609"/>
                  </a:lnTo>
                  <a:lnTo>
                    <a:pt x="1306" y="1477"/>
                  </a:lnTo>
                  <a:lnTo>
                    <a:pt x="1344" y="1325"/>
                  </a:lnTo>
                  <a:lnTo>
                    <a:pt x="1344" y="1174"/>
                  </a:lnTo>
                  <a:lnTo>
                    <a:pt x="1344" y="1004"/>
                  </a:lnTo>
                  <a:lnTo>
                    <a:pt x="1306" y="833"/>
                  </a:lnTo>
                  <a:lnTo>
                    <a:pt x="1249" y="682"/>
                  </a:lnTo>
                  <a:lnTo>
                    <a:pt x="1173" y="531"/>
                  </a:lnTo>
                  <a:lnTo>
                    <a:pt x="1079" y="379"/>
                  </a:lnTo>
                  <a:lnTo>
                    <a:pt x="965" y="266"/>
                  </a:lnTo>
                  <a:lnTo>
                    <a:pt x="814" y="152"/>
                  </a:lnTo>
                  <a:lnTo>
                    <a:pt x="643" y="76"/>
                  </a:lnTo>
                  <a:lnTo>
                    <a:pt x="454" y="20"/>
                  </a:lnTo>
                  <a:lnTo>
                    <a:pt x="246" y="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9" name="Google Shape;2399;p28"/>
            <p:cNvSpPr/>
            <p:nvPr/>
          </p:nvSpPr>
          <p:spPr>
            <a:xfrm>
              <a:off x="1918578" y="4398560"/>
              <a:ext cx="182178" cy="148294"/>
            </a:xfrm>
            <a:custGeom>
              <a:avLst/>
              <a:gdLst/>
              <a:ahLst/>
              <a:cxnLst/>
              <a:rect l="l" t="t" r="r" b="b"/>
              <a:pathLst>
                <a:path w="6511" h="5300" extrusionOk="0">
                  <a:moveTo>
                    <a:pt x="1250" y="1"/>
                  </a:moveTo>
                  <a:lnTo>
                    <a:pt x="1023" y="20"/>
                  </a:lnTo>
                  <a:lnTo>
                    <a:pt x="777" y="58"/>
                  </a:lnTo>
                  <a:lnTo>
                    <a:pt x="569" y="114"/>
                  </a:lnTo>
                  <a:lnTo>
                    <a:pt x="360" y="209"/>
                  </a:lnTo>
                  <a:lnTo>
                    <a:pt x="266" y="266"/>
                  </a:lnTo>
                  <a:lnTo>
                    <a:pt x="190" y="341"/>
                  </a:lnTo>
                  <a:lnTo>
                    <a:pt x="114" y="436"/>
                  </a:lnTo>
                  <a:lnTo>
                    <a:pt x="77" y="550"/>
                  </a:lnTo>
                  <a:lnTo>
                    <a:pt x="39" y="663"/>
                  </a:lnTo>
                  <a:lnTo>
                    <a:pt x="1" y="796"/>
                  </a:lnTo>
                  <a:lnTo>
                    <a:pt x="1" y="947"/>
                  </a:lnTo>
                  <a:lnTo>
                    <a:pt x="1" y="1117"/>
                  </a:lnTo>
                  <a:lnTo>
                    <a:pt x="20" y="1288"/>
                  </a:lnTo>
                  <a:lnTo>
                    <a:pt x="39" y="1458"/>
                  </a:lnTo>
                  <a:lnTo>
                    <a:pt x="77" y="1647"/>
                  </a:lnTo>
                  <a:lnTo>
                    <a:pt x="133" y="1836"/>
                  </a:lnTo>
                  <a:lnTo>
                    <a:pt x="209" y="2044"/>
                  </a:lnTo>
                  <a:lnTo>
                    <a:pt x="304" y="2234"/>
                  </a:lnTo>
                  <a:lnTo>
                    <a:pt x="398" y="2442"/>
                  </a:lnTo>
                  <a:lnTo>
                    <a:pt x="512" y="2650"/>
                  </a:lnTo>
                  <a:lnTo>
                    <a:pt x="625" y="2858"/>
                  </a:lnTo>
                  <a:lnTo>
                    <a:pt x="777" y="3047"/>
                  </a:lnTo>
                  <a:lnTo>
                    <a:pt x="928" y="3255"/>
                  </a:lnTo>
                  <a:lnTo>
                    <a:pt x="1098" y="3464"/>
                  </a:lnTo>
                  <a:lnTo>
                    <a:pt x="1269" y="3653"/>
                  </a:lnTo>
                  <a:lnTo>
                    <a:pt x="1477" y="3842"/>
                  </a:lnTo>
                  <a:lnTo>
                    <a:pt x="1685" y="4012"/>
                  </a:lnTo>
                  <a:lnTo>
                    <a:pt x="1912" y="4202"/>
                  </a:lnTo>
                  <a:lnTo>
                    <a:pt x="2139" y="4353"/>
                  </a:lnTo>
                  <a:lnTo>
                    <a:pt x="2404" y="4504"/>
                  </a:lnTo>
                  <a:lnTo>
                    <a:pt x="2669" y="4656"/>
                  </a:lnTo>
                  <a:lnTo>
                    <a:pt x="2953" y="4788"/>
                  </a:lnTo>
                  <a:lnTo>
                    <a:pt x="3237" y="4902"/>
                  </a:lnTo>
                  <a:lnTo>
                    <a:pt x="3558" y="4996"/>
                  </a:lnTo>
                  <a:lnTo>
                    <a:pt x="3880" y="5091"/>
                  </a:lnTo>
                  <a:lnTo>
                    <a:pt x="4221" y="5148"/>
                  </a:lnTo>
                  <a:lnTo>
                    <a:pt x="4410" y="5186"/>
                  </a:lnTo>
                  <a:lnTo>
                    <a:pt x="4902" y="5242"/>
                  </a:lnTo>
                  <a:lnTo>
                    <a:pt x="5243" y="5261"/>
                  </a:lnTo>
                  <a:lnTo>
                    <a:pt x="5621" y="5299"/>
                  </a:lnTo>
                  <a:lnTo>
                    <a:pt x="6510" y="5299"/>
                  </a:lnTo>
                  <a:lnTo>
                    <a:pt x="6454" y="4940"/>
                  </a:lnTo>
                  <a:lnTo>
                    <a:pt x="6359" y="4599"/>
                  </a:lnTo>
                  <a:lnTo>
                    <a:pt x="6245" y="4239"/>
                  </a:lnTo>
                  <a:lnTo>
                    <a:pt x="6113" y="3880"/>
                  </a:lnTo>
                  <a:lnTo>
                    <a:pt x="5962" y="3539"/>
                  </a:lnTo>
                  <a:lnTo>
                    <a:pt x="5791" y="3199"/>
                  </a:lnTo>
                  <a:lnTo>
                    <a:pt x="5621" y="2858"/>
                  </a:lnTo>
                  <a:lnTo>
                    <a:pt x="5432" y="2555"/>
                  </a:lnTo>
                  <a:lnTo>
                    <a:pt x="5243" y="2234"/>
                  </a:lnTo>
                  <a:lnTo>
                    <a:pt x="5034" y="1950"/>
                  </a:lnTo>
                  <a:lnTo>
                    <a:pt x="4845" y="1685"/>
                  </a:lnTo>
                  <a:lnTo>
                    <a:pt x="4656" y="1458"/>
                  </a:lnTo>
                  <a:lnTo>
                    <a:pt x="4467" y="1250"/>
                  </a:lnTo>
                  <a:lnTo>
                    <a:pt x="4277" y="1060"/>
                  </a:lnTo>
                  <a:lnTo>
                    <a:pt x="4107" y="909"/>
                  </a:lnTo>
                  <a:lnTo>
                    <a:pt x="3956" y="796"/>
                  </a:lnTo>
                  <a:lnTo>
                    <a:pt x="3615" y="606"/>
                  </a:lnTo>
                  <a:lnTo>
                    <a:pt x="3199" y="417"/>
                  </a:lnTo>
                  <a:lnTo>
                    <a:pt x="2745" y="247"/>
                  </a:lnTo>
                  <a:lnTo>
                    <a:pt x="2499" y="171"/>
                  </a:lnTo>
                  <a:lnTo>
                    <a:pt x="2253" y="114"/>
                  </a:lnTo>
                  <a:lnTo>
                    <a:pt x="2007" y="58"/>
                  </a:lnTo>
                  <a:lnTo>
                    <a:pt x="1742" y="20"/>
                  </a:lnTo>
                  <a:lnTo>
                    <a:pt x="1496" y="1"/>
                  </a:lnTo>
                  <a:close/>
                </a:path>
              </a:pathLst>
            </a:custGeom>
            <a:solidFill>
              <a:srgbClr val="FC9F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0" name="Google Shape;2400;p28"/>
            <p:cNvSpPr/>
            <p:nvPr/>
          </p:nvSpPr>
          <p:spPr>
            <a:xfrm>
              <a:off x="1888416" y="4397496"/>
              <a:ext cx="164690" cy="214998"/>
            </a:xfrm>
            <a:custGeom>
              <a:avLst/>
              <a:gdLst/>
              <a:ahLst/>
              <a:cxnLst/>
              <a:rect l="l" t="t" r="r" b="b"/>
              <a:pathLst>
                <a:path w="5886" h="7684" extrusionOk="0">
                  <a:moveTo>
                    <a:pt x="2309" y="1"/>
                  </a:moveTo>
                  <a:lnTo>
                    <a:pt x="1987" y="58"/>
                  </a:lnTo>
                  <a:lnTo>
                    <a:pt x="1817" y="96"/>
                  </a:lnTo>
                  <a:lnTo>
                    <a:pt x="1647" y="152"/>
                  </a:lnTo>
                  <a:lnTo>
                    <a:pt x="1457" y="228"/>
                  </a:lnTo>
                  <a:lnTo>
                    <a:pt x="1268" y="304"/>
                  </a:lnTo>
                  <a:lnTo>
                    <a:pt x="1117" y="379"/>
                  </a:lnTo>
                  <a:lnTo>
                    <a:pt x="984" y="474"/>
                  </a:lnTo>
                  <a:lnTo>
                    <a:pt x="852" y="550"/>
                  </a:lnTo>
                  <a:lnTo>
                    <a:pt x="738" y="663"/>
                  </a:lnTo>
                  <a:lnTo>
                    <a:pt x="530" y="871"/>
                  </a:lnTo>
                  <a:lnTo>
                    <a:pt x="360" y="1098"/>
                  </a:lnTo>
                  <a:lnTo>
                    <a:pt x="227" y="1344"/>
                  </a:lnTo>
                  <a:lnTo>
                    <a:pt x="133" y="1609"/>
                  </a:lnTo>
                  <a:lnTo>
                    <a:pt x="57" y="1874"/>
                  </a:lnTo>
                  <a:lnTo>
                    <a:pt x="19" y="2139"/>
                  </a:lnTo>
                  <a:lnTo>
                    <a:pt x="0" y="2404"/>
                  </a:lnTo>
                  <a:lnTo>
                    <a:pt x="0" y="2669"/>
                  </a:lnTo>
                  <a:lnTo>
                    <a:pt x="19" y="2934"/>
                  </a:lnTo>
                  <a:lnTo>
                    <a:pt x="57" y="3180"/>
                  </a:lnTo>
                  <a:lnTo>
                    <a:pt x="114" y="3426"/>
                  </a:lnTo>
                  <a:lnTo>
                    <a:pt x="190" y="3634"/>
                  </a:lnTo>
                  <a:lnTo>
                    <a:pt x="246" y="3823"/>
                  </a:lnTo>
                  <a:lnTo>
                    <a:pt x="322" y="3994"/>
                  </a:lnTo>
                  <a:lnTo>
                    <a:pt x="454" y="4221"/>
                  </a:lnTo>
                  <a:lnTo>
                    <a:pt x="606" y="4486"/>
                  </a:lnTo>
                  <a:lnTo>
                    <a:pt x="814" y="4769"/>
                  </a:lnTo>
                  <a:lnTo>
                    <a:pt x="1060" y="5072"/>
                  </a:lnTo>
                  <a:lnTo>
                    <a:pt x="1325" y="5394"/>
                  </a:lnTo>
                  <a:lnTo>
                    <a:pt x="1628" y="5716"/>
                  </a:lnTo>
                  <a:lnTo>
                    <a:pt x="1968" y="6056"/>
                  </a:lnTo>
                  <a:lnTo>
                    <a:pt x="2328" y="6359"/>
                  </a:lnTo>
                  <a:lnTo>
                    <a:pt x="2687" y="6662"/>
                  </a:lnTo>
                  <a:lnTo>
                    <a:pt x="3085" y="6946"/>
                  </a:lnTo>
                  <a:lnTo>
                    <a:pt x="3501" y="7173"/>
                  </a:lnTo>
                  <a:lnTo>
                    <a:pt x="3917" y="7381"/>
                  </a:lnTo>
                  <a:lnTo>
                    <a:pt x="4126" y="7475"/>
                  </a:lnTo>
                  <a:lnTo>
                    <a:pt x="4353" y="7551"/>
                  </a:lnTo>
                  <a:lnTo>
                    <a:pt x="4561" y="7608"/>
                  </a:lnTo>
                  <a:lnTo>
                    <a:pt x="4769" y="7646"/>
                  </a:lnTo>
                  <a:lnTo>
                    <a:pt x="4996" y="7684"/>
                  </a:lnTo>
                  <a:lnTo>
                    <a:pt x="5412" y="7684"/>
                  </a:lnTo>
                  <a:lnTo>
                    <a:pt x="5639" y="7665"/>
                  </a:lnTo>
                  <a:lnTo>
                    <a:pt x="5734" y="7513"/>
                  </a:lnTo>
                  <a:lnTo>
                    <a:pt x="5810" y="7343"/>
                  </a:lnTo>
                  <a:lnTo>
                    <a:pt x="5847" y="7116"/>
                  </a:lnTo>
                  <a:lnTo>
                    <a:pt x="5866" y="6889"/>
                  </a:lnTo>
                  <a:lnTo>
                    <a:pt x="5885" y="6624"/>
                  </a:lnTo>
                  <a:lnTo>
                    <a:pt x="5866" y="6359"/>
                  </a:lnTo>
                  <a:lnTo>
                    <a:pt x="5847" y="6056"/>
                  </a:lnTo>
                  <a:lnTo>
                    <a:pt x="5810" y="5772"/>
                  </a:lnTo>
                  <a:lnTo>
                    <a:pt x="5696" y="5148"/>
                  </a:lnTo>
                  <a:lnTo>
                    <a:pt x="5564" y="4542"/>
                  </a:lnTo>
                  <a:lnTo>
                    <a:pt x="5412" y="3975"/>
                  </a:lnTo>
                  <a:lnTo>
                    <a:pt x="5261" y="3464"/>
                  </a:lnTo>
                  <a:lnTo>
                    <a:pt x="5128" y="3010"/>
                  </a:lnTo>
                  <a:lnTo>
                    <a:pt x="4958" y="2574"/>
                  </a:lnTo>
                  <a:lnTo>
                    <a:pt x="4807" y="2158"/>
                  </a:lnTo>
                  <a:lnTo>
                    <a:pt x="4636" y="1780"/>
                  </a:lnTo>
                  <a:lnTo>
                    <a:pt x="4390" y="1231"/>
                  </a:lnTo>
                  <a:lnTo>
                    <a:pt x="4296" y="1023"/>
                  </a:lnTo>
                  <a:lnTo>
                    <a:pt x="4239" y="966"/>
                  </a:lnTo>
                  <a:lnTo>
                    <a:pt x="4107" y="777"/>
                  </a:lnTo>
                  <a:lnTo>
                    <a:pt x="4012" y="663"/>
                  </a:lnTo>
                  <a:lnTo>
                    <a:pt x="3880" y="550"/>
                  </a:lnTo>
                  <a:lnTo>
                    <a:pt x="3728" y="417"/>
                  </a:lnTo>
                  <a:lnTo>
                    <a:pt x="3558" y="304"/>
                  </a:lnTo>
                  <a:lnTo>
                    <a:pt x="3350" y="190"/>
                  </a:lnTo>
                  <a:lnTo>
                    <a:pt x="3142" y="96"/>
                  </a:lnTo>
                  <a:lnTo>
                    <a:pt x="2877" y="39"/>
                  </a:lnTo>
                  <a:lnTo>
                    <a:pt x="2612" y="1"/>
                  </a:lnTo>
                  <a:close/>
                </a:path>
              </a:pathLst>
            </a:custGeom>
            <a:solidFill>
              <a:srgbClr val="FC9F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1" name="Google Shape;2401;p28"/>
            <p:cNvSpPr/>
            <p:nvPr/>
          </p:nvSpPr>
          <p:spPr>
            <a:xfrm>
              <a:off x="1919110" y="4413389"/>
              <a:ext cx="172637" cy="205457"/>
            </a:xfrm>
            <a:custGeom>
              <a:avLst/>
              <a:gdLst/>
              <a:ahLst/>
              <a:cxnLst/>
              <a:rect l="l" t="t" r="r" b="b"/>
              <a:pathLst>
                <a:path w="6170" h="7343" extrusionOk="0">
                  <a:moveTo>
                    <a:pt x="4088" y="1571"/>
                  </a:moveTo>
                  <a:lnTo>
                    <a:pt x="4088" y="1571"/>
                  </a:lnTo>
                  <a:lnTo>
                    <a:pt x="3994" y="1458"/>
                  </a:lnTo>
                  <a:lnTo>
                    <a:pt x="3918" y="1325"/>
                  </a:lnTo>
                  <a:lnTo>
                    <a:pt x="3861" y="1174"/>
                  </a:lnTo>
                  <a:lnTo>
                    <a:pt x="3823" y="1041"/>
                  </a:lnTo>
                  <a:lnTo>
                    <a:pt x="3823" y="1041"/>
                  </a:lnTo>
                  <a:lnTo>
                    <a:pt x="3729" y="776"/>
                  </a:lnTo>
                  <a:lnTo>
                    <a:pt x="3672" y="625"/>
                  </a:lnTo>
                  <a:lnTo>
                    <a:pt x="3577" y="493"/>
                  </a:lnTo>
                  <a:lnTo>
                    <a:pt x="3502" y="360"/>
                  </a:lnTo>
                  <a:lnTo>
                    <a:pt x="3388" y="228"/>
                  </a:lnTo>
                  <a:lnTo>
                    <a:pt x="3274" y="133"/>
                  </a:lnTo>
                  <a:lnTo>
                    <a:pt x="3142" y="38"/>
                  </a:lnTo>
                  <a:lnTo>
                    <a:pt x="3142" y="38"/>
                  </a:lnTo>
                  <a:lnTo>
                    <a:pt x="2991" y="1"/>
                  </a:lnTo>
                  <a:lnTo>
                    <a:pt x="2877" y="1"/>
                  </a:lnTo>
                  <a:lnTo>
                    <a:pt x="2783" y="38"/>
                  </a:lnTo>
                  <a:lnTo>
                    <a:pt x="2707" y="114"/>
                  </a:lnTo>
                  <a:lnTo>
                    <a:pt x="2669" y="209"/>
                  </a:lnTo>
                  <a:lnTo>
                    <a:pt x="2650" y="341"/>
                  </a:lnTo>
                  <a:lnTo>
                    <a:pt x="2650" y="493"/>
                  </a:lnTo>
                  <a:lnTo>
                    <a:pt x="2707" y="663"/>
                  </a:lnTo>
                  <a:lnTo>
                    <a:pt x="2707" y="663"/>
                  </a:lnTo>
                  <a:lnTo>
                    <a:pt x="2820" y="928"/>
                  </a:lnTo>
                  <a:lnTo>
                    <a:pt x="2972" y="1193"/>
                  </a:lnTo>
                  <a:lnTo>
                    <a:pt x="3066" y="1401"/>
                  </a:lnTo>
                  <a:lnTo>
                    <a:pt x="3066" y="1458"/>
                  </a:lnTo>
                  <a:lnTo>
                    <a:pt x="3066" y="1477"/>
                  </a:lnTo>
                  <a:lnTo>
                    <a:pt x="3047" y="1477"/>
                  </a:lnTo>
                  <a:lnTo>
                    <a:pt x="3047" y="1477"/>
                  </a:lnTo>
                  <a:lnTo>
                    <a:pt x="3029" y="1477"/>
                  </a:lnTo>
                  <a:lnTo>
                    <a:pt x="2991" y="1439"/>
                  </a:lnTo>
                  <a:lnTo>
                    <a:pt x="2915" y="1287"/>
                  </a:lnTo>
                  <a:lnTo>
                    <a:pt x="2669" y="852"/>
                  </a:lnTo>
                  <a:lnTo>
                    <a:pt x="2537" y="625"/>
                  </a:lnTo>
                  <a:lnTo>
                    <a:pt x="2404" y="436"/>
                  </a:lnTo>
                  <a:lnTo>
                    <a:pt x="2328" y="360"/>
                  </a:lnTo>
                  <a:lnTo>
                    <a:pt x="2253" y="322"/>
                  </a:lnTo>
                  <a:lnTo>
                    <a:pt x="2177" y="284"/>
                  </a:lnTo>
                  <a:lnTo>
                    <a:pt x="2101" y="303"/>
                  </a:lnTo>
                  <a:lnTo>
                    <a:pt x="2101" y="303"/>
                  </a:lnTo>
                  <a:lnTo>
                    <a:pt x="2045" y="341"/>
                  </a:lnTo>
                  <a:lnTo>
                    <a:pt x="2007" y="398"/>
                  </a:lnTo>
                  <a:lnTo>
                    <a:pt x="1988" y="455"/>
                  </a:lnTo>
                  <a:lnTo>
                    <a:pt x="1988" y="549"/>
                  </a:lnTo>
                  <a:lnTo>
                    <a:pt x="2026" y="776"/>
                  </a:lnTo>
                  <a:lnTo>
                    <a:pt x="2101" y="1004"/>
                  </a:lnTo>
                  <a:lnTo>
                    <a:pt x="2253" y="1439"/>
                  </a:lnTo>
                  <a:lnTo>
                    <a:pt x="2309" y="1590"/>
                  </a:lnTo>
                  <a:lnTo>
                    <a:pt x="2309" y="1628"/>
                  </a:lnTo>
                  <a:lnTo>
                    <a:pt x="2309" y="1647"/>
                  </a:lnTo>
                  <a:lnTo>
                    <a:pt x="2309" y="1647"/>
                  </a:lnTo>
                  <a:lnTo>
                    <a:pt x="2291" y="1647"/>
                  </a:lnTo>
                  <a:lnTo>
                    <a:pt x="2253" y="1609"/>
                  </a:lnTo>
                  <a:lnTo>
                    <a:pt x="2158" y="1477"/>
                  </a:lnTo>
                  <a:lnTo>
                    <a:pt x="1874" y="1060"/>
                  </a:lnTo>
                  <a:lnTo>
                    <a:pt x="1723" y="852"/>
                  </a:lnTo>
                  <a:lnTo>
                    <a:pt x="1553" y="682"/>
                  </a:lnTo>
                  <a:lnTo>
                    <a:pt x="1477" y="644"/>
                  </a:lnTo>
                  <a:lnTo>
                    <a:pt x="1401" y="606"/>
                  </a:lnTo>
                  <a:lnTo>
                    <a:pt x="1325" y="606"/>
                  </a:lnTo>
                  <a:lnTo>
                    <a:pt x="1269" y="625"/>
                  </a:lnTo>
                  <a:lnTo>
                    <a:pt x="1269" y="625"/>
                  </a:lnTo>
                  <a:lnTo>
                    <a:pt x="1231" y="663"/>
                  </a:lnTo>
                  <a:lnTo>
                    <a:pt x="1212" y="701"/>
                  </a:lnTo>
                  <a:lnTo>
                    <a:pt x="1212" y="776"/>
                  </a:lnTo>
                  <a:lnTo>
                    <a:pt x="1231" y="852"/>
                  </a:lnTo>
                  <a:lnTo>
                    <a:pt x="1288" y="1022"/>
                  </a:lnTo>
                  <a:lnTo>
                    <a:pt x="1363" y="1231"/>
                  </a:lnTo>
                  <a:lnTo>
                    <a:pt x="1553" y="1685"/>
                  </a:lnTo>
                  <a:lnTo>
                    <a:pt x="1628" y="1893"/>
                  </a:lnTo>
                  <a:lnTo>
                    <a:pt x="1666" y="2082"/>
                  </a:lnTo>
                  <a:lnTo>
                    <a:pt x="1666" y="2082"/>
                  </a:lnTo>
                  <a:lnTo>
                    <a:pt x="1458" y="1760"/>
                  </a:lnTo>
                  <a:lnTo>
                    <a:pt x="1269" y="1514"/>
                  </a:lnTo>
                  <a:lnTo>
                    <a:pt x="1117" y="1325"/>
                  </a:lnTo>
                  <a:lnTo>
                    <a:pt x="985" y="1212"/>
                  </a:lnTo>
                  <a:lnTo>
                    <a:pt x="890" y="1117"/>
                  </a:lnTo>
                  <a:lnTo>
                    <a:pt x="796" y="1098"/>
                  </a:lnTo>
                  <a:lnTo>
                    <a:pt x="739" y="1098"/>
                  </a:lnTo>
                  <a:lnTo>
                    <a:pt x="663" y="1117"/>
                  </a:lnTo>
                  <a:lnTo>
                    <a:pt x="663" y="1117"/>
                  </a:lnTo>
                  <a:lnTo>
                    <a:pt x="606" y="1155"/>
                  </a:lnTo>
                  <a:lnTo>
                    <a:pt x="569" y="1193"/>
                  </a:lnTo>
                  <a:lnTo>
                    <a:pt x="550" y="1250"/>
                  </a:lnTo>
                  <a:lnTo>
                    <a:pt x="531" y="1306"/>
                  </a:lnTo>
                  <a:lnTo>
                    <a:pt x="531" y="1420"/>
                  </a:lnTo>
                  <a:lnTo>
                    <a:pt x="587" y="1590"/>
                  </a:lnTo>
                  <a:lnTo>
                    <a:pt x="663" y="1760"/>
                  </a:lnTo>
                  <a:lnTo>
                    <a:pt x="758" y="1969"/>
                  </a:lnTo>
                  <a:lnTo>
                    <a:pt x="1023" y="2461"/>
                  </a:lnTo>
                  <a:lnTo>
                    <a:pt x="1023" y="2461"/>
                  </a:lnTo>
                  <a:lnTo>
                    <a:pt x="682" y="2082"/>
                  </a:lnTo>
                  <a:lnTo>
                    <a:pt x="417" y="1836"/>
                  </a:lnTo>
                  <a:lnTo>
                    <a:pt x="323" y="1760"/>
                  </a:lnTo>
                  <a:lnTo>
                    <a:pt x="228" y="1723"/>
                  </a:lnTo>
                  <a:lnTo>
                    <a:pt x="152" y="1723"/>
                  </a:lnTo>
                  <a:lnTo>
                    <a:pt x="95" y="1742"/>
                  </a:lnTo>
                  <a:lnTo>
                    <a:pt x="95" y="1742"/>
                  </a:lnTo>
                  <a:lnTo>
                    <a:pt x="39" y="1798"/>
                  </a:lnTo>
                  <a:lnTo>
                    <a:pt x="1" y="1855"/>
                  </a:lnTo>
                  <a:lnTo>
                    <a:pt x="1" y="1931"/>
                  </a:lnTo>
                  <a:lnTo>
                    <a:pt x="1" y="2006"/>
                  </a:lnTo>
                  <a:lnTo>
                    <a:pt x="20" y="2101"/>
                  </a:lnTo>
                  <a:lnTo>
                    <a:pt x="58" y="2196"/>
                  </a:lnTo>
                  <a:lnTo>
                    <a:pt x="171" y="2423"/>
                  </a:lnTo>
                  <a:lnTo>
                    <a:pt x="171" y="2423"/>
                  </a:lnTo>
                  <a:lnTo>
                    <a:pt x="360" y="2763"/>
                  </a:lnTo>
                  <a:lnTo>
                    <a:pt x="758" y="3463"/>
                  </a:lnTo>
                  <a:lnTo>
                    <a:pt x="1042" y="3899"/>
                  </a:lnTo>
                  <a:lnTo>
                    <a:pt x="1344" y="4372"/>
                  </a:lnTo>
                  <a:lnTo>
                    <a:pt x="1685" y="4864"/>
                  </a:lnTo>
                  <a:lnTo>
                    <a:pt x="2045" y="5356"/>
                  </a:lnTo>
                  <a:lnTo>
                    <a:pt x="2442" y="5848"/>
                  </a:lnTo>
                  <a:lnTo>
                    <a:pt x="2650" y="6056"/>
                  </a:lnTo>
                  <a:lnTo>
                    <a:pt x="2877" y="6283"/>
                  </a:lnTo>
                  <a:lnTo>
                    <a:pt x="3085" y="6472"/>
                  </a:lnTo>
                  <a:lnTo>
                    <a:pt x="3312" y="6661"/>
                  </a:lnTo>
                  <a:lnTo>
                    <a:pt x="3520" y="6832"/>
                  </a:lnTo>
                  <a:lnTo>
                    <a:pt x="3748" y="6983"/>
                  </a:lnTo>
                  <a:lnTo>
                    <a:pt x="3975" y="7116"/>
                  </a:lnTo>
                  <a:lnTo>
                    <a:pt x="4202" y="7210"/>
                  </a:lnTo>
                  <a:lnTo>
                    <a:pt x="4429" y="7286"/>
                  </a:lnTo>
                  <a:lnTo>
                    <a:pt x="4675" y="7343"/>
                  </a:lnTo>
                  <a:lnTo>
                    <a:pt x="4902" y="7343"/>
                  </a:lnTo>
                  <a:lnTo>
                    <a:pt x="5129" y="7324"/>
                  </a:lnTo>
                  <a:lnTo>
                    <a:pt x="5356" y="7286"/>
                  </a:lnTo>
                  <a:lnTo>
                    <a:pt x="5583" y="7191"/>
                  </a:lnTo>
                  <a:lnTo>
                    <a:pt x="5583" y="7191"/>
                  </a:lnTo>
                  <a:lnTo>
                    <a:pt x="5772" y="7040"/>
                  </a:lnTo>
                  <a:lnTo>
                    <a:pt x="5924" y="6870"/>
                  </a:lnTo>
                  <a:lnTo>
                    <a:pt x="6037" y="6699"/>
                  </a:lnTo>
                  <a:lnTo>
                    <a:pt x="6113" y="6510"/>
                  </a:lnTo>
                  <a:lnTo>
                    <a:pt x="6151" y="6321"/>
                  </a:lnTo>
                  <a:lnTo>
                    <a:pt x="6170" y="6132"/>
                  </a:lnTo>
                  <a:lnTo>
                    <a:pt x="6151" y="5923"/>
                  </a:lnTo>
                  <a:lnTo>
                    <a:pt x="6113" y="5734"/>
                  </a:lnTo>
                  <a:lnTo>
                    <a:pt x="6056" y="5526"/>
                  </a:lnTo>
                  <a:lnTo>
                    <a:pt x="5980" y="5318"/>
                  </a:lnTo>
                  <a:lnTo>
                    <a:pt x="5886" y="5129"/>
                  </a:lnTo>
                  <a:lnTo>
                    <a:pt x="5791" y="4939"/>
                  </a:lnTo>
                  <a:lnTo>
                    <a:pt x="5564" y="4580"/>
                  </a:lnTo>
                  <a:lnTo>
                    <a:pt x="5337" y="4258"/>
                  </a:lnTo>
                  <a:lnTo>
                    <a:pt x="5337" y="4258"/>
                  </a:lnTo>
                  <a:lnTo>
                    <a:pt x="5242" y="4126"/>
                  </a:lnTo>
                  <a:lnTo>
                    <a:pt x="5148" y="3974"/>
                  </a:lnTo>
                  <a:lnTo>
                    <a:pt x="4996" y="3672"/>
                  </a:lnTo>
                  <a:lnTo>
                    <a:pt x="4864" y="3331"/>
                  </a:lnTo>
                  <a:lnTo>
                    <a:pt x="4750" y="2971"/>
                  </a:lnTo>
                  <a:lnTo>
                    <a:pt x="4618" y="2612"/>
                  </a:lnTo>
                  <a:lnTo>
                    <a:pt x="4486" y="2252"/>
                  </a:lnTo>
                  <a:lnTo>
                    <a:pt x="4296" y="1912"/>
                  </a:lnTo>
                  <a:lnTo>
                    <a:pt x="4202" y="1742"/>
                  </a:lnTo>
                  <a:lnTo>
                    <a:pt x="4088" y="1571"/>
                  </a:lnTo>
                  <a:lnTo>
                    <a:pt x="4088" y="1571"/>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2" name="Google Shape;2402;p28"/>
            <p:cNvSpPr/>
            <p:nvPr/>
          </p:nvSpPr>
          <p:spPr>
            <a:xfrm>
              <a:off x="1940291" y="4452562"/>
              <a:ext cx="75742" cy="35507"/>
            </a:xfrm>
            <a:custGeom>
              <a:avLst/>
              <a:gdLst/>
              <a:ahLst/>
              <a:cxnLst/>
              <a:rect l="l" t="t" r="r" b="b"/>
              <a:pathLst>
                <a:path w="2707" h="1269" extrusionOk="0">
                  <a:moveTo>
                    <a:pt x="2234" y="1"/>
                  </a:moveTo>
                  <a:lnTo>
                    <a:pt x="2044" y="39"/>
                  </a:lnTo>
                  <a:lnTo>
                    <a:pt x="1836" y="96"/>
                  </a:lnTo>
                  <a:lnTo>
                    <a:pt x="1647" y="152"/>
                  </a:lnTo>
                  <a:lnTo>
                    <a:pt x="1231" y="323"/>
                  </a:lnTo>
                  <a:lnTo>
                    <a:pt x="852" y="531"/>
                  </a:lnTo>
                  <a:lnTo>
                    <a:pt x="663" y="644"/>
                  </a:lnTo>
                  <a:lnTo>
                    <a:pt x="493" y="777"/>
                  </a:lnTo>
                  <a:lnTo>
                    <a:pt x="341" y="890"/>
                  </a:lnTo>
                  <a:lnTo>
                    <a:pt x="209" y="1023"/>
                  </a:lnTo>
                  <a:lnTo>
                    <a:pt x="95" y="1155"/>
                  </a:lnTo>
                  <a:lnTo>
                    <a:pt x="1" y="1269"/>
                  </a:lnTo>
                  <a:lnTo>
                    <a:pt x="493" y="1004"/>
                  </a:lnTo>
                  <a:lnTo>
                    <a:pt x="985" y="777"/>
                  </a:lnTo>
                  <a:lnTo>
                    <a:pt x="1439" y="550"/>
                  </a:lnTo>
                  <a:lnTo>
                    <a:pt x="1836" y="379"/>
                  </a:lnTo>
                  <a:lnTo>
                    <a:pt x="2480" y="114"/>
                  </a:lnTo>
                  <a:lnTo>
                    <a:pt x="2707" y="20"/>
                  </a:lnTo>
                  <a:lnTo>
                    <a:pt x="2574" y="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3" name="Google Shape;2403;p28"/>
            <p:cNvSpPr/>
            <p:nvPr/>
          </p:nvSpPr>
          <p:spPr>
            <a:xfrm>
              <a:off x="1991131" y="4481690"/>
              <a:ext cx="32317" cy="50336"/>
            </a:xfrm>
            <a:custGeom>
              <a:avLst/>
              <a:gdLst/>
              <a:ahLst/>
              <a:cxnLst/>
              <a:rect l="l" t="t" r="r" b="b"/>
              <a:pathLst>
                <a:path w="1155" h="1799" extrusionOk="0">
                  <a:moveTo>
                    <a:pt x="0" y="1"/>
                  </a:moveTo>
                  <a:lnTo>
                    <a:pt x="19" y="228"/>
                  </a:lnTo>
                  <a:lnTo>
                    <a:pt x="57" y="474"/>
                  </a:lnTo>
                  <a:lnTo>
                    <a:pt x="133" y="758"/>
                  </a:lnTo>
                  <a:lnTo>
                    <a:pt x="190" y="909"/>
                  </a:lnTo>
                  <a:lnTo>
                    <a:pt x="265" y="1060"/>
                  </a:lnTo>
                  <a:lnTo>
                    <a:pt x="360" y="1212"/>
                  </a:lnTo>
                  <a:lnTo>
                    <a:pt x="473" y="1363"/>
                  </a:lnTo>
                  <a:lnTo>
                    <a:pt x="606" y="1496"/>
                  </a:lnTo>
                  <a:lnTo>
                    <a:pt x="757" y="1609"/>
                  </a:lnTo>
                  <a:lnTo>
                    <a:pt x="946" y="1723"/>
                  </a:lnTo>
                  <a:lnTo>
                    <a:pt x="1155" y="1798"/>
                  </a:lnTo>
                  <a:lnTo>
                    <a:pt x="0" y="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4" name="Google Shape;2404;p28"/>
            <p:cNvSpPr/>
            <p:nvPr/>
          </p:nvSpPr>
          <p:spPr>
            <a:xfrm>
              <a:off x="2013376" y="4534629"/>
              <a:ext cx="38137" cy="51399"/>
            </a:xfrm>
            <a:custGeom>
              <a:avLst/>
              <a:gdLst/>
              <a:ahLst/>
              <a:cxnLst/>
              <a:rect l="l" t="t" r="r" b="b"/>
              <a:pathLst>
                <a:path w="1363" h="1837" extrusionOk="0">
                  <a:moveTo>
                    <a:pt x="1117" y="1"/>
                  </a:moveTo>
                  <a:lnTo>
                    <a:pt x="889" y="20"/>
                  </a:lnTo>
                  <a:lnTo>
                    <a:pt x="700" y="58"/>
                  </a:lnTo>
                  <a:lnTo>
                    <a:pt x="530" y="152"/>
                  </a:lnTo>
                  <a:lnTo>
                    <a:pt x="379" y="247"/>
                  </a:lnTo>
                  <a:lnTo>
                    <a:pt x="265" y="379"/>
                  </a:lnTo>
                  <a:lnTo>
                    <a:pt x="170" y="512"/>
                  </a:lnTo>
                  <a:lnTo>
                    <a:pt x="95" y="663"/>
                  </a:lnTo>
                  <a:lnTo>
                    <a:pt x="38" y="834"/>
                  </a:lnTo>
                  <a:lnTo>
                    <a:pt x="19" y="1004"/>
                  </a:lnTo>
                  <a:lnTo>
                    <a:pt x="0" y="1155"/>
                  </a:lnTo>
                  <a:lnTo>
                    <a:pt x="0" y="1326"/>
                  </a:lnTo>
                  <a:lnTo>
                    <a:pt x="38" y="1477"/>
                  </a:lnTo>
                  <a:lnTo>
                    <a:pt x="76" y="1609"/>
                  </a:lnTo>
                  <a:lnTo>
                    <a:pt x="151" y="1723"/>
                  </a:lnTo>
                  <a:lnTo>
                    <a:pt x="227" y="1836"/>
                  </a:lnTo>
                  <a:lnTo>
                    <a:pt x="208" y="1590"/>
                  </a:lnTo>
                  <a:lnTo>
                    <a:pt x="227" y="1363"/>
                  </a:lnTo>
                  <a:lnTo>
                    <a:pt x="265" y="1155"/>
                  </a:lnTo>
                  <a:lnTo>
                    <a:pt x="322" y="966"/>
                  </a:lnTo>
                  <a:lnTo>
                    <a:pt x="397" y="796"/>
                  </a:lnTo>
                  <a:lnTo>
                    <a:pt x="492" y="663"/>
                  </a:lnTo>
                  <a:lnTo>
                    <a:pt x="606" y="531"/>
                  </a:lnTo>
                  <a:lnTo>
                    <a:pt x="719" y="417"/>
                  </a:lnTo>
                  <a:lnTo>
                    <a:pt x="833" y="304"/>
                  </a:lnTo>
                  <a:lnTo>
                    <a:pt x="946" y="228"/>
                  </a:lnTo>
                  <a:lnTo>
                    <a:pt x="1154" y="96"/>
                  </a:lnTo>
                  <a:lnTo>
                    <a:pt x="1306" y="39"/>
                  </a:lnTo>
                  <a:lnTo>
                    <a:pt x="1363" y="20"/>
                  </a:lnTo>
                  <a:lnTo>
                    <a:pt x="1117" y="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5" name="Google Shape;2405;p28"/>
            <p:cNvSpPr/>
            <p:nvPr/>
          </p:nvSpPr>
          <p:spPr>
            <a:xfrm>
              <a:off x="2101262" y="4126421"/>
              <a:ext cx="95328" cy="67796"/>
            </a:xfrm>
            <a:custGeom>
              <a:avLst/>
              <a:gdLst/>
              <a:ahLst/>
              <a:cxnLst/>
              <a:rect l="l" t="t" r="r" b="b"/>
              <a:pathLst>
                <a:path w="3407" h="2423" extrusionOk="0">
                  <a:moveTo>
                    <a:pt x="3350" y="1"/>
                  </a:moveTo>
                  <a:lnTo>
                    <a:pt x="0" y="133"/>
                  </a:lnTo>
                  <a:lnTo>
                    <a:pt x="0" y="247"/>
                  </a:lnTo>
                  <a:lnTo>
                    <a:pt x="0" y="549"/>
                  </a:lnTo>
                  <a:lnTo>
                    <a:pt x="0" y="739"/>
                  </a:lnTo>
                  <a:lnTo>
                    <a:pt x="19" y="947"/>
                  </a:lnTo>
                  <a:lnTo>
                    <a:pt x="57" y="1136"/>
                  </a:lnTo>
                  <a:lnTo>
                    <a:pt x="114" y="1287"/>
                  </a:lnTo>
                  <a:lnTo>
                    <a:pt x="208" y="1495"/>
                  </a:lnTo>
                  <a:lnTo>
                    <a:pt x="322" y="1722"/>
                  </a:lnTo>
                  <a:lnTo>
                    <a:pt x="454" y="1912"/>
                  </a:lnTo>
                  <a:lnTo>
                    <a:pt x="549" y="2006"/>
                  </a:lnTo>
                  <a:lnTo>
                    <a:pt x="644" y="2101"/>
                  </a:lnTo>
                  <a:lnTo>
                    <a:pt x="738" y="2177"/>
                  </a:lnTo>
                  <a:lnTo>
                    <a:pt x="852" y="2252"/>
                  </a:lnTo>
                  <a:lnTo>
                    <a:pt x="984" y="2309"/>
                  </a:lnTo>
                  <a:lnTo>
                    <a:pt x="1117" y="2366"/>
                  </a:lnTo>
                  <a:lnTo>
                    <a:pt x="1287" y="2404"/>
                  </a:lnTo>
                  <a:lnTo>
                    <a:pt x="1438" y="2423"/>
                  </a:lnTo>
                  <a:lnTo>
                    <a:pt x="1836" y="2423"/>
                  </a:lnTo>
                  <a:lnTo>
                    <a:pt x="2025" y="2404"/>
                  </a:lnTo>
                  <a:lnTo>
                    <a:pt x="2195" y="2347"/>
                  </a:lnTo>
                  <a:lnTo>
                    <a:pt x="2366" y="2290"/>
                  </a:lnTo>
                  <a:lnTo>
                    <a:pt x="2517" y="2214"/>
                  </a:lnTo>
                  <a:lnTo>
                    <a:pt x="2668" y="2120"/>
                  </a:lnTo>
                  <a:lnTo>
                    <a:pt x="2801" y="2006"/>
                  </a:lnTo>
                  <a:lnTo>
                    <a:pt x="2914" y="1893"/>
                  </a:lnTo>
                  <a:lnTo>
                    <a:pt x="3028" y="1760"/>
                  </a:lnTo>
                  <a:lnTo>
                    <a:pt x="3123" y="1628"/>
                  </a:lnTo>
                  <a:lnTo>
                    <a:pt x="3217" y="1476"/>
                  </a:lnTo>
                  <a:lnTo>
                    <a:pt x="3274" y="1306"/>
                  </a:lnTo>
                  <a:lnTo>
                    <a:pt x="3331" y="1136"/>
                  </a:lnTo>
                  <a:lnTo>
                    <a:pt x="3369" y="966"/>
                  </a:lnTo>
                  <a:lnTo>
                    <a:pt x="3406" y="776"/>
                  </a:lnTo>
                  <a:lnTo>
                    <a:pt x="3406" y="587"/>
                  </a:lnTo>
                  <a:lnTo>
                    <a:pt x="3406" y="398"/>
                  </a:lnTo>
                  <a:lnTo>
                    <a:pt x="3350" y="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6" name="Google Shape;2406;p28"/>
            <p:cNvSpPr/>
            <p:nvPr/>
          </p:nvSpPr>
          <p:spPr>
            <a:xfrm>
              <a:off x="1939228" y="3701258"/>
              <a:ext cx="410886" cy="395525"/>
            </a:xfrm>
            <a:custGeom>
              <a:avLst/>
              <a:gdLst/>
              <a:ahLst/>
              <a:cxnLst/>
              <a:rect l="l" t="t" r="r" b="b"/>
              <a:pathLst>
                <a:path w="14685" h="14136" extrusionOk="0">
                  <a:moveTo>
                    <a:pt x="3558" y="890"/>
                  </a:moveTo>
                  <a:lnTo>
                    <a:pt x="3558" y="890"/>
                  </a:lnTo>
                  <a:lnTo>
                    <a:pt x="3842" y="739"/>
                  </a:lnTo>
                  <a:lnTo>
                    <a:pt x="4145" y="606"/>
                  </a:lnTo>
                  <a:lnTo>
                    <a:pt x="4448" y="493"/>
                  </a:lnTo>
                  <a:lnTo>
                    <a:pt x="4769" y="379"/>
                  </a:lnTo>
                  <a:lnTo>
                    <a:pt x="5110" y="284"/>
                  </a:lnTo>
                  <a:lnTo>
                    <a:pt x="5451" y="209"/>
                  </a:lnTo>
                  <a:lnTo>
                    <a:pt x="5810" y="133"/>
                  </a:lnTo>
                  <a:lnTo>
                    <a:pt x="6170" y="76"/>
                  </a:lnTo>
                  <a:lnTo>
                    <a:pt x="6529" y="38"/>
                  </a:lnTo>
                  <a:lnTo>
                    <a:pt x="6908" y="1"/>
                  </a:lnTo>
                  <a:lnTo>
                    <a:pt x="7286" y="1"/>
                  </a:lnTo>
                  <a:lnTo>
                    <a:pt x="7665" y="1"/>
                  </a:lnTo>
                  <a:lnTo>
                    <a:pt x="8043" y="1"/>
                  </a:lnTo>
                  <a:lnTo>
                    <a:pt x="8422" y="38"/>
                  </a:lnTo>
                  <a:lnTo>
                    <a:pt x="8800" y="76"/>
                  </a:lnTo>
                  <a:lnTo>
                    <a:pt x="9178" y="133"/>
                  </a:lnTo>
                  <a:lnTo>
                    <a:pt x="9557" y="209"/>
                  </a:lnTo>
                  <a:lnTo>
                    <a:pt x="9935" y="303"/>
                  </a:lnTo>
                  <a:lnTo>
                    <a:pt x="10295" y="398"/>
                  </a:lnTo>
                  <a:lnTo>
                    <a:pt x="10654" y="530"/>
                  </a:lnTo>
                  <a:lnTo>
                    <a:pt x="10995" y="663"/>
                  </a:lnTo>
                  <a:lnTo>
                    <a:pt x="11355" y="833"/>
                  </a:lnTo>
                  <a:lnTo>
                    <a:pt x="11676" y="1003"/>
                  </a:lnTo>
                  <a:lnTo>
                    <a:pt x="11998" y="1193"/>
                  </a:lnTo>
                  <a:lnTo>
                    <a:pt x="12301" y="1401"/>
                  </a:lnTo>
                  <a:lnTo>
                    <a:pt x="12603" y="1628"/>
                  </a:lnTo>
                  <a:lnTo>
                    <a:pt x="12887" y="1855"/>
                  </a:lnTo>
                  <a:lnTo>
                    <a:pt x="13152" y="2120"/>
                  </a:lnTo>
                  <a:lnTo>
                    <a:pt x="13398" y="2404"/>
                  </a:lnTo>
                  <a:lnTo>
                    <a:pt x="13625" y="2707"/>
                  </a:lnTo>
                  <a:lnTo>
                    <a:pt x="13833" y="3028"/>
                  </a:lnTo>
                  <a:lnTo>
                    <a:pt x="14023" y="3369"/>
                  </a:lnTo>
                  <a:lnTo>
                    <a:pt x="14023" y="3369"/>
                  </a:lnTo>
                  <a:lnTo>
                    <a:pt x="14212" y="3804"/>
                  </a:lnTo>
                  <a:lnTo>
                    <a:pt x="14382" y="4239"/>
                  </a:lnTo>
                  <a:lnTo>
                    <a:pt x="14515" y="4674"/>
                  </a:lnTo>
                  <a:lnTo>
                    <a:pt x="14609" y="5129"/>
                  </a:lnTo>
                  <a:lnTo>
                    <a:pt x="14666" y="5602"/>
                  </a:lnTo>
                  <a:lnTo>
                    <a:pt x="14685" y="6056"/>
                  </a:lnTo>
                  <a:lnTo>
                    <a:pt x="14685" y="6510"/>
                  </a:lnTo>
                  <a:lnTo>
                    <a:pt x="14647" y="6964"/>
                  </a:lnTo>
                  <a:lnTo>
                    <a:pt x="14590" y="7437"/>
                  </a:lnTo>
                  <a:lnTo>
                    <a:pt x="14496" y="7891"/>
                  </a:lnTo>
                  <a:lnTo>
                    <a:pt x="14382" y="8327"/>
                  </a:lnTo>
                  <a:lnTo>
                    <a:pt x="14250" y="8781"/>
                  </a:lnTo>
                  <a:lnTo>
                    <a:pt x="14079" y="9216"/>
                  </a:lnTo>
                  <a:lnTo>
                    <a:pt x="13890" y="9651"/>
                  </a:lnTo>
                  <a:lnTo>
                    <a:pt x="13663" y="10067"/>
                  </a:lnTo>
                  <a:lnTo>
                    <a:pt x="13436" y="10465"/>
                  </a:lnTo>
                  <a:lnTo>
                    <a:pt x="13171" y="10862"/>
                  </a:lnTo>
                  <a:lnTo>
                    <a:pt x="12887" y="11222"/>
                  </a:lnTo>
                  <a:lnTo>
                    <a:pt x="12603" y="11600"/>
                  </a:lnTo>
                  <a:lnTo>
                    <a:pt x="12282" y="11941"/>
                  </a:lnTo>
                  <a:lnTo>
                    <a:pt x="11941" y="12263"/>
                  </a:lnTo>
                  <a:lnTo>
                    <a:pt x="11601" y="12565"/>
                  </a:lnTo>
                  <a:lnTo>
                    <a:pt x="11241" y="12849"/>
                  </a:lnTo>
                  <a:lnTo>
                    <a:pt x="10863" y="13095"/>
                  </a:lnTo>
                  <a:lnTo>
                    <a:pt x="10465" y="13322"/>
                  </a:lnTo>
                  <a:lnTo>
                    <a:pt x="10068" y="13530"/>
                  </a:lnTo>
                  <a:lnTo>
                    <a:pt x="9652" y="13720"/>
                  </a:lnTo>
                  <a:lnTo>
                    <a:pt x="9235" y="13871"/>
                  </a:lnTo>
                  <a:lnTo>
                    <a:pt x="8800" y="13984"/>
                  </a:lnTo>
                  <a:lnTo>
                    <a:pt x="8365" y="14060"/>
                  </a:lnTo>
                  <a:lnTo>
                    <a:pt x="7911" y="14117"/>
                  </a:lnTo>
                  <a:lnTo>
                    <a:pt x="7456" y="14136"/>
                  </a:lnTo>
                  <a:lnTo>
                    <a:pt x="7456" y="14136"/>
                  </a:lnTo>
                  <a:lnTo>
                    <a:pt x="6870" y="14117"/>
                  </a:lnTo>
                  <a:lnTo>
                    <a:pt x="6283" y="14060"/>
                  </a:lnTo>
                  <a:lnTo>
                    <a:pt x="5735" y="13966"/>
                  </a:lnTo>
                  <a:lnTo>
                    <a:pt x="5205" y="13814"/>
                  </a:lnTo>
                  <a:lnTo>
                    <a:pt x="4694" y="13644"/>
                  </a:lnTo>
                  <a:lnTo>
                    <a:pt x="4202" y="13436"/>
                  </a:lnTo>
                  <a:lnTo>
                    <a:pt x="3729" y="13209"/>
                  </a:lnTo>
                  <a:lnTo>
                    <a:pt x="3293" y="12944"/>
                  </a:lnTo>
                  <a:lnTo>
                    <a:pt x="2877" y="12641"/>
                  </a:lnTo>
                  <a:lnTo>
                    <a:pt x="2499" y="12338"/>
                  </a:lnTo>
                  <a:lnTo>
                    <a:pt x="2120" y="11979"/>
                  </a:lnTo>
                  <a:lnTo>
                    <a:pt x="1799" y="11619"/>
                  </a:lnTo>
                  <a:lnTo>
                    <a:pt x="1477" y="11241"/>
                  </a:lnTo>
                  <a:lnTo>
                    <a:pt x="1193" y="10843"/>
                  </a:lnTo>
                  <a:lnTo>
                    <a:pt x="947" y="10427"/>
                  </a:lnTo>
                  <a:lnTo>
                    <a:pt x="720" y="9992"/>
                  </a:lnTo>
                  <a:lnTo>
                    <a:pt x="531" y="9538"/>
                  </a:lnTo>
                  <a:lnTo>
                    <a:pt x="360" y="9083"/>
                  </a:lnTo>
                  <a:lnTo>
                    <a:pt x="228" y="8629"/>
                  </a:lnTo>
                  <a:lnTo>
                    <a:pt x="114" y="8156"/>
                  </a:lnTo>
                  <a:lnTo>
                    <a:pt x="58" y="7683"/>
                  </a:lnTo>
                  <a:lnTo>
                    <a:pt x="1" y="7191"/>
                  </a:lnTo>
                  <a:lnTo>
                    <a:pt x="1" y="6718"/>
                  </a:lnTo>
                  <a:lnTo>
                    <a:pt x="20" y="6245"/>
                  </a:lnTo>
                  <a:lnTo>
                    <a:pt x="77" y="5753"/>
                  </a:lnTo>
                  <a:lnTo>
                    <a:pt x="171" y="5299"/>
                  </a:lnTo>
                  <a:lnTo>
                    <a:pt x="304" y="4826"/>
                  </a:lnTo>
                  <a:lnTo>
                    <a:pt x="474" y="4372"/>
                  </a:lnTo>
                  <a:lnTo>
                    <a:pt x="663" y="3918"/>
                  </a:lnTo>
                  <a:lnTo>
                    <a:pt x="890" y="3482"/>
                  </a:lnTo>
                  <a:lnTo>
                    <a:pt x="1174" y="3066"/>
                  </a:lnTo>
                  <a:lnTo>
                    <a:pt x="1477" y="2669"/>
                  </a:lnTo>
                  <a:lnTo>
                    <a:pt x="1477" y="2669"/>
                  </a:lnTo>
                  <a:lnTo>
                    <a:pt x="1685" y="2423"/>
                  </a:lnTo>
                  <a:lnTo>
                    <a:pt x="1931" y="2177"/>
                  </a:lnTo>
                  <a:lnTo>
                    <a:pt x="2177" y="1931"/>
                  </a:lnTo>
                  <a:lnTo>
                    <a:pt x="2442" y="1685"/>
                  </a:lnTo>
                  <a:lnTo>
                    <a:pt x="2726" y="1458"/>
                  </a:lnTo>
                  <a:lnTo>
                    <a:pt x="3010" y="1231"/>
                  </a:lnTo>
                  <a:lnTo>
                    <a:pt x="3293" y="1041"/>
                  </a:lnTo>
                  <a:lnTo>
                    <a:pt x="3558" y="890"/>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7" name="Google Shape;2407;p28"/>
            <p:cNvSpPr/>
            <p:nvPr/>
          </p:nvSpPr>
          <p:spPr>
            <a:xfrm>
              <a:off x="1939228" y="3701258"/>
              <a:ext cx="410886" cy="395525"/>
            </a:xfrm>
            <a:custGeom>
              <a:avLst/>
              <a:gdLst/>
              <a:ahLst/>
              <a:cxnLst/>
              <a:rect l="l" t="t" r="r" b="b"/>
              <a:pathLst>
                <a:path w="14685" h="14136" fill="none" extrusionOk="0">
                  <a:moveTo>
                    <a:pt x="3558" y="890"/>
                  </a:moveTo>
                  <a:lnTo>
                    <a:pt x="3558" y="890"/>
                  </a:lnTo>
                  <a:lnTo>
                    <a:pt x="3842" y="739"/>
                  </a:lnTo>
                  <a:lnTo>
                    <a:pt x="4145" y="606"/>
                  </a:lnTo>
                  <a:lnTo>
                    <a:pt x="4448" y="493"/>
                  </a:lnTo>
                  <a:lnTo>
                    <a:pt x="4769" y="379"/>
                  </a:lnTo>
                  <a:lnTo>
                    <a:pt x="5110" y="284"/>
                  </a:lnTo>
                  <a:lnTo>
                    <a:pt x="5451" y="209"/>
                  </a:lnTo>
                  <a:lnTo>
                    <a:pt x="5810" y="133"/>
                  </a:lnTo>
                  <a:lnTo>
                    <a:pt x="6170" y="76"/>
                  </a:lnTo>
                  <a:lnTo>
                    <a:pt x="6529" y="38"/>
                  </a:lnTo>
                  <a:lnTo>
                    <a:pt x="6908" y="1"/>
                  </a:lnTo>
                  <a:lnTo>
                    <a:pt x="7286" y="1"/>
                  </a:lnTo>
                  <a:lnTo>
                    <a:pt x="7665" y="1"/>
                  </a:lnTo>
                  <a:lnTo>
                    <a:pt x="8043" y="1"/>
                  </a:lnTo>
                  <a:lnTo>
                    <a:pt x="8422" y="38"/>
                  </a:lnTo>
                  <a:lnTo>
                    <a:pt x="8800" y="76"/>
                  </a:lnTo>
                  <a:lnTo>
                    <a:pt x="9178" y="133"/>
                  </a:lnTo>
                  <a:lnTo>
                    <a:pt x="9557" y="209"/>
                  </a:lnTo>
                  <a:lnTo>
                    <a:pt x="9935" y="303"/>
                  </a:lnTo>
                  <a:lnTo>
                    <a:pt x="10295" y="398"/>
                  </a:lnTo>
                  <a:lnTo>
                    <a:pt x="10654" y="530"/>
                  </a:lnTo>
                  <a:lnTo>
                    <a:pt x="10995" y="663"/>
                  </a:lnTo>
                  <a:lnTo>
                    <a:pt x="11355" y="833"/>
                  </a:lnTo>
                  <a:lnTo>
                    <a:pt x="11676" y="1003"/>
                  </a:lnTo>
                  <a:lnTo>
                    <a:pt x="11998" y="1193"/>
                  </a:lnTo>
                  <a:lnTo>
                    <a:pt x="12301" y="1401"/>
                  </a:lnTo>
                  <a:lnTo>
                    <a:pt x="12603" y="1628"/>
                  </a:lnTo>
                  <a:lnTo>
                    <a:pt x="12887" y="1855"/>
                  </a:lnTo>
                  <a:lnTo>
                    <a:pt x="13152" y="2120"/>
                  </a:lnTo>
                  <a:lnTo>
                    <a:pt x="13398" y="2404"/>
                  </a:lnTo>
                  <a:lnTo>
                    <a:pt x="13625" y="2707"/>
                  </a:lnTo>
                  <a:lnTo>
                    <a:pt x="13833" y="3028"/>
                  </a:lnTo>
                  <a:lnTo>
                    <a:pt x="14023" y="3369"/>
                  </a:lnTo>
                  <a:lnTo>
                    <a:pt x="14023" y="3369"/>
                  </a:lnTo>
                  <a:lnTo>
                    <a:pt x="14212" y="3804"/>
                  </a:lnTo>
                  <a:lnTo>
                    <a:pt x="14382" y="4239"/>
                  </a:lnTo>
                  <a:lnTo>
                    <a:pt x="14515" y="4674"/>
                  </a:lnTo>
                  <a:lnTo>
                    <a:pt x="14609" y="5129"/>
                  </a:lnTo>
                  <a:lnTo>
                    <a:pt x="14666" y="5602"/>
                  </a:lnTo>
                  <a:lnTo>
                    <a:pt x="14685" y="6056"/>
                  </a:lnTo>
                  <a:lnTo>
                    <a:pt x="14685" y="6510"/>
                  </a:lnTo>
                  <a:lnTo>
                    <a:pt x="14647" y="6964"/>
                  </a:lnTo>
                  <a:lnTo>
                    <a:pt x="14590" y="7437"/>
                  </a:lnTo>
                  <a:lnTo>
                    <a:pt x="14496" y="7891"/>
                  </a:lnTo>
                  <a:lnTo>
                    <a:pt x="14382" y="8327"/>
                  </a:lnTo>
                  <a:lnTo>
                    <a:pt x="14250" y="8781"/>
                  </a:lnTo>
                  <a:lnTo>
                    <a:pt x="14079" y="9216"/>
                  </a:lnTo>
                  <a:lnTo>
                    <a:pt x="13890" y="9651"/>
                  </a:lnTo>
                  <a:lnTo>
                    <a:pt x="13663" y="10067"/>
                  </a:lnTo>
                  <a:lnTo>
                    <a:pt x="13436" y="10465"/>
                  </a:lnTo>
                  <a:lnTo>
                    <a:pt x="13171" y="10862"/>
                  </a:lnTo>
                  <a:lnTo>
                    <a:pt x="12887" y="11222"/>
                  </a:lnTo>
                  <a:lnTo>
                    <a:pt x="12603" y="11600"/>
                  </a:lnTo>
                  <a:lnTo>
                    <a:pt x="12282" y="11941"/>
                  </a:lnTo>
                  <a:lnTo>
                    <a:pt x="11941" y="12263"/>
                  </a:lnTo>
                  <a:lnTo>
                    <a:pt x="11601" y="12565"/>
                  </a:lnTo>
                  <a:lnTo>
                    <a:pt x="11241" y="12849"/>
                  </a:lnTo>
                  <a:lnTo>
                    <a:pt x="10863" y="13095"/>
                  </a:lnTo>
                  <a:lnTo>
                    <a:pt x="10465" y="13322"/>
                  </a:lnTo>
                  <a:lnTo>
                    <a:pt x="10068" y="13530"/>
                  </a:lnTo>
                  <a:lnTo>
                    <a:pt x="9652" y="13720"/>
                  </a:lnTo>
                  <a:lnTo>
                    <a:pt x="9235" y="13871"/>
                  </a:lnTo>
                  <a:lnTo>
                    <a:pt x="8800" y="13984"/>
                  </a:lnTo>
                  <a:lnTo>
                    <a:pt x="8365" y="14060"/>
                  </a:lnTo>
                  <a:lnTo>
                    <a:pt x="7911" y="14117"/>
                  </a:lnTo>
                  <a:lnTo>
                    <a:pt x="7456" y="14136"/>
                  </a:lnTo>
                  <a:lnTo>
                    <a:pt x="7456" y="14136"/>
                  </a:lnTo>
                  <a:lnTo>
                    <a:pt x="6870" y="14117"/>
                  </a:lnTo>
                  <a:lnTo>
                    <a:pt x="6283" y="14060"/>
                  </a:lnTo>
                  <a:lnTo>
                    <a:pt x="5735" y="13966"/>
                  </a:lnTo>
                  <a:lnTo>
                    <a:pt x="5205" y="13814"/>
                  </a:lnTo>
                  <a:lnTo>
                    <a:pt x="4694" y="13644"/>
                  </a:lnTo>
                  <a:lnTo>
                    <a:pt x="4202" y="13436"/>
                  </a:lnTo>
                  <a:lnTo>
                    <a:pt x="3729" y="13209"/>
                  </a:lnTo>
                  <a:lnTo>
                    <a:pt x="3293" y="12944"/>
                  </a:lnTo>
                  <a:lnTo>
                    <a:pt x="2877" y="12641"/>
                  </a:lnTo>
                  <a:lnTo>
                    <a:pt x="2499" y="12338"/>
                  </a:lnTo>
                  <a:lnTo>
                    <a:pt x="2120" y="11979"/>
                  </a:lnTo>
                  <a:lnTo>
                    <a:pt x="1799" y="11619"/>
                  </a:lnTo>
                  <a:lnTo>
                    <a:pt x="1477" y="11241"/>
                  </a:lnTo>
                  <a:lnTo>
                    <a:pt x="1193" y="10843"/>
                  </a:lnTo>
                  <a:lnTo>
                    <a:pt x="947" y="10427"/>
                  </a:lnTo>
                  <a:lnTo>
                    <a:pt x="720" y="9992"/>
                  </a:lnTo>
                  <a:lnTo>
                    <a:pt x="531" y="9538"/>
                  </a:lnTo>
                  <a:lnTo>
                    <a:pt x="360" y="9083"/>
                  </a:lnTo>
                  <a:lnTo>
                    <a:pt x="228" y="8629"/>
                  </a:lnTo>
                  <a:lnTo>
                    <a:pt x="114" y="8156"/>
                  </a:lnTo>
                  <a:lnTo>
                    <a:pt x="58" y="7683"/>
                  </a:lnTo>
                  <a:lnTo>
                    <a:pt x="1" y="7191"/>
                  </a:lnTo>
                  <a:lnTo>
                    <a:pt x="1" y="6718"/>
                  </a:lnTo>
                  <a:lnTo>
                    <a:pt x="20" y="6245"/>
                  </a:lnTo>
                  <a:lnTo>
                    <a:pt x="77" y="5753"/>
                  </a:lnTo>
                  <a:lnTo>
                    <a:pt x="171" y="5299"/>
                  </a:lnTo>
                  <a:lnTo>
                    <a:pt x="304" y="4826"/>
                  </a:lnTo>
                  <a:lnTo>
                    <a:pt x="474" y="4372"/>
                  </a:lnTo>
                  <a:lnTo>
                    <a:pt x="663" y="3918"/>
                  </a:lnTo>
                  <a:lnTo>
                    <a:pt x="890" y="3482"/>
                  </a:lnTo>
                  <a:lnTo>
                    <a:pt x="1174" y="3066"/>
                  </a:lnTo>
                  <a:lnTo>
                    <a:pt x="1477" y="2669"/>
                  </a:lnTo>
                  <a:lnTo>
                    <a:pt x="1477" y="2669"/>
                  </a:lnTo>
                  <a:lnTo>
                    <a:pt x="1685" y="2423"/>
                  </a:lnTo>
                  <a:lnTo>
                    <a:pt x="1931" y="2177"/>
                  </a:lnTo>
                  <a:lnTo>
                    <a:pt x="2177" y="1931"/>
                  </a:lnTo>
                  <a:lnTo>
                    <a:pt x="2442" y="1685"/>
                  </a:lnTo>
                  <a:lnTo>
                    <a:pt x="2726" y="1458"/>
                  </a:lnTo>
                  <a:lnTo>
                    <a:pt x="3010" y="1231"/>
                  </a:lnTo>
                  <a:lnTo>
                    <a:pt x="3293" y="1041"/>
                  </a:lnTo>
                  <a:lnTo>
                    <a:pt x="3558" y="89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8" name="Google Shape;2408;p28"/>
            <p:cNvSpPr/>
            <p:nvPr/>
          </p:nvSpPr>
          <p:spPr>
            <a:xfrm>
              <a:off x="2291332" y="3944297"/>
              <a:ext cx="98518" cy="115977"/>
            </a:xfrm>
            <a:custGeom>
              <a:avLst/>
              <a:gdLst/>
              <a:ahLst/>
              <a:cxnLst/>
              <a:rect l="l" t="t" r="r" b="b"/>
              <a:pathLst>
                <a:path w="3521" h="4145" extrusionOk="0">
                  <a:moveTo>
                    <a:pt x="2631" y="76"/>
                  </a:moveTo>
                  <a:lnTo>
                    <a:pt x="2631" y="76"/>
                  </a:lnTo>
                  <a:lnTo>
                    <a:pt x="2782" y="151"/>
                  </a:lnTo>
                  <a:lnTo>
                    <a:pt x="2934" y="227"/>
                  </a:lnTo>
                  <a:lnTo>
                    <a:pt x="3047" y="322"/>
                  </a:lnTo>
                  <a:lnTo>
                    <a:pt x="3161" y="435"/>
                  </a:lnTo>
                  <a:lnTo>
                    <a:pt x="3255" y="549"/>
                  </a:lnTo>
                  <a:lnTo>
                    <a:pt x="3331" y="700"/>
                  </a:lnTo>
                  <a:lnTo>
                    <a:pt x="3407" y="833"/>
                  </a:lnTo>
                  <a:lnTo>
                    <a:pt x="3444" y="984"/>
                  </a:lnTo>
                  <a:lnTo>
                    <a:pt x="3501" y="1154"/>
                  </a:lnTo>
                  <a:lnTo>
                    <a:pt x="3520" y="1325"/>
                  </a:lnTo>
                  <a:lnTo>
                    <a:pt x="3520" y="1495"/>
                  </a:lnTo>
                  <a:lnTo>
                    <a:pt x="3520" y="1665"/>
                  </a:lnTo>
                  <a:lnTo>
                    <a:pt x="3501" y="1855"/>
                  </a:lnTo>
                  <a:lnTo>
                    <a:pt x="3463" y="2044"/>
                  </a:lnTo>
                  <a:lnTo>
                    <a:pt x="3407" y="2214"/>
                  </a:lnTo>
                  <a:lnTo>
                    <a:pt x="3350" y="2403"/>
                  </a:lnTo>
                  <a:lnTo>
                    <a:pt x="3255" y="2574"/>
                  </a:lnTo>
                  <a:lnTo>
                    <a:pt x="3161" y="2763"/>
                  </a:lnTo>
                  <a:lnTo>
                    <a:pt x="3047" y="2933"/>
                  </a:lnTo>
                  <a:lnTo>
                    <a:pt x="2915" y="3085"/>
                  </a:lnTo>
                  <a:lnTo>
                    <a:pt x="2763" y="3255"/>
                  </a:lnTo>
                  <a:lnTo>
                    <a:pt x="2593" y="3387"/>
                  </a:lnTo>
                  <a:lnTo>
                    <a:pt x="2423" y="3539"/>
                  </a:lnTo>
                  <a:lnTo>
                    <a:pt x="2214" y="3671"/>
                  </a:lnTo>
                  <a:lnTo>
                    <a:pt x="2006" y="3785"/>
                  </a:lnTo>
                  <a:lnTo>
                    <a:pt x="1760" y="3879"/>
                  </a:lnTo>
                  <a:lnTo>
                    <a:pt x="1514" y="3974"/>
                  </a:lnTo>
                  <a:lnTo>
                    <a:pt x="1249" y="4050"/>
                  </a:lnTo>
                  <a:lnTo>
                    <a:pt x="966" y="4087"/>
                  </a:lnTo>
                  <a:lnTo>
                    <a:pt x="663" y="4125"/>
                  </a:lnTo>
                  <a:lnTo>
                    <a:pt x="341" y="4144"/>
                  </a:lnTo>
                  <a:lnTo>
                    <a:pt x="1" y="4144"/>
                  </a:lnTo>
                  <a:lnTo>
                    <a:pt x="1" y="4144"/>
                  </a:lnTo>
                  <a:lnTo>
                    <a:pt x="1" y="3652"/>
                  </a:lnTo>
                  <a:lnTo>
                    <a:pt x="38" y="3179"/>
                  </a:lnTo>
                  <a:lnTo>
                    <a:pt x="95" y="2725"/>
                  </a:lnTo>
                  <a:lnTo>
                    <a:pt x="171" y="2290"/>
                  </a:lnTo>
                  <a:lnTo>
                    <a:pt x="284" y="1892"/>
                  </a:lnTo>
                  <a:lnTo>
                    <a:pt x="417" y="1533"/>
                  </a:lnTo>
                  <a:lnTo>
                    <a:pt x="568" y="1192"/>
                  </a:lnTo>
                  <a:lnTo>
                    <a:pt x="739" y="889"/>
                  </a:lnTo>
                  <a:lnTo>
                    <a:pt x="928" y="643"/>
                  </a:lnTo>
                  <a:lnTo>
                    <a:pt x="1117" y="416"/>
                  </a:lnTo>
                  <a:lnTo>
                    <a:pt x="1344" y="246"/>
                  </a:lnTo>
                  <a:lnTo>
                    <a:pt x="1458" y="170"/>
                  </a:lnTo>
                  <a:lnTo>
                    <a:pt x="1571" y="114"/>
                  </a:lnTo>
                  <a:lnTo>
                    <a:pt x="1704" y="57"/>
                  </a:lnTo>
                  <a:lnTo>
                    <a:pt x="1836" y="19"/>
                  </a:lnTo>
                  <a:lnTo>
                    <a:pt x="1950" y="0"/>
                  </a:lnTo>
                  <a:lnTo>
                    <a:pt x="2082" y="0"/>
                  </a:lnTo>
                  <a:lnTo>
                    <a:pt x="2214" y="0"/>
                  </a:lnTo>
                  <a:lnTo>
                    <a:pt x="2366" y="19"/>
                  </a:lnTo>
                  <a:lnTo>
                    <a:pt x="2498" y="38"/>
                  </a:lnTo>
                  <a:lnTo>
                    <a:pt x="2631" y="76"/>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9" name="Google Shape;2409;p28"/>
            <p:cNvSpPr/>
            <p:nvPr/>
          </p:nvSpPr>
          <p:spPr>
            <a:xfrm>
              <a:off x="2291332" y="3944297"/>
              <a:ext cx="98518" cy="115977"/>
            </a:xfrm>
            <a:custGeom>
              <a:avLst/>
              <a:gdLst/>
              <a:ahLst/>
              <a:cxnLst/>
              <a:rect l="l" t="t" r="r" b="b"/>
              <a:pathLst>
                <a:path w="3521" h="4145" fill="none" extrusionOk="0">
                  <a:moveTo>
                    <a:pt x="2631" y="76"/>
                  </a:moveTo>
                  <a:lnTo>
                    <a:pt x="2631" y="76"/>
                  </a:lnTo>
                  <a:lnTo>
                    <a:pt x="2782" y="151"/>
                  </a:lnTo>
                  <a:lnTo>
                    <a:pt x="2934" y="227"/>
                  </a:lnTo>
                  <a:lnTo>
                    <a:pt x="3047" y="322"/>
                  </a:lnTo>
                  <a:lnTo>
                    <a:pt x="3161" y="435"/>
                  </a:lnTo>
                  <a:lnTo>
                    <a:pt x="3255" y="549"/>
                  </a:lnTo>
                  <a:lnTo>
                    <a:pt x="3331" y="700"/>
                  </a:lnTo>
                  <a:lnTo>
                    <a:pt x="3407" y="833"/>
                  </a:lnTo>
                  <a:lnTo>
                    <a:pt x="3444" y="984"/>
                  </a:lnTo>
                  <a:lnTo>
                    <a:pt x="3501" y="1154"/>
                  </a:lnTo>
                  <a:lnTo>
                    <a:pt x="3520" y="1325"/>
                  </a:lnTo>
                  <a:lnTo>
                    <a:pt x="3520" y="1495"/>
                  </a:lnTo>
                  <a:lnTo>
                    <a:pt x="3520" y="1665"/>
                  </a:lnTo>
                  <a:lnTo>
                    <a:pt x="3501" y="1855"/>
                  </a:lnTo>
                  <a:lnTo>
                    <a:pt x="3463" y="2044"/>
                  </a:lnTo>
                  <a:lnTo>
                    <a:pt x="3407" y="2214"/>
                  </a:lnTo>
                  <a:lnTo>
                    <a:pt x="3350" y="2403"/>
                  </a:lnTo>
                  <a:lnTo>
                    <a:pt x="3255" y="2574"/>
                  </a:lnTo>
                  <a:lnTo>
                    <a:pt x="3161" y="2763"/>
                  </a:lnTo>
                  <a:lnTo>
                    <a:pt x="3047" y="2933"/>
                  </a:lnTo>
                  <a:lnTo>
                    <a:pt x="2915" y="3085"/>
                  </a:lnTo>
                  <a:lnTo>
                    <a:pt x="2763" y="3255"/>
                  </a:lnTo>
                  <a:lnTo>
                    <a:pt x="2593" y="3387"/>
                  </a:lnTo>
                  <a:lnTo>
                    <a:pt x="2423" y="3539"/>
                  </a:lnTo>
                  <a:lnTo>
                    <a:pt x="2214" y="3671"/>
                  </a:lnTo>
                  <a:lnTo>
                    <a:pt x="2006" y="3785"/>
                  </a:lnTo>
                  <a:lnTo>
                    <a:pt x="1760" y="3879"/>
                  </a:lnTo>
                  <a:lnTo>
                    <a:pt x="1514" y="3974"/>
                  </a:lnTo>
                  <a:lnTo>
                    <a:pt x="1249" y="4050"/>
                  </a:lnTo>
                  <a:lnTo>
                    <a:pt x="966" y="4087"/>
                  </a:lnTo>
                  <a:lnTo>
                    <a:pt x="663" y="4125"/>
                  </a:lnTo>
                  <a:lnTo>
                    <a:pt x="341" y="4144"/>
                  </a:lnTo>
                  <a:lnTo>
                    <a:pt x="1" y="4144"/>
                  </a:lnTo>
                  <a:lnTo>
                    <a:pt x="1" y="4144"/>
                  </a:lnTo>
                  <a:lnTo>
                    <a:pt x="1" y="3652"/>
                  </a:lnTo>
                  <a:lnTo>
                    <a:pt x="38" y="3179"/>
                  </a:lnTo>
                  <a:lnTo>
                    <a:pt x="95" y="2725"/>
                  </a:lnTo>
                  <a:lnTo>
                    <a:pt x="171" y="2290"/>
                  </a:lnTo>
                  <a:lnTo>
                    <a:pt x="284" y="1892"/>
                  </a:lnTo>
                  <a:lnTo>
                    <a:pt x="417" y="1533"/>
                  </a:lnTo>
                  <a:lnTo>
                    <a:pt x="568" y="1192"/>
                  </a:lnTo>
                  <a:lnTo>
                    <a:pt x="739" y="889"/>
                  </a:lnTo>
                  <a:lnTo>
                    <a:pt x="928" y="643"/>
                  </a:lnTo>
                  <a:lnTo>
                    <a:pt x="1117" y="416"/>
                  </a:lnTo>
                  <a:lnTo>
                    <a:pt x="1344" y="246"/>
                  </a:lnTo>
                  <a:lnTo>
                    <a:pt x="1458" y="170"/>
                  </a:lnTo>
                  <a:lnTo>
                    <a:pt x="1571" y="114"/>
                  </a:lnTo>
                  <a:lnTo>
                    <a:pt x="1704" y="57"/>
                  </a:lnTo>
                  <a:lnTo>
                    <a:pt x="1836" y="19"/>
                  </a:lnTo>
                  <a:lnTo>
                    <a:pt x="1950" y="0"/>
                  </a:lnTo>
                  <a:lnTo>
                    <a:pt x="2082" y="0"/>
                  </a:lnTo>
                  <a:lnTo>
                    <a:pt x="2214" y="0"/>
                  </a:lnTo>
                  <a:lnTo>
                    <a:pt x="2366" y="19"/>
                  </a:lnTo>
                  <a:lnTo>
                    <a:pt x="2498" y="38"/>
                  </a:lnTo>
                  <a:lnTo>
                    <a:pt x="2631" y="7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0" name="Google Shape;2410;p28"/>
            <p:cNvSpPr/>
            <p:nvPr/>
          </p:nvSpPr>
          <p:spPr>
            <a:xfrm>
              <a:off x="2299810" y="3959630"/>
              <a:ext cx="70454" cy="80526"/>
            </a:xfrm>
            <a:custGeom>
              <a:avLst/>
              <a:gdLst/>
              <a:ahLst/>
              <a:cxnLst/>
              <a:rect l="l" t="t" r="r" b="b"/>
              <a:pathLst>
                <a:path w="2518" h="2878" extrusionOk="0">
                  <a:moveTo>
                    <a:pt x="2290" y="247"/>
                  </a:moveTo>
                  <a:lnTo>
                    <a:pt x="2290" y="247"/>
                  </a:lnTo>
                  <a:lnTo>
                    <a:pt x="2214" y="190"/>
                  </a:lnTo>
                  <a:lnTo>
                    <a:pt x="2120" y="114"/>
                  </a:lnTo>
                  <a:lnTo>
                    <a:pt x="2044" y="77"/>
                  </a:lnTo>
                  <a:lnTo>
                    <a:pt x="1949" y="39"/>
                  </a:lnTo>
                  <a:lnTo>
                    <a:pt x="1855" y="20"/>
                  </a:lnTo>
                  <a:lnTo>
                    <a:pt x="1760" y="1"/>
                  </a:lnTo>
                  <a:lnTo>
                    <a:pt x="1571" y="20"/>
                  </a:lnTo>
                  <a:lnTo>
                    <a:pt x="1382" y="58"/>
                  </a:lnTo>
                  <a:lnTo>
                    <a:pt x="1192" y="133"/>
                  </a:lnTo>
                  <a:lnTo>
                    <a:pt x="1003" y="209"/>
                  </a:lnTo>
                  <a:lnTo>
                    <a:pt x="833" y="323"/>
                  </a:lnTo>
                  <a:lnTo>
                    <a:pt x="833" y="323"/>
                  </a:lnTo>
                  <a:lnTo>
                    <a:pt x="700" y="436"/>
                  </a:lnTo>
                  <a:lnTo>
                    <a:pt x="549" y="550"/>
                  </a:lnTo>
                  <a:lnTo>
                    <a:pt x="436" y="701"/>
                  </a:lnTo>
                  <a:lnTo>
                    <a:pt x="322" y="852"/>
                  </a:lnTo>
                  <a:lnTo>
                    <a:pt x="322" y="852"/>
                  </a:lnTo>
                  <a:lnTo>
                    <a:pt x="208" y="1004"/>
                  </a:lnTo>
                  <a:lnTo>
                    <a:pt x="133" y="1174"/>
                  </a:lnTo>
                  <a:lnTo>
                    <a:pt x="95" y="1269"/>
                  </a:lnTo>
                  <a:lnTo>
                    <a:pt x="76" y="1363"/>
                  </a:lnTo>
                  <a:lnTo>
                    <a:pt x="76" y="1439"/>
                  </a:lnTo>
                  <a:lnTo>
                    <a:pt x="95" y="1534"/>
                  </a:lnTo>
                  <a:lnTo>
                    <a:pt x="95" y="1534"/>
                  </a:lnTo>
                  <a:lnTo>
                    <a:pt x="152" y="1628"/>
                  </a:lnTo>
                  <a:lnTo>
                    <a:pt x="227" y="1685"/>
                  </a:lnTo>
                  <a:lnTo>
                    <a:pt x="322" y="1742"/>
                  </a:lnTo>
                  <a:lnTo>
                    <a:pt x="417" y="1761"/>
                  </a:lnTo>
                  <a:lnTo>
                    <a:pt x="511" y="1761"/>
                  </a:lnTo>
                  <a:lnTo>
                    <a:pt x="606" y="1742"/>
                  </a:lnTo>
                  <a:lnTo>
                    <a:pt x="700" y="1704"/>
                  </a:lnTo>
                  <a:lnTo>
                    <a:pt x="795" y="1666"/>
                  </a:lnTo>
                  <a:lnTo>
                    <a:pt x="795" y="1666"/>
                  </a:lnTo>
                  <a:lnTo>
                    <a:pt x="909" y="1571"/>
                  </a:lnTo>
                  <a:lnTo>
                    <a:pt x="965" y="1534"/>
                  </a:lnTo>
                  <a:lnTo>
                    <a:pt x="1022" y="1534"/>
                  </a:lnTo>
                  <a:lnTo>
                    <a:pt x="1022" y="1534"/>
                  </a:lnTo>
                  <a:lnTo>
                    <a:pt x="1098" y="1534"/>
                  </a:lnTo>
                  <a:lnTo>
                    <a:pt x="1155" y="1590"/>
                  </a:lnTo>
                  <a:lnTo>
                    <a:pt x="1192" y="1628"/>
                  </a:lnTo>
                  <a:lnTo>
                    <a:pt x="1230" y="1685"/>
                  </a:lnTo>
                  <a:lnTo>
                    <a:pt x="1230" y="1685"/>
                  </a:lnTo>
                  <a:lnTo>
                    <a:pt x="1249" y="1780"/>
                  </a:lnTo>
                  <a:lnTo>
                    <a:pt x="1249" y="1855"/>
                  </a:lnTo>
                  <a:lnTo>
                    <a:pt x="1230" y="1950"/>
                  </a:lnTo>
                  <a:lnTo>
                    <a:pt x="1192" y="2026"/>
                  </a:lnTo>
                  <a:lnTo>
                    <a:pt x="1079" y="2177"/>
                  </a:lnTo>
                  <a:lnTo>
                    <a:pt x="965" y="2291"/>
                  </a:lnTo>
                  <a:lnTo>
                    <a:pt x="965" y="2291"/>
                  </a:lnTo>
                  <a:lnTo>
                    <a:pt x="871" y="2366"/>
                  </a:lnTo>
                  <a:lnTo>
                    <a:pt x="776" y="2404"/>
                  </a:lnTo>
                  <a:lnTo>
                    <a:pt x="682" y="2442"/>
                  </a:lnTo>
                  <a:lnTo>
                    <a:pt x="587" y="2480"/>
                  </a:lnTo>
                  <a:lnTo>
                    <a:pt x="379" y="2518"/>
                  </a:lnTo>
                  <a:lnTo>
                    <a:pt x="152" y="2518"/>
                  </a:lnTo>
                  <a:lnTo>
                    <a:pt x="152" y="2518"/>
                  </a:lnTo>
                  <a:lnTo>
                    <a:pt x="95" y="2518"/>
                  </a:lnTo>
                  <a:lnTo>
                    <a:pt x="57" y="2537"/>
                  </a:lnTo>
                  <a:lnTo>
                    <a:pt x="19" y="2574"/>
                  </a:lnTo>
                  <a:lnTo>
                    <a:pt x="0" y="2612"/>
                  </a:lnTo>
                  <a:lnTo>
                    <a:pt x="0" y="2669"/>
                  </a:lnTo>
                  <a:lnTo>
                    <a:pt x="0" y="2707"/>
                  </a:lnTo>
                  <a:lnTo>
                    <a:pt x="19" y="2745"/>
                  </a:lnTo>
                  <a:lnTo>
                    <a:pt x="57" y="2783"/>
                  </a:lnTo>
                  <a:lnTo>
                    <a:pt x="57" y="2783"/>
                  </a:lnTo>
                  <a:lnTo>
                    <a:pt x="152" y="2820"/>
                  </a:lnTo>
                  <a:lnTo>
                    <a:pt x="227" y="2839"/>
                  </a:lnTo>
                  <a:lnTo>
                    <a:pt x="398" y="2877"/>
                  </a:lnTo>
                  <a:lnTo>
                    <a:pt x="587" y="2858"/>
                  </a:lnTo>
                  <a:lnTo>
                    <a:pt x="757" y="2801"/>
                  </a:lnTo>
                  <a:lnTo>
                    <a:pt x="928" y="2726"/>
                  </a:lnTo>
                  <a:lnTo>
                    <a:pt x="1079" y="2631"/>
                  </a:lnTo>
                  <a:lnTo>
                    <a:pt x="1230" y="2518"/>
                  </a:lnTo>
                  <a:lnTo>
                    <a:pt x="1344" y="2404"/>
                  </a:lnTo>
                  <a:lnTo>
                    <a:pt x="1344" y="2404"/>
                  </a:lnTo>
                  <a:lnTo>
                    <a:pt x="1438" y="2272"/>
                  </a:lnTo>
                  <a:lnTo>
                    <a:pt x="1514" y="2120"/>
                  </a:lnTo>
                  <a:lnTo>
                    <a:pt x="1571" y="1950"/>
                  </a:lnTo>
                  <a:lnTo>
                    <a:pt x="1590" y="1799"/>
                  </a:lnTo>
                  <a:lnTo>
                    <a:pt x="1571" y="1647"/>
                  </a:lnTo>
                  <a:lnTo>
                    <a:pt x="1533" y="1496"/>
                  </a:lnTo>
                  <a:lnTo>
                    <a:pt x="1438" y="1344"/>
                  </a:lnTo>
                  <a:lnTo>
                    <a:pt x="1382" y="1288"/>
                  </a:lnTo>
                  <a:lnTo>
                    <a:pt x="1306" y="1231"/>
                  </a:lnTo>
                  <a:lnTo>
                    <a:pt x="1306" y="1231"/>
                  </a:lnTo>
                  <a:lnTo>
                    <a:pt x="1230" y="1193"/>
                  </a:lnTo>
                  <a:lnTo>
                    <a:pt x="1136" y="1155"/>
                  </a:lnTo>
                  <a:lnTo>
                    <a:pt x="1060" y="1136"/>
                  </a:lnTo>
                  <a:lnTo>
                    <a:pt x="984" y="1136"/>
                  </a:lnTo>
                  <a:lnTo>
                    <a:pt x="890" y="1155"/>
                  </a:lnTo>
                  <a:lnTo>
                    <a:pt x="814" y="1174"/>
                  </a:lnTo>
                  <a:lnTo>
                    <a:pt x="663" y="1250"/>
                  </a:lnTo>
                  <a:lnTo>
                    <a:pt x="663" y="1250"/>
                  </a:lnTo>
                  <a:lnTo>
                    <a:pt x="606" y="1269"/>
                  </a:lnTo>
                  <a:lnTo>
                    <a:pt x="606" y="1269"/>
                  </a:lnTo>
                  <a:lnTo>
                    <a:pt x="663" y="1174"/>
                  </a:lnTo>
                  <a:lnTo>
                    <a:pt x="663" y="1174"/>
                  </a:lnTo>
                  <a:lnTo>
                    <a:pt x="757" y="1042"/>
                  </a:lnTo>
                  <a:lnTo>
                    <a:pt x="852" y="928"/>
                  </a:lnTo>
                  <a:lnTo>
                    <a:pt x="965" y="815"/>
                  </a:lnTo>
                  <a:lnTo>
                    <a:pt x="1098" y="701"/>
                  </a:lnTo>
                  <a:lnTo>
                    <a:pt x="1230" y="625"/>
                  </a:lnTo>
                  <a:lnTo>
                    <a:pt x="1382" y="550"/>
                  </a:lnTo>
                  <a:lnTo>
                    <a:pt x="1533" y="493"/>
                  </a:lnTo>
                  <a:lnTo>
                    <a:pt x="1684" y="455"/>
                  </a:lnTo>
                  <a:lnTo>
                    <a:pt x="1684" y="455"/>
                  </a:lnTo>
                  <a:lnTo>
                    <a:pt x="1779" y="455"/>
                  </a:lnTo>
                  <a:lnTo>
                    <a:pt x="1855" y="474"/>
                  </a:lnTo>
                  <a:lnTo>
                    <a:pt x="1911" y="493"/>
                  </a:lnTo>
                  <a:lnTo>
                    <a:pt x="1987" y="531"/>
                  </a:lnTo>
                  <a:lnTo>
                    <a:pt x="2044" y="569"/>
                  </a:lnTo>
                  <a:lnTo>
                    <a:pt x="2082" y="625"/>
                  </a:lnTo>
                  <a:lnTo>
                    <a:pt x="2139" y="701"/>
                  </a:lnTo>
                  <a:lnTo>
                    <a:pt x="2157" y="777"/>
                  </a:lnTo>
                  <a:lnTo>
                    <a:pt x="2157" y="777"/>
                  </a:lnTo>
                  <a:lnTo>
                    <a:pt x="2195" y="871"/>
                  </a:lnTo>
                  <a:lnTo>
                    <a:pt x="2214" y="985"/>
                  </a:lnTo>
                  <a:lnTo>
                    <a:pt x="2195" y="1098"/>
                  </a:lnTo>
                  <a:lnTo>
                    <a:pt x="2195" y="1193"/>
                  </a:lnTo>
                  <a:lnTo>
                    <a:pt x="2120" y="1401"/>
                  </a:lnTo>
                  <a:lnTo>
                    <a:pt x="2044" y="1609"/>
                  </a:lnTo>
                  <a:lnTo>
                    <a:pt x="2044" y="1609"/>
                  </a:lnTo>
                  <a:lnTo>
                    <a:pt x="2025" y="1647"/>
                  </a:lnTo>
                  <a:lnTo>
                    <a:pt x="2025" y="1666"/>
                  </a:lnTo>
                  <a:lnTo>
                    <a:pt x="2044" y="1704"/>
                  </a:lnTo>
                  <a:lnTo>
                    <a:pt x="2082" y="1723"/>
                  </a:lnTo>
                  <a:lnTo>
                    <a:pt x="2120" y="1742"/>
                  </a:lnTo>
                  <a:lnTo>
                    <a:pt x="2139" y="1742"/>
                  </a:lnTo>
                  <a:lnTo>
                    <a:pt x="2176" y="1742"/>
                  </a:lnTo>
                  <a:lnTo>
                    <a:pt x="2214" y="1704"/>
                  </a:lnTo>
                  <a:lnTo>
                    <a:pt x="2214" y="1704"/>
                  </a:lnTo>
                  <a:lnTo>
                    <a:pt x="2309" y="1534"/>
                  </a:lnTo>
                  <a:lnTo>
                    <a:pt x="2403" y="1363"/>
                  </a:lnTo>
                  <a:lnTo>
                    <a:pt x="2479" y="1193"/>
                  </a:lnTo>
                  <a:lnTo>
                    <a:pt x="2517" y="1004"/>
                  </a:lnTo>
                  <a:lnTo>
                    <a:pt x="2517" y="1004"/>
                  </a:lnTo>
                  <a:lnTo>
                    <a:pt x="2517" y="796"/>
                  </a:lnTo>
                  <a:lnTo>
                    <a:pt x="2479" y="606"/>
                  </a:lnTo>
                  <a:lnTo>
                    <a:pt x="2403" y="417"/>
                  </a:lnTo>
                  <a:lnTo>
                    <a:pt x="2290" y="247"/>
                  </a:lnTo>
                  <a:lnTo>
                    <a:pt x="2290" y="247"/>
                  </a:lnTo>
                  <a:close/>
                </a:path>
              </a:pathLst>
            </a:custGeom>
            <a:solidFill>
              <a:srgbClr val="C47F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1" name="Google Shape;2411;p28"/>
            <p:cNvSpPr/>
            <p:nvPr/>
          </p:nvSpPr>
          <p:spPr>
            <a:xfrm>
              <a:off x="1900587" y="3945332"/>
              <a:ext cx="98518" cy="116509"/>
            </a:xfrm>
            <a:custGeom>
              <a:avLst/>
              <a:gdLst/>
              <a:ahLst/>
              <a:cxnLst/>
              <a:rect l="l" t="t" r="r" b="b"/>
              <a:pathLst>
                <a:path w="3521" h="4164" extrusionOk="0">
                  <a:moveTo>
                    <a:pt x="890" y="96"/>
                  </a:moveTo>
                  <a:lnTo>
                    <a:pt x="890" y="96"/>
                  </a:lnTo>
                  <a:lnTo>
                    <a:pt x="739" y="152"/>
                  </a:lnTo>
                  <a:lnTo>
                    <a:pt x="606" y="247"/>
                  </a:lnTo>
                  <a:lnTo>
                    <a:pt x="474" y="342"/>
                  </a:lnTo>
                  <a:lnTo>
                    <a:pt x="360" y="436"/>
                  </a:lnTo>
                  <a:lnTo>
                    <a:pt x="265" y="569"/>
                  </a:lnTo>
                  <a:lnTo>
                    <a:pt x="190" y="701"/>
                  </a:lnTo>
                  <a:lnTo>
                    <a:pt x="114" y="852"/>
                  </a:lnTo>
                  <a:lnTo>
                    <a:pt x="76" y="1004"/>
                  </a:lnTo>
                  <a:lnTo>
                    <a:pt x="38" y="1155"/>
                  </a:lnTo>
                  <a:lnTo>
                    <a:pt x="1" y="1326"/>
                  </a:lnTo>
                  <a:lnTo>
                    <a:pt x="1" y="1496"/>
                  </a:lnTo>
                  <a:lnTo>
                    <a:pt x="1" y="1685"/>
                  </a:lnTo>
                  <a:lnTo>
                    <a:pt x="19" y="1855"/>
                  </a:lnTo>
                  <a:lnTo>
                    <a:pt x="57" y="2045"/>
                  </a:lnTo>
                  <a:lnTo>
                    <a:pt x="114" y="2234"/>
                  </a:lnTo>
                  <a:lnTo>
                    <a:pt x="171" y="2404"/>
                  </a:lnTo>
                  <a:lnTo>
                    <a:pt x="265" y="2593"/>
                  </a:lnTo>
                  <a:lnTo>
                    <a:pt x="360" y="2764"/>
                  </a:lnTo>
                  <a:lnTo>
                    <a:pt x="474" y="2934"/>
                  </a:lnTo>
                  <a:lnTo>
                    <a:pt x="606" y="3104"/>
                  </a:lnTo>
                  <a:lnTo>
                    <a:pt x="757" y="3256"/>
                  </a:lnTo>
                  <a:lnTo>
                    <a:pt x="928" y="3407"/>
                  </a:lnTo>
                  <a:lnTo>
                    <a:pt x="1098" y="3540"/>
                  </a:lnTo>
                  <a:lnTo>
                    <a:pt x="1306" y="3672"/>
                  </a:lnTo>
                  <a:lnTo>
                    <a:pt x="1514" y="3785"/>
                  </a:lnTo>
                  <a:lnTo>
                    <a:pt x="1760" y="3899"/>
                  </a:lnTo>
                  <a:lnTo>
                    <a:pt x="2006" y="3975"/>
                  </a:lnTo>
                  <a:lnTo>
                    <a:pt x="2271" y="4050"/>
                  </a:lnTo>
                  <a:lnTo>
                    <a:pt x="2555" y="4107"/>
                  </a:lnTo>
                  <a:lnTo>
                    <a:pt x="2858" y="4145"/>
                  </a:lnTo>
                  <a:lnTo>
                    <a:pt x="3180" y="4164"/>
                  </a:lnTo>
                  <a:lnTo>
                    <a:pt x="3520" y="4145"/>
                  </a:lnTo>
                  <a:lnTo>
                    <a:pt x="3520" y="4145"/>
                  </a:lnTo>
                  <a:lnTo>
                    <a:pt x="3520" y="3653"/>
                  </a:lnTo>
                  <a:lnTo>
                    <a:pt x="3482" y="3180"/>
                  </a:lnTo>
                  <a:lnTo>
                    <a:pt x="3426" y="2726"/>
                  </a:lnTo>
                  <a:lnTo>
                    <a:pt x="3350" y="2310"/>
                  </a:lnTo>
                  <a:lnTo>
                    <a:pt x="3236" y="1912"/>
                  </a:lnTo>
                  <a:lnTo>
                    <a:pt x="3104" y="1534"/>
                  </a:lnTo>
                  <a:lnTo>
                    <a:pt x="2953" y="1212"/>
                  </a:lnTo>
                  <a:lnTo>
                    <a:pt x="2782" y="909"/>
                  </a:lnTo>
                  <a:lnTo>
                    <a:pt x="2612" y="644"/>
                  </a:lnTo>
                  <a:lnTo>
                    <a:pt x="2404" y="436"/>
                  </a:lnTo>
                  <a:lnTo>
                    <a:pt x="2177" y="247"/>
                  </a:lnTo>
                  <a:lnTo>
                    <a:pt x="2063" y="190"/>
                  </a:lnTo>
                  <a:lnTo>
                    <a:pt x="1950" y="114"/>
                  </a:lnTo>
                  <a:lnTo>
                    <a:pt x="1817" y="77"/>
                  </a:lnTo>
                  <a:lnTo>
                    <a:pt x="1704" y="39"/>
                  </a:lnTo>
                  <a:lnTo>
                    <a:pt x="1571" y="20"/>
                  </a:lnTo>
                  <a:lnTo>
                    <a:pt x="1439" y="1"/>
                  </a:lnTo>
                  <a:lnTo>
                    <a:pt x="1306" y="1"/>
                  </a:lnTo>
                  <a:lnTo>
                    <a:pt x="1155" y="20"/>
                  </a:lnTo>
                  <a:lnTo>
                    <a:pt x="1022" y="58"/>
                  </a:lnTo>
                  <a:lnTo>
                    <a:pt x="890" y="96"/>
                  </a:lnTo>
                  <a:lnTo>
                    <a:pt x="890" y="96"/>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2" name="Google Shape;2412;p28"/>
            <p:cNvSpPr/>
            <p:nvPr/>
          </p:nvSpPr>
          <p:spPr>
            <a:xfrm>
              <a:off x="1920173" y="3961225"/>
              <a:ext cx="70454" cy="79967"/>
            </a:xfrm>
            <a:custGeom>
              <a:avLst/>
              <a:gdLst/>
              <a:ahLst/>
              <a:cxnLst/>
              <a:rect l="l" t="t" r="r" b="b"/>
              <a:pathLst>
                <a:path w="2518" h="2858" extrusionOk="0">
                  <a:moveTo>
                    <a:pt x="1" y="985"/>
                  </a:moveTo>
                  <a:lnTo>
                    <a:pt x="1" y="985"/>
                  </a:lnTo>
                  <a:lnTo>
                    <a:pt x="39" y="1174"/>
                  </a:lnTo>
                  <a:lnTo>
                    <a:pt x="114" y="1363"/>
                  </a:lnTo>
                  <a:lnTo>
                    <a:pt x="209" y="1533"/>
                  </a:lnTo>
                  <a:lnTo>
                    <a:pt x="303" y="1704"/>
                  </a:lnTo>
                  <a:lnTo>
                    <a:pt x="303" y="1704"/>
                  </a:lnTo>
                  <a:lnTo>
                    <a:pt x="341" y="1723"/>
                  </a:lnTo>
                  <a:lnTo>
                    <a:pt x="379" y="1742"/>
                  </a:lnTo>
                  <a:lnTo>
                    <a:pt x="417" y="1723"/>
                  </a:lnTo>
                  <a:lnTo>
                    <a:pt x="436" y="1723"/>
                  </a:lnTo>
                  <a:lnTo>
                    <a:pt x="474" y="1704"/>
                  </a:lnTo>
                  <a:lnTo>
                    <a:pt x="493" y="1666"/>
                  </a:lnTo>
                  <a:lnTo>
                    <a:pt x="493" y="1628"/>
                  </a:lnTo>
                  <a:lnTo>
                    <a:pt x="474" y="1590"/>
                  </a:lnTo>
                  <a:lnTo>
                    <a:pt x="474" y="1590"/>
                  </a:lnTo>
                  <a:lnTo>
                    <a:pt x="398" y="1401"/>
                  </a:lnTo>
                  <a:lnTo>
                    <a:pt x="322" y="1193"/>
                  </a:lnTo>
                  <a:lnTo>
                    <a:pt x="322" y="1079"/>
                  </a:lnTo>
                  <a:lnTo>
                    <a:pt x="322" y="985"/>
                  </a:lnTo>
                  <a:lnTo>
                    <a:pt x="322" y="871"/>
                  </a:lnTo>
                  <a:lnTo>
                    <a:pt x="360" y="758"/>
                  </a:lnTo>
                  <a:lnTo>
                    <a:pt x="360" y="758"/>
                  </a:lnTo>
                  <a:lnTo>
                    <a:pt x="379" y="682"/>
                  </a:lnTo>
                  <a:lnTo>
                    <a:pt x="436" y="625"/>
                  </a:lnTo>
                  <a:lnTo>
                    <a:pt x="474" y="568"/>
                  </a:lnTo>
                  <a:lnTo>
                    <a:pt x="531" y="512"/>
                  </a:lnTo>
                  <a:lnTo>
                    <a:pt x="606" y="493"/>
                  </a:lnTo>
                  <a:lnTo>
                    <a:pt x="663" y="455"/>
                  </a:lnTo>
                  <a:lnTo>
                    <a:pt x="758" y="455"/>
                  </a:lnTo>
                  <a:lnTo>
                    <a:pt x="833" y="455"/>
                  </a:lnTo>
                  <a:lnTo>
                    <a:pt x="833" y="455"/>
                  </a:lnTo>
                  <a:lnTo>
                    <a:pt x="985" y="493"/>
                  </a:lnTo>
                  <a:lnTo>
                    <a:pt x="1136" y="530"/>
                  </a:lnTo>
                  <a:lnTo>
                    <a:pt x="1287" y="606"/>
                  </a:lnTo>
                  <a:lnTo>
                    <a:pt x="1420" y="701"/>
                  </a:lnTo>
                  <a:lnTo>
                    <a:pt x="1552" y="795"/>
                  </a:lnTo>
                  <a:lnTo>
                    <a:pt x="1666" y="909"/>
                  </a:lnTo>
                  <a:lnTo>
                    <a:pt x="1761" y="1041"/>
                  </a:lnTo>
                  <a:lnTo>
                    <a:pt x="1855" y="1174"/>
                  </a:lnTo>
                  <a:lnTo>
                    <a:pt x="1855" y="1174"/>
                  </a:lnTo>
                  <a:lnTo>
                    <a:pt x="1912" y="1250"/>
                  </a:lnTo>
                  <a:lnTo>
                    <a:pt x="1912" y="1250"/>
                  </a:lnTo>
                  <a:lnTo>
                    <a:pt x="1855" y="1231"/>
                  </a:lnTo>
                  <a:lnTo>
                    <a:pt x="1855" y="1231"/>
                  </a:lnTo>
                  <a:lnTo>
                    <a:pt x="1704" y="1155"/>
                  </a:lnTo>
                  <a:lnTo>
                    <a:pt x="1628" y="1136"/>
                  </a:lnTo>
                  <a:lnTo>
                    <a:pt x="1533" y="1136"/>
                  </a:lnTo>
                  <a:lnTo>
                    <a:pt x="1458" y="1136"/>
                  </a:lnTo>
                  <a:lnTo>
                    <a:pt x="1382" y="1155"/>
                  </a:lnTo>
                  <a:lnTo>
                    <a:pt x="1287" y="1174"/>
                  </a:lnTo>
                  <a:lnTo>
                    <a:pt x="1212" y="1231"/>
                  </a:lnTo>
                  <a:lnTo>
                    <a:pt x="1212" y="1231"/>
                  </a:lnTo>
                  <a:lnTo>
                    <a:pt x="1136" y="1287"/>
                  </a:lnTo>
                  <a:lnTo>
                    <a:pt x="1079" y="1344"/>
                  </a:lnTo>
                  <a:lnTo>
                    <a:pt x="985" y="1477"/>
                  </a:lnTo>
                  <a:lnTo>
                    <a:pt x="947" y="1628"/>
                  </a:lnTo>
                  <a:lnTo>
                    <a:pt x="928" y="1779"/>
                  </a:lnTo>
                  <a:lnTo>
                    <a:pt x="947" y="1950"/>
                  </a:lnTo>
                  <a:lnTo>
                    <a:pt x="1004" y="2101"/>
                  </a:lnTo>
                  <a:lnTo>
                    <a:pt x="1079" y="2252"/>
                  </a:lnTo>
                  <a:lnTo>
                    <a:pt x="1174" y="2385"/>
                  </a:lnTo>
                  <a:lnTo>
                    <a:pt x="1174" y="2385"/>
                  </a:lnTo>
                  <a:lnTo>
                    <a:pt x="1306" y="2517"/>
                  </a:lnTo>
                  <a:lnTo>
                    <a:pt x="1439" y="2631"/>
                  </a:lnTo>
                  <a:lnTo>
                    <a:pt x="1590" y="2726"/>
                  </a:lnTo>
                  <a:lnTo>
                    <a:pt x="1761" y="2801"/>
                  </a:lnTo>
                  <a:lnTo>
                    <a:pt x="1931" y="2839"/>
                  </a:lnTo>
                  <a:lnTo>
                    <a:pt x="2120" y="2858"/>
                  </a:lnTo>
                  <a:lnTo>
                    <a:pt x="2290" y="2839"/>
                  </a:lnTo>
                  <a:lnTo>
                    <a:pt x="2366" y="2801"/>
                  </a:lnTo>
                  <a:lnTo>
                    <a:pt x="2461" y="2763"/>
                  </a:lnTo>
                  <a:lnTo>
                    <a:pt x="2461" y="2763"/>
                  </a:lnTo>
                  <a:lnTo>
                    <a:pt x="2499" y="2744"/>
                  </a:lnTo>
                  <a:lnTo>
                    <a:pt x="2517" y="2688"/>
                  </a:lnTo>
                  <a:lnTo>
                    <a:pt x="2517" y="2650"/>
                  </a:lnTo>
                  <a:lnTo>
                    <a:pt x="2517" y="2612"/>
                  </a:lnTo>
                  <a:lnTo>
                    <a:pt x="2499" y="2574"/>
                  </a:lnTo>
                  <a:lnTo>
                    <a:pt x="2461" y="2536"/>
                  </a:lnTo>
                  <a:lnTo>
                    <a:pt x="2423" y="2517"/>
                  </a:lnTo>
                  <a:lnTo>
                    <a:pt x="2366" y="2498"/>
                  </a:lnTo>
                  <a:lnTo>
                    <a:pt x="2366" y="2498"/>
                  </a:lnTo>
                  <a:lnTo>
                    <a:pt x="2158" y="2498"/>
                  </a:lnTo>
                  <a:lnTo>
                    <a:pt x="1931" y="2480"/>
                  </a:lnTo>
                  <a:lnTo>
                    <a:pt x="1836" y="2442"/>
                  </a:lnTo>
                  <a:lnTo>
                    <a:pt x="1742" y="2404"/>
                  </a:lnTo>
                  <a:lnTo>
                    <a:pt x="1647" y="2347"/>
                  </a:lnTo>
                  <a:lnTo>
                    <a:pt x="1552" y="2290"/>
                  </a:lnTo>
                  <a:lnTo>
                    <a:pt x="1552" y="2290"/>
                  </a:lnTo>
                  <a:lnTo>
                    <a:pt x="1439" y="2158"/>
                  </a:lnTo>
                  <a:lnTo>
                    <a:pt x="1325" y="2025"/>
                  </a:lnTo>
                  <a:lnTo>
                    <a:pt x="1287" y="1931"/>
                  </a:lnTo>
                  <a:lnTo>
                    <a:pt x="1269" y="1855"/>
                  </a:lnTo>
                  <a:lnTo>
                    <a:pt x="1269" y="1760"/>
                  </a:lnTo>
                  <a:lnTo>
                    <a:pt x="1287" y="1685"/>
                  </a:lnTo>
                  <a:lnTo>
                    <a:pt x="1287" y="1685"/>
                  </a:lnTo>
                  <a:lnTo>
                    <a:pt x="1325" y="1628"/>
                  </a:lnTo>
                  <a:lnTo>
                    <a:pt x="1363" y="1571"/>
                  </a:lnTo>
                  <a:lnTo>
                    <a:pt x="1420" y="1533"/>
                  </a:lnTo>
                  <a:lnTo>
                    <a:pt x="1496" y="1514"/>
                  </a:lnTo>
                  <a:lnTo>
                    <a:pt x="1496" y="1514"/>
                  </a:lnTo>
                  <a:lnTo>
                    <a:pt x="1552" y="1533"/>
                  </a:lnTo>
                  <a:lnTo>
                    <a:pt x="1609" y="1571"/>
                  </a:lnTo>
                  <a:lnTo>
                    <a:pt x="1723" y="1647"/>
                  </a:lnTo>
                  <a:lnTo>
                    <a:pt x="1723" y="1647"/>
                  </a:lnTo>
                  <a:lnTo>
                    <a:pt x="1817" y="1704"/>
                  </a:lnTo>
                  <a:lnTo>
                    <a:pt x="1912" y="1723"/>
                  </a:lnTo>
                  <a:lnTo>
                    <a:pt x="2007" y="1742"/>
                  </a:lnTo>
                  <a:lnTo>
                    <a:pt x="2101" y="1742"/>
                  </a:lnTo>
                  <a:lnTo>
                    <a:pt x="2196" y="1723"/>
                  </a:lnTo>
                  <a:lnTo>
                    <a:pt x="2290" y="1685"/>
                  </a:lnTo>
                  <a:lnTo>
                    <a:pt x="2366" y="1609"/>
                  </a:lnTo>
                  <a:lnTo>
                    <a:pt x="2423" y="1533"/>
                  </a:lnTo>
                  <a:lnTo>
                    <a:pt x="2423" y="1533"/>
                  </a:lnTo>
                  <a:lnTo>
                    <a:pt x="2442" y="1439"/>
                  </a:lnTo>
                  <a:lnTo>
                    <a:pt x="2442" y="1344"/>
                  </a:lnTo>
                  <a:lnTo>
                    <a:pt x="2423" y="1250"/>
                  </a:lnTo>
                  <a:lnTo>
                    <a:pt x="2385" y="1155"/>
                  </a:lnTo>
                  <a:lnTo>
                    <a:pt x="2309" y="985"/>
                  </a:lnTo>
                  <a:lnTo>
                    <a:pt x="2196" y="833"/>
                  </a:lnTo>
                  <a:lnTo>
                    <a:pt x="2196" y="833"/>
                  </a:lnTo>
                  <a:lnTo>
                    <a:pt x="2082" y="682"/>
                  </a:lnTo>
                  <a:lnTo>
                    <a:pt x="1969" y="549"/>
                  </a:lnTo>
                  <a:lnTo>
                    <a:pt x="1817" y="417"/>
                  </a:lnTo>
                  <a:lnTo>
                    <a:pt x="1685" y="303"/>
                  </a:lnTo>
                  <a:lnTo>
                    <a:pt x="1685" y="303"/>
                  </a:lnTo>
                  <a:lnTo>
                    <a:pt x="1515" y="209"/>
                  </a:lnTo>
                  <a:lnTo>
                    <a:pt x="1325" y="114"/>
                  </a:lnTo>
                  <a:lnTo>
                    <a:pt x="1136" y="38"/>
                  </a:lnTo>
                  <a:lnTo>
                    <a:pt x="947" y="1"/>
                  </a:lnTo>
                  <a:lnTo>
                    <a:pt x="758" y="1"/>
                  </a:lnTo>
                  <a:lnTo>
                    <a:pt x="663" y="1"/>
                  </a:lnTo>
                  <a:lnTo>
                    <a:pt x="568" y="38"/>
                  </a:lnTo>
                  <a:lnTo>
                    <a:pt x="474" y="57"/>
                  </a:lnTo>
                  <a:lnTo>
                    <a:pt x="398" y="114"/>
                  </a:lnTo>
                  <a:lnTo>
                    <a:pt x="303" y="171"/>
                  </a:lnTo>
                  <a:lnTo>
                    <a:pt x="228" y="247"/>
                  </a:lnTo>
                  <a:lnTo>
                    <a:pt x="228" y="247"/>
                  </a:lnTo>
                  <a:lnTo>
                    <a:pt x="114" y="417"/>
                  </a:lnTo>
                  <a:lnTo>
                    <a:pt x="39" y="587"/>
                  </a:lnTo>
                  <a:lnTo>
                    <a:pt x="1" y="776"/>
                  </a:lnTo>
                  <a:lnTo>
                    <a:pt x="1" y="985"/>
                  </a:lnTo>
                  <a:lnTo>
                    <a:pt x="1" y="985"/>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3" name="Google Shape;2413;p28"/>
            <p:cNvSpPr/>
            <p:nvPr/>
          </p:nvSpPr>
          <p:spPr>
            <a:xfrm>
              <a:off x="1971013" y="3792335"/>
              <a:ext cx="351065" cy="356353"/>
            </a:xfrm>
            <a:custGeom>
              <a:avLst/>
              <a:gdLst/>
              <a:ahLst/>
              <a:cxnLst/>
              <a:rect l="l" t="t" r="r" b="b"/>
              <a:pathLst>
                <a:path w="12547" h="12736" extrusionOk="0">
                  <a:moveTo>
                    <a:pt x="10124" y="2858"/>
                  </a:moveTo>
                  <a:lnTo>
                    <a:pt x="10124" y="2858"/>
                  </a:lnTo>
                  <a:lnTo>
                    <a:pt x="10711" y="3331"/>
                  </a:lnTo>
                  <a:lnTo>
                    <a:pt x="11240" y="3766"/>
                  </a:lnTo>
                  <a:lnTo>
                    <a:pt x="11467" y="3993"/>
                  </a:lnTo>
                  <a:lnTo>
                    <a:pt x="11676" y="4220"/>
                  </a:lnTo>
                  <a:lnTo>
                    <a:pt x="11846" y="4428"/>
                  </a:lnTo>
                  <a:lnTo>
                    <a:pt x="12016" y="4674"/>
                  </a:lnTo>
                  <a:lnTo>
                    <a:pt x="12168" y="4901"/>
                  </a:lnTo>
                  <a:lnTo>
                    <a:pt x="12281" y="5166"/>
                  </a:lnTo>
                  <a:lnTo>
                    <a:pt x="12395" y="5431"/>
                  </a:lnTo>
                  <a:lnTo>
                    <a:pt x="12470" y="5715"/>
                  </a:lnTo>
                  <a:lnTo>
                    <a:pt x="12527" y="6018"/>
                  </a:lnTo>
                  <a:lnTo>
                    <a:pt x="12546" y="6358"/>
                  </a:lnTo>
                  <a:lnTo>
                    <a:pt x="12546" y="6699"/>
                  </a:lnTo>
                  <a:lnTo>
                    <a:pt x="12527" y="7096"/>
                  </a:lnTo>
                  <a:lnTo>
                    <a:pt x="12527" y="7096"/>
                  </a:lnTo>
                  <a:lnTo>
                    <a:pt x="12470" y="7891"/>
                  </a:lnTo>
                  <a:lnTo>
                    <a:pt x="12395" y="8534"/>
                  </a:lnTo>
                  <a:lnTo>
                    <a:pt x="12395" y="8534"/>
                  </a:lnTo>
                  <a:lnTo>
                    <a:pt x="12300" y="9026"/>
                  </a:lnTo>
                  <a:lnTo>
                    <a:pt x="12168" y="9537"/>
                  </a:lnTo>
                  <a:lnTo>
                    <a:pt x="12092" y="9764"/>
                  </a:lnTo>
                  <a:lnTo>
                    <a:pt x="11997" y="10010"/>
                  </a:lnTo>
                  <a:lnTo>
                    <a:pt x="11903" y="10237"/>
                  </a:lnTo>
                  <a:lnTo>
                    <a:pt x="11770" y="10446"/>
                  </a:lnTo>
                  <a:lnTo>
                    <a:pt x="11770" y="10446"/>
                  </a:lnTo>
                  <a:lnTo>
                    <a:pt x="11562" y="10729"/>
                  </a:lnTo>
                  <a:lnTo>
                    <a:pt x="11316" y="10994"/>
                  </a:lnTo>
                  <a:lnTo>
                    <a:pt x="11070" y="11221"/>
                  </a:lnTo>
                  <a:lnTo>
                    <a:pt x="10786" y="11430"/>
                  </a:lnTo>
                  <a:lnTo>
                    <a:pt x="10483" y="11619"/>
                  </a:lnTo>
                  <a:lnTo>
                    <a:pt x="10162" y="11770"/>
                  </a:lnTo>
                  <a:lnTo>
                    <a:pt x="9840" y="11922"/>
                  </a:lnTo>
                  <a:lnTo>
                    <a:pt x="9518" y="12054"/>
                  </a:lnTo>
                  <a:lnTo>
                    <a:pt x="9518" y="12054"/>
                  </a:lnTo>
                  <a:lnTo>
                    <a:pt x="9083" y="12224"/>
                  </a:lnTo>
                  <a:lnTo>
                    <a:pt x="8629" y="12357"/>
                  </a:lnTo>
                  <a:lnTo>
                    <a:pt x="8194" y="12470"/>
                  </a:lnTo>
                  <a:lnTo>
                    <a:pt x="7721" y="12565"/>
                  </a:lnTo>
                  <a:lnTo>
                    <a:pt x="7267" y="12641"/>
                  </a:lnTo>
                  <a:lnTo>
                    <a:pt x="6812" y="12697"/>
                  </a:lnTo>
                  <a:lnTo>
                    <a:pt x="6339" y="12716"/>
                  </a:lnTo>
                  <a:lnTo>
                    <a:pt x="5885" y="12735"/>
                  </a:lnTo>
                  <a:lnTo>
                    <a:pt x="5412" y="12716"/>
                  </a:lnTo>
                  <a:lnTo>
                    <a:pt x="4958" y="12660"/>
                  </a:lnTo>
                  <a:lnTo>
                    <a:pt x="4504" y="12603"/>
                  </a:lnTo>
                  <a:lnTo>
                    <a:pt x="4050" y="12508"/>
                  </a:lnTo>
                  <a:lnTo>
                    <a:pt x="3615" y="12376"/>
                  </a:lnTo>
                  <a:lnTo>
                    <a:pt x="3179" y="12224"/>
                  </a:lnTo>
                  <a:lnTo>
                    <a:pt x="2744" y="12054"/>
                  </a:lnTo>
                  <a:lnTo>
                    <a:pt x="2328" y="11846"/>
                  </a:lnTo>
                  <a:lnTo>
                    <a:pt x="2328" y="11846"/>
                  </a:lnTo>
                  <a:lnTo>
                    <a:pt x="2101" y="11713"/>
                  </a:lnTo>
                  <a:lnTo>
                    <a:pt x="1874" y="11562"/>
                  </a:lnTo>
                  <a:lnTo>
                    <a:pt x="1647" y="11392"/>
                  </a:lnTo>
                  <a:lnTo>
                    <a:pt x="1419" y="11203"/>
                  </a:lnTo>
                  <a:lnTo>
                    <a:pt x="1211" y="11013"/>
                  </a:lnTo>
                  <a:lnTo>
                    <a:pt x="1022" y="10805"/>
                  </a:lnTo>
                  <a:lnTo>
                    <a:pt x="852" y="10597"/>
                  </a:lnTo>
                  <a:lnTo>
                    <a:pt x="719" y="10370"/>
                  </a:lnTo>
                  <a:lnTo>
                    <a:pt x="719" y="10370"/>
                  </a:lnTo>
                  <a:lnTo>
                    <a:pt x="606" y="10162"/>
                  </a:lnTo>
                  <a:lnTo>
                    <a:pt x="511" y="9916"/>
                  </a:lnTo>
                  <a:lnTo>
                    <a:pt x="436" y="9651"/>
                  </a:lnTo>
                  <a:lnTo>
                    <a:pt x="360" y="9367"/>
                  </a:lnTo>
                  <a:lnTo>
                    <a:pt x="265" y="8818"/>
                  </a:lnTo>
                  <a:lnTo>
                    <a:pt x="190" y="8307"/>
                  </a:lnTo>
                  <a:lnTo>
                    <a:pt x="190" y="8307"/>
                  </a:lnTo>
                  <a:lnTo>
                    <a:pt x="38" y="7115"/>
                  </a:lnTo>
                  <a:lnTo>
                    <a:pt x="38" y="7115"/>
                  </a:lnTo>
                  <a:lnTo>
                    <a:pt x="0" y="6680"/>
                  </a:lnTo>
                  <a:lnTo>
                    <a:pt x="0" y="6264"/>
                  </a:lnTo>
                  <a:lnTo>
                    <a:pt x="38" y="5904"/>
                  </a:lnTo>
                  <a:lnTo>
                    <a:pt x="95" y="5545"/>
                  </a:lnTo>
                  <a:lnTo>
                    <a:pt x="190" y="5204"/>
                  </a:lnTo>
                  <a:lnTo>
                    <a:pt x="303" y="4901"/>
                  </a:lnTo>
                  <a:lnTo>
                    <a:pt x="454" y="4599"/>
                  </a:lnTo>
                  <a:lnTo>
                    <a:pt x="625" y="4334"/>
                  </a:lnTo>
                  <a:lnTo>
                    <a:pt x="814" y="4050"/>
                  </a:lnTo>
                  <a:lnTo>
                    <a:pt x="1041" y="3804"/>
                  </a:lnTo>
                  <a:lnTo>
                    <a:pt x="1306" y="3558"/>
                  </a:lnTo>
                  <a:lnTo>
                    <a:pt x="1571" y="3312"/>
                  </a:lnTo>
                  <a:lnTo>
                    <a:pt x="1874" y="3066"/>
                  </a:lnTo>
                  <a:lnTo>
                    <a:pt x="2195" y="2839"/>
                  </a:lnTo>
                  <a:lnTo>
                    <a:pt x="2914" y="2347"/>
                  </a:lnTo>
                  <a:lnTo>
                    <a:pt x="6529" y="0"/>
                  </a:lnTo>
                  <a:lnTo>
                    <a:pt x="10124" y="2858"/>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4" name="Google Shape;2414;p28"/>
            <p:cNvSpPr/>
            <p:nvPr/>
          </p:nvSpPr>
          <p:spPr>
            <a:xfrm>
              <a:off x="1971013" y="3792335"/>
              <a:ext cx="351065" cy="356353"/>
            </a:xfrm>
            <a:custGeom>
              <a:avLst/>
              <a:gdLst/>
              <a:ahLst/>
              <a:cxnLst/>
              <a:rect l="l" t="t" r="r" b="b"/>
              <a:pathLst>
                <a:path w="12547" h="12736" fill="none" extrusionOk="0">
                  <a:moveTo>
                    <a:pt x="10124" y="2858"/>
                  </a:moveTo>
                  <a:lnTo>
                    <a:pt x="10124" y="2858"/>
                  </a:lnTo>
                  <a:lnTo>
                    <a:pt x="10711" y="3331"/>
                  </a:lnTo>
                  <a:lnTo>
                    <a:pt x="11240" y="3766"/>
                  </a:lnTo>
                  <a:lnTo>
                    <a:pt x="11467" y="3993"/>
                  </a:lnTo>
                  <a:lnTo>
                    <a:pt x="11676" y="4220"/>
                  </a:lnTo>
                  <a:lnTo>
                    <a:pt x="11846" y="4428"/>
                  </a:lnTo>
                  <a:lnTo>
                    <a:pt x="12016" y="4674"/>
                  </a:lnTo>
                  <a:lnTo>
                    <a:pt x="12168" y="4901"/>
                  </a:lnTo>
                  <a:lnTo>
                    <a:pt x="12281" y="5166"/>
                  </a:lnTo>
                  <a:lnTo>
                    <a:pt x="12395" y="5431"/>
                  </a:lnTo>
                  <a:lnTo>
                    <a:pt x="12470" y="5715"/>
                  </a:lnTo>
                  <a:lnTo>
                    <a:pt x="12527" y="6018"/>
                  </a:lnTo>
                  <a:lnTo>
                    <a:pt x="12546" y="6358"/>
                  </a:lnTo>
                  <a:lnTo>
                    <a:pt x="12546" y="6699"/>
                  </a:lnTo>
                  <a:lnTo>
                    <a:pt x="12527" y="7096"/>
                  </a:lnTo>
                  <a:lnTo>
                    <a:pt x="12527" y="7096"/>
                  </a:lnTo>
                  <a:lnTo>
                    <a:pt x="12470" y="7891"/>
                  </a:lnTo>
                  <a:lnTo>
                    <a:pt x="12395" y="8534"/>
                  </a:lnTo>
                  <a:lnTo>
                    <a:pt x="12395" y="8534"/>
                  </a:lnTo>
                  <a:lnTo>
                    <a:pt x="12300" y="9026"/>
                  </a:lnTo>
                  <a:lnTo>
                    <a:pt x="12168" y="9537"/>
                  </a:lnTo>
                  <a:lnTo>
                    <a:pt x="12092" y="9764"/>
                  </a:lnTo>
                  <a:lnTo>
                    <a:pt x="11997" y="10010"/>
                  </a:lnTo>
                  <a:lnTo>
                    <a:pt x="11903" y="10237"/>
                  </a:lnTo>
                  <a:lnTo>
                    <a:pt x="11770" y="10446"/>
                  </a:lnTo>
                  <a:lnTo>
                    <a:pt x="11770" y="10446"/>
                  </a:lnTo>
                  <a:lnTo>
                    <a:pt x="11562" y="10729"/>
                  </a:lnTo>
                  <a:lnTo>
                    <a:pt x="11316" y="10994"/>
                  </a:lnTo>
                  <a:lnTo>
                    <a:pt x="11070" y="11221"/>
                  </a:lnTo>
                  <a:lnTo>
                    <a:pt x="10786" y="11430"/>
                  </a:lnTo>
                  <a:lnTo>
                    <a:pt x="10483" y="11619"/>
                  </a:lnTo>
                  <a:lnTo>
                    <a:pt x="10162" y="11770"/>
                  </a:lnTo>
                  <a:lnTo>
                    <a:pt x="9840" y="11922"/>
                  </a:lnTo>
                  <a:lnTo>
                    <a:pt x="9518" y="12054"/>
                  </a:lnTo>
                  <a:lnTo>
                    <a:pt x="9518" y="12054"/>
                  </a:lnTo>
                  <a:lnTo>
                    <a:pt x="9083" y="12224"/>
                  </a:lnTo>
                  <a:lnTo>
                    <a:pt x="8629" y="12357"/>
                  </a:lnTo>
                  <a:lnTo>
                    <a:pt x="8194" y="12470"/>
                  </a:lnTo>
                  <a:lnTo>
                    <a:pt x="7721" y="12565"/>
                  </a:lnTo>
                  <a:lnTo>
                    <a:pt x="7267" y="12641"/>
                  </a:lnTo>
                  <a:lnTo>
                    <a:pt x="6812" y="12697"/>
                  </a:lnTo>
                  <a:lnTo>
                    <a:pt x="6339" y="12716"/>
                  </a:lnTo>
                  <a:lnTo>
                    <a:pt x="5885" y="12735"/>
                  </a:lnTo>
                  <a:lnTo>
                    <a:pt x="5412" y="12716"/>
                  </a:lnTo>
                  <a:lnTo>
                    <a:pt x="4958" y="12660"/>
                  </a:lnTo>
                  <a:lnTo>
                    <a:pt x="4504" y="12603"/>
                  </a:lnTo>
                  <a:lnTo>
                    <a:pt x="4050" y="12508"/>
                  </a:lnTo>
                  <a:lnTo>
                    <a:pt x="3615" y="12376"/>
                  </a:lnTo>
                  <a:lnTo>
                    <a:pt x="3179" y="12224"/>
                  </a:lnTo>
                  <a:lnTo>
                    <a:pt x="2744" y="12054"/>
                  </a:lnTo>
                  <a:lnTo>
                    <a:pt x="2328" y="11846"/>
                  </a:lnTo>
                  <a:lnTo>
                    <a:pt x="2328" y="11846"/>
                  </a:lnTo>
                  <a:lnTo>
                    <a:pt x="2101" y="11713"/>
                  </a:lnTo>
                  <a:lnTo>
                    <a:pt x="1874" y="11562"/>
                  </a:lnTo>
                  <a:lnTo>
                    <a:pt x="1647" y="11392"/>
                  </a:lnTo>
                  <a:lnTo>
                    <a:pt x="1419" y="11203"/>
                  </a:lnTo>
                  <a:lnTo>
                    <a:pt x="1211" y="11013"/>
                  </a:lnTo>
                  <a:lnTo>
                    <a:pt x="1022" y="10805"/>
                  </a:lnTo>
                  <a:lnTo>
                    <a:pt x="852" y="10597"/>
                  </a:lnTo>
                  <a:lnTo>
                    <a:pt x="719" y="10370"/>
                  </a:lnTo>
                  <a:lnTo>
                    <a:pt x="719" y="10370"/>
                  </a:lnTo>
                  <a:lnTo>
                    <a:pt x="606" y="10162"/>
                  </a:lnTo>
                  <a:lnTo>
                    <a:pt x="511" y="9916"/>
                  </a:lnTo>
                  <a:lnTo>
                    <a:pt x="436" y="9651"/>
                  </a:lnTo>
                  <a:lnTo>
                    <a:pt x="360" y="9367"/>
                  </a:lnTo>
                  <a:lnTo>
                    <a:pt x="265" y="8818"/>
                  </a:lnTo>
                  <a:lnTo>
                    <a:pt x="190" y="8307"/>
                  </a:lnTo>
                  <a:lnTo>
                    <a:pt x="190" y="8307"/>
                  </a:lnTo>
                  <a:lnTo>
                    <a:pt x="38" y="7115"/>
                  </a:lnTo>
                  <a:lnTo>
                    <a:pt x="38" y="7115"/>
                  </a:lnTo>
                  <a:lnTo>
                    <a:pt x="0" y="6680"/>
                  </a:lnTo>
                  <a:lnTo>
                    <a:pt x="0" y="6264"/>
                  </a:lnTo>
                  <a:lnTo>
                    <a:pt x="38" y="5904"/>
                  </a:lnTo>
                  <a:lnTo>
                    <a:pt x="95" y="5545"/>
                  </a:lnTo>
                  <a:lnTo>
                    <a:pt x="190" y="5204"/>
                  </a:lnTo>
                  <a:lnTo>
                    <a:pt x="303" y="4901"/>
                  </a:lnTo>
                  <a:lnTo>
                    <a:pt x="454" y="4599"/>
                  </a:lnTo>
                  <a:lnTo>
                    <a:pt x="625" y="4334"/>
                  </a:lnTo>
                  <a:lnTo>
                    <a:pt x="814" y="4050"/>
                  </a:lnTo>
                  <a:lnTo>
                    <a:pt x="1041" y="3804"/>
                  </a:lnTo>
                  <a:lnTo>
                    <a:pt x="1306" y="3558"/>
                  </a:lnTo>
                  <a:lnTo>
                    <a:pt x="1571" y="3312"/>
                  </a:lnTo>
                  <a:lnTo>
                    <a:pt x="1874" y="3066"/>
                  </a:lnTo>
                  <a:lnTo>
                    <a:pt x="2195" y="2839"/>
                  </a:lnTo>
                  <a:lnTo>
                    <a:pt x="2914" y="2347"/>
                  </a:lnTo>
                  <a:lnTo>
                    <a:pt x="6529" y="0"/>
                  </a:lnTo>
                  <a:lnTo>
                    <a:pt x="10124" y="285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5" name="Google Shape;2415;p28"/>
            <p:cNvSpPr/>
            <p:nvPr/>
          </p:nvSpPr>
          <p:spPr>
            <a:xfrm>
              <a:off x="2347460" y="3890266"/>
              <a:ext cx="560" cy="560"/>
            </a:xfrm>
            <a:custGeom>
              <a:avLst/>
              <a:gdLst/>
              <a:ahLst/>
              <a:cxnLst/>
              <a:rect l="l" t="t" r="r" b="b"/>
              <a:pathLst>
                <a:path w="20" h="20" extrusionOk="0">
                  <a:moveTo>
                    <a:pt x="0" y="1"/>
                  </a:moveTo>
                  <a:lnTo>
                    <a:pt x="0" y="1"/>
                  </a:lnTo>
                  <a:lnTo>
                    <a:pt x="19" y="20"/>
                  </a:lnTo>
                  <a:lnTo>
                    <a:pt x="0" y="20"/>
                  </a:lnTo>
                  <a:lnTo>
                    <a:pt x="0" y="20"/>
                  </a:lnTo>
                  <a:lnTo>
                    <a:pt x="0" y="1"/>
                  </a:lnTo>
                  <a:lnTo>
                    <a:pt x="0" y="1"/>
                  </a:lnTo>
                  <a:close/>
                </a:path>
              </a:pathLst>
            </a:custGeom>
            <a:solidFill>
              <a:srgbClr val="7529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6" name="Google Shape;2416;p28"/>
            <p:cNvSpPr/>
            <p:nvPr/>
          </p:nvSpPr>
          <p:spPr>
            <a:xfrm>
              <a:off x="2289205" y="3610713"/>
              <a:ext cx="146699" cy="144041"/>
            </a:xfrm>
            <a:custGeom>
              <a:avLst/>
              <a:gdLst/>
              <a:ahLst/>
              <a:cxnLst/>
              <a:rect l="l" t="t" r="r" b="b"/>
              <a:pathLst>
                <a:path w="5243" h="5148" extrusionOk="0">
                  <a:moveTo>
                    <a:pt x="1704" y="1"/>
                  </a:moveTo>
                  <a:lnTo>
                    <a:pt x="1571" y="39"/>
                  </a:lnTo>
                  <a:lnTo>
                    <a:pt x="1458" y="95"/>
                  </a:lnTo>
                  <a:lnTo>
                    <a:pt x="1344" y="171"/>
                  </a:lnTo>
                  <a:lnTo>
                    <a:pt x="1231" y="266"/>
                  </a:lnTo>
                  <a:lnTo>
                    <a:pt x="1136" y="398"/>
                  </a:lnTo>
                  <a:lnTo>
                    <a:pt x="1042" y="531"/>
                  </a:lnTo>
                  <a:lnTo>
                    <a:pt x="947" y="682"/>
                  </a:lnTo>
                  <a:lnTo>
                    <a:pt x="777" y="1023"/>
                  </a:lnTo>
                  <a:lnTo>
                    <a:pt x="625" y="1401"/>
                  </a:lnTo>
                  <a:lnTo>
                    <a:pt x="512" y="1817"/>
                  </a:lnTo>
                  <a:lnTo>
                    <a:pt x="398" y="2234"/>
                  </a:lnTo>
                  <a:lnTo>
                    <a:pt x="304" y="2669"/>
                  </a:lnTo>
                  <a:lnTo>
                    <a:pt x="228" y="3066"/>
                  </a:lnTo>
                  <a:lnTo>
                    <a:pt x="114" y="3804"/>
                  </a:lnTo>
                  <a:lnTo>
                    <a:pt x="58" y="4315"/>
                  </a:lnTo>
                  <a:lnTo>
                    <a:pt x="39" y="4523"/>
                  </a:lnTo>
                  <a:lnTo>
                    <a:pt x="20" y="4561"/>
                  </a:lnTo>
                  <a:lnTo>
                    <a:pt x="1" y="4618"/>
                  </a:lnTo>
                  <a:lnTo>
                    <a:pt x="1" y="4694"/>
                  </a:lnTo>
                  <a:lnTo>
                    <a:pt x="20" y="4788"/>
                  </a:lnTo>
                  <a:lnTo>
                    <a:pt x="77" y="4883"/>
                  </a:lnTo>
                  <a:lnTo>
                    <a:pt x="171" y="5015"/>
                  </a:lnTo>
                  <a:lnTo>
                    <a:pt x="323" y="5148"/>
                  </a:lnTo>
                  <a:lnTo>
                    <a:pt x="701" y="5148"/>
                  </a:lnTo>
                  <a:lnTo>
                    <a:pt x="1325" y="5129"/>
                  </a:lnTo>
                  <a:lnTo>
                    <a:pt x="2082" y="5091"/>
                  </a:lnTo>
                  <a:lnTo>
                    <a:pt x="2915" y="5034"/>
                  </a:lnTo>
                  <a:lnTo>
                    <a:pt x="3710" y="4940"/>
                  </a:lnTo>
                  <a:lnTo>
                    <a:pt x="4069" y="4902"/>
                  </a:lnTo>
                  <a:lnTo>
                    <a:pt x="4391" y="4826"/>
                  </a:lnTo>
                  <a:lnTo>
                    <a:pt x="4656" y="4769"/>
                  </a:lnTo>
                  <a:lnTo>
                    <a:pt x="4864" y="4694"/>
                  </a:lnTo>
                  <a:lnTo>
                    <a:pt x="4940" y="4656"/>
                  </a:lnTo>
                  <a:lnTo>
                    <a:pt x="5015" y="4618"/>
                  </a:lnTo>
                  <a:lnTo>
                    <a:pt x="5053" y="4561"/>
                  </a:lnTo>
                  <a:lnTo>
                    <a:pt x="5072" y="4523"/>
                  </a:lnTo>
                  <a:lnTo>
                    <a:pt x="5053" y="4429"/>
                  </a:lnTo>
                  <a:lnTo>
                    <a:pt x="5015" y="4334"/>
                  </a:lnTo>
                  <a:lnTo>
                    <a:pt x="4940" y="4258"/>
                  </a:lnTo>
                  <a:lnTo>
                    <a:pt x="4845" y="4183"/>
                  </a:lnTo>
                  <a:lnTo>
                    <a:pt x="4732" y="4126"/>
                  </a:lnTo>
                  <a:lnTo>
                    <a:pt x="4599" y="4069"/>
                  </a:lnTo>
                  <a:lnTo>
                    <a:pt x="4315" y="3956"/>
                  </a:lnTo>
                  <a:lnTo>
                    <a:pt x="4031" y="3880"/>
                  </a:lnTo>
                  <a:lnTo>
                    <a:pt x="3766" y="3804"/>
                  </a:lnTo>
                  <a:lnTo>
                    <a:pt x="3520" y="3766"/>
                  </a:lnTo>
                  <a:lnTo>
                    <a:pt x="3766" y="3710"/>
                  </a:lnTo>
                  <a:lnTo>
                    <a:pt x="4012" y="3653"/>
                  </a:lnTo>
                  <a:lnTo>
                    <a:pt x="4296" y="3558"/>
                  </a:lnTo>
                  <a:lnTo>
                    <a:pt x="4599" y="3464"/>
                  </a:lnTo>
                  <a:lnTo>
                    <a:pt x="4864" y="3350"/>
                  </a:lnTo>
                  <a:lnTo>
                    <a:pt x="4978" y="3274"/>
                  </a:lnTo>
                  <a:lnTo>
                    <a:pt x="5091" y="3199"/>
                  </a:lnTo>
                  <a:lnTo>
                    <a:pt x="5167" y="3123"/>
                  </a:lnTo>
                  <a:lnTo>
                    <a:pt x="5205" y="3047"/>
                  </a:lnTo>
                  <a:lnTo>
                    <a:pt x="5242" y="2972"/>
                  </a:lnTo>
                  <a:lnTo>
                    <a:pt x="5242" y="2896"/>
                  </a:lnTo>
                  <a:lnTo>
                    <a:pt x="5224" y="2820"/>
                  </a:lnTo>
                  <a:lnTo>
                    <a:pt x="5205" y="2764"/>
                  </a:lnTo>
                  <a:lnTo>
                    <a:pt x="5148" y="2707"/>
                  </a:lnTo>
                  <a:lnTo>
                    <a:pt x="5072" y="2650"/>
                  </a:lnTo>
                  <a:lnTo>
                    <a:pt x="4978" y="2593"/>
                  </a:lnTo>
                  <a:lnTo>
                    <a:pt x="4864" y="2555"/>
                  </a:lnTo>
                  <a:lnTo>
                    <a:pt x="4732" y="2536"/>
                  </a:lnTo>
                  <a:lnTo>
                    <a:pt x="4580" y="2518"/>
                  </a:lnTo>
                  <a:lnTo>
                    <a:pt x="4202" y="2499"/>
                  </a:lnTo>
                  <a:lnTo>
                    <a:pt x="3729" y="2536"/>
                  </a:lnTo>
                  <a:lnTo>
                    <a:pt x="3161" y="2612"/>
                  </a:lnTo>
                  <a:lnTo>
                    <a:pt x="3464" y="2196"/>
                  </a:lnTo>
                  <a:lnTo>
                    <a:pt x="3596" y="1988"/>
                  </a:lnTo>
                  <a:lnTo>
                    <a:pt x="3691" y="1798"/>
                  </a:lnTo>
                  <a:lnTo>
                    <a:pt x="3766" y="1590"/>
                  </a:lnTo>
                  <a:lnTo>
                    <a:pt x="3785" y="1496"/>
                  </a:lnTo>
                  <a:lnTo>
                    <a:pt x="3785" y="1401"/>
                  </a:lnTo>
                  <a:lnTo>
                    <a:pt x="3785" y="1306"/>
                  </a:lnTo>
                  <a:lnTo>
                    <a:pt x="3766" y="1231"/>
                  </a:lnTo>
                  <a:lnTo>
                    <a:pt x="3729" y="1155"/>
                  </a:lnTo>
                  <a:lnTo>
                    <a:pt x="3672" y="1079"/>
                  </a:lnTo>
                  <a:lnTo>
                    <a:pt x="3634" y="1042"/>
                  </a:lnTo>
                  <a:lnTo>
                    <a:pt x="3577" y="1023"/>
                  </a:lnTo>
                  <a:lnTo>
                    <a:pt x="3483" y="1004"/>
                  </a:lnTo>
                  <a:lnTo>
                    <a:pt x="3350" y="1004"/>
                  </a:lnTo>
                  <a:lnTo>
                    <a:pt x="3218" y="1042"/>
                  </a:lnTo>
                  <a:lnTo>
                    <a:pt x="3066" y="1098"/>
                  </a:lnTo>
                  <a:lnTo>
                    <a:pt x="2915" y="1174"/>
                  </a:lnTo>
                  <a:lnTo>
                    <a:pt x="2593" y="1363"/>
                  </a:lnTo>
                  <a:lnTo>
                    <a:pt x="2290" y="1571"/>
                  </a:lnTo>
                  <a:lnTo>
                    <a:pt x="2044" y="1761"/>
                  </a:lnTo>
                  <a:lnTo>
                    <a:pt x="1798" y="1950"/>
                  </a:lnTo>
                  <a:lnTo>
                    <a:pt x="1912" y="1647"/>
                  </a:lnTo>
                  <a:lnTo>
                    <a:pt x="2007" y="1344"/>
                  </a:lnTo>
                  <a:lnTo>
                    <a:pt x="2082" y="985"/>
                  </a:lnTo>
                  <a:lnTo>
                    <a:pt x="2120" y="796"/>
                  </a:lnTo>
                  <a:lnTo>
                    <a:pt x="2139" y="625"/>
                  </a:lnTo>
                  <a:lnTo>
                    <a:pt x="2158" y="455"/>
                  </a:lnTo>
                  <a:lnTo>
                    <a:pt x="2139" y="304"/>
                  </a:lnTo>
                  <a:lnTo>
                    <a:pt x="2101" y="190"/>
                  </a:lnTo>
                  <a:lnTo>
                    <a:pt x="2044" y="77"/>
                  </a:lnTo>
                  <a:lnTo>
                    <a:pt x="2007" y="39"/>
                  </a:lnTo>
                  <a:lnTo>
                    <a:pt x="1950" y="20"/>
                  </a:lnTo>
                  <a:lnTo>
                    <a:pt x="1893" y="1"/>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7" name="Google Shape;2417;p28"/>
            <p:cNvSpPr/>
            <p:nvPr/>
          </p:nvSpPr>
          <p:spPr>
            <a:xfrm>
              <a:off x="2274907" y="3730917"/>
              <a:ext cx="46643" cy="45020"/>
            </a:xfrm>
            <a:custGeom>
              <a:avLst/>
              <a:gdLst/>
              <a:ahLst/>
              <a:cxnLst/>
              <a:rect l="l" t="t" r="r" b="b"/>
              <a:pathLst>
                <a:path w="1667" h="1609" extrusionOk="0">
                  <a:moveTo>
                    <a:pt x="266" y="19"/>
                  </a:moveTo>
                  <a:lnTo>
                    <a:pt x="266" y="19"/>
                  </a:lnTo>
                  <a:lnTo>
                    <a:pt x="247" y="95"/>
                  </a:lnTo>
                  <a:lnTo>
                    <a:pt x="228" y="171"/>
                  </a:lnTo>
                  <a:lnTo>
                    <a:pt x="247" y="303"/>
                  </a:lnTo>
                  <a:lnTo>
                    <a:pt x="266" y="398"/>
                  </a:lnTo>
                  <a:lnTo>
                    <a:pt x="285" y="435"/>
                  </a:lnTo>
                  <a:lnTo>
                    <a:pt x="285" y="435"/>
                  </a:lnTo>
                  <a:lnTo>
                    <a:pt x="228" y="454"/>
                  </a:lnTo>
                  <a:lnTo>
                    <a:pt x="133" y="492"/>
                  </a:lnTo>
                  <a:lnTo>
                    <a:pt x="77" y="511"/>
                  </a:lnTo>
                  <a:lnTo>
                    <a:pt x="39" y="568"/>
                  </a:lnTo>
                  <a:lnTo>
                    <a:pt x="1" y="606"/>
                  </a:lnTo>
                  <a:lnTo>
                    <a:pt x="1" y="681"/>
                  </a:lnTo>
                  <a:lnTo>
                    <a:pt x="1" y="681"/>
                  </a:lnTo>
                  <a:lnTo>
                    <a:pt x="58" y="795"/>
                  </a:lnTo>
                  <a:lnTo>
                    <a:pt x="171" y="946"/>
                  </a:lnTo>
                  <a:lnTo>
                    <a:pt x="323" y="1117"/>
                  </a:lnTo>
                  <a:lnTo>
                    <a:pt x="512" y="1287"/>
                  </a:lnTo>
                  <a:lnTo>
                    <a:pt x="701" y="1438"/>
                  </a:lnTo>
                  <a:lnTo>
                    <a:pt x="871" y="1552"/>
                  </a:lnTo>
                  <a:lnTo>
                    <a:pt x="966" y="1590"/>
                  </a:lnTo>
                  <a:lnTo>
                    <a:pt x="1042" y="1609"/>
                  </a:lnTo>
                  <a:lnTo>
                    <a:pt x="1117" y="1609"/>
                  </a:lnTo>
                  <a:lnTo>
                    <a:pt x="1174" y="1590"/>
                  </a:lnTo>
                  <a:lnTo>
                    <a:pt x="1174" y="1590"/>
                  </a:lnTo>
                  <a:lnTo>
                    <a:pt x="1250" y="1514"/>
                  </a:lnTo>
                  <a:lnTo>
                    <a:pt x="1307" y="1438"/>
                  </a:lnTo>
                  <a:lnTo>
                    <a:pt x="1326" y="1363"/>
                  </a:lnTo>
                  <a:lnTo>
                    <a:pt x="1326" y="1287"/>
                  </a:lnTo>
                  <a:lnTo>
                    <a:pt x="1307" y="1173"/>
                  </a:lnTo>
                  <a:lnTo>
                    <a:pt x="1288" y="1136"/>
                  </a:lnTo>
                  <a:lnTo>
                    <a:pt x="1288" y="1136"/>
                  </a:lnTo>
                  <a:lnTo>
                    <a:pt x="1326" y="1155"/>
                  </a:lnTo>
                  <a:lnTo>
                    <a:pt x="1420" y="1173"/>
                  </a:lnTo>
                  <a:lnTo>
                    <a:pt x="1477" y="1155"/>
                  </a:lnTo>
                  <a:lnTo>
                    <a:pt x="1534" y="1136"/>
                  </a:lnTo>
                  <a:lnTo>
                    <a:pt x="1609" y="1079"/>
                  </a:lnTo>
                  <a:lnTo>
                    <a:pt x="1666" y="1003"/>
                  </a:lnTo>
                  <a:lnTo>
                    <a:pt x="1666" y="1003"/>
                  </a:lnTo>
                  <a:lnTo>
                    <a:pt x="1666" y="946"/>
                  </a:lnTo>
                  <a:lnTo>
                    <a:pt x="1647" y="871"/>
                  </a:lnTo>
                  <a:lnTo>
                    <a:pt x="1590" y="795"/>
                  </a:lnTo>
                  <a:lnTo>
                    <a:pt x="1515" y="700"/>
                  </a:lnTo>
                  <a:lnTo>
                    <a:pt x="1307" y="511"/>
                  </a:lnTo>
                  <a:lnTo>
                    <a:pt x="1042" y="341"/>
                  </a:lnTo>
                  <a:lnTo>
                    <a:pt x="777" y="171"/>
                  </a:lnTo>
                  <a:lnTo>
                    <a:pt x="531" y="57"/>
                  </a:lnTo>
                  <a:lnTo>
                    <a:pt x="436" y="19"/>
                  </a:lnTo>
                  <a:lnTo>
                    <a:pt x="342" y="0"/>
                  </a:lnTo>
                  <a:lnTo>
                    <a:pt x="285" y="0"/>
                  </a:lnTo>
                  <a:lnTo>
                    <a:pt x="266" y="19"/>
                  </a:lnTo>
                  <a:lnTo>
                    <a:pt x="266" y="19"/>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8" name="Google Shape;2418;p28"/>
            <p:cNvSpPr/>
            <p:nvPr/>
          </p:nvSpPr>
          <p:spPr>
            <a:xfrm>
              <a:off x="1842892" y="3631363"/>
              <a:ext cx="146671" cy="144573"/>
            </a:xfrm>
            <a:custGeom>
              <a:avLst/>
              <a:gdLst/>
              <a:ahLst/>
              <a:cxnLst/>
              <a:rect l="l" t="t" r="r" b="b"/>
              <a:pathLst>
                <a:path w="5242" h="5167" extrusionOk="0">
                  <a:moveTo>
                    <a:pt x="3406" y="1"/>
                  </a:moveTo>
                  <a:lnTo>
                    <a:pt x="3349" y="20"/>
                  </a:lnTo>
                  <a:lnTo>
                    <a:pt x="3293" y="39"/>
                  </a:lnTo>
                  <a:lnTo>
                    <a:pt x="3236" y="58"/>
                  </a:lnTo>
                  <a:lnTo>
                    <a:pt x="3198" y="95"/>
                  </a:lnTo>
                  <a:lnTo>
                    <a:pt x="3141" y="190"/>
                  </a:lnTo>
                  <a:lnTo>
                    <a:pt x="3103" y="322"/>
                  </a:lnTo>
                  <a:lnTo>
                    <a:pt x="3103" y="474"/>
                  </a:lnTo>
                  <a:lnTo>
                    <a:pt x="3103" y="644"/>
                  </a:lnTo>
                  <a:lnTo>
                    <a:pt x="3122" y="814"/>
                  </a:lnTo>
                  <a:lnTo>
                    <a:pt x="3160" y="985"/>
                  </a:lnTo>
                  <a:lnTo>
                    <a:pt x="3236" y="1344"/>
                  </a:lnTo>
                  <a:lnTo>
                    <a:pt x="3349" y="1666"/>
                  </a:lnTo>
                  <a:lnTo>
                    <a:pt x="3444" y="1969"/>
                  </a:lnTo>
                  <a:lnTo>
                    <a:pt x="3217" y="1761"/>
                  </a:lnTo>
                  <a:lnTo>
                    <a:pt x="2952" y="1571"/>
                  </a:lnTo>
                  <a:lnTo>
                    <a:pt x="2649" y="1382"/>
                  </a:lnTo>
                  <a:lnTo>
                    <a:pt x="2327" y="1193"/>
                  </a:lnTo>
                  <a:lnTo>
                    <a:pt x="2176" y="1117"/>
                  </a:lnTo>
                  <a:lnTo>
                    <a:pt x="2025" y="1060"/>
                  </a:lnTo>
                  <a:lnTo>
                    <a:pt x="1892" y="1023"/>
                  </a:lnTo>
                  <a:lnTo>
                    <a:pt x="1760" y="1004"/>
                  </a:lnTo>
                  <a:lnTo>
                    <a:pt x="1665" y="1023"/>
                  </a:lnTo>
                  <a:lnTo>
                    <a:pt x="1627" y="1060"/>
                  </a:lnTo>
                  <a:lnTo>
                    <a:pt x="1590" y="1079"/>
                  </a:lnTo>
                  <a:lnTo>
                    <a:pt x="1533" y="1155"/>
                  </a:lnTo>
                  <a:lnTo>
                    <a:pt x="1476" y="1250"/>
                  </a:lnTo>
                  <a:lnTo>
                    <a:pt x="1457" y="1325"/>
                  </a:lnTo>
                  <a:lnTo>
                    <a:pt x="1457" y="1420"/>
                  </a:lnTo>
                  <a:lnTo>
                    <a:pt x="1457" y="1515"/>
                  </a:lnTo>
                  <a:lnTo>
                    <a:pt x="1476" y="1609"/>
                  </a:lnTo>
                  <a:lnTo>
                    <a:pt x="1552" y="1798"/>
                  </a:lnTo>
                  <a:lnTo>
                    <a:pt x="1665" y="2007"/>
                  </a:lnTo>
                  <a:lnTo>
                    <a:pt x="1798" y="2215"/>
                  </a:lnTo>
                  <a:lnTo>
                    <a:pt x="2081" y="2631"/>
                  </a:lnTo>
                  <a:lnTo>
                    <a:pt x="1514" y="2555"/>
                  </a:lnTo>
                  <a:lnTo>
                    <a:pt x="1041" y="2518"/>
                  </a:lnTo>
                  <a:lnTo>
                    <a:pt x="662" y="2518"/>
                  </a:lnTo>
                  <a:lnTo>
                    <a:pt x="511" y="2536"/>
                  </a:lnTo>
                  <a:lnTo>
                    <a:pt x="378" y="2574"/>
                  </a:lnTo>
                  <a:lnTo>
                    <a:pt x="265" y="2612"/>
                  </a:lnTo>
                  <a:lnTo>
                    <a:pt x="170" y="2650"/>
                  </a:lnTo>
                  <a:lnTo>
                    <a:pt x="95" y="2707"/>
                  </a:lnTo>
                  <a:lnTo>
                    <a:pt x="57" y="2764"/>
                  </a:lnTo>
                  <a:lnTo>
                    <a:pt x="19" y="2839"/>
                  </a:lnTo>
                  <a:lnTo>
                    <a:pt x="0" y="2896"/>
                  </a:lnTo>
                  <a:lnTo>
                    <a:pt x="19" y="2972"/>
                  </a:lnTo>
                  <a:lnTo>
                    <a:pt x="38" y="3066"/>
                  </a:lnTo>
                  <a:lnTo>
                    <a:pt x="95" y="3142"/>
                  </a:lnTo>
                  <a:lnTo>
                    <a:pt x="170" y="3218"/>
                  </a:lnTo>
                  <a:lnTo>
                    <a:pt x="265" y="3293"/>
                  </a:lnTo>
                  <a:lnTo>
                    <a:pt x="378" y="3350"/>
                  </a:lnTo>
                  <a:lnTo>
                    <a:pt x="643" y="3483"/>
                  </a:lnTo>
                  <a:lnTo>
                    <a:pt x="946" y="3577"/>
                  </a:lnTo>
                  <a:lnTo>
                    <a:pt x="1230" y="3672"/>
                  </a:lnTo>
                  <a:lnTo>
                    <a:pt x="1495" y="3729"/>
                  </a:lnTo>
                  <a:lnTo>
                    <a:pt x="1722" y="3785"/>
                  </a:lnTo>
                  <a:lnTo>
                    <a:pt x="1476" y="3823"/>
                  </a:lnTo>
                  <a:lnTo>
                    <a:pt x="1211" y="3880"/>
                  </a:lnTo>
                  <a:lnTo>
                    <a:pt x="927" y="3975"/>
                  </a:lnTo>
                  <a:lnTo>
                    <a:pt x="643" y="4069"/>
                  </a:lnTo>
                  <a:lnTo>
                    <a:pt x="511" y="4126"/>
                  </a:lnTo>
                  <a:lnTo>
                    <a:pt x="397" y="4202"/>
                  </a:lnTo>
                  <a:lnTo>
                    <a:pt x="303" y="4277"/>
                  </a:lnTo>
                  <a:lnTo>
                    <a:pt x="227" y="4353"/>
                  </a:lnTo>
                  <a:lnTo>
                    <a:pt x="189" y="4448"/>
                  </a:lnTo>
                  <a:lnTo>
                    <a:pt x="189" y="4523"/>
                  </a:lnTo>
                  <a:lnTo>
                    <a:pt x="208" y="4580"/>
                  </a:lnTo>
                  <a:lnTo>
                    <a:pt x="246" y="4618"/>
                  </a:lnTo>
                  <a:lnTo>
                    <a:pt x="303" y="4656"/>
                  </a:lnTo>
                  <a:lnTo>
                    <a:pt x="378" y="4713"/>
                  </a:lnTo>
                  <a:lnTo>
                    <a:pt x="587" y="4788"/>
                  </a:lnTo>
                  <a:lnTo>
                    <a:pt x="870" y="4845"/>
                  </a:lnTo>
                  <a:lnTo>
                    <a:pt x="1173" y="4902"/>
                  </a:lnTo>
                  <a:lnTo>
                    <a:pt x="1552" y="4959"/>
                  </a:lnTo>
                  <a:lnTo>
                    <a:pt x="2327" y="5053"/>
                  </a:lnTo>
                  <a:lnTo>
                    <a:pt x="3160" y="5110"/>
                  </a:lnTo>
                  <a:lnTo>
                    <a:pt x="3917" y="5148"/>
                  </a:lnTo>
                  <a:lnTo>
                    <a:pt x="4541" y="5167"/>
                  </a:lnTo>
                  <a:lnTo>
                    <a:pt x="4920" y="5167"/>
                  </a:lnTo>
                  <a:lnTo>
                    <a:pt x="5071" y="5034"/>
                  </a:lnTo>
                  <a:lnTo>
                    <a:pt x="5166" y="4902"/>
                  </a:lnTo>
                  <a:lnTo>
                    <a:pt x="5223" y="4788"/>
                  </a:lnTo>
                  <a:lnTo>
                    <a:pt x="5242" y="4713"/>
                  </a:lnTo>
                  <a:lnTo>
                    <a:pt x="5242" y="4637"/>
                  </a:lnTo>
                  <a:lnTo>
                    <a:pt x="5223" y="4580"/>
                  </a:lnTo>
                  <a:lnTo>
                    <a:pt x="5204" y="4523"/>
                  </a:lnTo>
                  <a:lnTo>
                    <a:pt x="5185" y="4334"/>
                  </a:lnTo>
                  <a:lnTo>
                    <a:pt x="5128" y="3823"/>
                  </a:lnTo>
                  <a:lnTo>
                    <a:pt x="5015" y="3085"/>
                  </a:lnTo>
                  <a:lnTo>
                    <a:pt x="4939" y="2669"/>
                  </a:lnTo>
                  <a:lnTo>
                    <a:pt x="4844" y="2253"/>
                  </a:lnTo>
                  <a:lnTo>
                    <a:pt x="4750" y="1817"/>
                  </a:lnTo>
                  <a:lnTo>
                    <a:pt x="4617" y="1420"/>
                  </a:lnTo>
                  <a:lnTo>
                    <a:pt x="4466" y="1042"/>
                  </a:lnTo>
                  <a:lnTo>
                    <a:pt x="4295" y="701"/>
                  </a:lnTo>
                  <a:lnTo>
                    <a:pt x="4201" y="550"/>
                  </a:lnTo>
                  <a:lnTo>
                    <a:pt x="4106" y="398"/>
                  </a:lnTo>
                  <a:lnTo>
                    <a:pt x="4012" y="285"/>
                  </a:lnTo>
                  <a:lnTo>
                    <a:pt x="3898" y="190"/>
                  </a:lnTo>
                  <a:lnTo>
                    <a:pt x="3785" y="114"/>
                  </a:lnTo>
                  <a:lnTo>
                    <a:pt x="3671" y="58"/>
                  </a:lnTo>
                  <a:lnTo>
                    <a:pt x="3539" y="20"/>
                  </a:lnTo>
                  <a:lnTo>
                    <a:pt x="3406" y="1"/>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9" name="Google Shape;2419;p28"/>
            <p:cNvSpPr/>
            <p:nvPr/>
          </p:nvSpPr>
          <p:spPr>
            <a:xfrm>
              <a:off x="1959877" y="3745215"/>
              <a:ext cx="45048" cy="48210"/>
            </a:xfrm>
            <a:custGeom>
              <a:avLst/>
              <a:gdLst/>
              <a:ahLst/>
              <a:cxnLst/>
              <a:rect l="l" t="t" r="r" b="b"/>
              <a:pathLst>
                <a:path w="1610" h="1723" extrusionOk="0">
                  <a:moveTo>
                    <a:pt x="1269" y="19"/>
                  </a:moveTo>
                  <a:lnTo>
                    <a:pt x="1269" y="19"/>
                  </a:lnTo>
                  <a:lnTo>
                    <a:pt x="1288" y="95"/>
                  </a:lnTo>
                  <a:lnTo>
                    <a:pt x="1307" y="170"/>
                  </a:lnTo>
                  <a:lnTo>
                    <a:pt x="1326" y="303"/>
                  </a:lnTo>
                  <a:lnTo>
                    <a:pt x="1307" y="398"/>
                  </a:lnTo>
                  <a:lnTo>
                    <a:pt x="1307" y="416"/>
                  </a:lnTo>
                  <a:lnTo>
                    <a:pt x="1307" y="416"/>
                  </a:lnTo>
                  <a:lnTo>
                    <a:pt x="1344" y="435"/>
                  </a:lnTo>
                  <a:lnTo>
                    <a:pt x="1458" y="454"/>
                  </a:lnTo>
                  <a:lnTo>
                    <a:pt x="1515" y="473"/>
                  </a:lnTo>
                  <a:lnTo>
                    <a:pt x="1572" y="511"/>
                  </a:lnTo>
                  <a:lnTo>
                    <a:pt x="1590" y="568"/>
                  </a:lnTo>
                  <a:lnTo>
                    <a:pt x="1609" y="625"/>
                  </a:lnTo>
                  <a:lnTo>
                    <a:pt x="1609" y="625"/>
                  </a:lnTo>
                  <a:lnTo>
                    <a:pt x="1572" y="738"/>
                  </a:lnTo>
                  <a:lnTo>
                    <a:pt x="1496" y="908"/>
                  </a:lnTo>
                  <a:lnTo>
                    <a:pt x="1363" y="1098"/>
                  </a:lnTo>
                  <a:lnTo>
                    <a:pt x="1212" y="1287"/>
                  </a:lnTo>
                  <a:lnTo>
                    <a:pt x="1042" y="1476"/>
                  </a:lnTo>
                  <a:lnTo>
                    <a:pt x="890" y="1628"/>
                  </a:lnTo>
                  <a:lnTo>
                    <a:pt x="796" y="1665"/>
                  </a:lnTo>
                  <a:lnTo>
                    <a:pt x="739" y="1703"/>
                  </a:lnTo>
                  <a:lnTo>
                    <a:pt x="663" y="1722"/>
                  </a:lnTo>
                  <a:lnTo>
                    <a:pt x="606" y="1703"/>
                  </a:lnTo>
                  <a:lnTo>
                    <a:pt x="606" y="1703"/>
                  </a:lnTo>
                  <a:lnTo>
                    <a:pt x="512" y="1646"/>
                  </a:lnTo>
                  <a:lnTo>
                    <a:pt x="455" y="1571"/>
                  </a:lnTo>
                  <a:lnTo>
                    <a:pt x="417" y="1495"/>
                  </a:lnTo>
                  <a:lnTo>
                    <a:pt x="398" y="1438"/>
                  </a:lnTo>
                  <a:lnTo>
                    <a:pt x="417" y="1325"/>
                  </a:lnTo>
                  <a:lnTo>
                    <a:pt x="417" y="1268"/>
                  </a:lnTo>
                  <a:lnTo>
                    <a:pt x="417" y="1268"/>
                  </a:lnTo>
                  <a:lnTo>
                    <a:pt x="379" y="1287"/>
                  </a:lnTo>
                  <a:lnTo>
                    <a:pt x="304" y="1325"/>
                  </a:lnTo>
                  <a:lnTo>
                    <a:pt x="228" y="1325"/>
                  </a:lnTo>
                  <a:lnTo>
                    <a:pt x="171" y="1306"/>
                  </a:lnTo>
                  <a:lnTo>
                    <a:pt x="96" y="1268"/>
                  </a:lnTo>
                  <a:lnTo>
                    <a:pt x="20" y="1192"/>
                  </a:lnTo>
                  <a:lnTo>
                    <a:pt x="20" y="1192"/>
                  </a:lnTo>
                  <a:lnTo>
                    <a:pt x="1" y="1136"/>
                  </a:lnTo>
                  <a:lnTo>
                    <a:pt x="20" y="1060"/>
                  </a:lnTo>
                  <a:lnTo>
                    <a:pt x="58" y="984"/>
                  </a:lnTo>
                  <a:lnTo>
                    <a:pt x="114" y="871"/>
                  </a:lnTo>
                  <a:lnTo>
                    <a:pt x="304" y="662"/>
                  </a:lnTo>
                  <a:lnTo>
                    <a:pt x="531" y="435"/>
                  </a:lnTo>
                  <a:lnTo>
                    <a:pt x="777" y="246"/>
                  </a:lnTo>
                  <a:lnTo>
                    <a:pt x="1004" y="95"/>
                  </a:lnTo>
                  <a:lnTo>
                    <a:pt x="1098" y="38"/>
                  </a:lnTo>
                  <a:lnTo>
                    <a:pt x="1174" y="0"/>
                  </a:lnTo>
                  <a:lnTo>
                    <a:pt x="1231" y="0"/>
                  </a:lnTo>
                  <a:lnTo>
                    <a:pt x="1269" y="19"/>
                  </a:lnTo>
                  <a:lnTo>
                    <a:pt x="1269" y="19"/>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0" name="Google Shape;2420;p28"/>
            <p:cNvSpPr/>
            <p:nvPr/>
          </p:nvSpPr>
          <p:spPr>
            <a:xfrm>
              <a:off x="2014942" y="4019480"/>
              <a:ext cx="15389" cy="15361"/>
            </a:xfrm>
            <a:custGeom>
              <a:avLst/>
              <a:gdLst/>
              <a:ahLst/>
              <a:cxnLst/>
              <a:rect l="l" t="t" r="r" b="b"/>
              <a:pathLst>
                <a:path w="550" h="549" extrusionOk="0">
                  <a:moveTo>
                    <a:pt x="77" y="473"/>
                  </a:moveTo>
                  <a:lnTo>
                    <a:pt x="77" y="473"/>
                  </a:lnTo>
                  <a:lnTo>
                    <a:pt x="20" y="379"/>
                  </a:lnTo>
                  <a:lnTo>
                    <a:pt x="1" y="284"/>
                  </a:lnTo>
                  <a:lnTo>
                    <a:pt x="1" y="284"/>
                  </a:lnTo>
                  <a:lnTo>
                    <a:pt x="20" y="170"/>
                  </a:lnTo>
                  <a:lnTo>
                    <a:pt x="77" y="76"/>
                  </a:lnTo>
                  <a:lnTo>
                    <a:pt x="77" y="76"/>
                  </a:lnTo>
                  <a:lnTo>
                    <a:pt x="171" y="19"/>
                  </a:lnTo>
                  <a:lnTo>
                    <a:pt x="285" y="0"/>
                  </a:lnTo>
                  <a:lnTo>
                    <a:pt x="285" y="0"/>
                  </a:lnTo>
                  <a:lnTo>
                    <a:pt x="379" y="19"/>
                  </a:lnTo>
                  <a:lnTo>
                    <a:pt x="474" y="76"/>
                  </a:lnTo>
                  <a:lnTo>
                    <a:pt x="474" y="76"/>
                  </a:lnTo>
                  <a:lnTo>
                    <a:pt x="531" y="170"/>
                  </a:lnTo>
                  <a:lnTo>
                    <a:pt x="550" y="284"/>
                  </a:lnTo>
                  <a:lnTo>
                    <a:pt x="550" y="284"/>
                  </a:lnTo>
                  <a:lnTo>
                    <a:pt x="531" y="379"/>
                  </a:lnTo>
                  <a:lnTo>
                    <a:pt x="474" y="473"/>
                  </a:lnTo>
                  <a:lnTo>
                    <a:pt x="474" y="473"/>
                  </a:lnTo>
                  <a:lnTo>
                    <a:pt x="379" y="530"/>
                  </a:lnTo>
                  <a:lnTo>
                    <a:pt x="285" y="549"/>
                  </a:lnTo>
                  <a:lnTo>
                    <a:pt x="285" y="549"/>
                  </a:lnTo>
                  <a:lnTo>
                    <a:pt x="171" y="530"/>
                  </a:lnTo>
                  <a:lnTo>
                    <a:pt x="77" y="473"/>
                  </a:lnTo>
                  <a:lnTo>
                    <a:pt x="77" y="473"/>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1" name="Google Shape;2421;p28"/>
            <p:cNvSpPr/>
            <p:nvPr/>
          </p:nvSpPr>
          <p:spPr>
            <a:xfrm>
              <a:off x="2229383" y="4009407"/>
              <a:ext cx="65165" cy="65165"/>
            </a:xfrm>
            <a:custGeom>
              <a:avLst/>
              <a:gdLst/>
              <a:ahLst/>
              <a:cxnLst/>
              <a:rect l="l" t="t" r="r" b="b"/>
              <a:pathLst>
                <a:path w="2329" h="2329" extrusionOk="0">
                  <a:moveTo>
                    <a:pt x="1174" y="1"/>
                  </a:moveTo>
                  <a:lnTo>
                    <a:pt x="947" y="20"/>
                  </a:lnTo>
                  <a:lnTo>
                    <a:pt x="833" y="38"/>
                  </a:lnTo>
                  <a:lnTo>
                    <a:pt x="720" y="76"/>
                  </a:lnTo>
                  <a:lnTo>
                    <a:pt x="625" y="133"/>
                  </a:lnTo>
                  <a:lnTo>
                    <a:pt x="530" y="190"/>
                  </a:lnTo>
                  <a:lnTo>
                    <a:pt x="341" y="341"/>
                  </a:lnTo>
                  <a:lnTo>
                    <a:pt x="190" y="512"/>
                  </a:lnTo>
                  <a:lnTo>
                    <a:pt x="95" y="720"/>
                  </a:lnTo>
                  <a:lnTo>
                    <a:pt x="19" y="928"/>
                  </a:lnTo>
                  <a:lnTo>
                    <a:pt x="1" y="1155"/>
                  </a:lnTo>
                  <a:lnTo>
                    <a:pt x="19" y="1401"/>
                  </a:lnTo>
                  <a:lnTo>
                    <a:pt x="57" y="1495"/>
                  </a:lnTo>
                  <a:lnTo>
                    <a:pt x="95" y="1609"/>
                  </a:lnTo>
                  <a:lnTo>
                    <a:pt x="133" y="1704"/>
                  </a:lnTo>
                  <a:lnTo>
                    <a:pt x="190" y="1817"/>
                  </a:lnTo>
                  <a:lnTo>
                    <a:pt x="341" y="1987"/>
                  </a:lnTo>
                  <a:lnTo>
                    <a:pt x="530" y="2139"/>
                  </a:lnTo>
                  <a:lnTo>
                    <a:pt x="625" y="2196"/>
                  </a:lnTo>
                  <a:lnTo>
                    <a:pt x="720" y="2252"/>
                  </a:lnTo>
                  <a:lnTo>
                    <a:pt x="833" y="2290"/>
                  </a:lnTo>
                  <a:lnTo>
                    <a:pt x="947" y="2309"/>
                  </a:lnTo>
                  <a:lnTo>
                    <a:pt x="1174" y="2328"/>
                  </a:lnTo>
                  <a:lnTo>
                    <a:pt x="1401" y="2309"/>
                  </a:lnTo>
                  <a:lnTo>
                    <a:pt x="1514" y="2290"/>
                  </a:lnTo>
                  <a:lnTo>
                    <a:pt x="1609" y="2252"/>
                  </a:lnTo>
                  <a:lnTo>
                    <a:pt x="1817" y="2139"/>
                  </a:lnTo>
                  <a:lnTo>
                    <a:pt x="1987" y="1987"/>
                  </a:lnTo>
                  <a:lnTo>
                    <a:pt x="2139" y="1817"/>
                  </a:lnTo>
                  <a:lnTo>
                    <a:pt x="2196" y="1704"/>
                  </a:lnTo>
                  <a:lnTo>
                    <a:pt x="2252" y="1609"/>
                  </a:lnTo>
                  <a:lnTo>
                    <a:pt x="2271" y="1495"/>
                  </a:lnTo>
                  <a:lnTo>
                    <a:pt x="2309" y="1401"/>
                  </a:lnTo>
                  <a:lnTo>
                    <a:pt x="2328" y="1155"/>
                  </a:lnTo>
                  <a:lnTo>
                    <a:pt x="2309" y="928"/>
                  </a:lnTo>
                  <a:lnTo>
                    <a:pt x="2252" y="720"/>
                  </a:lnTo>
                  <a:lnTo>
                    <a:pt x="2139" y="512"/>
                  </a:lnTo>
                  <a:lnTo>
                    <a:pt x="1987" y="341"/>
                  </a:lnTo>
                  <a:lnTo>
                    <a:pt x="1817" y="190"/>
                  </a:lnTo>
                  <a:lnTo>
                    <a:pt x="1609" y="76"/>
                  </a:lnTo>
                  <a:lnTo>
                    <a:pt x="1514" y="38"/>
                  </a:lnTo>
                  <a:lnTo>
                    <a:pt x="1401" y="20"/>
                  </a:lnTo>
                  <a:lnTo>
                    <a:pt x="1174" y="1"/>
                  </a:lnTo>
                  <a:close/>
                </a:path>
              </a:pathLst>
            </a:custGeom>
            <a:solidFill>
              <a:srgbClr val="FCA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2" name="Google Shape;2422;p28"/>
            <p:cNvSpPr/>
            <p:nvPr/>
          </p:nvSpPr>
          <p:spPr>
            <a:xfrm>
              <a:off x="2229383" y="4009407"/>
              <a:ext cx="65165" cy="65165"/>
            </a:xfrm>
            <a:custGeom>
              <a:avLst/>
              <a:gdLst/>
              <a:ahLst/>
              <a:cxnLst/>
              <a:rect l="l" t="t" r="r" b="b"/>
              <a:pathLst>
                <a:path w="2329" h="2329" fill="none" extrusionOk="0">
                  <a:moveTo>
                    <a:pt x="1174" y="1"/>
                  </a:moveTo>
                  <a:lnTo>
                    <a:pt x="1174" y="1"/>
                  </a:lnTo>
                  <a:lnTo>
                    <a:pt x="947" y="20"/>
                  </a:lnTo>
                  <a:lnTo>
                    <a:pt x="833" y="38"/>
                  </a:lnTo>
                  <a:lnTo>
                    <a:pt x="720" y="76"/>
                  </a:lnTo>
                  <a:lnTo>
                    <a:pt x="625" y="133"/>
                  </a:lnTo>
                  <a:lnTo>
                    <a:pt x="530" y="190"/>
                  </a:lnTo>
                  <a:lnTo>
                    <a:pt x="341" y="341"/>
                  </a:lnTo>
                  <a:lnTo>
                    <a:pt x="341" y="341"/>
                  </a:lnTo>
                  <a:lnTo>
                    <a:pt x="190" y="512"/>
                  </a:lnTo>
                  <a:lnTo>
                    <a:pt x="95" y="720"/>
                  </a:lnTo>
                  <a:lnTo>
                    <a:pt x="19" y="928"/>
                  </a:lnTo>
                  <a:lnTo>
                    <a:pt x="1" y="1155"/>
                  </a:lnTo>
                  <a:lnTo>
                    <a:pt x="1" y="1155"/>
                  </a:lnTo>
                  <a:lnTo>
                    <a:pt x="19" y="1401"/>
                  </a:lnTo>
                  <a:lnTo>
                    <a:pt x="57" y="1495"/>
                  </a:lnTo>
                  <a:lnTo>
                    <a:pt x="95" y="1609"/>
                  </a:lnTo>
                  <a:lnTo>
                    <a:pt x="133" y="1704"/>
                  </a:lnTo>
                  <a:lnTo>
                    <a:pt x="190" y="1817"/>
                  </a:lnTo>
                  <a:lnTo>
                    <a:pt x="341" y="1987"/>
                  </a:lnTo>
                  <a:lnTo>
                    <a:pt x="341" y="1987"/>
                  </a:lnTo>
                  <a:lnTo>
                    <a:pt x="530" y="2139"/>
                  </a:lnTo>
                  <a:lnTo>
                    <a:pt x="625" y="2196"/>
                  </a:lnTo>
                  <a:lnTo>
                    <a:pt x="720" y="2252"/>
                  </a:lnTo>
                  <a:lnTo>
                    <a:pt x="833" y="2290"/>
                  </a:lnTo>
                  <a:lnTo>
                    <a:pt x="947" y="2309"/>
                  </a:lnTo>
                  <a:lnTo>
                    <a:pt x="1174" y="2328"/>
                  </a:lnTo>
                  <a:lnTo>
                    <a:pt x="1174" y="2328"/>
                  </a:lnTo>
                  <a:lnTo>
                    <a:pt x="1401" y="2309"/>
                  </a:lnTo>
                  <a:lnTo>
                    <a:pt x="1514" y="2290"/>
                  </a:lnTo>
                  <a:lnTo>
                    <a:pt x="1609" y="2252"/>
                  </a:lnTo>
                  <a:lnTo>
                    <a:pt x="1817" y="2139"/>
                  </a:lnTo>
                  <a:lnTo>
                    <a:pt x="1987" y="1987"/>
                  </a:lnTo>
                  <a:lnTo>
                    <a:pt x="1987" y="1987"/>
                  </a:lnTo>
                  <a:lnTo>
                    <a:pt x="2139" y="1817"/>
                  </a:lnTo>
                  <a:lnTo>
                    <a:pt x="2196" y="1704"/>
                  </a:lnTo>
                  <a:lnTo>
                    <a:pt x="2252" y="1609"/>
                  </a:lnTo>
                  <a:lnTo>
                    <a:pt x="2271" y="1495"/>
                  </a:lnTo>
                  <a:lnTo>
                    <a:pt x="2309" y="1401"/>
                  </a:lnTo>
                  <a:lnTo>
                    <a:pt x="2328" y="1155"/>
                  </a:lnTo>
                  <a:lnTo>
                    <a:pt x="2328" y="1155"/>
                  </a:lnTo>
                  <a:lnTo>
                    <a:pt x="2309" y="928"/>
                  </a:lnTo>
                  <a:lnTo>
                    <a:pt x="2252" y="720"/>
                  </a:lnTo>
                  <a:lnTo>
                    <a:pt x="2139" y="512"/>
                  </a:lnTo>
                  <a:lnTo>
                    <a:pt x="1987" y="341"/>
                  </a:lnTo>
                  <a:lnTo>
                    <a:pt x="1987" y="341"/>
                  </a:lnTo>
                  <a:lnTo>
                    <a:pt x="1817" y="190"/>
                  </a:lnTo>
                  <a:lnTo>
                    <a:pt x="1609" y="76"/>
                  </a:lnTo>
                  <a:lnTo>
                    <a:pt x="1514" y="38"/>
                  </a:lnTo>
                  <a:lnTo>
                    <a:pt x="1401" y="20"/>
                  </a:lnTo>
                  <a:lnTo>
                    <a:pt x="117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3" name="Google Shape;2423;p28"/>
            <p:cNvSpPr/>
            <p:nvPr/>
          </p:nvSpPr>
          <p:spPr>
            <a:xfrm>
              <a:off x="2267520" y="4019480"/>
              <a:ext cx="14829" cy="15361"/>
            </a:xfrm>
            <a:custGeom>
              <a:avLst/>
              <a:gdLst/>
              <a:ahLst/>
              <a:cxnLst/>
              <a:rect l="l" t="t" r="r" b="b"/>
              <a:pathLst>
                <a:path w="530" h="549" extrusionOk="0">
                  <a:moveTo>
                    <a:pt x="265" y="549"/>
                  </a:moveTo>
                  <a:lnTo>
                    <a:pt x="265" y="549"/>
                  </a:lnTo>
                  <a:lnTo>
                    <a:pt x="151" y="530"/>
                  </a:lnTo>
                  <a:lnTo>
                    <a:pt x="76" y="473"/>
                  </a:lnTo>
                  <a:lnTo>
                    <a:pt x="76" y="473"/>
                  </a:lnTo>
                  <a:lnTo>
                    <a:pt x="19" y="379"/>
                  </a:lnTo>
                  <a:lnTo>
                    <a:pt x="0" y="284"/>
                  </a:lnTo>
                  <a:lnTo>
                    <a:pt x="0" y="284"/>
                  </a:lnTo>
                  <a:lnTo>
                    <a:pt x="19" y="170"/>
                  </a:lnTo>
                  <a:lnTo>
                    <a:pt x="76" y="76"/>
                  </a:lnTo>
                  <a:lnTo>
                    <a:pt x="76" y="76"/>
                  </a:lnTo>
                  <a:lnTo>
                    <a:pt x="151" y="19"/>
                  </a:lnTo>
                  <a:lnTo>
                    <a:pt x="265" y="0"/>
                  </a:lnTo>
                  <a:lnTo>
                    <a:pt x="265" y="0"/>
                  </a:lnTo>
                  <a:lnTo>
                    <a:pt x="360" y="19"/>
                  </a:lnTo>
                  <a:lnTo>
                    <a:pt x="454" y="76"/>
                  </a:lnTo>
                  <a:lnTo>
                    <a:pt x="454" y="76"/>
                  </a:lnTo>
                  <a:lnTo>
                    <a:pt x="511" y="170"/>
                  </a:lnTo>
                  <a:lnTo>
                    <a:pt x="530" y="284"/>
                  </a:lnTo>
                  <a:lnTo>
                    <a:pt x="530" y="284"/>
                  </a:lnTo>
                  <a:lnTo>
                    <a:pt x="511" y="379"/>
                  </a:lnTo>
                  <a:lnTo>
                    <a:pt x="454" y="473"/>
                  </a:lnTo>
                  <a:lnTo>
                    <a:pt x="454" y="473"/>
                  </a:lnTo>
                  <a:lnTo>
                    <a:pt x="360" y="530"/>
                  </a:lnTo>
                  <a:lnTo>
                    <a:pt x="265" y="549"/>
                  </a:lnTo>
                  <a:lnTo>
                    <a:pt x="265" y="549"/>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4" name="Google Shape;2424;p28"/>
            <p:cNvSpPr/>
            <p:nvPr/>
          </p:nvSpPr>
          <p:spPr>
            <a:xfrm>
              <a:off x="2060494" y="3973928"/>
              <a:ext cx="57191" cy="31282"/>
            </a:xfrm>
            <a:custGeom>
              <a:avLst/>
              <a:gdLst/>
              <a:ahLst/>
              <a:cxnLst/>
              <a:rect l="l" t="t" r="r" b="b"/>
              <a:pathLst>
                <a:path w="2044" h="1118" extrusionOk="0">
                  <a:moveTo>
                    <a:pt x="1798" y="1098"/>
                  </a:moveTo>
                  <a:lnTo>
                    <a:pt x="1798" y="1098"/>
                  </a:lnTo>
                  <a:lnTo>
                    <a:pt x="133" y="587"/>
                  </a:lnTo>
                  <a:lnTo>
                    <a:pt x="133" y="587"/>
                  </a:lnTo>
                  <a:lnTo>
                    <a:pt x="76" y="568"/>
                  </a:lnTo>
                  <a:lnTo>
                    <a:pt x="38" y="531"/>
                  </a:lnTo>
                  <a:lnTo>
                    <a:pt x="19" y="493"/>
                  </a:lnTo>
                  <a:lnTo>
                    <a:pt x="0" y="436"/>
                  </a:lnTo>
                  <a:lnTo>
                    <a:pt x="0" y="379"/>
                  </a:lnTo>
                  <a:lnTo>
                    <a:pt x="19" y="341"/>
                  </a:lnTo>
                  <a:lnTo>
                    <a:pt x="38" y="285"/>
                  </a:lnTo>
                  <a:lnTo>
                    <a:pt x="76" y="247"/>
                  </a:lnTo>
                  <a:lnTo>
                    <a:pt x="76" y="247"/>
                  </a:lnTo>
                  <a:lnTo>
                    <a:pt x="208" y="171"/>
                  </a:lnTo>
                  <a:lnTo>
                    <a:pt x="322" y="114"/>
                  </a:lnTo>
                  <a:lnTo>
                    <a:pt x="473" y="58"/>
                  </a:lnTo>
                  <a:lnTo>
                    <a:pt x="606" y="20"/>
                  </a:lnTo>
                  <a:lnTo>
                    <a:pt x="738" y="1"/>
                  </a:lnTo>
                  <a:lnTo>
                    <a:pt x="890" y="1"/>
                  </a:lnTo>
                  <a:lnTo>
                    <a:pt x="1022" y="1"/>
                  </a:lnTo>
                  <a:lnTo>
                    <a:pt x="1155" y="39"/>
                  </a:lnTo>
                  <a:lnTo>
                    <a:pt x="1287" y="76"/>
                  </a:lnTo>
                  <a:lnTo>
                    <a:pt x="1419" y="133"/>
                  </a:lnTo>
                  <a:lnTo>
                    <a:pt x="1552" y="209"/>
                  </a:lnTo>
                  <a:lnTo>
                    <a:pt x="1665" y="304"/>
                  </a:lnTo>
                  <a:lnTo>
                    <a:pt x="1779" y="417"/>
                  </a:lnTo>
                  <a:lnTo>
                    <a:pt x="1874" y="550"/>
                  </a:lnTo>
                  <a:lnTo>
                    <a:pt x="1949" y="701"/>
                  </a:lnTo>
                  <a:lnTo>
                    <a:pt x="2025" y="871"/>
                  </a:lnTo>
                  <a:lnTo>
                    <a:pt x="2025" y="871"/>
                  </a:lnTo>
                  <a:lnTo>
                    <a:pt x="2044" y="909"/>
                  </a:lnTo>
                  <a:lnTo>
                    <a:pt x="2025" y="966"/>
                  </a:lnTo>
                  <a:lnTo>
                    <a:pt x="2006" y="1023"/>
                  </a:lnTo>
                  <a:lnTo>
                    <a:pt x="1987" y="1060"/>
                  </a:lnTo>
                  <a:lnTo>
                    <a:pt x="1949" y="1079"/>
                  </a:lnTo>
                  <a:lnTo>
                    <a:pt x="1893" y="1098"/>
                  </a:lnTo>
                  <a:lnTo>
                    <a:pt x="1855" y="1117"/>
                  </a:lnTo>
                  <a:lnTo>
                    <a:pt x="1798" y="1098"/>
                  </a:lnTo>
                  <a:lnTo>
                    <a:pt x="1798" y="1098"/>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5" name="Google Shape;2425;p28"/>
            <p:cNvSpPr/>
            <p:nvPr/>
          </p:nvSpPr>
          <p:spPr>
            <a:xfrm>
              <a:off x="2053080" y="3924682"/>
              <a:ext cx="57191" cy="23335"/>
            </a:xfrm>
            <a:custGeom>
              <a:avLst/>
              <a:gdLst/>
              <a:ahLst/>
              <a:cxnLst/>
              <a:rect l="l" t="t" r="r" b="b"/>
              <a:pathLst>
                <a:path w="2044" h="834" extrusionOk="0">
                  <a:moveTo>
                    <a:pt x="76" y="455"/>
                  </a:moveTo>
                  <a:lnTo>
                    <a:pt x="76" y="455"/>
                  </a:lnTo>
                  <a:lnTo>
                    <a:pt x="0" y="569"/>
                  </a:lnTo>
                  <a:lnTo>
                    <a:pt x="0" y="644"/>
                  </a:lnTo>
                  <a:lnTo>
                    <a:pt x="0" y="701"/>
                  </a:lnTo>
                  <a:lnTo>
                    <a:pt x="0" y="758"/>
                  </a:lnTo>
                  <a:lnTo>
                    <a:pt x="38" y="796"/>
                  </a:lnTo>
                  <a:lnTo>
                    <a:pt x="95" y="834"/>
                  </a:lnTo>
                  <a:lnTo>
                    <a:pt x="171" y="834"/>
                  </a:lnTo>
                  <a:lnTo>
                    <a:pt x="171" y="834"/>
                  </a:lnTo>
                  <a:lnTo>
                    <a:pt x="511" y="815"/>
                  </a:lnTo>
                  <a:lnTo>
                    <a:pt x="1098" y="720"/>
                  </a:lnTo>
                  <a:lnTo>
                    <a:pt x="1647" y="625"/>
                  </a:lnTo>
                  <a:lnTo>
                    <a:pt x="1855" y="569"/>
                  </a:lnTo>
                  <a:lnTo>
                    <a:pt x="1987" y="512"/>
                  </a:lnTo>
                  <a:lnTo>
                    <a:pt x="1987" y="512"/>
                  </a:lnTo>
                  <a:lnTo>
                    <a:pt x="2044" y="455"/>
                  </a:lnTo>
                  <a:lnTo>
                    <a:pt x="2044" y="398"/>
                  </a:lnTo>
                  <a:lnTo>
                    <a:pt x="2025" y="323"/>
                  </a:lnTo>
                  <a:lnTo>
                    <a:pt x="1987" y="266"/>
                  </a:lnTo>
                  <a:lnTo>
                    <a:pt x="1912" y="190"/>
                  </a:lnTo>
                  <a:lnTo>
                    <a:pt x="1836" y="133"/>
                  </a:lnTo>
                  <a:lnTo>
                    <a:pt x="1722" y="96"/>
                  </a:lnTo>
                  <a:lnTo>
                    <a:pt x="1628" y="58"/>
                  </a:lnTo>
                  <a:lnTo>
                    <a:pt x="1628" y="58"/>
                  </a:lnTo>
                  <a:lnTo>
                    <a:pt x="1495" y="20"/>
                  </a:lnTo>
                  <a:lnTo>
                    <a:pt x="1325" y="1"/>
                  </a:lnTo>
                  <a:lnTo>
                    <a:pt x="1117" y="1"/>
                  </a:lnTo>
                  <a:lnTo>
                    <a:pt x="909" y="20"/>
                  </a:lnTo>
                  <a:lnTo>
                    <a:pt x="682" y="58"/>
                  </a:lnTo>
                  <a:lnTo>
                    <a:pt x="454" y="152"/>
                  </a:lnTo>
                  <a:lnTo>
                    <a:pt x="360" y="209"/>
                  </a:lnTo>
                  <a:lnTo>
                    <a:pt x="246" y="266"/>
                  </a:lnTo>
                  <a:lnTo>
                    <a:pt x="152" y="361"/>
                  </a:lnTo>
                  <a:lnTo>
                    <a:pt x="76" y="455"/>
                  </a:lnTo>
                  <a:lnTo>
                    <a:pt x="76" y="455"/>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6" name="Google Shape;2426;p28"/>
            <p:cNvSpPr/>
            <p:nvPr/>
          </p:nvSpPr>
          <p:spPr>
            <a:xfrm>
              <a:off x="2187021" y="3973928"/>
              <a:ext cx="57219" cy="31282"/>
            </a:xfrm>
            <a:custGeom>
              <a:avLst/>
              <a:gdLst/>
              <a:ahLst/>
              <a:cxnLst/>
              <a:rect l="l" t="t" r="r" b="b"/>
              <a:pathLst>
                <a:path w="2045" h="1118" extrusionOk="0">
                  <a:moveTo>
                    <a:pt x="247" y="1098"/>
                  </a:moveTo>
                  <a:lnTo>
                    <a:pt x="247" y="1098"/>
                  </a:lnTo>
                  <a:lnTo>
                    <a:pt x="1912" y="587"/>
                  </a:lnTo>
                  <a:lnTo>
                    <a:pt x="1912" y="587"/>
                  </a:lnTo>
                  <a:lnTo>
                    <a:pt x="1969" y="568"/>
                  </a:lnTo>
                  <a:lnTo>
                    <a:pt x="2007" y="531"/>
                  </a:lnTo>
                  <a:lnTo>
                    <a:pt x="2025" y="493"/>
                  </a:lnTo>
                  <a:lnTo>
                    <a:pt x="2044" y="436"/>
                  </a:lnTo>
                  <a:lnTo>
                    <a:pt x="2044" y="379"/>
                  </a:lnTo>
                  <a:lnTo>
                    <a:pt x="2025" y="341"/>
                  </a:lnTo>
                  <a:lnTo>
                    <a:pt x="2007" y="285"/>
                  </a:lnTo>
                  <a:lnTo>
                    <a:pt x="1969" y="247"/>
                  </a:lnTo>
                  <a:lnTo>
                    <a:pt x="1969" y="247"/>
                  </a:lnTo>
                  <a:lnTo>
                    <a:pt x="1836" y="171"/>
                  </a:lnTo>
                  <a:lnTo>
                    <a:pt x="1704" y="114"/>
                  </a:lnTo>
                  <a:lnTo>
                    <a:pt x="1571" y="58"/>
                  </a:lnTo>
                  <a:lnTo>
                    <a:pt x="1439" y="20"/>
                  </a:lnTo>
                  <a:lnTo>
                    <a:pt x="1306" y="1"/>
                  </a:lnTo>
                  <a:lnTo>
                    <a:pt x="1155" y="1"/>
                  </a:lnTo>
                  <a:lnTo>
                    <a:pt x="1023" y="1"/>
                  </a:lnTo>
                  <a:lnTo>
                    <a:pt x="890" y="39"/>
                  </a:lnTo>
                  <a:lnTo>
                    <a:pt x="739" y="76"/>
                  </a:lnTo>
                  <a:lnTo>
                    <a:pt x="625" y="133"/>
                  </a:lnTo>
                  <a:lnTo>
                    <a:pt x="493" y="209"/>
                  </a:lnTo>
                  <a:lnTo>
                    <a:pt x="379" y="304"/>
                  </a:lnTo>
                  <a:lnTo>
                    <a:pt x="266" y="417"/>
                  </a:lnTo>
                  <a:lnTo>
                    <a:pt x="171" y="550"/>
                  </a:lnTo>
                  <a:lnTo>
                    <a:pt x="95" y="701"/>
                  </a:lnTo>
                  <a:lnTo>
                    <a:pt x="20" y="871"/>
                  </a:lnTo>
                  <a:lnTo>
                    <a:pt x="20" y="871"/>
                  </a:lnTo>
                  <a:lnTo>
                    <a:pt x="1" y="909"/>
                  </a:lnTo>
                  <a:lnTo>
                    <a:pt x="1" y="966"/>
                  </a:lnTo>
                  <a:lnTo>
                    <a:pt x="20" y="1023"/>
                  </a:lnTo>
                  <a:lnTo>
                    <a:pt x="58" y="1060"/>
                  </a:lnTo>
                  <a:lnTo>
                    <a:pt x="95" y="1079"/>
                  </a:lnTo>
                  <a:lnTo>
                    <a:pt x="152" y="1098"/>
                  </a:lnTo>
                  <a:lnTo>
                    <a:pt x="190" y="1117"/>
                  </a:lnTo>
                  <a:lnTo>
                    <a:pt x="247" y="1098"/>
                  </a:lnTo>
                  <a:lnTo>
                    <a:pt x="247" y="1098"/>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7" name="Google Shape;2427;p28"/>
            <p:cNvSpPr/>
            <p:nvPr/>
          </p:nvSpPr>
          <p:spPr>
            <a:xfrm>
              <a:off x="2189679" y="3924682"/>
              <a:ext cx="57723" cy="23335"/>
            </a:xfrm>
            <a:custGeom>
              <a:avLst/>
              <a:gdLst/>
              <a:ahLst/>
              <a:cxnLst/>
              <a:rect l="l" t="t" r="r" b="b"/>
              <a:pathLst>
                <a:path w="2063" h="834" extrusionOk="0">
                  <a:moveTo>
                    <a:pt x="1987" y="455"/>
                  </a:moveTo>
                  <a:lnTo>
                    <a:pt x="1987" y="455"/>
                  </a:lnTo>
                  <a:lnTo>
                    <a:pt x="2044" y="569"/>
                  </a:lnTo>
                  <a:lnTo>
                    <a:pt x="2063" y="644"/>
                  </a:lnTo>
                  <a:lnTo>
                    <a:pt x="2063" y="701"/>
                  </a:lnTo>
                  <a:lnTo>
                    <a:pt x="2044" y="758"/>
                  </a:lnTo>
                  <a:lnTo>
                    <a:pt x="2006" y="796"/>
                  </a:lnTo>
                  <a:lnTo>
                    <a:pt x="1968" y="834"/>
                  </a:lnTo>
                  <a:lnTo>
                    <a:pt x="1893" y="834"/>
                  </a:lnTo>
                  <a:lnTo>
                    <a:pt x="1893" y="834"/>
                  </a:lnTo>
                  <a:lnTo>
                    <a:pt x="1533" y="815"/>
                  </a:lnTo>
                  <a:lnTo>
                    <a:pt x="965" y="720"/>
                  </a:lnTo>
                  <a:lnTo>
                    <a:pt x="398" y="625"/>
                  </a:lnTo>
                  <a:lnTo>
                    <a:pt x="190" y="569"/>
                  </a:lnTo>
                  <a:lnTo>
                    <a:pt x="57" y="512"/>
                  </a:lnTo>
                  <a:lnTo>
                    <a:pt x="57" y="512"/>
                  </a:lnTo>
                  <a:lnTo>
                    <a:pt x="19" y="455"/>
                  </a:lnTo>
                  <a:lnTo>
                    <a:pt x="0" y="398"/>
                  </a:lnTo>
                  <a:lnTo>
                    <a:pt x="19" y="323"/>
                  </a:lnTo>
                  <a:lnTo>
                    <a:pt x="76" y="266"/>
                  </a:lnTo>
                  <a:lnTo>
                    <a:pt x="133" y="190"/>
                  </a:lnTo>
                  <a:lnTo>
                    <a:pt x="227" y="133"/>
                  </a:lnTo>
                  <a:lnTo>
                    <a:pt x="322" y="96"/>
                  </a:lnTo>
                  <a:lnTo>
                    <a:pt x="436" y="58"/>
                  </a:lnTo>
                  <a:lnTo>
                    <a:pt x="436" y="58"/>
                  </a:lnTo>
                  <a:lnTo>
                    <a:pt x="568" y="20"/>
                  </a:lnTo>
                  <a:lnTo>
                    <a:pt x="738" y="1"/>
                  </a:lnTo>
                  <a:lnTo>
                    <a:pt x="928" y="1"/>
                  </a:lnTo>
                  <a:lnTo>
                    <a:pt x="1155" y="20"/>
                  </a:lnTo>
                  <a:lnTo>
                    <a:pt x="1363" y="58"/>
                  </a:lnTo>
                  <a:lnTo>
                    <a:pt x="1590" y="152"/>
                  </a:lnTo>
                  <a:lnTo>
                    <a:pt x="1703" y="209"/>
                  </a:lnTo>
                  <a:lnTo>
                    <a:pt x="1798" y="266"/>
                  </a:lnTo>
                  <a:lnTo>
                    <a:pt x="1893" y="361"/>
                  </a:lnTo>
                  <a:lnTo>
                    <a:pt x="1987" y="455"/>
                  </a:lnTo>
                  <a:lnTo>
                    <a:pt x="1987" y="455"/>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8" name="Google Shape;2428;p28"/>
            <p:cNvSpPr/>
            <p:nvPr/>
          </p:nvSpPr>
          <p:spPr>
            <a:xfrm>
              <a:off x="2125073" y="4011534"/>
              <a:ext cx="53498" cy="21209"/>
            </a:xfrm>
            <a:custGeom>
              <a:avLst/>
              <a:gdLst/>
              <a:ahLst/>
              <a:cxnLst/>
              <a:rect l="l" t="t" r="r" b="b"/>
              <a:pathLst>
                <a:path w="1912" h="758" extrusionOk="0">
                  <a:moveTo>
                    <a:pt x="1" y="757"/>
                  </a:moveTo>
                  <a:lnTo>
                    <a:pt x="1" y="757"/>
                  </a:lnTo>
                  <a:lnTo>
                    <a:pt x="58" y="644"/>
                  </a:lnTo>
                  <a:lnTo>
                    <a:pt x="133" y="530"/>
                  </a:lnTo>
                  <a:lnTo>
                    <a:pt x="228" y="379"/>
                  </a:lnTo>
                  <a:lnTo>
                    <a:pt x="341" y="246"/>
                  </a:lnTo>
                  <a:lnTo>
                    <a:pt x="493" y="133"/>
                  </a:lnTo>
                  <a:lnTo>
                    <a:pt x="568" y="76"/>
                  </a:lnTo>
                  <a:lnTo>
                    <a:pt x="663" y="38"/>
                  </a:lnTo>
                  <a:lnTo>
                    <a:pt x="758" y="0"/>
                  </a:lnTo>
                  <a:lnTo>
                    <a:pt x="852" y="0"/>
                  </a:lnTo>
                  <a:lnTo>
                    <a:pt x="852" y="0"/>
                  </a:lnTo>
                  <a:lnTo>
                    <a:pt x="985" y="0"/>
                  </a:lnTo>
                  <a:lnTo>
                    <a:pt x="1098" y="19"/>
                  </a:lnTo>
                  <a:lnTo>
                    <a:pt x="1212" y="38"/>
                  </a:lnTo>
                  <a:lnTo>
                    <a:pt x="1306" y="95"/>
                  </a:lnTo>
                  <a:lnTo>
                    <a:pt x="1496" y="208"/>
                  </a:lnTo>
                  <a:lnTo>
                    <a:pt x="1647" y="341"/>
                  </a:lnTo>
                  <a:lnTo>
                    <a:pt x="1761" y="473"/>
                  </a:lnTo>
                  <a:lnTo>
                    <a:pt x="1836" y="587"/>
                  </a:lnTo>
                  <a:lnTo>
                    <a:pt x="1912" y="719"/>
                  </a:lnTo>
                  <a:lnTo>
                    <a:pt x="1912" y="719"/>
                  </a:lnTo>
                  <a:lnTo>
                    <a:pt x="1817" y="663"/>
                  </a:lnTo>
                  <a:lnTo>
                    <a:pt x="1571" y="587"/>
                  </a:lnTo>
                  <a:lnTo>
                    <a:pt x="1231" y="492"/>
                  </a:lnTo>
                  <a:lnTo>
                    <a:pt x="1060" y="454"/>
                  </a:lnTo>
                  <a:lnTo>
                    <a:pt x="909" y="454"/>
                  </a:lnTo>
                  <a:lnTo>
                    <a:pt x="909" y="454"/>
                  </a:lnTo>
                  <a:lnTo>
                    <a:pt x="739" y="473"/>
                  </a:lnTo>
                  <a:lnTo>
                    <a:pt x="568" y="511"/>
                  </a:lnTo>
                  <a:lnTo>
                    <a:pt x="417" y="549"/>
                  </a:lnTo>
                  <a:lnTo>
                    <a:pt x="285" y="606"/>
                  </a:lnTo>
                  <a:lnTo>
                    <a:pt x="76" y="719"/>
                  </a:lnTo>
                  <a:lnTo>
                    <a:pt x="1" y="757"/>
                  </a:lnTo>
                  <a:lnTo>
                    <a:pt x="1" y="757"/>
                  </a:lnTo>
                  <a:close/>
                </a:path>
              </a:pathLst>
            </a:custGeom>
            <a:solidFill>
              <a:srgbClr val="C47F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9" name="Google Shape;2429;p28"/>
            <p:cNvSpPr/>
            <p:nvPr/>
          </p:nvSpPr>
          <p:spPr>
            <a:xfrm>
              <a:off x="2075324" y="4036408"/>
              <a:ext cx="146140" cy="57219"/>
            </a:xfrm>
            <a:custGeom>
              <a:avLst/>
              <a:gdLst/>
              <a:ahLst/>
              <a:cxnLst/>
              <a:rect l="l" t="t" r="r" b="b"/>
              <a:pathLst>
                <a:path w="5223" h="2045" extrusionOk="0">
                  <a:moveTo>
                    <a:pt x="0" y="39"/>
                  </a:moveTo>
                  <a:lnTo>
                    <a:pt x="0" y="39"/>
                  </a:lnTo>
                  <a:lnTo>
                    <a:pt x="19" y="133"/>
                  </a:lnTo>
                  <a:lnTo>
                    <a:pt x="76" y="360"/>
                  </a:lnTo>
                  <a:lnTo>
                    <a:pt x="133" y="512"/>
                  </a:lnTo>
                  <a:lnTo>
                    <a:pt x="189" y="682"/>
                  </a:lnTo>
                  <a:lnTo>
                    <a:pt x="284" y="871"/>
                  </a:lnTo>
                  <a:lnTo>
                    <a:pt x="416" y="1060"/>
                  </a:lnTo>
                  <a:lnTo>
                    <a:pt x="568" y="1250"/>
                  </a:lnTo>
                  <a:lnTo>
                    <a:pt x="738" y="1420"/>
                  </a:lnTo>
                  <a:lnTo>
                    <a:pt x="946" y="1590"/>
                  </a:lnTo>
                  <a:lnTo>
                    <a:pt x="1211" y="1742"/>
                  </a:lnTo>
                  <a:lnTo>
                    <a:pt x="1495" y="1874"/>
                  </a:lnTo>
                  <a:lnTo>
                    <a:pt x="1665" y="1931"/>
                  </a:lnTo>
                  <a:lnTo>
                    <a:pt x="1836" y="1969"/>
                  </a:lnTo>
                  <a:lnTo>
                    <a:pt x="2025" y="2006"/>
                  </a:lnTo>
                  <a:lnTo>
                    <a:pt x="2233" y="2025"/>
                  </a:lnTo>
                  <a:lnTo>
                    <a:pt x="2441" y="2044"/>
                  </a:lnTo>
                  <a:lnTo>
                    <a:pt x="2668" y="2044"/>
                  </a:lnTo>
                  <a:lnTo>
                    <a:pt x="2668" y="2044"/>
                  </a:lnTo>
                  <a:lnTo>
                    <a:pt x="2876" y="2044"/>
                  </a:lnTo>
                  <a:lnTo>
                    <a:pt x="3084" y="2025"/>
                  </a:lnTo>
                  <a:lnTo>
                    <a:pt x="3293" y="1988"/>
                  </a:lnTo>
                  <a:lnTo>
                    <a:pt x="3463" y="1950"/>
                  </a:lnTo>
                  <a:lnTo>
                    <a:pt x="3633" y="1912"/>
                  </a:lnTo>
                  <a:lnTo>
                    <a:pt x="3804" y="1855"/>
                  </a:lnTo>
                  <a:lnTo>
                    <a:pt x="4087" y="1723"/>
                  </a:lnTo>
                  <a:lnTo>
                    <a:pt x="4333" y="1552"/>
                  </a:lnTo>
                  <a:lnTo>
                    <a:pt x="4542" y="1382"/>
                  </a:lnTo>
                  <a:lnTo>
                    <a:pt x="4712" y="1193"/>
                  </a:lnTo>
                  <a:lnTo>
                    <a:pt x="4863" y="1004"/>
                  </a:lnTo>
                  <a:lnTo>
                    <a:pt x="4977" y="814"/>
                  </a:lnTo>
                  <a:lnTo>
                    <a:pt x="5052" y="644"/>
                  </a:lnTo>
                  <a:lnTo>
                    <a:pt x="5128" y="455"/>
                  </a:lnTo>
                  <a:lnTo>
                    <a:pt x="5166" y="303"/>
                  </a:lnTo>
                  <a:lnTo>
                    <a:pt x="5223" y="76"/>
                  </a:lnTo>
                  <a:lnTo>
                    <a:pt x="5223" y="1"/>
                  </a:lnTo>
                  <a:lnTo>
                    <a:pt x="5223" y="1"/>
                  </a:lnTo>
                  <a:lnTo>
                    <a:pt x="5204" y="57"/>
                  </a:lnTo>
                  <a:lnTo>
                    <a:pt x="5109" y="209"/>
                  </a:lnTo>
                  <a:lnTo>
                    <a:pt x="4939" y="436"/>
                  </a:lnTo>
                  <a:lnTo>
                    <a:pt x="4825" y="568"/>
                  </a:lnTo>
                  <a:lnTo>
                    <a:pt x="4693" y="701"/>
                  </a:lnTo>
                  <a:lnTo>
                    <a:pt x="4523" y="833"/>
                  </a:lnTo>
                  <a:lnTo>
                    <a:pt x="4352" y="966"/>
                  </a:lnTo>
                  <a:lnTo>
                    <a:pt x="4125" y="1079"/>
                  </a:lnTo>
                  <a:lnTo>
                    <a:pt x="3898" y="1174"/>
                  </a:lnTo>
                  <a:lnTo>
                    <a:pt x="3633" y="1268"/>
                  </a:lnTo>
                  <a:lnTo>
                    <a:pt x="3330" y="1325"/>
                  </a:lnTo>
                  <a:lnTo>
                    <a:pt x="3009" y="1363"/>
                  </a:lnTo>
                  <a:lnTo>
                    <a:pt x="2649" y="1382"/>
                  </a:lnTo>
                  <a:lnTo>
                    <a:pt x="2649" y="1382"/>
                  </a:lnTo>
                  <a:lnTo>
                    <a:pt x="2309" y="1363"/>
                  </a:lnTo>
                  <a:lnTo>
                    <a:pt x="1987" y="1306"/>
                  </a:lnTo>
                  <a:lnTo>
                    <a:pt x="1684" y="1231"/>
                  </a:lnTo>
                  <a:lnTo>
                    <a:pt x="1419" y="1155"/>
                  </a:lnTo>
                  <a:lnTo>
                    <a:pt x="1192" y="1041"/>
                  </a:lnTo>
                  <a:lnTo>
                    <a:pt x="965" y="928"/>
                  </a:lnTo>
                  <a:lnTo>
                    <a:pt x="776" y="814"/>
                  </a:lnTo>
                  <a:lnTo>
                    <a:pt x="606" y="701"/>
                  </a:lnTo>
                  <a:lnTo>
                    <a:pt x="454" y="568"/>
                  </a:lnTo>
                  <a:lnTo>
                    <a:pt x="341" y="455"/>
                  </a:lnTo>
                  <a:lnTo>
                    <a:pt x="151" y="247"/>
                  </a:lnTo>
                  <a:lnTo>
                    <a:pt x="38" y="95"/>
                  </a:lnTo>
                  <a:lnTo>
                    <a:pt x="0" y="39"/>
                  </a:lnTo>
                  <a:lnTo>
                    <a:pt x="0" y="39"/>
                  </a:lnTo>
                  <a:close/>
                </a:path>
              </a:pathLst>
            </a:custGeom>
            <a:solidFill>
              <a:srgbClr val="9340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30" name="Google Shape;2430;p28"/>
          <p:cNvGrpSpPr/>
          <p:nvPr/>
        </p:nvGrpSpPr>
        <p:grpSpPr>
          <a:xfrm flipH="1">
            <a:off x="10760894" y="-5900"/>
            <a:ext cx="960580" cy="1037792"/>
            <a:chOff x="352742" y="-4425"/>
            <a:chExt cx="720435" cy="778344"/>
          </a:xfrm>
        </p:grpSpPr>
        <p:cxnSp>
          <p:nvCxnSpPr>
            <p:cNvPr id="2431" name="Google Shape;2431;p28"/>
            <p:cNvCxnSpPr/>
            <p:nvPr/>
          </p:nvCxnSpPr>
          <p:spPr>
            <a:xfrm rot="10800000">
              <a:off x="714438" y="-4425"/>
              <a:ext cx="0" cy="366600"/>
            </a:xfrm>
            <a:prstGeom prst="straightConnector1">
              <a:avLst/>
            </a:prstGeom>
            <a:noFill/>
            <a:ln w="28575" cap="flat" cmpd="sng">
              <a:solidFill>
                <a:schemeClr val="lt1"/>
              </a:solidFill>
              <a:prstDash val="solid"/>
              <a:round/>
              <a:headEnd type="none" w="med" len="med"/>
              <a:tailEnd type="none" w="med" len="med"/>
            </a:ln>
          </p:spPr>
        </p:cxnSp>
        <p:grpSp>
          <p:nvGrpSpPr>
            <p:cNvPr id="2432" name="Google Shape;2432;p28"/>
            <p:cNvGrpSpPr/>
            <p:nvPr/>
          </p:nvGrpSpPr>
          <p:grpSpPr>
            <a:xfrm>
              <a:off x="352742" y="358150"/>
              <a:ext cx="720435" cy="415769"/>
              <a:chOff x="-1956433" y="243850"/>
              <a:chExt cx="720435" cy="415769"/>
            </a:xfrm>
          </p:grpSpPr>
          <p:sp>
            <p:nvSpPr>
              <p:cNvPr id="2433" name="Google Shape;2433;p28"/>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4" name="Google Shape;2434;p28"/>
              <p:cNvSpPr/>
              <p:nvPr/>
            </p:nvSpPr>
            <p:spPr>
              <a:xfrm>
                <a:off x="-1712378" y="243850"/>
                <a:ext cx="232316" cy="211935"/>
              </a:xfrm>
              <a:custGeom>
                <a:avLst/>
                <a:gdLst/>
                <a:ahLst/>
                <a:cxnLst/>
                <a:rect l="l" t="t" r="r" b="b"/>
                <a:pathLst>
                  <a:path w="8150" h="7435" extrusionOk="0">
                    <a:moveTo>
                      <a:pt x="3821" y="1"/>
                    </a:move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563" y="1732"/>
                    </a:lnTo>
                    <a:lnTo>
                      <a:pt x="1318" y="2522"/>
                    </a:lnTo>
                    <a:lnTo>
                      <a:pt x="753" y="4611"/>
                    </a:lnTo>
                    <a:lnTo>
                      <a:pt x="1" y="7434"/>
                    </a:lnTo>
                    <a:lnTo>
                      <a:pt x="8149" y="7434"/>
                    </a:lnTo>
                    <a:lnTo>
                      <a:pt x="7397" y="4611"/>
                    </a:lnTo>
                    <a:lnTo>
                      <a:pt x="6832" y="2522"/>
                    </a:lnTo>
                    <a:lnTo>
                      <a:pt x="6606" y="1732"/>
                    </a:ln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5" name="Google Shape;2435;p28"/>
              <p:cNvSpPr/>
              <p:nvPr/>
            </p:nvSpPr>
            <p:spPr>
              <a:xfrm>
                <a:off x="-1712378" y="243850"/>
                <a:ext cx="232316" cy="211935"/>
              </a:xfrm>
              <a:custGeom>
                <a:avLst/>
                <a:gdLst/>
                <a:ahLst/>
                <a:cxnLst/>
                <a:rect l="l" t="t" r="r" b="b"/>
                <a:pathLst>
                  <a:path w="8150" h="7435" fill="none" extrusionOk="0">
                    <a:moveTo>
                      <a:pt x="6456" y="1243"/>
                    </a:moveTo>
                    <a:lnTo>
                      <a:pt x="6456" y="1243"/>
                    </a:lnTo>
                    <a:lnTo>
                      <a:pt x="6399" y="1111"/>
                    </a:lnTo>
                    <a:lnTo>
                      <a:pt x="6343" y="998"/>
                    </a:lnTo>
                    <a:lnTo>
                      <a:pt x="6267" y="866"/>
                    </a:lnTo>
                    <a:lnTo>
                      <a:pt x="6173" y="753"/>
                    </a:lnTo>
                    <a:lnTo>
                      <a:pt x="6079" y="640"/>
                    </a:lnTo>
                    <a:lnTo>
                      <a:pt x="5966" y="546"/>
                    </a:lnTo>
                    <a:lnTo>
                      <a:pt x="5853" y="433"/>
                    </a:lnTo>
                    <a:lnTo>
                      <a:pt x="5703" y="358"/>
                    </a:lnTo>
                    <a:lnTo>
                      <a:pt x="5552" y="283"/>
                    </a:lnTo>
                    <a:lnTo>
                      <a:pt x="5402" y="208"/>
                    </a:lnTo>
                    <a:lnTo>
                      <a:pt x="5214" y="151"/>
                    </a:lnTo>
                    <a:lnTo>
                      <a:pt x="5025" y="95"/>
                    </a:lnTo>
                    <a:lnTo>
                      <a:pt x="4818" y="57"/>
                    </a:lnTo>
                    <a:lnTo>
                      <a:pt x="4593" y="19"/>
                    </a:lnTo>
                    <a:lnTo>
                      <a:pt x="4348" y="1"/>
                    </a:lnTo>
                    <a:lnTo>
                      <a:pt x="4084" y="1"/>
                    </a:lnTo>
                    <a:lnTo>
                      <a:pt x="4084" y="1"/>
                    </a:lnTo>
                    <a:lnTo>
                      <a:pt x="3821" y="1"/>
                    </a:lnTo>
                    <a:lnTo>
                      <a:pt x="3576" y="19"/>
                    </a:lnTo>
                    <a:lnTo>
                      <a:pt x="3350" y="57"/>
                    </a:lnTo>
                    <a:lnTo>
                      <a:pt x="3125" y="95"/>
                    </a:lnTo>
                    <a:lnTo>
                      <a:pt x="2936" y="151"/>
                    </a:lnTo>
                    <a:lnTo>
                      <a:pt x="2767" y="208"/>
                    </a:lnTo>
                    <a:lnTo>
                      <a:pt x="2598" y="283"/>
                    </a:lnTo>
                    <a:lnTo>
                      <a:pt x="2447" y="358"/>
                    </a:lnTo>
                    <a:lnTo>
                      <a:pt x="2315" y="433"/>
                    </a:lnTo>
                    <a:lnTo>
                      <a:pt x="2184" y="546"/>
                    </a:lnTo>
                    <a:lnTo>
                      <a:pt x="2071" y="640"/>
                    </a:lnTo>
                    <a:lnTo>
                      <a:pt x="1977" y="753"/>
                    </a:lnTo>
                    <a:lnTo>
                      <a:pt x="1883" y="866"/>
                    </a:lnTo>
                    <a:lnTo>
                      <a:pt x="1807" y="998"/>
                    </a:lnTo>
                    <a:lnTo>
                      <a:pt x="1751" y="1111"/>
                    </a:lnTo>
                    <a:lnTo>
                      <a:pt x="1694" y="1243"/>
                    </a:lnTo>
                    <a:lnTo>
                      <a:pt x="1694" y="1243"/>
                    </a:lnTo>
                    <a:lnTo>
                      <a:pt x="1563" y="1732"/>
                    </a:lnTo>
                    <a:lnTo>
                      <a:pt x="1318" y="2522"/>
                    </a:lnTo>
                    <a:lnTo>
                      <a:pt x="753" y="4611"/>
                    </a:lnTo>
                    <a:lnTo>
                      <a:pt x="1" y="7434"/>
                    </a:lnTo>
                    <a:lnTo>
                      <a:pt x="4084" y="7434"/>
                    </a:lnTo>
                    <a:lnTo>
                      <a:pt x="8149" y="7434"/>
                    </a:lnTo>
                    <a:lnTo>
                      <a:pt x="8149" y="7434"/>
                    </a:lnTo>
                    <a:lnTo>
                      <a:pt x="7397" y="4611"/>
                    </a:lnTo>
                    <a:lnTo>
                      <a:pt x="6832" y="2522"/>
                    </a:lnTo>
                    <a:lnTo>
                      <a:pt x="6606" y="1732"/>
                    </a:lnTo>
                    <a:lnTo>
                      <a:pt x="6456" y="124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6" name="Google Shape;2436;p28"/>
              <p:cNvSpPr/>
              <p:nvPr/>
            </p:nvSpPr>
            <p:spPr>
              <a:xfrm>
                <a:off x="-1704340" y="278711"/>
                <a:ext cx="219431" cy="158830"/>
              </a:xfrm>
              <a:custGeom>
                <a:avLst/>
                <a:gdLst/>
                <a:ahLst/>
                <a:cxnLst/>
                <a:rect l="l" t="t" r="r" b="b"/>
                <a:pathLst>
                  <a:path w="7698" h="5572" extrusionOk="0">
                    <a:moveTo>
                      <a:pt x="133" y="4668"/>
                    </a:moveTo>
                    <a:lnTo>
                      <a:pt x="133" y="4668"/>
                    </a:lnTo>
                    <a:lnTo>
                      <a:pt x="133" y="4668"/>
                    </a:lnTo>
                    <a:lnTo>
                      <a:pt x="133" y="4668"/>
                    </a:lnTo>
                    <a:lnTo>
                      <a:pt x="1" y="5195"/>
                    </a:lnTo>
                    <a:lnTo>
                      <a:pt x="1" y="5195"/>
                    </a:lnTo>
                    <a:lnTo>
                      <a:pt x="133" y="4668"/>
                    </a:lnTo>
                    <a:close/>
                    <a:moveTo>
                      <a:pt x="6174" y="20"/>
                    </a:moveTo>
                    <a:lnTo>
                      <a:pt x="6174" y="20"/>
                    </a:lnTo>
                    <a:lnTo>
                      <a:pt x="6174" y="20"/>
                    </a:lnTo>
                    <a:lnTo>
                      <a:pt x="6174" y="20"/>
                    </a:lnTo>
                    <a:lnTo>
                      <a:pt x="6437" y="923"/>
                    </a:lnTo>
                    <a:lnTo>
                      <a:pt x="6870" y="2466"/>
                    </a:lnTo>
                    <a:lnTo>
                      <a:pt x="7698" y="5571"/>
                    </a:lnTo>
                    <a:lnTo>
                      <a:pt x="7698" y="5571"/>
                    </a:lnTo>
                    <a:lnTo>
                      <a:pt x="7698" y="5571"/>
                    </a:lnTo>
                    <a:lnTo>
                      <a:pt x="6870" y="2466"/>
                    </a:lnTo>
                    <a:lnTo>
                      <a:pt x="6437" y="923"/>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20"/>
                    </a:moveTo>
                    <a:lnTo>
                      <a:pt x="6174" y="20"/>
                    </a:lnTo>
                    <a:lnTo>
                      <a:pt x="6174" y="20"/>
                    </a:lnTo>
                    <a:lnTo>
                      <a:pt x="6174" y="20"/>
                    </a:lnTo>
                    <a:lnTo>
                      <a:pt x="6174" y="20"/>
                    </a:lnTo>
                    <a:close/>
                    <a:moveTo>
                      <a:pt x="6174" y="1"/>
                    </a:moveTo>
                    <a:lnTo>
                      <a:pt x="6174" y="1"/>
                    </a:lnTo>
                    <a:lnTo>
                      <a:pt x="6174" y="20"/>
                    </a:lnTo>
                    <a:lnTo>
                      <a:pt x="6174" y="20"/>
                    </a:lnTo>
                    <a:lnTo>
                      <a:pt x="6174" y="1"/>
                    </a:lnTo>
                    <a:close/>
                    <a:moveTo>
                      <a:pt x="6155" y="1"/>
                    </a:moveTo>
                    <a:lnTo>
                      <a:pt x="6155" y="1"/>
                    </a:lnTo>
                    <a:lnTo>
                      <a:pt x="6174" y="1"/>
                    </a:lnTo>
                    <a:lnTo>
                      <a:pt x="6174" y="1"/>
                    </a:lnTo>
                    <a:lnTo>
                      <a:pt x="6155" y="1"/>
                    </a:lnTo>
                    <a:close/>
                    <a:moveTo>
                      <a:pt x="6155" y="1"/>
                    </a:moveTo>
                    <a:lnTo>
                      <a:pt x="6155" y="1"/>
                    </a:lnTo>
                    <a:lnTo>
                      <a:pt x="6155" y="1"/>
                    </a:lnTo>
                    <a:lnTo>
                      <a:pt x="6155" y="1"/>
                    </a:lnTo>
                    <a:lnTo>
                      <a:pt x="6155" y="1"/>
                    </a:lnTo>
                    <a:close/>
                    <a:moveTo>
                      <a:pt x="6155" y="1"/>
                    </a:moveTo>
                    <a:lnTo>
                      <a:pt x="6155" y="1"/>
                    </a:lnTo>
                    <a:lnTo>
                      <a:pt x="6155" y="1"/>
                    </a:lnTo>
                    <a:lnTo>
                      <a:pt x="6155" y="1"/>
                    </a:lnTo>
                    <a:lnTo>
                      <a:pt x="6155" y="1"/>
                    </a:lnTo>
                    <a:close/>
                  </a:path>
                </a:pathLst>
              </a:custGeom>
              <a:solidFill>
                <a:srgbClr val="DEDED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7" name="Google Shape;2437;p28"/>
              <p:cNvSpPr/>
              <p:nvPr/>
            </p:nvSpPr>
            <p:spPr>
              <a:xfrm>
                <a:off x="-1704340" y="411742"/>
                <a:ext cx="3791" cy="15051"/>
              </a:xfrm>
              <a:custGeom>
                <a:avLst/>
                <a:gdLst/>
                <a:ahLst/>
                <a:cxnLst/>
                <a:rect l="l" t="t" r="r" b="b"/>
                <a:pathLst>
                  <a:path w="133" h="528" fill="none" extrusionOk="0">
                    <a:moveTo>
                      <a:pt x="133" y="1"/>
                    </a:moveTo>
                    <a:lnTo>
                      <a:pt x="133" y="1"/>
                    </a:lnTo>
                    <a:lnTo>
                      <a:pt x="133" y="1"/>
                    </a:lnTo>
                    <a:lnTo>
                      <a:pt x="133" y="1"/>
                    </a:lnTo>
                    <a:lnTo>
                      <a:pt x="1" y="528"/>
                    </a:lnTo>
                    <a:lnTo>
                      <a:pt x="1" y="528"/>
                    </a:lnTo>
                    <a:lnTo>
                      <a:pt x="13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8" name="Google Shape;2438;p28"/>
              <p:cNvSpPr/>
              <p:nvPr/>
            </p:nvSpPr>
            <p:spPr>
              <a:xfrm>
                <a:off x="-1528382" y="279253"/>
                <a:ext cx="43470" cy="158288"/>
              </a:xfrm>
              <a:custGeom>
                <a:avLst/>
                <a:gdLst/>
                <a:ahLst/>
                <a:cxnLst/>
                <a:rect l="l" t="t" r="r" b="b"/>
                <a:pathLst>
                  <a:path w="1525" h="5553" fill="none" extrusionOk="0">
                    <a:moveTo>
                      <a:pt x="1" y="1"/>
                    </a:moveTo>
                    <a:lnTo>
                      <a:pt x="1" y="1"/>
                    </a:lnTo>
                    <a:lnTo>
                      <a:pt x="1" y="1"/>
                    </a:lnTo>
                    <a:lnTo>
                      <a:pt x="1" y="1"/>
                    </a:lnTo>
                    <a:lnTo>
                      <a:pt x="264" y="904"/>
                    </a:lnTo>
                    <a:lnTo>
                      <a:pt x="697" y="2447"/>
                    </a:lnTo>
                    <a:lnTo>
                      <a:pt x="1525" y="5552"/>
                    </a:lnTo>
                    <a:lnTo>
                      <a:pt x="1525" y="5552"/>
                    </a:lnTo>
                    <a:lnTo>
                      <a:pt x="1525" y="5552"/>
                    </a:lnTo>
                    <a:lnTo>
                      <a:pt x="697" y="2447"/>
                    </a:lnTo>
                    <a:lnTo>
                      <a:pt x="264" y="904"/>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9" name="Google Shape;2439;p28"/>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0" name="Google Shape;2440;p28"/>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1" name="Google Shape;2441;p28"/>
              <p:cNvSpPr/>
              <p:nvPr/>
            </p:nvSpPr>
            <p:spPr>
              <a:xfrm>
                <a:off x="-1528382" y="279253"/>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2" name="Google Shape;2442;p28"/>
              <p:cNvSpPr/>
              <p:nvPr/>
            </p:nvSpPr>
            <p:spPr>
              <a:xfrm>
                <a:off x="-1528382" y="278711"/>
                <a:ext cx="29" cy="57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3" name="Google Shape;2443;p28"/>
              <p:cNvSpPr/>
              <p:nvPr/>
            </p:nvSpPr>
            <p:spPr>
              <a:xfrm>
                <a:off x="-1528924" y="278711"/>
                <a:ext cx="570" cy="29"/>
              </a:xfrm>
              <a:custGeom>
                <a:avLst/>
                <a:gdLst/>
                <a:ahLst/>
                <a:cxnLst/>
                <a:rect l="l" t="t" r="r" b="b"/>
                <a:pathLst>
                  <a:path w="20" h="1" fill="none" extrusionOk="0">
                    <a:moveTo>
                      <a:pt x="1" y="1"/>
                    </a:moveTo>
                    <a:lnTo>
                      <a:pt x="1" y="1"/>
                    </a:lnTo>
                    <a:lnTo>
                      <a:pt x="20" y="1"/>
                    </a:lnTo>
                    <a:lnTo>
                      <a:pt x="20"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4" name="Google Shape;2444;p28"/>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5" name="Google Shape;2445;p28"/>
              <p:cNvSpPr/>
              <p:nvPr/>
            </p:nvSpPr>
            <p:spPr>
              <a:xfrm>
                <a:off x="-1528924" y="27871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6" name="Google Shape;2446;p28"/>
              <p:cNvSpPr/>
              <p:nvPr/>
            </p:nvSpPr>
            <p:spPr>
              <a:xfrm>
                <a:off x="-1707533" y="244392"/>
                <a:ext cx="222624" cy="193150"/>
              </a:xfrm>
              <a:custGeom>
                <a:avLst/>
                <a:gdLst/>
                <a:ahLst/>
                <a:cxnLst/>
                <a:rect l="l" t="t" r="r" b="b"/>
                <a:pathLst>
                  <a:path w="7810" h="6776" extrusionOk="0">
                    <a:moveTo>
                      <a:pt x="4272" y="0"/>
                    </a:move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2955" y="5326"/>
                    </a:lnTo>
                    <a:lnTo>
                      <a:pt x="2447" y="5364"/>
                    </a:lnTo>
                    <a:lnTo>
                      <a:pt x="1976" y="5420"/>
                    </a:lnTo>
                    <a:lnTo>
                      <a:pt x="1543" y="5496"/>
                    </a:lnTo>
                    <a:lnTo>
                      <a:pt x="1167" y="5571"/>
                    </a:lnTo>
                    <a:lnTo>
                      <a:pt x="809" y="5665"/>
                    </a:lnTo>
                    <a:lnTo>
                      <a:pt x="508" y="5759"/>
                    </a:lnTo>
                    <a:lnTo>
                      <a:pt x="245" y="5872"/>
                    </a:lnTo>
                    <a:lnTo>
                      <a:pt x="113" y="6399"/>
                    </a:lnTo>
                    <a:lnTo>
                      <a:pt x="0" y="6775"/>
                    </a:lnTo>
                    <a:lnTo>
                      <a:pt x="979" y="6662"/>
                    </a:lnTo>
                    <a:lnTo>
                      <a:pt x="1957" y="6606"/>
                    </a:lnTo>
                    <a:lnTo>
                      <a:pt x="2936" y="6549"/>
                    </a:lnTo>
                    <a:lnTo>
                      <a:pt x="4893" y="6549"/>
                    </a:lnTo>
                    <a:lnTo>
                      <a:pt x="5853" y="6606"/>
                    </a:lnTo>
                    <a:lnTo>
                      <a:pt x="6831" y="6662"/>
                    </a:lnTo>
                    <a:lnTo>
                      <a:pt x="7810" y="6775"/>
                    </a:lnTo>
                    <a:lnTo>
                      <a:pt x="6982" y="3670"/>
                    </a:lnTo>
                    <a:lnTo>
                      <a:pt x="6549" y="2127"/>
                    </a:lnTo>
                    <a:lnTo>
                      <a:pt x="6286" y="1224"/>
                    </a:lnTo>
                    <a:lnTo>
                      <a:pt x="6286"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7" name="Google Shape;2447;p28"/>
              <p:cNvSpPr/>
              <p:nvPr/>
            </p:nvSpPr>
            <p:spPr>
              <a:xfrm>
                <a:off x="-1707533" y="244392"/>
                <a:ext cx="222624" cy="193150"/>
              </a:xfrm>
              <a:custGeom>
                <a:avLst/>
                <a:gdLst/>
                <a:ahLst/>
                <a:cxnLst/>
                <a:rect l="l" t="t" r="r" b="b"/>
                <a:pathLst>
                  <a:path w="7810" h="6776" fill="none" extrusionOk="0">
                    <a:moveTo>
                      <a:pt x="4272" y="0"/>
                    </a:moveTo>
                    <a:lnTo>
                      <a:pt x="4272" y="0"/>
                    </a:lnTo>
                    <a:lnTo>
                      <a:pt x="4404" y="94"/>
                    </a:lnTo>
                    <a:lnTo>
                      <a:pt x="4554" y="226"/>
                    </a:lnTo>
                    <a:lnTo>
                      <a:pt x="4686" y="377"/>
                    </a:lnTo>
                    <a:lnTo>
                      <a:pt x="4799" y="527"/>
                    </a:lnTo>
                    <a:lnTo>
                      <a:pt x="4931" y="697"/>
                    </a:lnTo>
                    <a:lnTo>
                      <a:pt x="5025" y="866"/>
                    </a:lnTo>
                    <a:lnTo>
                      <a:pt x="5138" y="1054"/>
                    </a:lnTo>
                    <a:lnTo>
                      <a:pt x="5232" y="1261"/>
                    </a:lnTo>
                    <a:lnTo>
                      <a:pt x="5307" y="1468"/>
                    </a:lnTo>
                    <a:lnTo>
                      <a:pt x="5382" y="1694"/>
                    </a:lnTo>
                    <a:lnTo>
                      <a:pt x="5458" y="1901"/>
                    </a:lnTo>
                    <a:lnTo>
                      <a:pt x="5514" y="2127"/>
                    </a:lnTo>
                    <a:lnTo>
                      <a:pt x="5552" y="2353"/>
                    </a:lnTo>
                    <a:lnTo>
                      <a:pt x="5589" y="2579"/>
                    </a:lnTo>
                    <a:lnTo>
                      <a:pt x="5608" y="2804"/>
                    </a:lnTo>
                    <a:lnTo>
                      <a:pt x="5608" y="3030"/>
                    </a:lnTo>
                    <a:lnTo>
                      <a:pt x="5608" y="3256"/>
                    </a:lnTo>
                    <a:lnTo>
                      <a:pt x="5589" y="3463"/>
                    </a:lnTo>
                    <a:lnTo>
                      <a:pt x="5552" y="3689"/>
                    </a:lnTo>
                    <a:lnTo>
                      <a:pt x="5495" y="3896"/>
                    </a:lnTo>
                    <a:lnTo>
                      <a:pt x="5420" y="4084"/>
                    </a:lnTo>
                    <a:lnTo>
                      <a:pt x="5345" y="4272"/>
                    </a:lnTo>
                    <a:lnTo>
                      <a:pt x="5251" y="4442"/>
                    </a:lnTo>
                    <a:lnTo>
                      <a:pt x="5138" y="4611"/>
                    </a:lnTo>
                    <a:lnTo>
                      <a:pt x="5006" y="4762"/>
                    </a:lnTo>
                    <a:lnTo>
                      <a:pt x="4837" y="4893"/>
                    </a:lnTo>
                    <a:lnTo>
                      <a:pt x="4667" y="5006"/>
                    </a:lnTo>
                    <a:lnTo>
                      <a:pt x="4479" y="5119"/>
                    </a:lnTo>
                    <a:lnTo>
                      <a:pt x="4272" y="5194"/>
                    </a:lnTo>
                    <a:lnTo>
                      <a:pt x="4046" y="5251"/>
                    </a:lnTo>
                    <a:lnTo>
                      <a:pt x="3783" y="5289"/>
                    </a:lnTo>
                    <a:lnTo>
                      <a:pt x="3519" y="5307"/>
                    </a:lnTo>
                    <a:lnTo>
                      <a:pt x="3519" y="5307"/>
                    </a:lnTo>
                    <a:lnTo>
                      <a:pt x="2955" y="5326"/>
                    </a:lnTo>
                    <a:lnTo>
                      <a:pt x="2447" y="5364"/>
                    </a:lnTo>
                    <a:lnTo>
                      <a:pt x="1976" y="5420"/>
                    </a:lnTo>
                    <a:lnTo>
                      <a:pt x="1543" y="5496"/>
                    </a:lnTo>
                    <a:lnTo>
                      <a:pt x="1167" y="5571"/>
                    </a:lnTo>
                    <a:lnTo>
                      <a:pt x="809" y="5665"/>
                    </a:lnTo>
                    <a:lnTo>
                      <a:pt x="508" y="5759"/>
                    </a:lnTo>
                    <a:lnTo>
                      <a:pt x="245" y="5872"/>
                    </a:lnTo>
                    <a:lnTo>
                      <a:pt x="245" y="5872"/>
                    </a:lnTo>
                    <a:lnTo>
                      <a:pt x="113" y="6399"/>
                    </a:lnTo>
                    <a:lnTo>
                      <a:pt x="113" y="6399"/>
                    </a:lnTo>
                    <a:lnTo>
                      <a:pt x="0" y="6775"/>
                    </a:lnTo>
                    <a:lnTo>
                      <a:pt x="0" y="6775"/>
                    </a:lnTo>
                    <a:lnTo>
                      <a:pt x="979" y="6662"/>
                    </a:lnTo>
                    <a:lnTo>
                      <a:pt x="1957" y="6606"/>
                    </a:lnTo>
                    <a:lnTo>
                      <a:pt x="2936" y="6549"/>
                    </a:lnTo>
                    <a:lnTo>
                      <a:pt x="3914" y="6549"/>
                    </a:lnTo>
                    <a:lnTo>
                      <a:pt x="3914" y="6549"/>
                    </a:lnTo>
                    <a:lnTo>
                      <a:pt x="4893" y="6549"/>
                    </a:lnTo>
                    <a:lnTo>
                      <a:pt x="5853" y="6606"/>
                    </a:lnTo>
                    <a:lnTo>
                      <a:pt x="6831" y="6662"/>
                    </a:lnTo>
                    <a:lnTo>
                      <a:pt x="7810" y="6775"/>
                    </a:lnTo>
                    <a:lnTo>
                      <a:pt x="7810" y="6775"/>
                    </a:lnTo>
                    <a:lnTo>
                      <a:pt x="6982" y="3670"/>
                    </a:lnTo>
                    <a:lnTo>
                      <a:pt x="6549" y="2127"/>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24"/>
                    </a:lnTo>
                    <a:lnTo>
                      <a:pt x="6286" y="1205"/>
                    </a:lnTo>
                    <a:lnTo>
                      <a:pt x="6286" y="1205"/>
                    </a:lnTo>
                    <a:lnTo>
                      <a:pt x="6286" y="1205"/>
                    </a:lnTo>
                    <a:lnTo>
                      <a:pt x="6286" y="1205"/>
                    </a:lnTo>
                    <a:lnTo>
                      <a:pt x="6267" y="1205"/>
                    </a:lnTo>
                    <a:lnTo>
                      <a:pt x="6267" y="1205"/>
                    </a:lnTo>
                    <a:lnTo>
                      <a:pt x="6267" y="1205"/>
                    </a:lnTo>
                    <a:lnTo>
                      <a:pt x="6267" y="1205"/>
                    </a:lnTo>
                    <a:lnTo>
                      <a:pt x="6267" y="1205"/>
                    </a:lnTo>
                    <a:lnTo>
                      <a:pt x="6267" y="1205"/>
                    </a:lnTo>
                    <a:lnTo>
                      <a:pt x="6267" y="1205"/>
                    </a:lnTo>
                    <a:lnTo>
                      <a:pt x="6267" y="1205"/>
                    </a:lnTo>
                    <a:lnTo>
                      <a:pt x="6267" y="1205"/>
                    </a:lnTo>
                    <a:lnTo>
                      <a:pt x="6267" y="1205"/>
                    </a:lnTo>
                    <a:lnTo>
                      <a:pt x="6173" y="960"/>
                    </a:lnTo>
                    <a:lnTo>
                      <a:pt x="6022" y="753"/>
                    </a:lnTo>
                    <a:lnTo>
                      <a:pt x="5853" y="565"/>
                    </a:lnTo>
                    <a:lnTo>
                      <a:pt x="5740" y="471"/>
                    </a:lnTo>
                    <a:lnTo>
                      <a:pt x="5627" y="396"/>
                    </a:lnTo>
                    <a:lnTo>
                      <a:pt x="5495" y="301"/>
                    </a:lnTo>
                    <a:lnTo>
                      <a:pt x="5363" y="245"/>
                    </a:lnTo>
                    <a:lnTo>
                      <a:pt x="5213" y="189"/>
                    </a:lnTo>
                    <a:lnTo>
                      <a:pt x="5044" y="132"/>
                    </a:lnTo>
                    <a:lnTo>
                      <a:pt x="4686" y="38"/>
                    </a:lnTo>
                    <a:lnTo>
                      <a:pt x="427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8" name="Google Shape;2448;p28"/>
              <p:cNvSpPr/>
              <p:nvPr/>
            </p:nvSpPr>
            <p:spPr>
              <a:xfrm>
                <a:off x="-1956433" y="583396"/>
                <a:ext cx="720435" cy="49399"/>
              </a:xfrm>
              <a:custGeom>
                <a:avLst/>
                <a:gdLst/>
                <a:ahLst/>
                <a:cxnLst/>
                <a:rect l="l" t="t" r="r" b="b"/>
                <a:pathLst>
                  <a:path w="25274" h="1733" extrusionOk="0">
                    <a:moveTo>
                      <a:pt x="10125" y="1"/>
                    </a:moveTo>
                    <a:lnTo>
                      <a:pt x="7848" y="39"/>
                    </a:lnTo>
                    <a:lnTo>
                      <a:pt x="5815" y="114"/>
                    </a:lnTo>
                    <a:lnTo>
                      <a:pt x="4065" y="208"/>
                    </a:lnTo>
                    <a:lnTo>
                      <a:pt x="2597" y="302"/>
                    </a:lnTo>
                    <a:lnTo>
                      <a:pt x="1995" y="377"/>
                    </a:lnTo>
                    <a:lnTo>
                      <a:pt x="1449" y="434"/>
                    </a:lnTo>
                    <a:lnTo>
                      <a:pt x="997" y="509"/>
                    </a:lnTo>
                    <a:lnTo>
                      <a:pt x="621" y="584"/>
                    </a:lnTo>
                    <a:lnTo>
                      <a:pt x="320" y="660"/>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9" name="Google Shape;2449;p28"/>
              <p:cNvSpPr/>
              <p:nvPr/>
            </p:nvSpPr>
            <p:spPr>
              <a:xfrm>
                <a:off x="-1956433" y="583396"/>
                <a:ext cx="720435" cy="49399"/>
              </a:xfrm>
              <a:custGeom>
                <a:avLst/>
                <a:gdLst/>
                <a:ahLst/>
                <a:cxnLst/>
                <a:rect l="l" t="t" r="r" b="b"/>
                <a:pathLst>
                  <a:path w="25274" h="1733" fill="none" extrusionOk="0">
                    <a:moveTo>
                      <a:pt x="25142" y="735"/>
                    </a:moveTo>
                    <a:lnTo>
                      <a:pt x="25142" y="735"/>
                    </a:lnTo>
                    <a:lnTo>
                      <a:pt x="24954" y="660"/>
                    </a:lnTo>
                    <a:lnTo>
                      <a:pt x="24653" y="584"/>
                    </a:lnTo>
                    <a:lnTo>
                      <a:pt x="24295" y="509"/>
                    </a:lnTo>
                    <a:lnTo>
                      <a:pt x="23825" y="434"/>
                    </a:lnTo>
                    <a:lnTo>
                      <a:pt x="23298" y="377"/>
                    </a:lnTo>
                    <a:lnTo>
                      <a:pt x="22677" y="302"/>
                    </a:lnTo>
                    <a:lnTo>
                      <a:pt x="21209" y="208"/>
                    </a:lnTo>
                    <a:lnTo>
                      <a:pt x="19459" y="114"/>
                    </a:lnTo>
                    <a:lnTo>
                      <a:pt x="17445" y="39"/>
                    </a:lnTo>
                    <a:lnTo>
                      <a:pt x="15168" y="1"/>
                    </a:lnTo>
                    <a:lnTo>
                      <a:pt x="12646" y="1"/>
                    </a:lnTo>
                    <a:lnTo>
                      <a:pt x="12646" y="1"/>
                    </a:lnTo>
                    <a:lnTo>
                      <a:pt x="10125" y="1"/>
                    </a:lnTo>
                    <a:lnTo>
                      <a:pt x="7848" y="39"/>
                    </a:lnTo>
                    <a:lnTo>
                      <a:pt x="5815" y="114"/>
                    </a:lnTo>
                    <a:lnTo>
                      <a:pt x="4065" y="208"/>
                    </a:lnTo>
                    <a:lnTo>
                      <a:pt x="2597" y="302"/>
                    </a:lnTo>
                    <a:lnTo>
                      <a:pt x="1995" y="377"/>
                    </a:lnTo>
                    <a:lnTo>
                      <a:pt x="1449" y="434"/>
                    </a:lnTo>
                    <a:lnTo>
                      <a:pt x="997" y="509"/>
                    </a:lnTo>
                    <a:lnTo>
                      <a:pt x="621" y="584"/>
                    </a:lnTo>
                    <a:lnTo>
                      <a:pt x="320" y="660"/>
                    </a:lnTo>
                    <a:lnTo>
                      <a:pt x="132" y="735"/>
                    </a:lnTo>
                    <a:lnTo>
                      <a:pt x="132" y="735"/>
                    </a:lnTo>
                    <a:lnTo>
                      <a:pt x="57" y="791"/>
                    </a:lnTo>
                    <a:lnTo>
                      <a:pt x="19" y="829"/>
                    </a:lnTo>
                    <a:lnTo>
                      <a:pt x="0" y="867"/>
                    </a:lnTo>
                    <a:lnTo>
                      <a:pt x="0" y="923"/>
                    </a:lnTo>
                    <a:lnTo>
                      <a:pt x="38" y="961"/>
                    </a:lnTo>
                    <a:lnTo>
                      <a:pt x="94" y="998"/>
                    </a:lnTo>
                    <a:lnTo>
                      <a:pt x="282" y="1092"/>
                    </a:lnTo>
                    <a:lnTo>
                      <a:pt x="602" y="1168"/>
                    </a:lnTo>
                    <a:lnTo>
                      <a:pt x="1016" y="1243"/>
                    </a:lnTo>
                    <a:lnTo>
                      <a:pt x="1562" y="1337"/>
                    </a:lnTo>
                    <a:lnTo>
                      <a:pt x="2221" y="1412"/>
                    </a:lnTo>
                    <a:lnTo>
                      <a:pt x="3030" y="1469"/>
                    </a:lnTo>
                    <a:lnTo>
                      <a:pt x="3952" y="1525"/>
                    </a:lnTo>
                    <a:lnTo>
                      <a:pt x="5025" y="1582"/>
                    </a:lnTo>
                    <a:lnTo>
                      <a:pt x="6248" y="1638"/>
                    </a:lnTo>
                    <a:lnTo>
                      <a:pt x="7603" y="1676"/>
                    </a:lnTo>
                    <a:lnTo>
                      <a:pt x="9127" y="1695"/>
                    </a:lnTo>
                    <a:lnTo>
                      <a:pt x="10802" y="1714"/>
                    </a:lnTo>
                    <a:lnTo>
                      <a:pt x="12646" y="1732"/>
                    </a:lnTo>
                    <a:lnTo>
                      <a:pt x="12646" y="1732"/>
                    </a:lnTo>
                    <a:lnTo>
                      <a:pt x="14472" y="1714"/>
                    </a:lnTo>
                    <a:lnTo>
                      <a:pt x="16147" y="1695"/>
                    </a:lnTo>
                    <a:lnTo>
                      <a:pt x="17671" y="1676"/>
                    </a:lnTo>
                    <a:lnTo>
                      <a:pt x="19026" y="1638"/>
                    </a:lnTo>
                    <a:lnTo>
                      <a:pt x="20249" y="1582"/>
                    </a:lnTo>
                    <a:lnTo>
                      <a:pt x="21322" y="1525"/>
                    </a:lnTo>
                    <a:lnTo>
                      <a:pt x="22244" y="1469"/>
                    </a:lnTo>
                    <a:lnTo>
                      <a:pt x="23053" y="1412"/>
                    </a:lnTo>
                    <a:lnTo>
                      <a:pt x="23712" y="1337"/>
                    </a:lnTo>
                    <a:lnTo>
                      <a:pt x="24258" y="1243"/>
                    </a:lnTo>
                    <a:lnTo>
                      <a:pt x="24691" y="1168"/>
                    </a:lnTo>
                    <a:lnTo>
                      <a:pt x="24992" y="1092"/>
                    </a:lnTo>
                    <a:lnTo>
                      <a:pt x="25180" y="998"/>
                    </a:lnTo>
                    <a:lnTo>
                      <a:pt x="25236" y="961"/>
                    </a:lnTo>
                    <a:lnTo>
                      <a:pt x="25274" y="923"/>
                    </a:lnTo>
                    <a:lnTo>
                      <a:pt x="25274" y="867"/>
                    </a:lnTo>
                    <a:lnTo>
                      <a:pt x="25255" y="829"/>
                    </a:lnTo>
                    <a:lnTo>
                      <a:pt x="25218" y="791"/>
                    </a:lnTo>
                    <a:lnTo>
                      <a:pt x="25142" y="73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0" name="Google Shape;2450;p28"/>
              <p:cNvSpPr/>
              <p:nvPr/>
            </p:nvSpPr>
            <p:spPr>
              <a:xfrm>
                <a:off x="-1952699" y="431068"/>
                <a:ext cx="712967" cy="173282"/>
              </a:xfrm>
              <a:custGeom>
                <a:avLst/>
                <a:gdLst/>
                <a:ahLst/>
                <a:cxnLst/>
                <a:rect l="l" t="t" r="r" b="b"/>
                <a:pathLst>
                  <a:path w="25012" h="6079" extrusionOk="0">
                    <a:moveTo>
                      <a:pt x="11838" y="0"/>
                    </a:moveTo>
                    <a:lnTo>
                      <a:pt x="11179" y="19"/>
                    </a:lnTo>
                    <a:lnTo>
                      <a:pt x="10521" y="57"/>
                    </a:lnTo>
                    <a:lnTo>
                      <a:pt x="9843" y="94"/>
                    </a:lnTo>
                    <a:lnTo>
                      <a:pt x="9184" y="151"/>
                    </a:lnTo>
                    <a:lnTo>
                      <a:pt x="8526" y="226"/>
                    </a:lnTo>
                    <a:lnTo>
                      <a:pt x="7867" y="320"/>
                    </a:lnTo>
                    <a:lnTo>
                      <a:pt x="7208" y="414"/>
                    </a:lnTo>
                    <a:lnTo>
                      <a:pt x="6079" y="621"/>
                    </a:lnTo>
                    <a:lnTo>
                      <a:pt x="5138" y="791"/>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lnTo>
                      <a:pt x="19874" y="791"/>
                    </a:lnTo>
                    <a:lnTo>
                      <a:pt x="18933" y="621"/>
                    </a:lnTo>
                    <a:lnTo>
                      <a:pt x="17804" y="414"/>
                    </a:lnTo>
                    <a:lnTo>
                      <a:pt x="17145" y="320"/>
                    </a:lnTo>
                    <a:lnTo>
                      <a:pt x="16486" y="226"/>
                    </a:lnTo>
                    <a:lnTo>
                      <a:pt x="15828" y="151"/>
                    </a:lnTo>
                    <a:lnTo>
                      <a:pt x="15169" y="94"/>
                    </a:lnTo>
                    <a:lnTo>
                      <a:pt x="14510" y="57"/>
                    </a:lnTo>
                    <a:lnTo>
                      <a:pt x="13833" y="19"/>
                    </a:lnTo>
                    <a:lnTo>
                      <a:pt x="1317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1" name="Google Shape;2451;p28"/>
              <p:cNvSpPr/>
              <p:nvPr/>
            </p:nvSpPr>
            <p:spPr>
              <a:xfrm>
                <a:off x="-1952699" y="431068"/>
                <a:ext cx="712967" cy="173282"/>
              </a:xfrm>
              <a:custGeom>
                <a:avLst/>
                <a:gdLst/>
                <a:ahLst/>
                <a:cxnLst/>
                <a:rect l="l" t="t" r="r" b="b"/>
                <a:pathLst>
                  <a:path w="25012" h="6079" fill="none" extrusionOk="0">
                    <a:moveTo>
                      <a:pt x="21229" y="1092"/>
                    </a:moveTo>
                    <a:lnTo>
                      <a:pt x="21229" y="1092"/>
                    </a:lnTo>
                    <a:lnTo>
                      <a:pt x="19874" y="791"/>
                    </a:lnTo>
                    <a:lnTo>
                      <a:pt x="18933" y="621"/>
                    </a:lnTo>
                    <a:lnTo>
                      <a:pt x="17804" y="414"/>
                    </a:lnTo>
                    <a:lnTo>
                      <a:pt x="17804" y="414"/>
                    </a:lnTo>
                    <a:lnTo>
                      <a:pt x="17145" y="320"/>
                    </a:lnTo>
                    <a:lnTo>
                      <a:pt x="16486" y="226"/>
                    </a:lnTo>
                    <a:lnTo>
                      <a:pt x="15828" y="151"/>
                    </a:lnTo>
                    <a:lnTo>
                      <a:pt x="15169" y="94"/>
                    </a:lnTo>
                    <a:lnTo>
                      <a:pt x="14510" y="57"/>
                    </a:lnTo>
                    <a:lnTo>
                      <a:pt x="13833" y="19"/>
                    </a:lnTo>
                    <a:lnTo>
                      <a:pt x="13174" y="0"/>
                    </a:lnTo>
                    <a:lnTo>
                      <a:pt x="12515" y="0"/>
                    </a:lnTo>
                    <a:lnTo>
                      <a:pt x="11838" y="0"/>
                    </a:lnTo>
                    <a:lnTo>
                      <a:pt x="11179" y="19"/>
                    </a:lnTo>
                    <a:lnTo>
                      <a:pt x="10521" y="57"/>
                    </a:lnTo>
                    <a:lnTo>
                      <a:pt x="9843" y="94"/>
                    </a:lnTo>
                    <a:lnTo>
                      <a:pt x="9184" y="151"/>
                    </a:lnTo>
                    <a:lnTo>
                      <a:pt x="8526" y="226"/>
                    </a:lnTo>
                    <a:lnTo>
                      <a:pt x="7867" y="320"/>
                    </a:lnTo>
                    <a:lnTo>
                      <a:pt x="7208" y="414"/>
                    </a:lnTo>
                    <a:lnTo>
                      <a:pt x="7208" y="414"/>
                    </a:lnTo>
                    <a:lnTo>
                      <a:pt x="6079" y="621"/>
                    </a:lnTo>
                    <a:lnTo>
                      <a:pt x="5138" y="791"/>
                    </a:lnTo>
                    <a:lnTo>
                      <a:pt x="3783" y="1092"/>
                    </a:lnTo>
                    <a:lnTo>
                      <a:pt x="3783" y="1092"/>
                    </a:lnTo>
                    <a:lnTo>
                      <a:pt x="3614" y="1130"/>
                    </a:lnTo>
                    <a:lnTo>
                      <a:pt x="3463" y="1205"/>
                    </a:lnTo>
                    <a:lnTo>
                      <a:pt x="3294" y="1280"/>
                    </a:lnTo>
                    <a:lnTo>
                      <a:pt x="3125" y="1393"/>
                    </a:lnTo>
                    <a:lnTo>
                      <a:pt x="2955" y="1525"/>
                    </a:lnTo>
                    <a:lnTo>
                      <a:pt x="2805" y="1675"/>
                    </a:lnTo>
                    <a:lnTo>
                      <a:pt x="2466" y="2014"/>
                    </a:lnTo>
                    <a:lnTo>
                      <a:pt x="2146" y="2409"/>
                    </a:lnTo>
                    <a:lnTo>
                      <a:pt x="1826" y="2823"/>
                    </a:lnTo>
                    <a:lnTo>
                      <a:pt x="1525" y="3275"/>
                    </a:lnTo>
                    <a:lnTo>
                      <a:pt x="1243" y="3727"/>
                    </a:lnTo>
                    <a:lnTo>
                      <a:pt x="979" y="4159"/>
                    </a:lnTo>
                    <a:lnTo>
                      <a:pt x="735" y="4592"/>
                    </a:lnTo>
                    <a:lnTo>
                      <a:pt x="340" y="5364"/>
                    </a:lnTo>
                    <a:lnTo>
                      <a:pt x="95" y="5891"/>
                    </a:lnTo>
                    <a:lnTo>
                      <a:pt x="1" y="6079"/>
                    </a:lnTo>
                    <a:lnTo>
                      <a:pt x="1" y="6079"/>
                    </a:lnTo>
                    <a:lnTo>
                      <a:pt x="76" y="6060"/>
                    </a:lnTo>
                    <a:lnTo>
                      <a:pt x="358" y="5966"/>
                    </a:lnTo>
                    <a:lnTo>
                      <a:pt x="603" y="5910"/>
                    </a:lnTo>
                    <a:lnTo>
                      <a:pt x="961" y="5853"/>
                    </a:lnTo>
                    <a:lnTo>
                      <a:pt x="1412" y="5778"/>
                    </a:lnTo>
                    <a:lnTo>
                      <a:pt x="1996" y="5721"/>
                    </a:lnTo>
                    <a:lnTo>
                      <a:pt x="2692" y="5646"/>
                    </a:lnTo>
                    <a:lnTo>
                      <a:pt x="3558" y="5571"/>
                    </a:lnTo>
                    <a:lnTo>
                      <a:pt x="4574" y="5514"/>
                    </a:lnTo>
                    <a:lnTo>
                      <a:pt x="5759" y="5458"/>
                    </a:lnTo>
                    <a:lnTo>
                      <a:pt x="7133" y="5401"/>
                    </a:lnTo>
                    <a:lnTo>
                      <a:pt x="8714" y="5364"/>
                    </a:lnTo>
                    <a:lnTo>
                      <a:pt x="10502" y="5345"/>
                    </a:lnTo>
                    <a:lnTo>
                      <a:pt x="12515" y="5345"/>
                    </a:lnTo>
                    <a:lnTo>
                      <a:pt x="12515" y="5345"/>
                    </a:lnTo>
                    <a:lnTo>
                      <a:pt x="14529" y="5345"/>
                    </a:lnTo>
                    <a:lnTo>
                      <a:pt x="16317" y="5364"/>
                    </a:lnTo>
                    <a:lnTo>
                      <a:pt x="17879" y="5401"/>
                    </a:lnTo>
                    <a:lnTo>
                      <a:pt x="19253" y="5458"/>
                    </a:lnTo>
                    <a:lnTo>
                      <a:pt x="20457" y="5514"/>
                    </a:lnTo>
                    <a:lnTo>
                      <a:pt x="21454" y="5571"/>
                    </a:lnTo>
                    <a:lnTo>
                      <a:pt x="22320" y="5646"/>
                    </a:lnTo>
                    <a:lnTo>
                      <a:pt x="23035" y="5721"/>
                    </a:lnTo>
                    <a:lnTo>
                      <a:pt x="23600" y="5778"/>
                    </a:lnTo>
                    <a:lnTo>
                      <a:pt x="24051" y="5853"/>
                    </a:lnTo>
                    <a:lnTo>
                      <a:pt x="24409" y="5910"/>
                    </a:lnTo>
                    <a:lnTo>
                      <a:pt x="24673" y="5966"/>
                    </a:lnTo>
                    <a:lnTo>
                      <a:pt x="24955" y="6060"/>
                    </a:lnTo>
                    <a:lnTo>
                      <a:pt x="25011" y="6079"/>
                    </a:lnTo>
                    <a:lnTo>
                      <a:pt x="25011" y="6079"/>
                    </a:lnTo>
                    <a:lnTo>
                      <a:pt x="24936" y="5891"/>
                    </a:lnTo>
                    <a:lnTo>
                      <a:pt x="24673" y="5364"/>
                    </a:lnTo>
                    <a:lnTo>
                      <a:pt x="24277" y="4592"/>
                    </a:lnTo>
                    <a:lnTo>
                      <a:pt x="24033" y="4159"/>
                    </a:lnTo>
                    <a:lnTo>
                      <a:pt x="23769" y="3727"/>
                    </a:lnTo>
                    <a:lnTo>
                      <a:pt x="23487" y="3275"/>
                    </a:lnTo>
                    <a:lnTo>
                      <a:pt x="23186" y="2823"/>
                    </a:lnTo>
                    <a:lnTo>
                      <a:pt x="22866" y="2409"/>
                    </a:lnTo>
                    <a:lnTo>
                      <a:pt x="22546" y="2014"/>
                    </a:lnTo>
                    <a:lnTo>
                      <a:pt x="22226" y="1675"/>
                    </a:lnTo>
                    <a:lnTo>
                      <a:pt x="22057" y="1525"/>
                    </a:lnTo>
                    <a:lnTo>
                      <a:pt x="21887" y="1393"/>
                    </a:lnTo>
                    <a:lnTo>
                      <a:pt x="21718" y="1280"/>
                    </a:lnTo>
                    <a:lnTo>
                      <a:pt x="21549" y="1205"/>
                    </a:lnTo>
                    <a:lnTo>
                      <a:pt x="21398" y="1130"/>
                    </a:lnTo>
                    <a:lnTo>
                      <a:pt x="21229" y="109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2" name="Google Shape;2452;p28"/>
              <p:cNvSpPr/>
              <p:nvPr/>
            </p:nvSpPr>
            <p:spPr>
              <a:xfrm>
                <a:off x="-1952158" y="451449"/>
                <a:ext cx="712425" cy="152388"/>
              </a:xfrm>
              <a:custGeom>
                <a:avLst/>
                <a:gdLst/>
                <a:ahLst/>
                <a:cxnLst/>
                <a:rect l="l" t="t" r="r" b="b"/>
                <a:pathLst>
                  <a:path w="24993" h="5346" extrusionOk="0">
                    <a:moveTo>
                      <a:pt x="19459" y="1"/>
                    </a:move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1" y="5345"/>
                    </a:lnTo>
                    <a:lnTo>
                      <a:pt x="208" y="5270"/>
                    </a:lnTo>
                    <a:lnTo>
                      <a:pt x="490" y="5195"/>
                    </a:lnTo>
                    <a:lnTo>
                      <a:pt x="847" y="5119"/>
                    </a:lnTo>
                    <a:lnTo>
                      <a:pt x="1299" y="5044"/>
                    </a:lnTo>
                    <a:lnTo>
                      <a:pt x="1826" y="4988"/>
                    </a:lnTo>
                    <a:lnTo>
                      <a:pt x="2447" y="4912"/>
                    </a:lnTo>
                    <a:lnTo>
                      <a:pt x="3915" y="4799"/>
                    </a:lnTo>
                    <a:lnTo>
                      <a:pt x="5665" y="4724"/>
                    </a:lnTo>
                    <a:lnTo>
                      <a:pt x="7679" y="4649"/>
                    </a:lnTo>
                    <a:lnTo>
                      <a:pt x="9975" y="4611"/>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4127" y="5119"/>
                    </a:lnTo>
                    <a:lnTo>
                      <a:pt x="24484" y="5195"/>
                    </a:lnTo>
                    <a:lnTo>
                      <a:pt x="24785" y="5270"/>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0476" y="208"/>
                    </a:lnTo>
                    <a:lnTo>
                      <a:pt x="19459"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3" name="Google Shape;2453;p28"/>
              <p:cNvSpPr/>
              <p:nvPr/>
            </p:nvSpPr>
            <p:spPr>
              <a:xfrm>
                <a:off x="-1952158" y="451449"/>
                <a:ext cx="712425" cy="152388"/>
              </a:xfrm>
              <a:custGeom>
                <a:avLst/>
                <a:gdLst/>
                <a:ahLst/>
                <a:cxnLst/>
                <a:rect l="l" t="t" r="r" b="b"/>
                <a:pathLst>
                  <a:path w="24993" h="5346" fill="none" extrusionOk="0">
                    <a:moveTo>
                      <a:pt x="19459" y="1"/>
                    </a:moveTo>
                    <a:lnTo>
                      <a:pt x="19459" y="1"/>
                    </a:lnTo>
                    <a:lnTo>
                      <a:pt x="19911" y="358"/>
                    </a:lnTo>
                    <a:lnTo>
                      <a:pt x="20287" y="697"/>
                    </a:lnTo>
                    <a:lnTo>
                      <a:pt x="20457" y="866"/>
                    </a:lnTo>
                    <a:lnTo>
                      <a:pt x="20607" y="1054"/>
                    </a:lnTo>
                    <a:lnTo>
                      <a:pt x="20739" y="1224"/>
                    </a:lnTo>
                    <a:lnTo>
                      <a:pt x="20833" y="1393"/>
                    </a:lnTo>
                    <a:lnTo>
                      <a:pt x="20927" y="1562"/>
                    </a:lnTo>
                    <a:lnTo>
                      <a:pt x="20984" y="1732"/>
                    </a:lnTo>
                    <a:lnTo>
                      <a:pt x="21003" y="1901"/>
                    </a:lnTo>
                    <a:lnTo>
                      <a:pt x="21003" y="2052"/>
                    </a:lnTo>
                    <a:lnTo>
                      <a:pt x="20965" y="2221"/>
                    </a:lnTo>
                    <a:lnTo>
                      <a:pt x="20909" y="2372"/>
                    </a:lnTo>
                    <a:lnTo>
                      <a:pt x="20814" y="2522"/>
                    </a:lnTo>
                    <a:lnTo>
                      <a:pt x="20683" y="2654"/>
                    </a:lnTo>
                    <a:lnTo>
                      <a:pt x="20513" y="2805"/>
                    </a:lnTo>
                    <a:lnTo>
                      <a:pt x="20306" y="2936"/>
                    </a:lnTo>
                    <a:lnTo>
                      <a:pt x="20062" y="3068"/>
                    </a:lnTo>
                    <a:lnTo>
                      <a:pt x="19779" y="3181"/>
                    </a:lnTo>
                    <a:lnTo>
                      <a:pt x="19441" y="3294"/>
                    </a:lnTo>
                    <a:lnTo>
                      <a:pt x="19064" y="3407"/>
                    </a:lnTo>
                    <a:lnTo>
                      <a:pt x="18631" y="3501"/>
                    </a:lnTo>
                    <a:lnTo>
                      <a:pt x="18161" y="3595"/>
                    </a:lnTo>
                    <a:lnTo>
                      <a:pt x="17653" y="3670"/>
                    </a:lnTo>
                    <a:lnTo>
                      <a:pt x="17088" y="3745"/>
                    </a:lnTo>
                    <a:lnTo>
                      <a:pt x="16448" y="3802"/>
                    </a:lnTo>
                    <a:lnTo>
                      <a:pt x="15771" y="3858"/>
                    </a:lnTo>
                    <a:lnTo>
                      <a:pt x="15037" y="3896"/>
                    </a:lnTo>
                    <a:lnTo>
                      <a:pt x="14247" y="3915"/>
                    </a:lnTo>
                    <a:lnTo>
                      <a:pt x="13400" y="3934"/>
                    </a:lnTo>
                    <a:lnTo>
                      <a:pt x="12496" y="3952"/>
                    </a:lnTo>
                    <a:lnTo>
                      <a:pt x="12496" y="3952"/>
                    </a:lnTo>
                    <a:lnTo>
                      <a:pt x="11029" y="3952"/>
                    </a:lnTo>
                    <a:lnTo>
                      <a:pt x="9674" y="3971"/>
                    </a:lnTo>
                    <a:lnTo>
                      <a:pt x="8432" y="4028"/>
                    </a:lnTo>
                    <a:lnTo>
                      <a:pt x="7284" y="4084"/>
                    </a:lnTo>
                    <a:lnTo>
                      <a:pt x="6230" y="4141"/>
                    </a:lnTo>
                    <a:lnTo>
                      <a:pt x="5289" y="4216"/>
                    </a:lnTo>
                    <a:lnTo>
                      <a:pt x="4423" y="4310"/>
                    </a:lnTo>
                    <a:lnTo>
                      <a:pt x="3652" y="4404"/>
                    </a:lnTo>
                    <a:lnTo>
                      <a:pt x="2955" y="4498"/>
                    </a:lnTo>
                    <a:lnTo>
                      <a:pt x="2353" y="4592"/>
                    </a:lnTo>
                    <a:lnTo>
                      <a:pt x="1807" y="4686"/>
                    </a:lnTo>
                    <a:lnTo>
                      <a:pt x="1337" y="4799"/>
                    </a:lnTo>
                    <a:lnTo>
                      <a:pt x="942" y="4893"/>
                    </a:lnTo>
                    <a:lnTo>
                      <a:pt x="603" y="4988"/>
                    </a:lnTo>
                    <a:lnTo>
                      <a:pt x="76" y="5157"/>
                    </a:lnTo>
                    <a:lnTo>
                      <a:pt x="76" y="5157"/>
                    </a:lnTo>
                    <a:lnTo>
                      <a:pt x="1" y="5345"/>
                    </a:lnTo>
                    <a:lnTo>
                      <a:pt x="1" y="5345"/>
                    </a:lnTo>
                    <a:lnTo>
                      <a:pt x="208" y="5270"/>
                    </a:lnTo>
                    <a:lnTo>
                      <a:pt x="490" y="5195"/>
                    </a:lnTo>
                    <a:lnTo>
                      <a:pt x="847" y="5119"/>
                    </a:lnTo>
                    <a:lnTo>
                      <a:pt x="1299" y="5044"/>
                    </a:lnTo>
                    <a:lnTo>
                      <a:pt x="1299" y="5044"/>
                    </a:lnTo>
                    <a:lnTo>
                      <a:pt x="1826" y="4988"/>
                    </a:lnTo>
                    <a:lnTo>
                      <a:pt x="2447" y="4912"/>
                    </a:lnTo>
                    <a:lnTo>
                      <a:pt x="3915" y="4799"/>
                    </a:lnTo>
                    <a:lnTo>
                      <a:pt x="3915" y="4799"/>
                    </a:lnTo>
                    <a:lnTo>
                      <a:pt x="5665" y="4724"/>
                    </a:lnTo>
                    <a:lnTo>
                      <a:pt x="7679" y="4649"/>
                    </a:lnTo>
                    <a:lnTo>
                      <a:pt x="9975" y="4611"/>
                    </a:lnTo>
                    <a:lnTo>
                      <a:pt x="12496" y="4592"/>
                    </a:lnTo>
                    <a:lnTo>
                      <a:pt x="12496" y="4592"/>
                    </a:lnTo>
                    <a:lnTo>
                      <a:pt x="14397" y="4611"/>
                    </a:lnTo>
                    <a:lnTo>
                      <a:pt x="16185" y="4630"/>
                    </a:lnTo>
                    <a:lnTo>
                      <a:pt x="17822" y="4668"/>
                    </a:lnTo>
                    <a:lnTo>
                      <a:pt x="19309" y="4724"/>
                    </a:lnTo>
                    <a:lnTo>
                      <a:pt x="20664" y="4781"/>
                    </a:lnTo>
                    <a:lnTo>
                      <a:pt x="21831" y="4856"/>
                    </a:lnTo>
                    <a:lnTo>
                      <a:pt x="22847" y="4950"/>
                    </a:lnTo>
                    <a:lnTo>
                      <a:pt x="23675" y="5044"/>
                    </a:lnTo>
                    <a:lnTo>
                      <a:pt x="23675" y="5044"/>
                    </a:lnTo>
                    <a:lnTo>
                      <a:pt x="24127" y="5119"/>
                    </a:lnTo>
                    <a:lnTo>
                      <a:pt x="24484" y="5195"/>
                    </a:lnTo>
                    <a:lnTo>
                      <a:pt x="24785" y="5270"/>
                    </a:lnTo>
                    <a:lnTo>
                      <a:pt x="24992" y="5345"/>
                    </a:lnTo>
                    <a:lnTo>
                      <a:pt x="24992" y="5345"/>
                    </a:lnTo>
                    <a:lnTo>
                      <a:pt x="24842" y="5025"/>
                    </a:lnTo>
                    <a:lnTo>
                      <a:pt x="24541" y="4442"/>
                    </a:lnTo>
                    <a:lnTo>
                      <a:pt x="24145" y="3670"/>
                    </a:lnTo>
                    <a:lnTo>
                      <a:pt x="23901" y="3256"/>
                    </a:lnTo>
                    <a:lnTo>
                      <a:pt x="23637" y="2823"/>
                    </a:lnTo>
                    <a:lnTo>
                      <a:pt x="23374" y="2391"/>
                    </a:lnTo>
                    <a:lnTo>
                      <a:pt x="23073" y="1977"/>
                    </a:lnTo>
                    <a:lnTo>
                      <a:pt x="22772" y="1581"/>
                    </a:lnTo>
                    <a:lnTo>
                      <a:pt x="22471" y="1224"/>
                    </a:lnTo>
                    <a:lnTo>
                      <a:pt x="22151" y="923"/>
                    </a:lnTo>
                    <a:lnTo>
                      <a:pt x="22000" y="791"/>
                    </a:lnTo>
                    <a:lnTo>
                      <a:pt x="21831" y="659"/>
                    </a:lnTo>
                    <a:lnTo>
                      <a:pt x="21680" y="565"/>
                    </a:lnTo>
                    <a:lnTo>
                      <a:pt x="21530" y="471"/>
                    </a:lnTo>
                    <a:lnTo>
                      <a:pt x="21360" y="415"/>
                    </a:lnTo>
                    <a:lnTo>
                      <a:pt x="21210" y="377"/>
                    </a:lnTo>
                    <a:lnTo>
                      <a:pt x="21210" y="377"/>
                    </a:lnTo>
                    <a:lnTo>
                      <a:pt x="21210" y="377"/>
                    </a:lnTo>
                    <a:lnTo>
                      <a:pt x="20476" y="208"/>
                    </a:lnTo>
                    <a:lnTo>
                      <a:pt x="1945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4" name="Google Shape;2454;p28"/>
              <p:cNvSpPr/>
              <p:nvPr/>
            </p:nvSpPr>
            <p:spPr>
              <a:xfrm>
                <a:off x="-1668396" y="586104"/>
                <a:ext cx="144349" cy="73514"/>
              </a:xfrm>
              <a:custGeom>
                <a:avLst/>
                <a:gdLst/>
                <a:ahLst/>
                <a:cxnLst/>
                <a:rect l="l" t="t" r="r" b="b"/>
                <a:pathLst>
                  <a:path w="5064" h="2579" extrusionOk="0">
                    <a:moveTo>
                      <a:pt x="2541" y="0"/>
                    </a:moveTo>
                    <a:lnTo>
                      <a:pt x="1" y="19"/>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19"/>
                    </a:lnTo>
                    <a:lnTo>
                      <a:pt x="254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5" name="Google Shape;2455;p28"/>
              <p:cNvSpPr/>
              <p:nvPr/>
            </p:nvSpPr>
            <p:spPr>
              <a:xfrm>
                <a:off x="-1668396" y="586104"/>
                <a:ext cx="144349" cy="73514"/>
              </a:xfrm>
              <a:custGeom>
                <a:avLst/>
                <a:gdLst/>
                <a:ahLst/>
                <a:cxnLst/>
                <a:rect l="l" t="t" r="r" b="b"/>
                <a:pathLst>
                  <a:path w="5064" h="2579" fill="none" extrusionOk="0">
                    <a:moveTo>
                      <a:pt x="1" y="19"/>
                    </a:moveTo>
                    <a:lnTo>
                      <a:pt x="1" y="19"/>
                    </a:lnTo>
                    <a:lnTo>
                      <a:pt x="1" y="38"/>
                    </a:lnTo>
                    <a:lnTo>
                      <a:pt x="1" y="38"/>
                    </a:lnTo>
                    <a:lnTo>
                      <a:pt x="1" y="301"/>
                    </a:lnTo>
                    <a:lnTo>
                      <a:pt x="39" y="546"/>
                    </a:lnTo>
                    <a:lnTo>
                      <a:pt x="114" y="790"/>
                    </a:lnTo>
                    <a:lnTo>
                      <a:pt x="189" y="1035"/>
                    </a:lnTo>
                    <a:lnTo>
                      <a:pt x="302" y="1242"/>
                    </a:lnTo>
                    <a:lnTo>
                      <a:pt x="434" y="1468"/>
                    </a:lnTo>
                    <a:lnTo>
                      <a:pt x="584" y="1656"/>
                    </a:lnTo>
                    <a:lnTo>
                      <a:pt x="735" y="1844"/>
                    </a:lnTo>
                    <a:lnTo>
                      <a:pt x="923" y="1995"/>
                    </a:lnTo>
                    <a:lnTo>
                      <a:pt x="1111" y="2145"/>
                    </a:lnTo>
                    <a:lnTo>
                      <a:pt x="1318" y="2277"/>
                    </a:lnTo>
                    <a:lnTo>
                      <a:pt x="1544" y="2371"/>
                    </a:lnTo>
                    <a:lnTo>
                      <a:pt x="1789" y="2465"/>
                    </a:lnTo>
                    <a:lnTo>
                      <a:pt x="2015" y="2522"/>
                    </a:lnTo>
                    <a:lnTo>
                      <a:pt x="2278" y="2559"/>
                    </a:lnTo>
                    <a:lnTo>
                      <a:pt x="2541" y="2578"/>
                    </a:lnTo>
                    <a:lnTo>
                      <a:pt x="2541" y="2578"/>
                    </a:lnTo>
                    <a:lnTo>
                      <a:pt x="2786" y="2559"/>
                    </a:lnTo>
                    <a:lnTo>
                      <a:pt x="3050" y="2522"/>
                    </a:lnTo>
                    <a:lnTo>
                      <a:pt x="3294" y="2465"/>
                    </a:lnTo>
                    <a:lnTo>
                      <a:pt x="3520" y="2371"/>
                    </a:lnTo>
                    <a:lnTo>
                      <a:pt x="3746" y="2277"/>
                    </a:lnTo>
                    <a:lnTo>
                      <a:pt x="3953" y="2145"/>
                    </a:lnTo>
                    <a:lnTo>
                      <a:pt x="4141" y="1995"/>
                    </a:lnTo>
                    <a:lnTo>
                      <a:pt x="4329" y="1844"/>
                    </a:lnTo>
                    <a:lnTo>
                      <a:pt x="4499" y="1656"/>
                    </a:lnTo>
                    <a:lnTo>
                      <a:pt x="4630" y="1468"/>
                    </a:lnTo>
                    <a:lnTo>
                      <a:pt x="4762" y="1242"/>
                    </a:lnTo>
                    <a:lnTo>
                      <a:pt x="4875" y="1035"/>
                    </a:lnTo>
                    <a:lnTo>
                      <a:pt x="4950" y="790"/>
                    </a:lnTo>
                    <a:lnTo>
                      <a:pt x="5026" y="546"/>
                    </a:lnTo>
                    <a:lnTo>
                      <a:pt x="5063" y="301"/>
                    </a:lnTo>
                    <a:lnTo>
                      <a:pt x="5063" y="38"/>
                    </a:lnTo>
                    <a:lnTo>
                      <a:pt x="5063" y="38"/>
                    </a:lnTo>
                    <a:lnTo>
                      <a:pt x="5063" y="19"/>
                    </a:lnTo>
                    <a:lnTo>
                      <a:pt x="5063" y="19"/>
                    </a:lnTo>
                    <a:lnTo>
                      <a:pt x="2541" y="0"/>
                    </a:lnTo>
                    <a:lnTo>
                      <a:pt x="2541" y="0"/>
                    </a:lnTo>
                    <a:lnTo>
                      <a:pt x="1" y="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6" name="Google Shape;2456;p28"/>
              <p:cNvSpPr/>
              <p:nvPr/>
            </p:nvSpPr>
            <p:spPr>
              <a:xfrm>
                <a:off x="-1524078" y="587159"/>
                <a:ext cx="29" cy="2166"/>
              </a:xfrm>
              <a:custGeom>
                <a:avLst/>
                <a:gdLst/>
                <a:ahLst/>
                <a:cxnLst/>
                <a:rect l="l" t="t" r="r" b="b"/>
                <a:pathLst>
                  <a:path w="1" h="76" extrusionOk="0">
                    <a:moveTo>
                      <a:pt x="0" y="76"/>
                    </a:moveTo>
                    <a:lnTo>
                      <a:pt x="0" y="76"/>
                    </a:lnTo>
                    <a:lnTo>
                      <a:pt x="0" y="76"/>
                    </a:lnTo>
                    <a:lnTo>
                      <a:pt x="0" y="76"/>
                    </a:lnTo>
                    <a:lnTo>
                      <a:pt x="0" y="76"/>
                    </a:lnTo>
                    <a:close/>
                    <a:moveTo>
                      <a:pt x="0" y="76"/>
                    </a:moveTo>
                    <a:lnTo>
                      <a:pt x="0" y="76"/>
                    </a:lnTo>
                    <a:lnTo>
                      <a:pt x="0" y="76"/>
                    </a:lnTo>
                    <a:lnTo>
                      <a:pt x="0" y="76"/>
                    </a:lnTo>
                    <a:lnTo>
                      <a:pt x="0" y="76"/>
                    </a:lnTo>
                    <a:close/>
                    <a:moveTo>
                      <a:pt x="0" y="57"/>
                    </a:moveTo>
                    <a:lnTo>
                      <a:pt x="0" y="57"/>
                    </a:lnTo>
                    <a:lnTo>
                      <a:pt x="0" y="57"/>
                    </a:lnTo>
                    <a:lnTo>
                      <a:pt x="0" y="57"/>
                    </a:lnTo>
                    <a:lnTo>
                      <a:pt x="0" y="57"/>
                    </a:lnTo>
                    <a:close/>
                    <a:moveTo>
                      <a:pt x="0" y="38"/>
                    </a:moveTo>
                    <a:lnTo>
                      <a:pt x="0" y="38"/>
                    </a:lnTo>
                    <a:lnTo>
                      <a:pt x="0" y="57"/>
                    </a:lnTo>
                    <a:lnTo>
                      <a:pt x="0" y="57"/>
                    </a:lnTo>
                    <a:lnTo>
                      <a:pt x="0" y="38"/>
                    </a:lnTo>
                    <a:close/>
                    <a:moveTo>
                      <a:pt x="0" y="38"/>
                    </a:moveTo>
                    <a:lnTo>
                      <a:pt x="0" y="38"/>
                    </a:lnTo>
                    <a:lnTo>
                      <a:pt x="0" y="38"/>
                    </a:lnTo>
                    <a:lnTo>
                      <a:pt x="0" y="38"/>
                    </a:lnTo>
                    <a:lnTo>
                      <a:pt x="0" y="38"/>
                    </a:lnTo>
                    <a:close/>
                    <a:moveTo>
                      <a:pt x="0" y="38"/>
                    </a:moveTo>
                    <a:lnTo>
                      <a:pt x="0" y="38"/>
                    </a:lnTo>
                    <a:lnTo>
                      <a:pt x="0" y="38"/>
                    </a:lnTo>
                    <a:lnTo>
                      <a:pt x="0" y="38"/>
                    </a:lnTo>
                    <a:lnTo>
                      <a:pt x="0" y="38"/>
                    </a:lnTo>
                    <a:close/>
                    <a:moveTo>
                      <a:pt x="0" y="20"/>
                    </a:moveTo>
                    <a:lnTo>
                      <a:pt x="0" y="20"/>
                    </a:lnTo>
                    <a:lnTo>
                      <a:pt x="0" y="20"/>
                    </a:lnTo>
                    <a:lnTo>
                      <a:pt x="0" y="20"/>
                    </a:lnTo>
                    <a:lnTo>
                      <a:pt x="0" y="20"/>
                    </a:lnTo>
                    <a:close/>
                    <a:moveTo>
                      <a:pt x="0" y="20"/>
                    </a:moveTo>
                    <a:lnTo>
                      <a:pt x="0" y="20"/>
                    </a:lnTo>
                    <a:lnTo>
                      <a:pt x="0" y="20"/>
                    </a:lnTo>
                    <a:lnTo>
                      <a:pt x="0" y="20"/>
                    </a:lnTo>
                    <a:lnTo>
                      <a:pt x="0" y="20"/>
                    </a:lnTo>
                    <a:close/>
                    <a:moveTo>
                      <a:pt x="0" y="1"/>
                    </a:moveTo>
                    <a:lnTo>
                      <a:pt x="0" y="1"/>
                    </a:lnTo>
                    <a:lnTo>
                      <a:pt x="0" y="20"/>
                    </a:lnTo>
                    <a:lnTo>
                      <a:pt x="0" y="20"/>
                    </a:lnTo>
                    <a:lnTo>
                      <a:pt x="0" y="1"/>
                    </a:lnTo>
                    <a:close/>
                  </a:path>
                </a:pathLst>
              </a:custGeom>
              <a:solidFill>
                <a:srgbClr val="DCCF0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7" name="Google Shape;2457;p28"/>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8" name="Google Shape;2458;p28"/>
              <p:cNvSpPr/>
              <p:nvPr/>
            </p:nvSpPr>
            <p:spPr>
              <a:xfrm>
                <a:off x="-1524078" y="589297"/>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9" name="Google Shape;2459;p28"/>
              <p:cNvSpPr/>
              <p:nvPr/>
            </p:nvSpPr>
            <p:spPr>
              <a:xfrm>
                <a:off x="-1524078" y="588784"/>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0" name="Google Shape;2460;p28"/>
              <p:cNvSpPr/>
              <p:nvPr/>
            </p:nvSpPr>
            <p:spPr>
              <a:xfrm>
                <a:off x="-1524078" y="588242"/>
                <a:ext cx="29" cy="570"/>
              </a:xfrm>
              <a:custGeom>
                <a:avLst/>
                <a:gdLst/>
                <a:ahLst/>
                <a:cxnLst/>
                <a:rect l="l" t="t" r="r" b="b"/>
                <a:pathLst>
                  <a:path w="1" h="20" fill="none" extrusionOk="0">
                    <a:moveTo>
                      <a:pt x="0" y="0"/>
                    </a:moveTo>
                    <a:lnTo>
                      <a:pt x="0" y="0"/>
                    </a:lnTo>
                    <a:lnTo>
                      <a:pt x="0" y="19"/>
                    </a:lnTo>
                    <a:lnTo>
                      <a:pt x="0" y="19"/>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1" name="Google Shape;2461;p28"/>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2" name="Google Shape;2462;p28"/>
              <p:cNvSpPr/>
              <p:nvPr/>
            </p:nvSpPr>
            <p:spPr>
              <a:xfrm>
                <a:off x="-1524078" y="588242"/>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3" name="Google Shape;2463;p28"/>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4" name="Google Shape;2464;p28"/>
              <p:cNvSpPr/>
              <p:nvPr/>
            </p:nvSpPr>
            <p:spPr>
              <a:xfrm>
                <a:off x="-1524078" y="587701"/>
                <a:ext cx="29" cy="29"/>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5" name="Google Shape;2465;p28"/>
              <p:cNvSpPr/>
              <p:nvPr/>
            </p:nvSpPr>
            <p:spPr>
              <a:xfrm>
                <a:off x="-1524078" y="587159"/>
                <a:ext cx="29" cy="570"/>
              </a:xfrm>
              <a:custGeom>
                <a:avLst/>
                <a:gdLst/>
                <a:ahLst/>
                <a:cxnLst/>
                <a:rect l="l" t="t" r="r" b="b"/>
                <a:pathLst>
                  <a:path w="1" h="20" fill="none" extrusionOk="0">
                    <a:moveTo>
                      <a:pt x="0" y="1"/>
                    </a:moveTo>
                    <a:lnTo>
                      <a:pt x="0" y="1"/>
                    </a:lnTo>
                    <a:lnTo>
                      <a:pt x="0" y="20"/>
                    </a:lnTo>
                    <a:lnTo>
                      <a:pt x="0" y="20"/>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6" name="Google Shape;2466;p28"/>
              <p:cNvSpPr/>
              <p:nvPr/>
            </p:nvSpPr>
            <p:spPr>
              <a:xfrm>
                <a:off x="-1668396" y="586104"/>
                <a:ext cx="144349" cy="69210"/>
              </a:xfrm>
              <a:custGeom>
                <a:avLst/>
                <a:gdLst/>
                <a:ahLst/>
                <a:cxnLst/>
                <a:rect l="l" t="t" r="r" b="b"/>
                <a:pathLst>
                  <a:path w="5064" h="2428" extrusionOk="0">
                    <a:moveTo>
                      <a:pt x="2541" y="0"/>
                    </a:moveTo>
                    <a:lnTo>
                      <a:pt x="1" y="19"/>
                    </a:lnTo>
                    <a:lnTo>
                      <a:pt x="1" y="38"/>
                    </a:lnTo>
                    <a:lnTo>
                      <a:pt x="20" y="320"/>
                    </a:lnTo>
                    <a:lnTo>
                      <a:pt x="57" y="583"/>
                    </a:lnTo>
                    <a:lnTo>
                      <a:pt x="509" y="546"/>
                    </a:lnTo>
                    <a:lnTo>
                      <a:pt x="1036" y="489"/>
                    </a:lnTo>
                    <a:lnTo>
                      <a:pt x="1619"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94"/>
                    </a:lnTo>
                    <a:lnTo>
                      <a:pt x="5063" y="75"/>
                    </a:lnTo>
                    <a:lnTo>
                      <a:pt x="5063" y="57"/>
                    </a:lnTo>
                    <a:lnTo>
                      <a:pt x="5063" y="38"/>
                    </a:lnTo>
                    <a:lnTo>
                      <a:pt x="5063" y="19"/>
                    </a:lnTo>
                    <a:lnTo>
                      <a:pt x="2541"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7" name="Google Shape;2467;p28"/>
              <p:cNvSpPr/>
              <p:nvPr/>
            </p:nvSpPr>
            <p:spPr>
              <a:xfrm>
                <a:off x="-1668396" y="586104"/>
                <a:ext cx="144349" cy="69210"/>
              </a:xfrm>
              <a:custGeom>
                <a:avLst/>
                <a:gdLst/>
                <a:ahLst/>
                <a:cxnLst/>
                <a:rect l="l" t="t" r="r" b="b"/>
                <a:pathLst>
                  <a:path w="5064" h="2428" fill="none" extrusionOk="0">
                    <a:moveTo>
                      <a:pt x="2541" y="0"/>
                    </a:moveTo>
                    <a:lnTo>
                      <a:pt x="2541" y="0"/>
                    </a:lnTo>
                    <a:lnTo>
                      <a:pt x="1" y="19"/>
                    </a:lnTo>
                    <a:lnTo>
                      <a:pt x="1" y="19"/>
                    </a:lnTo>
                    <a:lnTo>
                      <a:pt x="1" y="38"/>
                    </a:lnTo>
                    <a:lnTo>
                      <a:pt x="1" y="38"/>
                    </a:lnTo>
                    <a:lnTo>
                      <a:pt x="20" y="320"/>
                    </a:lnTo>
                    <a:lnTo>
                      <a:pt x="57" y="583"/>
                    </a:lnTo>
                    <a:lnTo>
                      <a:pt x="57" y="583"/>
                    </a:lnTo>
                    <a:lnTo>
                      <a:pt x="509" y="546"/>
                    </a:lnTo>
                    <a:lnTo>
                      <a:pt x="1036" y="489"/>
                    </a:lnTo>
                    <a:lnTo>
                      <a:pt x="1619" y="452"/>
                    </a:lnTo>
                    <a:lnTo>
                      <a:pt x="2240" y="452"/>
                    </a:lnTo>
                    <a:lnTo>
                      <a:pt x="2240" y="452"/>
                    </a:lnTo>
                    <a:lnTo>
                      <a:pt x="2861" y="471"/>
                    </a:lnTo>
                    <a:lnTo>
                      <a:pt x="3144" y="489"/>
                    </a:lnTo>
                    <a:lnTo>
                      <a:pt x="3407" y="527"/>
                    </a:lnTo>
                    <a:lnTo>
                      <a:pt x="3671" y="583"/>
                    </a:lnTo>
                    <a:lnTo>
                      <a:pt x="3878" y="640"/>
                    </a:lnTo>
                    <a:lnTo>
                      <a:pt x="4066" y="734"/>
                    </a:lnTo>
                    <a:lnTo>
                      <a:pt x="4216" y="828"/>
                    </a:lnTo>
                    <a:lnTo>
                      <a:pt x="4273" y="885"/>
                    </a:lnTo>
                    <a:lnTo>
                      <a:pt x="4310" y="941"/>
                    </a:lnTo>
                    <a:lnTo>
                      <a:pt x="4348" y="1016"/>
                    </a:lnTo>
                    <a:lnTo>
                      <a:pt x="4367" y="1092"/>
                    </a:lnTo>
                    <a:lnTo>
                      <a:pt x="4386" y="1167"/>
                    </a:lnTo>
                    <a:lnTo>
                      <a:pt x="4367" y="1242"/>
                    </a:lnTo>
                    <a:lnTo>
                      <a:pt x="4348" y="1336"/>
                    </a:lnTo>
                    <a:lnTo>
                      <a:pt x="4310" y="1430"/>
                    </a:lnTo>
                    <a:lnTo>
                      <a:pt x="4198" y="1637"/>
                    </a:lnTo>
                    <a:lnTo>
                      <a:pt x="3990" y="1882"/>
                    </a:lnTo>
                    <a:lnTo>
                      <a:pt x="3727" y="2145"/>
                    </a:lnTo>
                    <a:lnTo>
                      <a:pt x="3388" y="2428"/>
                    </a:lnTo>
                    <a:lnTo>
                      <a:pt x="3388" y="2428"/>
                    </a:lnTo>
                    <a:lnTo>
                      <a:pt x="3558" y="2352"/>
                    </a:lnTo>
                    <a:lnTo>
                      <a:pt x="3727" y="2277"/>
                    </a:lnTo>
                    <a:lnTo>
                      <a:pt x="3896" y="2183"/>
                    </a:lnTo>
                    <a:lnTo>
                      <a:pt x="4047" y="2070"/>
                    </a:lnTo>
                    <a:lnTo>
                      <a:pt x="4198" y="1957"/>
                    </a:lnTo>
                    <a:lnTo>
                      <a:pt x="4329" y="1826"/>
                    </a:lnTo>
                    <a:lnTo>
                      <a:pt x="4461" y="1694"/>
                    </a:lnTo>
                    <a:lnTo>
                      <a:pt x="4574" y="1543"/>
                    </a:lnTo>
                    <a:lnTo>
                      <a:pt x="4687" y="1393"/>
                    </a:lnTo>
                    <a:lnTo>
                      <a:pt x="4781" y="1223"/>
                    </a:lnTo>
                    <a:lnTo>
                      <a:pt x="4856" y="1054"/>
                    </a:lnTo>
                    <a:lnTo>
                      <a:pt x="4931" y="885"/>
                    </a:lnTo>
                    <a:lnTo>
                      <a:pt x="4988" y="696"/>
                    </a:lnTo>
                    <a:lnTo>
                      <a:pt x="5026" y="508"/>
                    </a:lnTo>
                    <a:lnTo>
                      <a:pt x="5063" y="320"/>
                    </a:lnTo>
                    <a:lnTo>
                      <a:pt x="5063" y="113"/>
                    </a:lnTo>
                    <a:lnTo>
                      <a:pt x="5063" y="113"/>
                    </a:lnTo>
                    <a:lnTo>
                      <a:pt x="5063" y="113"/>
                    </a:lnTo>
                    <a:lnTo>
                      <a:pt x="5063" y="113"/>
                    </a:lnTo>
                    <a:lnTo>
                      <a:pt x="5063" y="113"/>
                    </a:lnTo>
                    <a:lnTo>
                      <a:pt x="5063" y="113"/>
                    </a:lnTo>
                    <a:lnTo>
                      <a:pt x="5063" y="113"/>
                    </a:lnTo>
                    <a:lnTo>
                      <a:pt x="5063" y="113"/>
                    </a:lnTo>
                    <a:lnTo>
                      <a:pt x="5063" y="94"/>
                    </a:lnTo>
                    <a:lnTo>
                      <a:pt x="5063" y="94"/>
                    </a:lnTo>
                    <a:lnTo>
                      <a:pt x="5063" y="94"/>
                    </a:lnTo>
                    <a:lnTo>
                      <a:pt x="5063" y="94"/>
                    </a:lnTo>
                    <a:lnTo>
                      <a:pt x="5063" y="94"/>
                    </a:lnTo>
                    <a:lnTo>
                      <a:pt x="5063" y="94"/>
                    </a:lnTo>
                    <a:lnTo>
                      <a:pt x="5063" y="75"/>
                    </a:lnTo>
                    <a:lnTo>
                      <a:pt x="5063" y="75"/>
                    </a:lnTo>
                    <a:lnTo>
                      <a:pt x="5063" y="75"/>
                    </a:lnTo>
                    <a:lnTo>
                      <a:pt x="5063" y="75"/>
                    </a:lnTo>
                    <a:lnTo>
                      <a:pt x="5063" y="75"/>
                    </a:lnTo>
                    <a:lnTo>
                      <a:pt x="5063" y="75"/>
                    </a:lnTo>
                    <a:lnTo>
                      <a:pt x="5063" y="75"/>
                    </a:lnTo>
                    <a:lnTo>
                      <a:pt x="5063" y="75"/>
                    </a:lnTo>
                    <a:lnTo>
                      <a:pt x="5063" y="75"/>
                    </a:lnTo>
                    <a:lnTo>
                      <a:pt x="5063" y="75"/>
                    </a:lnTo>
                    <a:lnTo>
                      <a:pt x="5063" y="57"/>
                    </a:lnTo>
                    <a:lnTo>
                      <a:pt x="5063" y="57"/>
                    </a:lnTo>
                    <a:lnTo>
                      <a:pt x="5063" y="57"/>
                    </a:lnTo>
                    <a:lnTo>
                      <a:pt x="5063" y="57"/>
                    </a:lnTo>
                    <a:lnTo>
                      <a:pt x="5063" y="57"/>
                    </a:lnTo>
                    <a:lnTo>
                      <a:pt x="5063" y="57"/>
                    </a:lnTo>
                    <a:lnTo>
                      <a:pt x="5063" y="57"/>
                    </a:lnTo>
                    <a:lnTo>
                      <a:pt x="5063" y="57"/>
                    </a:lnTo>
                    <a:lnTo>
                      <a:pt x="5063" y="57"/>
                    </a:lnTo>
                    <a:lnTo>
                      <a:pt x="5063" y="57"/>
                    </a:lnTo>
                    <a:lnTo>
                      <a:pt x="5063" y="38"/>
                    </a:lnTo>
                    <a:lnTo>
                      <a:pt x="5063" y="38"/>
                    </a:lnTo>
                    <a:lnTo>
                      <a:pt x="5063" y="38"/>
                    </a:lnTo>
                    <a:lnTo>
                      <a:pt x="5063" y="19"/>
                    </a:lnTo>
                    <a:lnTo>
                      <a:pt x="5063" y="19"/>
                    </a:lnTo>
                    <a:lnTo>
                      <a:pt x="254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5" name="Thought Bubble: Cloud 4">
            <a:extLst>
              <a:ext uri="{FF2B5EF4-FFF2-40B4-BE49-F238E27FC236}">
                <a16:creationId xmlns:a16="http://schemas.microsoft.com/office/drawing/2014/main" id="{AB1366B8-ADF6-E3F4-5345-91B480864FEC}"/>
              </a:ext>
            </a:extLst>
          </p:cNvPr>
          <p:cNvSpPr/>
          <p:nvPr/>
        </p:nvSpPr>
        <p:spPr>
          <a:xfrm>
            <a:off x="3464189" y="2209677"/>
            <a:ext cx="4036913" cy="2448999"/>
          </a:xfrm>
          <a:prstGeom prst="cloud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1219170">
              <a:buClr>
                <a:srgbClr val="000000"/>
              </a:buClr>
            </a:pPr>
            <a:r>
              <a:rPr lang="en-US" sz="2667" kern="0" dirty="0">
                <a:solidFill>
                  <a:srgbClr val="FFFFFF"/>
                </a:solidFill>
                <a:latin typeface="Times New Roman" panose="02020603050405020304" pitchFamily="18" charset="0"/>
                <a:cs typeface="Times New Roman" panose="02020603050405020304" pitchFamily="18" charset="0"/>
                <a:sym typeface="Arial"/>
              </a:rPr>
              <a:t>Hãy chia </a:t>
            </a:r>
            <a:r>
              <a:rPr lang="en-US" sz="2667" kern="0" dirty="0" err="1">
                <a:solidFill>
                  <a:srgbClr val="FFFFFF"/>
                </a:solidFill>
                <a:latin typeface="Times New Roman" panose="02020603050405020304" pitchFamily="18" charset="0"/>
                <a:cs typeface="Times New Roman" panose="02020603050405020304" pitchFamily="18" charset="0"/>
                <a:sym typeface="Arial"/>
              </a:rPr>
              <a:t>sẻ</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cảm</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xúc</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của</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em</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khi</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nghe</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hát</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bài</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hát</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b="1" kern="0" dirty="0">
                <a:solidFill>
                  <a:srgbClr val="FFFFFF"/>
                </a:solidFill>
                <a:latin typeface="Times New Roman" panose="02020603050405020304" pitchFamily="18" charset="0"/>
                <a:cs typeface="Times New Roman" panose="02020603050405020304" pitchFamily="18" charset="0"/>
                <a:sym typeface="Arial"/>
              </a:rPr>
              <a:t>“Cho con”.</a:t>
            </a:r>
          </a:p>
        </p:txBody>
      </p:sp>
      <p:grpSp>
        <p:nvGrpSpPr>
          <p:cNvPr id="6" name="Google Shape;2059;p27">
            <a:extLst>
              <a:ext uri="{FF2B5EF4-FFF2-40B4-BE49-F238E27FC236}">
                <a16:creationId xmlns:a16="http://schemas.microsoft.com/office/drawing/2014/main" id="{98318C44-4706-627B-098B-7CB264DA7B1F}"/>
              </a:ext>
            </a:extLst>
          </p:cNvPr>
          <p:cNvGrpSpPr/>
          <p:nvPr/>
        </p:nvGrpSpPr>
        <p:grpSpPr>
          <a:xfrm>
            <a:off x="1251067" y="3970719"/>
            <a:ext cx="1145424" cy="2793676"/>
            <a:chOff x="6169888" y="2672751"/>
            <a:chExt cx="805200" cy="1963874"/>
          </a:xfrm>
        </p:grpSpPr>
        <p:sp>
          <p:nvSpPr>
            <p:cNvPr id="7" name="Google Shape;2060;p27">
              <a:extLst>
                <a:ext uri="{FF2B5EF4-FFF2-40B4-BE49-F238E27FC236}">
                  <a16:creationId xmlns:a16="http://schemas.microsoft.com/office/drawing/2014/main" id="{62678DB0-A790-59F2-9264-987B33244377}"/>
                </a:ext>
              </a:extLst>
            </p:cNvPr>
            <p:cNvSpPr/>
            <p:nvPr/>
          </p:nvSpPr>
          <p:spPr>
            <a:xfrm>
              <a:off x="6169888" y="4508525"/>
              <a:ext cx="805200" cy="128100"/>
            </a:xfrm>
            <a:prstGeom prst="ellipse">
              <a:avLst/>
            </a:pr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2061;p27">
              <a:extLst>
                <a:ext uri="{FF2B5EF4-FFF2-40B4-BE49-F238E27FC236}">
                  <a16:creationId xmlns:a16="http://schemas.microsoft.com/office/drawing/2014/main" id="{F17EB49E-DFFE-44E7-D076-FDE2F9B43E4F}"/>
                </a:ext>
              </a:extLst>
            </p:cNvPr>
            <p:cNvSpPr/>
            <p:nvPr/>
          </p:nvSpPr>
          <p:spPr>
            <a:xfrm>
              <a:off x="6208262" y="2672751"/>
              <a:ext cx="761923" cy="707362"/>
            </a:xfrm>
            <a:custGeom>
              <a:avLst/>
              <a:gdLst/>
              <a:ahLst/>
              <a:cxnLst/>
              <a:rect l="l" t="t" r="r" b="b"/>
              <a:pathLst>
                <a:path w="27231" h="25281" extrusionOk="0">
                  <a:moveTo>
                    <a:pt x="644" y="22669"/>
                  </a:moveTo>
                  <a:lnTo>
                    <a:pt x="644" y="22669"/>
                  </a:lnTo>
                  <a:lnTo>
                    <a:pt x="701" y="22840"/>
                  </a:lnTo>
                  <a:lnTo>
                    <a:pt x="757" y="23029"/>
                  </a:lnTo>
                  <a:lnTo>
                    <a:pt x="795" y="23237"/>
                  </a:lnTo>
                  <a:lnTo>
                    <a:pt x="833" y="23426"/>
                  </a:lnTo>
                  <a:lnTo>
                    <a:pt x="852" y="23843"/>
                  </a:lnTo>
                  <a:lnTo>
                    <a:pt x="852" y="24221"/>
                  </a:lnTo>
                  <a:lnTo>
                    <a:pt x="833" y="24562"/>
                  </a:lnTo>
                  <a:lnTo>
                    <a:pt x="795" y="24846"/>
                  </a:lnTo>
                  <a:lnTo>
                    <a:pt x="776" y="25092"/>
                  </a:lnTo>
                  <a:lnTo>
                    <a:pt x="25300" y="25281"/>
                  </a:lnTo>
                  <a:lnTo>
                    <a:pt x="25300" y="25281"/>
                  </a:lnTo>
                  <a:lnTo>
                    <a:pt x="25262" y="25073"/>
                  </a:lnTo>
                  <a:lnTo>
                    <a:pt x="25262" y="24865"/>
                  </a:lnTo>
                  <a:lnTo>
                    <a:pt x="25262" y="24656"/>
                  </a:lnTo>
                  <a:lnTo>
                    <a:pt x="25281" y="24448"/>
                  </a:lnTo>
                  <a:lnTo>
                    <a:pt x="25300" y="24240"/>
                  </a:lnTo>
                  <a:lnTo>
                    <a:pt x="25357" y="24051"/>
                  </a:lnTo>
                  <a:lnTo>
                    <a:pt x="25395" y="23843"/>
                  </a:lnTo>
                  <a:lnTo>
                    <a:pt x="25470" y="23653"/>
                  </a:lnTo>
                  <a:lnTo>
                    <a:pt x="25470" y="23653"/>
                  </a:lnTo>
                  <a:lnTo>
                    <a:pt x="25603" y="23294"/>
                  </a:lnTo>
                  <a:lnTo>
                    <a:pt x="25754" y="22972"/>
                  </a:lnTo>
                  <a:lnTo>
                    <a:pt x="25925" y="22632"/>
                  </a:lnTo>
                  <a:lnTo>
                    <a:pt x="26114" y="22310"/>
                  </a:lnTo>
                  <a:lnTo>
                    <a:pt x="26473" y="21667"/>
                  </a:lnTo>
                  <a:lnTo>
                    <a:pt x="26663" y="21326"/>
                  </a:lnTo>
                  <a:lnTo>
                    <a:pt x="26814" y="20985"/>
                  </a:lnTo>
                  <a:lnTo>
                    <a:pt x="26814" y="20985"/>
                  </a:lnTo>
                  <a:lnTo>
                    <a:pt x="26965" y="20645"/>
                  </a:lnTo>
                  <a:lnTo>
                    <a:pt x="27079" y="20285"/>
                  </a:lnTo>
                  <a:lnTo>
                    <a:pt x="27173" y="19926"/>
                  </a:lnTo>
                  <a:lnTo>
                    <a:pt x="27211" y="19547"/>
                  </a:lnTo>
                  <a:lnTo>
                    <a:pt x="27230" y="19358"/>
                  </a:lnTo>
                  <a:lnTo>
                    <a:pt x="27211" y="19169"/>
                  </a:lnTo>
                  <a:lnTo>
                    <a:pt x="27211" y="18998"/>
                  </a:lnTo>
                  <a:lnTo>
                    <a:pt x="27173" y="18809"/>
                  </a:lnTo>
                  <a:lnTo>
                    <a:pt x="27136" y="18639"/>
                  </a:lnTo>
                  <a:lnTo>
                    <a:pt x="27079" y="18469"/>
                  </a:lnTo>
                  <a:lnTo>
                    <a:pt x="27003" y="18298"/>
                  </a:lnTo>
                  <a:lnTo>
                    <a:pt x="26909" y="18128"/>
                  </a:lnTo>
                  <a:lnTo>
                    <a:pt x="26909" y="18128"/>
                  </a:lnTo>
                  <a:lnTo>
                    <a:pt x="26814" y="17977"/>
                  </a:lnTo>
                  <a:lnTo>
                    <a:pt x="26719" y="17844"/>
                  </a:lnTo>
                  <a:lnTo>
                    <a:pt x="26473" y="17579"/>
                  </a:lnTo>
                  <a:lnTo>
                    <a:pt x="26189" y="17333"/>
                  </a:lnTo>
                  <a:lnTo>
                    <a:pt x="25925" y="17087"/>
                  </a:lnTo>
                  <a:lnTo>
                    <a:pt x="25660" y="16841"/>
                  </a:lnTo>
                  <a:lnTo>
                    <a:pt x="25395" y="16576"/>
                  </a:lnTo>
                  <a:lnTo>
                    <a:pt x="25300" y="16444"/>
                  </a:lnTo>
                  <a:lnTo>
                    <a:pt x="25187" y="16311"/>
                  </a:lnTo>
                  <a:lnTo>
                    <a:pt x="25111" y="16141"/>
                  </a:lnTo>
                  <a:lnTo>
                    <a:pt x="25035" y="15990"/>
                  </a:lnTo>
                  <a:lnTo>
                    <a:pt x="25035" y="15990"/>
                  </a:lnTo>
                  <a:lnTo>
                    <a:pt x="24959" y="15763"/>
                  </a:lnTo>
                  <a:lnTo>
                    <a:pt x="24922" y="15517"/>
                  </a:lnTo>
                  <a:lnTo>
                    <a:pt x="24922" y="15290"/>
                  </a:lnTo>
                  <a:lnTo>
                    <a:pt x="24922" y="15044"/>
                  </a:lnTo>
                  <a:lnTo>
                    <a:pt x="24959" y="14817"/>
                  </a:lnTo>
                  <a:lnTo>
                    <a:pt x="25016" y="14571"/>
                  </a:lnTo>
                  <a:lnTo>
                    <a:pt x="25092" y="14343"/>
                  </a:lnTo>
                  <a:lnTo>
                    <a:pt x="25168" y="14097"/>
                  </a:lnTo>
                  <a:lnTo>
                    <a:pt x="25168" y="14097"/>
                  </a:lnTo>
                  <a:lnTo>
                    <a:pt x="25338" y="13662"/>
                  </a:lnTo>
                  <a:lnTo>
                    <a:pt x="25527" y="13208"/>
                  </a:lnTo>
                  <a:lnTo>
                    <a:pt x="25679" y="12754"/>
                  </a:lnTo>
                  <a:lnTo>
                    <a:pt x="25735" y="12527"/>
                  </a:lnTo>
                  <a:lnTo>
                    <a:pt x="25773" y="12281"/>
                  </a:lnTo>
                  <a:lnTo>
                    <a:pt x="25773" y="12281"/>
                  </a:lnTo>
                  <a:lnTo>
                    <a:pt x="25792" y="12073"/>
                  </a:lnTo>
                  <a:lnTo>
                    <a:pt x="25792" y="11846"/>
                  </a:lnTo>
                  <a:lnTo>
                    <a:pt x="25773" y="11638"/>
                  </a:lnTo>
                  <a:lnTo>
                    <a:pt x="25735" y="11410"/>
                  </a:lnTo>
                  <a:lnTo>
                    <a:pt x="25735" y="11410"/>
                  </a:lnTo>
                  <a:lnTo>
                    <a:pt x="25660" y="11221"/>
                  </a:lnTo>
                  <a:lnTo>
                    <a:pt x="25565" y="11032"/>
                  </a:lnTo>
                  <a:lnTo>
                    <a:pt x="25357" y="10672"/>
                  </a:lnTo>
                  <a:lnTo>
                    <a:pt x="25357" y="10672"/>
                  </a:lnTo>
                  <a:lnTo>
                    <a:pt x="25243" y="10426"/>
                  </a:lnTo>
                  <a:lnTo>
                    <a:pt x="25168" y="10294"/>
                  </a:lnTo>
                  <a:lnTo>
                    <a:pt x="25092" y="10180"/>
                  </a:lnTo>
                  <a:lnTo>
                    <a:pt x="25092" y="10180"/>
                  </a:lnTo>
                  <a:lnTo>
                    <a:pt x="24922" y="9953"/>
                  </a:lnTo>
                  <a:lnTo>
                    <a:pt x="24732" y="9745"/>
                  </a:lnTo>
                  <a:lnTo>
                    <a:pt x="24524" y="9556"/>
                  </a:lnTo>
                  <a:lnTo>
                    <a:pt x="24316" y="9367"/>
                  </a:lnTo>
                  <a:lnTo>
                    <a:pt x="23900" y="8988"/>
                  </a:lnTo>
                  <a:lnTo>
                    <a:pt x="23484" y="8610"/>
                  </a:lnTo>
                  <a:lnTo>
                    <a:pt x="23484" y="8610"/>
                  </a:lnTo>
                  <a:lnTo>
                    <a:pt x="23294" y="8421"/>
                  </a:lnTo>
                  <a:lnTo>
                    <a:pt x="23105" y="8213"/>
                  </a:lnTo>
                  <a:lnTo>
                    <a:pt x="23105" y="8213"/>
                  </a:lnTo>
                  <a:lnTo>
                    <a:pt x="23029" y="8080"/>
                  </a:lnTo>
                  <a:lnTo>
                    <a:pt x="22973" y="7948"/>
                  </a:lnTo>
                  <a:lnTo>
                    <a:pt x="22878" y="7645"/>
                  </a:lnTo>
                  <a:lnTo>
                    <a:pt x="22878" y="7645"/>
                  </a:lnTo>
                  <a:lnTo>
                    <a:pt x="22405" y="6377"/>
                  </a:lnTo>
                  <a:lnTo>
                    <a:pt x="22405" y="6377"/>
                  </a:lnTo>
                  <a:lnTo>
                    <a:pt x="21894" y="4920"/>
                  </a:lnTo>
                  <a:lnTo>
                    <a:pt x="21894" y="4920"/>
                  </a:lnTo>
                  <a:lnTo>
                    <a:pt x="21780" y="4579"/>
                  </a:lnTo>
                  <a:lnTo>
                    <a:pt x="21705" y="4409"/>
                  </a:lnTo>
                  <a:lnTo>
                    <a:pt x="21629" y="4239"/>
                  </a:lnTo>
                  <a:lnTo>
                    <a:pt x="21629" y="4239"/>
                  </a:lnTo>
                  <a:lnTo>
                    <a:pt x="21251" y="3690"/>
                  </a:lnTo>
                  <a:lnTo>
                    <a:pt x="21061" y="3425"/>
                  </a:lnTo>
                  <a:lnTo>
                    <a:pt x="20853" y="3160"/>
                  </a:lnTo>
                  <a:lnTo>
                    <a:pt x="20853" y="3160"/>
                  </a:lnTo>
                  <a:lnTo>
                    <a:pt x="20607" y="2895"/>
                  </a:lnTo>
                  <a:lnTo>
                    <a:pt x="20380" y="2649"/>
                  </a:lnTo>
                  <a:lnTo>
                    <a:pt x="20115" y="2403"/>
                  </a:lnTo>
                  <a:lnTo>
                    <a:pt x="19850" y="2176"/>
                  </a:lnTo>
                  <a:lnTo>
                    <a:pt x="19585" y="1968"/>
                  </a:lnTo>
                  <a:lnTo>
                    <a:pt x="19302" y="1779"/>
                  </a:lnTo>
                  <a:lnTo>
                    <a:pt x="18999" y="1590"/>
                  </a:lnTo>
                  <a:lnTo>
                    <a:pt x="18715" y="1400"/>
                  </a:lnTo>
                  <a:lnTo>
                    <a:pt x="18412" y="1249"/>
                  </a:lnTo>
                  <a:lnTo>
                    <a:pt x="18091" y="1098"/>
                  </a:lnTo>
                  <a:lnTo>
                    <a:pt x="17769" y="965"/>
                  </a:lnTo>
                  <a:lnTo>
                    <a:pt x="17447" y="833"/>
                  </a:lnTo>
                  <a:lnTo>
                    <a:pt x="17125" y="700"/>
                  </a:lnTo>
                  <a:lnTo>
                    <a:pt x="16785" y="606"/>
                  </a:lnTo>
                  <a:lnTo>
                    <a:pt x="16104" y="416"/>
                  </a:lnTo>
                  <a:lnTo>
                    <a:pt x="15404" y="265"/>
                  </a:lnTo>
                  <a:lnTo>
                    <a:pt x="14703" y="151"/>
                  </a:lnTo>
                  <a:lnTo>
                    <a:pt x="14003" y="76"/>
                  </a:lnTo>
                  <a:lnTo>
                    <a:pt x="13303" y="19"/>
                  </a:lnTo>
                  <a:lnTo>
                    <a:pt x="12584" y="0"/>
                  </a:lnTo>
                  <a:lnTo>
                    <a:pt x="11884" y="19"/>
                  </a:lnTo>
                  <a:lnTo>
                    <a:pt x="11203" y="38"/>
                  </a:lnTo>
                  <a:lnTo>
                    <a:pt x="10540" y="95"/>
                  </a:lnTo>
                  <a:lnTo>
                    <a:pt x="10540" y="95"/>
                  </a:lnTo>
                  <a:lnTo>
                    <a:pt x="10086" y="151"/>
                  </a:lnTo>
                  <a:lnTo>
                    <a:pt x="9651" y="208"/>
                  </a:lnTo>
                  <a:lnTo>
                    <a:pt x="9254" y="303"/>
                  </a:lnTo>
                  <a:lnTo>
                    <a:pt x="8856" y="416"/>
                  </a:lnTo>
                  <a:lnTo>
                    <a:pt x="8497" y="549"/>
                  </a:lnTo>
                  <a:lnTo>
                    <a:pt x="8137" y="700"/>
                  </a:lnTo>
                  <a:lnTo>
                    <a:pt x="7816" y="852"/>
                  </a:lnTo>
                  <a:lnTo>
                    <a:pt x="7494" y="1022"/>
                  </a:lnTo>
                  <a:lnTo>
                    <a:pt x="7210" y="1211"/>
                  </a:lnTo>
                  <a:lnTo>
                    <a:pt x="6926" y="1400"/>
                  </a:lnTo>
                  <a:lnTo>
                    <a:pt x="6680" y="1590"/>
                  </a:lnTo>
                  <a:lnTo>
                    <a:pt x="6434" y="1798"/>
                  </a:lnTo>
                  <a:lnTo>
                    <a:pt x="6207" y="2006"/>
                  </a:lnTo>
                  <a:lnTo>
                    <a:pt x="5999" y="2214"/>
                  </a:lnTo>
                  <a:lnTo>
                    <a:pt x="5810" y="2422"/>
                  </a:lnTo>
                  <a:lnTo>
                    <a:pt x="5620" y="2649"/>
                  </a:lnTo>
                  <a:lnTo>
                    <a:pt x="5299" y="3066"/>
                  </a:lnTo>
                  <a:lnTo>
                    <a:pt x="5034" y="3463"/>
                  </a:lnTo>
                  <a:lnTo>
                    <a:pt x="4826" y="3841"/>
                  </a:lnTo>
                  <a:lnTo>
                    <a:pt x="4674" y="4182"/>
                  </a:lnTo>
                  <a:lnTo>
                    <a:pt x="4542" y="4447"/>
                  </a:lnTo>
                  <a:lnTo>
                    <a:pt x="4466" y="4674"/>
                  </a:lnTo>
                  <a:lnTo>
                    <a:pt x="4391" y="4863"/>
                  </a:lnTo>
                  <a:lnTo>
                    <a:pt x="4391" y="4863"/>
                  </a:lnTo>
                  <a:lnTo>
                    <a:pt x="4182" y="4901"/>
                  </a:lnTo>
                  <a:lnTo>
                    <a:pt x="3974" y="4977"/>
                  </a:lnTo>
                  <a:lnTo>
                    <a:pt x="3766" y="5052"/>
                  </a:lnTo>
                  <a:lnTo>
                    <a:pt x="3577" y="5128"/>
                  </a:lnTo>
                  <a:lnTo>
                    <a:pt x="3217" y="5317"/>
                  </a:lnTo>
                  <a:lnTo>
                    <a:pt x="2896" y="5526"/>
                  </a:lnTo>
                  <a:lnTo>
                    <a:pt x="2593" y="5772"/>
                  </a:lnTo>
                  <a:lnTo>
                    <a:pt x="2328" y="6055"/>
                  </a:lnTo>
                  <a:lnTo>
                    <a:pt x="2101" y="6339"/>
                  </a:lnTo>
                  <a:lnTo>
                    <a:pt x="1912" y="6661"/>
                  </a:lnTo>
                  <a:lnTo>
                    <a:pt x="1741" y="6983"/>
                  </a:lnTo>
                  <a:lnTo>
                    <a:pt x="1609" y="7323"/>
                  </a:lnTo>
                  <a:lnTo>
                    <a:pt x="1495" y="7664"/>
                  </a:lnTo>
                  <a:lnTo>
                    <a:pt x="1420" y="8023"/>
                  </a:lnTo>
                  <a:lnTo>
                    <a:pt x="1382" y="8364"/>
                  </a:lnTo>
                  <a:lnTo>
                    <a:pt x="1363" y="8705"/>
                  </a:lnTo>
                  <a:lnTo>
                    <a:pt x="1382" y="9045"/>
                  </a:lnTo>
                  <a:lnTo>
                    <a:pt x="1439" y="9386"/>
                  </a:lnTo>
                  <a:lnTo>
                    <a:pt x="1439" y="9386"/>
                  </a:lnTo>
                  <a:lnTo>
                    <a:pt x="1476" y="9707"/>
                  </a:lnTo>
                  <a:lnTo>
                    <a:pt x="1476" y="10029"/>
                  </a:lnTo>
                  <a:lnTo>
                    <a:pt x="1457" y="10332"/>
                  </a:lnTo>
                  <a:lnTo>
                    <a:pt x="1401" y="10616"/>
                  </a:lnTo>
                  <a:lnTo>
                    <a:pt x="1325" y="10900"/>
                  </a:lnTo>
                  <a:lnTo>
                    <a:pt x="1211" y="11183"/>
                  </a:lnTo>
                  <a:lnTo>
                    <a:pt x="1098" y="11467"/>
                  </a:lnTo>
                  <a:lnTo>
                    <a:pt x="965" y="11732"/>
                  </a:lnTo>
                  <a:lnTo>
                    <a:pt x="701" y="12281"/>
                  </a:lnTo>
                  <a:lnTo>
                    <a:pt x="436" y="12811"/>
                  </a:lnTo>
                  <a:lnTo>
                    <a:pt x="322" y="13076"/>
                  </a:lnTo>
                  <a:lnTo>
                    <a:pt x="228" y="13341"/>
                  </a:lnTo>
                  <a:lnTo>
                    <a:pt x="152" y="13624"/>
                  </a:lnTo>
                  <a:lnTo>
                    <a:pt x="95" y="13889"/>
                  </a:lnTo>
                  <a:lnTo>
                    <a:pt x="95" y="13889"/>
                  </a:lnTo>
                  <a:lnTo>
                    <a:pt x="38" y="14306"/>
                  </a:lnTo>
                  <a:lnTo>
                    <a:pt x="0" y="14665"/>
                  </a:lnTo>
                  <a:lnTo>
                    <a:pt x="0" y="14968"/>
                  </a:lnTo>
                  <a:lnTo>
                    <a:pt x="19" y="15214"/>
                  </a:lnTo>
                  <a:lnTo>
                    <a:pt x="38" y="15441"/>
                  </a:lnTo>
                  <a:lnTo>
                    <a:pt x="76" y="15630"/>
                  </a:lnTo>
                  <a:lnTo>
                    <a:pt x="133" y="15801"/>
                  </a:lnTo>
                  <a:lnTo>
                    <a:pt x="209" y="15952"/>
                  </a:lnTo>
                  <a:lnTo>
                    <a:pt x="360" y="16293"/>
                  </a:lnTo>
                  <a:lnTo>
                    <a:pt x="530" y="16709"/>
                  </a:lnTo>
                  <a:lnTo>
                    <a:pt x="625" y="16955"/>
                  </a:lnTo>
                  <a:lnTo>
                    <a:pt x="720" y="17258"/>
                  </a:lnTo>
                  <a:lnTo>
                    <a:pt x="795" y="17598"/>
                  </a:lnTo>
                  <a:lnTo>
                    <a:pt x="871" y="18014"/>
                  </a:lnTo>
                  <a:lnTo>
                    <a:pt x="871" y="18014"/>
                  </a:lnTo>
                  <a:lnTo>
                    <a:pt x="928" y="18431"/>
                  </a:lnTo>
                  <a:lnTo>
                    <a:pt x="928" y="18809"/>
                  </a:lnTo>
                  <a:lnTo>
                    <a:pt x="909" y="19150"/>
                  </a:lnTo>
                  <a:lnTo>
                    <a:pt x="871" y="19472"/>
                  </a:lnTo>
                  <a:lnTo>
                    <a:pt x="814" y="19755"/>
                  </a:lnTo>
                  <a:lnTo>
                    <a:pt x="738" y="20020"/>
                  </a:lnTo>
                  <a:lnTo>
                    <a:pt x="587" y="20493"/>
                  </a:lnTo>
                  <a:lnTo>
                    <a:pt x="511" y="20720"/>
                  </a:lnTo>
                  <a:lnTo>
                    <a:pt x="455" y="20966"/>
                  </a:lnTo>
                  <a:lnTo>
                    <a:pt x="398" y="21194"/>
                  </a:lnTo>
                  <a:lnTo>
                    <a:pt x="379" y="21458"/>
                  </a:lnTo>
                  <a:lnTo>
                    <a:pt x="379" y="21723"/>
                  </a:lnTo>
                  <a:lnTo>
                    <a:pt x="436" y="22007"/>
                  </a:lnTo>
                  <a:lnTo>
                    <a:pt x="511" y="22310"/>
                  </a:lnTo>
                  <a:lnTo>
                    <a:pt x="644" y="22669"/>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2062;p27">
              <a:extLst>
                <a:ext uri="{FF2B5EF4-FFF2-40B4-BE49-F238E27FC236}">
                  <a16:creationId xmlns:a16="http://schemas.microsoft.com/office/drawing/2014/main" id="{5E27D856-2728-D194-0BD3-5040AFC1D489}"/>
                </a:ext>
              </a:extLst>
            </p:cNvPr>
            <p:cNvSpPr/>
            <p:nvPr/>
          </p:nvSpPr>
          <p:spPr>
            <a:xfrm>
              <a:off x="6208262" y="2672751"/>
              <a:ext cx="761923" cy="707362"/>
            </a:xfrm>
            <a:custGeom>
              <a:avLst/>
              <a:gdLst/>
              <a:ahLst/>
              <a:cxnLst/>
              <a:rect l="l" t="t" r="r" b="b"/>
              <a:pathLst>
                <a:path w="27231" h="25281" fill="none" extrusionOk="0">
                  <a:moveTo>
                    <a:pt x="644" y="22669"/>
                  </a:moveTo>
                  <a:lnTo>
                    <a:pt x="644" y="22669"/>
                  </a:lnTo>
                  <a:lnTo>
                    <a:pt x="701" y="22840"/>
                  </a:lnTo>
                  <a:lnTo>
                    <a:pt x="757" y="23029"/>
                  </a:lnTo>
                  <a:lnTo>
                    <a:pt x="795" y="23237"/>
                  </a:lnTo>
                  <a:lnTo>
                    <a:pt x="833" y="23426"/>
                  </a:lnTo>
                  <a:lnTo>
                    <a:pt x="852" y="23843"/>
                  </a:lnTo>
                  <a:lnTo>
                    <a:pt x="852" y="24221"/>
                  </a:lnTo>
                  <a:lnTo>
                    <a:pt x="833" y="24562"/>
                  </a:lnTo>
                  <a:lnTo>
                    <a:pt x="795" y="24846"/>
                  </a:lnTo>
                  <a:lnTo>
                    <a:pt x="776" y="25092"/>
                  </a:lnTo>
                  <a:lnTo>
                    <a:pt x="25300" y="25281"/>
                  </a:lnTo>
                  <a:lnTo>
                    <a:pt x="25300" y="25281"/>
                  </a:lnTo>
                  <a:lnTo>
                    <a:pt x="25262" y="25073"/>
                  </a:lnTo>
                  <a:lnTo>
                    <a:pt x="25262" y="24865"/>
                  </a:lnTo>
                  <a:lnTo>
                    <a:pt x="25262" y="24656"/>
                  </a:lnTo>
                  <a:lnTo>
                    <a:pt x="25281" y="24448"/>
                  </a:lnTo>
                  <a:lnTo>
                    <a:pt x="25300" y="24240"/>
                  </a:lnTo>
                  <a:lnTo>
                    <a:pt x="25357" y="24051"/>
                  </a:lnTo>
                  <a:lnTo>
                    <a:pt x="25395" y="23843"/>
                  </a:lnTo>
                  <a:lnTo>
                    <a:pt x="25470" y="23653"/>
                  </a:lnTo>
                  <a:lnTo>
                    <a:pt x="25470" y="23653"/>
                  </a:lnTo>
                  <a:lnTo>
                    <a:pt x="25603" y="23294"/>
                  </a:lnTo>
                  <a:lnTo>
                    <a:pt x="25754" y="22972"/>
                  </a:lnTo>
                  <a:lnTo>
                    <a:pt x="25925" y="22632"/>
                  </a:lnTo>
                  <a:lnTo>
                    <a:pt x="26114" y="22310"/>
                  </a:lnTo>
                  <a:lnTo>
                    <a:pt x="26473" y="21667"/>
                  </a:lnTo>
                  <a:lnTo>
                    <a:pt x="26663" y="21326"/>
                  </a:lnTo>
                  <a:lnTo>
                    <a:pt x="26814" y="20985"/>
                  </a:lnTo>
                  <a:lnTo>
                    <a:pt x="26814" y="20985"/>
                  </a:lnTo>
                  <a:lnTo>
                    <a:pt x="26965" y="20645"/>
                  </a:lnTo>
                  <a:lnTo>
                    <a:pt x="27079" y="20285"/>
                  </a:lnTo>
                  <a:lnTo>
                    <a:pt x="27173" y="19926"/>
                  </a:lnTo>
                  <a:lnTo>
                    <a:pt x="27211" y="19547"/>
                  </a:lnTo>
                  <a:lnTo>
                    <a:pt x="27230" y="19358"/>
                  </a:lnTo>
                  <a:lnTo>
                    <a:pt x="27211" y="19169"/>
                  </a:lnTo>
                  <a:lnTo>
                    <a:pt x="27211" y="18998"/>
                  </a:lnTo>
                  <a:lnTo>
                    <a:pt x="27173" y="18809"/>
                  </a:lnTo>
                  <a:lnTo>
                    <a:pt x="27136" y="18639"/>
                  </a:lnTo>
                  <a:lnTo>
                    <a:pt x="27079" y="18469"/>
                  </a:lnTo>
                  <a:lnTo>
                    <a:pt x="27003" y="18298"/>
                  </a:lnTo>
                  <a:lnTo>
                    <a:pt x="26909" y="18128"/>
                  </a:lnTo>
                  <a:lnTo>
                    <a:pt x="26909" y="18128"/>
                  </a:lnTo>
                  <a:lnTo>
                    <a:pt x="26814" y="17977"/>
                  </a:lnTo>
                  <a:lnTo>
                    <a:pt x="26719" y="17844"/>
                  </a:lnTo>
                  <a:lnTo>
                    <a:pt x="26473" y="17579"/>
                  </a:lnTo>
                  <a:lnTo>
                    <a:pt x="26189" y="17333"/>
                  </a:lnTo>
                  <a:lnTo>
                    <a:pt x="25925" y="17087"/>
                  </a:lnTo>
                  <a:lnTo>
                    <a:pt x="25660" y="16841"/>
                  </a:lnTo>
                  <a:lnTo>
                    <a:pt x="25395" y="16576"/>
                  </a:lnTo>
                  <a:lnTo>
                    <a:pt x="25300" y="16444"/>
                  </a:lnTo>
                  <a:lnTo>
                    <a:pt x="25187" y="16311"/>
                  </a:lnTo>
                  <a:lnTo>
                    <a:pt x="25111" y="16141"/>
                  </a:lnTo>
                  <a:lnTo>
                    <a:pt x="25035" y="15990"/>
                  </a:lnTo>
                  <a:lnTo>
                    <a:pt x="25035" y="15990"/>
                  </a:lnTo>
                  <a:lnTo>
                    <a:pt x="24959" y="15763"/>
                  </a:lnTo>
                  <a:lnTo>
                    <a:pt x="24922" y="15517"/>
                  </a:lnTo>
                  <a:lnTo>
                    <a:pt x="24922" y="15290"/>
                  </a:lnTo>
                  <a:lnTo>
                    <a:pt x="24922" y="15044"/>
                  </a:lnTo>
                  <a:lnTo>
                    <a:pt x="24959" y="14817"/>
                  </a:lnTo>
                  <a:lnTo>
                    <a:pt x="25016" y="14571"/>
                  </a:lnTo>
                  <a:lnTo>
                    <a:pt x="25092" y="14343"/>
                  </a:lnTo>
                  <a:lnTo>
                    <a:pt x="25168" y="14097"/>
                  </a:lnTo>
                  <a:lnTo>
                    <a:pt x="25168" y="14097"/>
                  </a:lnTo>
                  <a:lnTo>
                    <a:pt x="25338" y="13662"/>
                  </a:lnTo>
                  <a:lnTo>
                    <a:pt x="25527" y="13208"/>
                  </a:lnTo>
                  <a:lnTo>
                    <a:pt x="25679" y="12754"/>
                  </a:lnTo>
                  <a:lnTo>
                    <a:pt x="25735" y="12527"/>
                  </a:lnTo>
                  <a:lnTo>
                    <a:pt x="25773" y="12281"/>
                  </a:lnTo>
                  <a:lnTo>
                    <a:pt x="25773" y="12281"/>
                  </a:lnTo>
                  <a:lnTo>
                    <a:pt x="25792" y="12073"/>
                  </a:lnTo>
                  <a:lnTo>
                    <a:pt x="25792" y="11846"/>
                  </a:lnTo>
                  <a:lnTo>
                    <a:pt x="25773" y="11638"/>
                  </a:lnTo>
                  <a:lnTo>
                    <a:pt x="25735" y="11410"/>
                  </a:lnTo>
                  <a:lnTo>
                    <a:pt x="25735" y="11410"/>
                  </a:lnTo>
                  <a:lnTo>
                    <a:pt x="25660" y="11221"/>
                  </a:lnTo>
                  <a:lnTo>
                    <a:pt x="25565" y="11032"/>
                  </a:lnTo>
                  <a:lnTo>
                    <a:pt x="25357" y="10672"/>
                  </a:lnTo>
                  <a:lnTo>
                    <a:pt x="25357" y="10672"/>
                  </a:lnTo>
                  <a:lnTo>
                    <a:pt x="25243" y="10426"/>
                  </a:lnTo>
                  <a:lnTo>
                    <a:pt x="25168" y="10294"/>
                  </a:lnTo>
                  <a:lnTo>
                    <a:pt x="25092" y="10180"/>
                  </a:lnTo>
                  <a:lnTo>
                    <a:pt x="25092" y="10180"/>
                  </a:lnTo>
                  <a:lnTo>
                    <a:pt x="24922" y="9953"/>
                  </a:lnTo>
                  <a:lnTo>
                    <a:pt x="24732" y="9745"/>
                  </a:lnTo>
                  <a:lnTo>
                    <a:pt x="24524" y="9556"/>
                  </a:lnTo>
                  <a:lnTo>
                    <a:pt x="24316" y="9367"/>
                  </a:lnTo>
                  <a:lnTo>
                    <a:pt x="23900" y="8988"/>
                  </a:lnTo>
                  <a:lnTo>
                    <a:pt x="23484" y="8610"/>
                  </a:lnTo>
                  <a:lnTo>
                    <a:pt x="23484" y="8610"/>
                  </a:lnTo>
                  <a:lnTo>
                    <a:pt x="23294" y="8421"/>
                  </a:lnTo>
                  <a:lnTo>
                    <a:pt x="23105" y="8213"/>
                  </a:lnTo>
                  <a:lnTo>
                    <a:pt x="23105" y="8213"/>
                  </a:lnTo>
                  <a:lnTo>
                    <a:pt x="23029" y="8080"/>
                  </a:lnTo>
                  <a:lnTo>
                    <a:pt x="22973" y="7948"/>
                  </a:lnTo>
                  <a:lnTo>
                    <a:pt x="22878" y="7645"/>
                  </a:lnTo>
                  <a:lnTo>
                    <a:pt x="22878" y="7645"/>
                  </a:lnTo>
                  <a:lnTo>
                    <a:pt x="22405" y="6377"/>
                  </a:lnTo>
                  <a:lnTo>
                    <a:pt x="22405" y="6377"/>
                  </a:lnTo>
                  <a:lnTo>
                    <a:pt x="21894" y="4920"/>
                  </a:lnTo>
                  <a:lnTo>
                    <a:pt x="21894" y="4920"/>
                  </a:lnTo>
                  <a:lnTo>
                    <a:pt x="21780" y="4579"/>
                  </a:lnTo>
                  <a:lnTo>
                    <a:pt x="21705" y="4409"/>
                  </a:lnTo>
                  <a:lnTo>
                    <a:pt x="21629" y="4239"/>
                  </a:lnTo>
                  <a:lnTo>
                    <a:pt x="21629" y="4239"/>
                  </a:lnTo>
                  <a:lnTo>
                    <a:pt x="21251" y="3690"/>
                  </a:lnTo>
                  <a:lnTo>
                    <a:pt x="21061" y="3425"/>
                  </a:lnTo>
                  <a:lnTo>
                    <a:pt x="20853" y="3160"/>
                  </a:lnTo>
                  <a:lnTo>
                    <a:pt x="20853" y="3160"/>
                  </a:lnTo>
                  <a:lnTo>
                    <a:pt x="20607" y="2895"/>
                  </a:lnTo>
                  <a:lnTo>
                    <a:pt x="20380" y="2649"/>
                  </a:lnTo>
                  <a:lnTo>
                    <a:pt x="20115" y="2403"/>
                  </a:lnTo>
                  <a:lnTo>
                    <a:pt x="19850" y="2176"/>
                  </a:lnTo>
                  <a:lnTo>
                    <a:pt x="19585" y="1968"/>
                  </a:lnTo>
                  <a:lnTo>
                    <a:pt x="19302" y="1779"/>
                  </a:lnTo>
                  <a:lnTo>
                    <a:pt x="18999" y="1590"/>
                  </a:lnTo>
                  <a:lnTo>
                    <a:pt x="18715" y="1400"/>
                  </a:lnTo>
                  <a:lnTo>
                    <a:pt x="18412" y="1249"/>
                  </a:lnTo>
                  <a:lnTo>
                    <a:pt x="18091" y="1098"/>
                  </a:lnTo>
                  <a:lnTo>
                    <a:pt x="17769" y="965"/>
                  </a:lnTo>
                  <a:lnTo>
                    <a:pt x="17447" y="833"/>
                  </a:lnTo>
                  <a:lnTo>
                    <a:pt x="17125" y="700"/>
                  </a:lnTo>
                  <a:lnTo>
                    <a:pt x="16785" y="606"/>
                  </a:lnTo>
                  <a:lnTo>
                    <a:pt x="16104" y="416"/>
                  </a:lnTo>
                  <a:lnTo>
                    <a:pt x="15404" y="265"/>
                  </a:lnTo>
                  <a:lnTo>
                    <a:pt x="14703" y="151"/>
                  </a:lnTo>
                  <a:lnTo>
                    <a:pt x="14003" y="76"/>
                  </a:lnTo>
                  <a:lnTo>
                    <a:pt x="13303" y="19"/>
                  </a:lnTo>
                  <a:lnTo>
                    <a:pt x="12584" y="0"/>
                  </a:lnTo>
                  <a:lnTo>
                    <a:pt x="11884" y="19"/>
                  </a:lnTo>
                  <a:lnTo>
                    <a:pt x="11203" y="38"/>
                  </a:lnTo>
                  <a:lnTo>
                    <a:pt x="10540" y="95"/>
                  </a:lnTo>
                  <a:lnTo>
                    <a:pt x="10540" y="95"/>
                  </a:lnTo>
                  <a:lnTo>
                    <a:pt x="10086" y="151"/>
                  </a:lnTo>
                  <a:lnTo>
                    <a:pt x="9651" y="208"/>
                  </a:lnTo>
                  <a:lnTo>
                    <a:pt x="9254" y="303"/>
                  </a:lnTo>
                  <a:lnTo>
                    <a:pt x="8856" y="416"/>
                  </a:lnTo>
                  <a:lnTo>
                    <a:pt x="8497" y="549"/>
                  </a:lnTo>
                  <a:lnTo>
                    <a:pt x="8137" y="700"/>
                  </a:lnTo>
                  <a:lnTo>
                    <a:pt x="7816" y="852"/>
                  </a:lnTo>
                  <a:lnTo>
                    <a:pt x="7494" y="1022"/>
                  </a:lnTo>
                  <a:lnTo>
                    <a:pt x="7210" y="1211"/>
                  </a:lnTo>
                  <a:lnTo>
                    <a:pt x="6926" y="1400"/>
                  </a:lnTo>
                  <a:lnTo>
                    <a:pt x="6680" y="1590"/>
                  </a:lnTo>
                  <a:lnTo>
                    <a:pt x="6434" y="1798"/>
                  </a:lnTo>
                  <a:lnTo>
                    <a:pt x="6207" y="2006"/>
                  </a:lnTo>
                  <a:lnTo>
                    <a:pt x="5999" y="2214"/>
                  </a:lnTo>
                  <a:lnTo>
                    <a:pt x="5810" y="2422"/>
                  </a:lnTo>
                  <a:lnTo>
                    <a:pt x="5620" y="2649"/>
                  </a:lnTo>
                  <a:lnTo>
                    <a:pt x="5299" y="3066"/>
                  </a:lnTo>
                  <a:lnTo>
                    <a:pt x="5034" y="3463"/>
                  </a:lnTo>
                  <a:lnTo>
                    <a:pt x="4826" y="3841"/>
                  </a:lnTo>
                  <a:lnTo>
                    <a:pt x="4674" y="4182"/>
                  </a:lnTo>
                  <a:lnTo>
                    <a:pt x="4542" y="4447"/>
                  </a:lnTo>
                  <a:lnTo>
                    <a:pt x="4466" y="4674"/>
                  </a:lnTo>
                  <a:lnTo>
                    <a:pt x="4391" y="4863"/>
                  </a:lnTo>
                  <a:lnTo>
                    <a:pt x="4391" y="4863"/>
                  </a:lnTo>
                  <a:lnTo>
                    <a:pt x="4182" y="4901"/>
                  </a:lnTo>
                  <a:lnTo>
                    <a:pt x="3974" y="4977"/>
                  </a:lnTo>
                  <a:lnTo>
                    <a:pt x="3766" y="5052"/>
                  </a:lnTo>
                  <a:lnTo>
                    <a:pt x="3577" y="5128"/>
                  </a:lnTo>
                  <a:lnTo>
                    <a:pt x="3217" y="5317"/>
                  </a:lnTo>
                  <a:lnTo>
                    <a:pt x="2896" y="5526"/>
                  </a:lnTo>
                  <a:lnTo>
                    <a:pt x="2593" y="5772"/>
                  </a:lnTo>
                  <a:lnTo>
                    <a:pt x="2328" y="6055"/>
                  </a:lnTo>
                  <a:lnTo>
                    <a:pt x="2101" y="6339"/>
                  </a:lnTo>
                  <a:lnTo>
                    <a:pt x="1912" y="6661"/>
                  </a:lnTo>
                  <a:lnTo>
                    <a:pt x="1741" y="6983"/>
                  </a:lnTo>
                  <a:lnTo>
                    <a:pt x="1609" y="7323"/>
                  </a:lnTo>
                  <a:lnTo>
                    <a:pt x="1495" y="7664"/>
                  </a:lnTo>
                  <a:lnTo>
                    <a:pt x="1420" y="8023"/>
                  </a:lnTo>
                  <a:lnTo>
                    <a:pt x="1382" y="8364"/>
                  </a:lnTo>
                  <a:lnTo>
                    <a:pt x="1363" y="8705"/>
                  </a:lnTo>
                  <a:lnTo>
                    <a:pt x="1382" y="9045"/>
                  </a:lnTo>
                  <a:lnTo>
                    <a:pt x="1439" y="9386"/>
                  </a:lnTo>
                  <a:lnTo>
                    <a:pt x="1439" y="9386"/>
                  </a:lnTo>
                  <a:lnTo>
                    <a:pt x="1476" y="9707"/>
                  </a:lnTo>
                  <a:lnTo>
                    <a:pt x="1476" y="10029"/>
                  </a:lnTo>
                  <a:lnTo>
                    <a:pt x="1457" y="10332"/>
                  </a:lnTo>
                  <a:lnTo>
                    <a:pt x="1401" y="10616"/>
                  </a:lnTo>
                  <a:lnTo>
                    <a:pt x="1325" y="10900"/>
                  </a:lnTo>
                  <a:lnTo>
                    <a:pt x="1211" y="11183"/>
                  </a:lnTo>
                  <a:lnTo>
                    <a:pt x="1098" y="11467"/>
                  </a:lnTo>
                  <a:lnTo>
                    <a:pt x="965" y="11732"/>
                  </a:lnTo>
                  <a:lnTo>
                    <a:pt x="701" y="12281"/>
                  </a:lnTo>
                  <a:lnTo>
                    <a:pt x="436" y="12811"/>
                  </a:lnTo>
                  <a:lnTo>
                    <a:pt x="322" y="13076"/>
                  </a:lnTo>
                  <a:lnTo>
                    <a:pt x="228" y="13341"/>
                  </a:lnTo>
                  <a:lnTo>
                    <a:pt x="152" y="13624"/>
                  </a:lnTo>
                  <a:lnTo>
                    <a:pt x="95" y="13889"/>
                  </a:lnTo>
                  <a:lnTo>
                    <a:pt x="95" y="13889"/>
                  </a:lnTo>
                  <a:lnTo>
                    <a:pt x="38" y="14306"/>
                  </a:lnTo>
                  <a:lnTo>
                    <a:pt x="0" y="14665"/>
                  </a:lnTo>
                  <a:lnTo>
                    <a:pt x="0" y="14968"/>
                  </a:lnTo>
                  <a:lnTo>
                    <a:pt x="19" y="15214"/>
                  </a:lnTo>
                  <a:lnTo>
                    <a:pt x="38" y="15441"/>
                  </a:lnTo>
                  <a:lnTo>
                    <a:pt x="76" y="15630"/>
                  </a:lnTo>
                  <a:lnTo>
                    <a:pt x="133" y="15801"/>
                  </a:lnTo>
                  <a:lnTo>
                    <a:pt x="209" y="15952"/>
                  </a:lnTo>
                  <a:lnTo>
                    <a:pt x="360" y="16293"/>
                  </a:lnTo>
                  <a:lnTo>
                    <a:pt x="530" y="16709"/>
                  </a:lnTo>
                  <a:lnTo>
                    <a:pt x="625" y="16955"/>
                  </a:lnTo>
                  <a:lnTo>
                    <a:pt x="720" y="17258"/>
                  </a:lnTo>
                  <a:lnTo>
                    <a:pt x="795" y="17598"/>
                  </a:lnTo>
                  <a:lnTo>
                    <a:pt x="871" y="18014"/>
                  </a:lnTo>
                  <a:lnTo>
                    <a:pt x="871" y="18014"/>
                  </a:lnTo>
                  <a:lnTo>
                    <a:pt x="928" y="18431"/>
                  </a:lnTo>
                  <a:lnTo>
                    <a:pt x="928" y="18809"/>
                  </a:lnTo>
                  <a:lnTo>
                    <a:pt x="909" y="19150"/>
                  </a:lnTo>
                  <a:lnTo>
                    <a:pt x="871" y="19472"/>
                  </a:lnTo>
                  <a:lnTo>
                    <a:pt x="814" y="19755"/>
                  </a:lnTo>
                  <a:lnTo>
                    <a:pt x="738" y="20020"/>
                  </a:lnTo>
                  <a:lnTo>
                    <a:pt x="587" y="20493"/>
                  </a:lnTo>
                  <a:lnTo>
                    <a:pt x="511" y="20720"/>
                  </a:lnTo>
                  <a:lnTo>
                    <a:pt x="455" y="20966"/>
                  </a:lnTo>
                  <a:lnTo>
                    <a:pt x="398" y="21194"/>
                  </a:lnTo>
                  <a:lnTo>
                    <a:pt x="379" y="21458"/>
                  </a:lnTo>
                  <a:lnTo>
                    <a:pt x="379" y="21723"/>
                  </a:lnTo>
                  <a:lnTo>
                    <a:pt x="436" y="22007"/>
                  </a:lnTo>
                  <a:lnTo>
                    <a:pt x="511" y="22310"/>
                  </a:lnTo>
                  <a:lnTo>
                    <a:pt x="644" y="2266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2063;p27">
              <a:extLst>
                <a:ext uri="{FF2B5EF4-FFF2-40B4-BE49-F238E27FC236}">
                  <a16:creationId xmlns:a16="http://schemas.microsoft.com/office/drawing/2014/main" id="{CFD78959-4EA9-C3D2-F418-8540A321D376}"/>
                </a:ext>
              </a:extLst>
            </p:cNvPr>
            <p:cNvSpPr/>
            <p:nvPr/>
          </p:nvSpPr>
          <p:spPr>
            <a:xfrm>
              <a:off x="6228911" y="3680832"/>
              <a:ext cx="147734" cy="283829"/>
            </a:xfrm>
            <a:custGeom>
              <a:avLst/>
              <a:gdLst/>
              <a:ahLst/>
              <a:cxnLst/>
              <a:rect l="l" t="t" r="r" b="b"/>
              <a:pathLst>
                <a:path w="5280" h="10144" extrusionOk="0">
                  <a:moveTo>
                    <a:pt x="4409" y="5602"/>
                  </a:moveTo>
                  <a:lnTo>
                    <a:pt x="4409" y="5602"/>
                  </a:lnTo>
                  <a:lnTo>
                    <a:pt x="4504" y="5829"/>
                  </a:lnTo>
                  <a:lnTo>
                    <a:pt x="4561" y="6075"/>
                  </a:lnTo>
                  <a:lnTo>
                    <a:pt x="4580" y="6340"/>
                  </a:lnTo>
                  <a:lnTo>
                    <a:pt x="4580" y="6472"/>
                  </a:lnTo>
                  <a:lnTo>
                    <a:pt x="4561" y="6624"/>
                  </a:lnTo>
                  <a:lnTo>
                    <a:pt x="4561" y="6624"/>
                  </a:lnTo>
                  <a:lnTo>
                    <a:pt x="4504" y="6908"/>
                  </a:lnTo>
                  <a:lnTo>
                    <a:pt x="4428" y="7192"/>
                  </a:lnTo>
                  <a:lnTo>
                    <a:pt x="4258" y="7740"/>
                  </a:lnTo>
                  <a:lnTo>
                    <a:pt x="4182" y="8005"/>
                  </a:lnTo>
                  <a:lnTo>
                    <a:pt x="4126" y="8270"/>
                  </a:lnTo>
                  <a:lnTo>
                    <a:pt x="4069" y="8554"/>
                  </a:lnTo>
                  <a:lnTo>
                    <a:pt x="4050" y="8819"/>
                  </a:lnTo>
                  <a:lnTo>
                    <a:pt x="4050" y="8819"/>
                  </a:lnTo>
                  <a:lnTo>
                    <a:pt x="4031" y="8895"/>
                  </a:lnTo>
                  <a:lnTo>
                    <a:pt x="4012" y="8970"/>
                  </a:lnTo>
                  <a:lnTo>
                    <a:pt x="3974" y="9046"/>
                  </a:lnTo>
                  <a:lnTo>
                    <a:pt x="3936" y="9103"/>
                  </a:lnTo>
                  <a:lnTo>
                    <a:pt x="3880" y="9141"/>
                  </a:lnTo>
                  <a:lnTo>
                    <a:pt x="3823" y="9178"/>
                  </a:lnTo>
                  <a:lnTo>
                    <a:pt x="3690" y="9216"/>
                  </a:lnTo>
                  <a:lnTo>
                    <a:pt x="3539" y="9216"/>
                  </a:lnTo>
                  <a:lnTo>
                    <a:pt x="3482" y="9197"/>
                  </a:lnTo>
                  <a:lnTo>
                    <a:pt x="3407" y="9159"/>
                  </a:lnTo>
                  <a:lnTo>
                    <a:pt x="3350" y="9122"/>
                  </a:lnTo>
                  <a:lnTo>
                    <a:pt x="3312" y="9065"/>
                  </a:lnTo>
                  <a:lnTo>
                    <a:pt x="3255" y="9008"/>
                  </a:lnTo>
                  <a:lnTo>
                    <a:pt x="3236" y="8932"/>
                  </a:lnTo>
                  <a:lnTo>
                    <a:pt x="3217" y="8914"/>
                  </a:lnTo>
                  <a:lnTo>
                    <a:pt x="3217" y="8914"/>
                  </a:lnTo>
                  <a:lnTo>
                    <a:pt x="3198" y="8781"/>
                  </a:lnTo>
                  <a:lnTo>
                    <a:pt x="3198" y="8630"/>
                  </a:lnTo>
                  <a:lnTo>
                    <a:pt x="3217" y="8308"/>
                  </a:lnTo>
                  <a:lnTo>
                    <a:pt x="3255" y="7986"/>
                  </a:lnTo>
                  <a:lnTo>
                    <a:pt x="3312" y="7646"/>
                  </a:lnTo>
                  <a:lnTo>
                    <a:pt x="3369" y="7362"/>
                  </a:lnTo>
                  <a:lnTo>
                    <a:pt x="3388" y="7116"/>
                  </a:lnTo>
                  <a:lnTo>
                    <a:pt x="3369" y="7021"/>
                  </a:lnTo>
                  <a:lnTo>
                    <a:pt x="3350" y="6964"/>
                  </a:lnTo>
                  <a:lnTo>
                    <a:pt x="3293" y="6927"/>
                  </a:lnTo>
                  <a:lnTo>
                    <a:pt x="3236" y="6908"/>
                  </a:lnTo>
                  <a:lnTo>
                    <a:pt x="3236" y="6908"/>
                  </a:lnTo>
                  <a:lnTo>
                    <a:pt x="3161" y="6927"/>
                  </a:lnTo>
                  <a:lnTo>
                    <a:pt x="3085" y="6964"/>
                  </a:lnTo>
                  <a:lnTo>
                    <a:pt x="2990" y="7021"/>
                  </a:lnTo>
                  <a:lnTo>
                    <a:pt x="2915" y="7097"/>
                  </a:lnTo>
                  <a:lnTo>
                    <a:pt x="2763" y="7305"/>
                  </a:lnTo>
                  <a:lnTo>
                    <a:pt x="2631" y="7551"/>
                  </a:lnTo>
                  <a:lnTo>
                    <a:pt x="2498" y="7835"/>
                  </a:lnTo>
                  <a:lnTo>
                    <a:pt x="2385" y="8119"/>
                  </a:lnTo>
                  <a:lnTo>
                    <a:pt x="2309" y="8422"/>
                  </a:lnTo>
                  <a:lnTo>
                    <a:pt x="2271" y="8686"/>
                  </a:lnTo>
                  <a:lnTo>
                    <a:pt x="2271" y="8686"/>
                  </a:lnTo>
                  <a:lnTo>
                    <a:pt x="2271" y="8838"/>
                  </a:lnTo>
                  <a:lnTo>
                    <a:pt x="2271" y="8989"/>
                  </a:lnTo>
                  <a:lnTo>
                    <a:pt x="2290" y="9103"/>
                  </a:lnTo>
                  <a:lnTo>
                    <a:pt x="2328" y="9216"/>
                  </a:lnTo>
                  <a:lnTo>
                    <a:pt x="2404" y="9424"/>
                  </a:lnTo>
                  <a:lnTo>
                    <a:pt x="2498" y="9614"/>
                  </a:lnTo>
                  <a:lnTo>
                    <a:pt x="2498" y="9614"/>
                  </a:lnTo>
                  <a:lnTo>
                    <a:pt x="2536" y="9746"/>
                  </a:lnTo>
                  <a:lnTo>
                    <a:pt x="2536" y="9860"/>
                  </a:lnTo>
                  <a:lnTo>
                    <a:pt x="2498" y="9954"/>
                  </a:lnTo>
                  <a:lnTo>
                    <a:pt x="2441" y="10049"/>
                  </a:lnTo>
                  <a:lnTo>
                    <a:pt x="2347" y="10106"/>
                  </a:lnTo>
                  <a:lnTo>
                    <a:pt x="2233" y="10143"/>
                  </a:lnTo>
                  <a:lnTo>
                    <a:pt x="2120" y="10143"/>
                  </a:lnTo>
                  <a:lnTo>
                    <a:pt x="2006" y="10087"/>
                  </a:lnTo>
                  <a:lnTo>
                    <a:pt x="2006" y="10087"/>
                  </a:lnTo>
                  <a:lnTo>
                    <a:pt x="1855" y="9973"/>
                  </a:lnTo>
                  <a:lnTo>
                    <a:pt x="1703" y="9860"/>
                  </a:lnTo>
                  <a:lnTo>
                    <a:pt x="1571" y="9708"/>
                  </a:lnTo>
                  <a:lnTo>
                    <a:pt x="1439" y="9557"/>
                  </a:lnTo>
                  <a:lnTo>
                    <a:pt x="1325" y="9387"/>
                  </a:lnTo>
                  <a:lnTo>
                    <a:pt x="1230" y="9235"/>
                  </a:lnTo>
                  <a:lnTo>
                    <a:pt x="1155" y="9084"/>
                  </a:lnTo>
                  <a:lnTo>
                    <a:pt x="1098" y="8951"/>
                  </a:lnTo>
                  <a:lnTo>
                    <a:pt x="1098" y="8951"/>
                  </a:lnTo>
                  <a:lnTo>
                    <a:pt x="1022" y="8743"/>
                  </a:lnTo>
                  <a:lnTo>
                    <a:pt x="890" y="8535"/>
                  </a:lnTo>
                  <a:lnTo>
                    <a:pt x="738" y="8327"/>
                  </a:lnTo>
                  <a:lnTo>
                    <a:pt x="568" y="8119"/>
                  </a:lnTo>
                  <a:lnTo>
                    <a:pt x="265" y="7721"/>
                  </a:lnTo>
                  <a:lnTo>
                    <a:pt x="133" y="7551"/>
                  </a:lnTo>
                  <a:lnTo>
                    <a:pt x="38" y="7381"/>
                  </a:lnTo>
                  <a:lnTo>
                    <a:pt x="38" y="7381"/>
                  </a:lnTo>
                  <a:lnTo>
                    <a:pt x="19" y="7305"/>
                  </a:lnTo>
                  <a:lnTo>
                    <a:pt x="0" y="7210"/>
                  </a:lnTo>
                  <a:lnTo>
                    <a:pt x="0" y="7116"/>
                  </a:lnTo>
                  <a:lnTo>
                    <a:pt x="19" y="7021"/>
                  </a:lnTo>
                  <a:lnTo>
                    <a:pt x="76" y="6813"/>
                  </a:lnTo>
                  <a:lnTo>
                    <a:pt x="209" y="6548"/>
                  </a:lnTo>
                  <a:lnTo>
                    <a:pt x="379" y="6226"/>
                  </a:lnTo>
                  <a:lnTo>
                    <a:pt x="606" y="5848"/>
                  </a:lnTo>
                  <a:lnTo>
                    <a:pt x="1211" y="4845"/>
                  </a:lnTo>
                  <a:lnTo>
                    <a:pt x="1211" y="4845"/>
                  </a:lnTo>
                  <a:lnTo>
                    <a:pt x="1685" y="2612"/>
                  </a:lnTo>
                  <a:lnTo>
                    <a:pt x="1685" y="2612"/>
                  </a:lnTo>
                  <a:lnTo>
                    <a:pt x="2195" y="1"/>
                  </a:lnTo>
                  <a:lnTo>
                    <a:pt x="5280" y="644"/>
                  </a:lnTo>
                  <a:lnTo>
                    <a:pt x="5280" y="644"/>
                  </a:lnTo>
                  <a:lnTo>
                    <a:pt x="4996" y="1515"/>
                  </a:lnTo>
                  <a:lnTo>
                    <a:pt x="4372" y="3350"/>
                  </a:lnTo>
                  <a:lnTo>
                    <a:pt x="4372" y="3350"/>
                  </a:lnTo>
                  <a:lnTo>
                    <a:pt x="4353" y="3369"/>
                  </a:lnTo>
                  <a:lnTo>
                    <a:pt x="4353" y="3369"/>
                  </a:lnTo>
                  <a:lnTo>
                    <a:pt x="4277" y="3653"/>
                  </a:lnTo>
                  <a:lnTo>
                    <a:pt x="4220" y="3918"/>
                  </a:lnTo>
                  <a:lnTo>
                    <a:pt x="4182" y="4202"/>
                  </a:lnTo>
                  <a:lnTo>
                    <a:pt x="4182" y="4486"/>
                  </a:lnTo>
                  <a:lnTo>
                    <a:pt x="4201" y="4769"/>
                  </a:lnTo>
                  <a:lnTo>
                    <a:pt x="4239" y="5053"/>
                  </a:lnTo>
                  <a:lnTo>
                    <a:pt x="4315" y="5337"/>
                  </a:lnTo>
                  <a:lnTo>
                    <a:pt x="4409" y="5602"/>
                  </a:lnTo>
                  <a:lnTo>
                    <a:pt x="4409" y="5602"/>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2064;p27">
              <a:extLst>
                <a:ext uri="{FF2B5EF4-FFF2-40B4-BE49-F238E27FC236}">
                  <a16:creationId xmlns:a16="http://schemas.microsoft.com/office/drawing/2014/main" id="{63F4C1AF-2B03-1480-C3CC-734A9240CB40}"/>
                </a:ext>
              </a:extLst>
            </p:cNvPr>
            <p:cNvSpPr/>
            <p:nvPr/>
          </p:nvSpPr>
          <p:spPr>
            <a:xfrm>
              <a:off x="6276030" y="3680832"/>
              <a:ext cx="100616" cy="93761"/>
            </a:xfrm>
            <a:custGeom>
              <a:avLst/>
              <a:gdLst/>
              <a:ahLst/>
              <a:cxnLst/>
              <a:rect l="l" t="t" r="r" b="b"/>
              <a:pathLst>
                <a:path w="3596" h="3351" extrusionOk="0">
                  <a:moveTo>
                    <a:pt x="3596" y="644"/>
                  </a:moveTo>
                  <a:lnTo>
                    <a:pt x="3596" y="644"/>
                  </a:lnTo>
                  <a:lnTo>
                    <a:pt x="3312" y="1515"/>
                  </a:lnTo>
                  <a:lnTo>
                    <a:pt x="2688" y="3350"/>
                  </a:lnTo>
                  <a:lnTo>
                    <a:pt x="1" y="2612"/>
                  </a:lnTo>
                  <a:lnTo>
                    <a:pt x="1" y="2612"/>
                  </a:lnTo>
                  <a:lnTo>
                    <a:pt x="511" y="1"/>
                  </a:lnTo>
                  <a:lnTo>
                    <a:pt x="3596" y="644"/>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2065;p27">
              <a:extLst>
                <a:ext uri="{FF2B5EF4-FFF2-40B4-BE49-F238E27FC236}">
                  <a16:creationId xmlns:a16="http://schemas.microsoft.com/office/drawing/2014/main" id="{7DF646C1-50F1-41F6-710D-495EB381117D}"/>
                </a:ext>
              </a:extLst>
            </p:cNvPr>
            <p:cNvSpPr/>
            <p:nvPr/>
          </p:nvSpPr>
          <p:spPr>
            <a:xfrm>
              <a:off x="6234731" y="3357882"/>
              <a:ext cx="197511" cy="394462"/>
            </a:xfrm>
            <a:custGeom>
              <a:avLst/>
              <a:gdLst/>
              <a:ahLst/>
              <a:cxnLst/>
              <a:rect l="l" t="t" r="r" b="b"/>
              <a:pathLst>
                <a:path w="7059" h="14098" extrusionOk="0">
                  <a:moveTo>
                    <a:pt x="7059" y="0"/>
                  </a:moveTo>
                  <a:lnTo>
                    <a:pt x="7059" y="0"/>
                  </a:lnTo>
                  <a:lnTo>
                    <a:pt x="6926" y="852"/>
                  </a:lnTo>
                  <a:lnTo>
                    <a:pt x="6718" y="2214"/>
                  </a:lnTo>
                  <a:lnTo>
                    <a:pt x="6113" y="5790"/>
                  </a:lnTo>
                  <a:lnTo>
                    <a:pt x="5469" y="9594"/>
                  </a:lnTo>
                  <a:lnTo>
                    <a:pt x="5204" y="11202"/>
                  </a:lnTo>
                  <a:lnTo>
                    <a:pt x="5015" y="12432"/>
                  </a:lnTo>
                  <a:lnTo>
                    <a:pt x="5015" y="12432"/>
                  </a:lnTo>
                  <a:lnTo>
                    <a:pt x="4750" y="14097"/>
                  </a:lnTo>
                  <a:lnTo>
                    <a:pt x="1" y="12905"/>
                  </a:lnTo>
                  <a:lnTo>
                    <a:pt x="1" y="12905"/>
                  </a:lnTo>
                  <a:lnTo>
                    <a:pt x="644" y="10691"/>
                  </a:lnTo>
                  <a:lnTo>
                    <a:pt x="644" y="10691"/>
                  </a:lnTo>
                  <a:lnTo>
                    <a:pt x="1458" y="8061"/>
                  </a:lnTo>
                  <a:lnTo>
                    <a:pt x="1893" y="6737"/>
                  </a:lnTo>
                  <a:lnTo>
                    <a:pt x="2290" y="5544"/>
                  </a:lnTo>
                  <a:lnTo>
                    <a:pt x="2290" y="5544"/>
                  </a:lnTo>
                  <a:lnTo>
                    <a:pt x="2461" y="5071"/>
                  </a:lnTo>
                  <a:lnTo>
                    <a:pt x="2631" y="4636"/>
                  </a:lnTo>
                  <a:lnTo>
                    <a:pt x="2820" y="4220"/>
                  </a:lnTo>
                  <a:lnTo>
                    <a:pt x="3009" y="3822"/>
                  </a:lnTo>
                  <a:lnTo>
                    <a:pt x="3199" y="3463"/>
                  </a:lnTo>
                  <a:lnTo>
                    <a:pt x="3388" y="3122"/>
                  </a:lnTo>
                  <a:lnTo>
                    <a:pt x="3747" y="2517"/>
                  </a:lnTo>
                  <a:lnTo>
                    <a:pt x="4069" y="2025"/>
                  </a:lnTo>
                  <a:lnTo>
                    <a:pt x="4372" y="1646"/>
                  </a:lnTo>
                  <a:lnTo>
                    <a:pt x="4618" y="1381"/>
                  </a:lnTo>
                  <a:lnTo>
                    <a:pt x="4788" y="1230"/>
                  </a:lnTo>
                  <a:lnTo>
                    <a:pt x="4788" y="1230"/>
                  </a:lnTo>
                  <a:lnTo>
                    <a:pt x="5129" y="984"/>
                  </a:lnTo>
                  <a:lnTo>
                    <a:pt x="5450" y="757"/>
                  </a:lnTo>
                  <a:lnTo>
                    <a:pt x="5772" y="587"/>
                  </a:lnTo>
                  <a:lnTo>
                    <a:pt x="6075" y="416"/>
                  </a:lnTo>
                  <a:lnTo>
                    <a:pt x="6359" y="284"/>
                  </a:lnTo>
                  <a:lnTo>
                    <a:pt x="6624" y="151"/>
                  </a:lnTo>
                  <a:lnTo>
                    <a:pt x="7059" y="0"/>
                  </a:lnTo>
                  <a:lnTo>
                    <a:pt x="7059"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2066;p27">
              <a:extLst>
                <a:ext uri="{FF2B5EF4-FFF2-40B4-BE49-F238E27FC236}">
                  <a16:creationId xmlns:a16="http://schemas.microsoft.com/office/drawing/2014/main" id="{FFA11520-8F19-B07A-4E72-159DFFDBDD77}"/>
                </a:ext>
              </a:extLst>
            </p:cNvPr>
            <p:cNvSpPr/>
            <p:nvPr/>
          </p:nvSpPr>
          <p:spPr>
            <a:xfrm>
              <a:off x="6234731" y="3657021"/>
              <a:ext cx="140348" cy="95328"/>
            </a:xfrm>
            <a:custGeom>
              <a:avLst/>
              <a:gdLst/>
              <a:ahLst/>
              <a:cxnLst/>
              <a:rect l="l" t="t" r="r" b="b"/>
              <a:pathLst>
                <a:path w="5016" h="3407" extrusionOk="0">
                  <a:moveTo>
                    <a:pt x="5015" y="1741"/>
                  </a:moveTo>
                  <a:lnTo>
                    <a:pt x="5015" y="1741"/>
                  </a:lnTo>
                  <a:lnTo>
                    <a:pt x="4750" y="3406"/>
                  </a:lnTo>
                  <a:lnTo>
                    <a:pt x="1" y="2214"/>
                  </a:lnTo>
                  <a:lnTo>
                    <a:pt x="1" y="2214"/>
                  </a:lnTo>
                  <a:lnTo>
                    <a:pt x="644" y="0"/>
                  </a:lnTo>
                  <a:lnTo>
                    <a:pt x="5015" y="174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2067;p27">
              <a:extLst>
                <a:ext uri="{FF2B5EF4-FFF2-40B4-BE49-F238E27FC236}">
                  <a16:creationId xmlns:a16="http://schemas.microsoft.com/office/drawing/2014/main" id="{4872E8A8-41A3-5389-98B9-0E5452FAA8C5}"/>
                </a:ext>
              </a:extLst>
            </p:cNvPr>
            <p:cNvSpPr/>
            <p:nvPr/>
          </p:nvSpPr>
          <p:spPr>
            <a:xfrm>
              <a:off x="6761544" y="3691437"/>
              <a:ext cx="139284" cy="283270"/>
            </a:xfrm>
            <a:custGeom>
              <a:avLst/>
              <a:gdLst/>
              <a:ahLst/>
              <a:cxnLst/>
              <a:rect l="l" t="t" r="r" b="b"/>
              <a:pathLst>
                <a:path w="4978" h="10124" extrusionOk="0">
                  <a:moveTo>
                    <a:pt x="644" y="5507"/>
                  </a:moveTo>
                  <a:lnTo>
                    <a:pt x="644" y="5507"/>
                  </a:lnTo>
                  <a:lnTo>
                    <a:pt x="549" y="5734"/>
                  </a:lnTo>
                  <a:lnTo>
                    <a:pt x="474" y="5961"/>
                  </a:lnTo>
                  <a:lnTo>
                    <a:pt x="436" y="6226"/>
                  </a:lnTo>
                  <a:lnTo>
                    <a:pt x="436" y="6377"/>
                  </a:lnTo>
                  <a:lnTo>
                    <a:pt x="455" y="6510"/>
                  </a:lnTo>
                  <a:lnTo>
                    <a:pt x="455" y="6510"/>
                  </a:lnTo>
                  <a:lnTo>
                    <a:pt x="493" y="6794"/>
                  </a:lnTo>
                  <a:lnTo>
                    <a:pt x="549" y="7077"/>
                  </a:lnTo>
                  <a:lnTo>
                    <a:pt x="701" y="7645"/>
                  </a:lnTo>
                  <a:lnTo>
                    <a:pt x="758" y="7910"/>
                  </a:lnTo>
                  <a:lnTo>
                    <a:pt x="814" y="8194"/>
                  </a:lnTo>
                  <a:lnTo>
                    <a:pt x="852" y="8459"/>
                  </a:lnTo>
                  <a:lnTo>
                    <a:pt x="852" y="8724"/>
                  </a:lnTo>
                  <a:lnTo>
                    <a:pt x="852" y="8724"/>
                  </a:lnTo>
                  <a:lnTo>
                    <a:pt x="871" y="8818"/>
                  </a:lnTo>
                  <a:lnTo>
                    <a:pt x="890" y="8894"/>
                  </a:lnTo>
                  <a:lnTo>
                    <a:pt x="909" y="8951"/>
                  </a:lnTo>
                  <a:lnTo>
                    <a:pt x="966" y="9008"/>
                  </a:lnTo>
                  <a:lnTo>
                    <a:pt x="1004" y="9064"/>
                  </a:lnTo>
                  <a:lnTo>
                    <a:pt x="1079" y="9102"/>
                  </a:lnTo>
                  <a:lnTo>
                    <a:pt x="1212" y="9140"/>
                  </a:lnTo>
                  <a:lnTo>
                    <a:pt x="1344" y="9140"/>
                  </a:lnTo>
                  <a:lnTo>
                    <a:pt x="1420" y="9140"/>
                  </a:lnTo>
                  <a:lnTo>
                    <a:pt x="1477" y="9102"/>
                  </a:lnTo>
                  <a:lnTo>
                    <a:pt x="1533" y="9064"/>
                  </a:lnTo>
                  <a:lnTo>
                    <a:pt x="1590" y="9008"/>
                  </a:lnTo>
                  <a:lnTo>
                    <a:pt x="1628" y="8951"/>
                  </a:lnTo>
                  <a:lnTo>
                    <a:pt x="1666" y="8875"/>
                  </a:lnTo>
                  <a:lnTo>
                    <a:pt x="1685" y="8856"/>
                  </a:lnTo>
                  <a:lnTo>
                    <a:pt x="1685" y="8856"/>
                  </a:lnTo>
                  <a:lnTo>
                    <a:pt x="1704" y="8724"/>
                  </a:lnTo>
                  <a:lnTo>
                    <a:pt x="1723" y="8591"/>
                  </a:lnTo>
                  <a:lnTo>
                    <a:pt x="1723" y="8270"/>
                  </a:lnTo>
                  <a:lnTo>
                    <a:pt x="1685" y="7929"/>
                  </a:lnTo>
                  <a:lnTo>
                    <a:pt x="1647" y="7607"/>
                  </a:lnTo>
                  <a:lnTo>
                    <a:pt x="1609" y="7305"/>
                  </a:lnTo>
                  <a:lnTo>
                    <a:pt x="1609" y="7059"/>
                  </a:lnTo>
                  <a:lnTo>
                    <a:pt x="1609" y="6983"/>
                  </a:lnTo>
                  <a:lnTo>
                    <a:pt x="1647" y="6907"/>
                  </a:lnTo>
                  <a:lnTo>
                    <a:pt x="1685" y="6869"/>
                  </a:lnTo>
                  <a:lnTo>
                    <a:pt x="1760" y="6869"/>
                  </a:lnTo>
                  <a:lnTo>
                    <a:pt x="1760" y="6869"/>
                  </a:lnTo>
                  <a:lnTo>
                    <a:pt x="1836" y="6888"/>
                  </a:lnTo>
                  <a:lnTo>
                    <a:pt x="1912" y="6926"/>
                  </a:lnTo>
                  <a:lnTo>
                    <a:pt x="1988" y="6983"/>
                  </a:lnTo>
                  <a:lnTo>
                    <a:pt x="2063" y="7077"/>
                  </a:lnTo>
                  <a:lnTo>
                    <a:pt x="2215" y="7286"/>
                  </a:lnTo>
                  <a:lnTo>
                    <a:pt x="2347" y="7532"/>
                  </a:lnTo>
                  <a:lnTo>
                    <a:pt x="2461" y="7815"/>
                  </a:lnTo>
                  <a:lnTo>
                    <a:pt x="2555" y="8118"/>
                  </a:lnTo>
                  <a:lnTo>
                    <a:pt x="2612" y="8421"/>
                  </a:lnTo>
                  <a:lnTo>
                    <a:pt x="2631" y="8686"/>
                  </a:lnTo>
                  <a:lnTo>
                    <a:pt x="2631" y="8686"/>
                  </a:lnTo>
                  <a:lnTo>
                    <a:pt x="2631" y="8837"/>
                  </a:lnTo>
                  <a:lnTo>
                    <a:pt x="2631" y="8970"/>
                  </a:lnTo>
                  <a:lnTo>
                    <a:pt x="2593" y="9102"/>
                  </a:lnTo>
                  <a:lnTo>
                    <a:pt x="2555" y="9197"/>
                  </a:lnTo>
                  <a:lnTo>
                    <a:pt x="2480" y="9405"/>
                  </a:lnTo>
                  <a:lnTo>
                    <a:pt x="2366" y="9594"/>
                  </a:lnTo>
                  <a:lnTo>
                    <a:pt x="2366" y="9594"/>
                  </a:lnTo>
                  <a:lnTo>
                    <a:pt x="2328" y="9727"/>
                  </a:lnTo>
                  <a:lnTo>
                    <a:pt x="2309" y="9840"/>
                  </a:lnTo>
                  <a:lnTo>
                    <a:pt x="2347" y="9935"/>
                  </a:lnTo>
                  <a:lnTo>
                    <a:pt x="2423" y="10029"/>
                  </a:lnTo>
                  <a:lnTo>
                    <a:pt x="2498" y="10086"/>
                  </a:lnTo>
                  <a:lnTo>
                    <a:pt x="2612" y="10124"/>
                  </a:lnTo>
                  <a:lnTo>
                    <a:pt x="2726" y="10124"/>
                  </a:lnTo>
                  <a:lnTo>
                    <a:pt x="2839" y="10086"/>
                  </a:lnTo>
                  <a:lnTo>
                    <a:pt x="2839" y="10086"/>
                  </a:lnTo>
                  <a:lnTo>
                    <a:pt x="2990" y="9992"/>
                  </a:lnTo>
                  <a:lnTo>
                    <a:pt x="3161" y="9859"/>
                  </a:lnTo>
                  <a:lnTo>
                    <a:pt x="3293" y="9727"/>
                  </a:lnTo>
                  <a:lnTo>
                    <a:pt x="3426" y="9575"/>
                  </a:lnTo>
                  <a:lnTo>
                    <a:pt x="3558" y="9424"/>
                  </a:lnTo>
                  <a:lnTo>
                    <a:pt x="3653" y="9272"/>
                  </a:lnTo>
                  <a:lnTo>
                    <a:pt x="3728" y="9140"/>
                  </a:lnTo>
                  <a:lnTo>
                    <a:pt x="3785" y="8989"/>
                  </a:lnTo>
                  <a:lnTo>
                    <a:pt x="3785" y="8989"/>
                  </a:lnTo>
                  <a:lnTo>
                    <a:pt x="3899" y="8799"/>
                  </a:lnTo>
                  <a:lnTo>
                    <a:pt x="4031" y="8591"/>
                  </a:lnTo>
                  <a:lnTo>
                    <a:pt x="4183" y="8383"/>
                  </a:lnTo>
                  <a:lnTo>
                    <a:pt x="4353" y="8194"/>
                  </a:lnTo>
                  <a:lnTo>
                    <a:pt x="4693" y="7815"/>
                  </a:lnTo>
                  <a:lnTo>
                    <a:pt x="4826" y="7645"/>
                  </a:lnTo>
                  <a:lnTo>
                    <a:pt x="4921" y="7475"/>
                  </a:lnTo>
                  <a:lnTo>
                    <a:pt x="4921" y="7475"/>
                  </a:lnTo>
                  <a:lnTo>
                    <a:pt x="4958" y="7399"/>
                  </a:lnTo>
                  <a:lnTo>
                    <a:pt x="4977" y="7305"/>
                  </a:lnTo>
                  <a:lnTo>
                    <a:pt x="4977" y="7210"/>
                  </a:lnTo>
                  <a:lnTo>
                    <a:pt x="4977" y="7115"/>
                  </a:lnTo>
                  <a:lnTo>
                    <a:pt x="4921" y="6907"/>
                  </a:lnTo>
                  <a:lnTo>
                    <a:pt x="4807" y="6623"/>
                  </a:lnTo>
                  <a:lnTo>
                    <a:pt x="4656" y="6302"/>
                  </a:lnTo>
                  <a:lnTo>
                    <a:pt x="4429" y="5923"/>
                  </a:lnTo>
                  <a:lnTo>
                    <a:pt x="3880" y="4882"/>
                  </a:lnTo>
                  <a:lnTo>
                    <a:pt x="3880" y="4882"/>
                  </a:lnTo>
                  <a:lnTo>
                    <a:pt x="3501" y="2650"/>
                  </a:lnTo>
                  <a:lnTo>
                    <a:pt x="3501" y="2650"/>
                  </a:lnTo>
                  <a:lnTo>
                    <a:pt x="3104" y="0"/>
                  </a:lnTo>
                  <a:lnTo>
                    <a:pt x="1" y="492"/>
                  </a:lnTo>
                  <a:lnTo>
                    <a:pt x="1" y="492"/>
                  </a:lnTo>
                  <a:lnTo>
                    <a:pt x="247" y="1382"/>
                  </a:lnTo>
                  <a:lnTo>
                    <a:pt x="795" y="3255"/>
                  </a:lnTo>
                  <a:lnTo>
                    <a:pt x="795" y="3255"/>
                  </a:lnTo>
                  <a:lnTo>
                    <a:pt x="795" y="3274"/>
                  </a:lnTo>
                  <a:lnTo>
                    <a:pt x="795" y="3274"/>
                  </a:lnTo>
                  <a:lnTo>
                    <a:pt x="871" y="3558"/>
                  </a:lnTo>
                  <a:lnTo>
                    <a:pt x="909" y="3842"/>
                  </a:lnTo>
                  <a:lnTo>
                    <a:pt x="928" y="4126"/>
                  </a:lnTo>
                  <a:lnTo>
                    <a:pt x="928" y="4409"/>
                  </a:lnTo>
                  <a:lnTo>
                    <a:pt x="890" y="4693"/>
                  </a:lnTo>
                  <a:lnTo>
                    <a:pt x="833" y="4958"/>
                  </a:lnTo>
                  <a:lnTo>
                    <a:pt x="739" y="5242"/>
                  </a:lnTo>
                  <a:lnTo>
                    <a:pt x="644" y="5507"/>
                  </a:lnTo>
                  <a:lnTo>
                    <a:pt x="644" y="5507"/>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2068;p27">
              <a:extLst>
                <a:ext uri="{FF2B5EF4-FFF2-40B4-BE49-F238E27FC236}">
                  <a16:creationId xmlns:a16="http://schemas.microsoft.com/office/drawing/2014/main" id="{57F1F871-F920-C059-A4CA-2C152758BA7A}"/>
                </a:ext>
              </a:extLst>
            </p:cNvPr>
            <p:cNvSpPr/>
            <p:nvPr/>
          </p:nvSpPr>
          <p:spPr>
            <a:xfrm>
              <a:off x="6761544" y="3691437"/>
              <a:ext cx="97986" cy="91103"/>
            </a:xfrm>
            <a:custGeom>
              <a:avLst/>
              <a:gdLst/>
              <a:ahLst/>
              <a:cxnLst/>
              <a:rect l="l" t="t" r="r" b="b"/>
              <a:pathLst>
                <a:path w="3502" h="3256" extrusionOk="0">
                  <a:moveTo>
                    <a:pt x="1" y="492"/>
                  </a:moveTo>
                  <a:lnTo>
                    <a:pt x="1" y="492"/>
                  </a:lnTo>
                  <a:lnTo>
                    <a:pt x="247" y="1382"/>
                  </a:lnTo>
                  <a:lnTo>
                    <a:pt x="795" y="3255"/>
                  </a:lnTo>
                  <a:lnTo>
                    <a:pt x="3501" y="2650"/>
                  </a:lnTo>
                  <a:lnTo>
                    <a:pt x="3501" y="2650"/>
                  </a:lnTo>
                  <a:lnTo>
                    <a:pt x="3104" y="0"/>
                  </a:lnTo>
                  <a:lnTo>
                    <a:pt x="1" y="492"/>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069;p27">
              <a:extLst>
                <a:ext uri="{FF2B5EF4-FFF2-40B4-BE49-F238E27FC236}">
                  <a16:creationId xmlns:a16="http://schemas.microsoft.com/office/drawing/2014/main" id="{C6EE55C4-3C40-D441-1EC4-8529374D6D4F}"/>
                </a:ext>
              </a:extLst>
            </p:cNvPr>
            <p:cNvSpPr/>
            <p:nvPr/>
          </p:nvSpPr>
          <p:spPr>
            <a:xfrm>
              <a:off x="6720776" y="3365268"/>
              <a:ext cx="181115" cy="396617"/>
            </a:xfrm>
            <a:custGeom>
              <a:avLst/>
              <a:gdLst/>
              <a:ahLst/>
              <a:cxnLst/>
              <a:rect l="l" t="t" r="r" b="b"/>
              <a:pathLst>
                <a:path w="6473" h="14175" extrusionOk="0">
                  <a:moveTo>
                    <a:pt x="1" y="1"/>
                  </a:moveTo>
                  <a:lnTo>
                    <a:pt x="1" y="1"/>
                  </a:lnTo>
                  <a:lnTo>
                    <a:pt x="95" y="871"/>
                  </a:lnTo>
                  <a:lnTo>
                    <a:pt x="247" y="2215"/>
                  </a:lnTo>
                  <a:lnTo>
                    <a:pt x="701" y="5810"/>
                  </a:lnTo>
                  <a:lnTo>
                    <a:pt x="1174" y="9633"/>
                  </a:lnTo>
                  <a:lnTo>
                    <a:pt x="1363" y="11241"/>
                  </a:lnTo>
                  <a:lnTo>
                    <a:pt x="1514" y="12471"/>
                  </a:lnTo>
                  <a:lnTo>
                    <a:pt x="1514" y="12471"/>
                  </a:lnTo>
                  <a:lnTo>
                    <a:pt x="1685" y="14174"/>
                  </a:lnTo>
                  <a:lnTo>
                    <a:pt x="6472" y="13171"/>
                  </a:lnTo>
                  <a:lnTo>
                    <a:pt x="6472" y="13171"/>
                  </a:lnTo>
                  <a:lnTo>
                    <a:pt x="5942" y="10957"/>
                  </a:lnTo>
                  <a:lnTo>
                    <a:pt x="5942" y="10957"/>
                  </a:lnTo>
                  <a:lnTo>
                    <a:pt x="5261" y="8270"/>
                  </a:lnTo>
                  <a:lnTo>
                    <a:pt x="4883" y="6927"/>
                  </a:lnTo>
                  <a:lnTo>
                    <a:pt x="4542" y="5735"/>
                  </a:lnTo>
                  <a:lnTo>
                    <a:pt x="4542" y="5735"/>
                  </a:lnTo>
                  <a:lnTo>
                    <a:pt x="4391" y="5261"/>
                  </a:lnTo>
                  <a:lnTo>
                    <a:pt x="4239" y="4826"/>
                  </a:lnTo>
                  <a:lnTo>
                    <a:pt x="4088" y="4410"/>
                  </a:lnTo>
                  <a:lnTo>
                    <a:pt x="3937" y="4050"/>
                  </a:lnTo>
                  <a:lnTo>
                    <a:pt x="3653" y="3407"/>
                  </a:lnTo>
                  <a:lnTo>
                    <a:pt x="3369" y="2858"/>
                  </a:lnTo>
                  <a:lnTo>
                    <a:pt x="3085" y="2423"/>
                  </a:lnTo>
                  <a:lnTo>
                    <a:pt x="2839" y="2064"/>
                  </a:lnTo>
                  <a:lnTo>
                    <a:pt x="2593" y="1780"/>
                  </a:lnTo>
                  <a:lnTo>
                    <a:pt x="2385" y="1534"/>
                  </a:lnTo>
                  <a:lnTo>
                    <a:pt x="2385" y="1534"/>
                  </a:lnTo>
                  <a:lnTo>
                    <a:pt x="2158" y="1326"/>
                  </a:lnTo>
                  <a:lnTo>
                    <a:pt x="1874" y="1098"/>
                  </a:lnTo>
                  <a:lnTo>
                    <a:pt x="1571" y="890"/>
                  </a:lnTo>
                  <a:lnTo>
                    <a:pt x="1231" y="682"/>
                  </a:lnTo>
                  <a:lnTo>
                    <a:pt x="568" y="304"/>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070;p27">
              <a:extLst>
                <a:ext uri="{FF2B5EF4-FFF2-40B4-BE49-F238E27FC236}">
                  <a16:creationId xmlns:a16="http://schemas.microsoft.com/office/drawing/2014/main" id="{8E08108B-DC74-2ED8-9E6F-18D9B20A51DC}"/>
                </a:ext>
              </a:extLst>
            </p:cNvPr>
            <p:cNvSpPr/>
            <p:nvPr/>
          </p:nvSpPr>
          <p:spPr>
            <a:xfrm>
              <a:off x="6763139" y="3671851"/>
              <a:ext cx="138753" cy="90040"/>
            </a:xfrm>
            <a:custGeom>
              <a:avLst/>
              <a:gdLst/>
              <a:ahLst/>
              <a:cxnLst/>
              <a:rect l="l" t="t" r="r" b="b"/>
              <a:pathLst>
                <a:path w="4959" h="3218" extrusionOk="0">
                  <a:moveTo>
                    <a:pt x="0" y="1514"/>
                  </a:moveTo>
                  <a:lnTo>
                    <a:pt x="0" y="1514"/>
                  </a:lnTo>
                  <a:lnTo>
                    <a:pt x="171" y="3217"/>
                  </a:lnTo>
                  <a:lnTo>
                    <a:pt x="4958" y="2214"/>
                  </a:lnTo>
                  <a:lnTo>
                    <a:pt x="4958" y="2214"/>
                  </a:lnTo>
                  <a:lnTo>
                    <a:pt x="4428" y="0"/>
                  </a:lnTo>
                  <a:lnTo>
                    <a:pt x="0" y="1514"/>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071;p27">
              <a:extLst>
                <a:ext uri="{FF2B5EF4-FFF2-40B4-BE49-F238E27FC236}">
                  <a16:creationId xmlns:a16="http://schemas.microsoft.com/office/drawing/2014/main" id="{72132F5E-13BA-D5D4-C683-CAEBE6CA37D4}"/>
                </a:ext>
              </a:extLst>
            </p:cNvPr>
            <p:cNvSpPr/>
            <p:nvPr/>
          </p:nvSpPr>
          <p:spPr>
            <a:xfrm>
              <a:off x="6394107" y="4371810"/>
              <a:ext cx="126554" cy="157779"/>
            </a:xfrm>
            <a:custGeom>
              <a:avLst/>
              <a:gdLst/>
              <a:ahLst/>
              <a:cxnLst/>
              <a:rect l="l" t="t" r="r" b="b"/>
              <a:pathLst>
                <a:path w="4523" h="5639" extrusionOk="0">
                  <a:moveTo>
                    <a:pt x="4523" y="0"/>
                  </a:moveTo>
                  <a:lnTo>
                    <a:pt x="4258" y="2801"/>
                  </a:lnTo>
                  <a:lnTo>
                    <a:pt x="3993" y="5639"/>
                  </a:lnTo>
                  <a:lnTo>
                    <a:pt x="114" y="5128"/>
                  </a:lnTo>
                  <a:lnTo>
                    <a:pt x="57" y="2706"/>
                  </a:lnTo>
                  <a:lnTo>
                    <a:pt x="0" y="151"/>
                  </a:lnTo>
                  <a:lnTo>
                    <a:pt x="4523"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072;p27">
              <a:extLst>
                <a:ext uri="{FF2B5EF4-FFF2-40B4-BE49-F238E27FC236}">
                  <a16:creationId xmlns:a16="http://schemas.microsoft.com/office/drawing/2014/main" id="{3FBAEEF0-3895-5D6B-EF36-7D2A4E065974}"/>
                </a:ext>
              </a:extLst>
            </p:cNvPr>
            <p:cNvSpPr/>
            <p:nvPr/>
          </p:nvSpPr>
          <p:spPr>
            <a:xfrm>
              <a:off x="6394107" y="4371810"/>
              <a:ext cx="126554" cy="78372"/>
            </a:xfrm>
            <a:custGeom>
              <a:avLst/>
              <a:gdLst/>
              <a:ahLst/>
              <a:cxnLst/>
              <a:rect l="l" t="t" r="r" b="b"/>
              <a:pathLst>
                <a:path w="4523" h="2801" extrusionOk="0">
                  <a:moveTo>
                    <a:pt x="4523" y="0"/>
                  </a:moveTo>
                  <a:lnTo>
                    <a:pt x="4258" y="2801"/>
                  </a:lnTo>
                  <a:lnTo>
                    <a:pt x="57" y="2706"/>
                  </a:lnTo>
                  <a:lnTo>
                    <a:pt x="0" y="151"/>
                  </a:lnTo>
                  <a:lnTo>
                    <a:pt x="4523" y="0"/>
                  </a:lnTo>
                  <a:close/>
                </a:path>
              </a:pathLst>
            </a:custGeom>
            <a:solidFill>
              <a:srgbClr val="DE93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2073;p27">
              <a:extLst>
                <a:ext uri="{FF2B5EF4-FFF2-40B4-BE49-F238E27FC236}">
                  <a16:creationId xmlns:a16="http://schemas.microsoft.com/office/drawing/2014/main" id="{E9856659-F462-1BDF-5D63-68E78B8C95B1}"/>
                </a:ext>
              </a:extLst>
            </p:cNvPr>
            <p:cNvSpPr/>
            <p:nvPr/>
          </p:nvSpPr>
          <p:spPr>
            <a:xfrm>
              <a:off x="6245336" y="4482445"/>
              <a:ext cx="270035" cy="105932"/>
            </a:xfrm>
            <a:custGeom>
              <a:avLst/>
              <a:gdLst/>
              <a:ahLst/>
              <a:cxnLst/>
              <a:rect l="l" t="t" r="r" b="b"/>
              <a:pathLst>
                <a:path w="9651" h="3786" extrusionOk="0">
                  <a:moveTo>
                    <a:pt x="9651" y="758"/>
                  </a:moveTo>
                  <a:lnTo>
                    <a:pt x="9556" y="2726"/>
                  </a:lnTo>
                  <a:lnTo>
                    <a:pt x="9556" y="2726"/>
                  </a:lnTo>
                  <a:lnTo>
                    <a:pt x="9386" y="2820"/>
                  </a:lnTo>
                  <a:lnTo>
                    <a:pt x="9215" y="2896"/>
                  </a:lnTo>
                  <a:lnTo>
                    <a:pt x="8988" y="2991"/>
                  </a:lnTo>
                  <a:lnTo>
                    <a:pt x="8761" y="3066"/>
                  </a:lnTo>
                  <a:lnTo>
                    <a:pt x="8231" y="3218"/>
                  </a:lnTo>
                  <a:lnTo>
                    <a:pt x="7645" y="3350"/>
                  </a:lnTo>
                  <a:lnTo>
                    <a:pt x="7039" y="3445"/>
                  </a:lnTo>
                  <a:lnTo>
                    <a:pt x="6415" y="3539"/>
                  </a:lnTo>
                  <a:lnTo>
                    <a:pt x="5809" y="3615"/>
                  </a:lnTo>
                  <a:lnTo>
                    <a:pt x="5261" y="3672"/>
                  </a:lnTo>
                  <a:lnTo>
                    <a:pt x="5261" y="3672"/>
                  </a:lnTo>
                  <a:lnTo>
                    <a:pt x="4144" y="3748"/>
                  </a:lnTo>
                  <a:lnTo>
                    <a:pt x="3539" y="3785"/>
                  </a:lnTo>
                  <a:lnTo>
                    <a:pt x="2952" y="3785"/>
                  </a:lnTo>
                  <a:lnTo>
                    <a:pt x="2384" y="3785"/>
                  </a:lnTo>
                  <a:lnTo>
                    <a:pt x="1836" y="3766"/>
                  </a:lnTo>
                  <a:lnTo>
                    <a:pt x="1362" y="3729"/>
                  </a:lnTo>
                  <a:lnTo>
                    <a:pt x="965" y="3653"/>
                  </a:lnTo>
                  <a:lnTo>
                    <a:pt x="965" y="3653"/>
                  </a:lnTo>
                  <a:lnTo>
                    <a:pt x="662" y="3577"/>
                  </a:lnTo>
                  <a:lnTo>
                    <a:pt x="435" y="3502"/>
                  </a:lnTo>
                  <a:lnTo>
                    <a:pt x="246" y="3426"/>
                  </a:lnTo>
                  <a:lnTo>
                    <a:pt x="132" y="3350"/>
                  </a:lnTo>
                  <a:lnTo>
                    <a:pt x="57" y="3275"/>
                  </a:lnTo>
                  <a:lnTo>
                    <a:pt x="19" y="3237"/>
                  </a:lnTo>
                  <a:lnTo>
                    <a:pt x="0" y="3180"/>
                  </a:lnTo>
                  <a:lnTo>
                    <a:pt x="0" y="3180"/>
                  </a:lnTo>
                  <a:lnTo>
                    <a:pt x="0" y="3161"/>
                  </a:lnTo>
                  <a:lnTo>
                    <a:pt x="0" y="3161"/>
                  </a:lnTo>
                  <a:lnTo>
                    <a:pt x="76" y="3066"/>
                  </a:lnTo>
                  <a:lnTo>
                    <a:pt x="151" y="2972"/>
                  </a:lnTo>
                  <a:lnTo>
                    <a:pt x="397" y="2764"/>
                  </a:lnTo>
                  <a:lnTo>
                    <a:pt x="397" y="2764"/>
                  </a:lnTo>
                  <a:lnTo>
                    <a:pt x="700" y="2555"/>
                  </a:lnTo>
                  <a:lnTo>
                    <a:pt x="1079" y="2309"/>
                  </a:lnTo>
                  <a:lnTo>
                    <a:pt x="1079" y="2309"/>
                  </a:lnTo>
                  <a:lnTo>
                    <a:pt x="1514" y="2063"/>
                  </a:lnTo>
                  <a:lnTo>
                    <a:pt x="2025" y="1799"/>
                  </a:lnTo>
                  <a:lnTo>
                    <a:pt x="2025" y="1799"/>
                  </a:lnTo>
                  <a:lnTo>
                    <a:pt x="2290" y="1666"/>
                  </a:lnTo>
                  <a:lnTo>
                    <a:pt x="2574" y="1534"/>
                  </a:lnTo>
                  <a:lnTo>
                    <a:pt x="2574" y="1534"/>
                  </a:lnTo>
                  <a:lnTo>
                    <a:pt x="3160" y="1288"/>
                  </a:lnTo>
                  <a:lnTo>
                    <a:pt x="3160" y="1288"/>
                  </a:lnTo>
                  <a:lnTo>
                    <a:pt x="3785" y="1061"/>
                  </a:lnTo>
                  <a:lnTo>
                    <a:pt x="3785" y="1061"/>
                  </a:lnTo>
                  <a:lnTo>
                    <a:pt x="4106" y="947"/>
                  </a:lnTo>
                  <a:lnTo>
                    <a:pt x="4447" y="833"/>
                  </a:lnTo>
                  <a:lnTo>
                    <a:pt x="4447" y="833"/>
                  </a:lnTo>
                  <a:lnTo>
                    <a:pt x="4485" y="815"/>
                  </a:lnTo>
                  <a:lnTo>
                    <a:pt x="4504" y="758"/>
                  </a:lnTo>
                  <a:lnTo>
                    <a:pt x="4560" y="606"/>
                  </a:lnTo>
                  <a:lnTo>
                    <a:pt x="4655" y="341"/>
                  </a:lnTo>
                  <a:lnTo>
                    <a:pt x="4655" y="341"/>
                  </a:lnTo>
                  <a:lnTo>
                    <a:pt x="4712" y="247"/>
                  </a:lnTo>
                  <a:lnTo>
                    <a:pt x="4787" y="171"/>
                  </a:lnTo>
                  <a:lnTo>
                    <a:pt x="4863" y="114"/>
                  </a:lnTo>
                  <a:lnTo>
                    <a:pt x="4958" y="58"/>
                  </a:lnTo>
                  <a:lnTo>
                    <a:pt x="5071" y="20"/>
                  </a:lnTo>
                  <a:lnTo>
                    <a:pt x="5185" y="1"/>
                  </a:lnTo>
                  <a:lnTo>
                    <a:pt x="5431" y="1"/>
                  </a:lnTo>
                  <a:lnTo>
                    <a:pt x="5696" y="20"/>
                  </a:lnTo>
                  <a:lnTo>
                    <a:pt x="5942" y="77"/>
                  </a:lnTo>
                  <a:lnTo>
                    <a:pt x="6169" y="133"/>
                  </a:lnTo>
                  <a:lnTo>
                    <a:pt x="6358" y="209"/>
                  </a:lnTo>
                  <a:lnTo>
                    <a:pt x="6358" y="209"/>
                  </a:lnTo>
                  <a:lnTo>
                    <a:pt x="6472" y="266"/>
                  </a:lnTo>
                  <a:lnTo>
                    <a:pt x="6547" y="323"/>
                  </a:lnTo>
                  <a:lnTo>
                    <a:pt x="6604" y="379"/>
                  </a:lnTo>
                  <a:lnTo>
                    <a:pt x="6642" y="455"/>
                  </a:lnTo>
                  <a:lnTo>
                    <a:pt x="6642" y="512"/>
                  </a:lnTo>
                  <a:lnTo>
                    <a:pt x="6661" y="606"/>
                  </a:lnTo>
                  <a:lnTo>
                    <a:pt x="6642" y="796"/>
                  </a:lnTo>
                  <a:lnTo>
                    <a:pt x="9215" y="777"/>
                  </a:lnTo>
                  <a:lnTo>
                    <a:pt x="9632" y="739"/>
                  </a:lnTo>
                  <a:lnTo>
                    <a:pt x="9651" y="758"/>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2074;p27">
              <a:extLst>
                <a:ext uri="{FF2B5EF4-FFF2-40B4-BE49-F238E27FC236}">
                  <a16:creationId xmlns:a16="http://schemas.microsoft.com/office/drawing/2014/main" id="{6B775CED-445E-C8E5-6287-DF8D7F3BCE58}"/>
                </a:ext>
              </a:extLst>
            </p:cNvPr>
            <p:cNvSpPr/>
            <p:nvPr/>
          </p:nvSpPr>
          <p:spPr>
            <a:xfrm>
              <a:off x="6244272" y="4558692"/>
              <a:ext cx="268440" cy="35507"/>
            </a:xfrm>
            <a:custGeom>
              <a:avLst/>
              <a:gdLst/>
              <a:ahLst/>
              <a:cxnLst/>
              <a:rect l="l" t="t" r="r" b="b"/>
              <a:pathLst>
                <a:path w="9594" h="1269" extrusionOk="0">
                  <a:moveTo>
                    <a:pt x="9594" y="1"/>
                  </a:moveTo>
                  <a:lnTo>
                    <a:pt x="9556" y="777"/>
                  </a:lnTo>
                  <a:lnTo>
                    <a:pt x="3595" y="1269"/>
                  </a:lnTo>
                  <a:lnTo>
                    <a:pt x="3595" y="1269"/>
                  </a:lnTo>
                  <a:lnTo>
                    <a:pt x="3179" y="1269"/>
                  </a:lnTo>
                  <a:lnTo>
                    <a:pt x="3179" y="1269"/>
                  </a:lnTo>
                  <a:lnTo>
                    <a:pt x="2782" y="1269"/>
                  </a:lnTo>
                  <a:lnTo>
                    <a:pt x="2782" y="1269"/>
                  </a:lnTo>
                  <a:lnTo>
                    <a:pt x="2593" y="1269"/>
                  </a:lnTo>
                  <a:lnTo>
                    <a:pt x="2403" y="1250"/>
                  </a:lnTo>
                  <a:lnTo>
                    <a:pt x="2403" y="1250"/>
                  </a:lnTo>
                  <a:lnTo>
                    <a:pt x="2214" y="1250"/>
                  </a:lnTo>
                  <a:lnTo>
                    <a:pt x="2025" y="1250"/>
                  </a:lnTo>
                  <a:lnTo>
                    <a:pt x="1798" y="1212"/>
                  </a:lnTo>
                  <a:lnTo>
                    <a:pt x="1798" y="1212"/>
                  </a:lnTo>
                  <a:lnTo>
                    <a:pt x="1571" y="1193"/>
                  </a:lnTo>
                  <a:lnTo>
                    <a:pt x="1571" y="1193"/>
                  </a:lnTo>
                  <a:lnTo>
                    <a:pt x="1457" y="1193"/>
                  </a:lnTo>
                  <a:lnTo>
                    <a:pt x="1363" y="1155"/>
                  </a:lnTo>
                  <a:lnTo>
                    <a:pt x="1363" y="1155"/>
                  </a:lnTo>
                  <a:lnTo>
                    <a:pt x="1060" y="1117"/>
                  </a:lnTo>
                  <a:lnTo>
                    <a:pt x="1060" y="1117"/>
                  </a:lnTo>
                  <a:lnTo>
                    <a:pt x="795" y="1060"/>
                  </a:lnTo>
                  <a:lnTo>
                    <a:pt x="795" y="1060"/>
                  </a:lnTo>
                  <a:lnTo>
                    <a:pt x="549" y="985"/>
                  </a:lnTo>
                  <a:lnTo>
                    <a:pt x="549" y="985"/>
                  </a:lnTo>
                  <a:lnTo>
                    <a:pt x="322" y="909"/>
                  </a:lnTo>
                  <a:lnTo>
                    <a:pt x="322" y="909"/>
                  </a:lnTo>
                  <a:lnTo>
                    <a:pt x="152" y="796"/>
                  </a:lnTo>
                  <a:lnTo>
                    <a:pt x="19" y="682"/>
                  </a:lnTo>
                  <a:lnTo>
                    <a:pt x="19" y="682"/>
                  </a:lnTo>
                  <a:lnTo>
                    <a:pt x="0" y="644"/>
                  </a:lnTo>
                  <a:lnTo>
                    <a:pt x="0" y="606"/>
                  </a:lnTo>
                  <a:lnTo>
                    <a:pt x="0" y="531"/>
                  </a:lnTo>
                  <a:lnTo>
                    <a:pt x="38" y="455"/>
                  </a:lnTo>
                  <a:lnTo>
                    <a:pt x="38" y="455"/>
                  </a:lnTo>
                  <a:lnTo>
                    <a:pt x="95" y="474"/>
                  </a:lnTo>
                  <a:lnTo>
                    <a:pt x="95" y="474"/>
                  </a:lnTo>
                  <a:lnTo>
                    <a:pt x="341" y="550"/>
                  </a:lnTo>
                  <a:lnTo>
                    <a:pt x="341" y="550"/>
                  </a:lnTo>
                  <a:lnTo>
                    <a:pt x="606" y="606"/>
                  </a:lnTo>
                  <a:lnTo>
                    <a:pt x="606" y="606"/>
                  </a:lnTo>
                  <a:lnTo>
                    <a:pt x="871" y="644"/>
                  </a:lnTo>
                  <a:lnTo>
                    <a:pt x="1476" y="720"/>
                  </a:lnTo>
                  <a:lnTo>
                    <a:pt x="1476" y="720"/>
                  </a:lnTo>
                  <a:lnTo>
                    <a:pt x="1798" y="739"/>
                  </a:lnTo>
                  <a:lnTo>
                    <a:pt x="1798" y="739"/>
                  </a:lnTo>
                  <a:lnTo>
                    <a:pt x="2120" y="758"/>
                  </a:lnTo>
                  <a:lnTo>
                    <a:pt x="3160" y="758"/>
                  </a:lnTo>
                  <a:lnTo>
                    <a:pt x="5715" y="587"/>
                  </a:lnTo>
                  <a:lnTo>
                    <a:pt x="959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075;p27">
              <a:extLst>
                <a:ext uri="{FF2B5EF4-FFF2-40B4-BE49-F238E27FC236}">
                  <a16:creationId xmlns:a16="http://schemas.microsoft.com/office/drawing/2014/main" id="{DEEB58D8-C0E8-B206-D90C-B66ABA2289C0}"/>
                </a:ext>
              </a:extLst>
            </p:cNvPr>
            <p:cNvSpPr/>
            <p:nvPr/>
          </p:nvSpPr>
          <p:spPr>
            <a:xfrm>
              <a:off x="6353339" y="4501528"/>
              <a:ext cx="37074" cy="32317"/>
            </a:xfrm>
            <a:custGeom>
              <a:avLst/>
              <a:gdLst/>
              <a:ahLst/>
              <a:cxnLst/>
              <a:rect l="l" t="t" r="r" b="b"/>
              <a:pathLst>
                <a:path w="1325" h="1155" extrusionOk="0">
                  <a:moveTo>
                    <a:pt x="1287" y="889"/>
                  </a:moveTo>
                  <a:lnTo>
                    <a:pt x="1287" y="889"/>
                  </a:lnTo>
                  <a:lnTo>
                    <a:pt x="1192" y="757"/>
                  </a:lnTo>
                  <a:lnTo>
                    <a:pt x="1079" y="625"/>
                  </a:lnTo>
                  <a:lnTo>
                    <a:pt x="946" y="511"/>
                  </a:lnTo>
                  <a:lnTo>
                    <a:pt x="814" y="397"/>
                  </a:lnTo>
                  <a:lnTo>
                    <a:pt x="814" y="397"/>
                  </a:lnTo>
                  <a:lnTo>
                    <a:pt x="530" y="208"/>
                  </a:lnTo>
                  <a:lnTo>
                    <a:pt x="246" y="19"/>
                  </a:lnTo>
                  <a:lnTo>
                    <a:pt x="246" y="19"/>
                  </a:lnTo>
                  <a:lnTo>
                    <a:pt x="189" y="0"/>
                  </a:lnTo>
                  <a:lnTo>
                    <a:pt x="114" y="0"/>
                  </a:lnTo>
                  <a:lnTo>
                    <a:pt x="57" y="19"/>
                  </a:lnTo>
                  <a:lnTo>
                    <a:pt x="19" y="76"/>
                  </a:lnTo>
                  <a:lnTo>
                    <a:pt x="19" y="76"/>
                  </a:lnTo>
                  <a:lnTo>
                    <a:pt x="0" y="133"/>
                  </a:lnTo>
                  <a:lnTo>
                    <a:pt x="0" y="189"/>
                  </a:lnTo>
                  <a:lnTo>
                    <a:pt x="38" y="246"/>
                  </a:lnTo>
                  <a:lnTo>
                    <a:pt x="76" y="303"/>
                  </a:lnTo>
                  <a:lnTo>
                    <a:pt x="76" y="303"/>
                  </a:lnTo>
                  <a:lnTo>
                    <a:pt x="303" y="473"/>
                  </a:lnTo>
                  <a:lnTo>
                    <a:pt x="303" y="473"/>
                  </a:lnTo>
                  <a:lnTo>
                    <a:pt x="549" y="681"/>
                  </a:lnTo>
                  <a:lnTo>
                    <a:pt x="549" y="681"/>
                  </a:lnTo>
                  <a:lnTo>
                    <a:pt x="795" y="908"/>
                  </a:lnTo>
                  <a:lnTo>
                    <a:pt x="1060" y="1135"/>
                  </a:lnTo>
                  <a:lnTo>
                    <a:pt x="1060" y="1135"/>
                  </a:lnTo>
                  <a:lnTo>
                    <a:pt x="1117" y="1154"/>
                  </a:lnTo>
                  <a:lnTo>
                    <a:pt x="1173" y="1154"/>
                  </a:lnTo>
                  <a:lnTo>
                    <a:pt x="1230" y="1135"/>
                  </a:lnTo>
                  <a:lnTo>
                    <a:pt x="1268" y="1098"/>
                  </a:lnTo>
                  <a:lnTo>
                    <a:pt x="1268" y="1098"/>
                  </a:lnTo>
                  <a:lnTo>
                    <a:pt x="1306" y="1060"/>
                  </a:lnTo>
                  <a:lnTo>
                    <a:pt x="1325" y="1003"/>
                  </a:lnTo>
                  <a:lnTo>
                    <a:pt x="1325" y="946"/>
                  </a:lnTo>
                  <a:lnTo>
                    <a:pt x="1287" y="889"/>
                  </a:lnTo>
                  <a:lnTo>
                    <a:pt x="1287" y="889"/>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076;p27">
              <a:extLst>
                <a:ext uri="{FF2B5EF4-FFF2-40B4-BE49-F238E27FC236}">
                  <a16:creationId xmlns:a16="http://schemas.microsoft.com/office/drawing/2014/main" id="{7B625174-7FC5-0B37-3FD6-FAC93E6BA9C1}"/>
                </a:ext>
              </a:extLst>
            </p:cNvPr>
            <p:cNvSpPr/>
            <p:nvPr/>
          </p:nvSpPr>
          <p:spPr>
            <a:xfrm>
              <a:off x="6332690" y="4507879"/>
              <a:ext cx="37605" cy="36010"/>
            </a:xfrm>
            <a:custGeom>
              <a:avLst/>
              <a:gdLst/>
              <a:ahLst/>
              <a:cxnLst/>
              <a:rect l="l" t="t" r="r" b="b"/>
              <a:pathLst>
                <a:path w="1344" h="1287" extrusionOk="0">
                  <a:moveTo>
                    <a:pt x="1306" y="984"/>
                  </a:moveTo>
                  <a:lnTo>
                    <a:pt x="1306" y="984"/>
                  </a:lnTo>
                  <a:lnTo>
                    <a:pt x="1249" y="908"/>
                  </a:lnTo>
                  <a:lnTo>
                    <a:pt x="1192" y="833"/>
                  </a:lnTo>
                  <a:lnTo>
                    <a:pt x="1041" y="700"/>
                  </a:lnTo>
                  <a:lnTo>
                    <a:pt x="1041" y="700"/>
                  </a:lnTo>
                  <a:lnTo>
                    <a:pt x="776" y="492"/>
                  </a:lnTo>
                  <a:lnTo>
                    <a:pt x="776" y="492"/>
                  </a:lnTo>
                  <a:lnTo>
                    <a:pt x="284" y="57"/>
                  </a:lnTo>
                  <a:lnTo>
                    <a:pt x="284" y="57"/>
                  </a:lnTo>
                  <a:lnTo>
                    <a:pt x="227" y="19"/>
                  </a:lnTo>
                  <a:lnTo>
                    <a:pt x="152" y="0"/>
                  </a:lnTo>
                  <a:lnTo>
                    <a:pt x="95" y="19"/>
                  </a:lnTo>
                  <a:lnTo>
                    <a:pt x="38" y="57"/>
                  </a:lnTo>
                  <a:lnTo>
                    <a:pt x="38" y="57"/>
                  </a:lnTo>
                  <a:lnTo>
                    <a:pt x="19" y="114"/>
                  </a:lnTo>
                  <a:lnTo>
                    <a:pt x="0" y="170"/>
                  </a:lnTo>
                  <a:lnTo>
                    <a:pt x="0" y="227"/>
                  </a:lnTo>
                  <a:lnTo>
                    <a:pt x="38" y="284"/>
                  </a:lnTo>
                  <a:lnTo>
                    <a:pt x="38" y="284"/>
                  </a:lnTo>
                  <a:lnTo>
                    <a:pt x="530" y="776"/>
                  </a:lnTo>
                  <a:lnTo>
                    <a:pt x="530" y="776"/>
                  </a:lnTo>
                  <a:lnTo>
                    <a:pt x="757" y="1003"/>
                  </a:lnTo>
                  <a:lnTo>
                    <a:pt x="757" y="1003"/>
                  </a:lnTo>
                  <a:lnTo>
                    <a:pt x="909" y="1154"/>
                  </a:lnTo>
                  <a:lnTo>
                    <a:pt x="984" y="1211"/>
                  </a:lnTo>
                  <a:lnTo>
                    <a:pt x="1060" y="1268"/>
                  </a:lnTo>
                  <a:lnTo>
                    <a:pt x="1060" y="1268"/>
                  </a:lnTo>
                  <a:lnTo>
                    <a:pt x="1117" y="1287"/>
                  </a:lnTo>
                  <a:lnTo>
                    <a:pt x="1192" y="1287"/>
                  </a:lnTo>
                  <a:lnTo>
                    <a:pt x="1249" y="1268"/>
                  </a:lnTo>
                  <a:lnTo>
                    <a:pt x="1306" y="1211"/>
                  </a:lnTo>
                  <a:lnTo>
                    <a:pt x="1306" y="1211"/>
                  </a:lnTo>
                  <a:lnTo>
                    <a:pt x="1325" y="1154"/>
                  </a:lnTo>
                  <a:lnTo>
                    <a:pt x="1344" y="1098"/>
                  </a:lnTo>
                  <a:lnTo>
                    <a:pt x="1344" y="1041"/>
                  </a:lnTo>
                  <a:lnTo>
                    <a:pt x="1306" y="984"/>
                  </a:lnTo>
                  <a:lnTo>
                    <a:pt x="1306" y="984"/>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077;p27">
              <a:extLst>
                <a:ext uri="{FF2B5EF4-FFF2-40B4-BE49-F238E27FC236}">
                  <a16:creationId xmlns:a16="http://schemas.microsoft.com/office/drawing/2014/main" id="{7C660235-B693-1A9C-A25B-924A5226253E}"/>
                </a:ext>
              </a:extLst>
            </p:cNvPr>
            <p:cNvSpPr/>
            <p:nvPr/>
          </p:nvSpPr>
          <p:spPr>
            <a:xfrm>
              <a:off x="6310977" y="4516329"/>
              <a:ext cx="33380" cy="35507"/>
            </a:xfrm>
            <a:custGeom>
              <a:avLst/>
              <a:gdLst/>
              <a:ahLst/>
              <a:cxnLst/>
              <a:rect l="l" t="t" r="r" b="b"/>
              <a:pathLst>
                <a:path w="1193" h="1269" extrusionOk="0">
                  <a:moveTo>
                    <a:pt x="1117" y="871"/>
                  </a:moveTo>
                  <a:lnTo>
                    <a:pt x="1117" y="871"/>
                  </a:lnTo>
                  <a:lnTo>
                    <a:pt x="1041" y="739"/>
                  </a:lnTo>
                  <a:lnTo>
                    <a:pt x="1041" y="739"/>
                  </a:lnTo>
                  <a:lnTo>
                    <a:pt x="833" y="493"/>
                  </a:lnTo>
                  <a:lnTo>
                    <a:pt x="833" y="493"/>
                  </a:lnTo>
                  <a:lnTo>
                    <a:pt x="738" y="379"/>
                  </a:lnTo>
                  <a:lnTo>
                    <a:pt x="606" y="266"/>
                  </a:lnTo>
                  <a:lnTo>
                    <a:pt x="360" y="58"/>
                  </a:lnTo>
                  <a:lnTo>
                    <a:pt x="360" y="58"/>
                  </a:lnTo>
                  <a:lnTo>
                    <a:pt x="284" y="20"/>
                  </a:lnTo>
                  <a:lnTo>
                    <a:pt x="190" y="1"/>
                  </a:lnTo>
                  <a:lnTo>
                    <a:pt x="114" y="20"/>
                  </a:lnTo>
                  <a:lnTo>
                    <a:pt x="38" y="77"/>
                  </a:lnTo>
                  <a:lnTo>
                    <a:pt x="38" y="77"/>
                  </a:lnTo>
                  <a:lnTo>
                    <a:pt x="0" y="171"/>
                  </a:lnTo>
                  <a:lnTo>
                    <a:pt x="0" y="247"/>
                  </a:lnTo>
                  <a:lnTo>
                    <a:pt x="19" y="323"/>
                  </a:lnTo>
                  <a:lnTo>
                    <a:pt x="76" y="398"/>
                  </a:lnTo>
                  <a:lnTo>
                    <a:pt x="76" y="398"/>
                  </a:lnTo>
                  <a:lnTo>
                    <a:pt x="303" y="588"/>
                  </a:lnTo>
                  <a:lnTo>
                    <a:pt x="303" y="588"/>
                  </a:lnTo>
                  <a:lnTo>
                    <a:pt x="360" y="644"/>
                  </a:lnTo>
                  <a:lnTo>
                    <a:pt x="360" y="644"/>
                  </a:lnTo>
                  <a:lnTo>
                    <a:pt x="379" y="663"/>
                  </a:lnTo>
                  <a:lnTo>
                    <a:pt x="379" y="663"/>
                  </a:lnTo>
                  <a:lnTo>
                    <a:pt x="455" y="758"/>
                  </a:lnTo>
                  <a:lnTo>
                    <a:pt x="474" y="777"/>
                  </a:lnTo>
                  <a:lnTo>
                    <a:pt x="492" y="777"/>
                  </a:lnTo>
                  <a:lnTo>
                    <a:pt x="492" y="777"/>
                  </a:lnTo>
                  <a:lnTo>
                    <a:pt x="492" y="777"/>
                  </a:lnTo>
                  <a:lnTo>
                    <a:pt x="682" y="1004"/>
                  </a:lnTo>
                  <a:lnTo>
                    <a:pt x="682" y="1004"/>
                  </a:lnTo>
                  <a:lnTo>
                    <a:pt x="776" y="1117"/>
                  </a:lnTo>
                  <a:lnTo>
                    <a:pt x="776" y="1117"/>
                  </a:lnTo>
                  <a:lnTo>
                    <a:pt x="852" y="1212"/>
                  </a:lnTo>
                  <a:lnTo>
                    <a:pt x="909" y="1250"/>
                  </a:lnTo>
                  <a:lnTo>
                    <a:pt x="966" y="1269"/>
                  </a:lnTo>
                  <a:lnTo>
                    <a:pt x="966" y="1269"/>
                  </a:lnTo>
                  <a:lnTo>
                    <a:pt x="1041" y="1269"/>
                  </a:lnTo>
                  <a:lnTo>
                    <a:pt x="1098" y="1250"/>
                  </a:lnTo>
                  <a:lnTo>
                    <a:pt x="1155" y="1193"/>
                  </a:lnTo>
                  <a:lnTo>
                    <a:pt x="1193" y="1136"/>
                  </a:lnTo>
                  <a:lnTo>
                    <a:pt x="1193" y="1136"/>
                  </a:lnTo>
                  <a:lnTo>
                    <a:pt x="1193" y="1061"/>
                  </a:lnTo>
                  <a:lnTo>
                    <a:pt x="1174" y="985"/>
                  </a:lnTo>
                  <a:lnTo>
                    <a:pt x="1117" y="871"/>
                  </a:lnTo>
                  <a:lnTo>
                    <a:pt x="1117" y="87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078;p27">
              <a:extLst>
                <a:ext uri="{FF2B5EF4-FFF2-40B4-BE49-F238E27FC236}">
                  <a16:creationId xmlns:a16="http://schemas.microsoft.com/office/drawing/2014/main" id="{770410DF-B968-6134-8A7F-B49D87A5EAC5}"/>
                </a:ext>
              </a:extLst>
            </p:cNvPr>
            <p:cNvSpPr/>
            <p:nvPr/>
          </p:nvSpPr>
          <p:spPr>
            <a:xfrm>
              <a:off x="6631295" y="4376567"/>
              <a:ext cx="128148" cy="150924"/>
            </a:xfrm>
            <a:custGeom>
              <a:avLst/>
              <a:gdLst/>
              <a:ahLst/>
              <a:cxnLst/>
              <a:rect l="l" t="t" r="r" b="b"/>
              <a:pathLst>
                <a:path w="4580" h="5394" extrusionOk="0">
                  <a:moveTo>
                    <a:pt x="1" y="0"/>
                  </a:moveTo>
                  <a:lnTo>
                    <a:pt x="360" y="2668"/>
                  </a:lnTo>
                  <a:lnTo>
                    <a:pt x="739" y="5393"/>
                  </a:lnTo>
                  <a:lnTo>
                    <a:pt x="4580" y="5072"/>
                  </a:lnTo>
                  <a:lnTo>
                    <a:pt x="4561" y="2782"/>
                  </a:lnTo>
                  <a:lnTo>
                    <a:pt x="4523" y="322"/>
                  </a:lnTo>
                  <a:lnTo>
                    <a:pt x="1"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079;p27">
              <a:extLst>
                <a:ext uri="{FF2B5EF4-FFF2-40B4-BE49-F238E27FC236}">
                  <a16:creationId xmlns:a16="http://schemas.microsoft.com/office/drawing/2014/main" id="{77F5E4A4-D664-E24F-7468-82CCE9842A57}"/>
                </a:ext>
              </a:extLst>
            </p:cNvPr>
            <p:cNvSpPr/>
            <p:nvPr/>
          </p:nvSpPr>
          <p:spPr>
            <a:xfrm>
              <a:off x="6631295" y="4376567"/>
              <a:ext cx="127645" cy="77840"/>
            </a:xfrm>
            <a:custGeom>
              <a:avLst/>
              <a:gdLst/>
              <a:ahLst/>
              <a:cxnLst/>
              <a:rect l="l" t="t" r="r" b="b"/>
              <a:pathLst>
                <a:path w="4562" h="2782" extrusionOk="0">
                  <a:moveTo>
                    <a:pt x="1" y="0"/>
                  </a:moveTo>
                  <a:lnTo>
                    <a:pt x="360" y="2668"/>
                  </a:lnTo>
                  <a:lnTo>
                    <a:pt x="4561" y="2782"/>
                  </a:lnTo>
                  <a:lnTo>
                    <a:pt x="4523" y="322"/>
                  </a:lnTo>
                  <a:lnTo>
                    <a:pt x="1" y="0"/>
                  </a:lnTo>
                  <a:close/>
                </a:path>
              </a:pathLst>
            </a:custGeom>
            <a:solidFill>
              <a:srgbClr val="DE93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080;p27">
              <a:extLst>
                <a:ext uri="{FF2B5EF4-FFF2-40B4-BE49-F238E27FC236}">
                  <a16:creationId xmlns:a16="http://schemas.microsoft.com/office/drawing/2014/main" id="{A5C02BAF-9066-F741-4F0A-D145E7154366}"/>
                </a:ext>
              </a:extLst>
            </p:cNvPr>
            <p:cNvSpPr/>
            <p:nvPr/>
          </p:nvSpPr>
          <p:spPr>
            <a:xfrm>
              <a:off x="6641368" y="4488293"/>
              <a:ext cx="272693" cy="101679"/>
            </a:xfrm>
            <a:custGeom>
              <a:avLst/>
              <a:gdLst/>
              <a:ahLst/>
              <a:cxnLst/>
              <a:rect l="l" t="t" r="r" b="b"/>
              <a:pathLst>
                <a:path w="9746" h="3634" extrusionOk="0">
                  <a:moveTo>
                    <a:pt x="9745" y="3255"/>
                  </a:moveTo>
                  <a:lnTo>
                    <a:pt x="9745" y="3255"/>
                  </a:lnTo>
                  <a:lnTo>
                    <a:pt x="9613" y="3312"/>
                  </a:lnTo>
                  <a:lnTo>
                    <a:pt x="9443" y="3387"/>
                  </a:lnTo>
                  <a:lnTo>
                    <a:pt x="9253" y="3425"/>
                  </a:lnTo>
                  <a:lnTo>
                    <a:pt x="9045" y="3482"/>
                  </a:lnTo>
                  <a:lnTo>
                    <a:pt x="8515" y="3557"/>
                  </a:lnTo>
                  <a:lnTo>
                    <a:pt x="7891" y="3614"/>
                  </a:lnTo>
                  <a:lnTo>
                    <a:pt x="7153" y="3633"/>
                  </a:lnTo>
                  <a:lnTo>
                    <a:pt x="6320" y="3614"/>
                  </a:lnTo>
                  <a:lnTo>
                    <a:pt x="5393" y="3557"/>
                  </a:lnTo>
                  <a:lnTo>
                    <a:pt x="4371" y="3444"/>
                  </a:lnTo>
                  <a:lnTo>
                    <a:pt x="4371" y="3444"/>
                  </a:lnTo>
                  <a:lnTo>
                    <a:pt x="3860" y="3368"/>
                  </a:lnTo>
                  <a:lnTo>
                    <a:pt x="3387" y="3293"/>
                  </a:lnTo>
                  <a:lnTo>
                    <a:pt x="2536" y="3122"/>
                  </a:lnTo>
                  <a:lnTo>
                    <a:pt x="1798" y="2952"/>
                  </a:lnTo>
                  <a:lnTo>
                    <a:pt x="1211" y="2782"/>
                  </a:lnTo>
                  <a:lnTo>
                    <a:pt x="757" y="2630"/>
                  </a:lnTo>
                  <a:lnTo>
                    <a:pt x="417" y="2498"/>
                  </a:lnTo>
                  <a:lnTo>
                    <a:pt x="152" y="2384"/>
                  </a:lnTo>
                  <a:lnTo>
                    <a:pt x="0" y="511"/>
                  </a:lnTo>
                  <a:lnTo>
                    <a:pt x="0" y="492"/>
                  </a:lnTo>
                  <a:lnTo>
                    <a:pt x="417" y="549"/>
                  </a:lnTo>
                  <a:lnTo>
                    <a:pt x="2990" y="681"/>
                  </a:lnTo>
                  <a:lnTo>
                    <a:pt x="2952" y="378"/>
                  </a:lnTo>
                  <a:lnTo>
                    <a:pt x="2952" y="378"/>
                  </a:lnTo>
                  <a:lnTo>
                    <a:pt x="2971" y="322"/>
                  </a:lnTo>
                  <a:lnTo>
                    <a:pt x="2990" y="246"/>
                  </a:lnTo>
                  <a:lnTo>
                    <a:pt x="3047" y="208"/>
                  </a:lnTo>
                  <a:lnTo>
                    <a:pt x="3122" y="151"/>
                  </a:lnTo>
                  <a:lnTo>
                    <a:pt x="3312" y="95"/>
                  </a:lnTo>
                  <a:lnTo>
                    <a:pt x="3539" y="38"/>
                  </a:lnTo>
                  <a:lnTo>
                    <a:pt x="3785" y="19"/>
                  </a:lnTo>
                  <a:lnTo>
                    <a:pt x="4012" y="0"/>
                  </a:lnTo>
                  <a:lnTo>
                    <a:pt x="4334" y="0"/>
                  </a:lnTo>
                  <a:lnTo>
                    <a:pt x="4334" y="0"/>
                  </a:lnTo>
                  <a:lnTo>
                    <a:pt x="4542" y="19"/>
                  </a:lnTo>
                  <a:lnTo>
                    <a:pt x="4693" y="38"/>
                  </a:lnTo>
                  <a:lnTo>
                    <a:pt x="4769" y="76"/>
                  </a:lnTo>
                  <a:lnTo>
                    <a:pt x="4825" y="114"/>
                  </a:lnTo>
                  <a:lnTo>
                    <a:pt x="4882" y="170"/>
                  </a:lnTo>
                  <a:lnTo>
                    <a:pt x="4939" y="265"/>
                  </a:lnTo>
                  <a:lnTo>
                    <a:pt x="4939" y="265"/>
                  </a:lnTo>
                  <a:lnTo>
                    <a:pt x="5204" y="814"/>
                  </a:lnTo>
                  <a:lnTo>
                    <a:pt x="5204" y="814"/>
                  </a:lnTo>
                  <a:lnTo>
                    <a:pt x="5545" y="927"/>
                  </a:lnTo>
                  <a:lnTo>
                    <a:pt x="5866" y="1041"/>
                  </a:lnTo>
                  <a:lnTo>
                    <a:pt x="5866" y="1041"/>
                  </a:lnTo>
                  <a:lnTo>
                    <a:pt x="6510" y="1306"/>
                  </a:lnTo>
                  <a:lnTo>
                    <a:pt x="6510" y="1306"/>
                  </a:lnTo>
                  <a:lnTo>
                    <a:pt x="7115" y="1571"/>
                  </a:lnTo>
                  <a:lnTo>
                    <a:pt x="7115" y="1571"/>
                  </a:lnTo>
                  <a:lnTo>
                    <a:pt x="7399" y="1703"/>
                  </a:lnTo>
                  <a:lnTo>
                    <a:pt x="7664" y="1836"/>
                  </a:lnTo>
                  <a:lnTo>
                    <a:pt x="7664" y="1836"/>
                  </a:lnTo>
                  <a:lnTo>
                    <a:pt x="8175" y="2100"/>
                  </a:lnTo>
                  <a:lnTo>
                    <a:pt x="8629" y="2365"/>
                  </a:lnTo>
                  <a:lnTo>
                    <a:pt x="8629" y="2365"/>
                  </a:lnTo>
                  <a:lnTo>
                    <a:pt x="9007" y="2611"/>
                  </a:lnTo>
                  <a:lnTo>
                    <a:pt x="9329" y="2838"/>
                  </a:lnTo>
                  <a:lnTo>
                    <a:pt x="9329" y="2838"/>
                  </a:lnTo>
                  <a:lnTo>
                    <a:pt x="9575" y="3047"/>
                  </a:lnTo>
                  <a:lnTo>
                    <a:pt x="9651" y="3141"/>
                  </a:lnTo>
                  <a:lnTo>
                    <a:pt x="9726" y="3236"/>
                  </a:lnTo>
                  <a:lnTo>
                    <a:pt x="9726" y="3236"/>
                  </a:lnTo>
                  <a:lnTo>
                    <a:pt x="9745" y="3255"/>
                  </a:lnTo>
                  <a:lnTo>
                    <a:pt x="9745" y="3255"/>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081;p27">
              <a:extLst>
                <a:ext uri="{FF2B5EF4-FFF2-40B4-BE49-F238E27FC236}">
                  <a16:creationId xmlns:a16="http://schemas.microsoft.com/office/drawing/2014/main" id="{E4F919C6-F70D-36DE-A61A-240DF7BAD11D}"/>
                </a:ext>
              </a:extLst>
            </p:cNvPr>
            <p:cNvSpPr/>
            <p:nvPr/>
          </p:nvSpPr>
          <p:spPr>
            <a:xfrm>
              <a:off x="6645593" y="4554999"/>
              <a:ext cx="269531" cy="42921"/>
            </a:xfrm>
            <a:custGeom>
              <a:avLst/>
              <a:gdLst/>
              <a:ahLst/>
              <a:cxnLst/>
              <a:rect l="l" t="t" r="r" b="b"/>
              <a:pathLst>
                <a:path w="9633" h="1534" extrusionOk="0">
                  <a:moveTo>
                    <a:pt x="1" y="0"/>
                  </a:moveTo>
                  <a:lnTo>
                    <a:pt x="76" y="738"/>
                  </a:lnTo>
                  <a:lnTo>
                    <a:pt x="6056" y="1495"/>
                  </a:lnTo>
                  <a:lnTo>
                    <a:pt x="6056" y="1495"/>
                  </a:lnTo>
                  <a:lnTo>
                    <a:pt x="6472" y="1495"/>
                  </a:lnTo>
                  <a:lnTo>
                    <a:pt x="6472" y="1495"/>
                  </a:lnTo>
                  <a:lnTo>
                    <a:pt x="6870" y="1533"/>
                  </a:lnTo>
                  <a:lnTo>
                    <a:pt x="6870" y="1533"/>
                  </a:lnTo>
                  <a:lnTo>
                    <a:pt x="7059" y="1514"/>
                  </a:lnTo>
                  <a:lnTo>
                    <a:pt x="7248" y="1533"/>
                  </a:lnTo>
                  <a:lnTo>
                    <a:pt x="7248" y="1533"/>
                  </a:lnTo>
                  <a:lnTo>
                    <a:pt x="7437" y="1514"/>
                  </a:lnTo>
                  <a:lnTo>
                    <a:pt x="7608" y="1533"/>
                  </a:lnTo>
                  <a:lnTo>
                    <a:pt x="7854" y="1514"/>
                  </a:lnTo>
                  <a:lnTo>
                    <a:pt x="7854" y="1514"/>
                  </a:lnTo>
                  <a:lnTo>
                    <a:pt x="8062" y="1514"/>
                  </a:lnTo>
                  <a:lnTo>
                    <a:pt x="8062" y="1514"/>
                  </a:lnTo>
                  <a:lnTo>
                    <a:pt x="8289" y="1476"/>
                  </a:lnTo>
                  <a:lnTo>
                    <a:pt x="8289" y="1476"/>
                  </a:lnTo>
                  <a:lnTo>
                    <a:pt x="8573" y="1457"/>
                  </a:lnTo>
                  <a:lnTo>
                    <a:pt x="8573" y="1457"/>
                  </a:lnTo>
                  <a:lnTo>
                    <a:pt x="8837" y="1401"/>
                  </a:lnTo>
                  <a:lnTo>
                    <a:pt x="8837" y="1401"/>
                  </a:lnTo>
                  <a:lnTo>
                    <a:pt x="9083" y="1344"/>
                  </a:lnTo>
                  <a:lnTo>
                    <a:pt x="9083" y="1344"/>
                  </a:lnTo>
                  <a:lnTo>
                    <a:pt x="9311" y="1287"/>
                  </a:lnTo>
                  <a:lnTo>
                    <a:pt x="9311" y="1287"/>
                  </a:lnTo>
                  <a:lnTo>
                    <a:pt x="9481" y="1192"/>
                  </a:lnTo>
                  <a:lnTo>
                    <a:pt x="9613" y="1098"/>
                  </a:lnTo>
                  <a:lnTo>
                    <a:pt x="9613" y="1098"/>
                  </a:lnTo>
                  <a:lnTo>
                    <a:pt x="9632" y="1060"/>
                  </a:lnTo>
                  <a:lnTo>
                    <a:pt x="9632" y="1003"/>
                  </a:lnTo>
                  <a:lnTo>
                    <a:pt x="9613" y="946"/>
                  </a:lnTo>
                  <a:lnTo>
                    <a:pt x="9594" y="871"/>
                  </a:lnTo>
                  <a:lnTo>
                    <a:pt x="9594" y="871"/>
                  </a:lnTo>
                  <a:lnTo>
                    <a:pt x="9538" y="890"/>
                  </a:lnTo>
                  <a:lnTo>
                    <a:pt x="9538" y="890"/>
                  </a:lnTo>
                  <a:lnTo>
                    <a:pt x="9292" y="928"/>
                  </a:lnTo>
                  <a:lnTo>
                    <a:pt x="9292" y="928"/>
                  </a:lnTo>
                  <a:lnTo>
                    <a:pt x="9027" y="984"/>
                  </a:lnTo>
                  <a:lnTo>
                    <a:pt x="9027" y="984"/>
                  </a:lnTo>
                  <a:lnTo>
                    <a:pt x="8743" y="1022"/>
                  </a:lnTo>
                  <a:lnTo>
                    <a:pt x="8156" y="1060"/>
                  </a:lnTo>
                  <a:lnTo>
                    <a:pt x="8156" y="1060"/>
                  </a:lnTo>
                  <a:lnTo>
                    <a:pt x="7835" y="1060"/>
                  </a:lnTo>
                  <a:lnTo>
                    <a:pt x="7835" y="1060"/>
                  </a:lnTo>
                  <a:lnTo>
                    <a:pt x="7513" y="1060"/>
                  </a:lnTo>
                  <a:lnTo>
                    <a:pt x="6472" y="1022"/>
                  </a:lnTo>
                  <a:lnTo>
                    <a:pt x="3899" y="738"/>
                  </a:lnTo>
                  <a:lnTo>
                    <a:pt x="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082;p27">
              <a:extLst>
                <a:ext uri="{FF2B5EF4-FFF2-40B4-BE49-F238E27FC236}">
                  <a16:creationId xmlns:a16="http://schemas.microsoft.com/office/drawing/2014/main" id="{E1A9B4B8-CE23-2172-87D3-4FF44DE9F7D2}"/>
                </a:ext>
              </a:extLst>
            </p:cNvPr>
            <p:cNvSpPr/>
            <p:nvPr/>
          </p:nvSpPr>
          <p:spPr>
            <a:xfrm>
              <a:off x="6767364" y="4507348"/>
              <a:ext cx="36038" cy="29659"/>
            </a:xfrm>
            <a:custGeom>
              <a:avLst/>
              <a:gdLst/>
              <a:ahLst/>
              <a:cxnLst/>
              <a:rect l="l" t="t" r="r" b="b"/>
              <a:pathLst>
                <a:path w="1288" h="1060" extrusionOk="0">
                  <a:moveTo>
                    <a:pt x="20" y="795"/>
                  </a:moveTo>
                  <a:lnTo>
                    <a:pt x="20" y="795"/>
                  </a:lnTo>
                  <a:lnTo>
                    <a:pt x="114" y="663"/>
                  </a:lnTo>
                  <a:lnTo>
                    <a:pt x="228" y="549"/>
                  </a:lnTo>
                  <a:lnTo>
                    <a:pt x="341" y="454"/>
                  </a:lnTo>
                  <a:lnTo>
                    <a:pt x="474" y="360"/>
                  </a:lnTo>
                  <a:lnTo>
                    <a:pt x="474" y="360"/>
                  </a:lnTo>
                  <a:lnTo>
                    <a:pt x="758" y="171"/>
                  </a:lnTo>
                  <a:lnTo>
                    <a:pt x="1042" y="19"/>
                  </a:lnTo>
                  <a:lnTo>
                    <a:pt x="1042" y="19"/>
                  </a:lnTo>
                  <a:lnTo>
                    <a:pt x="1098" y="0"/>
                  </a:lnTo>
                  <a:lnTo>
                    <a:pt x="1155" y="0"/>
                  </a:lnTo>
                  <a:lnTo>
                    <a:pt x="1212" y="38"/>
                  </a:lnTo>
                  <a:lnTo>
                    <a:pt x="1269" y="76"/>
                  </a:lnTo>
                  <a:lnTo>
                    <a:pt x="1269" y="76"/>
                  </a:lnTo>
                  <a:lnTo>
                    <a:pt x="1288" y="133"/>
                  </a:lnTo>
                  <a:lnTo>
                    <a:pt x="1288" y="189"/>
                  </a:lnTo>
                  <a:lnTo>
                    <a:pt x="1250" y="246"/>
                  </a:lnTo>
                  <a:lnTo>
                    <a:pt x="1212" y="284"/>
                  </a:lnTo>
                  <a:lnTo>
                    <a:pt x="1212" y="284"/>
                  </a:lnTo>
                  <a:lnTo>
                    <a:pt x="985" y="435"/>
                  </a:lnTo>
                  <a:lnTo>
                    <a:pt x="985" y="435"/>
                  </a:lnTo>
                  <a:lnTo>
                    <a:pt x="758" y="644"/>
                  </a:lnTo>
                  <a:lnTo>
                    <a:pt x="758" y="644"/>
                  </a:lnTo>
                  <a:lnTo>
                    <a:pt x="512" y="852"/>
                  </a:lnTo>
                  <a:lnTo>
                    <a:pt x="266" y="1041"/>
                  </a:lnTo>
                  <a:lnTo>
                    <a:pt x="266" y="1041"/>
                  </a:lnTo>
                  <a:lnTo>
                    <a:pt x="209" y="1060"/>
                  </a:lnTo>
                  <a:lnTo>
                    <a:pt x="152" y="1060"/>
                  </a:lnTo>
                  <a:lnTo>
                    <a:pt x="95" y="1041"/>
                  </a:lnTo>
                  <a:lnTo>
                    <a:pt x="39" y="1003"/>
                  </a:lnTo>
                  <a:lnTo>
                    <a:pt x="39" y="1003"/>
                  </a:lnTo>
                  <a:lnTo>
                    <a:pt x="20" y="946"/>
                  </a:lnTo>
                  <a:lnTo>
                    <a:pt x="1" y="909"/>
                  </a:lnTo>
                  <a:lnTo>
                    <a:pt x="1" y="852"/>
                  </a:lnTo>
                  <a:lnTo>
                    <a:pt x="20" y="795"/>
                  </a:lnTo>
                  <a:lnTo>
                    <a:pt x="20" y="795"/>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083;p27">
              <a:extLst>
                <a:ext uri="{FF2B5EF4-FFF2-40B4-BE49-F238E27FC236}">
                  <a16:creationId xmlns:a16="http://schemas.microsoft.com/office/drawing/2014/main" id="{04834364-CAEF-B913-524D-77330B741365}"/>
                </a:ext>
              </a:extLst>
            </p:cNvPr>
            <p:cNvSpPr/>
            <p:nvPr/>
          </p:nvSpPr>
          <p:spPr>
            <a:xfrm>
              <a:off x="6787481" y="4514231"/>
              <a:ext cx="36570" cy="33380"/>
            </a:xfrm>
            <a:custGeom>
              <a:avLst/>
              <a:gdLst/>
              <a:ahLst/>
              <a:cxnLst/>
              <a:rect l="l" t="t" r="r" b="b"/>
              <a:pathLst>
                <a:path w="1307" h="1193" extrusionOk="0">
                  <a:moveTo>
                    <a:pt x="20" y="890"/>
                  </a:moveTo>
                  <a:lnTo>
                    <a:pt x="20" y="890"/>
                  </a:lnTo>
                  <a:lnTo>
                    <a:pt x="77" y="814"/>
                  </a:lnTo>
                  <a:lnTo>
                    <a:pt x="152" y="757"/>
                  </a:lnTo>
                  <a:lnTo>
                    <a:pt x="285" y="644"/>
                  </a:lnTo>
                  <a:lnTo>
                    <a:pt x="285" y="644"/>
                  </a:lnTo>
                  <a:lnTo>
                    <a:pt x="531" y="435"/>
                  </a:lnTo>
                  <a:lnTo>
                    <a:pt x="531" y="435"/>
                  </a:lnTo>
                  <a:lnTo>
                    <a:pt x="1023" y="57"/>
                  </a:lnTo>
                  <a:lnTo>
                    <a:pt x="1023" y="57"/>
                  </a:lnTo>
                  <a:lnTo>
                    <a:pt x="1079" y="19"/>
                  </a:lnTo>
                  <a:lnTo>
                    <a:pt x="1155" y="0"/>
                  </a:lnTo>
                  <a:lnTo>
                    <a:pt x="1212" y="19"/>
                  </a:lnTo>
                  <a:lnTo>
                    <a:pt x="1269" y="57"/>
                  </a:lnTo>
                  <a:lnTo>
                    <a:pt x="1269" y="57"/>
                  </a:lnTo>
                  <a:lnTo>
                    <a:pt x="1307" y="114"/>
                  </a:lnTo>
                  <a:lnTo>
                    <a:pt x="1307" y="171"/>
                  </a:lnTo>
                  <a:lnTo>
                    <a:pt x="1307" y="227"/>
                  </a:lnTo>
                  <a:lnTo>
                    <a:pt x="1269" y="284"/>
                  </a:lnTo>
                  <a:lnTo>
                    <a:pt x="1269" y="284"/>
                  </a:lnTo>
                  <a:lnTo>
                    <a:pt x="815" y="719"/>
                  </a:lnTo>
                  <a:lnTo>
                    <a:pt x="815" y="719"/>
                  </a:lnTo>
                  <a:lnTo>
                    <a:pt x="569" y="946"/>
                  </a:lnTo>
                  <a:lnTo>
                    <a:pt x="569" y="946"/>
                  </a:lnTo>
                  <a:lnTo>
                    <a:pt x="436" y="1060"/>
                  </a:lnTo>
                  <a:lnTo>
                    <a:pt x="379" y="1136"/>
                  </a:lnTo>
                  <a:lnTo>
                    <a:pt x="285" y="1173"/>
                  </a:lnTo>
                  <a:lnTo>
                    <a:pt x="285" y="1173"/>
                  </a:lnTo>
                  <a:lnTo>
                    <a:pt x="228" y="1192"/>
                  </a:lnTo>
                  <a:lnTo>
                    <a:pt x="171" y="1192"/>
                  </a:lnTo>
                  <a:lnTo>
                    <a:pt x="95" y="1155"/>
                  </a:lnTo>
                  <a:lnTo>
                    <a:pt x="58" y="1117"/>
                  </a:lnTo>
                  <a:lnTo>
                    <a:pt x="58" y="1117"/>
                  </a:lnTo>
                  <a:lnTo>
                    <a:pt x="20" y="1060"/>
                  </a:lnTo>
                  <a:lnTo>
                    <a:pt x="1" y="1003"/>
                  </a:lnTo>
                  <a:lnTo>
                    <a:pt x="1" y="946"/>
                  </a:lnTo>
                  <a:lnTo>
                    <a:pt x="20" y="890"/>
                  </a:lnTo>
                  <a:lnTo>
                    <a:pt x="20" y="89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084;p27">
              <a:extLst>
                <a:ext uri="{FF2B5EF4-FFF2-40B4-BE49-F238E27FC236}">
                  <a16:creationId xmlns:a16="http://schemas.microsoft.com/office/drawing/2014/main" id="{AF3BAF54-E6D3-7815-4733-A508808F76DE}"/>
                </a:ext>
              </a:extLst>
            </p:cNvPr>
            <p:cNvSpPr/>
            <p:nvPr/>
          </p:nvSpPr>
          <p:spPr>
            <a:xfrm>
              <a:off x="6813447" y="4523213"/>
              <a:ext cx="32849" cy="33408"/>
            </a:xfrm>
            <a:custGeom>
              <a:avLst/>
              <a:gdLst/>
              <a:ahLst/>
              <a:cxnLst/>
              <a:rect l="l" t="t" r="r" b="b"/>
              <a:pathLst>
                <a:path w="1174" h="1194" extrusionOk="0">
                  <a:moveTo>
                    <a:pt x="76" y="796"/>
                  </a:moveTo>
                  <a:lnTo>
                    <a:pt x="76" y="796"/>
                  </a:lnTo>
                  <a:lnTo>
                    <a:pt x="151" y="682"/>
                  </a:lnTo>
                  <a:lnTo>
                    <a:pt x="151" y="682"/>
                  </a:lnTo>
                  <a:lnTo>
                    <a:pt x="341" y="455"/>
                  </a:lnTo>
                  <a:lnTo>
                    <a:pt x="341" y="455"/>
                  </a:lnTo>
                  <a:lnTo>
                    <a:pt x="454" y="342"/>
                  </a:lnTo>
                  <a:lnTo>
                    <a:pt x="568" y="228"/>
                  </a:lnTo>
                  <a:lnTo>
                    <a:pt x="814" y="39"/>
                  </a:lnTo>
                  <a:lnTo>
                    <a:pt x="814" y="39"/>
                  </a:lnTo>
                  <a:lnTo>
                    <a:pt x="889" y="20"/>
                  </a:lnTo>
                  <a:lnTo>
                    <a:pt x="984" y="1"/>
                  </a:lnTo>
                  <a:lnTo>
                    <a:pt x="1060" y="39"/>
                  </a:lnTo>
                  <a:lnTo>
                    <a:pt x="1135" y="96"/>
                  </a:lnTo>
                  <a:lnTo>
                    <a:pt x="1135" y="96"/>
                  </a:lnTo>
                  <a:lnTo>
                    <a:pt x="1173" y="171"/>
                  </a:lnTo>
                  <a:lnTo>
                    <a:pt x="1173" y="247"/>
                  </a:lnTo>
                  <a:lnTo>
                    <a:pt x="1154" y="323"/>
                  </a:lnTo>
                  <a:lnTo>
                    <a:pt x="1098" y="398"/>
                  </a:lnTo>
                  <a:lnTo>
                    <a:pt x="1098" y="398"/>
                  </a:lnTo>
                  <a:lnTo>
                    <a:pt x="889" y="569"/>
                  </a:lnTo>
                  <a:lnTo>
                    <a:pt x="889" y="569"/>
                  </a:lnTo>
                  <a:lnTo>
                    <a:pt x="833" y="606"/>
                  </a:lnTo>
                  <a:lnTo>
                    <a:pt x="833" y="606"/>
                  </a:lnTo>
                  <a:lnTo>
                    <a:pt x="814" y="644"/>
                  </a:lnTo>
                  <a:lnTo>
                    <a:pt x="814" y="644"/>
                  </a:lnTo>
                  <a:lnTo>
                    <a:pt x="738" y="720"/>
                  </a:lnTo>
                  <a:lnTo>
                    <a:pt x="719" y="739"/>
                  </a:lnTo>
                  <a:lnTo>
                    <a:pt x="700" y="739"/>
                  </a:lnTo>
                  <a:lnTo>
                    <a:pt x="700" y="739"/>
                  </a:lnTo>
                  <a:lnTo>
                    <a:pt x="700" y="739"/>
                  </a:lnTo>
                  <a:lnTo>
                    <a:pt x="530" y="947"/>
                  </a:lnTo>
                  <a:lnTo>
                    <a:pt x="530" y="947"/>
                  </a:lnTo>
                  <a:lnTo>
                    <a:pt x="435" y="1042"/>
                  </a:lnTo>
                  <a:lnTo>
                    <a:pt x="435" y="1042"/>
                  </a:lnTo>
                  <a:lnTo>
                    <a:pt x="360" y="1136"/>
                  </a:lnTo>
                  <a:lnTo>
                    <a:pt x="303" y="1174"/>
                  </a:lnTo>
                  <a:lnTo>
                    <a:pt x="246" y="1193"/>
                  </a:lnTo>
                  <a:lnTo>
                    <a:pt x="246" y="1193"/>
                  </a:lnTo>
                  <a:lnTo>
                    <a:pt x="170" y="1174"/>
                  </a:lnTo>
                  <a:lnTo>
                    <a:pt x="114" y="1155"/>
                  </a:lnTo>
                  <a:lnTo>
                    <a:pt x="57" y="1098"/>
                  </a:lnTo>
                  <a:lnTo>
                    <a:pt x="19" y="1042"/>
                  </a:lnTo>
                  <a:lnTo>
                    <a:pt x="19" y="1042"/>
                  </a:lnTo>
                  <a:lnTo>
                    <a:pt x="0" y="966"/>
                  </a:lnTo>
                  <a:lnTo>
                    <a:pt x="19" y="909"/>
                  </a:lnTo>
                  <a:lnTo>
                    <a:pt x="76" y="796"/>
                  </a:lnTo>
                  <a:lnTo>
                    <a:pt x="76" y="796"/>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8" name="Google Shape;2085;p27">
              <a:extLst>
                <a:ext uri="{FF2B5EF4-FFF2-40B4-BE49-F238E27FC236}">
                  <a16:creationId xmlns:a16="http://schemas.microsoft.com/office/drawing/2014/main" id="{DCF01AB2-82DB-272D-841E-8BD514828843}"/>
                </a:ext>
              </a:extLst>
            </p:cNvPr>
            <p:cNvSpPr/>
            <p:nvPr/>
          </p:nvSpPr>
          <p:spPr>
            <a:xfrm>
              <a:off x="6358628" y="3894211"/>
              <a:ext cx="422526" cy="517322"/>
            </a:xfrm>
            <a:custGeom>
              <a:avLst/>
              <a:gdLst/>
              <a:ahLst/>
              <a:cxnLst/>
              <a:rect l="l" t="t" r="r" b="b"/>
              <a:pathLst>
                <a:path w="15101" h="18489" extrusionOk="0">
                  <a:moveTo>
                    <a:pt x="7948" y="5072"/>
                  </a:moveTo>
                  <a:lnTo>
                    <a:pt x="7399" y="5091"/>
                  </a:lnTo>
                  <a:lnTo>
                    <a:pt x="6529" y="18488"/>
                  </a:lnTo>
                  <a:lnTo>
                    <a:pt x="663" y="18242"/>
                  </a:lnTo>
                  <a:lnTo>
                    <a:pt x="663" y="18242"/>
                  </a:lnTo>
                  <a:lnTo>
                    <a:pt x="549" y="15442"/>
                  </a:lnTo>
                  <a:lnTo>
                    <a:pt x="284" y="9273"/>
                  </a:lnTo>
                  <a:lnTo>
                    <a:pt x="57" y="3028"/>
                  </a:lnTo>
                  <a:lnTo>
                    <a:pt x="0" y="909"/>
                  </a:lnTo>
                  <a:lnTo>
                    <a:pt x="0" y="266"/>
                  </a:lnTo>
                  <a:lnTo>
                    <a:pt x="0" y="1"/>
                  </a:lnTo>
                  <a:lnTo>
                    <a:pt x="0" y="1"/>
                  </a:lnTo>
                  <a:lnTo>
                    <a:pt x="15101" y="341"/>
                  </a:lnTo>
                  <a:lnTo>
                    <a:pt x="14893" y="18375"/>
                  </a:lnTo>
                  <a:lnTo>
                    <a:pt x="9235" y="18242"/>
                  </a:lnTo>
                  <a:lnTo>
                    <a:pt x="7948" y="5072"/>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9" name="Google Shape;2086;p27">
              <a:extLst>
                <a:ext uri="{FF2B5EF4-FFF2-40B4-BE49-F238E27FC236}">
                  <a16:creationId xmlns:a16="http://schemas.microsoft.com/office/drawing/2014/main" id="{60EAE7FD-BF2F-E636-2BE7-4F3AC9B650CE}"/>
                </a:ext>
              </a:extLst>
            </p:cNvPr>
            <p:cNvSpPr/>
            <p:nvPr/>
          </p:nvSpPr>
          <p:spPr>
            <a:xfrm>
              <a:off x="6358628" y="3894211"/>
              <a:ext cx="422526" cy="517322"/>
            </a:xfrm>
            <a:custGeom>
              <a:avLst/>
              <a:gdLst/>
              <a:ahLst/>
              <a:cxnLst/>
              <a:rect l="l" t="t" r="r" b="b"/>
              <a:pathLst>
                <a:path w="15101" h="18489" fill="none" extrusionOk="0">
                  <a:moveTo>
                    <a:pt x="7948" y="5072"/>
                  </a:moveTo>
                  <a:lnTo>
                    <a:pt x="7399" y="5091"/>
                  </a:lnTo>
                  <a:lnTo>
                    <a:pt x="6529" y="18488"/>
                  </a:lnTo>
                  <a:lnTo>
                    <a:pt x="663" y="18242"/>
                  </a:lnTo>
                  <a:lnTo>
                    <a:pt x="663" y="18242"/>
                  </a:lnTo>
                  <a:lnTo>
                    <a:pt x="549" y="15442"/>
                  </a:lnTo>
                  <a:lnTo>
                    <a:pt x="284" y="9273"/>
                  </a:lnTo>
                  <a:lnTo>
                    <a:pt x="57" y="3028"/>
                  </a:lnTo>
                  <a:lnTo>
                    <a:pt x="0" y="909"/>
                  </a:lnTo>
                  <a:lnTo>
                    <a:pt x="0" y="266"/>
                  </a:lnTo>
                  <a:lnTo>
                    <a:pt x="0" y="1"/>
                  </a:lnTo>
                  <a:lnTo>
                    <a:pt x="0" y="1"/>
                  </a:lnTo>
                  <a:lnTo>
                    <a:pt x="15101" y="341"/>
                  </a:lnTo>
                  <a:lnTo>
                    <a:pt x="14893" y="18375"/>
                  </a:lnTo>
                  <a:lnTo>
                    <a:pt x="9235" y="18242"/>
                  </a:lnTo>
                  <a:lnTo>
                    <a:pt x="7948" y="507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0" name="Google Shape;2087;p27">
              <a:extLst>
                <a:ext uri="{FF2B5EF4-FFF2-40B4-BE49-F238E27FC236}">
                  <a16:creationId xmlns:a16="http://schemas.microsoft.com/office/drawing/2014/main" id="{BC77EC1C-9D7B-8E50-9D42-D4740DE2B46F}"/>
                </a:ext>
              </a:extLst>
            </p:cNvPr>
            <p:cNvSpPr/>
            <p:nvPr/>
          </p:nvSpPr>
          <p:spPr>
            <a:xfrm>
              <a:off x="6377682" y="3364233"/>
              <a:ext cx="392364" cy="618414"/>
            </a:xfrm>
            <a:custGeom>
              <a:avLst/>
              <a:gdLst/>
              <a:ahLst/>
              <a:cxnLst/>
              <a:rect l="l" t="t" r="r" b="b"/>
              <a:pathLst>
                <a:path w="14023" h="22102" extrusionOk="0">
                  <a:moveTo>
                    <a:pt x="1" y="20247"/>
                  </a:moveTo>
                  <a:lnTo>
                    <a:pt x="1" y="20247"/>
                  </a:lnTo>
                  <a:lnTo>
                    <a:pt x="133" y="20342"/>
                  </a:lnTo>
                  <a:lnTo>
                    <a:pt x="531" y="20531"/>
                  </a:lnTo>
                  <a:lnTo>
                    <a:pt x="1155" y="20834"/>
                  </a:lnTo>
                  <a:lnTo>
                    <a:pt x="1552" y="21004"/>
                  </a:lnTo>
                  <a:lnTo>
                    <a:pt x="1988" y="21175"/>
                  </a:lnTo>
                  <a:lnTo>
                    <a:pt x="2499" y="21345"/>
                  </a:lnTo>
                  <a:lnTo>
                    <a:pt x="3028" y="21496"/>
                  </a:lnTo>
                  <a:lnTo>
                    <a:pt x="3634" y="21667"/>
                  </a:lnTo>
                  <a:lnTo>
                    <a:pt x="4258" y="21799"/>
                  </a:lnTo>
                  <a:lnTo>
                    <a:pt x="4940" y="21913"/>
                  </a:lnTo>
                  <a:lnTo>
                    <a:pt x="5640" y="22007"/>
                  </a:lnTo>
                  <a:lnTo>
                    <a:pt x="6397" y="22083"/>
                  </a:lnTo>
                  <a:lnTo>
                    <a:pt x="7172" y="22102"/>
                  </a:lnTo>
                  <a:lnTo>
                    <a:pt x="7172" y="22102"/>
                  </a:lnTo>
                  <a:lnTo>
                    <a:pt x="7948" y="22102"/>
                  </a:lnTo>
                  <a:lnTo>
                    <a:pt x="8686" y="22045"/>
                  </a:lnTo>
                  <a:lnTo>
                    <a:pt x="9386" y="21950"/>
                  </a:lnTo>
                  <a:lnTo>
                    <a:pt x="10030" y="21837"/>
                  </a:lnTo>
                  <a:lnTo>
                    <a:pt x="10635" y="21704"/>
                  </a:lnTo>
                  <a:lnTo>
                    <a:pt x="11203" y="21553"/>
                  </a:lnTo>
                  <a:lnTo>
                    <a:pt x="11714" y="21383"/>
                  </a:lnTo>
                  <a:lnTo>
                    <a:pt x="12187" y="21212"/>
                  </a:lnTo>
                  <a:lnTo>
                    <a:pt x="12603" y="21023"/>
                  </a:lnTo>
                  <a:lnTo>
                    <a:pt x="12963" y="20872"/>
                  </a:lnTo>
                  <a:lnTo>
                    <a:pt x="13284" y="20702"/>
                  </a:lnTo>
                  <a:lnTo>
                    <a:pt x="13549" y="20569"/>
                  </a:lnTo>
                  <a:lnTo>
                    <a:pt x="13890" y="20342"/>
                  </a:lnTo>
                  <a:lnTo>
                    <a:pt x="14022" y="20266"/>
                  </a:lnTo>
                  <a:lnTo>
                    <a:pt x="11468" y="0"/>
                  </a:lnTo>
                  <a:lnTo>
                    <a:pt x="2271" y="133"/>
                  </a:lnTo>
                  <a:lnTo>
                    <a:pt x="1" y="20247"/>
                  </a:lnTo>
                  <a:close/>
                </a:path>
              </a:pathLst>
            </a:custGeom>
            <a:solidFill>
              <a:srgbClr val="FDE5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1" name="Google Shape;2088;p27">
              <a:extLst>
                <a:ext uri="{FF2B5EF4-FFF2-40B4-BE49-F238E27FC236}">
                  <a16:creationId xmlns:a16="http://schemas.microsoft.com/office/drawing/2014/main" id="{ADE8603F-D9D6-7F2F-FB27-47AEECBC6569}"/>
                </a:ext>
              </a:extLst>
            </p:cNvPr>
            <p:cNvSpPr/>
            <p:nvPr/>
          </p:nvSpPr>
          <p:spPr>
            <a:xfrm>
              <a:off x="6377682" y="3364233"/>
              <a:ext cx="392364" cy="618414"/>
            </a:xfrm>
            <a:custGeom>
              <a:avLst/>
              <a:gdLst/>
              <a:ahLst/>
              <a:cxnLst/>
              <a:rect l="l" t="t" r="r" b="b"/>
              <a:pathLst>
                <a:path w="14023" h="22102" fill="none" extrusionOk="0">
                  <a:moveTo>
                    <a:pt x="1" y="20247"/>
                  </a:moveTo>
                  <a:lnTo>
                    <a:pt x="1" y="20247"/>
                  </a:lnTo>
                  <a:lnTo>
                    <a:pt x="133" y="20342"/>
                  </a:lnTo>
                  <a:lnTo>
                    <a:pt x="531" y="20531"/>
                  </a:lnTo>
                  <a:lnTo>
                    <a:pt x="1155" y="20834"/>
                  </a:lnTo>
                  <a:lnTo>
                    <a:pt x="1552" y="21004"/>
                  </a:lnTo>
                  <a:lnTo>
                    <a:pt x="1988" y="21175"/>
                  </a:lnTo>
                  <a:lnTo>
                    <a:pt x="2499" y="21345"/>
                  </a:lnTo>
                  <a:lnTo>
                    <a:pt x="3028" y="21496"/>
                  </a:lnTo>
                  <a:lnTo>
                    <a:pt x="3634" y="21667"/>
                  </a:lnTo>
                  <a:lnTo>
                    <a:pt x="4258" y="21799"/>
                  </a:lnTo>
                  <a:lnTo>
                    <a:pt x="4940" y="21913"/>
                  </a:lnTo>
                  <a:lnTo>
                    <a:pt x="5640" y="22007"/>
                  </a:lnTo>
                  <a:lnTo>
                    <a:pt x="6397" y="22083"/>
                  </a:lnTo>
                  <a:lnTo>
                    <a:pt x="7172" y="22102"/>
                  </a:lnTo>
                  <a:lnTo>
                    <a:pt x="7172" y="22102"/>
                  </a:lnTo>
                  <a:lnTo>
                    <a:pt x="7948" y="22102"/>
                  </a:lnTo>
                  <a:lnTo>
                    <a:pt x="8686" y="22045"/>
                  </a:lnTo>
                  <a:lnTo>
                    <a:pt x="9386" y="21950"/>
                  </a:lnTo>
                  <a:lnTo>
                    <a:pt x="10030" y="21837"/>
                  </a:lnTo>
                  <a:lnTo>
                    <a:pt x="10635" y="21704"/>
                  </a:lnTo>
                  <a:lnTo>
                    <a:pt x="11203" y="21553"/>
                  </a:lnTo>
                  <a:lnTo>
                    <a:pt x="11714" y="21383"/>
                  </a:lnTo>
                  <a:lnTo>
                    <a:pt x="12187" y="21212"/>
                  </a:lnTo>
                  <a:lnTo>
                    <a:pt x="12603" y="21023"/>
                  </a:lnTo>
                  <a:lnTo>
                    <a:pt x="12963" y="20872"/>
                  </a:lnTo>
                  <a:lnTo>
                    <a:pt x="13284" y="20702"/>
                  </a:lnTo>
                  <a:lnTo>
                    <a:pt x="13549" y="20569"/>
                  </a:lnTo>
                  <a:lnTo>
                    <a:pt x="13890" y="20342"/>
                  </a:lnTo>
                  <a:lnTo>
                    <a:pt x="14022" y="20266"/>
                  </a:lnTo>
                  <a:lnTo>
                    <a:pt x="11468" y="0"/>
                  </a:lnTo>
                  <a:lnTo>
                    <a:pt x="2271" y="133"/>
                  </a:lnTo>
                  <a:lnTo>
                    <a:pt x="1" y="2024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2" name="Google Shape;2089;p27">
              <a:extLst>
                <a:ext uri="{FF2B5EF4-FFF2-40B4-BE49-F238E27FC236}">
                  <a16:creationId xmlns:a16="http://schemas.microsoft.com/office/drawing/2014/main" id="{D87B9008-3DF9-37D1-BEB3-F3BBF1BE0985}"/>
                </a:ext>
              </a:extLst>
            </p:cNvPr>
            <p:cNvSpPr/>
            <p:nvPr/>
          </p:nvSpPr>
          <p:spPr>
            <a:xfrm>
              <a:off x="6599006" y="3814803"/>
              <a:ext cx="86318" cy="85787"/>
            </a:xfrm>
            <a:custGeom>
              <a:avLst/>
              <a:gdLst/>
              <a:ahLst/>
              <a:cxnLst/>
              <a:rect l="l" t="t" r="r" b="b"/>
              <a:pathLst>
                <a:path w="3085" h="3066" extrusionOk="0">
                  <a:moveTo>
                    <a:pt x="1382" y="0"/>
                  </a:moveTo>
                  <a:lnTo>
                    <a:pt x="1230" y="19"/>
                  </a:lnTo>
                  <a:lnTo>
                    <a:pt x="1098" y="57"/>
                  </a:lnTo>
                  <a:lnTo>
                    <a:pt x="947" y="114"/>
                  </a:lnTo>
                  <a:lnTo>
                    <a:pt x="814" y="171"/>
                  </a:lnTo>
                  <a:lnTo>
                    <a:pt x="701" y="246"/>
                  </a:lnTo>
                  <a:lnTo>
                    <a:pt x="587" y="341"/>
                  </a:lnTo>
                  <a:lnTo>
                    <a:pt x="473" y="436"/>
                  </a:lnTo>
                  <a:lnTo>
                    <a:pt x="379" y="549"/>
                  </a:lnTo>
                  <a:lnTo>
                    <a:pt x="284" y="663"/>
                  </a:lnTo>
                  <a:lnTo>
                    <a:pt x="209" y="776"/>
                  </a:lnTo>
                  <a:lnTo>
                    <a:pt x="133" y="909"/>
                  </a:lnTo>
                  <a:lnTo>
                    <a:pt x="76" y="1041"/>
                  </a:lnTo>
                  <a:lnTo>
                    <a:pt x="38" y="1192"/>
                  </a:lnTo>
                  <a:lnTo>
                    <a:pt x="19" y="1344"/>
                  </a:lnTo>
                  <a:lnTo>
                    <a:pt x="0" y="1495"/>
                  </a:lnTo>
                  <a:lnTo>
                    <a:pt x="19" y="1647"/>
                  </a:lnTo>
                  <a:lnTo>
                    <a:pt x="38" y="1817"/>
                  </a:lnTo>
                  <a:lnTo>
                    <a:pt x="57" y="1949"/>
                  </a:lnTo>
                  <a:lnTo>
                    <a:pt x="114" y="2101"/>
                  </a:lnTo>
                  <a:lnTo>
                    <a:pt x="171" y="2233"/>
                  </a:lnTo>
                  <a:lnTo>
                    <a:pt x="246" y="2366"/>
                  </a:lnTo>
                  <a:lnTo>
                    <a:pt x="341" y="2479"/>
                  </a:lnTo>
                  <a:lnTo>
                    <a:pt x="436" y="2593"/>
                  </a:lnTo>
                  <a:lnTo>
                    <a:pt x="530" y="2687"/>
                  </a:lnTo>
                  <a:lnTo>
                    <a:pt x="663" y="2782"/>
                  </a:lnTo>
                  <a:lnTo>
                    <a:pt x="776" y="2858"/>
                  </a:lnTo>
                  <a:lnTo>
                    <a:pt x="909" y="2933"/>
                  </a:lnTo>
                  <a:lnTo>
                    <a:pt x="1060" y="2990"/>
                  </a:lnTo>
                  <a:lnTo>
                    <a:pt x="1193" y="3028"/>
                  </a:lnTo>
                  <a:lnTo>
                    <a:pt x="1344" y="3066"/>
                  </a:lnTo>
                  <a:lnTo>
                    <a:pt x="1703" y="3066"/>
                  </a:lnTo>
                  <a:lnTo>
                    <a:pt x="1855" y="3047"/>
                  </a:lnTo>
                  <a:lnTo>
                    <a:pt x="1987" y="3009"/>
                  </a:lnTo>
                  <a:lnTo>
                    <a:pt x="2139" y="2952"/>
                  </a:lnTo>
                  <a:lnTo>
                    <a:pt x="2271" y="2896"/>
                  </a:lnTo>
                  <a:lnTo>
                    <a:pt x="2385" y="2820"/>
                  </a:lnTo>
                  <a:lnTo>
                    <a:pt x="2498" y="2725"/>
                  </a:lnTo>
                  <a:lnTo>
                    <a:pt x="2612" y="2631"/>
                  </a:lnTo>
                  <a:lnTo>
                    <a:pt x="2706" y="2517"/>
                  </a:lnTo>
                  <a:lnTo>
                    <a:pt x="2801" y="2404"/>
                  </a:lnTo>
                  <a:lnTo>
                    <a:pt x="2877" y="2290"/>
                  </a:lnTo>
                  <a:lnTo>
                    <a:pt x="2952" y="2158"/>
                  </a:lnTo>
                  <a:lnTo>
                    <a:pt x="3009" y="2025"/>
                  </a:lnTo>
                  <a:lnTo>
                    <a:pt x="3047" y="1874"/>
                  </a:lnTo>
                  <a:lnTo>
                    <a:pt x="3066" y="1722"/>
                  </a:lnTo>
                  <a:lnTo>
                    <a:pt x="3085" y="1571"/>
                  </a:lnTo>
                  <a:lnTo>
                    <a:pt x="3066" y="1420"/>
                  </a:lnTo>
                  <a:lnTo>
                    <a:pt x="3047" y="1249"/>
                  </a:lnTo>
                  <a:lnTo>
                    <a:pt x="3028" y="1117"/>
                  </a:lnTo>
                  <a:lnTo>
                    <a:pt x="2971" y="965"/>
                  </a:lnTo>
                  <a:lnTo>
                    <a:pt x="2914" y="833"/>
                  </a:lnTo>
                  <a:lnTo>
                    <a:pt x="2839" y="700"/>
                  </a:lnTo>
                  <a:lnTo>
                    <a:pt x="2744" y="587"/>
                  </a:lnTo>
                  <a:lnTo>
                    <a:pt x="2650" y="473"/>
                  </a:lnTo>
                  <a:lnTo>
                    <a:pt x="2555" y="379"/>
                  </a:lnTo>
                  <a:lnTo>
                    <a:pt x="2422" y="284"/>
                  </a:lnTo>
                  <a:lnTo>
                    <a:pt x="2309" y="190"/>
                  </a:lnTo>
                  <a:lnTo>
                    <a:pt x="2177" y="133"/>
                  </a:lnTo>
                  <a:lnTo>
                    <a:pt x="2025" y="76"/>
                  </a:lnTo>
                  <a:lnTo>
                    <a:pt x="1893" y="38"/>
                  </a:lnTo>
                  <a:lnTo>
                    <a:pt x="1741"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3" name="Google Shape;2090;p27">
              <a:extLst>
                <a:ext uri="{FF2B5EF4-FFF2-40B4-BE49-F238E27FC236}">
                  <a16:creationId xmlns:a16="http://schemas.microsoft.com/office/drawing/2014/main" id="{D4B53B2C-57B9-BBDB-C362-31B5A02550E8}"/>
                </a:ext>
              </a:extLst>
            </p:cNvPr>
            <p:cNvSpPr/>
            <p:nvPr/>
          </p:nvSpPr>
          <p:spPr>
            <a:xfrm>
              <a:off x="6599006" y="3814803"/>
              <a:ext cx="86318" cy="85787"/>
            </a:xfrm>
            <a:custGeom>
              <a:avLst/>
              <a:gdLst/>
              <a:ahLst/>
              <a:cxnLst/>
              <a:rect l="l" t="t" r="r" b="b"/>
              <a:pathLst>
                <a:path w="3085" h="3066" fill="none" extrusionOk="0">
                  <a:moveTo>
                    <a:pt x="1533" y="0"/>
                  </a:moveTo>
                  <a:lnTo>
                    <a:pt x="1533" y="0"/>
                  </a:lnTo>
                  <a:lnTo>
                    <a:pt x="1382" y="0"/>
                  </a:lnTo>
                  <a:lnTo>
                    <a:pt x="1230" y="19"/>
                  </a:lnTo>
                  <a:lnTo>
                    <a:pt x="1098" y="57"/>
                  </a:lnTo>
                  <a:lnTo>
                    <a:pt x="947" y="114"/>
                  </a:lnTo>
                  <a:lnTo>
                    <a:pt x="814" y="171"/>
                  </a:lnTo>
                  <a:lnTo>
                    <a:pt x="701" y="246"/>
                  </a:lnTo>
                  <a:lnTo>
                    <a:pt x="587" y="341"/>
                  </a:lnTo>
                  <a:lnTo>
                    <a:pt x="473" y="436"/>
                  </a:lnTo>
                  <a:lnTo>
                    <a:pt x="379" y="549"/>
                  </a:lnTo>
                  <a:lnTo>
                    <a:pt x="284" y="663"/>
                  </a:lnTo>
                  <a:lnTo>
                    <a:pt x="209" y="776"/>
                  </a:lnTo>
                  <a:lnTo>
                    <a:pt x="133" y="909"/>
                  </a:lnTo>
                  <a:lnTo>
                    <a:pt x="76" y="1041"/>
                  </a:lnTo>
                  <a:lnTo>
                    <a:pt x="38" y="1192"/>
                  </a:lnTo>
                  <a:lnTo>
                    <a:pt x="19" y="1344"/>
                  </a:lnTo>
                  <a:lnTo>
                    <a:pt x="0" y="1495"/>
                  </a:lnTo>
                  <a:lnTo>
                    <a:pt x="0" y="1495"/>
                  </a:lnTo>
                  <a:lnTo>
                    <a:pt x="19" y="1647"/>
                  </a:lnTo>
                  <a:lnTo>
                    <a:pt x="38" y="1817"/>
                  </a:lnTo>
                  <a:lnTo>
                    <a:pt x="57" y="1949"/>
                  </a:lnTo>
                  <a:lnTo>
                    <a:pt x="114" y="2101"/>
                  </a:lnTo>
                  <a:lnTo>
                    <a:pt x="171" y="2233"/>
                  </a:lnTo>
                  <a:lnTo>
                    <a:pt x="246" y="2366"/>
                  </a:lnTo>
                  <a:lnTo>
                    <a:pt x="341" y="2479"/>
                  </a:lnTo>
                  <a:lnTo>
                    <a:pt x="436" y="2593"/>
                  </a:lnTo>
                  <a:lnTo>
                    <a:pt x="530" y="2687"/>
                  </a:lnTo>
                  <a:lnTo>
                    <a:pt x="663" y="2782"/>
                  </a:lnTo>
                  <a:lnTo>
                    <a:pt x="776" y="2858"/>
                  </a:lnTo>
                  <a:lnTo>
                    <a:pt x="909" y="2933"/>
                  </a:lnTo>
                  <a:lnTo>
                    <a:pt x="1060" y="2990"/>
                  </a:lnTo>
                  <a:lnTo>
                    <a:pt x="1193" y="3028"/>
                  </a:lnTo>
                  <a:lnTo>
                    <a:pt x="1344" y="3066"/>
                  </a:lnTo>
                  <a:lnTo>
                    <a:pt x="1514" y="3066"/>
                  </a:lnTo>
                  <a:lnTo>
                    <a:pt x="1514" y="3066"/>
                  </a:lnTo>
                  <a:lnTo>
                    <a:pt x="1552" y="3066"/>
                  </a:lnTo>
                  <a:lnTo>
                    <a:pt x="1552" y="3066"/>
                  </a:lnTo>
                  <a:lnTo>
                    <a:pt x="1703" y="3066"/>
                  </a:lnTo>
                  <a:lnTo>
                    <a:pt x="1855" y="3047"/>
                  </a:lnTo>
                  <a:lnTo>
                    <a:pt x="1987" y="3009"/>
                  </a:lnTo>
                  <a:lnTo>
                    <a:pt x="2139" y="2952"/>
                  </a:lnTo>
                  <a:lnTo>
                    <a:pt x="2271" y="2896"/>
                  </a:lnTo>
                  <a:lnTo>
                    <a:pt x="2385" y="2820"/>
                  </a:lnTo>
                  <a:lnTo>
                    <a:pt x="2498" y="2725"/>
                  </a:lnTo>
                  <a:lnTo>
                    <a:pt x="2612" y="2631"/>
                  </a:lnTo>
                  <a:lnTo>
                    <a:pt x="2706" y="2517"/>
                  </a:lnTo>
                  <a:lnTo>
                    <a:pt x="2801" y="2404"/>
                  </a:lnTo>
                  <a:lnTo>
                    <a:pt x="2877" y="2290"/>
                  </a:lnTo>
                  <a:lnTo>
                    <a:pt x="2952" y="2158"/>
                  </a:lnTo>
                  <a:lnTo>
                    <a:pt x="3009" y="2025"/>
                  </a:lnTo>
                  <a:lnTo>
                    <a:pt x="3047" y="1874"/>
                  </a:lnTo>
                  <a:lnTo>
                    <a:pt x="3066" y="1722"/>
                  </a:lnTo>
                  <a:lnTo>
                    <a:pt x="3085" y="1571"/>
                  </a:lnTo>
                  <a:lnTo>
                    <a:pt x="3085" y="1571"/>
                  </a:lnTo>
                  <a:lnTo>
                    <a:pt x="3066" y="1420"/>
                  </a:lnTo>
                  <a:lnTo>
                    <a:pt x="3047" y="1249"/>
                  </a:lnTo>
                  <a:lnTo>
                    <a:pt x="3028" y="1117"/>
                  </a:lnTo>
                  <a:lnTo>
                    <a:pt x="2971" y="965"/>
                  </a:lnTo>
                  <a:lnTo>
                    <a:pt x="2914" y="833"/>
                  </a:lnTo>
                  <a:lnTo>
                    <a:pt x="2839" y="700"/>
                  </a:lnTo>
                  <a:lnTo>
                    <a:pt x="2744" y="587"/>
                  </a:lnTo>
                  <a:lnTo>
                    <a:pt x="2650" y="473"/>
                  </a:lnTo>
                  <a:lnTo>
                    <a:pt x="2555" y="379"/>
                  </a:lnTo>
                  <a:lnTo>
                    <a:pt x="2422" y="284"/>
                  </a:lnTo>
                  <a:lnTo>
                    <a:pt x="2309" y="190"/>
                  </a:lnTo>
                  <a:lnTo>
                    <a:pt x="2177" y="133"/>
                  </a:lnTo>
                  <a:lnTo>
                    <a:pt x="2025" y="76"/>
                  </a:lnTo>
                  <a:lnTo>
                    <a:pt x="1893" y="38"/>
                  </a:lnTo>
                  <a:lnTo>
                    <a:pt x="1741" y="0"/>
                  </a:lnTo>
                  <a:lnTo>
                    <a:pt x="1571" y="0"/>
                  </a:lnTo>
                  <a:lnTo>
                    <a:pt x="1571" y="0"/>
                  </a:lnTo>
                  <a:lnTo>
                    <a:pt x="15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4" name="Google Shape;2091;p27">
              <a:extLst>
                <a:ext uri="{FF2B5EF4-FFF2-40B4-BE49-F238E27FC236}">
                  <a16:creationId xmlns:a16="http://schemas.microsoft.com/office/drawing/2014/main" id="{F3FF7388-68A1-F838-9F9F-CF64693289B8}"/>
                </a:ext>
              </a:extLst>
            </p:cNvPr>
            <p:cNvSpPr/>
            <p:nvPr/>
          </p:nvSpPr>
          <p:spPr>
            <a:xfrm>
              <a:off x="6533337" y="3724790"/>
              <a:ext cx="73643" cy="73615"/>
            </a:xfrm>
            <a:custGeom>
              <a:avLst/>
              <a:gdLst/>
              <a:ahLst/>
              <a:cxnLst/>
              <a:rect l="l" t="t" r="r" b="b"/>
              <a:pathLst>
                <a:path w="2632" h="2631" extrusionOk="0">
                  <a:moveTo>
                    <a:pt x="1326" y="0"/>
                  </a:moveTo>
                  <a:lnTo>
                    <a:pt x="1193" y="19"/>
                  </a:lnTo>
                  <a:lnTo>
                    <a:pt x="1061" y="38"/>
                  </a:lnTo>
                  <a:lnTo>
                    <a:pt x="928" y="57"/>
                  </a:lnTo>
                  <a:lnTo>
                    <a:pt x="815" y="114"/>
                  </a:lnTo>
                  <a:lnTo>
                    <a:pt x="701" y="171"/>
                  </a:lnTo>
                  <a:lnTo>
                    <a:pt x="607" y="228"/>
                  </a:lnTo>
                  <a:lnTo>
                    <a:pt x="493" y="303"/>
                  </a:lnTo>
                  <a:lnTo>
                    <a:pt x="398" y="379"/>
                  </a:lnTo>
                  <a:lnTo>
                    <a:pt x="323" y="474"/>
                  </a:lnTo>
                  <a:lnTo>
                    <a:pt x="247" y="568"/>
                  </a:lnTo>
                  <a:lnTo>
                    <a:pt x="171" y="682"/>
                  </a:lnTo>
                  <a:lnTo>
                    <a:pt x="115" y="795"/>
                  </a:lnTo>
                  <a:lnTo>
                    <a:pt x="77" y="909"/>
                  </a:lnTo>
                  <a:lnTo>
                    <a:pt x="39" y="1022"/>
                  </a:lnTo>
                  <a:lnTo>
                    <a:pt x="20" y="1155"/>
                  </a:lnTo>
                  <a:lnTo>
                    <a:pt x="1" y="1287"/>
                  </a:lnTo>
                  <a:lnTo>
                    <a:pt x="20" y="1420"/>
                  </a:lnTo>
                  <a:lnTo>
                    <a:pt x="39" y="1552"/>
                  </a:lnTo>
                  <a:lnTo>
                    <a:pt x="58" y="1685"/>
                  </a:lnTo>
                  <a:lnTo>
                    <a:pt x="96" y="1798"/>
                  </a:lnTo>
                  <a:lnTo>
                    <a:pt x="152" y="1912"/>
                  </a:lnTo>
                  <a:lnTo>
                    <a:pt x="209" y="2025"/>
                  </a:lnTo>
                  <a:lnTo>
                    <a:pt x="285" y="2120"/>
                  </a:lnTo>
                  <a:lnTo>
                    <a:pt x="379" y="2214"/>
                  </a:lnTo>
                  <a:lnTo>
                    <a:pt x="455" y="2309"/>
                  </a:lnTo>
                  <a:lnTo>
                    <a:pt x="569" y="2385"/>
                  </a:lnTo>
                  <a:lnTo>
                    <a:pt x="663" y="2460"/>
                  </a:lnTo>
                  <a:lnTo>
                    <a:pt x="777" y="2517"/>
                  </a:lnTo>
                  <a:lnTo>
                    <a:pt x="909" y="2555"/>
                  </a:lnTo>
                  <a:lnTo>
                    <a:pt x="1023" y="2593"/>
                  </a:lnTo>
                  <a:lnTo>
                    <a:pt x="1155" y="2612"/>
                  </a:lnTo>
                  <a:lnTo>
                    <a:pt x="1288" y="2631"/>
                  </a:lnTo>
                  <a:lnTo>
                    <a:pt x="1326" y="2631"/>
                  </a:lnTo>
                  <a:lnTo>
                    <a:pt x="1458" y="2612"/>
                  </a:lnTo>
                  <a:lnTo>
                    <a:pt x="1572" y="2593"/>
                  </a:lnTo>
                  <a:lnTo>
                    <a:pt x="1704" y="2574"/>
                  </a:lnTo>
                  <a:lnTo>
                    <a:pt x="1818" y="2536"/>
                  </a:lnTo>
                  <a:lnTo>
                    <a:pt x="1931" y="2479"/>
                  </a:lnTo>
                  <a:lnTo>
                    <a:pt x="2045" y="2404"/>
                  </a:lnTo>
                  <a:lnTo>
                    <a:pt x="2139" y="2328"/>
                  </a:lnTo>
                  <a:lnTo>
                    <a:pt x="2234" y="2252"/>
                  </a:lnTo>
                  <a:lnTo>
                    <a:pt x="2310" y="2158"/>
                  </a:lnTo>
                  <a:lnTo>
                    <a:pt x="2385" y="2063"/>
                  </a:lnTo>
                  <a:lnTo>
                    <a:pt x="2461" y="1968"/>
                  </a:lnTo>
                  <a:lnTo>
                    <a:pt x="2518" y="1855"/>
                  </a:lnTo>
                  <a:lnTo>
                    <a:pt x="2556" y="1722"/>
                  </a:lnTo>
                  <a:lnTo>
                    <a:pt x="2593" y="1609"/>
                  </a:lnTo>
                  <a:lnTo>
                    <a:pt x="2612" y="1476"/>
                  </a:lnTo>
                  <a:lnTo>
                    <a:pt x="2631" y="1344"/>
                  </a:lnTo>
                  <a:lnTo>
                    <a:pt x="2631" y="1212"/>
                  </a:lnTo>
                  <a:lnTo>
                    <a:pt x="2612" y="1079"/>
                  </a:lnTo>
                  <a:lnTo>
                    <a:pt x="2574" y="966"/>
                  </a:lnTo>
                  <a:lnTo>
                    <a:pt x="2537" y="833"/>
                  </a:lnTo>
                  <a:lnTo>
                    <a:pt x="2480" y="720"/>
                  </a:lnTo>
                  <a:lnTo>
                    <a:pt x="2423" y="606"/>
                  </a:lnTo>
                  <a:lnTo>
                    <a:pt x="2347" y="511"/>
                  </a:lnTo>
                  <a:lnTo>
                    <a:pt x="2272" y="417"/>
                  </a:lnTo>
                  <a:lnTo>
                    <a:pt x="2177" y="322"/>
                  </a:lnTo>
                  <a:lnTo>
                    <a:pt x="2082" y="246"/>
                  </a:lnTo>
                  <a:lnTo>
                    <a:pt x="1969" y="190"/>
                  </a:lnTo>
                  <a:lnTo>
                    <a:pt x="1855" y="114"/>
                  </a:lnTo>
                  <a:lnTo>
                    <a:pt x="1742" y="76"/>
                  </a:lnTo>
                  <a:lnTo>
                    <a:pt x="1609" y="38"/>
                  </a:lnTo>
                  <a:lnTo>
                    <a:pt x="1477" y="19"/>
                  </a:lnTo>
                  <a:lnTo>
                    <a:pt x="1344"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5" name="Google Shape;2092;p27">
              <a:extLst>
                <a:ext uri="{FF2B5EF4-FFF2-40B4-BE49-F238E27FC236}">
                  <a16:creationId xmlns:a16="http://schemas.microsoft.com/office/drawing/2014/main" id="{B97A43E1-063C-CBFF-481A-9F588F3557A3}"/>
                </a:ext>
              </a:extLst>
            </p:cNvPr>
            <p:cNvSpPr/>
            <p:nvPr/>
          </p:nvSpPr>
          <p:spPr>
            <a:xfrm>
              <a:off x="6533337" y="3724790"/>
              <a:ext cx="73643" cy="73615"/>
            </a:xfrm>
            <a:custGeom>
              <a:avLst/>
              <a:gdLst/>
              <a:ahLst/>
              <a:cxnLst/>
              <a:rect l="l" t="t" r="r" b="b"/>
              <a:pathLst>
                <a:path w="2632" h="2631" fill="none" extrusionOk="0">
                  <a:moveTo>
                    <a:pt x="1326" y="0"/>
                  </a:moveTo>
                  <a:lnTo>
                    <a:pt x="1326" y="0"/>
                  </a:lnTo>
                  <a:lnTo>
                    <a:pt x="1193" y="19"/>
                  </a:lnTo>
                  <a:lnTo>
                    <a:pt x="1061" y="38"/>
                  </a:lnTo>
                  <a:lnTo>
                    <a:pt x="928" y="57"/>
                  </a:lnTo>
                  <a:lnTo>
                    <a:pt x="815" y="114"/>
                  </a:lnTo>
                  <a:lnTo>
                    <a:pt x="701" y="171"/>
                  </a:lnTo>
                  <a:lnTo>
                    <a:pt x="607" y="228"/>
                  </a:lnTo>
                  <a:lnTo>
                    <a:pt x="493" y="303"/>
                  </a:lnTo>
                  <a:lnTo>
                    <a:pt x="398" y="379"/>
                  </a:lnTo>
                  <a:lnTo>
                    <a:pt x="323" y="474"/>
                  </a:lnTo>
                  <a:lnTo>
                    <a:pt x="247" y="568"/>
                  </a:lnTo>
                  <a:lnTo>
                    <a:pt x="171" y="682"/>
                  </a:lnTo>
                  <a:lnTo>
                    <a:pt x="115" y="795"/>
                  </a:lnTo>
                  <a:lnTo>
                    <a:pt x="77" y="909"/>
                  </a:lnTo>
                  <a:lnTo>
                    <a:pt x="39" y="1022"/>
                  </a:lnTo>
                  <a:lnTo>
                    <a:pt x="20" y="1155"/>
                  </a:lnTo>
                  <a:lnTo>
                    <a:pt x="1" y="1287"/>
                  </a:lnTo>
                  <a:lnTo>
                    <a:pt x="1" y="1287"/>
                  </a:lnTo>
                  <a:lnTo>
                    <a:pt x="20" y="1420"/>
                  </a:lnTo>
                  <a:lnTo>
                    <a:pt x="39" y="1552"/>
                  </a:lnTo>
                  <a:lnTo>
                    <a:pt x="58" y="1685"/>
                  </a:lnTo>
                  <a:lnTo>
                    <a:pt x="96" y="1798"/>
                  </a:lnTo>
                  <a:lnTo>
                    <a:pt x="152" y="1912"/>
                  </a:lnTo>
                  <a:lnTo>
                    <a:pt x="209" y="2025"/>
                  </a:lnTo>
                  <a:lnTo>
                    <a:pt x="285" y="2120"/>
                  </a:lnTo>
                  <a:lnTo>
                    <a:pt x="379" y="2214"/>
                  </a:lnTo>
                  <a:lnTo>
                    <a:pt x="455" y="2309"/>
                  </a:lnTo>
                  <a:lnTo>
                    <a:pt x="569" y="2385"/>
                  </a:lnTo>
                  <a:lnTo>
                    <a:pt x="663" y="2460"/>
                  </a:lnTo>
                  <a:lnTo>
                    <a:pt x="777" y="2517"/>
                  </a:lnTo>
                  <a:lnTo>
                    <a:pt x="909" y="2555"/>
                  </a:lnTo>
                  <a:lnTo>
                    <a:pt x="1023" y="2593"/>
                  </a:lnTo>
                  <a:lnTo>
                    <a:pt x="1155" y="2612"/>
                  </a:lnTo>
                  <a:lnTo>
                    <a:pt x="1288" y="2631"/>
                  </a:lnTo>
                  <a:lnTo>
                    <a:pt x="1288" y="2631"/>
                  </a:lnTo>
                  <a:lnTo>
                    <a:pt x="1326" y="2631"/>
                  </a:lnTo>
                  <a:lnTo>
                    <a:pt x="1326" y="2631"/>
                  </a:lnTo>
                  <a:lnTo>
                    <a:pt x="1458" y="2612"/>
                  </a:lnTo>
                  <a:lnTo>
                    <a:pt x="1572" y="2593"/>
                  </a:lnTo>
                  <a:lnTo>
                    <a:pt x="1704" y="2574"/>
                  </a:lnTo>
                  <a:lnTo>
                    <a:pt x="1818" y="2536"/>
                  </a:lnTo>
                  <a:lnTo>
                    <a:pt x="1931" y="2479"/>
                  </a:lnTo>
                  <a:lnTo>
                    <a:pt x="2045" y="2404"/>
                  </a:lnTo>
                  <a:lnTo>
                    <a:pt x="2139" y="2328"/>
                  </a:lnTo>
                  <a:lnTo>
                    <a:pt x="2234" y="2252"/>
                  </a:lnTo>
                  <a:lnTo>
                    <a:pt x="2310" y="2158"/>
                  </a:lnTo>
                  <a:lnTo>
                    <a:pt x="2385" y="2063"/>
                  </a:lnTo>
                  <a:lnTo>
                    <a:pt x="2461" y="1968"/>
                  </a:lnTo>
                  <a:lnTo>
                    <a:pt x="2518" y="1855"/>
                  </a:lnTo>
                  <a:lnTo>
                    <a:pt x="2556" y="1722"/>
                  </a:lnTo>
                  <a:lnTo>
                    <a:pt x="2593" y="1609"/>
                  </a:lnTo>
                  <a:lnTo>
                    <a:pt x="2612" y="1476"/>
                  </a:lnTo>
                  <a:lnTo>
                    <a:pt x="2631" y="1344"/>
                  </a:lnTo>
                  <a:lnTo>
                    <a:pt x="2631" y="1344"/>
                  </a:lnTo>
                  <a:lnTo>
                    <a:pt x="2631" y="1212"/>
                  </a:lnTo>
                  <a:lnTo>
                    <a:pt x="2612" y="1079"/>
                  </a:lnTo>
                  <a:lnTo>
                    <a:pt x="2574" y="966"/>
                  </a:lnTo>
                  <a:lnTo>
                    <a:pt x="2537" y="833"/>
                  </a:lnTo>
                  <a:lnTo>
                    <a:pt x="2480" y="720"/>
                  </a:lnTo>
                  <a:lnTo>
                    <a:pt x="2423" y="606"/>
                  </a:lnTo>
                  <a:lnTo>
                    <a:pt x="2347" y="511"/>
                  </a:lnTo>
                  <a:lnTo>
                    <a:pt x="2272" y="417"/>
                  </a:lnTo>
                  <a:lnTo>
                    <a:pt x="2177" y="322"/>
                  </a:lnTo>
                  <a:lnTo>
                    <a:pt x="2082" y="246"/>
                  </a:lnTo>
                  <a:lnTo>
                    <a:pt x="1969" y="190"/>
                  </a:lnTo>
                  <a:lnTo>
                    <a:pt x="1855" y="114"/>
                  </a:lnTo>
                  <a:lnTo>
                    <a:pt x="1742" y="76"/>
                  </a:lnTo>
                  <a:lnTo>
                    <a:pt x="1609" y="38"/>
                  </a:lnTo>
                  <a:lnTo>
                    <a:pt x="1477" y="19"/>
                  </a:lnTo>
                  <a:lnTo>
                    <a:pt x="1344" y="0"/>
                  </a:lnTo>
                  <a:lnTo>
                    <a:pt x="1344" y="0"/>
                  </a:lnTo>
                  <a:lnTo>
                    <a:pt x="132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6" name="Google Shape;2093;p27">
              <a:extLst>
                <a:ext uri="{FF2B5EF4-FFF2-40B4-BE49-F238E27FC236}">
                  <a16:creationId xmlns:a16="http://schemas.microsoft.com/office/drawing/2014/main" id="{FCAF4925-48DF-19FA-F52E-9F099825C2AA}"/>
                </a:ext>
              </a:extLst>
            </p:cNvPr>
            <p:cNvSpPr/>
            <p:nvPr/>
          </p:nvSpPr>
          <p:spPr>
            <a:xfrm>
              <a:off x="6605889" y="3631615"/>
              <a:ext cx="73615" cy="73084"/>
            </a:xfrm>
            <a:custGeom>
              <a:avLst/>
              <a:gdLst/>
              <a:ahLst/>
              <a:cxnLst/>
              <a:rect l="l" t="t" r="r" b="b"/>
              <a:pathLst>
                <a:path w="2631" h="2612" extrusionOk="0">
                  <a:moveTo>
                    <a:pt x="1193" y="0"/>
                  </a:moveTo>
                  <a:lnTo>
                    <a:pt x="1060" y="19"/>
                  </a:lnTo>
                  <a:lnTo>
                    <a:pt x="928" y="57"/>
                  </a:lnTo>
                  <a:lnTo>
                    <a:pt x="814" y="95"/>
                  </a:lnTo>
                  <a:lnTo>
                    <a:pt x="701" y="151"/>
                  </a:lnTo>
                  <a:lnTo>
                    <a:pt x="587" y="208"/>
                  </a:lnTo>
                  <a:lnTo>
                    <a:pt x="492" y="284"/>
                  </a:lnTo>
                  <a:lnTo>
                    <a:pt x="398" y="379"/>
                  </a:lnTo>
                  <a:lnTo>
                    <a:pt x="322" y="454"/>
                  </a:lnTo>
                  <a:lnTo>
                    <a:pt x="246" y="568"/>
                  </a:lnTo>
                  <a:lnTo>
                    <a:pt x="171" y="662"/>
                  </a:lnTo>
                  <a:lnTo>
                    <a:pt x="114" y="776"/>
                  </a:lnTo>
                  <a:lnTo>
                    <a:pt x="76" y="889"/>
                  </a:lnTo>
                  <a:lnTo>
                    <a:pt x="38" y="1022"/>
                  </a:lnTo>
                  <a:lnTo>
                    <a:pt x="19" y="1154"/>
                  </a:lnTo>
                  <a:lnTo>
                    <a:pt x="0" y="1287"/>
                  </a:lnTo>
                  <a:lnTo>
                    <a:pt x="19" y="1419"/>
                  </a:lnTo>
                  <a:lnTo>
                    <a:pt x="38" y="1552"/>
                  </a:lnTo>
                  <a:lnTo>
                    <a:pt x="57" y="1665"/>
                  </a:lnTo>
                  <a:lnTo>
                    <a:pt x="95" y="1798"/>
                  </a:lnTo>
                  <a:lnTo>
                    <a:pt x="152" y="1911"/>
                  </a:lnTo>
                  <a:lnTo>
                    <a:pt x="209" y="2006"/>
                  </a:lnTo>
                  <a:lnTo>
                    <a:pt x="284" y="2119"/>
                  </a:lnTo>
                  <a:lnTo>
                    <a:pt x="379" y="2214"/>
                  </a:lnTo>
                  <a:lnTo>
                    <a:pt x="455" y="2309"/>
                  </a:lnTo>
                  <a:lnTo>
                    <a:pt x="568" y="2384"/>
                  </a:lnTo>
                  <a:lnTo>
                    <a:pt x="663" y="2441"/>
                  </a:lnTo>
                  <a:lnTo>
                    <a:pt x="776" y="2498"/>
                  </a:lnTo>
                  <a:lnTo>
                    <a:pt x="909" y="2555"/>
                  </a:lnTo>
                  <a:lnTo>
                    <a:pt x="1022" y="2593"/>
                  </a:lnTo>
                  <a:lnTo>
                    <a:pt x="1155" y="2611"/>
                  </a:lnTo>
                  <a:lnTo>
                    <a:pt x="1457" y="2611"/>
                  </a:lnTo>
                  <a:lnTo>
                    <a:pt x="1571" y="2593"/>
                  </a:lnTo>
                  <a:lnTo>
                    <a:pt x="1703" y="2555"/>
                  </a:lnTo>
                  <a:lnTo>
                    <a:pt x="1817" y="2517"/>
                  </a:lnTo>
                  <a:lnTo>
                    <a:pt x="1931" y="2460"/>
                  </a:lnTo>
                  <a:lnTo>
                    <a:pt x="2044" y="2403"/>
                  </a:lnTo>
                  <a:lnTo>
                    <a:pt x="2139" y="2328"/>
                  </a:lnTo>
                  <a:lnTo>
                    <a:pt x="2233" y="2252"/>
                  </a:lnTo>
                  <a:lnTo>
                    <a:pt x="2309" y="2157"/>
                  </a:lnTo>
                  <a:lnTo>
                    <a:pt x="2385" y="2063"/>
                  </a:lnTo>
                  <a:lnTo>
                    <a:pt x="2460" y="1949"/>
                  </a:lnTo>
                  <a:lnTo>
                    <a:pt x="2517" y="1836"/>
                  </a:lnTo>
                  <a:lnTo>
                    <a:pt x="2555" y="1722"/>
                  </a:lnTo>
                  <a:lnTo>
                    <a:pt x="2593" y="1590"/>
                  </a:lnTo>
                  <a:lnTo>
                    <a:pt x="2612" y="1476"/>
                  </a:lnTo>
                  <a:lnTo>
                    <a:pt x="2631" y="1344"/>
                  </a:lnTo>
                  <a:lnTo>
                    <a:pt x="2631" y="1211"/>
                  </a:lnTo>
                  <a:lnTo>
                    <a:pt x="2612" y="1079"/>
                  </a:lnTo>
                  <a:lnTo>
                    <a:pt x="2574" y="946"/>
                  </a:lnTo>
                  <a:lnTo>
                    <a:pt x="2536" y="833"/>
                  </a:lnTo>
                  <a:lnTo>
                    <a:pt x="2479" y="719"/>
                  </a:lnTo>
                  <a:lnTo>
                    <a:pt x="2422" y="606"/>
                  </a:lnTo>
                  <a:lnTo>
                    <a:pt x="2347" y="492"/>
                  </a:lnTo>
                  <a:lnTo>
                    <a:pt x="2271" y="397"/>
                  </a:lnTo>
                  <a:lnTo>
                    <a:pt x="2176" y="322"/>
                  </a:lnTo>
                  <a:lnTo>
                    <a:pt x="2082" y="246"/>
                  </a:lnTo>
                  <a:lnTo>
                    <a:pt x="1968" y="170"/>
                  </a:lnTo>
                  <a:lnTo>
                    <a:pt x="1855" y="114"/>
                  </a:lnTo>
                  <a:lnTo>
                    <a:pt x="1741" y="76"/>
                  </a:lnTo>
                  <a:lnTo>
                    <a:pt x="1609" y="38"/>
                  </a:lnTo>
                  <a:lnTo>
                    <a:pt x="1476"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7" name="Google Shape;2094;p27">
              <a:extLst>
                <a:ext uri="{FF2B5EF4-FFF2-40B4-BE49-F238E27FC236}">
                  <a16:creationId xmlns:a16="http://schemas.microsoft.com/office/drawing/2014/main" id="{4AC66DDE-52D3-BC03-4D52-F132DB37A1DB}"/>
                </a:ext>
              </a:extLst>
            </p:cNvPr>
            <p:cNvSpPr/>
            <p:nvPr/>
          </p:nvSpPr>
          <p:spPr>
            <a:xfrm>
              <a:off x="6605889" y="3631615"/>
              <a:ext cx="73615" cy="73084"/>
            </a:xfrm>
            <a:custGeom>
              <a:avLst/>
              <a:gdLst/>
              <a:ahLst/>
              <a:cxnLst/>
              <a:rect l="l" t="t" r="r" b="b"/>
              <a:pathLst>
                <a:path w="2631" h="2612" fill="none" extrusionOk="0">
                  <a:moveTo>
                    <a:pt x="1325" y="0"/>
                  </a:moveTo>
                  <a:lnTo>
                    <a:pt x="1325" y="0"/>
                  </a:lnTo>
                  <a:lnTo>
                    <a:pt x="1193" y="0"/>
                  </a:lnTo>
                  <a:lnTo>
                    <a:pt x="1060" y="19"/>
                  </a:lnTo>
                  <a:lnTo>
                    <a:pt x="928" y="57"/>
                  </a:lnTo>
                  <a:lnTo>
                    <a:pt x="814" y="95"/>
                  </a:lnTo>
                  <a:lnTo>
                    <a:pt x="701" y="151"/>
                  </a:lnTo>
                  <a:lnTo>
                    <a:pt x="587" y="208"/>
                  </a:lnTo>
                  <a:lnTo>
                    <a:pt x="492" y="284"/>
                  </a:lnTo>
                  <a:lnTo>
                    <a:pt x="398" y="379"/>
                  </a:lnTo>
                  <a:lnTo>
                    <a:pt x="322" y="454"/>
                  </a:lnTo>
                  <a:lnTo>
                    <a:pt x="246" y="568"/>
                  </a:lnTo>
                  <a:lnTo>
                    <a:pt x="171" y="662"/>
                  </a:lnTo>
                  <a:lnTo>
                    <a:pt x="114" y="776"/>
                  </a:lnTo>
                  <a:lnTo>
                    <a:pt x="76" y="889"/>
                  </a:lnTo>
                  <a:lnTo>
                    <a:pt x="38" y="1022"/>
                  </a:lnTo>
                  <a:lnTo>
                    <a:pt x="19" y="1154"/>
                  </a:lnTo>
                  <a:lnTo>
                    <a:pt x="0" y="1287"/>
                  </a:lnTo>
                  <a:lnTo>
                    <a:pt x="0" y="1287"/>
                  </a:lnTo>
                  <a:lnTo>
                    <a:pt x="19" y="1419"/>
                  </a:lnTo>
                  <a:lnTo>
                    <a:pt x="38" y="1552"/>
                  </a:lnTo>
                  <a:lnTo>
                    <a:pt x="57" y="1665"/>
                  </a:lnTo>
                  <a:lnTo>
                    <a:pt x="95" y="1798"/>
                  </a:lnTo>
                  <a:lnTo>
                    <a:pt x="152" y="1911"/>
                  </a:lnTo>
                  <a:lnTo>
                    <a:pt x="209" y="2006"/>
                  </a:lnTo>
                  <a:lnTo>
                    <a:pt x="284" y="2119"/>
                  </a:lnTo>
                  <a:lnTo>
                    <a:pt x="379" y="2214"/>
                  </a:lnTo>
                  <a:lnTo>
                    <a:pt x="455" y="2309"/>
                  </a:lnTo>
                  <a:lnTo>
                    <a:pt x="568" y="2384"/>
                  </a:lnTo>
                  <a:lnTo>
                    <a:pt x="663" y="2441"/>
                  </a:lnTo>
                  <a:lnTo>
                    <a:pt x="776" y="2498"/>
                  </a:lnTo>
                  <a:lnTo>
                    <a:pt x="909" y="2555"/>
                  </a:lnTo>
                  <a:lnTo>
                    <a:pt x="1022" y="2593"/>
                  </a:lnTo>
                  <a:lnTo>
                    <a:pt x="1155" y="2611"/>
                  </a:lnTo>
                  <a:lnTo>
                    <a:pt x="1287" y="2611"/>
                  </a:lnTo>
                  <a:lnTo>
                    <a:pt x="1287" y="2611"/>
                  </a:lnTo>
                  <a:lnTo>
                    <a:pt x="1325" y="2611"/>
                  </a:lnTo>
                  <a:lnTo>
                    <a:pt x="1325" y="2611"/>
                  </a:lnTo>
                  <a:lnTo>
                    <a:pt x="1457" y="2611"/>
                  </a:lnTo>
                  <a:lnTo>
                    <a:pt x="1571" y="2593"/>
                  </a:lnTo>
                  <a:lnTo>
                    <a:pt x="1703" y="2555"/>
                  </a:lnTo>
                  <a:lnTo>
                    <a:pt x="1817" y="2517"/>
                  </a:lnTo>
                  <a:lnTo>
                    <a:pt x="1931" y="2460"/>
                  </a:lnTo>
                  <a:lnTo>
                    <a:pt x="2044" y="2403"/>
                  </a:lnTo>
                  <a:lnTo>
                    <a:pt x="2139" y="2328"/>
                  </a:lnTo>
                  <a:lnTo>
                    <a:pt x="2233" y="2252"/>
                  </a:lnTo>
                  <a:lnTo>
                    <a:pt x="2309" y="2157"/>
                  </a:lnTo>
                  <a:lnTo>
                    <a:pt x="2385" y="2063"/>
                  </a:lnTo>
                  <a:lnTo>
                    <a:pt x="2460" y="1949"/>
                  </a:lnTo>
                  <a:lnTo>
                    <a:pt x="2517" y="1836"/>
                  </a:lnTo>
                  <a:lnTo>
                    <a:pt x="2555" y="1722"/>
                  </a:lnTo>
                  <a:lnTo>
                    <a:pt x="2593" y="1590"/>
                  </a:lnTo>
                  <a:lnTo>
                    <a:pt x="2612" y="1476"/>
                  </a:lnTo>
                  <a:lnTo>
                    <a:pt x="2631" y="1344"/>
                  </a:lnTo>
                  <a:lnTo>
                    <a:pt x="2631" y="1344"/>
                  </a:lnTo>
                  <a:lnTo>
                    <a:pt x="2631" y="1211"/>
                  </a:lnTo>
                  <a:lnTo>
                    <a:pt x="2612" y="1079"/>
                  </a:lnTo>
                  <a:lnTo>
                    <a:pt x="2574" y="946"/>
                  </a:lnTo>
                  <a:lnTo>
                    <a:pt x="2536" y="833"/>
                  </a:lnTo>
                  <a:lnTo>
                    <a:pt x="2479" y="719"/>
                  </a:lnTo>
                  <a:lnTo>
                    <a:pt x="2422" y="606"/>
                  </a:lnTo>
                  <a:lnTo>
                    <a:pt x="2347" y="492"/>
                  </a:lnTo>
                  <a:lnTo>
                    <a:pt x="2271" y="397"/>
                  </a:lnTo>
                  <a:lnTo>
                    <a:pt x="2176" y="322"/>
                  </a:lnTo>
                  <a:lnTo>
                    <a:pt x="2082" y="246"/>
                  </a:lnTo>
                  <a:lnTo>
                    <a:pt x="1968" y="170"/>
                  </a:lnTo>
                  <a:lnTo>
                    <a:pt x="1855" y="114"/>
                  </a:lnTo>
                  <a:lnTo>
                    <a:pt x="1741" y="76"/>
                  </a:lnTo>
                  <a:lnTo>
                    <a:pt x="1609" y="38"/>
                  </a:lnTo>
                  <a:lnTo>
                    <a:pt x="1476" y="0"/>
                  </a:lnTo>
                  <a:lnTo>
                    <a:pt x="1344" y="0"/>
                  </a:lnTo>
                  <a:lnTo>
                    <a:pt x="1344" y="0"/>
                  </a:lnTo>
                  <a:lnTo>
                    <a:pt x="132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8" name="Google Shape;2095;p27">
              <a:extLst>
                <a:ext uri="{FF2B5EF4-FFF2-40B4-BE49-F238E27FC236}">
                  <a16:creationId xmlns:a16="http://schemas.microsoft.com/office/drawing/2014/main" id="{B0E8CA6F-25B2-B1DD-71D5-DE93E11D0119}"/>
                </a:ext>
              </a:extLst>
            </p:cNvPr>
            <p:cNvSpPr/>
            <p:nvPr/>
          </p:nvSpPr>
          <p:spPr>
            <a:xfrm>
              <a:off x="6447577" y="3453183"/>
              <a:ext cx="73084" cy="73615"/>
            </a:xfrm>
            <a:custGeom>
              <a:avLst/>
              <a:gdLst/>
              <a:ahLst/>
              <a:cxnLst/>
              <a:rect l="l" t="t" r="r" b="b"/>
              <a:pathLst>
                <a:path w="2612" h="2631" extrusionOk="0">
                  <a:moveTo>
                    <a:pt x="1306" y="0"/>
                  </a:moveTo>
                  <a:lnTo>
                    <a:pt x="1174" y="19"/>
                  </a:lnTo>
                  <a:lnTo>
                    <a:pt x="1041" y="38"/>
                  </a:lnTo>
                  <a:lnTo>
                    <a:pt x="928" y="57"/>
                  </a:lnTo>
                  <a:lnTo>
                    <a:pt x="814" y="114"/>
                  </a:lnTo>
                  <a:lnTo>
                    <a:pt x="701" y="152"/>
                  </a:lnTo>
                  <a:lnTo>
                    <a:pt x="587" y="227"/>
                  </a:lnTo>
                  <a:lnTo>
                    <a:pt x="492" y="303"/>
                  </a:lnTo>
                  <a:lnTo>
                    <a:pt x="398" y="379"/>
                  </a:lnTo>
                  <a:lnTo>
                    <a:pt x="303" y="473"/>
                  </a:lnTo>
                  <a:lnTo>
                    <a:pt x="228" y="568"/>
                  </a:lnTo>
                  <a:lnTo>
                    <a:pt x="171" y="681"/>
                  </a:lnTo>
                  <a:lnTo>
                    <a:pt x="114" y="776"/>
                  </a:lnTo>
                  <a:lnTo>
                    <a:pt x="57" y="908"/>
                  </a:lnTo>
                  <a:lnTo>
                    <a:pt x="38" y="1022"/>
                  </a:lnTo>
                  <a:lnTo>
                    <a:pt x="1" y="1154"/>
                  </a:lnTo>
                  <a:lnTo>
                    <a:pt x="1" y="1287"/>
                  </a:lnTo>
                  <a:lnTo>
                    <a:pt x="1" y="1419"/>
                  </a:lnTo>
                  <a:lnTo>
                    <a:pt x="19" y="1552"/>
                  </a:lnTo>
                  <a:lnTo>
                    <a:pt x="57" y="1684"/>
                  </a:lnTo>
                  <a:lnTo>
                    <a:pt x="95" y="1798"/>
                  </a:lnTo>
                  <a:lnTo>
                    <a:pt x="152" y="1911"/>
                  </a:lnTo>
                  <a:lnTo>
                    <a:pt x="209" y="2025"/>
                  </a:lnTo>
                  <a:lnTo>
                    <a:pt x="284" y="2119"/>
                  </a:lnTo>
                  <a:lnTo>
                    <a:pt x="360" y="2214"/>
                  </a:lnTo>
                  <a:lnTo>
                    <a:pt x="455" y="2309"/>
                  </a:lnTo>
                  <a:lnTo>
                    <a:pt x="549" y="2384"/>
                  </a:lnTo>
                  <a:lnTo>
                    <a:pt x="663" y="2460"/>
                  </a:lnTo>
                  <a:lnTo>
                    <a:pt x="776" y="2517"/>
                  </a:lnTo>
                  <a:lnTo>
                    <a:pt x="890" y="2555"/>
                  </a:lnTo>
                  <a:lnTo>
                    <a:pt x="1022" y="2593"/>
                  </a:lnTo>
                  <a:lnTo>
                    <a:pt x="1136" y="2611"/>
                  </a:lnTo>
                  <a:lnTo>
                    <a:pt x="1287" y="2630"/>
                  </a:lnTo>
                  <a:lnTo>
                    <a:pt x="1306" y="2630"/>
                  </a:lnTo>
                  <a:lnTo>
                    <a:pt x="1439" y="2611"/>
                  </a:lnTo>
                  <a:lnTo>
                    <a:pt x="1571" y="2593"/>
                  </a:lnTo>
                  <a:lnTo>
                    <a:pt x="1685" y="2574"/>
                  </a:lnTo>
                  <a:lnTo>
                    <a:pt x="1817" y="2517"/>
                  </a:lnTo>
                  <a:lnTo>
                    <a:pt x="1931" y="2479"/>
                  </a:lnTo>
                  <a:lnTo>
                    <a:pt x="2025" y="2403"/>
                  </a:lnTo>
                  <a:lnTo>
                    <a:pt x="2139" y="2328"/>
                  </a:lnTo>
                  <a:lnTo>
                    <a:pt x="2214" y="2252"/>
                  </a:lnTo>
                  <a:lnTo>
                    <a:pt x="2309" y="2157"/>
                  </a:lnTo>
                  <a:lnTo>
                    <a:pt x="2385" y="2063"/>
                  </a:lnTo>
                  <a:lnTo>
                    <a:pt x="2442" y="1949"/>
                  </a:lnTo>
                  <a:lnTo>
                    <a:pt x="2498" y="1836"/>
                  </a:lnTo>
                  <a:lnTo>
                    <a:pt x="2555" y="1722"/>
                  </a:lnTo>
                  <a:lnTo>
                    <a:pt x="2593" y="1609"/>
                  </a:lnTo>
                  <a:lnTo>
                    <a:pt x="2612" y="1476"/>
                  </a:lnTo>
                  <a:lnTo>
                    <a:pt x="2612" y="1344"/>
                  </a:lnTo>
                  <a:lnTo>
                    <a:pt x="2612" y="1211"/>
                  </a:lnTo>
                  <a:lnTo>
                    <a:pt x="2593" y="1079"/>
                  </a:lnTo>
                  <a:lnTo>
                    <a:pt x="2574" y="946"/>
                  </a:lnTo>
                  <a:lnTo>
                    <a:pt x="2517" y="833"/>
                  </a:lnTo>
                  <a:lnTo>
                    <a:pt x="2479" y="719"/>
                  </a:lnTo>
                  <a:lnTo>
                    <a:pt x="2404" y="606"/>
                  </a:lnTo>
                  <a:lnTo>
                    <a:pt x="2328" y="511"/>
                  </a:lnTo>
                  <a:lnTo>
                    <a:pt x="2252" y="416"/>
                  </a:lnTo>
                  <a:lnTo>
                    <a:pt x="2158" y="322"/>
                  </a:lnTo>
                  <a:lnTo>
                    <a:pt x="2063" y="246"/>
                  </a:lnTo>
                  <a:lnTo>
                    <a:pt x="1950" y="170"/>
                  </a:lnTo>
                  <a:lnTo>
                    <a:pt x="1836" y="114"/>
                  </a:lnTo>
                  <a:lnTo>
                    <a:pt x="1722" y="76"/>
                  </a:lnTo>
                  <a:lnTo>
                    <a:pt x="1609" y="38"/>
                  </a:lnTo>
                  <a:lnTo>
                    <a:pt x="1476" y="19"/>
                  </a:lnTo>
                  <a:lnTo>
                    <a:pt x="1344"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9" name="Google Shape;2096;p27">
              <a:extLst>
                <a:ext uri="{FF2B5EF4-FFF2-40B4-BE49-F238E27FC236}">
                  <a16:creationId xmlns:a16="http://schemas.microsoft.com/office/drawing/2014/main" id="{6B808547-FB57-0CC8-C89C-F9E22C486103}"/>
                </a:ext>
              </a:extLst>
            </p:cNvPr>
            <p:cNvSpPr/>
            <p:nvPr/>
          </p:nvSpPr>
          <p:spPr>
            <a:xfrm>
              <a:off x="6447577" y="3453183"/>
              <a:ext cx="73084" cy="73615"/>
            </a:xfrm>
            <a:custGeom>
              <a:avLst/>
              <a:gdLst/>
              <a:ahLst/>
              <a:cxnLst/>
              <a:rect l="l" t="t" r="r" b="b"/>
              <a:pathLst>
                <a:path w="2612" h="2631" fill="none" extrusionOk="0">
                  <a:moveTo>
                    <a:pt x="1306" y="0"/>
                  </a:moveTo>
                  <a:lnTo>
                    <a:pt x="1306" y="0"/>
                  </a:lnTo>
                  <a:lnTo>
                    <a:pt x="1174" y="19"/>
                  </a:lnTo>
                  <a:lnTo>
                    <a:pt x="1041" y="38"/>
                  </a:lnTo>
                  <a:lnTo>
                    <a:pt x="928" y="57"/>
                  </a:lnTo>
                  <a:lnTo>
                    <a:pt x="814" y="114"/>
                  </a:lnTo>
                  <a:lnTo>
                    <a:pt x="701" y="152"/>
                  </a:lnTo>
                  <a:lnTo>
                    <a:pt x="587" y="227"/>
                  </a:lnTo>
                  <a:lnTo>
                    <a:pt x="492" y="303"/>
                  </a:lnTo>
                  <a:lnTo>
                    <a:pt x="398" y="379"/>
                  </a:lnTo>
                  <a:lnTo>
                    <a:pt x="303" y="473"/>
                  </a:lnTo>
                  <a:lnTo>
                    <a:pt x="228" y="568"/>
                  </a:lnTo>
                  <a:lnTo>
                    <a:pt x="171" y="681"/>
                  </a:lnTo>
                  <a:lnTo>
                    <a:pt x="114" y="776"/>
                  </a:lnTo>
                  <a:lnTo>
                    <a:pt x="57" y="908"/>
                  </a:lnTo>
                  <a:lnTo>
                    <a:pt x="38" y="1022"/>
                  </a:lnTo>
                  <a:lnTo>
                    <a:pt x="1" y="1154"/>
                  </a:lnTo>
                  <a:lnTo>
                    <a:pt x="1" y="1287"/>
                  </a:lnTo>
                  <a:lnTo>
                    <a:pt x="1" y="1287"/>
                  </a:lnTo>
                  <a:lnTo>
                    <a:pt x="1" y="1419"/>
                  </a:lnTo>
                  <a:lnTo>
                    <a:pt x="19" y="1552"/>
                  </a:lnTo>
                  <a:lnTo>
                    <a:pt x="57" y="1684"/>
                  </a:lnTo>
                  <a:lnTo>
                    <a:pt x="95" y="1798"/>
                  </a:lnTo>
                  <a:lnTo>
                    <a:pt x="152" y="1911"/>
                  </a:lnTo>
                  <a:lnTo>
                    <a:pt x="209" y="2025"/>
                  </a:lnTo>
                  <a:lnTo>
                    <a:pt x="284" y="2119"/>
                  </a:lnTo>
                  <a:lnTo>
                    <a:pt x="360" y="2214"/>
                  </a:lnTo>
                  <a:lnTo>
                    <a:pt x="455" y="2309"/>
                  </a:lnTo>
                  <a:lnTo>
                    <a:pt x="549" y="2384"/>
                  </a:lnTo>
                  <a:lnTo>
                    <a:pt x="663" y="2460"/>
                  </a:lnTo>
                  <a:lnTo>
                    <a:pt x="776" y="2517"/>
                  </a:lnTo>
                  <a:lnTo>
                    <a:pt x="890" y="2555"/>
                  </a:lnTo>
                  <a:lnTo>
                    <a:pt x="1022" y="2593"/>
                  </a:lnTo>
                  <a:lnTo>
                    <a:pt x="1136" y="2611"/>
                  </a:lnTo>
                  <a:lnTo>
                    <a:pt x="1287" y="2630"/>
                  </a:lnTo>
                  <a:lnTo>
                    <a:pt x="1287" y="2630"/>
                  </a:lnTo>
                  <a:lnTo>
                    <a:pt x="1306" y="2630"/>
                  </a:lnTo>
                  <a:lnTo>
                    <a:pt x="1306" y="2630"/>
                  </a:lnTo>
                  <a:lnTo>
                    <a:pt x="1439" y="2611"/>
                  </a:lnTo>
                  <a:lnTo>
                    <a:pt x="1571" y="2593"/>
                  </a:lnTo>
                  <a:lnTo>
                    <a:pt x="1685" y="2574"/>
                  </a:lnTo>
                  <a:lnTo>
                    <a:pt x="1817" y="2517"/>
                  </a:lnTo>
                  <a:lnTo>
                    <a:pt x="1931" y="2479"/>
                  </a:lnTo>
                  <a:lnTo>
                    <a:pt x="2025" y="2403"/>
                  </a:lnTo>
                  <a:lnTo>
                    <a:pt x="2139" y="2328"/>
                  </a:lnTo>
                  <a:lnTo>
                    <a:pt x="2214" y="2252"/>
                  </a:lnTo>
                  <a:lnTo>
                    <a:pt x="2309" y="2157"/>
                  </a:lnTo>
                  <a:lnTo>
                    <a:pt x="2385" y="2063"/>
                  </a:lnTo>
                  <a:lnTo>
                    <a:pt x="2442" y="1949"/>
                  </a:lnTo>
                  <a:lnTo>
                    <a:pt x="2498" y="1836"/>
                  </a:lnTo>
                  <a:lnTo>
                    <a:pt x="2555" y="1722"/>
                  </a:lnTo>
                  <a:lnTo>
                    <a:pt x="2593" y="1609"/>
                  </a:lnTo>
                  <a:lnTo>
                    <a:pt x="2612" y="1476"/>
                  </a:lnTo>
                  <a:lnTo>
                    <a:pt x="2612" y="1344"/>
                  </a:lnTo>
                  <a:lnTo>
                    <a:pt x="2612" y="1344"/>
                  </a:lnTo>
                  <a:lnTo>
                    <a:pt x="2612" y="1211"/>
                  </a:lnTo>
                  <a:lnTo>
                    <a:pt x="2593" y="1079"/>
                  </a:lnTo>
                  <a:lnTo>
                    <a:pt x="2574" y="946"/>
                  </a:lnTo>
                  <a:lnTo>
                    <a:pt x="2517" y="833"/>
                  </a:lnTo>
                  <a:lnTo>
                    <a:pt x="2479" y="719"/>
                  </a:lnTo>
                  <a:lnTo>
                    <a:pt x="2404" y="606"/>
                  </a:lnTo>
                  <a:lnTo>
                    <a:pt x="2328" y="511"/>
                  </a:lnTo>
                  <a:lnTo>
                    <a:pt x="2252" y="416"/>
                  </a:lnTo>
                  <a:lnTo>
                    <a:pt x="2158" y="322"/>
                  </a:lnTo>
                  <a:lnTo>
                    <a:pt x="2063" y="246"/>
                  </a:lnTo>
                  <a:lnTo>
                    <a:pt x="1950" y="170"/>
                  </a:lnTo>
                  <a:lnTo>
                    <a:pt x="1836" y="114"/>
                  </a:lnTo>
                  <a:lnTo>
                    <a:pt x="1722" y="76"/>
                  </a:lnTo>
                  <a:lnTo>
                    <a:pt x="1609" y="38"/>
                  </a:lnTo>
                  <a:lnTo>
                    <a:pt x="1476" y="19"/>
                  </a:lnTo>
                  <a:lnTo>
                    <a:pt x="1344" y="0"/>
                  </a:lnTo>
                  <a:lnTo>
                    <a:pt x="1344" y="0"/>
                  </a:lnTo>
                  <a:lnTo>
                    <a:pt x="130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0" name="Google Shape;2097;p27">
              <a:extLst>
                <a:ext uri="{FF2B5EF4-FFF2-40B4-BE49-F238E27FC236}">
                  <a16:creationId xmlns:a16="http://schemas.microsoft.com/office/drawing/2014/main" id="{2813B9B2-199F-33A4-525B-E157DA5BE399}"/>
                </a:ext>
              </a:extLst>
            </p:cNvPr>
            <p:cNvSpPr/>
            <p:nvPr/>
          </p:nvSpPr>
          <p:spPr>
            <a:xfrm>
              <a:off x="6450235" y="3858732"/>
              <a:ext cx="73084" cy="73112"/>
            </a:xfrm>
            <a:custGeom>
              <a:avLst/>
              <a:gdLst/>
              <a:ahLst/>
              <a:cxnLst/>
              <a:rect l="l" t="t" r="r" b="b"/>
              <a:pathLst>
                <a:path w="2612" h="2613" extrusionOk="0">
                  <a:moveTo>
                    <a:pt x="1173" y="1"/>
                  </a:moveTo>
                  <a:lnTo>
                    <a:pt x="1041" y="20"/>
                  </a:lnTo>
                  <a:lnTo>
                    <a:pt x="927" y="58"/>
                  </a:lnTo>
                  <a:lnTo>
                    <a:pt x="814" y="96"/>
                  </a:lnTo>
                  <a:lnTo>
                    <a:pt x="700" y="152"/>
                  </a:lnTo>
                  <a:lnTo>
                    <a:pt x="587" y="209"/>
                  </a:lnTo>
                  <a:lnTo>
                    <a:pt x="492" y="285"/>
                  </a:lnTo>
                  <a:lnTo>
                    <a:pt x="397" y="360"/>
                  </a:lnTo>
                  <a:lnTo>
                    <a:pt x="303" y="455"/>
                  </a:lnTo>
                  <a:lnTo>
                    <a:pt x="227" y="550"/>
                  </a:lnTo>
                  <a:lnTo>
                    <a:pt x="170" y="663"/>
                  </a:lnTo>
                  <a:lnTo>
                    <a:pt x="114" y="777"/>
                  </a:lnTo>
                  <a:lnTo>
                    <a:pt x="57" y="890"/>
                  </a:lnTo>
                  <a:lnTo>
                    <a:pt x="38" y="1023"/>
                  </a:lnTo>
                  <a:lnTo>
                    <a:pt x="0" y="1136"/>
                  </a:lnTo>
                  <a:lnTo>
                    <a:pt x="0" y="1269"/>
                  </a:lnTo>
                  <a:lnTo>
                    <a:pt x="0" y="1401"/>
                  </a:lnTo>
                  <a:lnTo>
                    <a:pt x="19" y="1534"/>
                  </a:lnTo>
                  <a:lnTo>
                    <a:pt x="57" y="1666"/>
                  </a:lnTo>
                  <a:lnTo>
                    <a:pt x="95" y="1780"/>
                  </a:lnTo>
                  <a:lnTo>
                    <a:pt x="151" y="1893"/>
                  </a:lnTo>
                  <a:lnTo>
                    <a:pt x="208" y="2007"/>
                  </a:lnTo>
                  <a:lnTo>
                    <a:pt x="284" y="2120"/>
                  </a:lnTo>
                  <a:lnTo>
                    <a:pt x="360" y="2215"/>
                  </a:lnTo>
                  <a:lnTo>
                    <a:pt x="454" y="2291"/>
                  </a:lnTo>
                  <a:lnTo>
                    <a:pt x="549" y="2366"/>
                  </a:lnTo>
                  <a:lnTo>
                    <a:pt x="662" y="2442"/>
                  </a:lnTo>
                  <a:lnTo>
                    <a:pt x="776" y="2499"/>
                  </a:lnTo>
                  <a:lnTo>
                    <a:pt x="889" y="2537"/>
                  </a:lnTo>
                  <a:lnTo>
                    <a:pt x="1022" y="2574"/>
                  </a:lnTo>
                  <a:lnTo>
                    <a:pt x="1154" y="2593"/>
                  </a:lnTo>
                  <a:lnTo>
                    <a:pt x="1287" y="2612"/>
                  </a:lnTo>
                  <a:lnTo>
                    <a:pt x="1438" y="2612"/>
                  </a:lnTo>
                  <a:lnTo>
                    <a:pt x="1571" y="2593"/>
                  </a:lnTo>
                  <a:lnTo>
                    <a:pt x="1684" y="2556"/>
                  </a:lnTo>
                  <a:lnTo>
                    <a:pt x="1817" y="2518"/>
                  </a:lnTo>
                  <a:lnTo>
                    <a:pt x="1930" y="2461"/>
                  </a:lnTo>
                  <a:lnTo>
                    <a:pt x="2025" y="2404"/>
                  </a:lnTo>
                  <a:lnTo>
                    <a:pt x="2138" y="2328"/>
                  </a:lnTo>
                  <a:lnTo>
                    <a:pt x="2214" y="2234"/>
                  </a:lnTo>
                  <a:lnTo>
                    <a:pt x="2309" y="2158"/>
                  </a:lnTo>
                  <a:lnTo>
                    <a:pt x="2384" y="2045"/>
                  </a:lnTo>
                  <a:lnTo>
                    <a:pt x="2441" y="1950"/>
                  </a:lnTo>
                  <a:lnTo>
                    <a:pt x="2498" y="1836"/>
                  </a:lnTo>
                  <a:lnTo>
                    <a:pt x="2555" y="1723"/>
                  </a:lnTo>
                  <a:lnTo>
                    <a:pt x="2593" y="1590"/>
                  </a:lnTo>
                  <a:lnTo>
                    <a:pt x="2611" y="1458"/>
                  </a:lnTo>
                  <a:lnTo>
                    <a:pt x="2611" y="1326"/>
                  </a:lnTo>
                  <a:lnTo>
                    <a:pt x="2611" y="1193"/>
                  </a:lnTo>
                  <a:lnTo>
                    <a:pt x="2593" y="1061"/>
                  </a:lnTo>
                  <a:lnTo>
                    <a:pt x="2574" y="947"/>
                  </a:lnTo>
                  <a:lnTo>
                    <a:pt x="2536" y="815"/>
                  </a:lnTo>
                  <a:lnTo>
                    <a:pt x="2479" y="701"/>
                  </a:lnTo>
                  <a:lnTo>
                    <a:pt x="2403" y="588"/>
                  </a:lnTo>
                  <a:lnTo>
                    <a:pt x="2347" y="493"/>
                  </a:lnTo>
                  <a:lnTo>
                    <a:pt x="2252" y="398"/>
                  </a:lnTo>
                  <a:lnTo>
                    <a:pt x="2157" y="304"/>
                  </a:lnTo>
                  <a:lnTo>
                    <a:pt x="2063" y="228"/>
                  </a:lnTo>
                  <a:lnTo>
                    <a:pt x="1968" y="171"/>
                  </a:lnTo>
                  <a:lnTo>
                    <a:pt x="1855" y="114"/>
                  </a:lnTo>
                  <a:lnTo>
                    <a:pt x="1722" y="58"/>
                  </a:lnTo>
                  <a:lnTo>
                    <a:pt x="1609" y="20"/>
                  </a:lnTo>
                  <a:lnTo>
                    <a:pt x="1476"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1" name="Google Shape;2098;p27">
              <a:extLst>
                <a:ext uri="{FF2B5EF4-FFF2-40B4-BE49-F238E27FC236}">
                  <a16:creationId xmlns:a16="http://schemas.microsoft.com/office/drawing/2014/main" id="{6AF362CC-B62F-2A32-6577-0607E646203C}"/>
                </a:ext>
              </a:extLst>
            </p:cNvPr>
            <p:cNvSpPr/>
            <p:nvPr/>
          </p:nvSpPr>
          <p:spPr>
            <a:xfrm>
              <a:off x="6450235" y="3858732"/>
              <a:ext cx="73084" cy="73112"/>
            </a:xfrm>
            <a:custGeom>
              <a:avLst/>
              <a:gdLst/>
              <a:ahLst/>
              <a:cxnLst/>
              <a:rect l="l" t="t" r="r" b="b"/>
              <a:pathLst>
                <a:path w="2612" h="2613" fill="none" extrusionOk="0">
                  <a:moveTo>
                    <a:pt x="1306" y="1"/>
                  </a:moveTo>
                  <a:lnTo>
                    <a:pt x="1306" y="1"/>
                  </a:lnTo>
                  <a:lnTo>
                    <a:pt x="1173" y="1"/>
                  </a:lnTo>
                  <a:lnTo>
                    <a:pt x="1041" y="20"/>
                  </a:lnTo>
                  <a:lnTo>
                    <a:pt x="927" y="58"/>
                  </a:lnTo>
                  <a:lnTo>
                    <a:pt x="814" y="96"/>
                  </a:lnTo>
                  <a:lnTo>
                    <a:pt x="700" y="152"/>
                  </a:lnTo>
                  <a:lnTo>
                    <a:pt x="587" y="209"/>
                  </a:lnTo>
                  <a:lnTo>
                    <a:pt x="492" y="285"/>
                  </a:lnTo>
                  <a:lnTo>
                    <a:pt x="397" y="360"/>
                  </a:lnTo>
                  <a:lnTo>
                    <a:pt x="303" y="455"/>
                  </a:lnTo>
                  <a:lnTo>
                    <a:pt x="227" y="550"/>
                  </a:lnTo>
                  <a:lnTo>
                    <a:pt x="170" y="663"/>
                  </a:lnTo>
                  <a:lnTo>
                    <a:pt x="114" y="777"/>
                  </a:lnTo>
                  <a:lnTo>
                    <a:pt x="57" y="890"/>
                  </a:lnTo>
                  <a:lnTo>
                    <a:pt x="38" y="1023"/>
                  </a:lnTo>
                  <a:lnTo>
                    <a:pt x="0" y="1136"/>
                  </a:lnTo>
                  <a:lnTo>
                    <a:pt x="0" y="1269"/>
                  </a:lnTo>
                  <a:lnTo>
                    <a:pt x="0" y="1269"/>
                  </a:lnTo>
                  <a:lnTo>
                    <a:pt x="0" y="1401"/>
                  </a:lnTo>
                  <a:lnTo>
                    <a:pt x="19" y="1534"/>
                  </a:lnTo>
                  <a:lnTo>
                    <a:pt x="57" y="1666"/>
                  </a:lnTo>
                  <a:lnTo>
                    <a:pt x="95" y="1780"/>
                  </a:lnTo>
                  <a:lnTo>
                    <a:pt x="151" y="1893"/>
                  </a:lnTo>
                  <a:lnTo>
                    <a:pt x="208" y="2007"/>
                  </a:lnTo>
                  <a:lnTo>
                    <a:pt x="284" y="2120"/>
                  </a:lnTo>
                  <a:lnTo>
                    <a:pt x="360" y="2215"/>
                  </a:lnTo>
                  <a:lnTo>
                    <a:pt x="454" y="2291"/>
                  </a:lnTo>
                  <a:lnTo>
                    <a:pt x="549" y="2366"/>
                  </a:lnTo>
                  <a:lnTo>
                    <a:pt x="662" y="2442"/>
                  </a:lnTo>
                  <a:lnTo>
                    <a:pt x="776" y="2499"/>
                  </a:lnTo>
                  <a:lnTo>
                    <a:pt x="889" y="2537"/>
                  </a:lnTo>
                  <a:lnTo>
                    <a:pt x="1022" y="2574"/>
                  </a:lnTo>
                  <a:lnTo>
                    <a:pt x="1154" y="2593"/>
                  </a:lnTo>
                  <a:lnTo>
                    <a:pt x="1287" y="2612"/>
                  </a:lnTo>
                  <a:lnTo>
                    <a:pt x="1287" y="2612"/>
                  </a:lnTo>
                  <a:lnTo>
                    <a:pt x="1306" y="2612"/>
                  </a:lnTo>
                  <a:lnTo>
                    <a:pt x="1306" y="2612"/>
                  </a:lnTo>
                  <a:lnTo>
                    <a:pt x="1438" y="2612"/>
                  </a:lnTo>
                  <a:lnTo>
                    <a:pt x="1571" y="2593"/>
                  </a:lnTo>
                  <a:lnTo>
                    <a:pt x="1684" y="2556"/>
                  </a:lnTo>
                  <a:lnTo>
                    <a:pt x="1817" y="2518"/>
                  </a:lnTo>
                  <a:lnTo>
                    <a:pt x="1930" y="2461"/>
                  </a:lnTo>
                  <a:lnTo>
                    <a:pt x="2025" y="2404"/>
                  </a:lnTo>
                  <a:lnTo>
                    <a:pt x="2138" y="2328"/>
                  </a:lnTo>
                  <a:lnTo>
                    <a:pt x="2214" y="2234"/>
                  </a:lnTo>
                  <a:lnTo>
                    <a:pt x="2309" y="2158"/>
                  </a:lnTo>
                  <a:lnTo>
                    <a:pt x="2384" y="2045"/>
                  </a:lnTo>
                  <a:lnTo>
                    <a:pt x="2441" y="1950"/>
                  </a:lnTo>
                  <a:lnTo>
                    <a:pt x="2498" y="1836"/>
                  </a:lnTo>
                  <a:lnTo>
                    <a:pt x="2555" y="1723"/>
                  </a:lnTo>
                  <a:lnTo>
                    <a:pt x="2593" y="1590"/>
                  </a:lnTo>
                  <a:lnTo>
                    <a:pt x="2611" y="1458"/>
                  </a:lnTo>
                  <a:lnTo>
                    <a:pt x="2611" y="1326"/>
                  </a:lnTo>
                  <a:lnTo>
                    <a:pt x="2611" y="1326"/>
                  </a:lnTo>
                  <a:lnTo>
                    <a:pt x="2611" y="1193"/>
                  </a:lnTo>
                  <a:lnTo>
                    <a:pt x="2593" y="1061"/>
                  </a:lnTo>
                  <a:lnTo>
                    <a:pt x="2574" y="947"/>
                  </a:lnTo>
                  <a:lnTo>
                    <a:pt x="2536" y="815"/>
                  </a:lnTo>
                  <a:lnTo>
                    <a:pt x="2479" y="701"/>
                  </a:lnTo>
                  <a:lnTo>
                    <a:pt x="2403" y="588"/>
                  </a:lnTo>
                  <a:lnTo>
                    <a:pt x="2347" y="493"/>
                  </a:lnTo>
                  <a:lnTo>
                    <a:pt x="2252" y="398"/>
                  </a:lnTo>
                  <a:lnTo>
                    <a:pt x="2157" y="304"/>
                  </a:lnTo>
                  <a:lnTo>
                    <a:pt x="2063" y="228"/>
                  </a:lnTo>
                  <a:lnTo>
                    <a:pt x="1968" y="171"/>
                  </a:lnTo>
                  <a:lnTo>
                    <a:pt x="1855" y="114"/>
                  </a:lnTo>
                  <a:lnTo>
                    <a:pt x="1722" y="58"/>
                  </a:lnTo>
                  <a:lnTo>
                    <a:pt x="1609" y="20"/>
                  </a:lnTo>
                  <a:lnTo>
                    <a:pt x="1476" y="1"/>
                  </a:lnTo>
                  <a:lnTo>
                    <a:pt x="1344" y="1"/>
                  </a:lnTo>
                  <a:lnTo>
                    <a:pt x="1344" y="1"/>
                  </a:lnTo>
                  <a:lnTo>
                    <a:pt x="130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2" name="Google Shape;2099;p27">
              <a:extLst>
                <a:ext uri="{FF2B5EF4-FFF2-40B4-BE49-F238E27FC236}">
                  <a16:creationId xmlns:a16="http://schemas.microsoft.com/office/drawing/2014/main" id="{EC42D852-371C-5739-AFB6-6C1AA04D4623}"/>
                </a:ext>
              </a:extLst>
            </p:cNvPr>
            <p:cNvSpPr/>
            <p:nvPr/>
          </p:nvSpPr>
          <p:spPr>
            <a:xfrm>
              <a:off x="6595816" y="3476994"/>
              <a:ext cx="106464" cy="106464"/>
            </a:xfrm>
            <a:custGeom>
              <a:avLst/>
              <a:gdLst/>
              <a:ahLst/>
              <a:cxnLst/>
              <a:rect l="l" t="t" r="r" b="b"/>
              <a:pathLst>
                <a:path w="3805" h="3805" extrusionOk="0">
                  <a:moveTo>
                    <a:pt x="1723" y="1"/>
                  </a:moveTo>
                  <a:lnTo>
                    <a:pt x="1534" y="39"/>
                  </a:lnTo>
                  <a:lnTo>
                    <a:pt x="1344" y="76"/>
                  </a:lnTo>
                  <a:lnTo>
                    <a:pt x="1174" y="133"/>
                  </a:lnTo>
                  <a:lnTo>
                    <a:pt x="1023" y="209"/>
                  </a:lnTo>
                  <a:lnTo>
                    <a:pt x="852" y="303"/>
                  </a:lnTo>
                  <a:lnTo>
                    <a:pt x="720" y="417"/>
                  </a:lnTo>
                  <a:lnTo>
                    <a:pt x="587" y="531"/>
                  </a:lnTo>
                  <a:lnTo>
                    <a:pt x="455" y="663"/>
                  </a:lnTo>
                  <a:lnTo>
                    <a:pt x="341" y="814"/>
                  </a:lnTo>
                  <a:lnTo>
                    <a:pt x="247" y="966"/>
                  </a:lnTo>
                  <a:lnTo>
                    <a:pt x="171" y="1117"/>
                  </a:lnTo>
                  <a:lnTo>
                    <a:pt x="95" y="1287"/>
                  </a:lnTo>
                  <a:lnTo>
                    <a:pt x="58" y="1477"/>
                  </a:lnTo>
                  <a:lnTo>
                    <a:pt x="20" y="1666"/>
                  </a:lnTo>
                  <a:lnTo>
                    <a:pt x="1" y="1855"/>
                  </a:lnTo>
                  <a:lnTo>
                    <a:pt x="20" y="2044"/>
                  </a:lnTo>
                  <a:lnTo>
                    <a:pt x="39" y="2234"/>
                  </a:lnTo>
                  <a:lnTo>
                    <a:pt x="77" y="2423"/>
                  </a:lnTo>
                  <a:lnTo>
                    <a:pt x="133" y="2593"/>
                  </a:lnTo>
                  <a:lnTo>
                    <a:pt x="209" y="2763"/>
                  </a:lnTo>
                  <a:lnTo>
                    <a:pt x="304" y="2915"/>
                  </a:lnTo>
                  <a:lnTo>
                    <a:pt x="417" y="3066"/>
                  </a:lnTo>
                  <a:lnTo>
                    <a:pt x="531" y="3218"/>
                  </a:lnTo>
                  <a:lnTo>
                    <a:pt x="663" y="3331"/>
                  </a:lnTo>
                  <a:lnTo>
                    <a:pt x="815" y="3445"/>
                  </a:lnTo>
                  <a:lnTo>
                    <a:pt x="966" y="3539"/>
                  </a:lnTo>
                  <a:lnTo>
                    <a:pt x="1136" y="3634"/>
                  </a:lnTo>
                  <a:lnTo>
                    <a:pt x="1307" y="3691"/>
                  </a:lnTo>
                  <a:lnTo>
                    <a:pt x="1477" y="3747"/>
                  </a:lnTo>
                  <a:lnTo>
                    <a:pt x="1666" y="3785"/>
                  </a:lnTo>
                  <a:lnTo>
                    <a:pt x="1874" y="3804"/>
                  </a:lnTo>
                  <a:lnTo>
                    <a:pt x="1912" y="3804"/>
                  </a:lnTo>
                  <a:lnTo>
                    <a:pt x="2101" y="3785"/>
                  </a:lnTo>
                  <a:lnTo>
                    <a:pt x="2291" y="3766"/>
                  </a:lnTo>
                  <a:lnTo>
                    <a:pt x="2461" y="3710"/>
                  </a:lnTo>
                  <a:lnTo>
                    <a:pt x="2631" y="3653"/>
                  </a:lnTo>
                  <a:lnTo>
                    <a:pt x="2801" y="3577"/>
                  </a:lnTo>
                  <a:lnTo>
                    <a:pt x="2953" y="3482"/>
                  </a:lnTo>
                  <a:lnTo>
                    <a:pt x="3104" y="3369"/>
                  </a:lnTo>
                  <a:lnTo>
                    <a:pt x="3237" y="3255"/>
                  </a:lnTo>
                  <a:lnTo>
                    <a:pt x="3369" y="3123"/>
                  </a:lnTo>
                  <a:lnTo>
                    <a:pt x="3464" y="2990"/>
                  </a:lnTo>
                  <a:lnTo>
                    <a:pt x="3558" y="2820"/>
                  </a:lnTo>
                  <a:lnTo>
                    <a:pt x="3653" y="2669"/>
                  </a:lnTo>
                  <a:lnTo>
                    <a:pt x="3710" y="2498"/>
                  </a:lnTo>
                  <a:lnTo>
                    <a:pt x="3766" y="2309"/>
                  </a:lnTo>
                  <a:lnTo>
                    <a:pt x="3804" y="2139"/>
                  </a:lnTo>
                  <a:lnTo>
                    <a:pt x="3804" y="1931"/>
                  </a:lnTo>
                  <a:lnTo>
                    <a:pt x="3804" y="1742"/>
                  </a:lnTo>
                  <a:lnTo>
                    <a:pt x="3785" y="1552"/>
                  </a:lnTo>
                  <a:lnTo>
                    <a:pt x="3748" y="1363"/>
                  </a:lnTo>
                  <a:lnTo>
                    <a:pt x="3672" y="1193"/>
                  </a:lnTo>
                  <a:lnTo>
                    <a:pt x="3596" y="1022"/>
                  </a:lnTo>
                  <a:lnTo>
                    <a:pt x="3502" y="871"/>
                  </a:lnTo>
                  <a:lnTo>
                    <a:pt x="3407" y="720"/>
                  </a:lnTo>
                  <a:lnTo>
                    <a:pt x="3293" y="587"/>
                  </a:lnTo>
                  <a:lnTo>
                    <a:pt x="3161" y="455"/>
                  </a:lnTo>
                  <a:lnTo>
                    <a:pt x="3010" y="341"/>
                  </a:lnTo>
                  <a:lnTo>
                    <a:pt x="2858" y="247"/>
                  </a:lnTo>
                  <a:lnTo>
                    <a:pt x="2688" y="152"/>
                  </a:lnTo>
                  <a:lnTo>
                    <a:pt x="2518" y="95"/>
                  </a:lnTo>
                  <a:lnTo>
                    <a:pt x="2328" y="39"/>
                  </a:lnTo>
                  <a:lnTo>
                    <a:pt x="2139"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3" name="Google Shape;2100;p27">
              <a:extLst>
                <a:ext uri="{FF2B5EF4-FFF2-40B4-BE49-F238E27FC236}">
                  <a16:creationId xmlns:a16="http://schemas.microsoft.com/office/drawing/2014/main" id="{1AD8AF9E-C49B-3683-6017-BBBB62C32409}"/>
                </a:ext>
              </a:extLst>
            </p:cNvPr>
            <p:cNvSpPr/>
            <p:nvPr/>
          </p:nvSpPr>
          <p:spPr>
            <a:xfrm>
              <a:off x="6595816" y="3476994"/>
              <a:ext cx="106464" cy="106464"/>
            </a:xfrm>
            <a:custGeom>
              <a:avLst/>
              <a:gdLst/>
              <a:ahLst/>
              <a:cxnLst/>
              <a:rect l="l" t="t" r="r" b="b"/>
              <a:pathLst>
                <a:path w="3805" h="3805" fill="none" extrusionOk="0">
                  <a:moveTo>
                    <a:pt x="1912" y="1"/>
                  </a:moveTo>
                  <a:lnTo>
                    <a:pt x="1912" y="1"/>
                  </a:lnTo>
                  <a:lnTo>
                    <a:pt x="1723" y="1"/>
                  </a:lnTo>
                  <a:lnTo>
                    <a:pt x="1534" y="39"/>
                  </a:lnTo>
                  <a:lnTo>
                    <a:pt x="1344" y="76"/>
                  </a:lnTo>
                  <a:lnTo>
                    <a:pt x="1174" y="133"/>
                  </a:lnTo>
                  <a:lnTo>
                    <a:pt x="1023" y="209"/>
                  </a:lnTo>
                  <a:lnTo>
                    <a:pt x="852" y="303"/>
                  </a:lnTo>
                  <a:lnTo>
                    <a:pt x="720" y="417"/>
                  </a:lnTo>
                  <a:lnTo>
                    <a:pt x="587" y="531"/>
                  </a:lnTo>
                  <a:lnTo>
                    <a:pt x="455" y="663"/>
                  </a:lnTo>
                  <a:lnTo>
                    <a:pt x="341" y="814"/>
                  </a:lnTo>
                  <a:lnTo>
                    <a:pt x="247" y="966"/>
                  </a:lnTo>
                  <a:lnTo>
                    <a:pt x="171" y="1117"/>
                  </a:lnTo>
                  <a:lnTo>
                    <a:pt x="95" y="1287"/>
                  </a:lnTo>
                  <a:lnTo>
                    <a:pt x="58" y="1477"/>
                  </a:lnTo>
                  <a:lnTo>
                    <a:pt x="20" y="1666"/>
                  </a:lnTo>
                  <a:lnTo>
                    <a:pt x="1" y="1855"/>
                  </a:lnTo>
                  <a:lnTo>
                    <a:pt x="1" y="1855"/>
                  </a:lnTo>
                  <a:lnTo>
                    <a:pt x="20" y="2044"/>
                  </a:lnTo>
                  <a:lnTo>
                    <a:pt x="39" y="2234"/>
                  </a:lnTo>
                  <a:lnTo>
                    <a:pt x="77" y="2423"/>
                  </a:lnTo>
                  <a:lnTo>
                    <a:pt x="133" y="2593"/>
                  </a:lnTo>
                  <a:lnTo>
                    <a:pt x="209" y="2763"/>
                  </a:lnTo>
                  <a:lnTo>
                    <a:pt x="304" y="2915"/>
                  </a:lnTo>
                  <a:lnTo>
                    <a:pt x="417" y="3066"/>
                  </a:lnTo>
                  <a:lnTo>
                    <a:pt x="531" y="3218"/>
                  </a:lnTo>
                  <a:lnTo>
                    <a:pt x="663" y="3331"/>
                  </a:lnTo>
                  <a:lnTo>
                    <a:pt x="815" y="3445"/>
                  </a:lnTo>
                  <a:lnTo>
                    <a:pt x="966" y="3539"/>
                  </a:lnTo>
                  <a:lnTo>
                    <a:pt x="1136" y="3634"/>
                  </a:lnTo>
                  <a:lnTo>
                    <a:pt x="1307" y="3691"/>
                  </a:lnTo>
                  <a:lnTo>
                    <a:pt x="1477" y="3747"/>
                  </a:lnTo>
                  <a:lnTo>
                    <a:pt x="1666" y="3785"/>
                  </a:lnTo>
                  <a:lnTo>
                    <a:pt x="1874" y="3804"/>
                  </a:lnTo>
                  <a:lnTo>
                    <a:pt x="1874" y="3804"/>
                  </a:lnTo>
                  <a:lnTo>
                    <a:pt x="1912" y="3804"/>
                  </a:lnTo>
                  <a:lnTo>
                    <a:pt x="1912" y="3804"/>
                  </a:lnTo>
                  <a:lnTo>
                    <a:pt x="2101" y="3785"/>
                  </a:lnTo>
                  <a:lnTo>
                    <a:pt x="2291" y="3766"/>
                  </a:lnTo>
                  <a:lnTo>
                    <a:pt x="2461" y="3710"/>
                  </a:lnTo>
                  <a:lnTo>
                    <a:pt x="2631" y="3653"/>
                  </a:lnTo>
                  <a:lnTo>
                    <a:pt x="2801" y="3577"/>
                  </a:lnTo>
                  <a:lnTo>
                    <a:pt x="2953" y="3482"/>
                  </a:lnTo>
                  <a:lnTo>
                    <a:pt x="3104" y="3369"/>
                  </a:lnTo>
                  <a:lnTo>
                    <a:pt x="3237" y="3255"/>
                  </a:lnTo>
                  <a:lnTo>
                    <a:pt x="3369" y="3123"/>
                  </a:lnTo>
                  <a:lnTo>
                    <a:pt x="3464" y="2990"/>
                  </a:lnTo>
                  <a:lnTo>
                    <a:pt x="3558" y="2820"/>
                  </a:lnTo>
                  <a:lnTo>
                    <a:pt x="3653" y="2669"/>
                  </a:lnTo>
                  <a:lnTo>
                    <a:pt x="3710" y="2498"/>
                  </a:lnTo>
                  <a:lnTo>
                    <a:pt x="3766" y="2309"/>
                  </a:lnTo>
                  <a:lnTo>
                    <a:pt x="3804" y="2139"/>
                  </a:lnTo>
                  <a:lnTo>
                    <a:pt x="3804" y="1931"/>
                  </a:lnTo>
                  <a:lnTo>
                    <a:pt x="3804" y="1931"/>
                  </a:lnTo>
                  <a:lnTo>
                    <a:pt x="3804" y="1742"/>
                  </a:lnTo>
                  <a:lnTo>
                    <a:pt x="3785" y="1552"/>
                  </a:lnTo>
                  <a:lnTo>
                    <a:pt x="3748" y="1363"/>
                  </a:lnTo>
                  <a:lnTo>
                    <a:pt x="3672" y="1193"/>
                  </a:lnTo>
                  <a:lnTo>
                    <a:pt x="3596" y="1022"/>
                  </a:lnTo>
                  <a:lnTo>
                    <a:pt x="3502" y="871"/>
                  </a:lnTo>
                  <a:lnTo>
                    <a:pt x="3407" y="720"/>
                  </a:lnTo>
                  <a:lnTo>
                    <a:pt x="3293" y="587"/>
                  </a:lnTo>
                  <a:lnTo>
                    <a:pt x="3161" y="455"/>
                  </a:lnTo>
                  <a:lnTo>
                    <a:pt x="3010" y="341"/>
                  </a:lnTo>
                  <a:lnTo>
                    <a:pt x="2858" y="247"/>
                  </a:lnTo>
                  <a:lnTo>
                    <a:pt x="2688" y="152"/>
                  </a:lnTo>
                  <a:lnTo>
                    <a:pt x="2518" y="95"/>
                  </a:lnTo>
                  <a:lnTo>
                    <a:pt x="2328" y="39"/>
                  </a:lnTo>
                  <a:lnTo>
                    <a:pt x="2139" y="1"/>
                  </a:lnTo>
                  <a:lnTo>
                    <a:pt x="1950" y="1"/>
                  </a:lnTo>
                  <a:lnTo>
                    <a:pt x="1950" y="1"/>
                  </a:lnTo>
                  <a:lnTo>
                    <a:pt x="191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4" name="Google Shape;2101;p27">
              <a:extLst>
                <a:ext uri="{FF2B5EF4-FFF2-40B4-BE49-F238E27FC236}">
                  <a16:creationId xmlns:a16="http://schemas.microsoft.com/office/drawing/2014/main" id="{1D62F77D-2DD9-4D6C-80A7-B4DD7A0669B3}"/>
                </a:ext>
              </a:extLst>
            </p:cNvPr>
            <p:cNvSpPr/>
            <p:nvPr/>
          </p:nvSpPr>
          <p:spPr>
            <a:xfrm>
              <a:off x="6510057" y="3455282"/>
              <a:ext cx="11668" cy="1623"/>
            </a:xfrm>
            <a:custGeom>
              <a:avLst/>
              <a:gdLst/>
              <a:ahLst/>
              <a:cxnLst/>
              <a:rect l="l" t="t" r="r" b="b"/>
              <a:pathLst>
                <a:path w="417" h="58" extrusionOk="0">
                  <a:moveTo>
                    <a:pt x="417" y="1"/>
                  </a:moveTo>
                  <a:lnTo>
                    <a:pt x="417" y="1"/>
                  </a:lnTo>
                  <a:lnTo>
                    <a:pt x="209" y="1"/>
                  </a:lnTo>
                  <a:lnTo>
                    <a:pt x="209" y="1"/>
                  </a:lnTo>
                  <a:lnTo>
                    <a:pt x="0" y="58"/>
                  </a:lnTo>
                  <a:lnTo>
                    <a:pt x="417" y="1"/>
                  </a:lnTo>
                  <a:close/>
                </a:path>
              </a:pathLst>
            </a:custGeom>
            <a:solidFill>
              <a:srgbClr val="FDE5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5" name="Google Shape;2102;p27">
              <a:extLst>
                <a:ext uri="{FF2B5EF4-FFF2-40B4-BE49-F238E27FC236}">
                  <a16:creationId xmlns:a16="http://schemas.microsoft.com/office/drawing/2014/main" id="{2240A7D5-801C-5E07-1BC6-5F2B0935DD14}"/>
                </a:ext>
              </a:extLst>
            </p:cNvPr>
            <p:cNvSpPr/>
            <p:nvPr/>
          </p:nvSpPr>
          <p:spPr>
            <a:xfrm>
              <a:off x="6510057" y="3455282"/>
              <a:ext cx="11668" cy="1623"/>
            </a:xfrm>
            <a:custGeom>
              <a:avLst/>
              <a:gdLst/>
              <a:ahLst/>
              <a:cxnLst/>
              <a:rect l="l" t="t" r="r" b="b"/>
              <a:pathLst>
                <a:path w="417" h="58" extrusionOk="0">
                  <a:moveTo>
                    <a:pt x="417" y="1"/>
                  </a:moveTo>
                  <a:lnTo>
                    <a:pt x="0" y="58"/>
                  </a:lnTo>
                  <a:lnTo>
                    <a:pt x="0" y="58"/>
                  </a:lnTo>
                  <a:lnTo>
                    <a:pt x="209" y="1"/>
                  </a:lnTo>
                  <a:lnTo>
                    <a:pt x="209" y="1"/>
                  </a:lnTo>
                  <a:lnTo>
                    <a:pt x="417" y="1"/>
                  </a:lnTo>
                  <a:lnTo>
                    <a:pt x="417" y="1"/>
                  </a:lnTo>
                  <a:close/>
                </a:path>
              </a:pathLst>
            </a:custGeom>
            <a:solidFill>
              <a:srgbClr val="1C1A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6" name="Google Shape;2103;p27">
              <a:extLst>
                <a:ext uri="{FF2B5EF4-FFF2-40B4-BE49-F238E27FC236}">
                  <a16:creationId xmlns:a16="http://schemas.microsoft.com/office/drawing/2014/main" id="{8A18821B-2641-FBE2-DC87-86CD8D1B5CE8}"/>
                </a:ext>
              </a:extLst>
            </p:cNvPr>
            <p:cNvSpPr/>
            <p:nvPr/>
          </p:nvSpPr>
          <p:spPr>
            <a:xfrm>
              <a:off x="6491534" y="3332447"/>
              <a:ext cx="165726" cy="105932"/>
            </a:xfrm>
            <a:custGeom>
              <a:avLst/>
              <a:gdLst/>
              <a:ahLst/>
              <a:cxnLst/>
              <a:rect l="l" t="t" r="r" b="b"/>
              <a:pathLst>
                <a:path w="5923" h="3786" extrusionOk="0">
                  <a:moveTo>
                    <a:pt x="738" y="1"/>
                  </a:moveTo>
                  <a:lnTo>
                    <a:pt x="5923" y="95"/>
                  </a:lnTo>
                  <a:lnTo>
                    <a:pt x="5923" y="1742"/>
                  </a:lnTo>
                  <a:lnTo>
                    <a:pt x="5923" y="1742"/>
                  </a:lnTo>
                  <a:lnTo>
                    <a:pt x="5904" y="1874"/>
                  </a:lnTo>
                  <a:lnTo>
                    <a:pt x="5885" y="2007"/>
                  </a:lnTo>
                  <a:lnTo>
                    <a:pt x="5847" y="2139"/>
                  </a:lnTo>
                  <a:lnTo>
                    <a:pt x="5790" y="2271"/>
                  </a:lnTo>
                  <a:lnTo>
                    <a:pt x="5790" y="2271"/>
                  </a:lnTo>
                  <a:lnTo>
                    <a:pt x="5753" y="2404"/>
                  </a:lnTo>
                  <a:lnTo>
                    <a:pt x="5677" y="2517"/>
                  </a:lnTo>
                  <a:lnTo>
                    <a:pt x="5582" y="2631"/>
                  </a:lnTo>
                  <a:lnTo>
                    <a:pt x="5488" y="2763"/>
                  </a:lnTo>
                  <a:lnTo>
                    <a:pt x="5488" y="2763"/>
                  </a:lnTo>
                  <a:lnTo>
                    <a:pt x="5393" y="2877"/>
                  </a:lnTo>
                  <a:lnTo>
                    <a:pt x="5280" y="2972"/>
                  </a:lnTo>
                  <a:lnTo>
                    <a:pt x="5166" y="3085"/>
                  </a:lnTo>
                  <a:lnTo>
                    <a:pt x="5034" y="3161"/>
                  </a:lnTo>
                  <a:lnTo>
                    <a:pt x="5034" y="3161"/>
                  </a:lnTo>
                  <a:lnTo>
                    <a:pt x="4901" y="3255"/>
                  </a:lnTo>
                  <a:lnTo>
                    <a:pt x="4750" y="3350"/>
                  </a:lnTo>
                  <a:lnTo>
                    <a:pt x="4598" y="3426"/>
                  </a:lnTo>
                  <a:lnTo>
                    <a:pt x="4428" y="3483"/>
                  </a:lnTo>
                  <a:lnTo>
                    <a:pt x="4428" y="3483"/>
                  </a:lnTo>
                  <a:lnTo>
                    <a:pt x="4087" y="3596"/>
                  </a:lnTo>
                  <a:lnTo>
                    <a:pt x="3728" y="3691"/>
                  </a:lnTo>
                  <a:lnTo>
                    <a:pt x="3728" y="3691"/>
                  </a:lnTo>
                  <a:lnTo>
                    <a:pt x="3349" y="3747"/>
                  </a:lnTo>
                  <a:lnTo>
                    <a:pt x="2933" y="3785"/>
                  </a:lnTo>
                  <a:lnTo>
                    <a:pt x="2838" y="3785"/>
                  </a:lnTo>
                  <a:lnTo>
                    <a:pt x="2838" y="3785"/>
                  </a:lnTo>
                  <a:lnTo>
                    <a:pt x="2479" y="3747"/>
                  </a:lnTo>
                  <a:lnTo>
                    <a:pt x="2479" y="3747"/>
                  </a:lnTo>
                  <a:lnTo>
                    <a:pt x="2157" y="3710"/>
                  </a:lnTo>
                  <a:lnTo>
                    <a:pt x="2157" y="3710"/>
                  </a:lnTo>
                  <a:lnTo>
                    <a:pt x="1779" y="3615"/>
                  </a:lnTo>
                  <a:lnTo>
                    <a:pt x="1438" y="3501"/>
                  </a:lnTo>
                  <a:lnTo>
                    <a:pt x="1438" y="3501"/>
                  </a:lnTo>
                  <a:lnTo>
                    <a:pt x="1135" y="3350"/>
                  </a:lnTo>
                  <a:lnTo>
                    <a:pt x="871" y="3180"/>
                  </a:lnTo>
                  <a:lnTo>
                    <a:pt x="871" y="3180"/>
                  </a:lnTo>
                  <a:lnTo>
                    <a:pt x="606" y="2991"/>
                  </a:lnTo>
                  <a:lnTo>
                    <a:pt x="397" y="2763"/>
                  </a:lnTo>
                  <a:lnTo>
                    <a:pt x="397" y="2763"/>
                  </a:lnTo>
                  <a:lnTo>
                    <a:pt x="303" y="2650"/>
                  </a:lnTo>
                  <a:lnTo>
                    <a:pt x="227" y="2536"/>
                  </a:lnTo>
                  <a:lnTo>
                    <a:pt x="151" y="2404"/>
                  </a:lnTo>
                  <a:lnTo>
                    <a:pt x="95" y="2290"/>
                  </a:lnTo>
                  <a:lnTo>
                    <a:pt x="95" y="2290"/>
                  </a:lnTo>
                  <a:lnTo>
                    <a:pt x="57" y="2158"/>
                  </a:lnTo>
                  <a:lnTo>
                    <a:pt x="19" y="2025"/>
                  </a:lnTo>
                  <a:lnTo>
                    <a:pt x="0" y="1874"/>
                  </a:lnTo>
                  <a:lnTo>
                    <a:pt x="0" y="1742"/>
                  </a:lnTo>
                  <a:lnTo>
                    <a:pt x="19" y="39"/>
                  </a:lnTo>
                  <a:lnTo>
                    <a:pt x="19" y="39"/>
                  </a:lnTo>
                  <a:lnTo>
                    <a:pt x="360" y="20"/>
                  </a:lnTo>
                  <a:lnTo>
                    <a:pt x="360" y="20"/>
                  </a:lnTo>
                  <a:lnTo>
                    <a:pt x="738" y="1"/>
                  </a:lnTo>
                  <a:lnTo>
                    <a:pt x="738" y="1"/>
                  </a:lnTo>
                  <a:close/>
                </a:path>
              </a:pathLst>
            </a:custGeom>
            <a:solidFill>
              <a:srgbClr val="DE93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7" name="Google Shape;2104;p27">
              <a:extLst>
                <a:ext uri="{FF2B5EF4-FFF2-40B4-BE49-F238E27FC236}">
                  <a16:creationId xmlns:a16="http://schemas.microsoft.com/office/drawing/2014/main" id="{267F62B1-E0FE-8F06-A3CA-3711D011B23D}"/>
                </a:ext>
              </a:extLst>
            </p:cNvPr>
            <p:cNvSpPr/>
            <p:nvPr/>
          </p:nvSpPr>
          <p:spPr>
            <a:xfrm>
              <a:off x="6636584" y="3349935"/>
              <a:ext cx="162060" cy="668722"/>
            </a:xfrm>
            <a:custGeom>
              <a:avLst/>
              <a:gdLst/>
              <a:ahLst/>
              <a:cxnLst/>
              <a:rect l="l" t="t" r="r" b="b"/>
              <a:pathLst>
                <a:path w="5792" h="23900" extrusionOk="0">
                  <a:moveTo>
                    <a:pt x="190" y="0"/>
                  </a:moveTo>
                  <a:lnTo>
                    <a:pt x="190" y="0"/>
                  </a:lnTo>
                  <a:lnTo>
                    <a:pt x="606" y="0"/>
                  </a:lnTo>
                  <a:lnTo>
                    <a:pt x="1042" y="19"/>
                  </a:lnTo>
                  <a:lnTo>
                    <a:pt x="1553" y="95"/>
                  </a:lnTo>
                  <a:lnTo>
                    <a:pt x="1836" y="133"/>
                  </a:lnTo>
                  <a:lnTo>
                    <a:pt x="2120" y="189"/>
                  </a:lnTo>
                  <a:lnTo>
                    <a:pt x="2385" y="265"/>
                  </a:lnTo>
                  <a:lnTo>
                    <a:pt x="2650" y="360"/>
                  </a:lnTo>
                  <a:lnTo>
                    <a:pt x="2877" y="454"/>
                  </a:lnTo>
                  <a:lnTo>
                    <a:pt x="3104" y="587"/>
                  </a:lnTo>
                  <a:lnTo>
                    <a:pt x="3293" y="738"/>
                  </a:lnTo>
                  <a:lnTo>
                    <a:pt x="3369" y="833"/>
                  </a:lnTo>
                  <a:lnTo>
                    <a:pt x="3426" y="909"/>
                  </a:lnTo>
                  <a:lnTo>
                    <a:pt x="3426" y="909"/>
                  </a:lnTo>
                  <a:lnTo>
                    <a:pt x="3502" y="1060"/>
                  </a:lnTo>
                  <a:lnTo>
                    <a:pt x="3577" y="1306"/>
                  </a:lnTo>
                  <a:lnTo>
                    <a:pt x="3653" y="1646"/>
                  </a:lnTo>
                  <a:lnTo>
                    <a:pt x="3729" y="2063"/>
                  </a:lnTo>
                  <a:lnTo>
                    <a:pt x="3918" y="3141"/>
                  </a:lnTo>
                  <a:lnTo>
                    <a:pt x="4107" y="4485"/>
                  </a:lnTo>
                  <a:lnTo>
                    <a:pt x="4315" y="6018"/>
                  </a:lnTo>
                  <a:lnTo>
                    <a:pt x="4523" y="7721"/>
                  </a:lnTo>
                  <a:lnTo>
                    <a:pt x="4940" y="11373"/>
                  </a:lnTo>
                  <a:lnTo>
                    <a:pt x="5299" y="14987"/>
                  </a:lnTo>
                  <a:lnTo>
                    <a:pt x="5583" y="18128"/>
                  </a:lnTo>
                  <a:lnTo>
                    <a:pt x="5697" y="19396"/>
                  </a:lnTo>
                  <a:lnTo>
                    <a:pt x="5753" y="20361"/>
                  </a:lnTo>
                  <a:lnTo>
                    <a:pt x="5791" y="21004"/>
                  </a:lnTo>
                  <a:lnTo>
                    <a:pt x="5791" y="21194"/>
                  </a:lnTo>
                  <a:lnTo>
                    <a:pt x="5772" y="21269"/>
                  </a:lnTo>
                  <a:lnTo>
                    <a:pt x="5772" y="21269"/>
                  </a:lnTo>
                  <a:lnTo>
                    <a:pt x="5299" y="21572"/>
                  </a:lnTo>
                  <a:lnTo>
                    <a:pt x="4826" y="21875"/>
                  </a:lnTo>
                  <a:lnTo>
                    <a:pt x="4334" y="22140"/>
                  </a:lnTo>
                  <a:lnTo>
                    <a:pt x="3842" y="22386"/>
                  </a:lnTo>
                  <a:lnTo>
                    <a:pt x="3350" y="22632"/>
                  </a:lnTo>
                  <a:lnTo>
                    <a:pt x="2877" y="22840"/>
                  </a:lnTo>
                  <a:lnTo>
                    <a:pt x="1969" y="23218"/>
                  </a:lnTo>
                  <a:lnTo>
                    <a:pt x="1174" y="23521"/>
                  </a:lnTo>
                  <a:lnTo>
                    <a:pt x="550" y="23729"/>
                  </a:lnTo>
                  <a:lnTo>
                    <a:pt x="1" y="23900"/>
                  </a:lnTo>
                  <a:lnTo>
                    <a:pt x="19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8" name="Google Shape;2105;p27">
              <a:extLst>
                <a:ext uri="{FF2B5EF4-FFF2-40B4-BE49-F238E27FC236}">
                  <a16:creationId xmlns:a16="http://schemas.microsoft.com/office/drawing/2014/main" id="{CF4F322A-F71A-10AF-90B0-9E1233FF47B3}"/>
                </a:ext>
              </a:extLst>
            </p:cNvPr>
            <p:cNvSpPr/>
            <p:nvPr/>
          </p:nvSpPr>
          <p:spPr>
            <a:xfrm>
              <a:off x="6327905" y="3347809"/>
              <a:ext cx="174231" cy="668722"/>
            </a:xfrm>
            <a:custGeom>
              <a:avLst/>
              <a:gdLst/>
              <a:ahLst/>
              <a:cxnLst/>
              <a:rect l="l" t="t" r="r" b="b"/>
              <a:pathLst>
                <a:path w="6227" h="23900" extrusionOk="0">
                  <a:moveTo>
                    <a:pt x="6227" y="19"/>
                  </a:moveTo>
                  <a:lnTo>
                    <a:pt x="6227" y="19"/>
                  </a:lnTo>
                  <a:lnTo>
                    <a:pt x="5829" y="1"/>
                  </a:lnTo>
                  <a:lnTo>
                    <a:pt x="5394" y="19"/>
                  </a:lnTo>
                  <a:lnTo>
                    <a:pt x="4864" y="57"/>
                  </a:lnTo>
                  <a:lnTo>
                    <a:pt x="4599" y="95"/>
                  </a:lnTo>
                  <a:lnTo>
                    <a:pt x="4315" y="152"/>
                  </a:lnTo>
                  <a:lnTo>
                    <a:pt x="4050" y="209"/>
                  </a:lnTo>
                  <a:lnTo>
                    <a:pt x="3786" y="303"/>
                  </a:lnTo>
                  <a:lnTo>
                    <a:pt x="3540" y="398"/>
                  </a:lnTo>
                  <a:lnTo>
                    <a:pt x="3312" y="511"/>
                  </a:lnTo>
                  <a:lnTo>
                    <a:pt x="3123" y="663"/>
                  </a:lnTo>
                  <a:lnTo>
                    <a:pt x="3048" y="739"/>
                  </a:lnTo>
                  <a:lnTo>
                    <a:pt x="2972" y="833"/>
                  </a:lnTo>
                  <a:lnTo>
                    <a:pt x="2972" y="833"/>
                  </a:lnTo>
                  <a:lnTo>
                    <a:pt x="2896" y="985"/>
                  </a:lnTo>
                  <a:lnTo>
                    <a:pt x="2820" y="1212"/>
                  </a:lnTo>
                  <a:lnTo>
                    <a:pt x="2726" y="1552"/>
                  </a:lnTo>
                  <a:lnTo>
                    <a:pt x="2631" y="1968"/>
                  </a:lnTo>
                  <a:lnTo>
                    <a:pt x="2423" y="3047"/>
                  </a:lnTo>
                  <a:lnTo>
                    <a:pt x="2196" y="4372"/>
                  </a:lnTo>
                  <a:lnTo>
                    <a:pt x="1931" y="5923"/>
                  </a:lnTo>
                  <a:lnTo>
                    <a:pt x="1685" y="7607"/>
                  </a:lnTo>
                  <a:lnTo>
                    <a:pt x="1155" y="11241"/>
                  </a:lnTo>
                  <a:lnTo>
                    <a:pt x="682" y="14836"/>
                  </a:lnTo>
                  <a:lnTo>
                    <a:pt x="304" y="17977"/>
                  </a:lnTo>
                  <a:lnTo>
                    <a:pt x="152" y="19226"/>
                  </a:lnTo>
                  <a:lnTo>
                    <a:pt x="58" y="20210"/>
                  </a:lnTo>
                  <a:lnTo>
                    <a:pt x="20" y="20853"/>
                  </a:lnTo>
                  <a:lnTo>
                    <a:pt x="1" y="21024"/>
                  </a:lnTo>
                  <a:lnTo>
                    <a:pt x="20" y="21099"/>
                  </a:lnTo>
                  <a:lnTo>
                    <a:pt x="20" y="21099"/>
                  </a:lnTo>
                  <a:lnTo>
                    <a:pt x="474" y="21421"/>
                  </a:lnTo>
                  <a:lnTo>
                    <a:pt x="947" y="21743"/>
                  </a:lnTo>
                  <a:lnTo>
                    <a:pt x="1439" y="22027"/>
                  </a:lnTo>
                  <a:lnTo>
                    <a:pt x="1912" y="22291"/>
                  </a:lnTo>
                  <a:lnTo>
                    <a:pt x="2404" y="22537"/>
                  </a:lnTo>
                  <a:lnTo>
                    <a:pt x="2877" y="22765"/>
                  </a:lnTo>
                  <a:lnTo>
                    <a:pt x="3767" y="23162"/>
                  </a:lnTo>
                  <a:lnTo>
                    <a:pt x="4542" y="23484"/>
                  </a:lnTo>
                  <a:lnTo>
                    <a:pt x="5148" y="23711"/>
                  </a:lnTo>
                  <a:lnTo>
                    <a:pt x="5716" y="23900"/>
                  </a:lnTo>
                  <a:lnTo>
                    <a:pt x="6227" y="19"/>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9" name="Google Shape;2106;p27">
              <a:extLst>
                <a:ext uri="{FF2B5EF4-FFF2-40B4-BE49-F238E27FC236}">
                  <a16:creationId xmlns:a16="http://schemas.microsoft.com/office/drawing/2014/main" id="{C3015C7C-4D61-295C-5685-29753FD0574C}"/>
                </a:ext>
              </a:extLst>
            </p:cNvPr>
            <p:cNvSpPr/>
            <p:nvPr/>
          </p:nvSpPr>
          <p:spPr>
            <a:xfrm>
              <a:off x="6236858" y="3085715"/>
              <a:ext cx="140320" cy="165222"/>
            </a:xfrm>
            <a:custGeom>
              <a:avLst/>
              <a:gdLst/>
              <a:ahLst/>
              <a:cxnLst/>
              <a:rect l="l" t="t" r="r" b="b"/>
              <a:pathLst>
                <a:path w="5015" h="5905" extrusionOk="0">
                  <a:moveTo>
                    <a:pt x="1363" y="114"/>
                  </a:moveTo>
                  <a:lnTo>
                    <a:pt x="1363" y="114"/>
                  </a:lnTo>
                  <a:lnTo>
                    <a:pt x="1136" y="190"/>
                  </a:lnTo>
                  <a:lnTo>
                    <a:pt x="927" y="285"/>
                  </a:lnTo>
                  <a:lnTo>
                    <a:pt x="738" y="417"/>
                  </a:lnTo>
                  <a:lnTo>
                    <a:pt x="587" y="568"/>
                  </a:lnTo>
                  <a:lnTo>
                    <a:pt x="435" y="739"/>
                  </a:lnTo>
                  <a:lnTo>
                    <a:pt x="303" y="928"/>
                  </a:lnTo>
                  <a:lnTo>
                    <a:pt x="208" y="1136"/>
                  </a:lnTo>
                  <a:lnTo>
                    <a:pt x="114" y="1344"/>
                  </a:lnTo>
                  <a:lnTo>
                    <a:pt x="57" y="1590"/>
                  </a:lnTo>
                  <a:lnTo>
                    <a:pt x="19" y="1836"/>
                  </a:lnTo>
                  <a:lnTo>
                    <a:pt x="0" y="2082"/>
                  </a:lnTo>
                  <a:lnTo>
                    <a:pt x="0" y="2328"/>
                  </a:lnTo>
                  <a:lnTo>
                    <a:pt x="19" y="2593"/>
                  </a:lnTo>
                  <a:lnTo>
                    <a:pt x="57" y="2858"/>
                  </a:lnTo>
                  <a:lnTo>
                    <a:pt x="133" y="3123"/>
                  </a:lnTo>
                  <a:lnTo>
                    <a:pt x="227" y="3388"/>
                  </a:lnTo>
                  <a:lnTo>
                    <a:pt x="341" y="3653"/>
                  </a:lnTo>
                  <a:lnTo>
                    <a:pt x="473" y="3918"/>
                  </a:lnTo>
                  <a:lnTo>
                    <a:pt x="625" y="4164"/>
                  </a:lnTo>
                  <a:lnTo>
                    <a:pt x="814" y="4410"/>
                  </a:lnTo>
                  <a:lnTo>
                    <a:pt x="1022" y="4637"/>
                  </a:lnTo>
                  <a:lnTo>
                    <a:pt x="1249" y="4845"/>
                  </a:lnTo>
                  <a:lnTo>
                    <a:pt x="1514" y="5053"/>
                  </a:lnTo>
                  <a:lnTo>
                    <a:pt x="1798" y="5242"/>
                  </a:lnTo>
                  <a:lnTo>
                    <a:pt x="2101" y="5413"/>
                  </a:lnTo>
                  <a:lnTo>
                    <a:pt x="2441" y="5545"/>
                  </a:lnTo>
                  <a:lnTo>
                    <a:pt x="2801" y="5678"/>
                  </a:lnTo>
                  <a:lnTo>
                    <a:pt x="3198" y="5772"/>
                  </a:lnTo>
                  <a:lnTo>
                    <a:pt x="3596" y="5848"/>
                  </a:lnTo>
                  <a:lnTo>
                    <a:pt x="4050" y="5886"/>
                  </a:lnTo>
                  <a:lnTo>
                    <a:pt x="4504" y="5905"/>
                  </a:lnTo>
                  <a:lnTo>
                    <a:pt x="4996" y="5886"/>
                  </a:lnTo>
                  <a:lnTo>
                    <a:pt x="4996" y="5886"/>
                  </a:lnTo>
                  <a:lnTo>
                    <a:pt x="5015" y="5110"/>
                  </a:lnTo>
                  <a:lnTo>
                    <a:pt x="4996" y="4372"/>
                  </a:lnTo>
                  <a:lnTo>
                    <a:pt x="4939" y="3710"/>
                  </a:lnTo>
                  <a:lnTo>
                    <a:pt x="4844" y="3085"/>
                  </a:lnTo>
                  <a:lnTo>
                    <a:pt x="4712" y="2518"/>
                  </a:lnTo>
                  <a:lnTo>
                    <a:pt x="4636" y="2253"/>
                  </a:lnTo>
                  <a:lnTo>
                    <a:pt x="4561" y="2007"/>
                  </a:lnTo>
                  <a:lnTo>
                    <a:pt x="4466" y="1761"/>
                  </a:lnTo>
                  <a:lnTo>
                    <a:pt x="4371" y="1552"/>
                  </a:lnTo>
                  <a:lnTo>
                    <a:pt x="4258" y="1344"/>
                  </a:lnTo>
                  <a:lnTo>
                    <a:pt x="4144" y="1136"/>
                  </a:lnTo>
                  <a:lnTo>
                    <a:pt x="4012" y="966"/>
                  </a:lnTo>
                  <a:lnTo>
                    <a:pt x="3879" y="796"/>
                  </a:lnTo>
                  <a:lnTo>
                    <a:pt x="3747" y="644"/>
                  </a:lnTo>
                  <a:lnTo>
                    <a:pt x="3615" y="512"/>
                  </a:lnTo>
                  <a:lnTo>
                    <a:pt x="3463" y="398"/>
                  </a:lnTo>
                  <a:lnTo>
                    <a:pt x="3293" y="285"/>
                  </a:lnTo>
                  <a:lnTo>
                    <a:pt x="3123" y="209"/>
                  </a:lnTo>
                  <a:lnTo>
                    <a:pt x="2952" y="133"/>
                  </a:lnTo>
                  <a:lnTo>
                    <a:pt x="2782" y="76"/>
                  </a:lnTo>
                  <a:lnTo>
                    <a:pt x="2593" y="39"/>
                  </a:lnTo>
                  <a:lnTo>
                    <a:pt x="2403" y="1"/>
                  </a:lnTo>
                  <a:lnTo>
                    <a:pt x="2214" y="1"/>
                  </a:lnTo>
                  <a:lnTo>
                    <a:pt x="2006" y="1"/>
                  </a:lnTo>
                  <a:lnTo>
                    <a:pt x="1798" y="20"/>
                  </a:lnTo>
                  <a:lnTo>
                    <a:pt x="1571" y="58"/>
                  </a:lnTo>
                  <a:lnTo>
                    <a:pt x="1363" y="11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0" name="Google Shape;2107;p27">
              <a:extLst>
                <a:ext uri="{FF2B5EF4-FFF2-40B4-BE49-F238E27FC236}">
                  <a16:creationId xmlns:a16="http://schemas.microsoft.com/office/drawing/2014/main" id="{0D90A4E4-1D22-49EF-26E1-A2675E7665EC}"/>
                </a:ext>
              </a:extLst>
            </p:cNvPr>
            <p:cNvSpPr/>
            <p:nvPr/>
          </p:nvSpPr>
          <p:spPr>
            <a:xfrm>
              <a:off x="6236858" y="3085715"/>
              <a:ext cx="140320" cy="165222"/>
            </a:xfrm>
            <a:custGeom>
              <a:avLst/>
              <a:gdLst/>
              <a:ahLst/>
              <a:cxnLst/>
              <a:rect l="l" t="t" r="r" b="b"/>
              <a:pathLst>
                <a:path w="5015" h="5905" fill="none" extrusionOk="0">
                  <a:moveTo>
                    <a:pt x="1363" y="114"/>
                  </a:moveTo>
                  <a:lnTo>
                    <a:pt x="1363" y="114"/>
                  </a:lnTo>
                  <a:lnTo>
                    <a:pt x="1136" y="190"/>
                  </a:lnTo>
                  <a:lnTo>
                    <a:pt x="927" y="285"/>
                  </a:lnTo>
                  <a:lnTo>
                    <a:pt x="738" y="417"/>
                  </a:lnTo>
                  <a:lnTo>
                    <a:pt x="587" y="568"/>
                  </a:lnTo>
                  <a:lnTo>
                    <a:pt x="435" y="739"/>
                  </a:lnTo>
                  <a:lnTo>
                    <a:pt x="303" y="928"/>
                  </a:lnTo>
                  <a:lnTo>
                    <a:pt x="208" y="1136"/>
                  </a:lnTo>
                  <a:lnTo>
                    <a:pt x="114" y="1344"/>
                  </a:lnTo>
                  <a:lnTo>
                    <a:pt x="57" y="1590"/>
                  </a:lnTo>
                  <a:lnTo>
                    <a:pt x="19" y="1836"/>
                  </a:lnTo>
                  <a:lnTo>
                    <a:pt x="0" y="2082"/>
                  </a:lnTo>
                  <a:lnTo>
                    <a:pt x="0" y="2328"/>
                  </a:lnTo>
                  <a:lnTo>
                    <a:pt x="19" y="2593"/>
                  </a:lnTo>
                  <a:lnTo>
                    <a:pt x="57" y="2858"/>
                  </a:lnTo>
                  <a:lnTo>
                    <a:pt x="133" y="3123"/>
                  </a:lnTo>
                  <a:lnTo>
                    <a:pt x="227" y="3388"/>
                  </a:lnTo>
                  <a:lnTo>
                    <a:pt x="341" y="3653"/>
                  </a:lnTo>
                  <a:lnTo>
                    <a:pt x="473" y="3918"/>
                  </a:lnTo>
                  <a:lnTo>
                    <a:pt x="625" y="4164"/>
                  </a:lnTo>
                  <a:lnTo>
                    <a:pt x="814" y="4410"/>
                  </a:lnTo>
                  <a:lnTo>
                    <a:pt x="1022" y="4637"/>
                  </a:lnTo>
                  <a:lnTo>
                    <a:pt x="1249" y="4845"/>
                  </a:lnTo>
                  <a:lnTo>
                    <a:pt x="1514" y="5053"/>
                  </a:lnTo>
                  <a:lnTo>
                    <a:pt x="1798" y="5242"/>
                  </a:lnTo>
                  <a:lnTo>
                    <a:pt x="2101" y="5413"/>
                  </a:lnTo>
                  <a:lnTo>
                    <a:pt x="2441" y="5545"/>
                  </a:lnTo>
                  <a:lnTo>
                    <a:pt x="2801" y="5678"/>
                  </a:lnTo>
                  <a:lnTo>
                    <a:pt x="3198" y="5772"/>
                  </a:lnTo>
                  <a:lnTo>
                    <a:pt x="3596" y="5848"/>
                  </a:lnTo>
                  <a:lnTo>
                    <a:pt x="4050" y="5886"/>
                  </a:lnTo>
                  <a:lnTo>
                    <a:pt x="4504" y="5905"/>
                  </a:lnTo>
                  <a:lnTo>
                    <a:pt x="4996" y="5886"/>
                  </a:lnTo>
                  <a:lnTo>
                    <a:pt x="4996" y="5886"/>
                  </a:lnTo>
                  <a:lnTo>
                    <a:pt x="5015" y="5110"/>
                  </a:lnTo>
                  <a:lnTo>
                    <a:pt x="4996" y="4372"/>
                  </a:lnTo>
                  <a:lnTo>
                    <a:pt x="4939" y="3710"/>
                  </a:lnTo>
                  <a:lnTo>
                    <a:pt x="4844" y="3085"/>
                  </a:lnTo>
                  <a:lnTo>
                    <a:pt x="4712" y="2518"/>
                  </a:lnTo>
                  <a:lnTo>
                    <a:pt x="4636" y="2253"/>
                  </a:lnTo>
                  <a:lnTo>
                    <a:pt x="4561" y="2007"/>
                  </a:lnTo>
                  <a:lnTo>
                    <a:pt x="4466" y="1761"/>
                  </a:lnTo>
                  <a:lnTo>
                    <a:pt x="4371" y="1552"/>
                  </a:lnTo>
                  <a:lnTo>
                    <a:pt x="4258" y="1344"/>
                  </a:lnTo>
                  <a:lnTo>
                    <a:pt x="4144" y="1136"/>
                  </a:lnTo>
                  <a:lnTo>
                    <a:pt x="4012" y="966"/>
                  </a:lnTo>
                  <a:lnTo>
                    <a:pt x="3879" y="796"/>
                  </a:lnTo>
                  <a:lnTo>
                    <a:pt x="3747" y="644"/>
                  </a:lnTo>
                  <a:lnTo>
                    <a:pt x="3615" y="512"/>
                  </a:lnTo>
                  <a:lnTo>
                    <a:pt x="3463" y="398"/>
                  </a:lnTo>
                  <a:lnTo>
                    <a:pt x="3293" y="285"/>
                  </a:lnTo>
                  <a:lnTo>
                    <a:pt x="3123" y="209"/>
                  </a:lnTo>
                  <a:lnTo>
                    <a:pt x="2952" y="133"/>
                  </a:lnTo>
                  <a:lnTo>
                    <a:pt x="2782" y="76"/>
                  </a:lnTo>
                  <a:lnTo>
                    <a:pt x="2593" y="39"/>
                  </a:lnTo>
                  <a:lnTo>
                    <a:pt x="2403" y="1"/>
                  </a:lnTo>
                  <a:lnTo>
                    <a:pt x="2214" y="1"/>
                  </a:lnTo>
                  <a:lnTo>
                    <a:pt x="2006" y="1"/>
                  </a:lnTo>
                  <a:lnTo>
                    <a:pt x="1798" y="20"/>
                  </a:lnTo>
                  <a:lnTo>
                    <a:pt x="1571" y="58"/>
                  </a:lnTo>
                  <a:lnTo>
                    <a:pt x="1363" y="11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1" name="Google Shape;2108;p27">
              <a:extLst>
                <a:ext uri="{FF2B5EF4-FFF2-40B4-BE49-F238E27FC236}">
                  <a16:creationId xmlns:a16="http://schemas.microsoft.com/office/drawing/2014/main" id="{DE88113E-B6CC-8C81-5618-64D51730E72D}"/>
                </a:ext>
              </a:extLst>
            </p:cNvPr>
            <p:cNvSpPr/>
            <p:nvPr/>
          </p:nvSpPr>
          <p:spPr>
            <a:xfrm>
              <a:off x="6259102" y="3106365"/>
              <a:ext cx="104309" cy="115445"/>
            </a:xfrm>
            <a:custGeom>
              <a:avLst/>
              <a:gdLst/>
              <a:ahLst/>
              <a:cxnLst/>
              <a:rect l="l" t="t" r="r" b="b"/>
              <a:pathLst>
                <a:path w="3728" h="4126" extrusionOk="0">
                  <a:moveTo>
                    <a:pt x="19" y="1458"/>
                  </a:moveTo>
                  <a:lnTo>
                    <a:pt x="19" y="1458"/>
                  </a:lnTo>
                  <a:lnTo>
                    <a:pt x="38" y="1609"/>
                  </a:lnTo>
                  <a:lnTo>
                    <a:pt x="76" y="1742"/>
                  </a:lnTo>
                  <a:lnTo>
                    <a:pt x="189" y="2007"/>
                  </a:lnTo>
                  <a:lnTo>
                    <a:pt x="322" y="2253"/>
                  </a:lnTo>
                  <a:lnTo>
                    <a:pt x="492" y="2480"/>
                  </a:lnTo>
                  <a:lnTo>
                    <a:pt x="492" y="2480"/>
                  </a:lnTo>
                  <a:lnTo>
                    <a:pt x="530" y="2517"/>
                  </a:lnTo>
                  <a:lnTo>
                    <a:pt x="587" y="2536"/>
                  </a:lnTo>
                  <a:lnTo>
                    <a:pt x="624" y="2536"/>
                  </a:lnTo>
                  <a:lnTo>
                    <a:pt x="681" y="2517"/>
                  </a:lnTo>
                  <a:lnTo>
                    <a:pt x="719" y="2480"/>
                  </a:lnTo>
                  <a:lnTo>
                    <a:pt x="738" y="2442"/>
                  </a:lnTo>
                  <a:lnTo>
                    <a:pt x="757" y="2385"/>
                  </a:lnTo>
                  <a:lnTo>
                    <a:pt x="738" y="2328"/>
                  </a:lnTo>
                  <a:lnTo>
                    <a:pt x="738" y="2328"/>
                  </a:lnTo>
                  <a:lnTo>
                    <a:pt x="587" y="2044"/>
                  </a:lnTo>
                  <a:lnTo>
                    <a:pt x="549" y="1912"/>
                  </a:lnTo>
                  <a:lnTo>
                    <a:pt x="492" y="1761"/>
                  </a:lnTo>
                  <a:lnTo>
                    <a:pt x="473" y="1590"/>
                  </a:lnTo>
                  <a:lnTo>
                    <a:pt x="473" y="1439"/>
                  </a:lnTo>
                  <a:lnTo>
                    <a:pt x="473" y="1288"/>
                  </a:lnTo>
                  <a:lnTo>
                    <a:pt x="511" y="1136"/>
                  </a:lnTo>
                  <a:lnTo>
                    <a:pt x="511" y="1136"/>
                  </a:lnTo>
                  <a:lnTo>
                    <a:pt x="568" y="1023"/>
                  </a:lnTo>
                  <a:lnTo>
                    <a:pt x="624" y="928"/>
                  </a:lnTo>
                  <a:lnTo>
                    <a:pt x="700" y="833"/>
                  </a:lnTo>
                  <a:lnTo>
                    <a:pt x="776" y="777"/>
                  </a:lnTo>
                  <a:lnTo>
                    <a:pt x="870" y="720"/>
                  </a:lnTo>
                  <a:lnTo>
                    <a:pt x="965" y="682"/>
                  </a:lnTo>
                  <a:lnTo>
                    <a:pt x="1079" y="663"/>
                  </a:lnTo>
                  <a:lnTo>
                    <a:pt x="1211" y="663"/>
                  </a:lnTo>
                  <a:lnTo>
                    <a:pt x="1211" y="663"/>
                  </a:lnTo>
                  <a:lnTo>
                    <a:pt x="1438" y="701"/>
                  </a:lnTo>
                  <a:lnTo>
                    <a:pt x="1646" y="777"/>
                  </a:lnTo>
                  <a:lnTo>
                    <a:pt x="1873" y="871"/>
                  </a:lnTo>
                  <a:lnTo>
                    <a:pt x="2063" y="1004"/>
                  </a:lnTo>
                  <a:lnTo>
                    <a:pt x="2252" y="1155"/>
                  </a:lnTo>
                  <a:lnTo>
                    <a:pt x="2422" y="1306"/>
                  </a:lnTo>
                  <a:lnTo>
                    <a:pt x="2574" y="1496"/>
                  </a:lnTo>
                  <a:lnTo>
                    <a:pt x="2725" y="1666"/>
                  </a:lnTo>
                  <a:lnTo>
                    <a:pt x="2725" y="1666"/>
                  </a:lnTo>
                  <a:lnTo>
                    <a:pt x="2782" y="1798"/>
                  </a:lnTo>
                  <a:lnTo>
                    <a:pt x="2782" y="1798"/>
                  </a:lnTo>
                  <a:lnTo>
                    <a:pt x="2725" y="1761"/>
                  </a:lnTo>
                  <a:lnTo>
                    <a:pt x="2725" y="1761"/>
                  </a:lnTo>
                  <a:lnTo>
                    <a:pt x="2611" y="1704"/>
                  </a:lnTo>
                  <a:lnTo>
                    <a:pt x="2498" y="1666"/>
                  </a:lnTo>
                  <a:lnTo>
                    <a:pt x="2365" y="1628"/>
                  </a:lnTo>
                  <a:lnTo>
                    <a:pt x="2252" y="1628"/>
                  </a:lnTo>
                  <a:lnTo>
                    <a:pt x="2138" y="1628"/>
                  </a:lnTo>
                  <a:lnTo>
                    <a:pt x="2025" y="1666"/>
                  </a:lnTo>
                  <a:lnTo>
                    <a:pt x="1892" y="1704"/>
                  </a:lnTo>
                  <a:lnTo>
                    <a:pt x="1779" y="1780"/>
                  </a:lnTo>
                  <a:lnTo>
                    <a:pt x="1779" y="1780"/>
                  </a:lnTo>
                  <a:lnTo>
                    <a:pt x="1684" y="1855"/>
                  </a:lnTo>
                  <a:lnTo>
                    <a:pt x="1590" y="1950"/>
                  </a:lnTo>
                  <a:lnTo>
                    <a:pt x="1533" y="2044"/>
                  </a:lnTo>
                  <a:lnTo>
                    <a:pt x="1476" y="2158"/>
                  </a:lnTo>
                  <a:lnTo>
                    <a:pt x="1438" y="2253"/>
                  </a:lnTo>
                  <a:lnTo>
                    <a:pt x="1400" y="2366"/>
                  </a:lnTo>
                  <a:lnTo>
                    <a:pt x="1400" y="2480"/>
                  </a:lnTo>
                  <a:lnTo>
                    <a:pt x="1400" y="2593"/>
                  </a:lnTo>
                  <a:lnTo>
                    <a:pt x="1400" y="2707"/>
                  </a:lnTo>
                  <a:lnTo>
                    <a:pt x="1438" y="2839"/>
                  </a:lnTo>
                  <a:lnTo>
                    <a:pt x="1514" y="3066"/>
                  </a:lnTo>
                  <a:lnTo>
                    <a:pt x="1627" y="3274"/>
                  </a:lnTo>
                  <a:lnTo>
                    <a:pt x="1779" y="3464"/>
                  </a:lnTo>
                  <a:lnTo>
                    <a:pt x="1779" y="3464"/>
                  </a:lnTo>
                  <a:lnTo>
                    <a:pt x="1949" y="3653"/>
                  </a:lnTo>
                  <a:lnTo>
                    <a:pt x="2157" y="3804"/>
                  </a:lnTo>
                  <a:lnTo>
                    <a:pt x="2384" y="3937"/>
                  </a:lnTo>
                  <a:lnTo>
                    <a:pt x="2630" y="4031"/>
                  </a:lnTo>
                  <a:lnTo>
                    <a:pt x="2895" y="4107"/>
                  </a:lnTo>
                  <a:lnTo>
                    <a:pt x="3028" y="4107"/>
                  </a:lnTo>
                  <a:lnTo>
                    <a:pt x="3141" y="4126"/>
                  </a:lnTo>
                  <a:lnTo>
                    <a:pt x="3274" y="4107"/>
                  </a:lnTo>
                  <a:lnTo>
                    <a:pt x="3406" y="4069"/>
                  </a:lnTo>
                  <a:lnTo>
                    <a:pt x="3520" y="4031"/>
                  </a:lnTo>
                  <a:lnTo>
                    <a:pt x="3633" y="3975"/>
                  </a:lnTo>
                  <a:lnTo>
                    <a:pt x="3633" y="3975"/>
                  </a:lnTo>
                  <a:lnTo>
                    <a:pt x="3690" y="3918"/>
                  </a:lnTo>
                  <a:lnTo>
                    <a:pt x="3728" y="3861"/>
                  </a:lnTo>
                  <a:lnTo>
                    <a:pt x="3728" y="3804"/>
                  </a:lnTo>
                  <a:lnTo>
                    <a:pt x="3728" y="3729"/>
                  </a:lnTo>
                  <a:lnTo>
                    <a:pt x="3690" y="3672"/>
                  </a:lnTo>
                  <a:lnTo>
                    <a:pt x="3633" y="3634"/>
                  </a:lnTo>
                  <a:lnTo>
                    <a:pt x="3576" y="3596"/>
                  </a:lnTo>
                  <a:lnTo>
                    <a:pt x="3501" y="3596"/>
                  </a:lnTo>
                  <a:lnTo>
                    <a:pt x="3501" y="3596"/>
                  </a:lnTo>
                  <a:lnTo>
                    <a:pt x="3179" y="3596"/>
                  </a:lnTo>
                  <a:lnTo>
                    <a:pt x="3028" y="3577"/>
                  </a:lnTo>
                  <a:lnTo>
                    <a:pt x="2876" y="3558"/>
                  </a:lnTo>
                  <a:lnTo>
                    <a:pt x="2744" y="3520"/>
                  </a:lnTo>
                  <a:lnTo>
                    <a:pt x="2592" y="3464"/>
                  </a:lnTo>
                  <a:lnTo>
                    <a:pt x="2460" y="3388"/>
                  </a:lnTo>
                  <a:lnTo>
                    <a:pt x="2328" y="3293"/>
                  </a:lnTo>
                  <a:lnTo>
                    <a:pt x="2328" y="3293"/>
                  </a:lnTo>
                  <a:lnTo>
                    <a:pt x="2138" y="3123"/>
                  </a:lnTo>
                  <a:lnTo>
                    <a:pt x="2063" y="3028"/>
                  </a:lnTo>
                  <a:lnTo>
                    <a:pt x="1987" y="2915"/>
                  </a:lnTo>
                  <a:lnTo>
                    <a:pt x="1930" y="2801"/>
                  </a:lnTo>
                  <a:lnTo>
                    <a:pt x="1892" y="2688"/>
                  </a:lnTo>
                  <a:lnTo>
                    <a:pt x="1873" y="2555"/>
                  </a:lnTo>
                  <a:lnTo>
                    <a:pt x="1911" y="2442"/>
                  </a:lnTo>
                  <a:lnTo>
                    <a:pt x="1911" y="2442"/>
                  </a:lnTo>
                  <a:lnTo>
                    <a:pt x="1949" y="2347"/>
                  </a:lnTo>
                  <a:lnTo>
                    <a:pt x="2025" y="2272"/>
                  </a:lnTo>
                  <a:lnTo>
                    <a:pt x="2100" y="2215"/>
                  </a:lnTo>
                  <a:lnTo>
                    <a:pt x="2195" y="2177"/>
                  </a:lnTo>
                  <a:lnTo>
                    <a:pt x="2195" y="2177"/>
                  </a:lnTo>
                  <a:lnTo>
                    <a:pt x="2290" y="2196"/>
                  </a:lnTo>
                  <a:lnTo>
                    <a:pt x="2384" y="2253"/>
                  </a:lnTo>
                  <a:lnTo>
                    <a:pt x="2536" y="2366"/>
                  </a:lnTo>
                  <a:lnTo>
                    <a:pt x="2536" y="2366"/>
                  </a:lnTo>
                  <a:lnTo>
                    <a:pt x="2668" y="2442"/>
                  </a:lnTo>
                  <a:lnTo>
                    <a:pt x="2801" y="2480"/>
                  </a:lnTo>
                  <a:lnTo>
                    <a:pt x="2952" y="2499"/>
                  </a:lnTo>
                  <a:lnTo>
                    <a:pt x="3103" y="2499"/>
                  </a:lnTo>
                  <a:lnTo>
                    <a:pt x="3236" y="2461"/>
                  </a:lnTo>
                  <a:lnTo>
                    <a:pt x="3349" y="2404"/>
                  </a:lnTo>
                  <a:lnTo>
                    <a:pt x="3463" y="2309"/>
                  </a:lnTo>
                  <a:lnTo>
                    <a:pt x="3539" y="2177"/>
                  </a:lnTo>
                  <a:lnTo>
                    <a:pt x="3539" y="2177"/>
                  </a:lnTo>
                  <a:lnTo>
                    <a:pt x="3576" y="2044"/>
                  </a:lnTo>
                  <a:lnTo>
                    <a:pt x="3576" y="1912"/>
                  </a:lnTo>
                  <a:lnTo>
                    <a:pt x="3539" y="1780"/>
                  </a:lnTo>
                  <a:lnTo>
                    <a:pt x="3501" y="1647"/>
                  </a:lnTo>
                  <a:lnTo>
                    <a:pt x="3425" y="1515"/>
                  </a:lnTo>
                  <a:lnTo>
                    <a:pt x="3349" y="1382"/>
                  </a:lnTo>
                  <a:lnTo>
                    <a:pt x="3198" y="1174"/>
                  </a:lnTo>
                  <a:lnTo>
                    <a:pt x="3198" y="1174"/>
                  </a:lnTo>
                  <a:lnTo>
                    <a:pt x="3047" y="966"/>
                  </a:lnTo>
                  <a:lnTo>
                    <a:pt x="2857" y="758"/>
                  </a:lnTo>
                  <a:lnTo>
                    <a:pt x="2649" y="587"/>
                  </a:lnTo>
                  <a:lnTo>
                    <a:pt x="2422" y="417"/>
                  </a:lnTo>
                  <a:lnTo>
                    <a:pt x="2422" y="417"/>
                  </a:lnTo>
                  <a:lnTo>
                    <a:pt x="2176" y="285"/>
                  </a:lnTo>
                  <a:lnTo>
                    <a:pt x="1911" y="152"/>
                  </a:lnTo>
                  <a:lnTo>
                    <a:pt x="1646" y="58"/>
                  </a:lnTo>
                  <a:lnTo>
                    <a:pt x="1495" y="39"/>
                  </a:lnTo>
                  <a:lnTo>
                    <a:pt x="1362" y="1"/>
                  </a:lnTo>
                  <a:lnTo>
                    <a:pt x="1211" y="1"/>
                  </a:lnTo>
                  <a:lnTo>
                    <a:pt x="1079" y="1"/>
                  </a:lnTo>
                  <a:lnTo>
                    <a:pt x="946" y="20"/>
                  </a:lnTo>
                  <a:lnTo>
                    <a:pt x="814" y="58"/>
                  </a:lnTo>
                  <a:lnTo>
                    <a:pt x="681" y="114"/>
                  </a:lnTo>
                  <a:lnTo>
                    <a:pt x="549" y="190"/>
                  </a:lnTo>
                  <a:lnTo>
                    <a:pt x="435" y="266"/>
                  </a:lnTo>
                  <a:lnTo>
                    <a:pt x="322" y="379"/>
                  </a:lnTo>
                  <a:lnTo>
                    <a:pt x="322" y="379"/>
                  </a:lnTo>
                  <a:lnTo>
                    <a:pt x="227" y="493"/>
                  </a:lnTo>
                  <a:lnTo>
                    <a:pt x="151" y="625"/>
                  </a:lnTo>
                  <a:lnTo>
                    <a:pt x="95" y="758"/>
                  </a:lnTo>
                  <a:lnTo>
                    <a:pt x="57" y="890"/>
                  </a:lnTo>
                  <a:lnTo>
                    <a:pt x="19" y="1023"/>
                  </a:lnTo>
                  <a:lnTo>
                    <a:pt x="0" y="1174"/>
                  </a:lnTo>
                  <a:lnTo>
                    <a:pt x="0" y="1325"/>
                  </a:lnTo>
                  <a:lnTo>
                    <a:pt x="19" y="1458"/>
                  </a:lnTo>
                  <a:lnTo>
                    <a:pt x="19" y="1458"/>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2" name="Google Shape;2109;p27">
              <a:extLst>
                <a:ext uri="{FF2B5EF4-FFF2-40B4-BE49-F238E27FC236}">
                  <a16:creationId xmlns:a16="http://schemas.microsoft.com/office/drawing/2014/main" id="{15CEC9EE-F778-CC85-4242-539CE007438B}"/>
                </a:ext>
              </a:extLst>
            </p:cNvPr>
            <p:cNvSpPr/>
            <p:nvPr/>
          </p:nvSpPr>
          <p:spPr>
            <a:xfrm>
              <a:off x="6340636" y="2853282"/>
              <a:ext cx="462761" cy="509908"/>
            </a:xfrm>
            <a:custGeom>
              <a:avLst/>
              <a:gdLst/>
              <a:ahLst/>
              <a:cxnLst/>
              <a:rect l="l" t="t" r="r" b="b"/>
              <a:pathLst>
                <a:path w="16539" h="18224" extrusionOk="0">
                  <a:moveTo>
                    <a:pt x="10181" y="39"/>
                  </a:moveTo>
                  <a:lnTo>
                    <a:pt x="10181" y="39"/>
                  </a:lnTo>
                  <a:lnTo>
                    <a:pt x="10937" y="95"/>
                  </a:lnTo>
                  <a:lnTo>
                    <a:pt x="11335" y="133"/>
                  </a:lnTo>
                  <a:lnTo>
                    <a:pt x="11713" y="190"/>
                  </a:lnTo>
                  <a:lnTo>
                    <a:pt x="12092" y="266"/>
                  </a:lnTo>
                  <a:lnTo>
                    <a:pt x="12451" y="341"/>
                  </a:lnTo>
                  <a:lnTo>
                    <a:pt x="12830" y="436"/>
                  </a:lnTo>
                  <a:lnTo>
                    <a:pt x="13189" y="549"/>
                  </a:lnTo>
                  <a:lnTo>
                    <a:pt x="13189" y="549"/>
                  </a:lnTo>
                  <a:lnTo>
                    <a:pt x="13435" y="625"/>
                  </a:lnTo>
                  <a:lnTo>
                    <a:pt x="13662" y="720"/>
                  </a:lnTo>
                  <a:lnTo>
                    <a:pt x="13889" y="833"/>
                  </a:lnTo>
                  <a:lnTo>
                    <a:pt x="14116" y="947"/>
                  </a:lnTo>
                  <a:lnTo>
                    <a:pt x="14344" y="1079"/>
                  </a:lnTo>
                  <a:lnTo>
                    <a:pt x="14552" y="1212"/>
                  </a:lnTo>
                  <a:lnTo>
                    <a:pt x="14760" y="1363"/>
                  </a:lnTo>
                  <a:lnTo>
                    <a:pt x="14968" y="1533"/>
                  </a:lnTo>
                  <a:lnTo>
                    <a:pt x="15157" y="1704"/>
                  </a:lnTo>
                  <a:lnTo>
                    <a:pt x="15346" y="1874"/>
                  </a:lnTo>
                  <a:lnTo>
                    <a:pt x="15517" y="2063"/>
                  </a:lnTo>
                  <a:lnTo>
                    <a:pt x="15668" y="2253"/>
                  </a:lnTo>
                  <a:lnTo>
                    <a:pt x="15838" y="2461"/>
                  </a:lnTo>
                  <a:lnTo>
                    <a:pt x="15971" y="2669"/>
                  </a:lnTo>
                  <a:lnTo>
                    <a:pt x="16103" y="2896"/>
                  </a:lnTo>
                  <a:lnTo>
                    <a:pt x="16217" y="3123"/>
                  </a:lnTo>
                  <a:lnTo>
                    <a:pt x="16217" y="3123"/>
                  </a:lnTo>
                  <a:lnTo>
                    <a:pt x="16293" y="3293"/>
                  </a:lnTo>
                  <a:lnTo>
                    <a:pt x="16349" y="3483"/>
                  </a:lnTo>
                  <a:lnTo>
                    <a:pt x="16387" y="3728"/>
                  </a:lnTo>
                  <a:lnTo>
                    <a:pt x="16425" y="3993"/>
                  </a:lnTo>
                  <a:lnTo>
                    <a:pt x="16501" y="4618"/>
                  </a:lnTo>
                  <a:lnTo>
                    <a:pt x="16539" y="5356"/>
                  </a:lnTo>
                  <a:lnTo>
                    <a:pt x="16539" y="6188"/>
                  </a:lnTo>
                  <a:lnTo>
                    <a:pt x="16520" y="7059"/>
                  </a:lnTo>
                  <a:lnTo>
                    <a:pt x="16482" y="7986"/>
                  </a:lnTo>
                  <a:lnTo>
                    <a:pt x="16425" y="8951"/>
                  </a:lnTo>
                  <a:lnTo>
                    <a:pt x="16330" y="9897"/>
                  </a:lnTo>
                  <a:lnTo>
                    <a:pt x="16236" y="10862"/>
                  </a:lnTo>
                  <a:lnTo>
                    <a:pt x="16122" y="11771"/>
                  </a:lnTo>
                  <a:lnTo>
                    <a:pt x="15971" y="12641"/>
                  </a:lnTo>
                  <a:lnTo>
                    <a:pt x="15819" y="13417"/>
                  </a:lnTo>
                  <a:lnTo>
                    <a:pt x="15649" y="14136"/>
                  </a:lnTo>
                  <a:lnTo>
                    <a:pt x="15573" y="14439"/>
                  </a:lnTo>
                  <a:lnTo>
                    <a:pt x="15479" y="14723"/>
                  </a:lnTo>
                  <a:lnTo>
                    <a:pt x="15384" y="14969"/>
                  </a:lnTo>
                  <a:lnTo>
                    <a:pt x="15290" y="15177"/>
                  </a:lnTo>
                  <a:lnTo>
                    <a:pt x="15290" y="15177"/>
                  </a:lnTo>
                  <a:lnTo>
                    <a:pt x="15176" y="15366"/>
                  </a:lnTo>
                  <a:lnTo>
                    <a:pt x="15082" y="15555"/>
                  </a:lnTo>
                  <a:lnTo>
                    <a:pt x="14949" y="15725"/>
                  </a:lnTo>
                  <a:lnTo>
                    <a:pt x="14817" y="15877"/>
                  </a:lnTo>
                  <a:lnTo>
                    <a:pt x="14533" y="16180"/>
                  </a:lnTo>
                  <a:lnTo>
                    <a:pt x="14230" y="16463"/>
                  </a:lnTo>
                  <a:lnTo>
                    <a:pt x="13889" y="16709"/>
                  </a:lnTo>
                  <a:lnTo>
                    <a:pt x="13511" y="16937"/>
                  </a:lnTo>
                  <a:lnTo>
                    <a:pt x="13132" y="17126"/>
                  </a:lnTo>
                  <a:lnTo>
                    <a:pt x="12735" y="17296"/>
                  </a:lnTo>
                  <a:lnTo>
                    <a:pt x="12319" y="17466"/>
                  </a:lnTo>
                  <a:lnTo>
                    <a:pt x="11902" y="17599"/>
                  </a:lnTo>
                  <a:lnTo>
                    <a:pt x="11467" y="17712"/>
                  </a:lnTo>
                  <a:lnTo>
                    <a:pt x="11051" y="17826"/>
                  </a:lnTo>
                  <a:lnTo>
                    <a:pt x="10218" y="17996"/>
                  </a:lnTo>
                  <a:lnTo>
                    <a:pt x="9405" y="18129"/>
                  </a:lnTo>
                  <a:lnTo>
                    <a:pt x="9405" y="18129"/>
                  </a:lnTo>
                  <a:lnTo>
                    <a:pt x="8988" y="18185"/>
                  </a:lnTo>
                  <a:lnTo>
                    <a:pt x="8553" y="18223"/>
                  </a:lnTo>
                  <a:lnTo>
                    <a:pt x="8137" y="18223"/>
                  </a:lnTo>
                  <a:lnTo>
                    <a:pt x="7721" y="18204"/>
                  </a:lnTo>
                  <a:lnTo>
                    <a:pt x="7304" y="18167"/>
                  </a:lnTo>
                  <a:lnTo>
                    <a:pt x="6888" y="18091"/>
                  </a:lnTo>
                  <a:lnTo>
                    <a:pt x="6472" y="17996"/>
                  </a:lnTo>
                  <a:lnTo>
                    <a:pt x="6055" y="17883"/>
                  </a:lnTo>
                  <a:lnTo>
                    <a:pt x="6055" y="17883"/>
                  </a:lnTo>
                  <a:lnTo>
                    <a:pt x="5469" y="17712"/>
                  </a:lnTo>
                  <a:lnTo>
                    <a:pt x="4844" y="17504"/>
                  </a:lnTo>
                  <a:lnTo>
                    <a:pt x="4201" y="17277"/>
                  </a:lnTo>
                  <a:lnTo>
                    <a:pt x="3558" y="17031"/>
                  </a:lnTo>
                  <a:lnTo>
                    <a:pt x="2933" y="16728"/>
                  </a:lnTo>
                  <a:lnTo>
                    <a:pt x="2630" y="16577"/>
                  </a:lnTo>
                  <a:lnTo>
                    <a:pt x="2347" y="16407"/>
                  </a:lnTo>
                  <a:lnTo>
                    <a:pt x="2082" y="16236"/>
                  </a:lnTo>
                  <a:lnTo>
                    <a:pt x="1817" y="16047"/>
                  </a:lnTo>
                  <a:lnTo>
                    <a:pt x="1571" y="15858"/>
                  </a:lnTo>
                  <a:lnTo>
                    <a:pt x="1344" y="15650"/>
                  </a:lnTo>
                  <a:lnTo>
                    <a:pt x="1344" y="15650"/>
                  </a:lnTo>
                  <a:lnTo>
                    <a:pt x="1173" y="15461"/>
                  </a:lnTo>
                  <a:lnTo>
                    <a:pt x="1022" y="15252"/>
                  </a:lnTo>
                  <a:lnTo>
                    <a:pt x="889" y="15025"/>
                  </a:lnTo>
                  <a:lnTo>
                    <a:pt x="776" y="14779"/>
                  </a:lnTo>
                  <a:lnTo>
                    <a:pt x="681" y="14533"/>
                  </a:lnTo>
                  <a:lnTo>
                    <a:pt x="606" y="14268"/>
                  </a:lnTo>
                  <a:lnTo>
                    <a:pt x="530" y="13985"/>
                  </a:lnTo>
                  <a:lnTo>
                    <a:pt x="473" y="13720"/>
                  </a:lnTo>
                  <a:lnTo>
                    <a:pt x="397" y="13152"/>
                  </a:lnTo>
                  <a:lnTo>
                    <a:pt x="341" y="12584"/>
                  </a:lnTo>
                  <a:lnTo>
                    <a:pt x="246" y="11544"/>
                  </a:lnTo>
                  <a:lnTo>
                    <a:pt x="246" y="11544"/>
                  </a:lnTo>
                  <a:lnTo>
                    <a:pt x="151" y="10295"/>
                  </a:lnTo>
                  <a:lnTo>
                    <a:pt x="95" y="9046"/>
                  </a:lnTo>
                  <a:lnTo>
                    <a:pt x="19" y="6529"/>
                  </a:lnTo>
                  <a:lnTo>
                    <a:pt x="19" y="6529"/>
                  </a:lnTo>
                  <a:lnTo>
                    <a:pt x="0" y="5867"/>
                  </a:lnTo>
                  <a:lnTo>
                    <a:pt x="19" y="5167"/>
                  </a:lnTo>
                  <a:lnTo>
                    <a:pt x="38" y="4807"/>
                  </a:lnTo>
                  <a:lnTo>
                    <a:pt x="57" y="4466"/>
                  </a:lnTo>
                  <a:lnTo>
                    <a:pt x="95" y="4107"/>
                  </a:lnTo>
                  <a:lnTo>
                    <a:pt x="170" y="3766"/>
                  </a:lnTo>
                  <a:lnTo>
                    <a:pt x="246" y="3426"/>
                  </a:lnTo>
                  <a:lnTo>
                    <a:pt x="341" y="3104"/>
                  </a:lnTo>
                  <a:lnTo>
                    <a:pt x="454" y="2782"/>
                  </a:lnTo>
                  <a:lnTo>
                    <a:pt x="606" y="2480"/>
                  </a:lnTo>
                  <a:lnTo>
                    <a:pt x="776" y="2177"/>
                  </a:lnTo>
                  <a:lnTo>
                    <a:pt x="965" y="1912"/>
                  </a:lnTo>
                  <a:lnTo>
                    <a:pt x="1192" y="1647"/>
                  </a:lnTo>
                  <a:lnTo>
                    <a:pt x="1457" y="1420"/>
                  </a:lnTo>
                  <a:lnTo>
                    <a:pt x="1457" y="1420"/>
                  </a:lnTo>
                  <a:lnTo>
                    <a:pt x="1741" y="1212"/>
                  </a:lnTo>
                  <a:lnTo>
                    <a:pt x="2025" y="1004"/>
                  </a:lnTo>
                  <a:lnTo>
                    <a:pt x="2328" y="833"/>
                  </a:lnTo>
                  <a:lnTo>
                    <a:pt x="2649" y="682"/>
                  </a:lnTo>
                  <a:lnTo>
                    <a:pt x="2971" y="549"/>
                  </a:lnTo>
                  <a:lnTo>
                    <a:pt x="3293" y="436"/>
                  </a:lnTo>
                  <a:lnTo>
                    <a:pt x="3633" y="341"/>
                  </a:lnTo>
                  <a:lnTo>
                    <a:pt x="3974" y="266"/>
                  </a:lnTo>
                  <a:lnTo>
                    <a:pt x="4314" y="190"/>
                  </a:lnTo>
                  <a:lnTo>
                    <a:pt x="4674" y="133"/>
                  </a:lnTo>
                  <a:lnTo>
                    <a:pt x="5374" y="57"/>
                  </a:lnTo>
                  <a:lnTo>
                    <a:pt x="6074" y="20"/>
                  </a:lnTo>
                  <a:lnTo>
                    <a:pt x="6756" y="1"/>
                  </a:lnTo>
                  <a:lnTo>
                    <a:pt x="6756" y="1"/>
                  </a:lnTo>
                  <a:lnTo>
                    <a:pt x="7796" y="1"/>
                  </a:lnTo>
                  <a:lnTo>
                    <a:pt x="7796" y="1"/>
                  </a:lnTo>
                  <a:lnTo>
                    <a:pt x="8969" y="1"/>
                  </a:lnTo>
                  <a:lnTo>
                    <a:pt x="9575" y="20"/>
                  </a:lnTo>
                  <a:lnTo>
                    <a:pt x="10181" y="39"/>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3" name="Google Shape;2110;p27">
              <a:extLst>
                <a:ext uri="{FF2B5EF4-FFF2-40B4-BE49-F238E27FC236}">
                  <a16:creationId xmlns:a16="http://schemas.microsoft.com/office/drawing/2014/main" id="{DDAF4CC6-535C-1BAB-1FC1-7E22D942FD7A}"/>
                </a:ext>
              </a:extLst>
            </p:cNvPr>
            <p:cNvSpPr/>
            <p:nvPr/>
          </p:nvSpPr>
          <p:spPr>
            <a:xfrm>
              <a:off x="6340636" y="2853282"/>
              <a:ext cx="462761" cy="509908"/>
            </a:xfrm>
            <a:custGeom>
              <a:avLst/>
              <a:gdLst/>
              <a:ahLst/>
              <a:cxnLst/>
              <a:rect l="l" t="t" r="r" b="b"/>
              <a:pathLst>
                <a:path w="16539" h="18224" fill="none" extrusionOk="0">
                  <a:moveTo>
                    <a:pt x="10181" y="39"/>
                  </a:moveTo>
                  <a:lnTo>
                    <a:pt x="10181" y="39"/>
                  </a:lnTo>
                  <a:lnTo>
                    <a:pt x="10937" y="95"/>
                  </a:lnTo>
                  <a:lnTo>
                    <a:pt x="11335" y="133"/>
                  </a:lnTo>
                  <a:lnTo>
                    <a:pt x="11713" y="190"/>
                  </a:lnTo>
                  <a:lnTo>
                    <a:pt x="12092" y="266"/>
                  </a:lnTo>
                  <a:lnTo>
                    <a:pt x="12451" y="341"/>
                  </a:lnTo>
                  <a:lnTo>
                    <a:pt x="12830" y="436"/>
                  </a:lnTo>
                  <a:lnTo>
                    <a:pt x="13189" y="549"/>
                  </a:lnTo>
                  <a:lnTo>
                    <a:pt x="13189" y="549"/>
                  </a:lnTo>
                  <a:lnTo>
                    <a:pt x="13435" y="625"/>
                  </a:lnTo>
                  <a:lnTo>
                    <a:pt x="13662" y="720"/>
                  </a:lnTo>
                  <a:lnTo>
                    <a:pt x="13889" y="833"/>
                  </a:lnTo>
                  <a:lnTo>
                    <a:pt x="14116" y="947"/>
                  </a:lnTo>
                  <a:lnTo>
                    <a:pt x="14344" y="1079"/>
                  </a:lnTo>
                  <a:lnTo>
                    <a:pt x="14552" y="1212"/>
                  </a:lnTo>
                  <a:lnTo>
                    <a:pt x="14760" y="1363"/>
                  </a:lnTo>
                  <a:lnTo>
                    <a:pt x="14968" y="1533"/>
                  </a:lnTo>
                  <a:lnTo>
                    <a:pt x="15157" y="1704"/>
                  </a:lnTo>
                  <a:lnTo>
                    <a:pt x="15346" y="1874"/>
                  </a:lnTo>
                  <a:lnTo>
                    <a:pt x="15517" y="2063"/>
                  </a:lnTo>
                  <a:lnTo>
                    <a:pt x="15668" y="2253"/>
                  </a:lnTo>
                  <a:lnTo>
                    <a:pt x="15838" y="2461"/>
                  </a:lnTo>
                  <a:lnTo>
                    <a:pt x="15971" y="2669"/>
                  </a:lnTo>
                  <a:lnTo>
                    <a:pt x="16103" y="2896"/>
                  </a:lnTo>
                  <a:lnTo>
                    <a:pt x="16217" y="3123"/>
                  </a:lnTo>
                  <a:lnTo>
                    <a:pt x="16217" y="3123"/>
                  </a:lnTo>
                  <a:lnTo>
                    <a:pt x="16293" y="3293"/>
                  </a:lnTo>
                  <a:lnTo>
                    <a:pt x="16349" y="3483"/>
                  </a:lnTo>
                  <a:lnTo>
                    <a:pt x="16387" y="3728"/>
                  </a:lnTo>
                  <a:lnTo>
                    <a:pt x="16425" y="3993"/>
                  </a:lnTo>
                  <a:lnTo>
                    <a:pt x="16501" y="4618"/>
                  </a:lnTo>
                  <a:lnTo>
                    <a:pt x="16539" y="5356"/>
                  </a:lnTo>
                  <a:lnTo>
                    <a:pt x="16539" y="6188"/>
                  </a:lnTo>
                  <a:lnTo>
                    <a:pt x="16520" y="7059"/>
                  </a:lnTo>
                  <a:lnTo>
                    <a:pt x="16482" y="7986"/>
                  </a:lnTo>
                  <a:lnTo>
                    <a:pt x="16425" y="8951"/>
                  </a:lnTo>
                  <a:lnTo>
                    <a:pt x="16330" y="9897"/>
                  </a:lnTo>
                  <a:lnTo>
                    <a:pt x="16236" y="10862"/>
                  </a:lnTo>
                  <a:lnTo>
                    <a:pt x="16122" y="11771"/>
                  </a:lnTo>
                  <a:lnTo>
                    <a:pt x="15971" y="12641"/>
                  </a:lnTo>
                  <a:lnTo>
                    <a:pt x="15819" y="13417"/>
                  </a:lnTo>
                  <a:lnTo>
                    <a:pt x="15649" y="14136"/>
                  </a:lnTo>
                  <a:lnTo>
                    <a:pt x="15573" y="14439"/>
                  </a:lnTo>
                  <a:lnTo>
                    <a:pt x="15479" y="14723"/>
                  </a:lnTo>
                  <a:lnTo>
                    <a:pt x="15384" y="14969"/>
                  </a:lnTo>
                  <a:lnTo>
                    <a:pt x="15290" y="15177"/>
                  </a:lnTo>
                  <a:lnTo>
                    <a:pt x="15290" y="15177"/>
                  </a:lnTo>
                  <a:lnTo>
                    <a:pt x="15176" y="15366"/>
                  </a:lnTo>
                  <a:lnTo>
                    <a:pt x="15082" y="15555"/>
                  </a:lnTo>
                  <a:lnTo>
                    <a:pt x="14949" y="15725"/>
                  </a:lnTo>
                  <a:lnTo>
                    <a:pt x="14817" y="15877"/>
                  </a:lnTo>
                  <a:lnTo>
                    <a:pt x="14533" y="16180"/>
                  </a:lnTo>
                  <a:lnTo>
                    <a:pt x="14230" y="16463"/>
                  </a:lnTo>
                  <a:lnTo>
                    <a:pt x="13889" y="16709"/>
                  </a:lnTo>
                  <a:lnTo>
                    <a:pt x="13511" y="16937"/>
                  </a:lnTo>
                  <a:lnTo>
                    <a:pt x="13132" y="17126"/>
                  </a:lnTo>
                  <a:lnTo>
                    <a:pt x="12735" y="17296"/>
                  </a:lnTo>
                  <a:lnTo>
                    <a:pt x="12319" y="17466"/>
                  </a:lnTo>
                  <a:lnTo>
                    <a:pt x="11902" y="17599"/>
                  </a:lnTo>
                  <a:lnTo>
                    <a:pt x="11467" y="17712"/>
                  </a:lnTo>
                  <a:lnTo>
                    <a:pt x="11051" y="17826"/>
                  </a:lnTo>
                  <a:lnTo>
                    <a:pt x="10218" y="17996"/>
                  </a:lnTo>
                  <a:lnTo>
                    <a:pt x="9405" y="18129"/>
                  </a:lnTo>
                  <a:lnTo>
                    <a:pt x="9405" y="18129"/>
                  </a:lnTo>
                  <a:lnTo>
                    <a:pt x="8988" y="18185"/>
                  </a:lnTo>
                  <a:lnTo>
                    <a:pt x="8553" y="18223"/>
                  </a:lnTo>
                  <a:lnTo>
                    <a:pt x="8137" y="18223"/>
                  </a:lnTo>
                  <a:lnTo>
                    <a:pt x="7721" y="18204"/>
                  </a:lnTo>
                  <a:lnTo>
                    <a:pt x="7304" y="18167"/>
                  </a:lnTo>
                  <a:lnTo>
                    <a:pt x="6888" y="18091"/>
                  </a:lnTo>
                  <a:lnTo>
                    <a:pt x="6472" y="17996"/>
                  </a:lnTo>
                  <a:lnTo>
                    <a:pt x="6055" y="17883"/>
                  </a:lnTo>
                  <a:lnTo>
                    <a:pt x="6055" y="17883"/>
                  </a:lnTo>
                  <a:lnTo>
                    <a:pt x="5469" y="17712"/>
                  </a:lnTo>
                  <a:lnTo>
                    <a:pt x="4844" y="17504"/>
                  </a:lnTo>
                  <a:lnTo>
                    <a:pt x="4201" y="17277"/>
                  </a:lnTo>
                  <a:lnTo>
                    <a:pt x="3558" y="17031"/>
                  </a:lnTo>
                  <a:lnTo>
                    <a:pt x="2933" y="16728"/>
                  </a:lnTo>
                  <a:lnTo>
                    <a:pt x="2630" y="16577"/>
                  </a:lnTo>
                  <a:lnTo>
                    <a:pt x="2347" y="16407"/>
                  </a:lnTo>
                  <a:lnTo>
                    <a:pt x="2082" y="16236"/>
                  </a:lnTo>
                  <a:lnTo>
                    <a:pt x="1817" y="16047"/>
                  </a:lnTo>
                  <a:lnTo>
                    <a:pt x="1571" y="15858"/>
                  </a:lnTo>
                  <a:lnTo>
                    <a:pt x="1344" y="15650"/>
                  </a:lnTo>
                  <a:lnTo>
                    <a:pt x="1344" y="15650"/>
                  </a:lnTo>
                  <a:lnTo>
                    <a:pt x="1173" y="15461"/>
                  </a:lnTo>
                  <a:lnTo>
                    <a:pt x="1022" y="15252"/>
                  </a:lnTo>
                  <a:lnTo>
                    <a:pt x="889" y="15025"/>
                  </a:lnTo>
                  <a:lnTo>
                    <a:pt x="776" y="14779"/>
                  </a:lnTo>
                  <a:lnTo>
                    <a:pt x="681" y="14533"/>
                  </a:lnTo>
                  <a:lnTo>
                    <a:pt x="606" y="14268"/>
                  </a:lnTo>
                  <a:lnTo>
                    <a:pt x="530" y="13985"/>
                  </a:lnTo>
                  <a:lnTo>
                    <a:pt x="473" y="13720"/>
                  </a:lnTo>
                  <a:lnTo>
                    <a:pt x="397" y="13152"/>
                  </a:lnTo>
                  <a:lnTo>
                    <a:pt x="341" y="12584"/>
                  </a:lnTo>
                  <a:lnTo>
                    <a:pt x="246" y="11544"/>
                  </a:lnTo>
                  <a:lnTo>
                    <a:pt x="246" y="11544"/>
                  </a:lnTo>
                  <a:lnTo>
                    <a:pt x="151" y="10295"/>
                  </a:lnTo>
                  <a:lnTo>
                    <a:pt x="95" y="9046"/>
                  </a:lnTo>
                  <a:lnTo>
                    <a:pt x="19" y="6529"/>
                  </a:lnTo>
                  <a:lnTo>
                    <a:pt x="19" y="6529"/>
                  </a:lnTo>
                  <a:lnTo>
                    <a:pt x="0" y="5867"/>
                  </a:lnTo>
                  <a:lnTo>
                    <a:pt x="19" y="5167"/>
                  </a:lnTo>
                  <a:lnTo>
                    <a:pt x="38" y="4807"/>
                  </a:lnTo>
                  <a:lnTo>
                    <a:pt x="57" y="4466"/>
                  </a:lnTo>
                  <a:lnTo>
                    <a:pt x="95" y="4107"/>
                  </a:lnTo>
                  <a:lnTo>
                    <a:pt x="170" y="3766"/>
                  </a:lnTo>
                  <a:lnTo>
                    <a:pt x="246" y="3426"/>
                  </a:lnTo>
                  <a:lnTo>
                    <a:pt x="341" y="3104"/>
                  </a:lnTo>
                  <a:lnTo>
                    <a:pt x="454" y="2782"/>
                  </a:lnTo>
                  <a:lnTo>
                    <a:pt x="606" y="2480"/>
                  </a:lnTo>
                  <a:lnTo>
                    <a:pt x="776" y="2177"/>
                  </a:lnTo>
                  <a:lnTo>
                    <a:pt x="965" y="1912"/>
                  </a:lnTo>
                  <a:lnTo>
                    <a:pt x="1192" y="1647"/>
                  </a:lnTo>
                  <a:lnTo>
                    <a:pt x="1457" y="1420"/>
                  </a:lnTo>
                  <a:lnTo>
                    <a:pt x="1457" y="1420"/>
                  </a:lnTo>
                  <a:lnTo>
                    <a:pt x="1741" y="1212"/>
                  </a:lnTo>
                  <a:lnTo>
                    <a:pt x="2025" y="1004"/>
                  </a:lnTo>
                  <a:lnTo>
                    <a:pt x="2328" y="833"/>
                  </a:lnTo>
                  <a:lnTo>
                    <a:pt x="2649" y="682"/>
                  </a:lnTo>
                  <a:lnTo>
                    <a:pt x="2971" y="549"/>
                  </a:lnTo>
                  <a:lnTo>
                    <a:pt x="3293" y="436"/>
                  </a:lnTo>
                  <a:lnTo>
                    <a:pt x="3633" y="341"/>
                  </a:lnTo>
                  <a:lnTo>
                    <a:pt x="3974" y="266"/>
                  </a:lnTo>
                  <a:lnTo>
                    <a:pt x="4314" y="190"/>
                  </a:lnTo>
                  <a:lnTo>
                    <a:pt x="4674" y="133"/>
                  </a:lnTo>
                  <a:lnTo>
                    <a:pt x="5374" y="57"/>
                  </a:lnTo>
                  <a:lnTo>
                    <a:pt x="6074" y="20"/>
                  </a:lnTo>
                  <a:lnTo>
                    <a:pt x="6756" y="1"/>
                  </a:lnTo>
                  <a:lnTo>
                    <a:pt x="6756" y="1"/>
                  </a:lnTo>
                  <a:lnTo>
                    <a:pt x="7796" y="1"/>
                  </a:lnTo>
                  <a:lnTo>
                    <a:pt x="7796" y="1"/>
                  </a:lnTo>
                  <a:lnTo>
                    <a:pt x="8969" y="1"/>
                  </a:lnTo>
                  <a:lnTo>
                    <a:pt x="9575" y="20"/>
                  </a:lnTo>
                  <a:lnTo>
                    <a:pt x="10181"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4" name="Google Shape;2111;p27">
              <a:extLst>
                <a:ext uri="{FF2B5EF4-FFF2-40B4-BE49-F238E27FC236}">
                  <a16:creationId xmlns:a16="http://schemas.microsoft.com/office/drawing/2014/main" id="{89BB5003-F0A8-4C6F-D2BF-875ADF5FF2E7}"/>
                </a:ext>
              </a:extLst>
            </p:cNvPr>
            <p:cNvSpPr/>
            <p:nvPr/>
          </p:nvSpPr>
          <p:spPr>
            <a:xfrm>
              <a:off x="6326339" y="3038596"/>
              <a:ext cx="513601" cy="45579"/>
            </a:xfrm>
            <a:custGeom>
              <a:avLst/>
              <a:gdLst/>
              <a:ahLst/>
              <a:cxnLst/>
              <a:rect l="l" t="t" r="r" b="b"/>
              <a:pathLst>
                <a:path w="18356" h="1629" extrusionOk="0">
                  <a:moveTo>
                    <a:pt x="0" y="1628"/>
                  </a:moveTo>
                  <a:lnTo>
                    <a:pt x="0" y="1628"/>
                  </a:lnTo>
                  <a:lnTo>
                    <a:pt x="0" y="1628"/>
                  </a:lnTo>
                  <a:lnTo>
                    <a:pt x="19" y="1628"/>
                  </a:lnTo>
                  <a:lnTo>
                    <a:pt x="0" y="1628"/>
                  </a:lnTo>
                  <a:close/>
                  <a:moveTo>
                    <a:pt x="18355" y="1"/>
                  </a:moveTo>
                  <a:lnTo>
                    <a:pt x="18355" y="1"/>
                  </a:lnTo>
                  <a:lnTo>
                    <a:pt x="18355" y="39"/>
                  </a:lnTo>
                  <a:lnTo>
                    <a:pt x="18355" y="20"/>
                  </a:lnTo>
                  <a:lnTo>
                    <a:pt x="18355" y="20"/>
                  </a:lnTo>
                  <a:lnTo>
                    <a:pt x="18355" y="1"/>
                  </a:lnTo>
                  <a:lnTo>
                    <a:pt x="18355" y="1"/>
                  </a:lnTo>
                  <a:close/>
                </a:path>
              </a:pathLst>
            </a:custGeom>
            <a:solidFill>
              <a:srgbClr val="7529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5" name="Google Shape;2112;p27">
              <a:extLst>
                <a:ext uri="{FF2B5EF4-FFF2-40B4-BE49-F238E27FC236}">
                  <a16:creationId xmlns:a16="http://schemas.microsoft.com/office/drawing/2014/main" id="{733B8FE4-E6E9-68D1-C66D-F02CD01D32BF}"/>
                </a:ext>
              </a:extLst>
            </p:cNvPr>
            <p:cNvSpPr/>
            <p:nvPr/>
          </p:nvSpPr>
          <p:spPr>
            <a:xfrm>
              <a:off x="6378214" y="3170972"/>
              <a:ext cx="97454" cy="97454"/>
            </a:xfrm>
            <a:custGeom>
              <a:avLst/>
              <a:gdLst/>
              <a:ahLst/>
              <a:cxnLst/>
              <a:rect l="l" t="t" r="r" b="b"/>
              <a:pathLst>
                <a:path w="3483" h="3483" extrusionOk="0">
                  <a:moveTo>
                    <a:pt x="1552" y="0"/>
                  </a:moveTo>
                  <a:lnTo>
                    <a:pt x="1401" y="19"/>
                  </a:lnTo>
                  <a:lnTo>
                    <a:pt x="1231" y="57"/>
                  </a:lnTo>
                  <a:lnTo>
                    <a:pt x="1079" y="114"/>
                  </a:lnTo>
                  <a:lnTo>
                    <a:pt x="947" y="190"/>
                  </a:lnTo>
                  <a:lnTo>
                    <a:pt x="795" y="265"/>
                  </a:lnTo>
                  <a:lnTo>
                    <a:pt x="663" y="360"/>
                  </a:lnTo>
                  <a:lnTo>
                    <a:pt x="530" y="473"/>
                  </a:lnTo>
                  <a:lnTo>
                    <a:pt x="417" y="606"/>
                  </a:lnTo>
                  <a:lnTo>
                    <a:pt x="303" y="738"/>
                  </a:lnTo>
                  <a:lnTo>
                    <a:pt x="228" y="871"/>
                  </a:lnTo>
                  <a:lnTo>
                    <a:pt x="152" y="1022"/>
                  </a:lnTo>
                  <a:lnTo>
                    <a:pt x="76" y="1174"/>
                  </a:lnTo>
                  <a:lnTo>
                    <a:pt x="38" y="1344"/>
                  </a:lnTo>
                  <a:lnTo>
                    <a:pt x="20" y="1514"/>
                  </a:lnTo>
                  <a:lnTo>
                    <a:pt x="1" y="1684"/>
                  </a:lnTo>
                  <a:lnTo>
                    <a:pt x="1" y="1874"/>
                  </a:lnTo>
                  <a:lnTo>
                    <a:pt x="20" y="2044"/>
                  </a:lnTo>
                  <a:lnTo>
                    <a:pt x="57" y="2195"/>
                  </a:lnTo>
                  <a:lnTo>
                    <a:pt x="114" y="2366"/>
                  </a:lnTo>
                  <a:lnTo>
                    <a:pt x="171" y="2517"/>
                  </a:lnTo>
                  <a:lnTo>
                    <a:pt x="266" y="2650"/>
                  </a:lnTo>
                  <a:lnTo>
                    <a:pt x="360" y="2801"/>
                  </a:lnTo>
                  <a:lnTo>
                    <a:pt x="474" y="2933"/>
                  </a:lnTo>
                  <a:lnTo>
                    <a:pt x="606" y="3047"/>
                  </a:lnTo>
                  <a:lnTo>
                    <a:pt x="739" y="3160"/>
                  </a:lnTo>
                  <a:lnTo>
                    <a:pt x="871" y="3255"/>
                  </a:lnTo>
                  <a:lnTo>
                    <a:pt x="1022" y="3331"/>
                  </a:lnTo>
                  <a:lnTo>
                    <a:pt x="1174" y="3388"/>
                  </a:lnTo>
                  <a:lnTo>
                    <a:pt x="1344" y="3444"/>
                  </a:lnTo>
                  <a:lnTo>
                    <a:pt x="1514" y="3463"/>
                  </a:lnTo>
                  <a:lnTo>
                    <a:pt x="1685" y="3482"/>
                  </a:lnTo>
                  <a:lnTo>
                    <a:pt x="1912" y="3482"/>
                  </a:lnTo>
                  <a:lnTo>
                    <a:pt x="2082" y="3444"/>
                  </a:lnTo>
                  <a:lnTo>
                    <a:pt x="2234" y="3406"/>
                  </a:lnTo>
                  <a:lnTo>
                    <a:pt x="2385" y="3369"/>
                  </a:lnTo>
                  <a:lnTo>
                    <a:pt x="2536" y="3293"/>
                  </a:lnTo>
                  <a:lnTo>
                    <a:pt x="2669" y="3217"/>
                  </a:lnTo>
                  <a:lnTo>
                    <a:pt x="2801" y="3104"/>
                  </a:lnTo>
                  <a:lnTo>
                    <a:pt x="2934" y="2990"/>
                  </a:lnTo>
                  <a:lnTo>
                    <a:pt x="3047" y="2877"/>
                  </a:lnTo>
                  <a:lnTo>
                    <a:pt x="3161" y="2744"/>
                  </a:lnTo>
                  <a:lnTo>
                    <a:pt x="3255" y="2593"/>
                  </a:lnTo>
                  <a:lnTo>
                    <a:pt x="3331" y="2441"/>
                  </a:lnTo>
                  <a:lnTo>
                    <a:pt x="3388" y="2290"/>
                  </a:lnTo>
                  <a:lnTo>
                    <a:pt x="3445" y="2139"/>
                  </a:lnTo>
                  <a:lnTo>
                    <a:pt x="3463" y="1968"/>
                  </a:lnTo>
                  <a:lnTo>
                    <a:pt x="3482" y="1779"/>
                  </a:lnTo>
                  <a:lnTo>
                    <a:pt x="3482" y="1609"/>
                  </a:lnTo>
                  <a:lnTo>
                    <a:pt x="3463" y="1438"/>
                  </a:lnTo>
                  <a:lnTo>
                    <a:pt x="3426" y="1268"/>
                  </a:lnTo>
                  <a:lnTo>
                    <a:pt x="3369" y="1117"/>
                  </a:lnTo>
                  <a:lnTo>
                    <a:pt x="3293" y="965"/>
                  </a:lnTo>
                  <a:lnTo>
                    <a:pt x="3217" y="814"/>
                  </a:lnTo>
                  <a:lnTo>
                    <a:pt x="3123" y="663"/>
                  </a:lnTo>
                  <a:lnTo>
                    <a:pt x="2990" y="530"/>
                  </a:lnTo>
                  <a:lnTo>
                    <a:pt x="2877" y="417"/>
                  </a:lnTo>
                  <a:lnTo>
                    <a:pt x="2744" y="303"/>
                  </a:lnTo>
                  <a:lnTo>
                    <a:pt x="2593" y="208"/>
                  </a:lnTo>
                  <a:lnTo>
                    <a:pt x="2442" y="133"/>
                  </a:lnTo>
                  <a:lnTo>
                    <a:pt x="2290" y="76"/>
                  </a:lnTo>
                  <a:lnTo>
                    <a:pt x="2139" y="38"/>
                  </a:lnTo>
                  <a:lnTo>
                    <a:pt x="1969" y="19"/>
                  </a:lnTo>
                  <a:lnTo>
                    <a:pt x="1779" y="0"/>
                  </a:lnTo>
                  <a:close/>
                </a:path>
              </a:pathLst>
            </a:custGeom>
            <a:solidFill>
              <a:srgbClr val="FCA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113;p27">
              <a:extLst>
                <a:ext uri="{FF2B5EF4-FFF2-40B4-BE49-F238E27FC236}">
                  <a16:creationId xmlns:a16="http://schemas.microsoft.com/office/drawing/2014/main" id="{4D69B623-D0BB-553F-F8B3-959DF576F5A2}"/>
                </a:ext>
              </a:extLst>
            </p:cNvPr>
            <p:cNvSpPr/>
            <p:nvPr/>
          </p:nvSpPr>
          <p:spPr>
            <a:xfrm>
              <a:off x="6378214" y="3170972"/>
              <a:ext cx="97454" cy="97454"/>
            </a:xfrm>
            <a:custGeom>
              <a:avLst/>
              <a:gdLst/>
              <a:ahLst/>
              <a:cxnLst/>
              <a:rect l="l" t="t" r="r" b="b"/>
              <a:pathLst>
                <a:path w="3483" h="3483" fill="none" extrusionOk="0">
                  <a:moveTo>
                    <a:pt x="1723" y="0"/>
                  </a:moveTo>
                  <a:lnTo>
                    <a:pt x="1723" y="0"/>
                  </a:lnTo>
                  <a:lnTo>
                    <a:pt x="1552" y="0"/>
                  </a:lnTo>
                  <a:lnTo>
                    <a:pt x="1401" y="19"/>
                  </a:lnTo>
                  <a:lnTo>
                    <a:pt x="1231" y="57"/>
                  </a:lnTo>
                  <a:lnTo>
                    <a:pt x="1079" y="114"/>
                  </a:lnTo>
                  <a:lnTo>
                    <a:pt x="947" y="190"/>
                  </a:lnTo>
                  <a:lnTo>
                    <a:pt x="795" y="265"/>
                  </a:lnTo>
                  <a:lnTo>
                    <a:pt x="663" y="360"/>
                  </a:lnTo>
                  <a:lnTo>
                    <a:pt x="530" y="473"/>
                  </a:lnTo>
                  <a:lnTo>
                    <a:pt x="530" y="473"/>
                  </a:lnTo>
                  <a:lnTo>
                    <a:pt x="417" y="606"/>
                  </a:lnTo>
                  <a:lnTo>
                    <a:pt x="303" y="738"/>
                  </a:lnTo>
                  <a:lnTo>
                    <a:pt x="228" y="871"/>
                  </a:lnTo>
                  <a:lnTo>
                    <a:pt x="152" y="1022"/>
                  </a:lnTo>
                  <a:lnTo>
                    <a:pt x="76" y="1174"/>
                  </a:lnTo>
                  <a:lnTo>
                    <a:pt x="38" y="1344"/>
                  </a:lnTo>
                  <a:lnTo>
                    <a:pt x="20" y="1514"/>
                  </a:lnTo>
                  <a:lnTo>
                    <a:pt x="1" y="1684"/>
                  </a:lnTo>
                  <a:lnTo>
                    <a:pt x="1" y="1684"/>
                  </a:lnTo>
                  <a:lnTo>
                    <a:pt x="1" y="1874"/>
                  </a:lnTo>
                  <a:lnTo>
                    <a:pt x="20" y="2044"/>
                  </a:lnTo>
                  <a:lnTo>
                    <a:pt x="57" y="2195"/>
                  </a:lnTo>
                  <a:lnTo>
                    <a:pt x="114" y="2366"/>
                  </a:lnTo>
                  <a:lnTo>
                    <a:pt x="171" y="2517"/>
                  </a:lnTo>
                  <a:lnTo>
                    <a:pt x="266" y="2650"/>
                  </a:lnTo>
                  <a:lnTo>
                    <a:pt x="360" y="2801"/>
                  </a:lnTo>
                  <a:lnTo>
                    <a:pt x="474" y="2933"/>
                  </a:lnTo>
                  <a:lnTo>
                    <a:pt x="474" y="2933"/>
                  </a:lnTo>
                  <a:lnTo>
                    <a:pt x="606" y="3047"/>
                  </a:lnTo>
                  <a:lnTo>
                    <a:pt x="739" y="3160"/>
                  </a:lnTo>
                  <a:lnTo>
                    <a:pt x="871" y="3255"/>
                  </a:lnTo>
                  <a:lnTo>
                    <a:pt x="1022" y="3331"/>
                  </a:lnTo>
                  <a:lnTo>
                    <a:pt x="1174" y="3388"/>
                  </a:lnTo>
                  <a:lnTo>
                    <a:pt x="1344" y="3444"/>
                  </a:lnTo>
                  <a:lnTo>
                    <a:pt x="1514" y="3463"/>
                  </a:lnTo>
                  <a:lnTo>
                    <a:pt x="1685" y="3482"/>
                  </a:lnTo>
                  <a:lnTo>
                    <a:pt x="1685" y="3482"/>
                  </a:lnTo>
                  <a:lnTo>
                    <a:pt x="1742" y="3482"/>
                  </a:lnTo>
                  <a:lnTo>
                    <a:pt x="1742" y="3482"/>
                  </a:lnTo>
                  <a:lnTo>
                    <a:pt x="1912" y="3482"/>
                  </a:lnTo>
                  <a:lnTo>
                    <a:pt x="2082" y="3444"/>
                  </a:lnTo>
                  <a:lnTo>
                    <a:pt x="2234" y="3406"/>
                  </a:lnTo>
                  <a:lnTo>
                    <a:pt x="2385" y="3369"/>
                  </a:lnTo>
                  <a:lnTo>
                    <a:pt x="2536" y="3293"/>
                  </a:lnTo>
                  <a:lnTo>
                    <a:pt x="2669" y="3217"/>
                  </a:lnTo>
                  <a:lnTo>
                    <a:pt x="2801" y="3104"/>
                  </a:lnTo>
                  <a:lnTo>
                    <a:pt x="2934" y="2990"/>
                  </a:lnTo>
                  <a:lnTo>
                    <a:pt x="2934" y="2990"/>
                  </a:lnTo>
                  <a:lnTo>
                    <a:pt x="3047" y="2877"/>
                  </a:lnTo>
                  <a:lnTo>
                    <a:pt x="3161" y="2744"/>
                  </a:lnTo>
                  <a:lnTo>
                    <a:pt x="3255" y="2593"/>
                  </a:lnTo>
                  <a:lnTo>
                    <a:pt x="3331" y="2441"/>
                  </a:lnTo>
                  <a:lnTo>
                    <a:pt x="3388" y="2290"/>
                  </a:lnTo>
                  <a:lnTo>
                    <a:pt x="3445" y="2139"/>
                  </a:lnTo>
                  <a:lnTo>
                    <a:pt x="3463" y="1968"/>
                  </a:lnTo>
                  <a:lnTo>
                    <a:pt x="3482" y="1779"/>
                  </a:lnTo>
                  <a:lnTo>
                    <a:pt x="3482" y="1779"/>
                  </a:lnTo>
                  <a:lnTo>
                    <a:pt x="3482" y="1609"/>
                  </a:lnTo>
                  <a:lnTo>
                    <a:pt x="3463" y="1438"/>
                  </a:lnTo>
                  <a:lnTo>
                    <a:pt x="3426" y="1268"/>
                  </a:lnTo>
                  <a:lnTo>
                    <a:pt x="3369" y="1117"/>
                  </a:lnTo>
                  <a:lnTo>
                    <a:pt x="3293" y="965"/>
                  </a:lnTo>
                  <a:lnTo>
                    <a:pt x="3217" y="814"/>
                  </a:lnTo>
                  <a:lnTo>
                    <a:pt x="3123" y="663"/>
                  </a:lnTo>
                  <a:lnTo>
                    <a:pt x="2990" y="530"/>
                  </a:lnTo>
                  <a:lnTo>
                    <a:pt x="2990" y="530"/>
                  </a:lnTo>
                  <a:lnTo>
                    <a:pt x="2877" y="417"/>
                  </a:lnTo>
                  <a:lnTo>
                    <a:pt x="2744" y="303"/>
                  </a:lnTo>
                  <a:lnTo>
                    <a:pt x="2593" y="208"/>
                  </a:lnTo>
                  <a:lnTo>
                    <a:pt x="2442" y="133"/>
                  </a:lnTo>
                  <a:lnTo>
                    <a:pt x="2290" y="76"/>
                  </a:lnTo>
                  <a:lnTo>
                    <a:pt x="2139" y="38"/>
                  </a:lnTo>
                  <a:lnTo>
                    <a:pt x="1969" y="19"/>
                  </a:lnTo>
                  <a:lnTo>
                    <a:pt x="1779" y="0"/>
                  </a:lnTo>
                  <a:lnTo>
                    <a:pt x="1779" y="0"/>
                  </a:lnTo>
                  <a:lnTo>
                    <a:pt x="172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114;p27">
              <a:extLst>
                <a:ext uri="{FF2B5EF4-FFF2-40B4-BE49-F238E27FC236}">
                  <a16:creationId xmlns:a16="http://schemas.microsoft.com/office/drawing/2014/main" id="{F9BB191E-21BE-3960-B6E2-CFF06914FAB3}"/>
                </a:ext>
              </a:extLst>
            </p:cNvPr>
            <p:cNvSpPr/>
            <p:nvPr/>
          </p:nvSpPr>
          <p:spPr>
            <a:xfrm>
              <a:off x="6397268" y="3185802"/>
              <a:ext cx="22272" cy="22244"/>
            </a:xfrm>
            <a:custGeom>
              <a:avLst/>
              <a:gdLst/>
              <a:ahLst/>
              <a:cxnLst/>
              <a:rect l="l" t="t" r="r" b="b"/>
              <a:pathLst>
                <a:path w="796" h="795" extrusionOk="0">
                  <a:moveTo>
                    <a:pt x="398" y="0"/>
                  </a:moveTo>
                  <a:lnTo>
                    <a:pt x="398" y="0"/>
                  </a:lnTo>
                  <a:lnTo>
                    <a:pt x="474" y="19"/>
                  </a:lnTo>
                  <a:lnTo>
                    <a:pt x="550" y="38"/>
                  </a:lnTo>
                  <a:lnTo>
                    <a:pt x="625" y="76"/>
                  </a:lnTo>
                  <a:lnTo>
                    <a:pt x="682" y="133"/>
                  </a:lnTo>
                  <a:lnTo>
                    <a:pt x="682" y="133"/>
                  </a:lnTo>
                  <a:lnTo>
                    <a:pt x="739" y="189"/>
                  </a:lnTo>
                  <a:lnTo>
                    <a:pt x="777" y="246"/>
                  </a:lnTo>
                  <a:lnTo>
                    <a:pt x="796" y="322"/>
                  </a:lnTo>
                  <a:lnTo>
                    <a:pt x="796" y="416"/>
                  </a:lnTo>
                  <a:lnTo>
                    <a:pt x="796" y="416"/>
                  </a:lnTo>
                  <a:lnTo>
                    <a:pt x="796" y="492"/>
                  </a:lnTo>
                  <a:lnTo>
                    <a:pt x="758" y="568"/>
                  </a:lnTo>
                  <a:lnTo>
                    <a:pt x="720" y="625"/>
                  </a:lnTo>
                  <a:lnTo>
                    <a:pt x="663" y="700"/>
                  </a:lnTo>
                  <a:lnTo>
                    <a:pt x="663" y="700"/>
                  </a:lnTo>
                  <a:lnTo>
                    <a:pt x="606" y="738"/>
                  </a:lnTo>
                  <a:lnTo>
                    <a:pt x="531" y="776"/>
                  </a:lnTo>
                  <a:lnTo>
                    <a:pt x="455" y="795"/>
                  </a:lnTo>
                  <a:lnTo>
                    <a:pt x="379" y="795"/>
                  </a:lnTo>
                  <a:lnTo>
                    <a:pt x="379" y="795"/>
                  </a:lnTo>
                  <a:lnTo>
                    <a:pt x="304" y="795"/>
                  </a:lnTo>
                  <a:lnTo>
                    <a:pt x="228" y="757"/>
                  </a:lnTo>
                  <a:lnTo>
                    <a:pt x="171" y="719"/>
                  </a:lnTo>
                  <a:lnTo>
                    <a:pt x="114" y="681"/>
                  </a:lnTo>
                  <a:lnTo>
                    <a:pt x="114" y="681"/>
                  </a:lnTo>
                  <a:lnTo>
                    <a:pt x="58" y="606"/>
                  </a:lnTo>
                  <a:lnTo>
                    <a:pt x="20" y="549"/>
                  </a:lnTo>
                  <a:lnTo>
                    <a:pt x="1" y="473"/>
                  </a:lnTo>
                  <a:lnTo>
                    <a:pt x="1" y="398"/>
                  </a:lnTo>
                  <a:lnTo>
                    <a:pt x="1" y="398"/>
                  </a:lnTo>
                  <a:lnTo>
                    <a:pt x="1" y="303"/>
                  </a:lnTo>
                  <a:lnTo>
                    <a:pt x="20" y="227"/>
                  </a:lnTo>
                  <a:lnTo>
                    <a:pt x="77" y="170"/>
                  </a:lnTo>
                  <a:lnTo>
                    <a:pt x="133" y="114"/>
                  </a:lnTo>
                  <a:lnTo>
                    <a:pt x="133" y="114"/>
                  </a:lnTo>
                  <a:lnTo>
                    <a:pt x="190" y="57"/>
                  </a:lnTo>
                  <a:lnTo>
                    <a:pt x="247" y="38"/>
                  </a:lnTo>
                  <a:lnTo>
                    <a:pt x="323" y="19"/>
                  </a:lnTo>
                  <a:lnTo>
                    <a:pt x="398" y="0"/>
                  </a:lnTo>
                  <a:lnTo>
                    <a:pt x="39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6" name="Google Shape;2115;p27">
              <a:extLst>
                <a:ext uri="{FF2B5EF4-FFF2-40B4-BE49-F238E27FC236}">
                  <a16:creationId xmlns:a16="http://schemas.microsoft.com/office/drawing/2014/main" id="{E0F0E9EC-506F-D084-A5B7-B35874A6BB6A}"/>
                </a:ext>
              </a:extLst>
            </p:cNvPr>
            <p:cNvSpPr/>
            <p:nvPr/>
          </p:nvSpPr>
          <p:spPr>
            <a:xfrm>
              <a:off x="6660955" y="3168845"/>
              <a:ext cx="102743" cy="102743"/>
            </a:xfrm>
            <a:custGeom>
              <a:avLst/>
              <a:gdLst/>
              <a:ahLst/>
              <a:cxnLst/>
              <a:rect l="l" t="t" r="r" b="b"/>
              <a:pathLst>
                <a:path w="3672" h="3672" extrusionOk="0">
                  <a:moveTo>
                    <a:pt x="1647" y="1"/>
                  </a:moveTo>
                  <a:lnTo>
                    <a:pt x="1476" y="20"/>
                  </a:lnTo>
                  <a:lnTo>
                    <a:pt x="1306" y="57"/>
                  </a:lnTo>
                  <a:lnTo>
                    <a:pt x="1155" y="114"/>
                  </a:lnTo>
                  <a:lnTo>
                    <a:pt x="1003" y="190"/>
                  </a:lnTo>
                  <a:lnTo>
                    <a:pt x="852" y="284"/>
                  </a:lnTo>
                  <a:lnTo>
                    <a:pt x="700" y="379"/>
                  </a:lnTo>
                  <a:lnTo>
                    <a:pt x="568" y="493"/>
                  </a:lnTo>
                  <a:lnTo>
                    <a:pt x="436" y="625"/>
                  </a:lnTo>
                  <a:lnTo>
                    <a:pt x="322" y="776"/>
                  </a:lnTo>
                  <a:lnTo>
                    <a:pt x="227" y="928"/>
                  </a:lnTo>
                  <a:lnTo>
                    <a:pt x="152" y="1079"/>
                  </a:lnTo>
                  <a:lnTo>
                    <a:pt x="76" y="1250"/>
                  </a:lnTo>
                  <a:lnTo>
                    <a:pt x="38" y="1420"/>
                  </a:lnTo>
                  <a:lnTo>
                    <a:pt x="0" y="1590"/>
                  </a:lnTo>
                  <a:lnTo>
                    <a:pt x="0" y="1779"/>
                  </a:lnTo>
                  <a:lnTo>
                    <a:pt x="0" y="1969"/>
                  </a:lnTo>
                  <a:lnTo>
                    <a:pt x="19" y="2139"/>
                  </a:lnTo>
                  <a:lnTo>
                    <a:pt x="57" y="2328"/>
                  </a:lnTo>
                  <a:lnTo>
                    <a:pt x="114" y="2480"/>
                  </a:lnTo>
                  <a:lnTo>
                    <a:pt x="190" y="2650"/>
                  </a:lnTo>
                  <a:lnTo>
                    <a:pt x="265" y="2801"/>
                  </a:lnTo>
                  <a:lnTo>
                    <a:pt x="379" y="2953"/>
                  </a:lnTo>
                  <a:lnTo>
                    <a:pt x="511" y="3085"/>
                  </a:lnTo>
                  <a:lnTo>
                    <a:pt x="644" y="3218"/>
                  </a:lnTo>
                  <a:lnTo>
                    <a:pt x="776" y="3331"/>
                  </a:lnTo>
                  <a:lnTo>
                    <a:pt x="928" y="3426"/>
                  </a:lnTo>
                  <a:lnTo>
                    <a:pt x="1079" y="3520"/>
                  </a:lnTo>
                  <a:lnTo>
                    <a:pt x="1249" y="3577"/>
                  </a:lnTo>
                  <a:lnTo>
                    <a:pt x="1420" y="3634"/>
                  </a:lnTo>
                  <a:lnTo>
                    <a:pt x="1590" y="3653"/>
                  </a:lnTo>
                  <a:lnTo>
                    <a:pt x="1779" y="3672"/>
                  </a:lnTo>
                  <a:lnTo>
                    <a:pt x="1836" y="3672"/>
                  </a:lnTo>
                  <a:lnTo>
                    <a:pt x="2025" y="3653"/>
                  </a:lnTo>
                  <a:lnTo>
                    <a:pt x="2195" y="3634"/>
                  </a:lnTo>
                  <a:lnTo>
                    <a:pt x="2366" y="3596"/>
                  </a:lnTo>
                  <a:lnTo>
                    <a:pt x="2517" y="3539"/>
                  </a:lnTo>
                  <a:lnTo>
                    <a:pt x="2668" y="3464"/>
                  </a:lnTo>
                  <a:lnTo>
                    <a:pt x="2820" y="3388"/>
                  </a:lnTo>
                  <a:lnTo>
                    <a:pt x="2971" y="3274"/>
                  </a:lnTo>
                  <a:lnTo>
                    <a:pt x="3104" y="3161"/>
                  </a:lnTo>
                  <a:lnTo>
                    <a:pt x="3236" y="3028"/>
                  </a:lnTo>
                  <a:lnTo>
                    <a:pt x="3331" y="2877"/>
                  </a:lnTo>
                  <a:lnTo>
                    <a:pt x="3444" y="2726"/>
                  </a:lnTo>
                  <a:lnTo>
                    <a:pt x="3520" y="2574"/>
                  </a:lnTo>
                  <a:lnTo>
                    <a:pt x="3577" y="2423"/>
                  </a:lnTo>
                  <a:lnTo>
                    <a:pt x="3615" y="2252"/>
                  </a:lnTo>
                  <a:lnTo>
                    <a:pt x="3652" y="2063"/>
                  </a:lnTo>
                  <a:lnTo>
                    <a:pt x="3671" y="1874"/>
                  </a:lnTo>
                  <a:lnTo>
                    <a:pt x="3671" y="1685"/>
                  </a:lnTo>
                  <a:lnTo>
                    <a:pt x="3652" y="1514"/>
                  </a:lnTo>
                  <a:lnTo>
                    <a:pt x="3615" y="1344"/>
                  </a:lnTo>
                  <a:lnTo>
                    <a:pt x="3558" y="1174"/>
                  </a:lnTo>
                  <a:lnTo>
                    <a:pt x="3482" y="1004"/>
                  </a:lnTo>
                  <a:lnTo>
                    <a:pt x="3388" y="852"/>
                  </a:lnTo>
                  <a:lnTo>
                    <a:pt x="3293" y="701"/>
                  </a:lnTo>
                  <a:lnTo>
                    <a:pt x="3160" y="568"/>
                  </a:lnTo>
                  <a:lnTo>
                    <a:pt x="3028" y="436"/>
                  </a:lnTo>
                  <a:lnTo>
                    <a:pt x="2896" y="322"/>
                  </a:lnTo>
                  <a:lnTo>
                    <a:pt x="2744" y="228"/>
                  </a:lnTo>
                  <a:lnTo>
                    <a:pt x="2593" y="152"/>
                  </a:lnTo>
                  <a:lnTo>
                    <a:pt x="2422" y="76"/>
                  </a:lnTo>
                  <a:lnTo>
                    <a:pt x="2252" y="39"/>
                  </a:lnTo>
                  <a:lnTo>
                    <a:pt x="2063" y="1"/>
                  </a:lnTo>
                  <a:close/>
                </a:path>
              </a:pathLst>
            </a:custGeom>
            <a:solidFill>
              <a:srgbClr val="FCA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7" name="Google Shape;2116;p27">
              <a:extLst>
                <a:ext uri="{FF2B5EF4-FFF2-40B4-BE49-F238E27FC236}">
                  <a16:creationId xmlns:a16="http://schemas.microsoft.com/office/drawing/2014/main" id="{EB60CA94-F458-86A7-69E7-D378AE62E137}"/>
                </a:ext>
              </a:extLst>
            </p:cNvPr>
            <p:cNvSpPr/>
            <p:nvPr/>
          </p:nvSpPr>
          <p:spPr>
            <a:xfrm>
              <a:off x="6660955" y="3168845"/>
              <a:ext cx="102743" cy="102743"/>
            </a:xfrm>
            <a:custGeom>
              <a:avLst/>
              <a:gdLst/>
              <a:ahLst/>
              <a:cxnLst/>
              <a:rect l="l" t="t" r="r" b="b"/>
              <a:pathLst>
                <a:path w="3672" h="3672" fill="none" extrusionOk="0">
                  <a:moveTo>
                    <a:pt x="1817" y="1"/>
                  </a:moveTo>
                  <a:lnTo>
                    <a:pt x="1817" y="1"/>
                  </a:lnTo>
                  <a:lnTo>
                    <a:pt x="1647" y="1"/>
                  </a:lnTo>
                  <a:lnTo>
                    <a:pt x="1476" y="20"/>
                  </a:lnTo>
                  <a:lnTo>
                    <a:pt x="1306" y="57"/>
                  </a:lnTo>
                  <a:lnTo>
                    <a:pt x="1155" y="114"/>
                  </a:lnTo>
                  <a:lnTo>
                    <a:pt x="1003" y="190"/>
                  </a:lnTo>
                  <a:lnTo>
                    <a:pt x="852" y="284"/>
                  </a:lnTo>
                  <a:lnTo>
                    <a:pt x="700" y="379"/>
                  </a:lnTo>
                  <a:lnTo>
                    <a:pt x="568" y="493"/>
                  </a:lnTo>
                  <a:lnTo>
                    <a:pt x="568" y="493"/>
                  </a:lnTo>
                  <a:lnTo>
                    <a:pt x="436" y="625"/>
                  </a:lnTo>
                  <a:lnTo>
                    <a:pt x="322" y="776"/>
                  </a:lnTo>
                  <a:lnTo>
                    <a:pt x="227" y="928"/>
                  </a:lnTo>
                  <a:lnTo>
                    <a:pt x="152" y="1079"/>
                  </a:lnTo>
                  <a:lnTo>
                    <a:pt x="76" y="1250"/>
                  </a:lnTo>
                  <a:lnTo>
                    <a:pt x="38" y="1420"/>
                  </a:lnTo>
                  <a:lnTo>
                    <a:pt x="0" y="1590"/>
                  </a:lnTo>
                  <a:lnTo>
                    <a:pt x="0" y="1779"/>
                  </a:lnTo>
                  <a:lnTo>
                    <a:pt x="0" y="1779"/>
                  </a:lnTo>
                  <a:lnTo>
                    <a:pt x="0" y="1969"/>
                  </a:lnTo>
                  <a:lnTo>
                    <a:pt x="19" y="2139"/>
                  </a:lnTo>
                  <a:lnTo>
                    <a:pt x="57" y="2328"/>
                  </a:lnTo>
                  <a:lnTo>
                    <a:pt x="114" y="2480"/>
                  </a:lnTo>
                  <a:lnTo>
                    <a:pt x="190" y="2650"/>
                  </a:lnTo>
                  <a:lnTo>
                    <a:pt x="265" y="2801"/>
                  </a:lnTo>
                  <a:lnTo>
                    <a:pt x="379" y="2953"/>
                  </a:lnTo>
                  <a:lnTo>
                    <a:pt x="511" y="3085"/>
                  </a:lnTo>
                  <a:lnTo>
                    <a:pt x="511" y="3085"/>
                  </a:lnTo>
                  <a:lnTo>
                    <a:pt x="644" y="3218"/>
                  </a:lnTo>
                  <a:lnTo>
                    <a:pt x="776" y="3331"/>
                  </a:lnTo>
                  <a:lnTo>
                    <a:pt x="928" y="3426"/>
                  </a:lnTo>
                  <a:lnTo>
                    <a:pt x="1079" y="3520"/>
                  </a:lnTo>
                  <a:lnTo>
                    <a:pt x="1249" y="3577"/>
                  </a:lnTo>
                  <a:lnTo>
                    <a:pt x="1420" y="3634"/>
                  </a:lnTo>
                  <a:lnTo>
                    <a:pt x="1590" y="3653"/>
                  </a:lnTo>
                  <a:lnTo>
                    <a:pt x="1779" y="3672"/>
                  </a:lnTo>
                  <a:lnTo>
                    <a:pt x="1779" y="3672"/>
                  </a:lnTo>
                  <a:lnTo>
                    <a:pt x="1836" y="3672"/>
                  </a:lnTo>
                  <a:lnTo>
                    <a:pt x="1836" y="3672"/>
                  </a:lnTo>
                  <a:lnTo>
                    <a:pt x="2025" y="3653"/>
                  </a:lnTo>
                  <a:lnTo>
                    <a:pt x="2195" y="3634"/>
                  </a:lnTo>
                  <a:lnTo>
                    <a:pt x="2366" y="3596"/>
                  </a:lnTo>
                  <a:lnTo>
                    <a:pt x="2517" y="3539"/>
                  </a:lnTo>
                  <a:lnTo>
                    <a:pt x="2668" y="3464"/>
                  </a:lnTo>
                  <a:lnTo>
                    <a:pt x="2820" y="3388"/>
                  </a:lnTo>
                  <a:lnTo>
                    <a:pt x="2971" y="3274"/>
                  </a:lnTo>
                  <a:lnTo>
                    <a:pt x="3104" y="3161"/>
                  </a:lnTo>
                  <a:lnTo>
                    <a:pt x="3104" y="3161"/>
                  </a:lnTo>
                  <a:lnTo>
                    <a:pt x="3236" y="3028"/>
                  </a:lnTo>
                  <a:lnTo>
                    <a:pt x="3331" y="2877"/>
                  </a:lnTo>
                  <a:lnTo>
                    <a:pt x="3444" y="2726"/>
                  </a:lnTo>
                  <a:lnTo>
                    <a:pt x="3520" y="2574"/>
                  </a:lnTo>
                  <a:lnTo>
                    <a:pt x="3577" y="2423"/>
                  </a:lnTo>
                  <a:lnTo>
                    <a:pt x="3615" y="2252"/>
                  </a:lnTo>
                  <a:lnTo>
                    <a:pt x="3652" y="2063"/>
                  </a:lnTo>
                  <a:lnTo>
                    <a:pt x="3671" y="1874"/>
                  </a:lnTo>
                  <a:lnTo>
                    <a:pt x="3671" y="1874"/>
                  </a:lnTo>
                  <a:lnTo>
                    <a:pt x="3671" y="1685"/>
                  </a:lnTo>
                  <a:lnTo>
                    <a:pt x="3652" y="1514"/>
                  </a:lnTo>
                  <a:lnTo>
                    <a:pt x="3615" y="1344"/>
                  </a:lnTo>
                  <a:lnTo>
                    <a:pt x="3558" y="1174"/>
                  </a:lnTo>
                  <a:lnTo>
                    <a:pt x="3482" y="1004"/>
                  </a:lnTo>
                  <a:lnTo>
                    <a:pt x="3388" y="852"/>
                  </a:lnTo>
                  <a:lnTo>
                    <a:pt x="3293" y="701"/>
                  </a:lnTo>
                  <a:lnTo>
                    <a:pt x="3160" y="568"/>
                  </a:lnTo>
                  <a:lnTo>
                    <a:pt x="3160" y="568"/>
                  </a:lnTo>
                  <a:lnTo>
                    <a:pt x="3028" y="436"/>
                  </a:lnTo>
                  <a:lnTo>
                    <a:pt x="2896" y="322"/>
                  </a:lnTo>
                  <a:lnTo>
                    <a:pt x="2744" y="228"/>
                  </a:lnTo>
                  <a:lnTo>
                    <a:pt x="2593" y="152"/>
                  </a:lnTo>
                  <a:lnTo>
                    <a:pt x="2422" y="76"/>
                  </a:lnTo>
                  <a:lnTo>
                    <a:pt x="2252" y="39"/>
                  </a:lnTo>
                  <a:lnTo>
                    <a:pt x="2063" y="1"/>
                  </a:lnTo>
                  <a:lnTo>
                    <a:pt x="1874" y="1"/>
                  </a:lnTo>
                  <a:lnTo>
                    <a:pt x="1874" y="1"/>
                  </a:lnTo>
                  <a:lnTo>
                    <a:pt x="181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8" name="Google Shape;2117;p27">
              <a:extLst>
                <a:ext uri="{FF2B5EF4-FFF2-40B4-BE49-F238E27FC236}">
                  <a16:creationId xmlns:a16="http://schemas.microsoft.com/office/drawing/2014/main" id="{84E9381A-1CF0-0E84-CA2F-122D64A58783}"/>
                </a:ext>
              </a:extLst>
            </p:cNvPr>
            <p:cNvSpPr/>
            <p:nvPr/>
          </p:nvSpPr>
          <p:spPr>
            <a:xfrm>
              <a:off x="6721308" y="3185802"/>
              <a:ext cx="23335" cy="23307"/>
            </a:xfrm>
            <a:custGeom>
              <a:avLst/>
              <a:gdLst/>
              <a:ahLst/>
              <a:cxnLst/>
              <a:rect l="l" t="t" r="r" b="b"/>
              <a:pathLst>
                <a:path w="834" h="833" extrusionOk="0">
                  <a:moveTo>
                    <a:pt x="720" y="114"/>
                  </a:moveTo>
                  <a:lnTo>
                    <a:pt x="720" y="114"/>
                  </a:lnTo>
                  <a:lnTo>
                    <a:pt x="776" y="189"/>
                  </a:lnTo>
                  <a:lnTo>
                    <a:pt x="814" y="246"/>
                  </a:lnTo>
                  <a:lnTo>
                    <a:pt x="833" y="341"/>
                  </a:lnTo>
                  <a:lnTo>
                    <a:pt x="833" y="416"/>
                  </a:lnTo>
                  <a:lnTo>
                    <a:pt x="833" y="416"/>
                  </a:lnTo>
                  <a:lnTo>
                    <a:pt x="833" y="511"/>
                  </a:lnTo>
                  <a:lnTo>
                    <a:pt x="795" y="587"/>
                  </a:lnTo>
                  <a:lnTo>
                    <a:pt x="757" y="644"/>
                  </a:lnTo>
                  <a:lnTo>
                    <a:pt x="701" y="719"/>
                  </a:lnTo>
                  <a:lnTo>
                    <a:pt x="701" y="719"/>
                  </a:lnTo>
                  <a:lnTo>
                    <a:pt x="644" y="776"/>
                  </a:lnTo>
                  <a:lnTo>
                    <a:pt x="568" y="795"/>
                  </a:lnTo>
                  <a:lnTo>
                    <a:pt x="493" y="814"/>
                  </a:lnTo>
                  <a:lnTo>
                    <a:pt x="417" y="833"/>
                  </a:lnTo>
                  <a:lnTo>
                    <a:pt x="417" y="833"/>
                  </a:lnTo>
                  <a:lnTo>
                    <a:pt x="322" y="814"/>
                  </a:lnTo>
                  <a:lnTo>
                    <a:pt x="247" y="795"/>
                  </a:lnTo>
                  <a:lnTo>
                    <a:pt x="171" y="757"/>
                  </a:lnTo>
                  <a:lnTo>
                    <a:pt x="114" y="700"/>
                  </a:lnTo>
                  <a:lnTo>
                    <a:pt x="114" y="700"/>
                  </a:lnTo>
                  <a:lnTo>
                    <a:pt x="57" y="625"/>
                  </a:lnTo>
                  <a:lnTo>
                    <a:pt x="19" y="568"/>
                  </a:lnTo>
                  <a:lnTo>
                    <a:pt x="1" y="473"/>
                  </a:lnTo>
                  <a:lnTo>
                    <a:pt x="1" y="398"/>
                  </a:lnTo>
                  <a:lnTo>
                    <a:pt x="1" y="398"/>
                  </a:lnTo>
                  <a:lnTo>
                    <a:pt x="1" y="322"/>
                  </a:lnTo>
                  <a:lnTo>
                    <a:pt x="38" y="227"/>
                  </a:lnTo>
                  <a:lnTo>
                    <a:pt x="76" y="170"/>
                  </a:lnTo>
                  <a:lnTo>
                    <a:pt x="133" y="95"/>
                  </a:lnTo>
                  <a:lnTo>
                    <a:pt x="133" y="95"/>
                  </a:lnTo>
                  <a:lnTo>
                    <a:pt x="190" y="57"/>
                  </a:lnTo>
                  <a:lnTo>
                    <a:pt x="265" y="19"/>
                  </a:lnTo>
                  <a:lnTo>
                    <a:pt x="341" y="0"/>
                  </a:lnTo>
                  <a:lnTo>
                    <a:pt x="436" y="0"/>
                  </a:lnTo>
                  <a:lnTo>
                    <a:pt x="436" y="0"/>
                  </a:lnTo>
                  <a:lnTo>
                    <a:pt x="511" y="0"/>
                  </a:lnTo>
                  <a:lnTo>
                    <a:pt x="587" y="19"/>
                  </a:lnTo>
                  <a:lnTo>
                    <a:pt x="663" y="57"/>
                  </a:lnTo>
                  <a:lnTo>
                    <a:pt x="720" y="114"/>
                  </a:lnTo>
                  <a:lnTo>
                    <a:pt x="720" y="114"/>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9" name="Google Shape;2118;p27">
              <a:extLst>
                <a:ext uri="{FF2B5EF4-FFF2-40B4-BE49-F238E27FC236}">
                  <a16:creationId xmlns:a16="http://schemas.microsoft.com/office/drawing/2014/main" id="{7513066D-6118-23A0-E814-0B1B614244FA}"/>
                </a:ext>
              </a:extLst>
            </p:cNvPr>
            <p:cNvSpPr/>
            <p:nvPr/>
          </p:nvSpPr>
          <p:spPr>
            <a:xfrm>
              <a:off x="6553482" y="3161431"/>
              <a:ext cx="41830" cy="30218"/>
            </a:xfrm>
            <a:custGeom>
              <a:avLst/>
              <a:gdLst/>
              <a:ahLst/>
              <a:cxnLst/>
              <a:rect l="l" t="t" r="r" b="b"/>
              <a:pathLst>
                <a:path w="1495" h="1080" extrusionOk="0">
                  <a:moveTo>
                    <a:pt x="1495" y="1079"/>
                  </a:moveTo>
                  <a:lnTo>
                    <a:pt x="1495" y="1079"/>
                  </a:lnTo>
                  <a:lnTo>
                    <a:pt x="1438" y="966"/>
                  </a:lnTo>
                  <a:lnTo>
                    <a:pt x="1381" y="852"/>
                  </a:lnTo>
                  <a:lnTo>
                    <a:pt x="1306" y="739"/>
                  </a:lnTo>
                  <a:lnTo>
                    <a:pt x="1192" y="625"/>
                  </a:lnTo>
                  <a:lnTo>
                    <a:pt x="1060" y="531"/>
                  </a:lnTo>
                  <a:lnTo>
                    <a:pt x="984" y="493"/>
                  </a:lnTo>
                  <a:lnTo>
                    <a:pt x="889" y="455"/>
                  </a:lnTo>
                  <a:lnTo>
                    <a:pt x="814" y="436"/>
                  </a:lnTo>
                  <a:lnTo>
                    <a:pt x="719" y="455"/>
                  </a:lnTo>
                  <a:lnTo>
                    <a:pt x="719" y="455"/>
                  </a:lnTo>
                  <a:lnTo>
                    <a:pt x="530" y="493"/>
                  </a:lnTo>
                  <a:lnTo>
                    <a:pt x="378" y="549"/>
                  </a:lnTo>
                  <a:lnTo>
                    <a:pt x="246" y="625"/>
                  </a:lnTo>
                  <a:lnTo>
                    <a:pt x="151" y="720"/>
                  </a:lnTo>
                  <a:lnTo>
                    <a:pt x="76" y="814"/>
                  </a:lnTo>
                  <a:lnTo>
                    <a:pt x="38" y="890"/>
                  </a:lnTo>
                  <a:lnTo>
                    <a:pt x="0" y="966"/>
                  </a:lnTo>
                  <a:lnTo>
                    <a:pt x="0" y="966"/>
                  </a:lnTo>
                  <a:lnTo>
                    <a:pt x="0" y="814"/>
                  </a:lnTo>
                  <a:lnTo>
                    <a:pt x="38" y="644"/>
                  </a:lnTo>
                  <a:lnTo>
                    <a:pt x="76" y="474"/>
                  </a:lnTo>
                  <a:lnTo>
                    <a:pt x="170" y="304"/>
                  </a:lnTo>
                  <a:lnTo>
                    <a:pt x="227" y="209"/>
                  </a:lnTo>
                  <a:lnTo>
                    <a:pt x="303" y="133"/>
                  </a:lnTo>
                  <a:lnTo>
                    <a:pt x="397" y="76"/>
                  </a:lnTo>
                  <a:lnTo>
                    <a:pt x="492" y="39"/>
                  </a:lnTo>
                  <a:lnTo>
                    <a:pt x="606" y="20"/>
                  </a:lnTo>
                  <a:lnTo>
                    <a:pt x="738" y="1"/>
                  </a:lnTo>
                  <a:lnTo>
                    <a:pt x="738" y="1"/>
                  </a:lnTo>
                  <a:lnTo>
                    <a:pt x="889" y="20"/>
                  </a:lnTo>
                  <a:lnTo>
                    <a:pt x="1003" y="58"/>
                  </a:lnTo>
                  <a:lnTo>
                    <a:pt x="1116" y="114"/>
                  </a:lnTo>
                  <a:lnTo>
                    <a:pt x="1192" y="190"/>
                  </a:lnTo>
                  <a:lnTo>
                    <a:pt x="1268" y="266"/>
                  </a:lnTo>
                  <a:lnTo>
                    <a:pt x="1344" y="360"/>
                  </a:lnTo>
                  <a:lnTo>
                    <a:pt x="1381" y="455"/>
                  </a:lnTo>
                  <a:lnTo>
                    <a:pt x="1419" y="549"/>
                  </a:lnTo>
                  <a:lnTo>
                    <a:pt x="1476" y="739"/>
                  </a:lnTo>
                  <a:lnTo>
                    <a:pt x="1495" y="909"/>
                  </a:lnTo>
                  <a:lnTo>
                    <a:pt x="1495" y="1079"/>
                  </a:lnTo>
                  <a:lnTo>
                    <a:pt x="1495" y="1079"/>
                  </a:lnTo>
                  <a:close/>
                </a:path>
              </a:pathLst>
            </a:custGeom>
            <a:solidFill>
              <a:srgbClr val="C47F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0" name="Google Shape;2119;p27">
              <a:extLst>
                <a:ext uri="{FF2B5EF4-FFF2-40B4-BE49-F238E27FC236}">
                  <a16:creationId xmlns:a16="http://schemas.microsoft.com/office/drawing/2014/main" id="{DA502CFD-0B1B-53B4-9B93-F2539DEA9E8D}"/>
                </a:ext>
              </a:extLst>
            </p:cNvPr>
            <p:cNvSpPr/>
            <p:nvPr/>
          </p:nvSpPr>
          <p:spPr>
            <a:xfrm>
              <a:off x="6639242" y="3089437"/>
              <a:ext cx="42390" cy="75742"/>
            </a:xfrm>
            <a:custGeom>
              <a:avLst/>
              <a:gdLst/>
              <a:ahLst/>
              <a:cxnLst/>
              <a:rect l="l" t="t" r="r" b="b"/>
              <a:pathLst>
                <a:path w="1515" h="2707" extrusionOk="0">
                  <a:moveTo>
                    <a:pt x="1" y="1344"/>
                  </a:moveTo>
                  <a:lnTo>
                    <a:pt x="1" y="1344"/>
                  </a:lnTo>
                  <a:lnTo>
                    <a:pt x="19" y="1060"/>
                  </a:lnTo>
                  <a:lnTo>
                    <a:pt x="57" y="814"/>
                  </a:lnTo>
                  <a:lnTo>
                    <a:pt x="152" y="587"/>
                  </a:lnTo>
                  <a:lnTo>
                    <a:pt x="247" y="379"/>
                  </a:lnTo>
                  <a:lnTo>
                    <a:pt x="247" y="379"/>
                  </a:lnTo>
                  <a:lnTo>
                    <a:pt x="379" y="208"/>
                  </a:lnTo>
                  <a:lnTo>
                    <a:pt x="511" y="76"/>
                  </a:lnTo>
                  <a:lnTo>
                    <a:pt x="587" y="38"/>
                  </a:lnTo>
                  <a:lnTo>
                    <a:pt x="644" y="19"/>
                  </a:lnTo>
                  <a:lnTo>
                    <a:pt x="720" y="0"/>
                  </a:lnTo>
                  <a:lnTo>
                    <a:pt x="795" y="0"/>
                  </a:lnTo>
                  <a:lnTo>
                    <a:pt x="795" y="0"/>
                  </a:lnTo>
                  <a:lnTo>
                    <a:pt x="871" y="0"/>
                  </a:lnTo>
                  <a:lnTo>
                    <a:pt x="947" y="19"/>
                  </a:lnTo>
                  <a:lnTo>
                    <a:pt x="1022" y="57"/>
                  </a:lnTo>
                  <a:lnTo>
                    <a:pt x="1098" y="95"/>
                  </a:lnTo>
                  <a:lnTo>
                    <a:pt x="1212" y="227"/>
                  </a:lnTo>
                  <a:lnTo>
                    <a:pt x="1325" y="417"/>
                  </a:lnTo>
                  <a:lnTo>
                    <a:pt x="1325" y="417"/>
                  </a:lnTo>
                  <a:lnTo>
                    <a:pt x="1420" y="625"/>
                  </a:lnTo>
                  <a:lnTo>
                    <a:pt x="1476" y="852"/>
                  </a:lnTo>
                  <a:lnTo>
                    <a:pt x="1514" y="1117"/>
                  </a:lnTo>
                  <a:lnTo>
                    <a:pt x="1514" y="1382"/>
                  </a:lnTo>
                  <a:lnTo>
                    <a:pt x="1514" y="1382"/>
                  </a:lnTo>
                  <a:lnTo>
                    <a:pt x="1495" y="1647"/>
                  </a:lnTo>
                  <a:lnTo>
                    <a:pt x="1458" y="1893"/>
                  </a:lnTo>
                  <a:lnTo>
                    <a:pt x="1382" y="2120"/>
                  </a:lnTo>
                  <a:lnTo>
                    <a:pt x="1287" y="2328"/>
                  </a:lnTo>
                  <a:lnTo>
                    <a:pt x="1287" y="2328"/>
                  </a:lnTo>
                  <a:lnTo>
                    <a:pt x="1155" y="2498"/>
                  </a:lnTo>
                  <a:lnTo>
                    <a:pt x="1022" y="2612"/>
                  </a:lnTo>
                  <a:lnTo>
                    <a:pt x="947" y="2649"/>
                  </a:lnTo>
                  <a:lnTo>
                    <a:pt x="890" y="2687"/>
                  </a:lnTo>
                  <a:lnTo>
                    <a:pt x="814" y="2706"/>
                  </a:lnTo>
                  <a:lnTo>
                    <a:pt x="739" y="2706"/>
                  </a:lnTo>
                  <a:lnTo>
                    <a:pt x="739" y="2706"/>
                  </a:lnTo>
                  <a:lnTo>
                    <a:pt x="644" y="2687"/>
                  </a:lnTo>
                  <a:lnTo>
                    <a:pt x="587" y="2668"/>
                  </a:lnTo>
                  <a:lnTo>
                    <a:pt x="511" y="2649"/>
                  </a:lnTo>
                  <a:lnTo>
                    <a:pt x="436" y="2593"/>
                  </a:lnTo>
                  <a:lnTo>
                    <a:pt x="322" y="2479"/>
                  </a:lnTo>
                  <a:lnTo>
                    <a:pt x="190" y="2309"/>
                  </a:lnTo>
                  <a:lnTo>
                    <a:pt x="190" y="2309"/>
                  </a:lnTo>
                  <a:lnTo>
                    <a:pt x="95" y="2082"/>
                  </a:lnTo>
                  <a:lnTo>
                    <a:pt x="38" y="1855"/>
                  </a:lnTo>
                  <a:lnTo>
                    <a:pt x="1" y="1609"/>
                  </a:lnTo>
                  <a:lnTo>
                    <a:pt x="1" y="1344"/>
                  </a:lnTo>
                  <a:lnTo>
                    <a:pt x="1" y="1344"/>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1" name="Google Shape;2120;p27">
              <a:extLst>
                <a:ext uri="{FF2B5EF4-FFF2-40B4-BE49-F238E27FC236}">
                  <a16:creationId xmlns:a16="http://schemas.microsoft.com/office/drawing/2014/main" id="{AC527C0E-8C13-F72E-BB89-B4B30EFA0E6E}"/>
                </a:ext>
              </a:extLst>
            </p:cNvPr>
            <p:cNvSpPr/>
            <p:nvPr/>
          </p:nvSpPr>
          <p:spPr>
            <a:xfrm>
              <a:off x="6464001" y="3088905"/>
              <a:ext cx="42893" cy="75742"/>
            </a:xfrm>
            <a:custGeom>
              <a:avLst/>
              <a:gdLst/>
              <a:ahLst/>
              <a:cxnLst/>
              <a:rect l="l" t="t" r="r" b="b"/>
              <a:pathLst>
                <a:path w="1533" h="2707" extrusionOk="0">
                  <a:moveTo>
                    <a:pt x="0" y="1344"/>
                  </a:moveTo>
                  <a:lnTo>
                    <a:pt x="0" y="1344"/>
                  </a:lnTo>
                  <a:lnTo>
                    <a:pt x="38" y="1079"/>
                  </a:lnTo>
                  <a:lnTo>
                    <a:pt x="76" y="814"/>
                  </a:lnTo>
                  <a:lnTo>
                    <a:pt x="151" y="587"/>
                  </a:lnTo>
                  <a:lnTo>
                    <a:pt x="265" y="379"/>
                  </a:lnTo>
                  <a:lnTo>
                    <a:pt x="265" y="379"/>
                  </a:lnTo>
                  <a:lnTo>
                    <a:pt x="379" y="208"/>
                  </a:lnTo>
                  <a:lnTo>
                    <a:pt x="435" y="133"/>
                  </a:lnTo>
                  <a:lnTo>
                    <a:pt x="511" y="95"/>
                  </a:lnTo>
                  <a:lnTo>
                    <a:pt x="587" y="38"/>
                  </a:lnTo>
                  <a:lnTo>
                    <a:pt x="662" y="19"/>
                  </a:lnTo>
                  <a:lnTo>
                    <a:pt x="738" y="0"/>
                  </a:lnTo>
                  <a:lnTo>
                    <a:pt x="814" y="0"/>
                  </a:lnTo>
                  <a:lnTo>
                    <a:pt x="814" y="0"/>
                  </a:lnTo>
                  <a:lnTo>
                    <a:pt x="889" y="0"/>
                  </a:lnTo>
                  <a:lnTo>
                    <a:pt x="965" y="19"/>
                  </a:lnTo>
                  <a:lnTo>
                    <a:pt x="1041" y="57"/>
                  </a:lnTo>
                  <a:lnTo>
                    <a:pt x="1098" y="95"/>
                  </a:lnTo>
                  <a:lnTo>
                    <a:pt x="1230" y="227"/>
                  </a:lnTo>
                  <a:lnTo>
                    <a:pt x="1344" y="417"/>
                  </a:lnTo>
                  <a:lnTo>
                    <a:pt x="1344" y="417"/>
                  </a:lnTo>
                  <a:lnTo>
                    <a:pt x="1438" y="625"/>
                  </a:lnTo>
                  <a:lnTo>
                    <a:pt x="1495" y="852"/>
                  </a:lnTo>
                  <a:lnTo>
                    <a:pt x="1514" y="1117"/>
                  </a:lnTo>
                  <a:lnTo>
                    <a:pt x="1533" y="1382"/>
                  </a:lnTo>
                  <a:lnTo>
                    <a:pt x="1533" y="1382"/>
                  </a:lnTo>
                  <a:lnTo>
                    <a:pt x="1514" y="1647"/>
                  </a:lnTo>
                  <a:lnTo>
                    <a:pt x="1457" y="1893"/>
                  </a:lnTo>
                  <a:lnTo>
                    <a:pt x="1381" y="2120"/>
                  </a:lnTo>
                  <a:lnTo>
                    <a:pt x="1287" y="2328"/>
                  </a:lnTo>
                  <a:lnTo>
                    <a:pt x="1287" y="2328"/>
                  </a:lnTo>
                  <a:lnTo>
                    <a:pt x="1173" y="2498"/>
                  </a:lnTo>
                  <a:lnTo>
                    <a:pt x="1041" y="2612"/>
                  </a:lnTo>
                  <a:lnTo>
                    <a:pt x="965" y="2650"/>
                  </a:lnTo>
                  <a:lnTo>
                    <a:pt x="889" y="2687"/>
                  </a:lnTo>
                  <a:lnTo>
                    <a:pt x="814" y="2706"/>
                  </a:lnTo>
                  <a:lnTo>
                    <a:pt x="738" y="2706"/>
                  </a:lnTo>
                  <a:lnTo>
                    <a:pt x="738" y="2706"/>
                  </a:lnTo>
                  <a:lnTo>
                    <a:pt x="662" y="2706"/>
                  </a:lnTo>
                  <a:lnTo>
                    <a:pt x="587" y="2687"/>
                  </a:lnTo>
                  <a:lnTo>
                    <a:pt x="511" y="2650"/>
                  </a:lnTo>
                  <a:lnTo>
                    <a:pt x="435" y="2593"/>
                  </a:lnTo>
                  <a:lnTo>
                    <a:pt x="379" y="2555"/>
                  </a:lnTo>
                  <a:lnTo>
                    <a:pt x="322" y="2479"/>
                  </a:lnTo>
                  <a:lnTo>
                    <a:pt x="208" y="2309"/>
                  </a:lnTo>
                  <a:lnTo>
                    <a:pt x="208" y="2309"/>
                  </a:lnTo>
                  <a:lnTo>
                    <a:pt x="114" y="2101"/>
                  </a:lnTo>
                  <a:lnTo>
                    <a:pt x="57" y="1855"/>
                  </a:lnTo>
                  <a:lnTo>
                    <a:pt x="19" y="1609"/>
                  </a:lnTo>
                  <a:lnTo>
                    <a:pt x="0" y="1344"/>
                  </a:lnTo>
                  <a:lnTo>
                    <a:pt x="0" y="1344"/>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2" name="Google Shape;2121;p27">
              <a:extLst>
                <a:ext uri="{FF2B5EF4-FFF2-40B4-BE49-F238E27FC236}">
                  <a16:creationId xmlns:a16="http://schemas.microsoft.com/office/drawing/2014/main" id="{2D3B0FC8-92EB-0643-8344-7B59C464DC93}"/>
                </a:ext>
              </a:extLst>
            </p:cNvPr>
            <p:cNvSpPr/>
            <p:nvPr/>
          </p:nvSpPr>
          <p:spPr>
            <a:xfrm>
              <a:off x="6493633" y="3221281"/>
              <a:ext cx="155177" cy="38668"/>
            </a:xfrm>
            <a:custGeom>
              <a:avLst/>
              <a:gdLst/>
              <a:ahLst/>
              <a:cxnLst/>
              <a:rect l="l" t="t" r="r" b="b"/>
              <a:pathLst>
                <a:path w="5546" h="1382" extrusionOk="0">
                  <a:moveTo>
                    <a:pt x="1" y="0"/>
                  </a:moveTo>
                  <a:lnTo>
                    <a:pt x="1" y="0"/>
                  </a:lnTo>
                  <a:lnTo>
                    <a:pt x="39" y="57"/>
                  </a:lnTo>
                  <a:lnTo>
                    <a:pt x="152" y="208"/>
                  </a:lnTo>
                  <a:lnTo>
                    <a:pt x="360" y="416"/>
                  </a:lnTo>
                  <a:lnTo>
                    <a:pt x="493" y="530"/>
                  </a:lnTo>
                  <a:lnTo>
                    <a:pt x="644" y="662"/>
                  </a:lnTo>
                  <a:lnTo>
                    <a:pt x="814" y="795"/>
                  </a:lnTo>
                  <a:lnTo>
                    <a:pt x="1023" y="908"/>
                  </a:lnTo>
                  <a:lnTo>
                    <a:pt x="1250" y="1022"/>
                  </a:lnTo>
                  <a:lnTo>
                    <a:pt x="1496" y="1135"/>
                  </a:lnTo>
                  <a:lnTo>
                    <a:pt x="1761" y="1230"/>
                  </a:lnTo>
                  <a:lnTo>
                    <a:pt x="2063" y="1287"/>
                  </a:lnTo>
                  <a:lnTo>
                    <a:pt x="2385" y="1344"/>
                  </a:lnTo>
                  <a:lnTo>
                    <a:pt x="2726" y="1381"/>
                  </a:lnTo>
                  <a:lnTo>
                    <a:pt x="2726" y="1381"/>
                  </a:lnTo>
                  <a:lnTo>
                    <a:pt x="3104" y="1362"/>
                  </a:lnTo>
                  <a:lnTo>
                    <a:pt x="3445" y="1344"/>
                  </a:lnTo>
                  <a:lnTo>
                    <a:pt x="3766" y="1268"/>
                  </a:lnTo>
                  <a:lnTo>
                    <a:pt x="4069" y="1192"/>
                  </a:lnTo>
                  <a:lnTo>
                    <a:pt x="4315" y="1098"/>
                  </a:lnTo>
                  <a:lnTo>
                    <a:pt x="4542" y="965"/>
                  </a:lnTo>
                  <a:lnTo>
                    <a:pt x="4750" y="852"/>
                  </a:lnTo>
                  <a:lnTo>
                    <a:pt x="4940" y="719"/>
                  </a:lnTo>
                  <a:lnTo>
                    <a:pt x="5091" y="587"/>
                  </a:lnTo>
                  <a:lnTo>
                    <a:pt x="5223" y="454"/>
                  </a:lnTo>
                  <a:lnTo>
                    <a:pt x="5413" y="227"/>
                  </a:lnTo>
                  <a:lnTo>
                    <a:pt x="5507" y="57"/>
                  </a:lnTo>
                  <a:lnTo>
                    <a:pt x="5545" y="0"/>
                  </a:lnTo>
                  <a:lnTo>
                    <a:pt x="5545" y="0"/>
                  </a:lnTo>
                  <a:lnTo>
                    <a:pt x="5432" y="57"/>
                  </a:lnTo>
                  <a:lnTo>
                    <a:pt x="5129" y="151"/>
                  </a:lnTo>
                  <a:lnTo>
                    <a:pt x="4618" y="303"/>
                  </a:lnTo>
                  <a:lnTo>
                    <a:pt x="4296" y="360"/>
                  </a:lnTo>
                  <a:lnTo>
                    <a:pt x="3937" y="416"/>
                  </a:lnTo>
                  <a:lnTo>
                    <a:pt x="3558" y="454"/>
                  </a:lnTo>
                  <a:lnTo>
                    <a:pt x="3123" y="492"/>
                  </a:lnTo>
                  <a:lnTo>
                    <a:pt x="2669" y="492"/>
                  </a:lnTo>
                  <a:lnTo>
                    <a:pt x="2177" y="473"/>
                  </a:lnTo>
                  <a:lnTo>
                    <a:pt x="1666" y="416"/>
                  </a:lnTo>
                  <a:lnTo>
                    <a:pt x="1136" y="322"/>
                  </a:lnTo>
                  <a:lnTo>
                    <a:pt x="568" y="189"/>
                  </a:lnTo>
                  <a:lnTo>
                    <a:pt x="1" y="0"/>
                  </a:lnTo>
                  <a:lnTo>
                    <a:pt x="1" y="0"/>
                  </a:lnTo>
                  <a:close/>
                </a:path>
              </a:pathLst>
            </a:custGeom>
            <a:solidFill>
              <a:srgbClr val="A15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3" name="Google Shape;2122;p27">
              <a:extLst>
                <a:ext uri="{FF2B5EF4-FFF2-40B4-BE49-F238E27FC236}">
                  <a16:creationId xmlns:a16="http://schemas.microsoft.com/office/drawing/2014/main" id="{71E90FC0-D609-DC88-C2B2-FA583EF73120}"/>
                </a:ext>
              </a:extLst>
            </p:cNvPr>
            <p:cNvSpPr/>
            <p:nvPr/>
          </p:nvSpPr>
          <p:spPr>
            <a:xfrm>
              <a:off x="6430621" y="3033308"/>
              <a:ext cx="95356" cy="27029"/>
            </a:xfrm>
            <a:custGeom>
              <a:avLst/>
              <a:gdLst/>
              <a:ahLst/>
              <a:cxnLst/>
              <a:rect l="l" t="t" r="r" b="b"/>
              <a:pathLst>
                <a:path w="3408" h="966" extrusionOk="0">
                  <a:moveTo>
                    <a:pt x="1723" y="0"/>
                  </a:moveTo>
                  <a:lnTo>
                    <a:pt x="1723" y="0"/>
                  </a:lnTo>
                  <a:lnTo>
                    <a:pt x="1893" y="0"/>
                  </a:lnTo>
                  <a:lnTo>
                    <a:pt x="2082" y="0"/>
                  </a:lnTo>
                  <a:lnTo>
                    <a:pt x="2253" y="19"/>
                  </a:lnTo>
                  <a:lnTo>
                    <a:pt x="2423" y="57"/>
                  </a:lnTo>
                  <a:lnTo>
                    <a:pt x="2593" y="114"/>
                  </a:lnTo>
                  <a:lnTo>
                    <a:pt x="2745" y="171"/>
                  </a:lnTo>
                  <a:lnTo>
                    <a:pt x="2991" y="303"/>
                  </a:lnTo>
                  <a:lnTo>
                    <a:pt x="3199" y="455"/>
                  </a:lnTo>
                  <a:lnTo>
                    <a:pt x="3350" y="587"/>
                  </a:lnTo>
                  <a:lnTo>
                    <a:pt x="3388" y="644"/>
                  </a:lnTo>
                  <a:lnTo>
                    <a:pt x="3407" y="701"/>
                  </a:lnTo>
                  <a:lnTo>
                    <a:pt x="3407" y="738"/>
                  </a:lnTo>
                  <a:lnTo>
                    <a:pt x="3369" y="757"/>
                  </a:lnTo>
                  <a:lnTo>
                    <a:pt x="3369" y="757"/>
                  </a:lnTo>
                  <a:lnTo>
                    <a:pt x="3048" y="833"/>
                  </a:lnTo>
                  <a:lnTo>
                    <a:pt x="2612" y="890"/>
                  </a:lnTo>
                  <a:lnTo>
                    <a:pt x="2139" y="928"/>
                  </a:lnTo>
                  <a:lnTo>
                    <a:pt x="1647" y="947"/>
                  </a:lnTo>
                  <a:lnTo>
                    <a:pt x="1155" y="966"/>
                  </a:lnTo>
                  <a:lnTo>
                    <a:pt x="720" y="947"/>
                  </a:lnTo>
                  <a:lnTo>
                    <a:pt x="342" y="928"/>
                  </a:lnTo>
                  <a:lnTo>
                    <a:pt x="58" y="909"/>
                  </a:lnTo>
                  <a:lnTo>
                    <a:pt x="58" y="909"/>
                  </a:lnTo>
                  <a:lnTo>
                    <a:pt x="20" y="890"/>
                  </a:lnTo>
                  <a:lnTo>
                    <a:pt x="1" y="871"/>
                  </a:lnTo>
                  <a:lnTo>
                    <a:pt x="20" y="833"/>
                  </a:lnTo>
                  <a:lnTo>
                    <a:pt x="39" y="776"/>
                  </a:lnTo>
                  <a:lnTo>
                    <a:pt x="152" y="644"/>
                  </a:lnTo>
                  <a:lnTo>
                    <a:pt x="342" y="511"/>
                  </a:lnTo>
                  <a:lnTo>
                    <a:pt x="607" y="360"/>
                  </a:lnTo>
                  <a:lnTo>
                    <a:pt x="928" y="209"/>
                  </a:lnTo>
                  <a:lnTo>
                    <a:pt x="1098" y="152"/>
                  </a:lnTo>
                  <a:lnTo>
                    <a:pt x="1288" y="95"/>
                  </a:lnTo>
                  <a:lnTo>
                    <a:pt x="1496" y="38"/>
                  </a:lnTo>
                  <a:lnTo>
                    <a:pt x="1723" y="0"/>
                  </a:lnTo>
                  <a:lnTo>
                    <a:pt x="1723" y="0"/>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4" name="Google Shape;2123;p27">
              <a:extLst>
                <a:ext uri="{FF2B5EF4-FFF2-40B4-BE49-F238E27FC236}">
                  <a16:creationId xmlns:a16="http://schemas.microsoft.com/office/drawing/2014/main" id="{1A551391-664B-BEF0-8856-980CE9F44F6C}"/>
                </a:ext>
              </a:extLst>
            </p:cNvPr>
            <p:cNvSpPr/>
            <p:nvPr/>
          </p:nvSpPr>
          <p:spPr>
            <a:xfrm>
              <a:off x="6611709" y="3037001"/>
              <a:ext cx="94796" cy="28624"/>
            </a:xfrm>
            <a:custGeom>
              <a:avLst/>
              <a:gdLst/>
              <a:ahLst/>
              <a:cxnLst/>
              <a:rect l="l" t="t" r="r" b="b"/>
              <a:pathLst>
                <a:path w="3388" h="1023" extrusionOk="0">
                  <a:moveTo>
                    <a:pt x="1723" y="20"/>
                  </a:moveTo>
                  <a:lnTo>
                    <a:pt x="1723" y="20"/>
                  </a:lnTo>
                  <a:lnTo>
                    <a:pt x="1533" y="1"/>
                  </a:lnTo>
                  <a:lnTo>
                    <a:pt x="1344" y="1"/>
                  </a:lnTo>
                  <a:lnTo>
                    <a:pt x="1174" y="20"/>
                  </a:lnTo>
                  <a:lnTo>
                    <a:pt x="1003" y="39"/>
                  </a:lnTo>
                  <a:lnTo>
                    <a:pt x="833" y="77"/>
                  </a:lnTo>
                  <a:lnTo>
                    <a:pt x="682" y="133"/>
                  </a:lnTo>
                  <a:lnTo>
                    <a:pt x="417" y="266"/>
                  </a:lnTo>
                  <a:lnTo>
                    <a:pt x="209" y="398"/>
                  </a:lnTo>
                  <a:lnTo>
                    <a:pt x="57" y="531"/>
                  </a:lnTo>
                  <a:lnTo>
                    <a:pt x="19" y="588"/>
                  </a:lnTo>
                  <a:lnTo>
                    <a:pt x="1" y="644"/>
                  </a:lnTo>
                  <a:lnTo>
                    <a:pt x="1" y="682"/>
                  </a:lnTo>
                  <a:lnTo>
                    <a:pt x="19" y="701"/>
                  </a:lnTo>
                  <a:lnTo>
                    <a:pt x="19" y="701"/>
                  </a:lnTo>
                  <a:lnTo>
                    <a:pt x="360" y="777"/>
                  </a:lnTo>
                  <a:lnTo>
                    <a:pt x="776" y="852"/>
                  </a:lnTo>
                  <a:lnTo>
                    <a:pt x="1249" y="928"/>
                  </a:lnTo>
                  <a:lnTo>
                    <a:pt x="1741" y="966"/>
                  </a:lnTo>
                  <a:lnTo>
                    <a:pt x="2214" y="1004"/>
                  </a:lnTo>
                  <a:lnTo>
                    <a:pt x="2669" y="1023"/>
                  </a:lnTo>
                  <a:lnTo>
                    <a:pt x="3047" y="1023"/>
                  </a:lnTo>
                  <a:lnTo>
                    <a:pt x="3331" y="1004"/>
                  </a:lnTo>
                  <a:lnTo>
                    <a:pt x="3331" y="1004"/>
                  </a:lnTo>
                  <a:lnTo>
                    <a:pt x="3369" y="985"/>
                  </a:lnTo>
                  <a:lnTo>
                    <a:pt x="3388" y="947"/>
                  </a:lnTo>
                  <a:lnTo>
                    <a:pt x="3369" y="909"/>
                  </a:lnTo>
                  <a:lnTo>
                    <a:pt x="3350" y="871"/>
                  </a:lnTo>
                  <a:lnTo>
                    <a:pt x="3236" y="739"/>
                  </a:lnTo>
                  <a:lnTo>
                    <a:pt x="3066" y="588"/>
                  </a:lnTo>
                  <a:lnTo>
                    <a:pt x="2820" y="417"/>
                  </a:lnTo>
                  <a:lnTo>
                    <a:pt x="2498" y="266"/>
                  </a:lnTo>
                  <a:lnTo>
                    <a:pt x="2328" y="190"/>
                  </a:lnTo>
                  <a:lnTo>
                    <a:pt x="2139" y="133"/>
                  </a:lnTo>
                  <a:lnTo>
                    <a:pt x="1931" y="77"/>
                  </a:lnTo>
                  <a:lnTo>
                    <a:pt x="1723" y="20"/>
                  </a:lnTo>
                  <a:lnTo>
                    <a:pt x="1723" y="20"/>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5" name="Google Shape;2124;p27">
              <a:extLst>
                <a:ext uri="{FF2B5EF4-FFF2-40B4-BE49-F238E27FC236}">
                  <a16:creationId xmlns:a16="http://schemas.microsoft.com/office/drawing/2014/main" id="{C03E9A90-D911-93B6-CC7C-F05479BE3F01}"/>
                </a:ext>
              </a:extLst>
            </p:cNvPr>
            <p:cNvSpPr/>
            <p:nvPr/>
          </p:nvSpPr>
          <p:spPr>
            <a:xfrm>
              <a:off x="6311509" y="2726754"/>
              <a:ext cx="574485" cy="696786"/>
            </a:xfrm>
            <a:custGeom>
              <a:avLst/>
              <a:gdLst/>
              <a:ahLst/>
              <a:cxnLst/>
              <a:rect l="l" t="t" r="r" b="b"/>
              <a:pathLst>
                <a:path w="20532" h="24903" extrusionOk="0">
                  <a:moveTo>
                    <a:pt x="14609" y="10824"/>
                  </a:moveTo>
                  <a:lnTo>
                    <a:pt x="14609" y="10824"/>
                  </a:lnTo>
                  <a:lnTo>
                    <a:pt x="14722" y="10956"/>
                  </a:lnTo>
                  <a:lnTo>
                    <a:pt x="14817" y="11108"/>
                  </a:lnTo>
                  <a:lnTo>
                    <a:pt x="14911" y="11259"/>
                  </a:lnTo>
                  <a:lnTo>
                    <a:pt x="14968" y="11448"/>
                  </a:lnTo>
                  <a:lnTo>
                    <a:pt x="14968" y="11448"/>
                  </a:lnTo>
                  <a:lnTo>
                    <a:pt x="15044" y="11676"/>
                  </a:lnTo>
                  <a:lnTo>
                    <a:pt x="15063" y="11903"/>
                  </a:lnTo>
                  <a:lnTo>
                    <a:pt x="15082" y="12149"/>
                  </a:lnTo>
                  <a:lnTo>
                    <a:pt x="15082" y="12395"/>
                  </a:lnTo>
                  <a:lnTo>
                    <a:pt x="15063" y="12622"/>
                  </a:lnTo>
                  <a:lnTo>
                    <a:pt x="15044" y="12868"/>
                  </a:lnTo>
                  <a:lnTo>
                    <a:pt x="14968" y="13341"/>
                  </a:lnTo>
                  <a:lnTo>
                    <a:pt x="14968" y="13341"/>
                  </a:lnTo>
                  <a:lnTo>
                    <a:pt x="14893" y="13833"/>
                  </a:lnTo>
                  <a:lnTo>
                    <a:pt x="14855" y="14306"/>
                  </a:lnTo>
                  <a:lnTo>
                    <a:pt x="14836" y="14552"/>
                  </a:lnTo>
                  <a:lnTo>
                    <a:pt x="14855" y="14798"/>
                  </a:lnTo>
                  <a:lnTo>
                    <a:pt x="14874" y="15025"/>
                  </a:lnTo>
                  <a:lnTo>
                    <a:pt x="14930" y="15252"/>
                  </a:lnTo>
                  <a:lnTo>
                    <a:pt x="14930" y="15252"/>
                  </a:lnTo>
                  <a:lnTo>
                    <a:pt x="15006" y="15517"/>
                  </a:lnTo>
                  <a:lnTo>
                    <a:pt x="15120" y="15744"/>
                  </a:lnTo>
                  <a:lnTo>
                    <a:pt x="15366" y="16217"/>
                  </a:lnTo>
                  <a:lnTo>
                    <a:pt x="15612" y="16671"/>
                  </a:lnTo>
                  <a:lnTo>
                    <a:pt x="15725" y="16917"/>
                  </a:lnTo>
                  <a:lnTo>
                    <a:pt x="15801" y="17163"/>
                  </a:lnTo>
                  <a:lnTo>
                    <a:pt x="15801" y="17163"/>
                  </a:lnTo>
                  <a:lnTo>
                    <a:pt x="15858" y="17371"/>
                  </a:lnTo>
                  <a:lnTo>
                    <a:pt x="15877" y="17579"/>
                  </a:lnTo>
                  <a:lnTo>
                    <a:pt x="15895" y="17769"/>
                  </a:lnTo>
                  <a:lnTo>
                    <a:pt x="15895" y="17977"/>
                  </a:lnTo>
                  <a:lnTo>
                    <a:pt x="15877" y="18185"/>
                  </a:lnTo>
                  <a:lnTo>
                    <a:pt x="15858" y="18393"/>
                  </a:lnTo>
                  <a:lnTo>
                    <a:pt x="15763" y="18790"/>
                  </a:lnTo>
                  <a:lnTo>
                    <a:pt x="15631" y="19207"/>
                  </a:lnTo>
                  <a:lnTo>
                    <a:pt x="15479" y="19604"/>
                  </a:lnTo>
                  <a:lnTo>
                    <a:pt x="15157" y="20399"/>
                  </a:lnTo>
                  <a:lnTo>
                    <a:pt x="15157" y="20399"/>
                  </a:lnTo>
                  <a:lnTo>
                    <a:pt x="14968" y="20891"/>
                  </a:lnTo>
                  <a:lnTo>
                    <a:pt x="14874" y="21156"/>
                  </a:lnTo>
                  <a:lnTo>
                    <a:pt x="14798" y="21421"/>
                  </a:lnTo>
                  <a:lnTo>
                    <a:pt x="14741" y="21686"/>
                  </a:lnTo>
                  <a:lnTo>
                    <a:pt x="14703" y="21951"/>
                  </a:lnTo>
                  <a:lnTo>
                    <a:pt x="14684" y="22215"/>
                  </a:lnTo>
                  <a:lnTo>
                    <a:pt x="14684" y="22480"/>
                  </a:lnTo>
                  <a:lnTo>
                    <a:pt x="14684" y="22480"/>
                  </a:lnTo>
                  <a:lnTo>
                    <a:pt x="14722" y="22745"/>
                  </a:lnTo>
                  <a:lnTo>
                    <a:pt x="14779" y="22991"/>
                  </a:lnTo>
                  <a:lnTo>
                    <a:pt x="14855" y="23218"/>
                  </a:lnTo>
                  <a:lnTo>
                    <a:pt x="14949" y="23464"/>
                  </a:lnTo>
                  <a:lnTo>
                    <a:pt x="14949" y="23464"/>
                  </a:lnTo>
                  <a:lnTo>
                    <a:pt x="14987" y="23654"/>
                  </a:lnTo>
                  <a:lnTo>
                    <a:pt x="15006" y="23748"/>
                  </a:lnTo>
                  <a:lnTo>
                    <a:pt x="15044" y="23824"/>
                  </a:lnTo>
                  <a:lnTo>
                    <a:pt x="15044" y="23824"/>
                  </a:lnTo>
                  <a:lnTo>
                    <a:pt x="15157" y="24032"/>
                  </a:lnTo>
                  <a:lnTo>
                    <a:pt x="15290" y="24240"/>
                  </a:lnTo>
                  <a:lnTo>
                    <a:pt x="15460" y="24410"/>
                  </a:lnTo>
                  <a:lnTo>
                    <a:pt x="15649" y="24562"/>
                  </a:lnTo>
                  <a:lnTo>
                    <a:pt x="15649" y="24562"/>
                  </a:lnTo>
                  <a:lnTo>
                    <a:pt x="15877" y="24713"/>
                  </a:lnTo>
                  <a:lnTo>
                    <a:pt x="15990" y="24770"/>
                  </a:lnTo>
                  <a:lnTo>
                    <a:pt x="16104" y="24827"/>
                  </a:lnTo>
                  <a:lnTo>
                    <a:pt x="16104" y="24827"/>
                  </a:lnTo>
                  <a:lnTo>
                    <a:pt x="16331" y="24846"/>
                  </a:lnTo>
                  <a:lnTo>
                    <a:pt x="16463" y="24865"/>
                  </a:lnTo>
                  <a:lnTo>
                    <a:pt x="16539" y="24902"/>
                  </a:lnTo>
                  <a:lnTo>
                    <a:pt x="16539" y="24902"/>
                  </a:lnTo>
                  <a:lnTo>
                    <a:pt x="16482" y="24789"/>
                  </a:lnTo>
                  <a:lnTo>
                    <a:pt x="16425" y="24694"/>
                  </a:lnTo>
                  <a:lnTo>
                    <a:pt x="16369" y="24486"/>
                  </a:lnTo>
                  <a:lnTo>
                    <a:pt x="16274" y="24070"/>
                  </a:lnTo>
                  <a:lnTo>
                    <a:pt x="16274" y="24070"/>
                  </a:lnTo>
                  <a:lnTo>
                    <a:pt x="16236" y="23881"/>
                  </a:lnTo>
                  <a:lnTo>
                    <a:pt x="16217" y="23691"/>
                  </a:lnTo>
                  <a:lnTo>
                    <a:pt x="16217" y="23691"/>
                  </a:lnTo>
                  <a:lnTo>
                    <a:pt x="16198" y="23521"/>
                  </a:lnTo>
                  <a:lnTo>
                    <a:pt x="16198" y="23351"/>
                  </a:lnTo>
                  <a:lnTo>
                    <a:pt x="16236" y="23162"/>
                  </a:lnTo>
                  <a:lnTo>
                    <a:pt x="16255" y="22991"/>
                  </a:lnTo>
                  <a:lnTo>
                    <a:pt x="16255" y="22991"/>
                  </a:lnTo>
                  <a:lnTo>
                    <a:pt x="16312" y="22802"/>
                  </a:lnTo>
                  <a:lnTo>
                    <a:pt x="16369" y="22632"/>
                  </a:lnTo>
                  <a:lnTo>
                    <a:pt x="16520" y="22291"/>
                  </a:lnTo>
                  <a:lnTo>
                    <a:pt x="16709" y="21969"/>
                  </a:lnTo>
                  <a:lnTo>
                    <a:pt x="16936" y="21667"/>
                  </a:lnTo>
                  <a:lnTo>
                    <a:pt x="16936" y="21667"/>
                  </a:lnTo>
                  <a:lnTo>
                    <a:pt x="17144" y="21421"/>
                  </a:lnTo>
                  <a:lnTo>
                    <a:pt x="17371" y="21175"/>
                  </a:lnTo>
                  <a:lnTo>
                    <a:pt x="17598" y="20948"/>
                  </a:lnTo>
                  <a:lnTo>
                    <a:pt x="17844" y="20721"/>
                  </a:lnTo>
                  <a:lnTo>
                    <a:pt x="18355" y="20285"/>
                  </a:lnTo>
                  <a:lnTo>
                    <a:pt x="18847" y="19850"/>
                  </a:lnTo>
                  <a:lnTo>
                    <a:pt x="18847" y="19850"/>
                  </a:lnTo>
                  <a:lnTo>
                    <a:pt x="19093" y="19623"/>
                  </a:lnTo>
                  <a:lnTo>
                    <a:pt x="19320" y="19377"/>
                  </a:lnTo>
                  <a:lnTo>
                    <a:pt x="19529" y="19112"/>
                  </a:lnTo>
                  <a:lnTo>
                    <a:pt x="19718" y="18847"/>
                  </a:lnTo>
                  <a:lnTo>
                    <a:pt x="19888" y="18563"/>
                  </a:lnTo>
                  <a:lnTo>
                    <a:pt x="20021" y="18261"/>
                  </a:lnTo>
                  <a:lnTo>
                    <a:pt x="20115" y="17958"/>
                  </a:lnTo>
                  <a:lnTo>
                    <a:pt x="20191" y="17636"/>
                  </a:lnTo>
                  <a:lnTo>
                    <a:pt x="20191" y="17636"/>
                  </a:lnTo>
                  <a:lnTo>
                    <a:pt x="20210" y="17409"/>
                  </a:lnTo>
                  <a:lnTo>
                    <a:pt x="20210" y="17182"/>
                  </a:lnTo>
                  <a:lnTo>
                    <a:pt x="20191" y="16974"/>
                  </a:lnTo>
                  <a:lnTo>
                    <a:pt x="20153" y="16747"/>
                  </a:lnTo>
                  <a:lnTo>
                    <a:pt x="20058" y="16293"/>
                  </a:lnTo>
                  <a:lnTo>
                    <a:pt x="19945" y="15857"/>
                  </a:lnTo>
                  <a:lnTo>
                    <a:pt x="19812" y="15422"/>
                  </a:lnTo>
                  <a:lnTo>
                    <a:pt x="19699" y="14968"/>
                  </a:lnTo>
                  <a:lnTo>
                    <a:pt x="19661" y="14741"/>
                  </a:lnTo>
                  <a:lnTo>
                    <a:pt x="19623" y="14533"/>
                  </a:lnTo>
                  <a:lnTo>
                    <a:pt x="19604" y="14306"/>
                  </a:lnTo>
                  <a:lnTo>
                    <a:pt x="19604" y="14079"/>
                  </a:lnTo>
                  <a:lnTo>
                    <a:pt x="19604" y="14079"/>
                  </a:lnTo>
                  <a:lnTo>
                    <a:pt x="19623" y="13719"/>
                  </a:lnTo>
                  <a:lnTo>
                    <a:pt x="19699" y="13397"/>
                  </a:lnTo>
                  <a:lnTo>
                    <a:pt x="19775" y="13057"/>
                  </a:lnTo>
                  <a:lnTo>
                    <a:pt x="19888" y="12716"/>
                  </a:lnTo>
                  <a:lnTo>
                    <a:pt x="20134" y="12073"/>
                  </a:lnTo>
                  <a:lnTo>
                    <a:pt x="20267" y="11732"/>
                  </a:lnTo>
                  <a:lnTo>
                    <a:pt x="20361" y="11411"/>
                  </a:lnTo>
                  <a:lnTo>
                    <a:pt x="20361" y="11411"/>
                  </a:lnTo>
                  <a:lnTo>
                    <a:pt x="20437" y="11127"/>
                  </a:lnTo>
                  <a:lnTo>
                    <a:pt x="20494" y="10843"/>
                  </a:lnTo>
                  <a:lnTo>
                    <a:pt x="20531" y="10559"/>
                  </a:lnTo>
                  <a:lnTo>
                    <a:pt x="20531" y="10275"/>
                  </a:lnTo>
                  <a:lnTo>
                    <a:pt x="20513" y="9991"/>
                  </a:lnTo>
                  <a:lnTo>
                    <a:pt x="20475" y="9708"/>
                  </a:lnTo>
                  <a:lnTo>
                    <a:pt x="20380" y="9443"/>
                  </a:lnTo>
                  <a:lnTo>
                    <a:pt x="20267" y="9178"/>
                  </a:lnTo>
                  <a:lnTo>
                    <a:pt x="20267" y="9178"/>
                  </a:lnTo>
                  <a:lnTo>
                    <a:pt x="20172" y="8988"/>
                  </a:lnTo>
                  <a:lnTo>
                    <a:pt x="20096" y="8799"/>
                  </a:lnTo>
                  <a:lnTo>
                    <a:pt x="20021" y="8591"/>
                  </a:lnTo>
                  <a:lnTo>
                    <a:pt x="19926" y="8421"/>
                  </a:lnTo>
                  <a:lnTo>
                    <a:pt x="19926" y="8421"/>
                  </a:lnTo>
                  <a:lnTo>
                    <a:pt x="19831" y="8288"/>
                  </a:lnTo>
                  <a:lnTo>
                    <a:pt x="19737" y="8156"/>
                  </a:lnTo>
                  <a:lnTo>
                    <a:pt x="19510" y="7910"/>
                  </a:lnTo>
                  <a:lnTo>
                    <a:pt x="19283" y="7683"/>
                  </a:lnTo>
                  <a:lnTo>
                    <a:pt x="19056" y="7456"/>
                  </a:lnTo>
                  <a:lnTo>
                    <a:pt x="19056" y="7456"/>
                  </a:lnTo>
                  <a:lnTo>
                    <a:pt x="18791" y="7172"/>
                  </a:lnTo>
                  <a:lnTo>
                    <a:pt x="18658" y="7039"/>
                  </a:lnTo>
                  <a:lnTo>
                    <a:pt x="18526" y="6907"/>
                  </a:lnTo>
                  <a:lnTo>
                    <a:pt x="18526" y="6907"/>
                  </a:lnTo>
                  <a:lnTo>
                    <a:pt x="18318" y="6737"/>
                  </a:lnTo>
                  <a:lnTo>
                    <a:pt x="18090" y="6566"/>
                  </a:lnTo>
                  <a:lnTo>
                    <a:pt x="17636" y="6283"/>
                  </a:lnTo>
                  <a:lnTo>
                    <a:pt x="17163" y="5999"/>
                  </a:lnTo>
                  <a:lnTo>
                    <a:pt x="16690" y="5734"/>
                  </a:lnTo>
                  <a:lnTo>
                    <a:pt x="16690" y="5734"/>
                  </a:lnTo>
                  <a:lnTo>
                    <a:pt x="16255" y="5431"/>
                  </a:lnTo>
                  <a:lnTo>
                    <a:pt x="15820" y="5128"/>
                  </a:lnTo>
                  <a:lnTo>
                    <a:pt x="15403" y="4807"/>
                  </a:lnTo>
                  <a:lnTo>
                    <a:pt x="15006" y="4447"/>
                  </a:lnTo>
                  <a:lnTo>
                    <a:pt x="15006" y="4447"/>
                  </a:lnTo>
                  <a:lnTo>
                    <a:pt x="14893" y="4315"/>
                  </a:lnTo>
                  <a:lnTo>
                    <a:pt x="14779" y="4144"/>
                  </a:lnTo>
                  <a:lnTo>
                    <a:pt x="14684" y="3974"/>
                  </a:lnTo>
                  <a:lnTo>
                    <a:pt x="14609" y="3804"/>
                  </a:lnTo>
                  <a:lnTo>
                    <a:pt x="14609" y="3804"/>
                  </a:lnTo>
                  <a:lnTo>
                    <a:pt x="14401" y="3331"/>
                  </a:lnTo>
                  <a:lnTo>
                    <a:pt x="14268" y="3085"/>
                  </a:lnTo>
                  <a:lnTo>
                    <a:pt x="14136" y="2858"/>
                  </a:lnTo>
                  <a:lnTo>
                    <a:pt x="14136" y="2858"/>
                  </a:lnTo>
                  <a:lnTo>
                    <a:pt x="13984" y="2612"/>
                  </a:lnTo>
                  <a:lnTo>
                    <a:pt x="13833" y="2384"/>
                  </a:lnTo>
                  <a:lnTo>
                    <a:pt x="13644" y="2157"/>
                  </a:lnTo>
                  <a:lnTo>
                    <a:pt x="13473" y="1949"/>
                  </a:lnTo>
                  <a:lnTo>
                    <a:pt x="13265" y="1741"/>
                  </a:lnTo>
                  <a:lnTo>
                    <a:pt x="13057" y="1552"/>
                  </a:lnTo>
                  <a:lnTo>
                    <a:pt x="12849" y="1363"/>
                  </a:lnTo>
                  <a:lnTo>
                    <a:pt x="12622" y="1173"/>
                  </a:lnTo>
                  <a:lnTo>
                    <a:pt x="12395" y="1003"/>
                  </a:lnTo>
                  <a:lnTo>
                    <a:pt x="12168" y="852"/>
                  </a:lnTo>
                  <a:lnTo>
                    <a:pt x="11922" y="719"/>
                  </a:lnTo>
                  <a:lnTo>
                    <a:pt x="11676" y="587"/>
                  </a:lnTo>
                  <a:lnTo>
                    <a:pt x="11411" y="454"/>
                  </a:lnTo>
                  <a:lnTo>
                    <a:pt x="11146" y="360"/>
                  </a:lnTo>
                  <a:lnTo>
                    <a:pt x="10881" y="265"/>
                  </a:lnTo>
                  <a:lnTo>
                    <a:pt x="10597" y="189"/>
                  </a:lnTo>
                  <a:lnTo>
                    <a:pt x="10597" y="189"/>
                  </a:lnTo>
                  <a:lnTo>
                    <a:pt x="10219" y="95"/>
                  </a:lnTo>
                  <a:lnTo>
                    <a:pt x="9821" y="38"/>
                  </a:lnTo>
                  <a:lnTo>
                    <a:pt x="9424" y="0"/>
                  </a:lnTo>
                  <a:lnTo>
                    <a:pt x="9026" y="0"/>
                  </a:lnTo>
                  <a:lnTo>
                    <a:pt x="8629" y="38"/>
                  </a:lnTo>
                  <a:lnTo>
                    <a:pt x="8232" y="76"/>
                  </a:lnTo>
                  <a:lnTo>
                    <a:pt x="7834" y="152"/>
                  </a:lnTo>
                  <a:lnTo>
                    <a:pt x="7456" y="265"/>
                  </a:lnTo>
                  <a:lnTo>
                    <a:pt x="7077" y="398"/>
                  </a:lnTo>
                  <a:lnTo>
                    <a:pt x="6718" y="549"/>
                  </a:lnTo>
                  <a:lnTo>
                    <a:pt x="6358" y="719"/>
                  </a:lnTo>
                  <a:lnTo>
                    <a:pt x="5999" y="908"/>
                  </a:lnTo>
                  <a:lnTo>
                    <a:pt x="5677" y="1136"/>
                  </a:lnTo>
                  <a:lnTo>
                    <a:pt x="5355" y="1382"/>
                  </a:lnTo>
                  <a:lnTo>
                    <a:pt x="5072" y="1646"/>
                  </a:lnTo>
                  <a:lnTo>
                    <a:pt x="4788" y="1930"/>
                  </a:lnTo>
                  <a:lnTo>
                    <a:pt x="4788" y="1930"/>
                  </a:lnTo>
                  <a:lnTo>
                    <a:pt x="4504" y="2271"/>
                  </a:lnTo>
                  <a:lnTo>
                    <a:pt x="4239" y="2649"/>
                  </a:lnTo>
                  <a:lnTo>
                    <a:pt x="3974" y="3009"/>
                  </a:lnTo>
                  <a:lnTo>
                    <a:pt x="3747" y="3406"/>
                  </a:lnTo>
                  <a:lnTo>
                    <a:pt x="3274" y="4182"/>
                  </a:lnTo>
                  <a:lnTo>
                    <a:pt x="3047" y="4579"/>
                  </a:lnTo>
                  <a:lnTo>
                    <a:pt x="2801" y="4958"/>
                  </a:lnTo>
                  <a:lnTo>
                    <a:pt x="2801" y="4958"/>
                  </a:lnTo>
                  <a:lnTo>
                    <a:pt x="2536" y="5336"/>
                  </a:lnTo>
                  <a:lnTo>
                    <a:pt x="2252" y="5696"/>
                  </a:lnTo>
                  <a:lnTo>
                    <a:pt x="1930" y="6037"/>
                  </a:lnTo>
                  <a:lnTo>
                    <a:pt x="1590" y="6339"/>
                  </a:lnTo>
                  <a:lnTo>
                    <a:pt x="1420" y="6472"/>
                  </a:lnTo>
                  <a:lnTo>
                    <a:pt x="1230" y="6604"/>
                  </a:lnTo>
                  <a:lnTo>
                    <a:pt x="1041" y="6718"/>
                  </a:lnTo>
                  <a:lnTo>
                    <a:pt x="852" y="6831"/>
                  </a:lnTo>
                  <a:lnTo>
                    <a:pt x="644" y="6926"/>
                  </a:lnTo>
                  <a:lnTo>
                    <a:pt x="436" y="7002"/>
                  </a:lnTo>
                  <a:lnTo>
                    <a:pt x="227" y="7058"/>
                  </a:lnTo>
                  <a:lnTo>
                    <a:pt x="0" y="7115"/>
                  </a:lnTo>
                  <a:lnTo>
                    <a:pt x="0" y="7115"/>
                  </a:lnTo>
                  <a:lnTo>
                    <a:pt x="587" y="7967"/>
                  </a:lnTo>
                  <a:lnTo>
                    <a:pt x="587" y="7967"/>
                  </a:lnTo>
                  <a:lnTo>
                    <a:pt x="776" y="8232"/>
                  </a:lnTo>
                  <a:lnTo>
                    <a:pt x="890" y="8364"/>
                  </a:lnTo>
                  <a:lnTo>
                    <a:pt x="1022" y="8459"/>
                  </a:lnTo>
                  <a:lnTo>
                    <a:pt x="1022" y="8459"/>
                  </a:lnTo>
                  <a:lnTo>
                    <a:pt x="1098" y="8515"/>
                  </a:lnTo>
                  <a:lnTo>
                    <a:pt x="1192" y="8572"/>
                  </a:lnTo>
                  <a:lnTo>
                    <a:pt x="1401" y="8629"/>
                  </a:lnTo>
                  <a:lnTo>
                    <a:pt x="1628" y="8667"/>
                  </a:lnTo>
                  <a:lnTo>
                    <a:pt x="1874" y="8667"/>
                  </a:lnTo>
                  <a:lnTo>
                    <a:pt x="2120" y="8667"/>
                  </a:lnTo>
                  <a:lnTo>
                    <a:pt x="2347" y="8629"/>
                  </a:lnTo>
                  <a:lnTo>
                    <a:pt x="2555" y="8591"/>
                  </a:lnTo>
                  <a:lnTo>
                    <a:pt x="2744" y="8553"/>
                  </a:lnTo>
                  <a:lnTo>
                    <a:pt x="2744" y="8553"/>
                  </a:lnTo>
                  <a:lnTo>
                    <a:pt x="3085" y="8421"/>
                  </a:lnTo>
                  <a:lnTo>
                    <a:pt x="3406" y="8269"/>
                  </a:lnTo>
                  <a:lnTo>
                    <a:pt x="3728" y="8061"/>
                  </a:lnTo>
                  <a:lnTo>
                    <a:pt x="4031" y="7853"/>
                  </a:lnTo>
                  <a:lnTo>
                    <a:pt x="4315" y="7626"/>
                  </a:lnTo>
                  <a:lnTo>
                    <a:pt x="4599" y="7361"/>
                  </a:lnTo>
                  <a:lnTo>
                    <a:pt x="5147" y="6850"/>
                  </a:lnTo>
                  <a:lnTo>
                    <a:pt x="5696" y="6320"/>
                  </a:lnTo>
                  <a:lnTo>
                    <a:pt x="5980" y="6093"/>
                  </a:lnTo>
                  <a:lnTo>
                    <a:pt x="6283" y="5847"/>
                  </a:lnTo>
                  <a:lnTo>
                    <a:pt x="6585" y="5639"/>
                  </a:lnTo>
                  <a:lnTo>
                    <a:pt x="6888" y="5469"/>
                  </a:lnTo>
                  <a:lnTo>
                    <a:pt x="7229" y="5317"/>
                  </a:lnTo>
                  <a:lnTo>
                    <a:pt x="7569" y="5204"/>
                  </a:lnTo>
                  <a:lnTo>
                    <a:pt x="7569" y="5204"/>
                  </a:lnTo>
                  <a:lnTo>
                    <a:pt x="7872" y="5147"/>
                  </a:lnTo>
                  <a:lnTo>
                    <a:pt x="8194" y="5109"/>
                  </a:lnTo>
                  <a:lnTo>
                    <a:pt x="8497" y="5109"/>
                  </a:lnTo>
                  <a:lnTo>
                    <a:pt x="8818" y="5147"/>
                  </a:lnTo>
                  <a:lnTo>
                    <a:pt x="9121" y="5223"/>
                  </a:lnTo>
                  <a:lnTo>
                    <a:pt x="9405" y="5317"/>
                  </a:lnTo>
                  <a:lnTo>
                    <a:pt x="9689" y="5450"/>
                  </a:lnTo>
                  <a:lnTo>
                    <a:pt x="9954" y="5601"/>
                  </a:lnTo>
                  <a:lnTo>
                    <a:pt x="9954" y="5601"/>
                  </a:lnTo>
                  <a:lnTo>
                    <a:pt x="10162" y="5753"/>
                  </a:lnTo>
                  <a:lnTo>
                    <a:pt x="10351" y="5923"/>
                  </a:lnTo>
                  <a:lnTo>
                    <a:pt x="10521" y="6093"/>
                  </a:lnTo>
                  <a:lnTo>
                    <a:pt x="10692" y="6301"/>
                  </a:lnTo>
                  <a:lnTo>
                    <a:pt x="10824" y="6510"/>
                  </a:lnTo>
                  <a:lnTo>
                    <a:pt x="10957" y="6718"/>
                  </a:lnTo>
                  <a:lnTo>
                    <a:pt x="11051" y="6945"/>
                  </a:lnTo>
                  <a:lnTo>
                    <a:pt x="11146" y="7191"/>
                  </a:lnTo>
                  <a:lnTo>
                    <a:pt x="11146" y="7191"/>
                  </a:lnTo>
                  <a:lnTo>
                    <a:pt x="11222" y="7399"/>
                  </a:lnTo>
                  <a:lnTo>
                    <a:pt x="11297" y="7607"/>
                  </a:lnTo>
                  <a:lnTo>
                    <a:pt x="11392" y="7815"/>
                  </a:lnTo>
                  <a:lnTo>
                    <a:pt x="11468" y="8023"/>
                  </a:lnTo>
                  <a:lnTo>
                    <a:pt x="11468" y="8023"/>
                  </a:lnTo>
                  <a:lnTo>
                    <a:pt x="11562" y="8288"/>
                  </a:lnTo>
                  <a:lnTo>
                    <a:pt x="11676" y="8553"/>
                  </a:lnTo>
                  <a:lnTo>
                    <a:pt x="11808" y="8799"/>
                  </a:lnTo>
                  <a:lnTo>
                    <a:pt x="11978" y="9026"/>
                  </a:lnTo>
                  <a:lnTo>
                    <a:pt x="11978" y="9026"/>
                  </a:lnTo>
                  <a:lnTo>
                    <a:pt x="12111" y="9159"/>
                  </a:lnTo>
                  <a:lnTo>
                    <a:pt x="12243" y="9291"/>
                  </a:lnTo>
                  <a:lnTo>
                    <a:pt x="12395" y="9424"/>
                  </a:lnTo>
                  <a:lnTo>
                    <a:pt x="12565" y="9537"/>
                  </a:lnTo>
                  <a:lnTo>
                    <a:pt x="12906" y="9745"/>
                  </a:lnTo>
                  <a:lnTo>
                    <a:pt x="13265" y="9935"/>
                  </a:lnTo>
                  <a:lnTo>
                    <a:pt x="13644" y="10124"/>
                  </a:lnTo>
                  <a:lnTo>
                    <a:pt x="14003" y="10332"/>
                  </a:lnTo>
                  <a:lnTo>
                    <a:pt x="14173" y="10446"/>
                  </a:lnTo>
                  <a:lnTo>
                    <a:pt x="14325" y="10559"/>
                  </a:lnTo>
                  <a:lnTo>
                    <a:pt x="14476" y="10673"/>
                  </a:lnTo>
                  <a:lnTo>
                    <a:pt x="14609" y="10824"/>
                  </a:lnTo>
                  <a:lnTo>
                    <a:pt x="14609" y="10824"/>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6" name="Google Shape;5505;p48">
            <a:extLst>
              <a:ext uri="{FF2B5EF4-FFF2-40B4-BE49-F238E27FC236}">
                <a16:creationId xmlns:a16="http://schemas.microsoft.com/office/drawing/2014/main" id="{96EC013E-6B6A-5D52-B190-4E90D02C872D}"/>
              </a:ext>
            </a:extLst>
          </p:cNvPr>
          <p:cNvGrpSpPr/>
          <p:nvPr/>
        </p:nvGrpSpPr>
        <p:grpSpPr>
          <a:xfrm>
            <a:off x="2272733" y="3561812"/>
            <a:ext cx="1165899" cy="3173993"/>
            <a:chOff x="7865459" y="2276600"/>
            <a:chExt cx="874424" cy="2380495"/>
          </a:xfrm>
        </p:grpSpPr>
        <p:sp>
          <p:nvSpPr>
            <p:cNvPr id="2507" name="Google Shape;5506;p48">
              <a:extLst>
                <a:ext uri="{FF2B5EF4-FFF2-40B4-BE49-F238E27FC236}">
                  <a16:creationId xmlns:a16="http://schemas.microsoft.com/office/drawing/2014/main" id="{8BBD3AD5-2F28-FDE2-AF1D-59D71A7F6557}"/>
                </a:ext>
              </a:extLst>
            </p:cNvPr>
            <p:cNvSpPr/>
            <p:nvPr/>
          </p:nvSpPr>
          <p:spPr>
            <a:xfrm>
              <a:off x="7865459" y="4558875"/>
              <a:ext cx="874424" cy="98220"/>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8" name="Google Shape;5507;p48">
              <a:extLst>
                <a:ext uri="{FF2B5EF4-FFF2-40B4-BE49-F238E27FC236}">
                  <a16:creationId xmlns:a16="http://schemas.microsoft.com/office/drawing/2014/main" id="{F611B173-2E28-A035-7AFD-DC0E2061F77D}"/>
                </a:ext>
              </a:extLst>
            </p:cNvPr>
            <p:cNvSpPr/>
            <p:nvPr/>
          </p:nvSpPr>
          <p:spPr>
            <a:xfrm>
              <a:off x="8520950" y="3148275"/>
              <a:ext cx="120150" cy="718075"/>
            </a:xfrm>
            <a:custGeom>
              <a:avLst/>
              <a:gdLst/>
              <a:ahLst/>
              <a:cxnLst/>
              <a:rect l="l" t="t" r="r" b="b"/>
              <a:pathLst>
                <a:path w="4806" h="28723" extrusionOk="0">
                  <a:moveTo>
                    <a:pt x="1" y="0"/>
                  </a:moveTo>
                  <a:lnTo>
                    <a:pt x="1" y="0"/>
                  </a:lnTo>
                  <a:lnTo>
                    <a:pt x="132" y="66"/>
                  </a:lnTo>
                  <a:lnTo>
                    <a:pt x="505" y="242"/>
                  </a:lnTo>
                  <a:lnTo>
                    <a:pt x="1054" y="549"/>
                  </a:lnTo>
                  <a:lnTo>
                    <a:pt x="1361" y="768"/>
                  </a:lnTo>
                  <a:lnTo>
                    <a:pt x="1668" y="988"/>
                  </a:lnTo>
                  <a:lnTo>
                    <a:pt x="2019" y="1251"/>
                  </a:lnTo>
                  <a:lnTo>
                    <a:pt x="2348" y="1536"/>
                  </a:lnTo>
                  <a:lnTo>
                    <a:pt x="2677" y="1843"/>
                  </a:lnTo>
                  <a:lnTo>
                    <a:pt x="2985" y="2194"/>
                  </a:lnTo>
                  <a:lnTo>
                    <a:pt x="3248" y="2567"/>
                  </a:lnTo>
                  <a:lnTo>
                    <a:pt x="3511" y="2984"/>
                  </a:lnTo>
                  <a:lnTo>
                    <a:pt x="3621" y="3182"/>
                  </a:lnTo>
                  <a:lnTo>
                    <a:pt x="3709" y="3401"/>
                  </a:lnTo>
                  <a:lnTo>
                    <a:pt x="3797" y="3643"/>
                  </a:lnTo>
                  <a:lnTo>
                    <a:pt x="3862" y="3862"/>
                  </a:lnTo>
                  <a:lnTo>
                    <a:pt x="3862" y="3862"/>
                  </a:lnTo>
                  <a:lnTo>
                    <a:pt x="3972" y="4389"/>
                  </a:lnTo>
                  <a:lnTo>
                    <a:pt x="4082" y="4959"/>
                  </a:lnTo>
                  <a:lnTo>
                    <a:pt x="4148" y="5617"/>
                  </a:lnTo>
                  <a:lnTo>
                    <a:pt x="4213" y="6298"/>
                  </a:lnTo>
                  <a:lnTo>
                    <a:pt x="4257" y="7044"/>
                  </a:lnTo>
                  <a:lnTo>
                    <a:pt x="4301" y="7790"/>
                  </a:lnTo>
                  <a:lnTo>
                    <a:pt x="4345" y="9326"/>
                  </a:lnTo>
                  <a:lnTo>
                    <a:pt x="4345" y="10840"/>
                  </a:lnTo>
                  <a:lnTo>
                    <a:pt x="4345" y="12200"/>
                  </a:lnTo>
                  <a:lnTo>
                    <a:pt x="4323" y="14197"/>
                  </a:lnTo>
                  <a:lnTo>
                    <a:pt x="4323" y="14197"/>
                  </a:lnTo>
                  <a:lnTo>
                    <a:pt x="4499" y="14658"/>
                  </a:lnTo>
                  <a:lnTo>
                    <a:pt x="4630" y="15097"/>
                  </a:lnTo>
                  <a:lnTo>
                    <a:pt x="4718" y="15535"/>
                  </a:lnTo>
                  <a:lnTo>
                    <a:pt x="4762" y="15974"/>
                  </a:lnTo>
                  <a:lnTo>
                    <a:pt x="4806" y="16391"/>
                  </a:lnTo>
                  <a:lnTo>
                    <a:pt x="4784" y="16830"/>
                  </a:lnTo>
                  <a:lnTo>
                    <a:pt x="4762" y="17291"/>
                  </a:lnTo>
                  <a:lnTo>
                    <a:pt x="4718" y="17752"/>
                  </a:lnTo>
                  <a:lnTo>
                    <a:pt x="4652" y="18234"/>
                  </a:lnTo>
                  <a:lnTo>
                    <a:pt x="4565" y="18739"/>
                  </a:lnTo>
                  <a:lnTo>
                    <a:pt x="4345" y="19836"/>
                  </a:lnTo>
                  <a:lnTo>
                    <a:pt x="4104" y="21065"/>
                  </a:lnTo>
                  <a:lnTo>
                    <a:pt x="3862" y="22469"/>
                  </a:lnTo>
                  <a:lnTo>
                    <a:pt x="3862" y="22469"/>
                  </a:lnTo>
                  <a:lnTo>
                    <a:pt x="3950" y="22776"/>
                  </a:lnTo>
                  <a:lnTo>
                    <a:pt x="4038" y="23106"/>
                  </a:lnTo>
                  <a:lnTo>
                    <a:pt x="4104" y="23391"/>
                  </a:lnTo>
                  <a:lnTo>
                    <a:pt x="4148" y="23698"/>
                  </a:lnTo>
                  <a:lnTo>
                    <a:pt x="4170" y="23961"/>
                  </a:lnTo>
                  <a:lnTo>
                    <a:pt x="4192" y="24225"/>
                  </a:lnTo>
                  <a:lnTo>
                    <a:pt x="4192" y="24488"/>
                  </a:lnTo>
                  <a:lnTo>
                    <a:pt x="4170" y="24751"/>
                  </a:lnTo>
                  <a:lnTo>
                    <a:pt x="4148" y="24971"/>
                  </a:lnTo>
                  <a:lnTo>
                    <a:pt x="4104" y="25212"/>
                  </a:lnTo>
                  <a:lnTo>
                    <a:pt x="4038" y="25431"/>
                  </a:lnTo>
                  <a:lnTo>
                    <a:pt x="3972" y="25651"/>
                  </a:lnTo>
                  <a:lnTo>
                    <a:pt x="3884" y="25848"/>
                  </a:lnTo>
                  <a:lnTo>
                    <a:pt x="3775" y="26046"/>
                  </a:lnTo>
                  <a:lnTo>
                    <a:pt x="3665" y="26243"/>
                  </a:lnTo>
                  <a:lnTo>
                    <a:pt x="3533" y="26419"/>
                  </a:lnTo>
                  <a:lnTo>
                    <a:pt x="3402" y="26594"/>
                  </a:lnTo>
                  <a:lnTo>
                    <a:pt x="3248" y="26770"/>
                  </a:lnTo>
                  <a:lnTo>
                    <a:pt x="2919" y="27077"/>
                  </a:lnTo>
                  <a:lnTo>
                    <a:pt x="2524" y="27384"/>
                  </a:lnTo>
                  <a:lnTo>
                    <a:pt x="2107" y="27670"/>
                  </a:lnTo>
                  <a:lnTo>
                    <a:pt x="1646" y="27955"/>
                  </a:lnTo>
                  <a:lnTo>
                    <a:pt x="1163" y="28218"/>
                  </a:lnTo>
                  <a:lnTo>
                    <a:pt x="615" y="28481"/>
                  </a:lnTo>
                  <a:lnTo>
                    <a:pt x="66" y="28723"/>
                  </a:lnTo>
                  <a:lnTo>
                    <a:pt x="66" y="28723"/>
                  </a:lnTo>
                  <a:lnTo>
                    <a:pt x="44" y="19902"/>
                  </a:lnTo>
                  <a:lnTo>
                    <a:pt x="22" y="10511"/>
                  </a:lnTo>
                  <a:lnTo>
                    <a:pt x="1" y="0"/>
                  </a:lnTo>
                  <a:lnTo>
                    <a:pt x="1"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9" name="Google Shape;5508;p48">
              <a:extLst>
                <a:ext uri="{FF2B5EF4-FFF2-40B4-BE49-F238E27FC236}">
                  <a16:creationId xmlns:a16="http://schemas.microsoft.com/office/drawing/2014/main" id="{170510F6-E6DA-24A6-94F9-19E06BE4BB82}"/>
                </a:ext>
              </a:extLst>
            </p:cNvPr>
            <p:cNvSpPr/>
            <p:nvPr/>
          </p:nvSpPr>
          <p:spPr>
            <a:xfrm>
              <a:off x="8500100" y="3121925"/>
              <a:ext cx="153075" cy="317100"/>
            </a:xfrm>
            <a:custGeom>
              <a:avLst/>
              <a:gdLst/>
              <a:ahLst/>
              <a:cxnLst/>
              <a:rect l="l" t="t" r="r" b="b"/>
              <a:pathLst>
                <a:path w="6123" h="12684" extrusionOk="0">
                  <a:moveTo>
                    <a:pt x="1756" y="12684"/>
                  </a:moveTo>
                  <a:lnTo>
                    <a:pt x="1756" y="12684"/>
                  </a:lnTo>
                  <a:lnTo>
                    <a:pt x="1822" y="12662"/>
                  </a:lnTo>
                  <a:lnTo>
                    <a:pt x="1976" y="12618"/>
                  </a:lnTo>
                  <a:lnTo>
                    <a:pt x="2480" y="12486"/>
                  </a:lnTo>
                  <a:lnTo>
                    <a:pt x="3950" y="12223"/>
                  </a:lnTo>
                  <a:lnTo>
                    <a:pt x="5399" y="11960"/>
                  </a:lnTo>
                  <a:lnTo>
                    <a:pt x="5881" y="11850"/>
                  </a:lnTo>
                  <a:lnTo>
                    <a:pt x="6013" y="11806"/>
                  </a:lnTo>
                  <a:lnTo>
                    <a:pt x="6079" y="11762"/>
                  </a:lnTo>
                  <a:lnTo>
                    <a:pt x="6079" y="11762"/>
                  </a:lnTo>
                  <a:lnTo>
                    <a:pt x="6101" y="11630"/>
                  </a:lnTo>
                  <a:lnTo>
                    <a:pt x="6101" y="11301"/>
                  </a:lnTo>
                  <a:lnTo>
                    <a:pt x="6123" y="10841"/>
                  </a:lnTo>
                  <a:lnTo>
                    <a:pt x="6101" y="10226"/>
                  </a:lnTo>
                  <a:lnTo>
                    <a:pt x="6057" y="9480"/>
                  </a:lnTo>
                  <a:lnTo>
                    <a:pt x="5991" y="8668"/>
                  </a:lnTo>
                  <a:lnTo>
                    <a:pt x="5837" y="7769"/>
                  </a:lnTo>
                  <a:lnTo>
                    <a:pt x="5750" y="7308"/>
                  </a:lnTo>
                  <a:lnTo>
                    <a:pt x="5640" y="6825"/>
                  </a:lnTo>
                  <a:lnTo>
                    <a:pt x="5508" y="6342"/>
                  </a:lnTo>
                  <a:lnTo>
                    <a:pt x="5377" y="5838"/>
                  </a:lnTo>
                  <a:lnTo>
                    <a:pt x="5201" y="5355"/>
                  </a:lnTo>
                  <a:lnTo>
                    <a:pt x="5004" y="4850"/>
                  </a:lnTo>
                  <a:lnTo>
                    <a:pt x="4784" y="4368"/>
                  </a:lnTo>
                  <a:lnTo>
                    <a:pt x="4543" y="3885"/>
                  </a:lnTo>
                  <a:lnTo>
                    <a:pt x="4279" y="3402"/>
                  </a:lnTo>
                  <a:lnTo>
                    <a:pt x="3972" y="2941"/>
                  </a:lnTo>
                  <a:lnTo>
                    <a:pt x="3643" y="2502"/>
                  </a:lnTo>
                  <a:lnTo>
                    <a:pt x="3292" y="2064"/>
                  </a:lnTo>
                  <a:lnTo>
                    <a:pt x="2897" y="1669"/>
                  </a:lnTo>
                  <a:lnTo>
                    <a:pt x="2458" y="1274"/>
                  </a:lnTo>
                  <a:lnTo>
                    <a:pt x="1997" y="923"/>
                  </a:lnTo>
                  <a:lnTo>
                    <a:pt x="1493" y="571"/>
                  </a:lnTo>
                  <a:lnTo>
                    <a:pt x="966" y="286"/>
                  </a:lnTo>
                  <a:lnTo>
                    <a:pt x="396" y="1"/>
                  </a:lnTo>
                  <a:lnTo>
                    <a:pt x="396" y="1"/>
                  </a:lnTo>
                  <a:lnTo>
                    <a:pt x="264" y="747"/>
                  </a:lnTo>
                  <a:lnTo>
                    <a:pt x="176" y="1471"/>
                  </a:lnTo>
                  <a:lnTo>
                    <a:pt x="110" y="2173"/>
                  </a:lnTo>
                  <a:lnTo>
                    <a:pt x="45" y="2853"/>
                  </a:lnTo>
                  <a:lnTo>
                    <a:pt x="23" y="3512"/>
                  </a:lnTo>
                  <a:lnTo>
                    <a:pt x="1" y="4148"/>
                  </a:lnTo>
                  <a:lnTo>
                    <a:pt x="1" y="4762"/>
                  </a:lnTo>
                  <a:lnTo>
                    <a:pt x="23" y="5355"/>
                  </a:lnTo>
                  <a:lnTo>
                    <a:pt x="45" y="5947"/>
                  </a:lnTo>
                  <a:lnTo>
                    <a:pt x="88" y="6496"/>
                  </a:lnTo>
                  <a:lnTo>
                    <a:pt x="154" y="7023"/>
                  </a:lnTo>
                  <a:lnTo>
                    <a:pt x="220" y="7527"/>
                  </a:lnTo>
                  <a:lnTo>
                    <a:pt x="374" y="8493"/>
                  </a:lnTo>
                  <a:lnTo>
                    <a:pt x="549" y="9348"/>
                  </a:lnTo>
                  <a:lnTo>
                    <a:pt x="747" y="10116"/>
                  </a:lnTo>
                  <a:lnTo>
                    <a:pt x="966" y="10797"/>
                  </a:lnTo>
                  <a:lnTo>
                    <a:pt x="1164" y="11367"/>
                  </a:lnTo>
                  <a:lnTo>
                    <a:pt x="1361" y="11828"/>
                  </a:lnTo>
                  <a:lnTo>
                    <a:pt x="1515" y="12201"/>
                  </a:lnTo>
                  <a:lnTo>
                    <a:pt x="1646" y="12486"/>
                  </a:lnTo>
                  <a:lnTo>
                    <a:pt x="1756" y="12684"/>
                  </a:lnTo>
                  <a:lnTo>
                    <a:pt x="1756" y="12684"/>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0" name="Google Shape;5509;p48">
              <a:extLst>
                <a:ext uri="{FF2B5EF4-FFF2-40B4-BE49-F238E27FC236}">
                  <a16:creationId xmlns:a16="http://schemas.microsoft.com/office/drawing/2014/main" id="{AF6CC0B4-1D06-D23B-82BE-F030095D3A5F}"/>
                </a:ext>
              </a:extLst>
            </p:cNvPr>
            <p:cNvSpPr/>
            <p:nvPr/>
          </p:nvSpPr>
          <p:spPr>
            <a:xfrm>
              <a:off x="8006950" y="3148275"/>
              <a:ext cx="120150" cy="718075"/>
            </a:xfrm>
            <a:custGeom>
              <a:avLst/>
              <a:gdLst/>
              <a:ahLst/>
              <a:cxnLst/>
              <a:rect l="l" t="t" r="r" b="b"/>
              <a:pathLst>
                <a:path w="4806" h="28723" extrusionOk="0">
                  <a:moveTo>
                    <a:pt x="4806" y="0"/>
                  </a:moveTo>
                  <a:lnTo>
                    <a:pt x="4806" y="0"/>
                  </a:lnTo>
                  <a:lnTo>
                    <a:pt x="4652" y="66"/>
                  </a:lnTo>
                  <a:lnTo>
                    <a:pt x="4279" y="242"/>
                  </a:lnTo>
                  <a:lnTo>
                    <a:pt x="3753" y="549"/>
                  </a:lnTo>
                  <a:lnTo>
                    <a:pt x="3445" y="768"/>
                  </a:lnTo>
                  <a:lnTo>
                    <a:pt x="3116" y="988"/>
                  </a:lnTo>
                  <a:lnTo>
                    <a:pt x="2787" y="1251"/>
                  </a:lnTo>
                  <a:lnTo>
                    <a:pt x="2436" y="1536"/>
                  </a:lnTo>
                  <a:lnTo>
                    <a:pt x="2129" y="1843"/>
                  </a:lnTo>
                  <a:lnTo>
                    <a:pt x="1822" y="2194"/>
                  </a:lnTo>
                  <a:lnTo>
                    <a:pt x="1536" y="2567"/>
                  </a:lnTo>
                  <a:lnTo>
                    <a:pt x="1295" y="2984"/>
                  </a:lnTo>
                  <a:lnTo>
                    <a:pt x="1185" y="3182"/>
                  </a:lnTo>
                  <a:lnTo>
                    <a:pt x="1076" y="3401"/>
                  </a:lnTo>
                  <a:lnTo>
                    <a:pt x="1010" y="3643"/>
                  </a:lnTo>
                  <a:lnTo>
                    <a:pt x="922" y="3862"/>
                  </a:lnTo>
                  <a:lnTo>
                    <a:pt x="922" y="3862"/>
                  </a:lnTo>
                  <a:lnTo>
                    <a:pt x="812" y="4389"/>
                  </a:lnTo>
                  <a:lnTo>
                    <a:pt x="725" y="4959"/>
                  </a:lnTo>
                  <a:lnTo>
                    <a:pt x="637" y="5617"/>
                  </a:lnTo>
                  <a:lnTo>
                    <a:pt x="571" y="6298"/>
                  </a:lnTo>
                  <a:lnTo>
                    <a:pt x="527" y="7044"/>
                  </a:lnTo>
                  <a:lnTo>
                    <a:pt x="483" y="7790"/>
                  </a:lnTo>
                  <a:lnTo>
                    <a:pt x="439" y="9326"/>
                  </a:lnTo>
                  <a:lnTo>
                    <a:pt x="439" y="10840"/>
                  </a:lnTo>
                  <a:lnTo>
                    <a:pt x="439" y="12200"/>
                  </a:lnTo>
                  <a:lnTo>
                    <a:pt x="461" y="14197"/>
                  </a:lnTo>
                  <a:lnTo>
                    <a:pt x="461" y="14197"/>
                  </a:lnTo>
                  <a:lnTo>
                    <a:pt x="308" y="14658"/>
                  </a:lnTo>
                  <a:lnTo>
                    <a:pt x="176" y="15097"/>
                  </a:lnTo>
                  <a:lnTo>
                    <a:pt x="88" y="15535"/>
                  </a:lnTo>
                  <a:lnTo>
                    <a:pt x="22" y="15974"/>
                  </a:lnTo>
                  <a:lnTo>
                    <a:pt x="1" y="16391"/>
                  </a:lnTo>
                  <a:lnTo>
                    <a:pt x="1" y="16830"/>
                  </a:lnTo>
                  <a:lnTo>
                    <a:pt x="22" y="17291"/>
                  </a:lnTo>
                  <a:lnTo>
                    <a:pt x="66" y="17752"/>
                  </a:lnTo>
                  <a:lnTo>
                    <a:pt x="132" y="18234"/>
                  </a:lnTo>
                  <a:lnTo>
                    <a:pt x="220" y="18739"/>
                  </a:lnTo>
                  <a:lnTo>
                    <a:pt x="439" y="19836"/>
                  </a:lnTo>
                  <a:lnTo>
                    <a:pt x="681" y="21065"/>
                  </a:lnTo>
                  <a:lnTo>
                    <a:pt x="922" y="22469"/>
                  </a:lnTo>
                  <a:lnTo>
                    <a:pt x="922" y="22469"/>
                  </a:lnTo>
                  <a:lnTo>
                    <a:pt x="834" y="22776"/>
                  </a:lnTo>
                  <a:lnTo>
                    <a:pt x="747" y="23106"/>
                  </a:lnTo>
                  <a:lnTo>
                    <a:pt x="681" y="23391"/>
                  </a:lnTo>
                  <a:lnTo>
                    <a:pt x="637" y="23698"/>
                  </a:lnTo>
                  <a:lnTo>
                    <a:pt x="615" y="23961"/>
                  </a:lnTo>
                  <a:lnTo>
                    <a:pt x="593" y="24225"/>
                  </a:lnTo>
                  <a:lnTo>
                    <a:pt x="593" y="24488"/>
                  </a:lnTo>
                  <a:lnTo>
                    <a:pt x="615" y="24751"/>
                  </a:lnTo>
                  <a:lnTo>
                    <a:pt x="637" y="24971"/>
                  </a:lnTo>
                  <a:lnTo>
                    <a:pt x="703" y="25212"/>
                  </a:lnTo>
                  <a:lnTo>
                    <a:pt x="747" y="25431"/>
                  </a:lnTo>
                  <a:lnTo>
                    <a:pt x="834" y="25651"/>
                  </a:lnTo>
                  <a:lnTo>
                    <a:pt x="922" y="25848"/>
                  </a:lnTo>
                  <a:lnTo>
                    <a:pt x="1010" y="26046"/>
                  </a:lnTo>
                  <a:lnTo>
                    <a:pt x="1120" y="26243"/>
                  </a:lnTo>
                  <a:lnTo>
                    <a:pt x="1251" y="26419"/>
                  </a:lnTo>
                  <a:lnTo>
                    <a:pt x="1405" y="26594"/>
                  </a:lnTo>
                  <a:lnTo>
                    <a:pt x="1536" y="26770"/>
                  </a:lnTo>
                  <a:lnTo>
                    <a:pt x="1888" y="27077"/>
                  </a:lnTo>
                  <a:lnTo>
                    <a:pt x="2261" y="27384"/>
                  </a:lnTo>
                  <a:lnTo>
                    <a:pt x="2677" y="27670"/>
                  </a:lnTo>
                  <a:lnTo>
                    <a:pt x="3138" y="27955"/>
                  </a:lnTo>
                  <a:lnTo>
                    <a:pt x="3643" y="28218"/>
                  </a:lnTo>
                  <a:lnTo>
                    <a:pt x="4170" y="28481"/>
                  </a:lnTo>
                  <a:lnTo>
                    <a:pt x="4718" y="28723"/>
                  </a:lnTo>
                  <a:lnTo>
                    <a:pt x="4718" y="28723"/>
                  </a:lnTo>
                  <a:lnTo>
                    <a:pt x="4740" y="19902"/>
                  </a:lnTo>
                  <a:lnTo>
                    <a:pt x="4762" y="10511"/>
                  </a:lnTo>
                  <a:lnTo>
                    <a:pt x="4806" y="0"/>
                  </a:lnTo>
                  <a:lnTo>
                    <a:pt x="4806"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1" name="Google Shape;5510;p48">
              <a:extLst>
                <a:ext uri="{FF2B5EF4-FFF2-40B4-BE49-F238E27FC236}">
                  <a16:creationId xmlns:a16="http://schemas.microsoft.com/office/drawing/2014/main" id="{1D8A684C-3402-376A-F890-BE16972BADCB}"/>
                </a:ext>
              </a:extLst>
            </p:cNvPr>
            <p:cNvSpPr/>
            <p:nvPr/>
          </p:nvSpPr>
          <p:spPr>
            <a:xfrm>
              <a:off x="7985550" y="3129075"/>
              <a:ext cx="153075" cy="317075"/>
            </a:xfrm>
            <a:custGeom>
              <a:avLst/>
              <a:gdLst/>
              <a:ahLst/>
              <a:cxnLst/>
              <a:rect l="l" t="t" r="r" b="b"/>
              <a:pathLst>
                <a:path w="6123" h="12683" extrusionOk="0">
                  <a:moveTo>
                    <a:pt x="4367" y="12683"/>
                  </a:moveTo>
                  <a:lnTo>
                    <a:pt x="4367" y="12683"/>
                  </a:lnTo>
                  <a:lnTo>
                    <a:pt x="4280" y="12639"/>
                  </a:lnTo>
                  <a:lnTo>
                    <a:pt x="4148" y="12595"/>
                  </a:lnTo>
                  <a:lnTo>
                    <a:pt x="3643" y="12485"/>
                  </a:lnTo>
                  <a:lnTo>
                    <a:pt x="2173" y="12200"/>
                  </a:lnTo>
                  <a:lnTo>
                    <a:pt x="725" y="11937"/>
                  </a:lnTo>
                  <a:lnTo>
                    <a:pt x="242" y="11827"/>
                  </a:lnTo>
                  <a:lnTo>
                    <a:pt x="110" y="11783"/>
                  </a:lnTo>
                  <a:lnTo>
                    <a:pt x="45" y="11739"/>
                  </a:lnTo>
                  <a:lnTo>
                    <a:pt x="45" y="11739"/>
                  </a:lnTo>
                  <a:lnTo>
                    <a:pt x="23" y="11608"/>
                  </a:lnTo>
                  <a:lnTo>
                    <a:pt x="1" y="11301"/>
                  </a:lnTo>
                  <a:lnTo>
                    <a:pt x="1" y="10818"/>
                  </a:lnTo>
                  <a:lnTo>
                    <a:pt x="1" y="10203"/>
                  </a:lnTo>
                  <a:lnTo>
                    <a:pt x="45" y="9479"/>
                  </a:lnTo>
                  <a:lnTo>
                    <a:pt x="132" y="8646"/>
                  </a:lnTo>
                  <a:lnTo>
                    <a:pt x="264" y="7746"/>
                  </a:lnTo>
                  <a:lnTo>
                    <a:pt x="374" y="7285"/>
                  </a:lnTo>
                  <a:lnTo>
                    <a:pt x="484" y="6802"/>
                  </a:lnTo>
                  <a:lnTo>
                    <a:pt x="593" y="6320"/>
                  </a:lnTo>
                  <a:lnTo>
                    <a:pt x="747" y="5837"/>
                  </a:lnTo>
                  <a:lnTo>
                    <a:pt x="922" y="5332"/>
                  </a:lnTo>
                  <a:lnTo>
                    <a:pt x="1120" y="4850"/>
                  </a:lnTo>
                  <a:lnTo>
                    <a:pt x="1339" y="4345"/>
                  </a:lnTo>
                  <a:lnTo>
                    <a:pt x="1581" y="3862"/>
                  </a:lnTo>
                  <a:lnTo>
                    <a:pt x="1844" y="3401"/>
                  </a:lnTo>
                  <a:lnTo>
                    <a:pt x="2151" y="2941"/>
                  </a:lnTo>
                  <a:lnTo>
                    <a:pt x="2480" y="2480"/>
                  </a:lnTo>
                  <a:lnTo>
                    <a:pt x="2831" y="2063"/>
                  </a:lnTo>
                  <a:lnTo>
                    <a:pt x="3226" y="1646"/>
                  </a:lnTo>
                  <a:lnTo>
                    <a:pt x="3665" y="1251"/>
                  </a:lnTo>
                  <a:lnTo>
                    <a:pt x="4126" y="900"/>
                  </a:lnTo>
                  <a:lnTo>
                    <a:pt x="4609" y="571"/>
                  </a:lnTo>
                  <a:lnTo>
                    <a:pt x="5157" y="264"/>
                  </a:lnTo>
                  <a:lnTo>
                    <a:pt x="5728" y="0"/>
                  </a:lnTo>
                  <a:lnTo>
                    <a:pt x="5728" y="0"/>
                  </a:lnTo>
                  <a:lnTo>
                    <a:pt x="5859" y="724"/>
                  </a:lnTo>
                  <a:lnTo>
                    <a:pt x="5947" y="1448"/>
                  </a:lnTo>
                  <a:lnTo>
                    <a:pt x="6013" y="2151"/>
                  </a:lnTo>
                  <a:lnTo>
                    <a:pt x="6079" y="2831"/>
                  </a:lnTo>
                  <a:lnTo>
                    <a:pt x="6101" y="3489"/>
                  </a:lnTo>
                  <a:lnTo>
                    <a:pt x="6123" y="4125"/>
                  </a:lnTo>
                  <a:lnTo>
                    <a:pt x="6123" y="4762"/>
                  </a:lnTo>
                  <a:lnTo>
                    <a:pt x="6101" y="5354"/>
                  </a:lnTo>
                  <a:lnTo>
                    <a:pt x="6057" y="5925"/>
                  </a:lnTo>
                  <a:lnTo>
                    <a:pt x="6013" y="6473"/>
                  </a:lnTo>
                  <a:lnTo>
                    <a:pt x="5969" y="7022"/>
                  </a:lnTo>
                  <a:lnTo>
                    <a:pt x="5903" y="7526"/>
                  </a:lnTo>
                  <a:lnTo>
                    <a:pt x="5750" y="8470"/>
                  </a:lnTo>
                  <a:lnTo>
                    <a:pt x="5552" y="9326"/>
                  </a:lnTo>
                  <a:lnTo>
                    <a:pt x="5355" y="10094"/>
                  </a:lnTo>
                  <a:lnTo>
                    <a:pt x="5157" y="10774"/>
                  </a:lnTo>
                  <a:lnTo>
                    <a:pt x="4960" y="11344"/>
                  </a:lnTo>
                  <a:lnTo>
                    <a:pt x="4762" y="11827"/>
                  </a:lnTo>
                  <a:lnTo>
                    <a:pt x="4609" y="12200"/>
                  </a:lnTo>
                  <a:lnTo>
                    <a:pt x="4477" y="12464"/>
                  </a:lnTo>
                  <a:lnTo>
                    <a:pt x="4367" y="12683"/>
                  </a:lnTo>
                  <a:lnTo>
                    <a:pt x="4367" y="12683"/>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2" name="Google Shape;5511;p48">
              <a:extLst>
                <a:ext uri="{FF2B5EF4-FFF2-40B4-BE49-F238E27FC236}">
                  <a16:creationId xmlns:a16="http://schemas.microsoft.com/office/drawing/2014/main" id="{8040B603-CA2C-A07B-6FEF-290C4A1C6B5F}"/>
                </a:ext>
              </a:extLst>
            </p:cNvPr>
            <p:cNvSpPr/>
            <p:nvPr/>
          </p:nvSpPr>
          <p:spPr>
            <a:xfrm>
              <a:off x="8382725" y="4418725"/>
              <a:ext cx="286900" cy="199700"/>
            </a:xfrm>
            <a:custGeom>
              <a:avLst/>
              <a:gdLst/>
              <a:ahLst/>
              <a:cxnLst/>
              <a:rect l="l" t="t" r="r" b="b"/>
              <a:pathLst>
                <a:path w="11476" h="7988" extrusionOk="0">
                  <a:moveTo>
                    <a:pt x="505" y="374"/>
                  </a:moveTo>
                  <a:lnTo>
                    <a:pt x="505" y="374"/>
                  </a:lnTo>
                  <a:lnTo>
                    <a:pt x="549" y="1690"/>
                  </a:lnTo>
                  <a:lnTo>
                    <a:pt x="636" y="3446"/>
                  </a:lnTo>
                  <a:lnTo>
                    <a:pt x="636" y="3446"/>
                  </a:lnTo>
                  <a:lnTo>
                    <a:pt x="571" y="3753"/>
                  </a:lnTo>
                  <a:lnTo>
                    <a:pt x="483" y="4038"/>
                  </a:lnTo>
                  <a:lnTo>
                    <a:pt x="263" y="4609"/>
                  </a:lnTo>
                  <a:lnTo>
                    <a:pt x="176" y="4894"/>
                  </a:lnTo>
                  <a:lnTo>
                    <a:pt x="88" y="5201"/>
                  </a:lnTo>
                  <a:lnTo>
                    <a:pt x="22" y="5508"/>
                  </a:lnTo>
                  <a:lnTo>
                    <a:pt x="0" y="5838"/>
                  </a:lnTo>
                  <a:lnTo>
                    <a:pt x="0" y="5838"/>
                  </a:lnTo>
                  <a:lnTo>
                    <a:pt x="22" y="5991"/>
                  </a:lnTo>
                  <a:lnTo>
                    <a:pt x="66" y="6145"/>
                  </a:lnTo>
                  <a:lnTo>
                    <a:pt x="154" y="6298"/>
                  </a:lnTo>
                  <a:lnTo>
                    <a:pt x="241" y="6408"/>
                  </a:lnTo>
                  <a:lnTo>
                    <a:pt x="373" y="6518"/>
                  </a:lnTo>
                  <a:lnTo>
                    <a:pt x="505" y="6605"/>
                  </a:lnTo>
                  <a:lnTo>
                    <a:pt x="658" y="6649"/>
                  </a:lnTo>
                  <a:lnTo>
                    <a:pt x="834" y="6671"/>
                  </a:lnTo>
                  <a:lnTo>
                    <a:pt x="834" y="6671"/>
                  </a:lnTo>
                  <a:lnTo>
                    <a:pt x="2721" y="6737"/>
                  </a:lnTo>
                  <a:lnTo>
                    <a:pt x="2721" y="6737"/>
                  </a:lnTo>
                  <a:lnTo>
                    <a:pt x="3138" y="6781"/>
                  </a:lnTo>
                  <a:lnTo>
                    <a:pt x="3533" y="6803"/>
                  </a:lnTo>
                  <a:lnTo>
                    <a:pt x="3928" y="6869"/>
                  </a:lnTo>
                  <a:lnTo>
                    <a:pt x="4323" y="6935"/>
                  </a:lnTo>
                  <a:lnTo>
                    <a:pt x="4718" y="7000"/>
                  </a:lnTo>
                  <a:lnTo>
                    <a:pt x="5113" y="7088"/>
                  </a:lnTo>
                  <a:lnTo>
                    <a:pt x="5486" y="7198"/>
                  </a:lnTo>
                  <a:lnTo>
                    <a:pt x="5881" y="7330"/>
                  </a:lnTo>
                  <a:lnTo>
                    <a:pt x="5881" y="7330"/>
                  </a:lnTo>
                  <a:lnTo>
                    <a:pt x="6429" y="7505"/>
                  </a:lnTo>
                  <a:lnTo>
                    <a:pt x="7044" y="7659"/>
                  </a:lnTo>
                  <a:lnTo>
                    <a:pt x="7702" y="7812"/>
                  </a:lnTo>
                  <a:lnTo>
                    <a:pt x="8404" y="7922"/>
                  </a:lnTo>
                  <a:lnTo>
                    <a:pt x="8755" y="7944"/>
                  </a:lnTo>
                  <a:lnTo>
                    <a:pt x="9128" y="7966"/>
                  </a:lnTo>
                  <a:lnTo>
                    <a:pt x="9479" y="7988"/>
                  </a:lnTo>
                  <a:lnTo>
                    <a:pt x="9830" y="7966"/>
                  </a:lnTo>
                  <a:lnTo>
                    <a:pt x="10181" y="7922"/>
                  </a:lnTo>
                  <a:lnTo>
                    <a:pt x="10510" y="7856"/>
                  </a:lnTo>
                  <a:lnTo>
                    <a:pt x="10840" y="7790"/>
                  </a:lnTo>
                  <a:lnTo>
                    <a:pt x="11169" y="7681"/>
                  </a:lnTo>
                  <a:lnTo>
                    <a:pt x="11169" y="7681"/>
                  </a:lnTo>
                  <a:lnTo>
                    <a:pt x="11278" y="7615"/>
                  </a:lnTo>
                  <a:lnTo>
                    <a:pt x="11366" y="7527"/>
                  </a:lnTo>
                  <a:lnTo>
                    <a:pt x="11432" y="7439"/>
                  </a:lnTo>
                  <a:lnTo>
                    <a:pt x="11454" y="7330"/>
                  </a:lnTo>
                  <a:lnTo>
                    <a:pt x="11476" y="7198"/>
                  </a:lnTo>
                  <a:lnTo>
                    <a:pt x="11454" y="7088"/>
                  </a:lnTo>
                  <a:lnTo>
                    <a:pt x="11410" y="6979"/>
                  </a:lnTo>
                  <a:lnTo>
                    <a:pt x="11344" y="6869"/>
                  </a:lnTo>
                  <a:lnTo>
                    <a:pt x="11344" y="6869"/>
                  </a:lnTo>
                  <a:lnTo>
                    <a:pt x="10927" y="6474"/>
                  </a:lnTo>
                  <a:lnTo>
                    <a:pt x="10488" y="6101"/>
                  </a:lnTo>
                  <a:lnTo>
                    <a:pt x="10028" y="5728"/>
                  </a:lnTo>
                  <a:lnTo>
                    <a:pt x="9545" y="5399"/>
                  </a:lnTo>
                  <a:lnTo>
                    <a:pt x="9062" y="5070"/>
                  </a:lnTo>
                  <a:lnTo>
                    <a:pt x="8579" y="4762"/>
                  </a:lnTo>
                  <a:lnTo>
                    <a:pt x="7658" y="4214"/>
                  </a:lnTo>
                  <a:lnTo>
                    <a:pt x="6802" y="3753"/>
                  </a:lnTo>
                  <a:lnTo>
                    <a:pt x="6122" y="3380"/>
                  </a:lnTo>
                  <a:lnTo>
                    <a:pt x="5661" y="3117"/>
                  </a:lnTo>
                  <a:lnTo>
                    <a:pt x="5530" y="3007"/>
                  </a:lnTo>
                  <a:lnTo>
                    <a:pt x="5464" y="2941"/>
                  </a:lnTo>
                  <a:lnTo>
                    <a:pt x="5464" y="2941"/>
                  </a:lnTo>
                  <a:lnTo>
                    <a:pt x="5420" y="2414"/>
                  </a:lnTo>
                  <a:lnTo>
                    <a:pt x="5398" y="1888"/>
                  </a:lnTo>
                  <a:lnTo>
                    <a:pt x="5398" y="944"/>
                  </a:lnTo>
                  <a:lnTo>
                    <a:pt x="5420" y="264"/>
                  </a:lnTo>
                  <a:lnTo>
                    <a:pt x="5420" y="1"/>
                  </a:lnTo>
                  <a:lnTo>
                    <a:pt x="505" y="37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3" name="Google Shape;5512;p48">
              <a:extLst>
                <a:ext uri="{FF2B5EF4-FFF2-40B4-BE49-F238E27FC236}">
                  <a16:creationId xmlns:a16="http://schemas.microsoft.com/office/drawing/2014/main" id="{3D105A12-A110-CA20-D0FE-87916A51C7A5}"/>
                </a:ext>
              </a:extLst>
            </p:cNvPr>
            <p:cNvSpPr/>
            <p:nvPr/>
          </p:nvSpPr>
          <p:spPr>
            <a:xfrm>
              <a:off x="8372850" y="4484550"/>
              <a:ext cx="304475" cy="142100"/>
            </a:xfrm>
            <a:custGeom>
              <a:avLst/>
              <a:gdLst/>
              <a:ahLst/>
              <a:cxnLst/>
              <a:rect l="l" t="t" r="r" b="b"/>
              <a:pathLst>
                <a:path w="12179" h="5684" extrusionOk="0">
                  <a:moveTo>
                    <a:pt x="6561" y="330"/>
                  </a:moveTo>
                  <a:lnTo>
                    <a:pt x="6561" y="330"/>
                  </a:lnTo>
                  <a:lnTo>
                    <a:pt x="6473" y="198"/>
                  </a:lnTo>
                  <a:lnTo>
                    <a:pt x="6341" y="89"/>
                  </a:lnTo>
                  <a:lnTo>
                    <a:pt x="6166" y="23"/>
                  </a:lnTo>
                  <a:lnTo>
                    <a:pt x="6012" y="1"/>
                  </a:lnTo>
                  <a:lnTo>
                    <a:pt x="6012" y="1"/>
                  </a:lnTo>
                  <a:lnTo>
                    <a:pt x="4893" y="45"/>
                  </a:lnTo>
                  <a:lnTo>
                    <a:pt x="4389" y="67"/>
                  </a:lnTo>
                  <a:lnTo>
                    <a:pt x="4213" y="89"/>
                  </a:lnTo>
                  <a:lnTo>
                    <a:pt x="4081" y="111"/>
                  </a:lnTo>
                  <a:lnTo>
                    <a:pt x="4081" y="111"/>
                  </a:lnTo>
                  <a:lnTo>
                    <a:pt x="4016" y="155"/>
                  </a:lnTo>
                  <a:lnTo>
                    <a:pt x="3972" y="198"/>
                  </a:lnTo>
                  <a:lnTo>
                    <a:pt x="3862" y="330"/>
                  </a:lnTo>
                  <a:lnTo>
                    <a:pt x="3752" y="528"/>
                  </a:lnTo>
                  <a:lnTo>
                    <a:pt x="3621" y="725"/>
                  </a:lnTo>
                  <a:lnTo>
                    <a:pt x="3511" y="923"/>
                  </a:lnTo>
                  <a:lnTo>
                    <a:pt x="3401" y="1098"/>
                  </a:lnTo>
                  <a:lnTo>
                    <a:pt x="3269" y="1230"/>
                  </a:lnTo>
                  <a:lnTo>
                    <a:pt x="3182" y="1274"/>
                  </a:lnTo>
                  <a:lnTo>
                    <a:pt x="3116" y="1317"/>
                  </a:lnTo>
                  <a:lnTo>
                    <a:pt x="3116" y="1317"/>
                  </a:lnTo>
                  <a:lnTo>
                    <a:pt x="2984" y="1317"/>
                  </a:lnTo>
                  <a:lnTo>
                    <a:pt x="2831" y="1296"/>
                  </a:lnTo>
                  <a:lnTo>
                    <a:pt x="2677" y="1252"/>
                  </a:lnTo>
                  <a:lnTo>
                    <a:pt x="2523" y="1186"/>
                  </a:lnTo>
                  <a:lnTo>
                    <a:pt x="2172" y="988"/>
                  </a:lnTo>
                  <a:lnTo>
                    <a:pt x="1821" y="769"/>
                  </a:lnTo>
                  <a:lnTo>
                    <a:pt x="1229" y="374"/>
                  </a:lnTo>
                  <a:lnTo>
                    <a:pt x="1009" y="242"/>
                  </a:lnTo>
                  <a:lnTo>
                    <a:pt x="922" y="220"/>
                  </a:lnTo>
                  <a:lnTo>
                    <a:pt x="856" y="220"/>
                  </a:lnTo>
                  <a:lnTo>
                    <a:pt x="856" y="220"/>
                  </a:lnTo>
                  <a:lnTo>
                    <a:pt x="812" y="264"/>
                  </a:lnTo>
                  <a:lnTo>
                    <a:pt x="746" y="352"/>
                  </a:lnTo>
                  <a:lnTo>
                    <a:pt x="593" y="659"/>
                  </a:lnTo>
                  <a:lnTo>
                    <a:pt x="395" y="1120"/>
                  </a:lnTo>
                  <a:lnTo>
                    <a:pt x="241" y="1647"/>
                  </a:lnTo>
                  <a:lnTo>
                    <a:pt x="154" y="1932"/>
                  </a:lnTo>
                  <a:lnTo>
                    <a:pt x="88" y="2239"/>
                  </a:lnTo>
                  <a:lnTo>
                    <a:pt x="44" y="2546"/>
                  </a:lnTo>
                  <a:lnTo>
                    <a:pt x="22" y="2831"/>
                  </a:lnTo>
                  <a:lnTo>
                    <a:pt x="0" y="3139"/>
                  </a:lnTo>
                  <a:lnTo>
                    <a:pt x="22" y="3424"/>
                  </a:lnTo>
                  <a:lnTo>
                    <a:pt x="44" y="3687"/>
                  </a:lnTo>
                  <a:lnTo>
                    <a:pt x="132" y="3951"/>
                  </a:lnTo>
                  <a:lnTo>
                    <a:pt x="132" y="3951"/>
                  </a:lnTo>
                  <a:lnTo>
                    <a:pt x="154" y="3994"/>
                  </a:lnTo>
                  <a:lnTo>
                    <a:pt x="198" y="4016"/>
                  </a:lnTo>
                  <a:lnTo>
                    <a:pt x="373" y="4082"/>
                  </a:lnTo>
                  <a:lnTo>
                    <a:pt x="593" y="4148"/>
                  </a:lnTo>
                  <a:lnTo>
                    <a:pt x="856" y="4192"/>
                  </a:lnTo>
                  <a:lnTo>
                    <a:pt x="1514" y="4258"/>
                  </a:lnTo>
                  <a:lnTo>
                    <a:pt x="2282" y="4302"/>
                  </a:lnTo>
                  <a:lnTo>
                    <a:pt x="3050" y="4346"/>
                  </a:lnTo>
                  <a:lnTo>
                    <a:pt x="3774" y="4389"/>
                  </a:lnTo>
                  <a:lnTo>
                    <a:pt x="4367" y="4455"/>
                  </a:lnTo>
                  <a:lnTo>
                    <a:pt x="4564" y="4499"/>
                  </a:lnTo>
                  <a:lnTo>
                    <a:pt x="4718" y="4543"/>
                  </a:lnTo>
                  <a:lnTo>
                    <a:pt x="4718" y="4543"/>
                  </a:lnTo>
                  <a:lnTo>
                    <a:pt x="5025" y="4697"/>
                  </a:lnTo>
                  <a:lnTo>
                    <a:pt x="5486" y="4850"/>
                  </a:lnTo>
                  <a:lnTo>
                    <a:pt x="6056" y="5026"/>
                  </a:lnTo>
                  <a:lnTo>
                    <a:pt x="6692" y="5201"/>
                  </a:lnTo>
                  <a:lnTo>
                    <a:pt x="7329" y="5355"/>
                  </a:lnTo>
                  <a:lnTo>
                    <a:pt x="7943" y="5508"/>
                  </a:lnTo>
                  <a:lnTo>
                    <a:pt x="8492" y="5596"/>
                  </a:lnTo>
                  <a:lnTo>
                    <a:pt x="8953" y="5662"/>
                  </a:lnTo>
                  <a:lnTo>
                    <a:pt x="8953" y="5662"/>
                  </a:lnTo>
                  <a:lnTo>
                    <a:pt x="9369" y="5684"/>
                  </a:lnTo>
                  <a:lnTo>
                    <a:pt x="9896" y="5662"/>
                  </a:lnTo>
                  <a:lnTo>
                    <a:pt x="10445" y="5618"/>
                  </a:lnTo>
                  <a:lnTo>
                    <a:pt x="10730" y="5596"/>
                  </a:lnTo>
                  <a:lnTo>
                    <a:pt x="10993" y="5530"/>
                  </a:lnTo>
                  <a:lnTo>
                    <a:pt x="11257" y="5465"/>
                  </a:lnTo>
                  <a:lnTo>
                    <a:pt x="11476" y="5377"/>
                  </a:lnTo>
                  <a:lnTo>
                    <a:pt x="11695" y="5289"/>
                  </a:lnTo>
                  <a:lnTo>
                    <a:pt x="11871" y="5179"/>
                  </a:lnTo>
                  <a:lnTo>
                    <a:pt x="12024" y="5026"/>
                  </a:lnTo>
                  <a:lnTo>
                    <a:pt x="12112" y="4872"/>
                  </a:lnTo>
                  <a:lnTo>
                    <a:pt x="12156" y="4784"/>
                  </a:lnTo>
                  <a:lnTo>
                    <a:pt x="12178" y="4697"/>
                  </a:lnTo>
                  <a:lnTo>
                    <a:pt x="12178" y="4609"/>
                  </a:lnTo>
                  <a:lnTo>
                    <a:pt x="12178" y="4499"/>
                  </a:lnTo>
                  <a:lnTo>
                    <a:pt x="12178" y="4499"/>
                  </a:lnTo>
                  <a:lnTo>
                    <a:pt x="12134" y="4389"/>
                  </a:lnTo>
                  <a:lnTo>
                    <a:pt x="12090" y="4280"/>
                  </a:lnTo>
                  <a:lnTo>
                    <a:pt x="12024" y="4170"/>
                  </a:lnTo>
                  <a:lnTo>
                    <a:pt x="11937" y="4038"/>
                  </a:lnTo>
                  <a:lnTo>
                    <a:pt x="11695" y="3797"/>
                  </a:lnTo>
                  <a:lnTo>
                    <a:pt x="11410" y="3556"/>
                  </a:lnTo>
                  <a:lnTo>
                    <a:pt x="11059" y="3292"/>
                  </a:lnTo>
                  <a:lnTo>
                    <a:pt x="10664" y="3029"/>
                  </a:lnTo>
                  <a:lnTo>
                    <a:pt x="10247" y="2766"/>
                  </a:lnTo>
                  <a:lnTo>
                    <a:pt x="9830" y="2524"/>
                  </a:lnTo>
                  <a:lnTo>
                    <a:pt x="8953" y="2042"/>
                  </a:lnTo>
                  <a:lnTo>
                    <a:pt x="8163" y="1603"/>
                  </a:lnTo>
                  <a:lnTo>
                    <a:pt x="7526" y="1252"/>
                  </a:lnTo>
                  <a:lnTo>
                    <a:pt x="7307" y="1120"/>
                  </a:lnTo>
                  <a:lnTo>
                    <a:pt x="7153" y="1010"/>
                  </a:lnTo>
                  <a:lnTo>
                    <a:pt x="7153" y="1010"/>
                  </a:lnTo>
                  <a:lnTo>
                    <a:pt x="6956" y="835"/>
                  </a:lnTo>
                  <a:lnTo>
                    <a:pt x="6780" y="659"/>
                  </a:lnTo>
                  <a:lnTo>
                    <a:pt x="6671" y="484"/>
                  </a:lnTo>
                  <a:lnTo>
                    <a:pt x="6561" y="330"/>
                  </a:lnTo>
                  <a:lnTo>
                    <a:pt x="6561" y="33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4" name="Google Shape;5513;p48">
              <a:extLst>
                <a:ext uri="{FF2B5EF4-FFF2-40B4-BE49-F238E27FC236}">
                  <a16:creationId xmlns:a16="http://schemas.microsoft.com/office/drawing/2014/main" id="{F7F5D39B-43E5-922B-4F23-94BB4372D4DA}"/>
                </a:ext>
              </a:extLst>
            </p:cNvPr>
            <p:cNvSpPr/>
            <p:nvPr/>
          </p:nvSpPr>
          <p:spPr>
            <a:xfrm>
              <a:off x="7987750" y="4418725"/>
              <a:ext cx="286925" cy="199700"/>
            </a:xfrm>
            <a:custGeom>
              <a:avLst/>
              <a:gdLst/>
              <a:ahLst/>
              <a:cxnLst/>
              <a:rect l="l" t="t" r="r" b="b"/>
              <a:pathLst>
                <a:path w="11477" h="7988" extrusionOk="0">
                  <a:moveTo>
                    <a:pt x="10972" y="374"/>
                  </a:moveTo>
                  <a:lnTo>
                    <a:pt x="10972" y="374"/>
                  </a:lnTo>
                  <a:lnTo>
                    <a:pt x="10928" y="1690"/>
                  </a:lnTo>
                  <a:lnTo>
                    <a:pt x="10840" y="3446"/>
                  </a:lnTo>
                  <a:lnTo>
                    <a:pt x="10840" y="3446"/>
                  </a:lnTo>
                  <a:lnTo>
                    <a:pt x="10906" y="3753"/>
                  </a:lnTo>
                  <a:lnTo>
                    <a:pt x="10994" y="4038"/>
                  </a:lnTo>
                  <a:lnTo>
                    <a:pt x="11213" y="4609"/>
                  </a:lnTo>
                  <a:lnTo>
                    <a:pt x="11301" y="4894"/>
                  </a:lnTo>
                  <a:lnTo>
                    <a:pt x="11389" y="5201"/>
                  </a:lnTo>
                  <a:lnTo>
                    <a:pt x="11454" y="5508"/>
                  </a:lnTo>
                  <a:lnTo>
                    <a:pt x="11476" y="5838"/>
                  </a:lnTo>
                  <a:lnTo>
                    <a:pt x="11476" y="5838"/>
                  </a:lnTo>
                  <a:lnTo>
                    <a:pt x="11454" y="5991"/>
                  </a:lnTo>
                  <a:lnTo>
                    <a:pt x="11411" y="6145"/>
                  </a:lnTo>
                  <a:lnTo>
                    <a:pt x="11323" y="6298"/>
                  </a:lnTo>
                  <a:lnTo>
                    <a:pt x="11235" y="6408"/>
                  </a:lnTo>
                  <a:lnTo>
                    <a:pt x="11103" y="6518"/>
                  </a:lnTo>
                  <a:lnTo>
                    <a:pt x="10972" y="6605"/>
                  </a:lnTo>
                  <a:lnTo>
                    <a:pt x="10818" y="6649"/>
                  </a:lnTo>
                  <a:lnTo>
                    <a:pt x="10643" y="6671"/>
                  </a:lnTo>
                  <a:lnTo>
                    <a:pt x="10643" y="6671"/>
                  </a:lnTo>
                  <a:lnTo>
                    <a:pt x="8756" y="6737"/>
                  </a:lnTo>
                  <a:lnTo>
                    <a:pt x="8756" y="6737"/>
                  </a:lnTo>
                  <a:lnTo>
                    <a:pt x="8361" y="6781"/>
                  </a:lnTo>
                  <a:lnTo>
                    <a:pt x="7944" y="6803"/>
                  </a:lnTo>
                  <a:lnTo>
                    <a:pt x="7549" y="6869"/>
                  </a:lnTo>
                  <a:lnTo>
                    <a:pt x="7154" y="6935"/>
                  </a:lnTo>
                  <a:lnTo>
                    <a:pt x="6759" y="7000"/>
                  </a:lnTo>
                  <a:lnTo>
                    <a:pt x="6364" y="7088"/>
                  </a:lnTo>
                  <a:lnTo>
                    <a:pt x="5991" y="7198"/>
                  </a:lnTo>
                  <a:lnTo>
                    <a:pt x="5596" y="7330"/>
                  </a:lnTo>
                  <a:lnTo>
                    <a:pt x="5596" y="7330"/>
                  </a:lnTo>
                  <a:lnTo>
                    <a:pt x="5047" y="7505"/>
                  </a:lnTo>
                  <a:lnTo>
                    <a:pt x="4433" y="7659"/>
                  </a:lnTo>
                  <a:lnTo>
                    <a:pt x="3775" y="7812"/>
                  </a:lnTo>
                  <a:lnTo>
                    <a:pt x="3072" y="7922"/>
                  </a:lnTo>
                  <a:lnTo>
                    <a:pt x="2721" y="7944"/>
                  </a:lnTo>
                  <a:lnTo>
                    <a:pt x="2370" y="7966"/>
                  </a:lnTo>
                  <a:lnTo>
                    <a:pt x="1997" y="7988"/>
                  </a:lnTo>
                  <a:lnTo>
                    <a:pt x="1646" y="7966"/>
                  </a:lnTo>
                  <a:lnTo>
                    <a:pt x="1295" y="7922"/>
                  </a:lnTo>
                  <a:lnTo>
                    <a:pt x="966" y="7856"/>
                  </a:lnTo>
                  <a:lnTo>
                    <a:pt x="637" y="7790"/>
                  </a:lnTo>
                  <a:lnTo>
                    <a:pt x="308" y="7681"/>
                  </a:lnTo>
                  <a:lnTo>
                    <a:pt x="308" y="7681"/>
                  </a:lnTo>
                  <a:lnTo>
                    <a:pt x="198" y="7615"/>
                  </a:lnTo>
                  <a:lnTo>
                    <a:pt x="110" y="7527"/>
                  </a:lnTo>
                  <a:lnTo>
                    <a:pt x="66" y="7439"/>
                  </a:lnTo>
                  <a:lnTo>
                    <a:pt x="22" y="7330"/>
                  </a:lnTo>
                  <a:lnTo>
                    <a:pt x="1" y="7198"/>
                  </a:lnTo>
                  <a:lnTo>
                    <a:pt x="22" y="7088"/>
                  </a:lnTo>
                  <a:lnTo>
                    <a:pt x="66" y="6979"/>
                  </a:lnTo>
                  <a:lnTo>
                    <a:pt x="154" y="6869"/>
                  </a:lnTo>
                  <a:lnTo>
                    <a:pt x="154" y="6869"/>
                  </a:lnTo>
                  <a:lnTo>
                    <a:pt x="549" y="6474"/>
                  </a:lnTo>
                  <a:lnTo>
                    <a:pt x="988" y="6101"/>
                  </a:lnTo>
                  <a:lnTo>
                    <a:pt x="1449" y="5728"/>
                  </a:lnTo>
                  <a:lnTo>
                    <a:pt x="1931" y="5399"/>
                  </a:lnTo>
                  <a:lnTo>
                    <a:pt x="2414" y="5070"/>
                  </a:lnTo>
                  <a:lnTo>
                    <a:pt x="2897" y="4762"/>
                  </a:lnTo>
                  <a:lnTo>
                    <a:pt x="3819" y="4214"/>
                  </a:lnTo>
                  <a:lnTo>
                    <a:pt x="4674" y="3753"/>
                  </a:lnTo>
                  <a:lnTo>
                    <a:pt x="5354" y="3380"/>
                  </a:lnTo>
                  <a:lnTo>
                    <a:pt x="5815" y="3117"/>
                  </a:lnTo>
                  <a:lnTo>
                    <a:pt x="5947" y="3007"/>
                  </a:lnTo>
                  <a:lnTo>
                    <a:pt x="6013" y="2941"/>
                  </a:lnTo>
                  <a:lnTo>
                    <a:pt x="6013" y="2941"/>
                  </a:lnTo>
                  <a:lnTo>
                    <a:pt x="6057" y="2414"/>
                  </a:lnTo>
                  <a:lnTo>
                    <a:pt x="6079" y="1888"/>
                  </a:lnTo>
                  <a:lnTo>
                    <a:pt x="6079" y="944"/>
                  </a:lnTo>
                  <a:lnTo>
                    <a:pt x="6057" y="264"/>
                  </a:lnTo>
                  <a:lnTo>
                    <a:pt x="6057" y="1"/>
                  </a:lnTo>
                  <a:lnTo>
                    <a:pt x="10972" y="37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5" name="Google Shape;5514;p48">
              <a:extLst>
                <a:ext uri="{FF2B5EF4-FFF2-40B4-BE49-F238E27FC236}">
                  <a16:creationId xmlns:a16="http://schemas.microsoft.com/office/drawing/2014/main" id="{0CBE7D4E-D780-134C-7D91-3DE88818194A}"/>
                </a:ext>
              </a:extLst>
            </p:cNvPr>
            <p:cNvSpPr/>
            <p:nvPr/>
          </p:nvSpPr>
          <p:spPr>
            <a:xfrm>
              <a:off x="8085950" y="3699575"/>
              <a:ext cx="477825" cy="751000"/>
            </a:xfrm>
            <a:custGeom>
              <a:avLst/>
              <a:gdLst/>
              <a:ahLst/>
              <a:cxnLst/>
              <a:rect l="l" t="t" r="r" b="b"/>
              <a:pathLst>
                <a:path w="19113" h="30040" extrusionOk="0">
                  <a:moveTo>
                    <a:pt x="18827" y="4235"/>
                  </a:moveTo>
                  <a:lnTo>
                    <a:pt x="18037" y="30039"/>
                  </a:lnTo>
                  <a:lnTo>
                    <a:pt x="11191" y="30039"/>
                  </a:lnTo>
                  <a:lnTo>
                    <a:pt x="10357" y="6100"/>
                  </a:lnTo>
                  <a:lnTo>
                    <a:pt x="8733" y="6078"/>
                  </a:lnTo>
                  <a:lnTo>
                    <a:pt x="7921" y="30039"/>
                  </a:lnTo>
                  <a:lnTo>
                    <a:pt x="1053" y="30039"/>
                  </a:lnTo>
                  <a:lnTo>
                    <a:pt x="264" y="4235"/>
                  </a:lnTo>
                  <a:lnTo>
                    <a:pt x="0" y="0"/>
                  </a:lnTo>
                  <a:lnTo>
                    <a:pt x="19112" y="22"/>
                  </a:lnTo>
                  <a:lnTo>
                    <a:pt x="18827" y="4235"/>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6" name="Google Shape;5515;p48">
              <a:extLst>
                <a:ext uri="{FF2B5EF4-FFF2-40B4-BE49-F238E27FC236}">
                  <a16:creationId xmlns:a16="http://schemas.microsoft.com/office/drawing/2014/main" id="{267A31AC-FA48-A0A1-2C99-215978D9AF1F}"/>
                </a:ext>
              </a:extLst>
            </p:cNvPr>
            <p:cNvSpPr/>
            <p:nvPr/>
          </p:nvSpPr>
          <p:spPr>
            <a:xfrm>
              <a:off x="8085950" y="3699575"/>
              <a:ext cx="477825" cy="105900"/>
            </a:xfrm>
            <a:custGeom>
              <a:avLst/>
              <a:gdLst/>
              <a:ahLst/>
              <a:cxnLst/>
              <a:rect l="l" t="t" r="r" b="b"/>
              <a:pathLst>
                <a:path w="19113" h="4236" extrusionOk="0">
                  <a:moveTo>
                    <a:pt x="19112" y="22"/>
                  </a:moveTo>
                  <a:lnTo>
                    <a:pt x="18827" y="4235"/>
                  </a:lnTo>
                  <a:lnTo>
                    <a:pt x="264" y="4235"/>
                  </a:lnTo>
                  <a:lnTo>
                    <a:pt x="0" y="0"/>
                  </a:lnTo>
                  <a:lnTo>
                    <a:pt x="19112" y="22"/>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7" name="Google Shape;5516;p48">
              <a:extLst>
                <a:ext uri="{FF2B5EF4-FFF2-40B4-BE49-F238E27FC236}">
                  <a16:creationId xmlns:a16="http://schemas.microsoft.com/office/drawing/2014/main" id="{F5BB18B9-4BB5-DFCE-DEEC-62F201831A28}"/>
                </a:ext>
              </a:extLst>
            </p:cNvPr>
            <p:cNvSpPr/>
            <p:nvPr/>
          </p:nvSpPr>
          <p:spPr>
            <a:xfrm>
              <a:off x="7980075" y="4484550"/>
              <a:ext cx="304475" cy="142100"/>
            </a:xfrm>
            <a:custGeom>
              <a:avLst/>
              <a:gdLst/>
              <a:ahLst/>
              <a:cxnLst/>
              <a:rect l="l" t="t" r="r" b="b"/>
              <a:pathLst>
                <a:path w="12179" h="5684" extrusionOk="0">
                  <a:moveTo>
                    <a:pt x="5618" y="330"/>
                  </a:moveTo>
                  <a:lnTo>
                    <a:pt x="5618" y="330"/>
                  </a:lnTo>
                  <a:lnTo>
                    <a:pt x="5705" y="198"/>
                  </a:lnTo>
                  <a:lnTo>
                    <a:pt x="5859" y="89"/>
                  </a:lnTo>
                  <a:lnTo>
                    <a:pt x="6013" y="23"/>
                  </a:lnTo>
                  <a:lnTo>
                    <a:pt x="6166" y="1"/>
                  </a:lnTo>
                  <a:lnTo>
                    <a:pt x="6166" y="1"/>
                  </a:lnTo>
                  <a:lnTo>
                    <a:pt x="7285" y="45"/>
                  </a:lnTo>
                  <a:lnTo>
                    <a:pt x="7790" y="67"/>
                  </a:lnTo>
                  <a:lnTo>
                    <a:pt x="7965" y="89"/>
                  </a:lnTo>
                  <a:lnTo>
                    <a:pt x="8097" y="111"/>
                  </a:lnTo>
                  <a:lnTo>
                    <a:pt x="8097" y="111"/>
                  </a:lnTo>
                  <a:lnTo>
                    <a:pt x="8163" y="155"/>
                  </a:lnTo>
                  <a:lnTo>
                    <a:pt x="8207" y="198"/>
                  </a:lnTo>
                  <a:lnTo>
                    <a:pt x="8317" y="330"/>
                  </a:lnTo>
                  <a:lnTo>
                    <a:pt x="8448" y="528"/>
                  </a:lnTo>
                  <a:lnTo>
                    <a:pt x="8558" y="725"/>
                  </a:lnTo>
                  <a:lnTo>
                    <a:pt x="8668" y="923"/>
                  </a:lnTo>
                  <a:lnTo>
                    <a:pt x="8799" y="1098"/>
                  </a:lnTo>
                  <a:lnTo>
                    <a:pt x="8931" y="1230"/>
                  </a:lnTo>
                  <a:lnTo>
                    <a:pt x="8997" y="1274"/>
                  </a:lnTo>
                  <a:lnTo>
                    <a:pt x="9063" y="1317"/>
                  </a:lnTo>
                  <a:lnTo>
                    <a:pt x="9063" y="1317"/>
                  </a:lnTo>
                  <a:lnTo>
                    <a:pt x="9194" y="1317"/>
                  </a:lnTo>
                  <a:lnTo>
                    <a:pt x="9348" y="1296"/>
                  </a:lnTo>
                  <a:lnTo>
                    <a:pt x="9501" y="1252"/>
                  </a:lnTo>
                  <a:lnTo>
                    <a:pt x="9677" y="1186"/>
                  </a:lnTo>
                  <a:lnTo>
                    <a:pt x="10006" y="988"/>
                  </a:lnTo>
                  <a:lnTo>
                    <a:pt x="10357" y="769"/>
                  </a:lnTo>
                  <a:lnTo>
                    <a:pt x="10972" y="374"/>
                  </a:lnTo>
                  <a:lnTo>
                    <a:pt x="11191" y="242"/>
                  </a:lnTo>
                  <a:lnTo>
                    <a:pt x="11257" y="220"/>
                  </a:lnTo>
                  <a:lnTo>
                    <a:pt x="11323" y="220"/>
                  </a:lnTo>
                  <a:lnTo>
                    <a:pt x="11323" y="220"/>
                  </a:lnTo>
                  <a:lnTo>
                    <a:pt x="11366" y="264"/>
                  </a:lnTo>
                  <a:lnTo>
                    <a:pt x="11432" y="352"/>
                  </a:lnTo>
                  <a:lnTo>
                    <a:pt x="11608" y="659"/>
                  </a:lnTo>
                  <a:lnTo>
                    <a:pt x="11783" y="1120"/>
                  </a:lnTo>
                  <a:lnTo>
                    <a:pt x="11937" y="1647"/>
                  </a:lnTo>
                  <a:lnTo>
                    <a:pt x="12025" y="1932"/>
                  </a:lnTo>
                  <a:lnTo>
                    <a:pt x="12091" y="2239"/>
                  </a:lnTo>
                  <a:lnTo>
                    <a:pt x="12134" y="2546"/>
                  </a:lnTo>
                  <a:lnTo>
                    <a:pt x="12156" y="2831"/>
                  </a:lnTo>
                  <a:lnTo>
                    <a:pt x="12178" y="3139"/>
                  </a:lnTo>
                  <a:lnTo>
                    <a:pt x="12156" y="3424"/>
                  </a:lnTo>
                  <a:lnTo>
                    <a:pt x="12134" y="3687"/>
                  </a:lnTo>
                  <a:lnTo>
                    <a:pt x="12069" y="3951"/>
                  </a:lnTo>
                  <a:lnTo>
                    <a:pt x="12069" y="3951"/>
                  </a:lnTo>
                  <a:lnTo>
                    <a:pt x="12025" y="3994"/>
                  </a:lnTo>
                  <a:lnTo>
                    <a:pt x="11981" y="4016"/>
                  </a:lnTo>
                  <a:lnTo>
                    <a:pt x="11827" y="4082"/>
                  </a:lnTo>
                  <a:lnTo>
                    <a:pt x="11608" y="4148"/>
                  </a:lnTo>
                  <a:lnTo>
                    <a:pt x="11323" y="4192"/>
                  </a:lnTo>
                  <a:lnTo>
                    <a:pt x="10664" y="4258"/>
                  </a:lnTo>
                  <a:lnTo>
                    <a:pt x="9896" y="4302"/>
                  </a:lnTo>
                  <a:lnTo>
                    <a:pt x="9128" y="4346"/>
                  </a:lnTo>
                  <a:lnTo>
                    <a:pt x="8404" y="4389"/>
                  </a:lnTo>
                  <a:lnTo>
                    <a:pt x="7834" y="4455"/>
                  </a:lnTo>
                  <a:lnTo>
                    <a:pt x="7614" y="4499"/>
                  </a:lnTo>
                  <a:lnTo>
                    <a:pt x="7461" y="4543"/>
                  </a:lnTo>
                  <a:lnTo>
                    <a:pt x="7461" y="4543"/>
                  </a:lnTo>
                  <a:lnTo>
                    <a:pt x="7154" y="4697"/>
                  </a:lnTo>
                  <a:lnTo>
                    <a:pt x="6693" y="4850"/>
                  </a:lnTo>
                  <a:lnTo>
                    <a:pt x="6122" y="5026"/>
                  </a:lnTo>
                  <a:lnTo>
                    <a:pt x="5508" y="5201"/>
                  </a:lnTo>
                  <a:lnTo>
                    <a:pt x="4850" y="5355"/>
                  </a:lnTo>
                  <a:lnTo>
                    <a:pt x="4235" y="5508"/>
                  </a:lnTo>
                  <a:lnTo>
                    <a:pt x="3687" y="5596"/>
                  </a:lnTo>
                  <a:lnTo>
                    <a:pt x="3226" y="5662"/>
                  </a:lnTo>
                  <a:lnTo>
                    <a:pt x="3226" y="5662"/>
                  </a:lnTo>
                  <a:lnTo>
                    <a:pt x="2809" y="5684"/>
                  </a:lnTo>
                  <a:lnTo>
                    <a:pt x="2282" y="5662"/>
                  </a:lnTo>
                  <a:lnTo>
                    <a:pt x="1734" y="5618"/>
                  </a:lnTo>
                  <a:lnTo>
                    <a:pt x="1449" y="5596"/>
                  </a:lnTo>
                  <a:lnTo>
                    <a:pt x="1185" y="5530"/>
                  </a:lnTo>
                  <a:lnTo>
                    <a:pt x="944" y="5465"/>
                  </a:lnTo>
                  <a:lnTo>
                    <a:pt x="703" y="5377"/>
                  </a:lnTo>
                  <a:lnTo>
                    <a:pt x="483" y="5289"/>
                  </a:lnTo>
                  <a:lnTo>
                    <a:pt x="308" y="5179"/>
                  </a:lnTo>
                  <a:lnTo>
                    <a:pt x="176" y="5026"/>
                  </a:lnTo>
                  <a:lnTo>
                    <a:pt x="66" y="4872"/>
                  </a:lnTo>
                  <a:lnTo>
                    <a:pt x="44" y="4784"/>
                  </a:lnTo>
                  <a:lnTo>
                    <a:pt x="22" y="4697"/>
                  </a:lnTo>
                  <a:lnTo>
                    <a:pt x="0" y="4609"/>
                  </a:lnTo>
                  <a:lnTo>
                    <a:pt x="22" y="4499"/>
                  </a:lnTo>
                  <a:lnTo>
                    <a:pt x="22" y="4499"/>
                  </a:lnTo>
                  <a:lnTo>
                    <a:pt x="44" y="4389"/>
                  </a:lnTo>
                  <a:lnTo>
                    <a:pt x="88" y="4280"/>
                  </a:lnTo>
                  <a:lnTo>
                    <a:pt x="154" y="4170"/>
                  </a:lnTo>
                  <a:lnTo>
                    <a:pt x="242" y="4038"/>
                  </a:lnTo>
                  <a:lnTo>
                    <a:pt x="483" y="3797"/>
                  </a:lnTo>
                  <a:lnTo>
                    <a:pt x="790" y="3556"/>
                  </a:lnTo>
                  <a:lnTo>
                    <a:pt x="1119" y="3292"/>
                  </a:lnTo>
                  <a:lnTo>
                    <a:pt x="1514" y="3029"/>
                  </a:lnTo>
                  <a:lnTo>
                    <a:pt x="1931" y="2766"/>
                  </a:lnTo>
                  <a:lnTo>
                    <a:pt x="2348" y="2524"/>
                  </a:lnTo>
                  <a:lnTo>
                    <a:pt x="3226" y="2042"/>
                  </a:lnTo>
                  <a:lnTo>
                    <a:pt x="4016" y="1603"/>
                  </a:lnTo>
                  <a:lnTo>
                    <a:pt x="4652" y="1252"/>
                  </a:lnTo>
                  <a:lnTo>
                    <a:pt x="4872" y="1120"/>
                  </a:lnTo>
                  <a:lnTo>
                    <a:pt x="5025" y="1010"/>
                  </a:lnTo>
                  <a:lnTo>
                    <a:pt x="5025" y="1010"/>
                  </a:lnTo>
                  <a:lnTo>
                    <a:pt x="5245" y="835"/>
                  </a:lnTo>
                  <a:lnTo>
                    <a:pt x="5398" y="659"/>
                  </a:lnTo>
                  <a:lnTo>
                    <a:pt x="5530" y="484"/>
                  </a:lnTo>
                  <a:lnTo>
                    <a:pt x="5618" y="330"/>
                  </a:lnTo>
                  <a:lnTo>
                    <a:pt x="5618" y="33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8" name="Google Shape;5517;p48">
              <a:extLst>
                <a:ext uri="{FF2B5EF4-FFF2-40B4-BE49-F238E27FC236}">
                  <a16:creationId xmlns:a16="http://schemas.microsoft.com/office/drawing/2014/main" id="{1C02EA55-5E66-729F-368E-9807C9C60C55}"/>
                </a:ext>
              </a:extLst>
            </p:cNvPr>
            <p:cNvSpPr/>
            <p:nvPr/>
          </p:nvSpPr>
          <p:spPr>
            <a:xfrm>
              <a:off x="8076625" y="3056100"/>
              <a:ext cx="492075" cy="698350"/>
            </a:xfrm>
            <a:custGeom>
              <a:avLst/>
              <a:gdLst/>
              <a:ahLst/>
              <a:cxnLst/>
              <a:rect l="l" t="t" r="r" b="b"/>
              <a:pathLst>
                <a:path w="19683" h="27934" extrusionOk="0">
                  <a:moveTo>
                    <a:pt x="19682" y="27934"/>
                  </a:moveTo>
                  <a:lnTo>
                    <a:pt x="0" y="27934"/>
                  </a:lnTo>
                  <a:lnTo>
                    <a:pt x="0" y="27934"/>
                  </a:lnTo>
                  <a:lnTo>
                    <a:pt x="110" y="23413"/>
                  </a:lnTo>
                  <a:lnTo>
                    <a:pt x="220" y="18915"/>
                  </a:lnTo>
                  <a:lnTo>
                    <a:pt x="351" y="13956"/>
                  </a:lnTo>
                  <a:lnTo>
                    <a:pt x="351" y="13956"/>
                  </a:lnTo>
                  <a:lnTo>
                    <a:pt x="439" y="11608"/>
                  </a:lnTo>
                  <a:lnTo>
                    <a:pt x="439" y="11608"/>
                  </a:lnTo>
                  <a:lnTo>
                    <a:pt x="527" y="8888"/>
                  </a:lnTo>
                  <a:lnTo>
                    <a:pt x="615" y="6606"/>
                  </a:lnTo>
                  <a:lnTo>
                    <a:pt x="702" y="4960"/>
                  </a:lnTo>
                  <a:lnTo>
                    <a:pt x="746" y="4433"/>
                  </a:lnTo>
                  <a:lnTo>
                    <a:pt x="790" y="4126"/>
                  </a:lnTo>
                  <a:lnTo>
                    <a:pt x="790" y="4126"/>
                  </a:lnTo>
                  <a:lnTo>
                    <a:pt x="856" y="3972"/>
                  </a:lnTo>
                  <a:lnTo>
                    <a:pt x="944" y="3819"/>
                  </a:lnTo>
                  <a:lnTo>
                    <a:pt x="1053" y="3665"/>
                  </a:lnTo>
                  <a:lnTo>
                    <a:pt x="1207" y="3490"/>
                  </a:lnTo>
                  <a:lnTo>
                    <a:pt x="1383" y="3314"/>
                  </a:lnTo>
                  <a:lnTo>
                    <a:pt x="1580" y="3139"/>
                  </a:lnTo>
                  <a:lnTo>
                    <a:pt x="2041" y="2788"/>
                  </a:lnTo>
                  <a:lnTo>
                    <a:pt x="2611" y="2436"/>
                  </a:lnTo>
                  <a:lnTo>
                    <a:pt x="3226" y="2085"/>
                  </a:lnTo>
                  <a:lnTo>
                    <a:pt x="3906" y="1734"/>
                  </a:lnTo>
                  <a:lnTo>
                    <a:pt x="4608" y="1405"/>
                  </a:lnTo>
                  <a:lnTo>
                    <a:pt x="5354" y="1098"/>
                  </a:lnTo>
                  <a:lnTo>
                    <a:pt x="6100" y="835"/>
                  </a:lnTo>
                  <a:lnTo>
                    <a:pt x="6846" y="571"/>
                  </a:lnTo>
                  <a:lnTo>
                    <a:pt x="7570" y="374"/>
                  </a:lnTo>
                  <a:lnTo>
                    <a:pt x="8251" y="198"/>
                  </a:lnTo>
                  <a:lnTo>
                    <a:pt x="8887" y="89"/>
                  </a:lnTo>
                  <a:lnTo>
                    <a:pt x="9457" y="23"/>
                  </a:lnTo>
                  <a:lnTo>
                    <a:pt x="9721" y="1"/>
                  </a:lnTo>
                  <a:lnTo>
                    <a:pt x="9962" y="23"/>
                  </a:lnTo>
                  <a:lnTo>
                    <a:pt x="9962" y="23"/>
                  </a:lnTo>
                  <a:lnTo>
                    <a:pt x="10620" y="67"/>
                  </a:lnTo>
                  <a:lnTo>
                    <a:pt x="11344" y="176"/>
                  </a:lnTo>
                  <a:lnTo>
                    <a:pt x="12069" y="330"/>
                  </a:lnTo>
                  <a:lnTo>
                    <a:pt x="12836" y="506"/>
                  </a:lnTo>
                  <a:lnTo>
                    <a:pt x="13604" y="703"/>
                  </a:lnTo>
                  <a:lnTo>
                    <a:pt x="14372" y="944"/>
                  </a:lnTo>
                  <a:lnTo>
                    <a:pt x="15118" y="1230"/>
                  </a:lnTo>
                  <a:lnTo>
                    <a:pt x="15843" y="1515"/>
                  </a:lnTo>
                  <a:lnTo>
                    <a:pt x="16545" y="1844"/>
                  </a:lnTo>
                  <a:lnTo>
                    <a:pt x="17181" y="2173"/>
                  </a:lnTo>
                  <a:lnTo>
                    <a:pt x="17752" y="2524"/>
                  </a:lnTo>
                  <a:lnTo>
                    <a:pt x="18015" y="2700"/>
                  </a:lnTo>
                  <a:lnTo>
                    <a:pt x="18256" y="2897"/>
                  </a:lnTo>
                  <a:lnTo>
                    <a:pt x="18476" y="3095"/>
                  </a:lnTo>
                  <a:lnTo>
                    <a:pt x="18673" y="3270"/>
                  </a:lnTo>
                  <a:lnTo>
                    <a:pt x="18849" y="3468"/>
                  </a:lnTo>
                  <a:lnTo>
                    <a:pt x="19002" y="3665"/>
                  </a:lnTo>
                  <a:lnTo>
                    <a:pt x="19134" y="3863"/>
                  </a:lnTo>
                  <a:lnTo>
                    <a:pt x="19222" y="4082"/>
                  </a:lnTo>
                  <a:lnTo>
                    <a:pt x="19309" y="4280"/>
                  </a:lnTo>
                  <a:lnTo>
                    <a:pt x="19331" y="4477"/>
                  </a:lnTo>
                  <a:lnTo>
                    <a:pt x="19331" y="4477"/>
                  </a:lnTo>
                  <a:lnTo>
                    <a:pt x="19397" y="5399"/>
                  </a:lnTo>
                  <a:lnTo>
                    <a:pt x="19441" y="7001"/>
                  </a:lnTo>
                  <a:lnTo>
                    <a:pt x="19529" y="11608"/>
                  </a:lnTo>
                  <a:lnTo>
                    <a:pt x="19529" y="11608"/>
                  </a:lnTo>
                  <a:lnTo>
                    <a:pt x="19551" y="13956"/>
                  </a:lnTo>
                  <a:lnTo>
                    <a:pt x="19551" y="13956"/>
                  </a:lnTo>
                  <a:lnTo>
                    <a:pt x="19617" y="18893"/>
                  </a:lnTo>
                  <a:lnTo>
                    <a:pt x="19639" y="23391"/>
                  </a:lnTo>
                  <a:lnTo>
                    <a:pt x="19682" y="27934"/>
                  </a:lnTo>
                  <a:lnTo>
                    <a:pt x="19682" y="27934"/>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9" name="Google Shape;5518;p48">
              <a:extLst>
                <a:ext uri="{FF2B5EF4-FFF2-40B4-BE49-F238E27FC236}">
                  <a16:creationId xmlns:a16="http://schemas.microsoft.com/office/drawing/2014/main" id="{8A83793F-C9B9-CA7A-7E81-DF6FFFF5D5FD}"/>
                </a:ext>
              </a:extLst>
            </p:cNvPr>
            <p:cNvSpPr/>
            <p:nvPr/>
          </p:nvSpPr>
          <p:spPr>
            <a:xfrm>
              <a:off x="7981175" y="2276600"/>
              <a:ext cx="679675" cy="508000"/>
            </a:xfrm>
            <a:custGeom>
              <a:avLst/>
              <a:gdLst/>
              <a:ahLst/>
              <a:cxnLst/>
              <a:rect l="l" t="t" r="r" b="b"/>
              <a:pathLst>
                <a:path w="27187" h="20320" extrusionOk="0">
                  <a:moveTo>
                    <a:pt x="3379" y="16106"/>
                  </a:moveTo>
                  <a:lnTo>
                    <a:pt x="3379" y="16106"/>
                  </a:lnTo>
                  <a:lnTo>
                    <a:pt x="3182" y="16106"/>
                  </a:lnTo>
                  <a:lnTo>
                    <a:pt x="3006" y="16085"/>
                  </a:lnTo>
                  <a:lnTo>
                    <a:pt x="2809" y="16041"/>
                  </a:lnTo>
                  <a:lnTo>
                    <a:pt x="2633" y="15975"/>
                  </a:lnTo>
                  <a:lnTo>
                    <a:pt x="2458" y="15887"/>
                  </a:lnTo>
                  <a:lnTo>
                    <a:pt x="2304" y="15777"/>
                  </a:lnTo>
                  <a:lnTo>
                    <a:pt x="2151" y="15646"/>
                  </a:lnTo>
                  <a:lnTo>
                    <a:pt x="2019" y="15514"/>
                  </a:lnTo>
                  <a:lnTo>
                    <a:pt x="2019" y="15514"/>
                  </a:lnTo>
                  <a:lnTo>
                    <a:pt x="1909" y="15338"/>
                  </a:lnTo>
                  <a:lnTo>
                    <a:pt x="1821" y="15185"/>
                  </a:lnTo>
                  <a:lnTo>
                    <a:pt x="1756" y="14987"/>
                  </a:lnTo>
                  <a:lnTo>
                    <a:pt x="1690" y="14812"/>
                  </a:lnTo>
                  <a:lnTo>
                    <a:pt x="1668" y="14614"/>
                  </a:lnTo>
                  <a:lnTo>
                    <a:pt x="1668" y="14417"/>
                  </a:lnTo>
                  <a:lnTo>
                    <a:pt x="1690" y="14241"/>
                  </a:lnTo>
                  <a:lnTo>
                    <a:pt x="1712" y="14044"/>
                  </a:lnTo>
                  <a:lnTo>
                    <a:pt x="1712" y="14044"/>
                  </a:lnTo>
                  <a:lnTo>
                    <a:pt x="1492" y="13978"/>
                  </a:lnTo>
                  <a:lnTo>
                    <a:pt x="1273" y="13890"/>
                  </a:lnTo>
                  <a:lnTo>
                    <a:pt x="1032" y="13759"/>
                  </a:lnTo>
                  <a:lnTo>
                    <a:pt x="834" y="13627"/>
                  </a:lnTo>
                  <a:lnTo>
                    <a:pt x="637" y="13451"/>
                  </a:lnTo>
                  <a:lnTo>
                    <a:pt x="483" y="13254"/>
                  </a:lnTo>
                  <a:lnTo>
                    <a:pt x="351" y="13056"/>
                  </a:lnTo>
                  <a:lnTo>
                    <a:pt x="264" y="12837"/>
                  </a:lnTo>
                  <a:lnTo>
                    <a:pt x="264" y="12837"/>
                  </a:lnTo>
                  <a:lnTo>
                    <a:pt x="220" y="12596"/>
                  </a:lnTo>
                  <a:lnTo>
                    <a:pt x="198" y="12376"/>
                  </a:lnTo>
                  <a:lnTo>
                    <a:pt x="220" y="12135"/>
                  </a:lnTo>
                  <a:lnTo>
                    <a:pt x="264" y="11915"/>
                  </a:lnTo>
                  <a:lnTo>
                    <a:pt x="329" y="11696"/>
                  </a:lnTo>
                  <a:lnTo>
                    <a:pt x="439" y="11477"/>
                  </a:lnTo>
                  <a:lnTo>
                    <a:pt x="549" y="11279"/>
                  </a:lnTo>
                  <a:lnTo>
                    <a:pt x="702" y="11104"/>
                  </a:lnTo>
                  <a:lnTo>
                    <a:pt x="702" y="11104"/>
                  </a:lnTo>
                  <a:lnTo>
                    <a:pt x="615" y="11038"/>
                  </a:lnTo>
                  <a:lnTo>
                    <a:pt x="527" y="10972"/>
                  </a:lnTo>
                  <a:lnTo>
                    <a:pt x="373" y="10774"/>
                  </a:lnTo>
                  <a:lnTo>
                    <a:pt x="242" y="10555"/>
                  </a:lnTo>
                  <a:lnTo>
                    <a:pt x="154" y="10314"/>
                  </a:lnTo>
                  <a:lnTo>
                    <a:pt x="66" y="10072"/>
                  </a:lnTo>
                  <a:lnTo>
                    <a:pt x="22" y="9809"/>
                  </a:lnTo>
                  <a:lnTo>
                    <a:pt x="0" y="9546"/>
                  </a:lnTo>
                  <a:lnTo>
                    <a:pt x="0" y="9304"/>
                  </a:lnTo>
                  <a:lnTo>
                    <a:pt x="0" y="9304"/>
                  </a:lnTo>
                  <a:lnTo>
                    <a:pt x="22" y="9085"/>
                  </a:lnTo>
                  <a:lnTo>
                    <a:pt x="88" y="8844"/>
                  </a:lnTo>
                  <a:lnTo>
                    <a:pt x="176" y="8646"/>
                  </a:lnTo>
                  <a:lnTo>
                    <a:pt x="285" y="8427"/>
                  </a:lnTo>
                  <a:lnTo>
                    <a:pt x="417" y="8251"/>
                  </a:lnTo>
                  <a:lnTo>
                    <a:pt x="571" y="8076"/>
                  </a:lnTo>
                  <a:lnTo>
                    <a:pt x="746" y="7922"/>
                  </a:lnTo>
                  <a:lnTo>
                    <a:pt x="944" y="7812"/>
                  </a:lnTo>
                  <a:lnTo>
                    <a:pt x="944" y="7812"/>
                  </a:lnTo>
                  <a:lnTo>
                    <a:pt x="856" y="7549"/>
                  </a:lnTo>
                  <a:lnTo>
                    <a:pt x="790" y="7286"/>
                  </a:lnTo>
                  <a:lnTo>
                    <a:pt x="746" y="7000"/>
                  </a:lnTo>
                  <a:lnTo>
                    <a:pt x="746" y="6693"/>
                  </a:lnTo>
                  <a:lnTo>
                    <a:pt x="790" y="6408"/>
                  </a:lnTo>
                  <a:lnTo>
                    <a:pt x="856" y="6123"/>
                  </a:lnTo>
                  <a:lnTo>
                    <a:pt x="944" y="5837"/>
                  </a:lnTo>
                  <a:lnTo>
                    <a:pt x="1053" y="5596"/>
                  </a:lnTo>
                  <a:lnTo>
                    <a:pt x="1053" y="5596"/>
                  </a:lnTo>
                  <a:lnTo>
                    <a:pt x="1207" y="5399"/>
                  </a:lnTo>
                  <a:lnTo>
                    <a:pt x="1383" y="5201"/>
                  </a:lnTo>
                  <a:lnTo>
                    <a:pt x="1580" y="5026"/>
                  </a:lnTo>
                  <a:lnTo>
                    <a:pt x="1800" y="4872"/>
                  </a:lnTo>
                  <a:lnTo>
                    <a:pt x="2019" y="4762"/>
                  </a:lnTo>
                  <a:lnTo>
                    <a:pt x="2260" y="4674"/>
                  </a:lnTo>
                  <a:lnTo>
                    <a:pt x="2524" y="4609"/>
                  </a:lnTo>
                  <a:lnTo>
                    <a:pt x="2787" y="4587"/>
                  </a:lnTo>
                  <a:lnTo>
                    <a:pt x="2787" y="4587"/>
                  </a:lnTo>
                  <a:lnTo>
                    <a:pt x="2743" y="4301"/>
                  </a:lnTo>
                  <a:lnTo>
                    <a:pt x="2721" y="4016"/>
                  </a:lnTo>
                  <a:lnTo>
                    <a:pt x="2765" y="3709"/>
                  </a:lnTo>
                  <a:lnTo>
                    <a:pt x="2853" y="3424"/>
                  </a:lnTo>
                  <a:lnTo>
                    <a:pt x="2962" y="3160"/>
                  </a:lnTo>
                  <a:lnTo>
                    <a:pt x="3116" y="2897"/>
                  </a:lnTo>
                  <a:lnTo>
                    <a:pt x="3292" y="2656"/>
                  </a:lnTo>
                  <a:lnTo>
                    <a:pt x="3489" y="2458"/>
                  </a:lnTo>
                  <a:lnTo>
                    <a:pt x="3489" y="2458"/>
                  </a:lnTo>
                  <a:lnTo>
                    <a:pt x="3708" y="2261"/>
                  </a:lnTo>
                  <a:lnTo>
                    <a:pt x="3950" y="2129"/>
                  </a:lnTo>
                  <a:lnTo>
                    <a:pt x="4213" y="2019"/>
                  </a:lnTo>
                  <a:lnTo>
                    <a:pt x="4498" y="1932"/>
                  </a:lnTo>
                  <a:lnTo>
                    <a:pt x="4784" y="1888"/>
                  </a:lnTo>
                  <a:lnTo>
                    <a:pt x="5069" y="1888"/>
                  </a:lnTo>
                  <a:lnTo>
                    <a:pt x="5354" y="1932"/>
                  </a:lnTo>
                  <a:lnTo>
                    <a:pt x="5639" y="1997"/>
                  </a:lnTo>
                  <a:lnTo>
                    <a:pt x="5639" y="1997"/>
                  </a:lnTo>
                  <a:lnTo>
                    <a:pt x="5683" y="1866"/>
                  </a:lnTo>
                  <a:lnTo>
                    <a:pt x="5727" y="1712"/>
                  </a:lnTo>
                  <a:lnTo>
                    <a:pt x="5903" y="1449"/>
                  </a:lnTo>
                  <a:lnTo>
                    <a:pt x="6100" y="1208"/>
                  </a:lnTo>
                  <a:lnTo>
                    <a:pt x="6342" y="1010"/>
                  </a:lnTo>
                  <a:lnTo>
                    <a:pt x="6605" y="813"/>
                  </a:lnTo>
                  <a:lnTo>
                    <a:pt x="6868" y="681"/>
                  </a:lnTo>
                  <a:lnTo>
                    <a:pt x="7175" y="549"/>
                  </a:lnTo>
                  <a:lnTo>
                    <a:pt x="7461" y="483"/>
                  </a:lnTo>
                  <a:lnTo>
                    <a:pt x="7461" y="483"/>
                  </a:lnTo>
                  <a:lnTo>
                    <a:pt x="7768" y="462"/>
                  </a:lnTo>
                  <a:lnTo>
                    <a:pt x="8053" y="505"/>
                  </a:lnTo>
                  <a:lnTo>
                    <a:pt x="8338" y="571"/>
                  </a:lnTo>
                  <a:lnTo>
                    <a:pt x="8624" y="659"/>
                  </a:lnTo>
                  <a:lnTo>
                    <a:pt x="8887" y="813"/>
                  </a:lnTo>
                  <a:lnTo>
                    <a:pt x="9128" y="988"/>
                  </a:lnTo>
                  <a:lnTo>
                    <a:pt x="9348" y="1186"/>
                  </a:lnTo>
                  <a:lnTo>
                    <a:pt x="9523" y="1427"/>
                  </a:lnTo>
                  <a:lnTo>
                    <a:pt x="9523" y="1427"/>
                  </a:lnTo>
                  <a:lnTo>
                    <a:pt x="9611" y="1164"/>
                  </a:lnTo>
                  <a:lnTo>
                    <a:pt x="9721" y="944"/>
                  </a:lnTo>
                  <a:lnTo>
                    <a:pt x="9874" y="725"/>
                  </a:lnTo>
                  <a:lnTo>
                    <a:pt x="10050" y="549"/>
                  </a:lnTo>
                  <a:lnTo>
                    <a:pt x="10247" y="396"/>
                  </a:lnTo>
                  <a:lnTo>
                    <a:pt x="10467" y="286"/>
                  </a:lnTo>
                  <a:lnTo>
                    <a:pt x="10708" y="198"/>
                  </a:lnTo>
                  <a:lnTo>
                    <a:pt x="10993" y="154"/>
                  </a:lnTo>
                  <a:lnTo>
                    <a:pt x="10993" y="154"/>
                  </a:lnTo>
                  <a:lnTo>
                    <a:pt x="11257" y="132"/>
                  </a:lnTo>
                  <a:lnTo>
                    <a:pt x="11542" y="176"/>
                  </a:lnTo>
                  <a:lnTo>
                    <a:pt x="11805" y="242"/>
                  </a:lnTo>
                  <a:lnTo>
                    <a:pt x="12047" y="352"/>
                  </a:lnTo>
                  <a:lnTo>
                    <a:pt x="12288" y="505"/>
                  </a:lnTo>
                  <a:lnTo>
                    <a:pt x="12507" y="681"/>
                  </a:lnTo>
                  <a:lnTo>
                    <a:pt x="12683" y="900"/>
                  </a:lnTo>
                  <a:lnTo>
                    <a:pt x="12837" y="1142"/>
                  </a:lnTo>
                  <a:lnTo>
                    <a:pt x="12837" y="1142"/>
                  </a:lnTo>
                  <a:lnTo>
                    <a:pt x="12990" y="900"/>
                  </a:lnTo>
                  <a:lnTo>
                    <a:pt x="13188" y="681"/>
                  </a:lnTo>
                  <a:lnTo>
                    <a:pt x="13429" y="505"/>
                  </a:lnTo>
                  <a:lnTo>
                    <a:pt x="13692" y="330"/>
                  </a:lnTo>
                  <a:lnTo>
                    <a:pt x="13978" y="198"/>
                  </a:lnTo>
                  <a:lnTo>
                    <a:pt x="14285" y="88"/>
                  </a:lnTo>
                  <a:lnTo>
                    <a:pt x="14570" y="23"/>
                  </a:lnTo>
                  <a:lnTo>
                    <a:pt x="14855" y="1"/>
                  </a:lnTo>
                  <a:lnTo>
                    <a:pt x="14855" y="1"/>
                  </a:lnTo>
                  <a:lnTo>
                    <a:pt x="15119" y="1"/>
                  </a:lnTo>
                  <a:lnTo>
                    <a:pt x="15404" y="45"/>
                  </a:lnTo>
                  <a:lnTo>
                    <a:pt x="15667" y="132"/>
                  </a:lnTo>
                  <a:lnTo>
                    <a:pt x="15908" y="242"/>
                  </a:lnTo>
                  <a:lnTo>
                    <a:pt x="16150" y="396"/>
                  </a:lnTo>
                  <a:lnTo>
                    <a:pt x="16347" y="571"/>
                  </a:lnTo>
                  <a:lnTo>
                    <a:pt x="16545" y="769"/>
                  </a:lnTo>
                  <a:lnTo>
                    <a:pt x="16698" y="988"/>
                  </a:lnTo>
                  <a:lnTo>
                    <a:pt x="16698" y="988"/>
                  </a:lnTo>
                  <a:lnTo>
                    <a:pt x="16786" y="856"/>
                  </a:lnTo>
                  <a:lnTo>
                    <a:pt x="16896" y="725"/>
                  </a:lnTo>
                  <a:lnTo>
                    <a:pt x="17006" y="615"/>
                  </a:lnTo>
                  <a:lnTo>
                    <a:pt x="17137" y="527"/>
                  </a:lnTo>
                  <a:lnTo>
                    <a:pt x="17401" y="330"/>
                  </a:lnTo>
                  <a:lnTo>
                    <a:pt x="17708" y="198"/>
                  </a:lnTo>
                  <a:lnTo>
                    <a:pt x="18015" y="110"/>
                  </a:lnTo>
                  <a:lnTo>
                    <a:pt x="18190" y="88"/>
                  </a:lnTo>
                  <a:lnTo>
                    <a:pt x="18344" y="67"/>
                  </a:lnTo>
                  <a:lnTo>
                    <a:pt x="18498" y="88"/>
                  </a:lnTo>
                  <a:lnTo>
                    <a:pt x="18651" y="88"/>
                  </a:lnTo>
                  <a:lnTo>
                    <a:pt x="18805" y="132"/>
                  </a:lnTo>
                  <a:lnTo>
                    <a:pt x="18958" y="176"/>
                  </a:lnTo>
                  <a:lnTo>
                    <a:pt x="18958" y="176"/>
                  </a:lnTo>
                  <a:lnTo>
                    <a:pt x="19090" y="264"/>
                  </a:lnTo>
                  <a:lnTo>
                    <a:pt x="19222" y="330"/>
                  </a:lnTo>
                  <a:lnTo>
                    <a:pt x="19353" y="418"/>
                  </a:lnTo>
                  <a:lnTo>
                    <a:pt x="19463" y="527"/>
                  </a:lnTo>
                  <a:lnTo>
                    <a:pt x="19573" y="637"/>
                  </a:lnTo>
                  <a:lnTo>
                    <a:pt x="19661" y="769"/>
                  </a:lnTo>
                  <a:lnTo>
                    <a:pt x="19836" y="1032"/>
                  </a:lnTo>
                  <a:lnTo>
                    <a:pt x="19946" y="1317"/>
                  </a:lnTo>
                  <a:lnTo>
                    <a:pt x="19990" y="1471"/>
                  </a:lnTo>
                  <a:lnTo>
                    <a:pt x="20012" y="1624"/>
                  </a:lnTo>
                  <a:lnTo>
                    <a:pt x="20034" y="1778"/>
                  </a:lnTo>
                  <a:lnTo>
                    <a:pt x="20034" y="1932"/>
                  </a:lnTo>
                  <a:lnTo>
                    <a:pt x="20012" y="2085"/>
                  </a:lnTo>
                  <a:lnTo>
                    <a:pt x="19990" y="2239"/>
                  </a:lnTo>
                  <a:lnTo>
                    <a:pt x="19990" y="2239"/>
                  </a:lnTo>
                  <a:lnTo>
                    <a:pt x="20275" y="2063"/>
                  </a:lnTo>
                  <a:lnTo>
                    <a:pt x="20582" y="1932"/>
                  </a:lnTo>
                  <a:lnTo>
                    <a:pt x="20911" y="1844"/>
                  </a:lnTo>
                  <a:lnTo>
                    <a:pt x="21240" y="1800"/>
                  </a:lnTo>
                  <a:lnTo>
                    <a:pt x="21592" y="1800"/>
                  </a:lnTo>
                  <a:lnTo>
                    <a:pt x="21921" y="1844"/>
                  </a:lnTo>
                  <a:lnTo>
                    <a:pt x="22074" y="1888"/>
                  </a:lnTo>
                  <a:lnTo>
                    <a:pt x="22250" y="1954"/>
                  </a:lnTo>
                  <a:lnTo>
                    <a:pt x="22381" y="2019"/>
                  </a:lnTo>
                  <a:lnTo>
                    <a:pt x="22535" y="2107"/>
                  </a:lnTo>
                  <a:lnTo>
                    <a:pt x="22535" y="2107"/>
                  </a:lnTo>
                  <a:lnTo>
                    <a:pt x="22667" y="2195"/>
                  </a:lnTo>
                  <a:lnTo>
                    <a:pt x="22798" y="2305"/>
                  </a:lnTo>
                  <a:lnTo>
                    <a:pt x="23040" y="2546"/>
                  </a:lnTo>
                  <a:lnTo>
                    <a:pt x="23237" y="2809"/>
                  </a:lnTo>
                  <a:lnTo>
                    <a:pt x="23391" y="3117"/>
                  </a:lnTo>
                  <a:lnTo>
                    <a:pt x="23500" y="3424"/>
                  </a:lnTo>
                  <a:lnTo>
                    <a:pt x="23566" y="3753"/>
                  </a:lnTo>
                  <a:lnTo>
                    <a:pt x="23588" y="4082"/>
                  </a:lnTo>
                  <a:lnTo>
                    <a:pt x="23566" y="4258"/>
                  </a:lnTo>
                  <a:lnTo>
                    <a:pt x="23544" y="4433"/>
                  </a:lnTo>
                  <a:lnTo>
                    <a:pt x="23544" y="4433"/>
                  </a:lnTo>
                  <a:lnTo>
                    <a:pt x="23830" y="4411"/>
                  </a:lnTo>
                  <a:lnTo>
                    <a:pt x="24115" y="4433"/>
                  </a:lnTo>
                  <a:lnTo>
                    <a:pt x="24422" y="4477"/>
                  </a:lnTo>
                  <a:lnTo>
                    <a:pt x="24685" y="4587"/>
                  </a:lnTo>
                  <a:lnTo>
                    <a:pt x="24971" y="4718"/>
                  </a:lnTo>
                  <a:lnTo>
                    <a:pt x="25212" y="4894"/>
                  </a:lnTo>
                  <a:lnTo>
                    <a:pt x="25431" y="5091"/>
                  </a:lnTo>
                  <a:lnTo>
                    <a:pt x="25607" y="5311"/>
                  </a:lnTo>
                  <a:lnTo>
                    <a:pt x="25607" y="5311"/>
                  </a:lnTo>
                  <a:lnTo>
                    <a:pt x="25761" y="5552"/>
                  </a:lnTo>
                  <a:lnTo>
                    <a:pt x="25892" y="5815"/>
                  </a:lnTo>
                  <a:lnTo>
                    <a:pt x="25958" y="6079"/>
                  </a:lnTo>
                  <a:lnTo>
                    <a:pt x="26002" y="6364"/>
                  </a:lnTo>
                  <a:lnTo>
                    <a:pt x="26002" y="6649"/>
                  </a:lnTo>
                  <a:lnTo>
                    <a:pt x="25980" y="6935"/>
                  </a:lnTo>
                  <a:lnTo>
                    <a:pt x="25914" y="7220"/>
                  </a:lnTo>
                  <a:lnTo>
                    <a:pt x="25804" y="7483"/>
                  </a:lnTo>
                  <a:lnTo>
                    <a:pt x="25804" y="7483"/>
                  </a:lnTo>
                  <a:lnTo>
                    <a:pt x="26068" y="7637"/>
                  </a:lnTo>
                  <a:lnTo>
                    <a:pt x="26309" y="7790"/>
                  </a:lnTo>
                  <a:lnTo>
                    <a:pt x="26529" y="8010"/>
                  </a:lnTo>
                  <a:lnTo>
                    <a:pt x="26726" y="8229"/>
                  </a:lnTo>
                  <a:lnTo>
                    <a:pt x="26902" y="8492"/>
                  </a:lnTo>
                  <a:lnTo>
                    <a:pt x="27033" y="8756"/>
                  </a:lnTo>
                  <a:lnTo>
                    <a:pt x="27121" y="9019"/>
                  </a:lnTo>
                  <a:lnTo>
                    <a:pt x="27187" y="9326"/>
                  </a:lnTo>
                  <a:lnTo>
                    <a:pt x="27187" y="9326"/>
                  </a:lnTo>
                  <a:lnTo>
                    <a:pt x="27187" y="9612"/>
                  </a:lnTo>
                  <a:lnTo>
                    <a:pt x="27143" y="9897"/>
                  </a:lnTo>
                  <a:lnTo>
                    <a:pt x="27077" y="10160"/>
                  </a:lnTo>
                  <a:lnTo>
                    <a:pt x="26967" y="10445"/>
                  </a:lnTo>
                  <a:lnTo>
                    <a:pt x="26814" y="10687"/>
                  </a:lnTo>
                  <a:lnTo>
                    <a:pt x="26638" y="10928"/>
                  </a:lnTo>
                  <a:lnTo>
                    <a:pt x="26441" y="11126"/>
                  </a:lnTo>
                  <a:lnTo>
                    <a:pt x="26221" y="11301"/>
                  </a:lnTo>
                  <a:lnTo>
                    <a:pt x="26221" y="11301"/>
                  </a:lnTo>
                  <a:lnTo>
                    <a:pt x="26375" y="11411"/>
                  </a:lnTo>
                  <a:lnTo>
                    <a:pt x="26529" y="11564"/>
                  </a:lnTo>
                  <a:lnTo>
                    <a:pt x="26660" y="11740"/>
                  </a:lnTo>
                  <a:lnTo>
                    <a:pt x="26748" y="11915"/>
                  </a:lnTo>
                  <a:lnTo>
                    <a:pt x="26836" y="12113"/>
                  </a:lnTo>
                  <a:lnTo>
                    <a:pt x="26902" y="12332"/>
                  </a:lnTo>
                  <a:lnTo>
                    <a:pt x="26924" y="12530"/>
                  </a:lnTo>
                  <a:lnTo>
                    <a:pt x="26924" y="12727"/>
                  </a:lnTo>
                  <a:lnTo>
                    <a:pt x="26924" y="12727"/>
                  </a:lnTo>
                  <a:lnTo>
                    <a:pt x="26902" y="12969"/>
                  </a:lnTo>
                  <a:lnTo>
                    <a:pt x="26836" y="13210"/>
                  </a:lnTo>
                  <a:lnTo>
                    <a:pt x="26748" y="13429"/>
                  </a:lnTo>
                  <a:lnTo>
                    <a:pt x="26638" y="13649"/>
                  </a:lnTo>
                  <a:lnTo>
                    <a:pt x="26507" y="13846"/>
                  </a:lnTo>
                  <a:lnTo>
                    <a:pt x="26353" y="14044"/>
                  </a:lnTo>
                  <a:lnTo>
                    <a:pt x="26046" y="14439"/>
                  </a:lnTo>
                  <a:lnTo>
                    <a:pt x="26046" y="14439"/>
                  </a:lnTo>
                  <a:lnTo>
                    <a:pt x="26177" y="14614"/>
                  </a:lnTo>
                  <a:lnTo>
                    <a:pt x="26265" y="14834"/>
                  </a:lnTo>
                  <a:lnTo>
                    <a:pt x="26309" y="15053"/>
                  </a:lnTo>
                  <a:lnTo>
                    <a:pt x="26309" y="15295"/>
                  </a:lnTo>
                  <a:lnTo>
                    <a:pt x="26287" y="15536"/>
                  </a:lnTo>
                  <a:lnTo>
                    <a:pt x="26243" y="15777"/>
                  </a:lnTo>
                  <a:lnTo>
                    <a:pt x="26199" y="15997"/>
                  </a:lnTo>
                  <a:lnTo>
                    <a:pt x="26112" y="16216"/>
                  </a:lnTo>
                  <a:lnTo>
                    <a:pt x="26112" y="16216"/>
                  </a:lnTo>
                  <a:lnTo>
                    <a:pt x="26002" y="16436"/>
                  </a:lnTo>
                  <a:lnTo>
                    <a:pt x="25892" y="16611"/>
                  </a:lnTo>
                  <a:lnTo>
                    <a:pt x="25739" y="16787"/>
                  </a:lnTo>
                  <a:lnTo>
                    <a:pt x="25563" y="16918"/>
                  </a:lnTo>
                  <a:lnTo>
                    <a:pt x="25366" y="17050"/>
                  </a:lnTo>
                  <a:lnTo>
                    <a:pt x="25168" y="17138"/>
                  </a:lnTo>
                  <a:lnTo>
                    <a:pt x="24949" y="17204"/>
                  </a:lnTo>
                  <a:lnTo>
                    <a:pt x="24729" y="17247"/>
                  </a:lnTo>
                  <a:lnTo>
                    <a:pt x="24729" y="17247"/>
                  </a:lnTo>
                  <a:lnTo>
                    <a:pt x="24685" y="17533"/>
                  </a:lnTo>
                  <a:lnTo>
                    <a:pt x="24598" y="17818"/>
                  </a:lnTo>
                  <a:lnTo>
                    <a:pt x="24466" y="18103"/>
                  </a:lnTo>
                  <a:lnTo>
                    <a:pt x="24290" y="18388"/>
                  </a:lnTo>
                  <a:lnTo>
                    <a:pt x="24071" y="18630"/>
                  </a:lnTo>
                  <a:lnTo>
                    <a:pt x="23852" y="18849"/>
                  </a:lnTo>
                  <a:lnTo>
                    <a:pt x="23610" y="19025"/>
                  </a:lnTo>
                  <a:lnTo>
                    <a:pt x="23347" y="19156"/>
                  </a:lnTo>
                  <a:lnTo>
                    <a:pt x="23347" y="19156"/>
                  </a:lnTo>
                  <a:lnTo>
                    <a:pt x="23084" y="19244"/>
                  </a:lnTo>
                  <a:lnTo>
                    <a:pt x="22798" y="19288"/>
                  </a:lnTo>
                  <a:lnTo>
                    <a:pt x="22513" y="19310"/>
                  </a:lnTo>
                  <a:lnTo>
                    <a:pt x="22250" y="19288"/>
                  </a:lnTo>
                  <a:lnTo>
                    <a:pt x="21965" y="19222"/>
                  </a:lnTo>
                  <a:lnTo>
                    <a:pt x="21701" y="19113"/>
                  </a:lnTo>
                  <a:lnTo>
                    <a:pt x="21460" y="18981"/>
                  </a:lnTo>
                  <a:lnTo>
                    <a:pt x="21240" y="18805"/>
                  </a:lnTo>
                  <a:lnTo>
                    <a:pt x="21240" y="18805"/>
                  </a:lnTo>
                  <a:lnTo>
                    <a:pt x="21153" y="18981"/>
                  </a:lnTo>
                  <a:lnTo>
                    <a:pt x="21043" y="19156"/>
                  </a:lnTo>
                  <a:lnTo>
                    <a:pt x="20889" y="19310"/>
                  </a:lnTo>
                  <a:lnTo>
                    <a:pt x="20714" y="19442"/>
                  </a:lnTo>
                  <a:lnTo>
                    <a:pt x="20516" y="19551"/>
                  </a:lnTo>
                  <a:lnTo>
                    <a:pt x="20319" y="19639"/>
                  </a:lnTo>
                  <a:lnTo>
                    <a:pt x="20099" y="19705"/>
                  </a:lnTo>
                  <a:lnTo>
                    <a:pt x="19902" y="19727"/>
                  </a:lnTo>
                  <a:lnTo>
                    <a:pt x="19902" y="19727"/>
                  </a:lnTo>
                  <a:lnTo>
                    <a:pt x="19704" y="19727"/>
                  </a:lnTo>
                  <a:lnTo>
                    <a:pt x="19507" y="19705"/>
                  </a:lnTo>
                  <a:lnTo>
                    <a:pt x="19310" y="19639"/>
                  </a:lnTo>
                  <a:lnTo>
                    <a:pt x="19134" y="19551"/>
                  </a:lnTo>
                  <a:lnTo>
                    <a:pt x="18958" y="19442"/>
                  </a:lnTo>
                  <a:lnTo>
                    <a:pt x="18805" y="19310"/>
                  </a:lnTo>
                  <a:lnTo>
                    <a:pt x="18673" y="19156"/>
                  </a:lnTo>
                  <a:lnTo>
                    <a:pt x="18585" y="18981"/>
                  </a:lnTo>
                  <a:lnTo>
                    <a:pt x="18585" y="18981"/>
                  </a:lnTo>
                  <a:lnTo>
                    <a:pt x="18498" y="19135"/>
                  </a:lnTo>
                  <a:lnTo>
                    <a:pt x="18366" y="19266"/>
                  </a:lnTo>
                  <a:lnTo>
                    <a:pt x="18234" y="19376"/>
                  </a:lnTo>
                  <a:lnTo>
                    <a:pt x="18059" y="19464"/>
                  </a:lnTo>
                  <a:lnTo>
                    <a:pt x="17883" y="19529"/>
                  </a:lnTo>
                  <a:lnTo>
                    <a:pt x="17708" y="19573"/>
                  </a:lnTo>
                  <a:lnTo>
                    <a:pt x="17532" y="19617"/>
                  </a:lnTo>
                  <a:lnTo>
                    <a:pt x="17335" y="19639"/>
                  </a:lnTo>
                  <a:lnTo>
                    <a:pt x="17335" y="19639"/>
                  </a:lnTo>
                  <a:lnTo>
                    <a:pt x="17181" y="19617"/>
                  </a:lnTo>
                  <a:lnTo>
                    <a:pt x="17006" y="19595"/>
                  </a:lnTo>
                  <a:lnTo>
                    <a:pt x="16830" y="19529"/>
                  </a:lnTo>
                  <a:lnTo>
                    <a:pt x="16676" y="19464"/>
                  </a:lnTo>
                  <a:lnTo>
                    <a:pt x="16545" y="19354"/>
                  </a:lnTo>
                  <a:lnTo>
                    <a:pt x="16413" y="19244"/>
                  </a:lnTo>
                  <a:lnTo>
                    <a:pt x="16303" y="19113"/>
                  </a:lnTo>
                  <a:lnTo>
                    <a:pt x="16216" y="18981"/>
                  </a:lnTo>
                  <a:lnTo>
                    <a:pt x="16216" y="18981"/>
                  </a:lnTo>
                  <a:lnTo>
                    <a:pt x="16040" y="19178"/>
                  </a:lnTo>
                  <a:lnTo>
                    <a:pt x="15865" y="19354"/>
                  </a:lnTo>
                  <a:lnTo>
                    <a:pt x="15645" y="19486"/>
                  </a:lnTo>
                  <a:lnTo>
                    <a:pt x="15426" y="19617"/>
                  </a:lnTo>
                  <a:lnTo>
                    <a:pt x="15184" y="19705"/>
                  </a:lnTo>
                  <a:lnTo>
                    <a:pt x="14943" y="19793"/>
                  </a:lnTo>
                  <a:lnTo>
                    <a:pt x="14680" y="19837"/>
                  </a:lnTo>
                  <a:lnTo>
                    <a:pt x="14438" y="19881"/>
                  </a:lnTo>
                  <a:lnTo>
                    <a:pt x="14438" y="19881"/>
                  </a:lnTo>
                  <a:lnTo>
                    <a:pt x="14175" y="19902"/>
                  </a:lnTo>
                  <a:lnTo>
                    <a:pt x="13912" y="19902"/>
                  </a:lnTo>
                  <a:lnTo>
                    <a:pt x="13648" y="19859"/>
                  </a:lnTo>
                  <a:lnTo>
                    <a:pt x="13385" y="19793"/>
                  </a:lnTo>
                  <a:lnTo>
                    <a:pt x="13144" y="19705"/>
                  </a:lnTo>
                  <a:lnTo>
                    <a:pt x="12902" y="19595"/>
                  </a:lnTo>
                  <a:lnTo>
                    <a:pt x="12683" y="19442"/>
                  </a:lnTo>
                  <a:lnTo>
                    <a:pt x="12463" y="19288"/>
                  </a:lnTo>
                  <a:lnTo>
                    <a:pt x="12463" y="19288"/>
                  </a:lnTo>
                  <a:lnTo>
                    <a:pt x="12288" y="19486"/>
                  </a:lnTo>
                  <a:lnTo>
                    <a:pt x="12090" y="19683"/>
                  </a:lnTo>
                  <a:lnTo>
                    <a:pt x="11871" y="19837"/>
                  </a:lnTo>
                  <a:lnTo>
                    <a:pt x="11652" y="19968"/>
                  </a:lnTo>
                  <a:lnTo>
                    <a:pt x="11410" y="20078"/>
                  </a:lnTo>
                  <a:lnTo>
                    <a:pt x="11147" y="20188"/>
                  </a:lnTo>
                  <a:lnTo>
                    <a:pt x="10906" y="20254"/>
                  </a:lnTo>
                  <a:lnTo>
                    <a:pt x="10620" y="20297"/>
                  </a:lnTo>
                  <a:lnTo>
                    <a:pt x="10620" y="20297"/>
                  </a:lnTo>
                  <a:lnTo>
                    <a:pt x="10357" y="20319"/>
                  </a:lnTo>
                  <a:lnTo>
                    <a:pt x="10072" y="20319"/>
                  </a:lnTo>
                  <a:lnTo>
                    <a:pt x="9808" y="20297"/>
                  </a:lnTo>
                  <a:lnTo>
                    <a:pt x="9545" y="20232"/>
                  </a:lnTo>
                  <a:lnTo>
                    <a:pt x="9282" y="20166"/>
                  </a:lnTo>
                  <a:lnTo>
                    <a:pt x="9019" y="20056"/>
                  </a:lnTo>
                  <a:lnTo>
                    <a:pt x="8777" y="19946"/>
                  </a:lnTo>
                  <a:lnTo>
                    <a:pt x="8536" y="19793"/>
                  </a:lnTo>
                  <a:lnTo>
                    <a:pt x="8536" y="19793"/>
                  </a:lnTo>
                  <a:lnTo>
                    <a:pt x="8470" y="19881"/>
                  </a:lnTo>
                  <a:lnTo>
                    <a:pt x="8360" y="19946"/>
                  </a:lnTo>
                  <a:lnTo>
                    <a:pt x="8163" y="20078"/>
                  </a:lnTo>
                  <a:lnTo>
                    <a:pt x="7921" y="20166"/>
                  </a:lnTo>
                  <a:lnTo>
                    <a:pt x="7658" y="20210"/>
                  </a:lnTo>
                  <a:lnTo>
                    <a:pt x="7417" y="20232"/>
                  </a:lnTo>
                  <a:lnTo>
                    <a:pt x="7153" y="20232"/>
                  </a:lnTo>
                  <a:lnTo>
                    <a:pt x="6890" y="20166"/>
                  </a:lnTo>
                  <a:lnTo>
                    <a:pt x="6671" y="20100"/>
                  </a:lnTo>
                  <a:lnTo>
                    <a:pt x="6671" y="20100"/>
                  </a:lnTo>
                  <a:lnTo>
                    <a:pt x="6473" y="19990"/>
                  </a:lnTo>
                  <a:lnTo>
                    <a:pt x="6276" y="19837"/>
                  </a:lnTo>
                  <a:lnTo>
                    <a:pt x="6122" y="19661"/>
                  </a:lnTo>
                  <a:lnTo>
                    <a:pt x="5991" y="19464"/>
                  </a:lnTo>
                  <a:lnTo>
                    <a:pt x="5903" y="19244"/>
                  </a:lnTo>
                  <a:lnTo>
                    <a:pt x="5837" y="19025"/>
                  </a:lnTo>
                  <a:lnTo>
                    <a:pt x="5793" y="18783"/>
                  </a:lnTo>
                  <a:lnTo>
                    <a:pt x="5815" y="18542"/>
                  </a:lnTo>
                  <a:lnTo>
                    <a:pt x="5815" y="18542"/>
                  </a:lnTo>
                  <a:lnTo>
                    <a:pt x="5617" y="18652"/>
                  </a:lnTo>
                  <a:lnTo>
                    <a:pt x="5398" y="18696"/>
                  </a:lnTo>
                  <a:lnTo>
                    <a:pt x="5157" y="18740"/>
                  </a:lnTo>
                  <a:lnTo>
                    <a:pt x="4915" y="18761"/>
                  </a:lnTo>
                  <a:lnTo>
                    <a:pt x="4674" y="18783"/>
                  </a:lnTo>
                  <a:lnTo>
                    <a:pt x="4433" y="18761"/>
                  </a:lnTo>
                  <a:lnTo>
                    <a:pt x="3994" y="18718"/>
                  </a:lnTo>
                  <a:lnTo>
                    <a:pt x="3994" y="18718"/>
                  </a:lnTo>
                  <a:lnTo>
                    <a:pt x="3774" y="18674"/>
                  </a:lnTo>
                  <a:lnTo>
                    <a:pt x="3555" y="18608"/>
                  </a:lnTo>
                  <a:lnTo>
                    <a:pt x="3357" y="18520"/>
                  </a:lnTo>
                  <a:lnTo>
                    <a:pt x="3182" y="18410"/>
                  </a:lnTo>
                  <a:lnTo>
                    <a:pt x="3006" y="18279"/>
                  </a:lnTo>
                  <a:lnTo>
                    <a:pt x="2853" y="18125"/>
                  </a:lnTo>
                  <a:lnTo>
                    <a:pt x="2743" y="17950"/>
                  </a:lnTo>
                  <a:lnTo>
                    <a:pt x="2633" y="17752"/>
                  </a:lnTo>
                  <a:lnTo>
                    <a:pt x="2633" y="17752"/>
                  </a:lnTo>
                  <a:lnTo>
                    <a:pt x="2567" y="17555"/>
                  </a:lnTo>
                  <a:lnTo>
                    <a:pt x="2546" y="17335"/>
                  </a:lnTo>
                  <a:lnTo>
                    <a:pt x="2546" y="17116"/>
                  </a:lnTo>
                  <a:lnTo>
                    <a:pt x="2589" y="16896"/>
                  </a:lnTo>
                  <a:lnTo>
                    <a:pt x="2655" y="16699"/>
                  </a:lnTo>
                  <a:lnTo>
                    <a:pt x="2765" y="16523"/>
                  </a:lnTo>
                  <a:lnTo>
                    <a:pt x="2897" y="16348"/>
                  </a:lnTo>
                  <a:lnTo>
                    <a:pt x="3072" y="16216"/>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0" name="Google Shape;5519;p48">
              <a:extLst>
                <a:ext uri="{FF2B5EF4-FFF2-40B4-BE49-F238E27FC236}">
                  <a16:creationId xmlns:a16="http://schemas.microsoft.com/office/drawing/2014/main" id="{6CC1D562-1066-348B-9556-CA8911B5AD4B}"/>
                </a:ext>
              </a:extLst>
            </p:cNvPr>
            <p:cNvSpPr/>
            <p:nvPr/>
          </p:nvSpPr>
          <p:spPr>
            <a:xfrm>
              <a:off x="7981175" y="2276600"/>
              <a:ext cx="679675" cy="508000"/>
            </a:xfrm>
            <a:custGeom>
              <a:avLst/>
              <a:gdLst/>
              <a:ahLst/>
              <a:cxnLst/>
              <a:rect l="l" t="t" r="r" b="b"/>
              <a:pathLst>
                <a:path w="27187" h="20320" fill="none" extrusionOk="0">
                  <a:moveTo>
                    <a:pt x="3379" y="16106"/>
                  </a:moveTo>
                  <a:lnTo>
                    <a:pt x="3379" y="16106"/>
                  </a:lnTo>
                  <a:lnTo>
                    <a:pt x="3182" y="16106"/>
                  </a:lnTo>
                  <a:lnTo>
                    <a:pt x="3006" y="16085"/>
                  </a:lnTo>
                  <a:lnTo>
                    <a:pt x="2809" y="16041"/>
                  </a:lnTo>
                  <a:lnTo>
                    <a:pt x="2633" y="15975"/>
                  </a:lnTo>
                  <a:lnTo>
                    <a:pt x="2458" y="15887"/>
                  </a:lnTo>
                  <a:lnTo>
                    <a:pt x="2304" y="15777"/>
                  </a:lnTo>
                  <a:lnTo>
                    <a:pt x="2151" y="15646"/>
                  </a:lnTo>
                  <a:lnTo>
                    <a:pt x="2019" y="15514"/>
                  </a:lnTo>
                  <a:lnTo>
                    <a:pt x="2019" y="15514"/>
                  </a:lnTo>
                  <a:lnTo>
                    <a:pt x="1909" y="15338"/>
                  </a:lnTo>
                  <a:lnTo>
                    <a:pt x="1821" y="15185"/>
                  </a:lnTo>
                  <a:lnTo>
                    <a:pt x="1756" y="14987"/>
                  </a:lnTo>
                  <a:lnTo>
                    <a:pt x="1690" y="14812"/>
                  </a:lnTo>
                  <a:lnTo>
                    <a:pt x="1668" y="14614"/>
                  </a:lnTo>
                  <a:lnTo>
                    <a:pt x="1668" y="14417"/>
                  </a:lnTo>
                  <a:lnTo>
                    <a:pt x="1690" y="14241"/>
                  </a:lnTo>
                  <a:lnTo>
                    <a:pt x="1712" y="14044"/>
                  </a:lnTo>
                  <a:lnTo>
                    <a:pt x="1712" y="14044"/>
                  </a:lnTo>
                  <a:lnTo>
                    <a:pt x="1492" y="13978"/>
                  </a:lnTo>
                  <a:lnTo>
                    <a:pt x="1273" y="13890"/>
                  </a:lnTo>
                  <a:lnTo>
                    <a:pt x="1032" y="13759"/>
                  </a:lnTo>
                  <a:lnTo>
                    <a:pt x="834" y="13627"/>
                  </a:lnTo>
                  <a:lnTo>
                    <a:pt x="637" y="13451"/>
                  </a:lnTo>
                  <a:lnTo>
                    <a:pt x="483" y="13254"/>
                  </a:lnTo>
                  <a:lnTo>
                    <a:pt x="351" y="13056"/>
                  </a:lnTo>
                  <a:lnTo>
                    <a:pt x="264" y="12837"/>
                  </a:lnTo>
                  <a:lnTo>
                    <a:pt x="264" y="12837"/>
                  </a:lnTo>
                  <a:lnTo>
                    <a:pt x="220" y="12596"/>
                  </a:lnTo>
                  <a:lnTo>
                    <a:pt x="198" y="12376"/>
                  </a:lnTo>
                  <a:lnTo>
                    <a:pt x="220" y="12135"/>
                  </a:lnTo>
                  <a:lnTo>
                    <a:pt x="264" y="11915"/>
                  </a:lnTo>
                  <a:lnTo>
                    <a:pt x="329" y="11696"/>
                  </a:lnTo>
                  <a:lnTo>
                    <a:pt x="439" y="11477"/>
                  </a:lnTo>
                  <a:lnTo>
                    <a:pt x="549" y="11279"/>
                  </a:lnTo>
                  <a:lnTo>
                    <a:pt x="702" y="11104"/>
                  </a:lnTo>
                  <a:lnTo>
                    <a:pt x="702" y="11104"/>
                  </a:lnTo>
                  <a:lnTo>
                    <a:pt x="615" y="11038"/>
                  </a:lnTo>
                  <a:lnTo>
                    <a:pt x="527" y="10972"/>
                  </a:lnTo>
                  <a:lnTo>
                    <a:pt x="373" y="10774"/>
                  </a:lnTo>
                  <a:lnTo>
                    <a:pt x="242" y="10555"/>
                  </a:lnTo>
                  <a:lnTo>
                    <a:pt x="154" y="10314"/>
                  </a:lnTo>
                  <a:lnTo>
                    <a:pt x="66" y="10072"/>
                  </a:lnTo>
                  <a:lnTo>
                    <a:pt x="22" y="9809"/>
                  </a:lnTo>
                  <a:lnTo>
                    <a:pt x="0" y="9546"/>
                  </a:lnTo>
                  <a:lnTo>
                    <a:pt x="0" y="9304"/>
                  </a:lnTo>
                  <a:lnTo>
                    <a:pt x="0" y="9304"/>
                  </a:lnTo>
                  <a:lnTo>
                    <a:pt x="22" y="9085"/>
                  </a:lnTo>
                  <a:lnTo>
                    <a:pt x="88" y="8844"/>
                  </a:lnTo>
                  <a:lnTo>
                    <a:pt x="176" y="8646"/>
                  </a:lnTo>
                  <a:lnTo>
                    <a:pt x="285" y="8427"/>
                  </a:lnTo>
                  <a:lnTo>
                    <a:pt x="417" y="8251"/>
                  </a:lnTo>
                  <a:lnTo>
                    <a:pt x="571" y="8076"/>
                  </a:lnTo>
                  <a:lnTo>
                    <a:pt x="746" y="7922"/>
                  </a:lnTo>
                  <a:lnTo>
                    <a:pt x="944" y="7812"/>
                  </a:lnTo>
                  <a:lnTo>
                    <a:pt x="944" y="7812"/>
                  </a:lnTo>
                  <a:lnTo>
                    <a:pt x="856" y="7549"/>
                  </a:lnTo>
                  <a:lnTo>
                    <a:pt x="790" y="7286"/>
                  </a:lnTo>
                  <a:lnTo>
                    <a:pt x="746" y="7000"/>
                  </a:lnTo>
                  <a:lnTo>
                    <a:pt x="746" y="6693"/>
                  </a:lnTo>
                  <a:lnTo>
                    <a:pt x="790" y="6408"/>
                  </a:lnTo>
                  <a:lnTo>
                    <a:pt x="856" y="6123"/>
                  </a:lnTo>
                  <a:lnTo>
                    <a:pt x="944" y="5837"/>
                  </a:lnTo>
                  <a:lnTo>
                    <a:pt x="1053" y="5596"/>
                  </a:lnTo>
                  <a:lnTo>
                    <a:pt x="1053" y="5596"/>
                  </a:lnTo>
                  <a:lnTo>
                    <a:pt x="1207" y="5399"/>
                  </a:lnTo>
                  <a:lnTo>
                    <a:pt x="1383" y="5201"/>
                  </a:lnTo>
                  <a:lnTo>
                    <a:pt x="1580" y="5026"/>
                  </a:lnTo>
                  <a:lnTo>
                    <a:pt x="1800" y="4872"/>
                  </a:lnTo>
                  <a:lnTo>
                    <a:pt x="2019" y="4762"/>
                  </a:lnTo>
                  <a:lnTo>
                    <a:pt x="2260" y="4674"/>
                  </a:lnTo>
                  <a:lnTo>
                    <a:pt x="2524" y="4609"/>
                  </a:lnTo>
                  <a:lnTo>
                    <a:pt x="2787" y="4587"/>
                  </a:lnTo>
                  <a:lnTo>
                    <a:pt x="2787" y="4587"/>
                  </a:lnTo>
                  <a:lnTo>
                    <a:pt x="2743" y="4301"/>
                  </a:lnTo>
                  <a:lnTo>
                    <a:pt x="2721" y="4016"/>
                  </a:lnTo>
                  <a:lnTo>
                    <a:pt x="2765" y="3709"/>
                  </a:lnTo>
                  <a:lnTo>
                    <a:pt x="2853" y="3424"/>
                  </a:lnTo>
                  <a:lnTo>
                    <a:pt x="2962" y="3160"/>
                  </a:lnTo>
                  <a:lnTo>
                    <a:pt x="3116" y="2897"/>
                  </a:lnTo>
                  <a:lnTo>
                    <a:pt x="3292" y="2656"/>
                  </a:lnTo>
                  <a:lnTo>
                    <a:pt x="3489" y="2458"/>
                  </a:lnTo>
                  <a:lnTo>
                    <a:pt x="3489" y="2458"/>
                  </a:lnTo>
                  <a:lnTo>
                    <a:pt x="3708" y="2261"/>
                  </a:lnTo>
                  <a:lnTo>
                    <a:pt x="3950" y="2129"/>
                  </a:lnTo>
                  <a:lnTo>
                    <a:pt x="4213" y="2019"/>
                  </a:lnTo>
                  <a:lnTo>
                    <a:pt x="4498" y="1932"/>
                  </a:lnTo>
                  <a:lnTo>
                    <a:pt x="4784" y="1888"/>
                  </a:lnTo>
                  <a:lnTo>
                    <a:pt x="5069" y="1888"/>
                  </a:lnTo>
                  <a:lnTo>
                    <a:pt x="5354" y="1932"/>
                  </a:lnTo>
                  <a:lnTo>
                    <a:pt x="5639" y="1997"/>
                  </a:lnTo>
                  <a:lnTo>
                    <a:pt x="5639" y="1997"/>
                  </a:lnTo>
                  <a:lnTo>
                    <a:pt x="5683" y="1866"/>
                  </a:lnTo>
                  <a:lnTo>
                    <a:pt x="5727" y="1712"/>
                  </a:lnTo>
                  <a:lnTo>
                    <a:pt x="5903" y="1449"/>
                  </a:lnTo>
                  <a:lnTo>
                    <a:pt x="6100" y="1208"/>
                  </a:lnTo>
                  <a:lnTo>
                    <a:pt x="6342" y="1010"/>
                  </a:lnTo>
                  <a:lnTo>
                    <a:pt x="6605" y="813"/>
                  </a:lnTo>
                  <a:lnTo>
                    <a:pt x="6868" y="681"/>
                  </a:lnTo>
                  <a:lnTo>
                    <a:pt x="7175" y="549"/>
                  </a:lnTo>
                  <a:lnTo>
                    <a:pt x="7461" y="483"/>
                  </a:lnTo>
                  <a:lnTo>
                    <a:pt x="7461" y="483"/>
                  </a:lnTo>
                  <a:lnTo>
                    <a:pt x="7768" y="462"/>
                  </a:lnTo>
                  <a:lnTo>
                    <a:pt x="8053" y="505"/>
                  </a:lnTo>
                  <a:lnTo>
                    <a:pt x="8338" y="571"/>
                  </a:lnTo>
                  <a:lnTo>
                    <a:pt x="8624" y="659"/>
                  </a:lnTo>
                  <a:lnTo>
                    <a:pt x="8887" y="813"/>
                  </a:lnTo>
                  <a:lnTo>
                    <a:pt x="9128" y="988"/>
                  </a:lnTo>
                  <a:lnTo>
                    <a:pt x="9348" y="1186"/>
                  </a:lnTo>
                  <a:lnTo>
                    <a:pt x="9523" y="1427"/>
                  </a:lnTo>
                  <a:lnTo>
                    <a:pt x="9523" y="1427"/>
                  </a:lnTo>
                  <a:lnTo>
                    <a:pt x="9611" y="1164"/>
                  </a:lnTo>
                  <a:lnTo>
                    <a:pt x="9721" y="944"/>
                  </a:lnTo>
                  <a:lnTo>
                    <a:pt x="9874" y="725"/>
                  </a:lnTo>
                  <a:lnTo>
                    <a:pt x="10050" y="549"/>
                  </a:lnTo>
                  <a:lnTo>
                    <a:pt x="10247" y="396"/>
                  </a:lnTo>
                  <a:lnTo>
                    <a:pt x="10467" y="286"/>
                  </a:lnTo>
                  <a:lnTo>
                    <a:pt x="10708" y="198"/>
                  </a:lnTo>
                  <a:lnTo>
                    <a:pt x="10993" y="154"/>
                  </a:lnTo>
                  <a:lnTo>
                    <a:pt x="10993" y="154"/>
                  </a:lnTo>
                  <a:lnTo>
                    <a:pt x="11257" y="132"/>
                  </a:lnTo>
                  <a:lnTo>
                    <a:pt x="11542" y="176"/>
                  </a:lnTo>
                  <a:lnTo>
                    <a:pt x="11805" y="242"/>
                  </a:lnTo>
                  <a:lnTo>
                    <a:pt x="12047" y="352"/>
                  </a:lnTo>
                  <a:lnTo>
                    <a:pt x="12288" y="505"/>
                  </a:lnTo>
                  <a:lnTo>
                    <a:pt x="12507" y="681"/>
                  </a:lnTo>
                  <a:lnTo>
                    <a:pt x="12683" y="900"/>
                  </a:lnTo>
                  <a:lnTo>
                    <a:pt x="12837" y="1142"/>
                  </a:lnTo>
                  <a:lnTo>
                    <a:pt x="12837" y="1142"/>
                  </a:lnTo>
                  <a:lnTo>
                    <a:pt x="12990" y="900"/>
                  </a:lnTo>
                  <a:lnTo>
                    <a:pt x="13188" y="681"/>
                  </a:lnTo>
                  <a:lnTo>
                    <a:pt x="13429" y="505"/>
                  </a:lnTo>
                  <a:lnTo>
                    <a:pt x="13692" y="330"/>
                  </a:lnTo>
                  <a:lnTo>
                    <a:pt x="13978" y="198"/>
                  </a:lnTo>
                  <a:lnTo>
                    <a:pt x="14285" y="88"/>
                  </a:lnTo>
                  <a:lnTo>
                    <a:pt x="14570" y="23"/>
                  </a:lnTo>
                  <a:lnTo>
                    <a:pt x="14855" y="1"/>
                  </a:lnTo>
                  <a:lnTo>
                    <a:pt x="14855" y="1"/>
                  </a:lnTo>
                  <a:lnTo>
                    <a:pt x="15119" y="1"/>
                  </a:lnTo>
                  <a:lnTo>
                    <a:pt x="15404" y="45"/>
                  </a:lnTo>
                  <a:lnTo>
                    <a:pt x="15667" y="132"/>
                  </a:lnTo>
                  <a:lnTo>
                    <a:pt x="15908" y="242"/>
                  </a:lnTo>
                  <a:lnTo>
                    <a:pt x="16150" y="396"/>
                  </a:lnTo>
                  <a:lnTo>
                    <a:pt x="16347" y="571"/>
                  </a:lnTo>
                  <a:lnTo>
                    <a:pt x="16545" y="769"/>
                  </a:lnTo>
                  <a:lnTo>
                    <a:pt x="16698" y="988"/>
                  </a:lnTo>
                  <a:lnTo>
                    <a:pt x="16698" y="988"/>
                  </a:lnTo>
                  <a:lnTo>
                    <a:pt x="16786" y="856"/>
                  </a:lnTo>
                  <a:lnTo>
                    <a:pt x="16896" y="725"/>
                  </a:lnTo>
                  <a:lnTo>
                    <a:pt x="17006" y="615"/>
                  </a:lnTo>
                  <a:lnTo>
                    <a:pt x="17137" y="527"/>
                  </a:lnTo>
                  <a:lnTo>
                    <a:pt x="17401" y="330"/>
                  </a:lnTo>
                  <a:lnTo>
                    <a:pt x="17708" y="198"/>
                  </a:lnTo>
                  <a:lnTo>
                    <a:pt x="18015" y="110"/>
                  </a:lnTo>
                  <a:lnTo>
                    <a:pt x="18190" y="88"/>
                  </a:lnTo>
                  <a:lnTo>
                    <a:pt x="18344" y="67"/>
                  </a:lnTo>
                  <a:lnTo>
                    <a:pt x="18498" y="88"/>
                  </a:lnTo>
                  <a:lnTo>
                    <a:pt x="18651" y="88"/>
                  </a:lnTo>
                  <a:lnTo>
                    <a:pt x="18805" y="132"/>
                  </a:lnTo>
                  <a:lnTo>
                    <a:pt x="18958" y="176"/>
                  </a:lnTo>
                  <a:lnTo>
                    <a:pt x="18958" y="176"/>
                  </a:lnTo>
                  <a:lnTo>
                    <a:pt x="19090" y="264"/>
                  </a:lnTo>
                  <a:lnTo>
                    <a:pt x="19222" y="330"/>
                  </a:lnTo>
                  <a:lnTo>
                    <a:pt x="19353" y="418"/>
                  </a:lnTo>
                  <a:lnTo>
                    <a:pt x="19463" y="527"/>
                  </a:lnTo>
                  <a:lnTo>
                    <a:pt x="19573" y="637"/>
                  </a:lnTo>
                  <a:lnTo>
                    <a:pt x="19661" y="769"/>
                  </a:lnTo>
                  <a:lnTo>
                    <a:pt x="19836" y="1032"/>
                  </a:lnTo>
                  <a:lnTo>
                    <a:pt x="19946" y="1317"/>
                  </a:lnTo>
                  <a:lnTo>
                    <a:pt x="19990" y="1471"/>
                  </a:lnTo>
                  <a:lnTo>
                    <a:pt x="20012" y="1624"/>
                  </a:lnTo>
                  <a:lnTo>
                    <a:pt x="20034" y="1778"/>
                  </a:lnTo>
                  <a:lnTo>
                    <a:pt x="20034" y="1932"/>
                  </a:lnTo>
                  <a:lnTo>
                    <a:pt x="20012" y="2085"/>
                  </a:lnTo>
                  <a:lnTo>
                    <a:pt x="19990" y="2239"/>
                  </a:lnTo>
                  <a:lnTo>
                    <a:pt x="19990" y="2239"/>
                  </a:lnTo>
                  <a:lnTo>
                    <a:pt x="20275" y="2063"/>
                  </a:lnTo>
                  <a:lnTo>
                    <a:pt x="20582" y="1932"/>
                  </a:lnTo>
                  <a:lnTo>
                    <a:pt x="20911" y="1844"/>
                  </a:lnTo>
                  <a:lnTo>
                    <a:pt x="21240" y="1800"/>
                  </a:lnTo>
                  <a:lnTo>
                    <a:pt x="21592" y="1800"/>
                  </a:lnTo>
                  <a:lnTo>
                    <a:pt x="21921" y="1844"/>
                  </a:lnTo>
                  <a:lnTo>
                    <a:pt x="22074" y="1888"/>
                  </a:lnTo>
                  <a:lnTo>
                    <a:pt x="22250" y="1954"/>
                  </a:lnTo>
                  <a:lnTo>
                    <a:pt x="22381" y="2019"/>
                  </a:lnTo>
                  <a:lnTo>
                    <a:pt x="22535" y="2107"/>
                  </a:lnTo>
                  <a:lnTo>
                    <a:pt x="22535" y="2107"/>
                  </a:lnTo>
                  <a:lnTo>
                    <a:pt x="22667" y="2195"/>
                  </a:lnTo>
                  <a:lnTo>
                    <a:pt x="22798" y="2305"/>
                  </a:lnTo>
                  <a:lnTo>
                    <a:pt x="23040" y="2546"/>
                  </a:lnTo>
                  <a:lnTo>
                    <a:pt x="23237" y="2809"/>
                  </a:lnTo>
                  <a:lnTo>
                    <a:pt x="23391" y="3117"/>
                  </a:lnTo>
                  <a:lnTo>
                    <a:pt x="23500" y="3424"/>
                  </a:lnTo>
                  <a:lnTo>
                    <a:pt x="23566" y="3753"/>
                  </a:lnTo>
                  <a:lnTo>
                    <a:pt x="23588" y="4082"/>
                  </a:lnTo>
                  <a:lnTo>
                    <a:pt x="23566" y="4258"/>
                  </a:lnTo>
                  <a:lnTo>
                    <a:pt x="23544" y="4433"/>
                  </a:lnTo>
                  <a:lnTo>
                    <a:pt x="23544" y="4433"/>
                  </a:lnTo>
                  <a:lnTo>
                    <a:pt x="23830" y="4411"/>
                  </a:lnTo>
                  <a:lnTo>
                    <a:pt x="24115" y="4433"/>
                  </a:lnTo>
                  <a:lnTo>
                    <a:pt x="24422" y="4477"/>
                  </a:lnTo>
                  <a:lnTo>
                    <a:pt x="24685" y="4587"/>
                  </a:lnTo>
                  <a:lnTo>
                    <a:pt x="24971" y="4718"/>
                  </a:lnTo>
                  <a:lnTo>
                    <a:pt x="25212" y="4894"/>
                  </a:lnTo>
                  <a:lnTo>
                    <a:pt x="25431" y="5091"/>
                  </a:lnTo>
                  <a:lnTo>
                    <a:pt x="25607" y="5311"/>
                  </a:lnTo>
                  <a:lnTo>
                    <a:pt x="25607" y="5311"/>
                  </a:lnTo>
                  <a:lnTo>
                    <a:pt x="25761" y="5552"/>
                  </a:lnTo>
                  <a:lnTo>
                    <a:pt x="25892" y="5815"/>
                  </a:lnTo>
                  <a:lnTo>
                    <a:pt x="25958" y="6079"/>
                  </a:lnTo>
                  <a:lnTo>
                    <a:pt x="26002" y="6364"/>
                  </a:lnTo>
                  <a:lnTo>
                    <a:pt x="26002" y="6649"/>
                  </a:lnTo>
                  <a:lnTo>
                    <a:pt x="25980" y="6935"/>
                  </a:lnTo>
                  <a:lnTo>
                    <a:pt x="25914" y="7220"/>
                  </a:lnTo>
                  <a:lnTo>
                    <a:pt x="25804" y="7483"/>
                  </a:lnTo>
                  <a:lnTo>
                    <a:pt x="25804" y="7483"/>
                  </a:lnTo>
                  <a:lnTo>
                    <a:pt x="26068" y="7637"/>
                  </a:lnTo>
                  <a:lnTo>
                    <a:pt x="26309" y="7790"/>
                  </a:lnTo>
                  <a:lnTo>
                    <a:pt x="26529" y="8010"/>
                  </a:lnTo>
                  <a:lnTo>
                    <a:pt x="26726" y="8229"/>
                  </a:lnTo>
                  <a:lnTo>
                    <a:pt x="26902" y="8492"/>
                  </a:lnTo>
                  <a:lnTo>
                    <a:pt x="27033" y="8756"/>
                  </a:lnTo>
                  <a:lnTo>
                    <a:pt x="27121" y="9019"/>
                  </a:lnTo>
                  <a:lnTo>
                    <a:pt x="27187" y="9326"/>
                  </a:lnTo>
                  <a:lnTo>
                    <a:pt x="27187" y="9326"/>
                  </a:lnTo>
                  <a:lnTo>
                    <a:pt x="27187" y="9612"/>
                  </a:lnTo>
                  <a:lnTo>
                    <a:pt x="27143" y="9897"/>
                  </a:lnTo>
                  <a:lnTo>
                    <a:pt x="27077" y="10160"/>
                  </a:lnTo>
                  <a:lnTo>
                    <a:pt x="26967" y="10445"/>
                  </a:lnTo>
                  <a:lnTo>
                    <a:pt x="26814" y="10687"/>
                  </a:lnTo>
                  <a:lnTo>
                    <a:pt x="26638" y="10928"/>
                  </a:lnTo>
                  <a:lnTo>
                    <a:pt x="26441" y="11126"/>
                  </a:lnTo>
                  <a:lnTo>
                    <a:pt x="26221" y="11301"/>
                  </a:lnTo>
                  <a:lnTo>
                    <a:pt x="26221" y="11301"/>
                  </a:lnTo>
                  <a:lnTo>
                    <a:pt x="26375" y="11411"/>
                  </a:lnTo>
                  <a:lnTo>
                    <a:pt x="26529" y="11564"/>
                  </a:lnTo>
                  <a:lnTo>
                    <a:pt x="26660" y="11740"/>
                  </a:lnTo>
                  <a:lnTo>
                    <a:pt x="26748" y="11915"/>
                  </a:lnTo>
                  <a:lnTo>
                    <a:pt x="26836" y="12113"/>
                  </a:lnTo>
                  <a:lnTo>
                    <a:pt x="26902" y="12332"/>
                  </a:lnTo>
                  <a:lnTo>
                    <a:pt x="26924" y="12530"/>
                  </a:lnTo>
                  <a:lnTo>
                    <a:pt x="26924" y="12727"/>
                  </a:lnTo>
                  <a:lnTo>
                    <a:pt x="26924" y="12727"/>
                  </a:lnTo>
                  <a:lnTo>
                    <a:pt x="26902" y="12969"/>
                  </a:lnTo>
                  <a:lnTo>
                    <a:pt x="26836" y="13210"/>
                  </a:lnTo>
                  <a:lnTo>
                    <a:pt x="26748" y="13429"/>
                  </a:lnTo>
                  <a:lnTo>
                    <a:pt x="26638" y="13649"/>
                  </a:lnTo>
                  <a:lnTo>
                    <a:pt x="26507" y="13846"/>
                  </a:lnTo>
                  <a:lnTo>
                    <a:pt x="26353" y="14044"/>
                  </a:lnTo>
                  <a:lnTo>
                    <a:pt x="26046" y="14439"/>
                  </a:lnTo>
                  <a:lnTo>
                    <a:pt x="26046" y="14439"/>
                  </a:lnTo>
                  <a:lnTo>
                    <a:pt x="26177" y="14614"/>
                  </a:lnTo>
                  <a:lnTo>
                    <a:pt x="26265" y="14834"/>
                  </a:lnTo>
                  <a:lnTo>
                    <a:pt x="26309" y="15053"/>
                  </a:lnTo>
                  <a:lnTo>
                    <a:pt x="26309" y="15295"/>
                  </a:lnTo>
                  <a:lnTo>
                    <a:pt x="26287" y="15536"/>
                  </a:lnTo>
                  <a:lnTo>
                    <a:pt x="26243" y="15777"/>
                  </a:lnTo>
                  <a:lnTo>
                    <a:pt x="26199" y="15997"/>
                  </a:lnTo>
                  <a:lnTo>
                    <a:pt x="26112" y="16216"/>
                  </a:lnTo>
                  <a:lnTo>
                    <a:pt x="26112" y="16216"/>
                  </a:lnTo>
                  <a:lnTo>
                    <a:pt x="26002" y="16436"/>
                  </a:lnTo>
                  <a:lnTo>
                    <a:pt x="25892" y="16611"/>
                  </a:lnTo>
                  <a:lnTo>
                    <a:pt x="25739" y="16787"/>
                  </a:lnTo>
                  <a:lnTo>
                    <a:pt x="25563" y="16918"/>
                  </a:lnTo>
                  <a:lnTo>
                    <a:pt x="25366" y="17050"/>
                  </a:lnTo>
                  <a:lnTo>
                    <a:pt x="25168" y="17138"/>
                  </a:lnTo>
                  <a:lnTo>
                    <a:pt x="24949" y="17204"/>
                  </a:lnTo>
                  <a:lnTo>
                    <a:pt x="24729" y="17247"/>
                  </a:lnTo>
                  <a:lnTo>
                    <a:pt x="24729" y="17247"/>
                  </a:lnTo>
                  <a:lnTo>
                    <a:pt x="24685" y="17533"/>
                  </a:lnTo>
                  <a:lnTo>
                    <a:pt x="24598" y="17818"/>
                  </a:lnTo>
                  <a:lnTo>
                    <a:pt x="24466" y="18103"/>
                  </a:lnTo>
                  <a:lnTo>
                    <a:pt x="24290" y="18388"/>
                  </a:lnTo>
                  <a:lnTo>
                    <a:pt x="24071" y="18630"/>
                  </a:lnTo>
                  <a:lnTo>
                    <a:pt x="23852" y="18849"/>
                  </a:lnTo>
                  <a:lnTo>
                    <a:pt x="23610" y="19025"/>
                  </a:lnTo>
                  <a:lnTo>
                    <a:pt x="23347" y="19156"/>
                  </a:lnTo>
                  <a:lnTo>
                    <a:pt x="23347" y="19156"/>
                  </a:lnTo>
                  <a:lnTo>
                    <a:pt x="23084" y="19244"/>
                  </a:lnTo>
                  <a:lnTo>
                    <a:pt x="22798" y="19288"/>
                  </a:lnTo>
                  <a:lnTo>
                    <a:pt x="22513" y="19310"/>
                  </a:lnTo>
                  <a:lnTo>
                    <a:pt x="22250" y="19288"/>
                  </a:lnTo>
                  <a:lnTo>
                    <a:pt x="21965" y="19222"/>
                  </a:lnTo>
                  <a:lnTo>
                    <a:pt x="21701" y="19113"/>
                  </a:lnTo>
                  <a:lnTo>
                    <a:pt x="21460" y="18981"/>
                  </a:lnTo>
                  <a:lnTo>
                    <a:pt x="21240" y="18805"/>
                  </a:lnTo>
                  <a:lnTo>
                    <a:pt x="21240" y="18805"/>
                  </a:lnTo>
                  <a:lnTo>
                    <a:pt x="21153" y="18981"/>
                  </a:lnTo>
                  <a:lnTo>
                    <a:pt x="21043" y="19156"/>
                  </a:lnTo>
                  <a:lnTo>
                    <a:pt x="20889" y="19310"/>
                  </a:lnTo>
                  <a:lnTo>
                    <a:pt x="20714" y="19442"/>
                  </a:lnTo>
                  <a:lnTo>
                    <a:pt x="20516" y="19551"/>
                  </a:lnTo>
                  <a:lnTo>
                    <a:pt x="20319" y="19639"/>
                  </a:lnTo>
                  <a:lnTo>
                    <a:pt x="20099" y="19705"/>
                  </a:lnTo>
                  <a:lnTo>
                    <a:pt x="19902" y="19727"/>
                  </a:lnTo>
                  <a:lnTo>
                    <a:pt x="19902" y="19727"/>
                  </a:lnTo>
                  <a:lnTo>
                    <a:pt x="19704" y="19727"/>
                  </a:lnTo>
                  <a:lnTo>
                    <a:pt x="19507" y="19705"/>
                  </a:lnTo>
                  <a:lnTo>
                    <a:pt x="19310" y="19639"/>
                  </a:lnTo>
                  <a:lnTo>
                    <a:pt x="19134" y="19551"/>
                  </a:lnTo>
                  <a:lnTo>
                    <a:pt x="18958" y="19442"/>
                  </a:lnTo>
                  <a:lnTo>
                    <a:pt x="18805" y="19310"/>
                  </a:lnTo>
                  <a:lnTo>
                    <a:pt x="18673" y="19156"/>
                  </a:lnTo>
                  <a:lnTo>
                    <a:pt x="18585" y="18981"/>
                  </a:lnTo>
                  <a:lnTo>
                    <a:pt x="18585" y="18981"/>
                  </a:lnTo>
                  <a:lnTo>
                    <a:pt x="18498" y="19135"/>
                  </a:lnTo>
                  <a:lnTo>
                    <a:pt x="18366" y="19266"/>
                  </a:lnTo>
                  <a:lnTo>
                    <a:pt x="18234" y="19376"/>
                  </a:lnTo>
                  <a:lnTo>
                    <a:pt x="18059" y="19464"/>
                  </a:lnTo>
                  <a:lnTo>
                    <a:pt x="17883" y="19529"/>
                  </a:lnTo>
                  <a:lnTo>
                    <a:pt x="17708" y="19573"/>
                  </a:lnTo>
                  <a:lnTo>
                    <a:pt x="17532" y="19617"/>
                  </a:lnTo>
                  <a:lnTo>
                    <a:pt x="17335" y="19639"/>
                  </a:lnTo>
                  <a:lnTo>
                    <a:pt x="17335" y="19639"/>
                  </a:lnTo>
                  <a:lnTo>
                    <a:pt x="17181" y="19617"/>
                  </a:lnTo>
                  <a:lnTo>
                    <a:pt x="17006" y="19595"/>
                  </a:lnTo>
                  <a:lnTo>
                    <a:pt x="16830" y="19529"/>
                  </a:lnTo>
                  <a:lnTo>
                    <a:pt x="16676" y="19464"/>
                  </a:lnTo>
                  <a:lnTo>
                    <a:pt x="16545" y="19354"/>
                  </a:lnTo>
                  <a:lnTo>
                    <a:pt x="16413" y="19244"/>
                  </a:lnTo>
                  <a:lnTo>
                    <a:pt x="16303" y="19113"/>
                  </a:lnTo>
                  <a:lnTo>
                    <a:pt x="16216" y="18981"/>
                  </a:lnTo>
                  <a:lnTo>
                    <a:pt x="16216" y="18981"/>
                  </a:lnTo>
                  <a:lnTo>
                    <a:pt x="16040" y="19178"/>
                  </a:lnTo>
                  <a:lnTo>
                    <a:pt x="15865" y="19354"/>
                  </a:lnTo>
                  <a:lnTo>
                    <a:pt x="15645" y="19486"/>
                  </a:lnTo>
                  <a:lnTo>
                    <a:pt x="15426" y="19617"/>
                  </a:lnTo>
                  <a:lnTo>
                    <a:pt x="15184" y="19705"/>
                  </a:lnTo>
                  <a:lnTo>
                    <a:pt x="14943" y="19793"/>
                  </a:lnTo>
                  <a:lnTo>
                    <a:pt x="14680" y="19837"/>
                  </a:lnTo>
                  <a:lnTo>
                    <a:pt x="14438" y="19881"/>
                  </a:lnTo>
                  <a:lnTo>
                    <a:pt x="14438" y="19881"/>
                  </a:lnTo>
                  <a:lnTo>
                    <a:pt x="14175" y="19902"/>
                  </a:lnTo>
                  <a:lnTo>
                    <a:pt x="13912" y="19902"/>
                  </a:lnTo>
                  <a:lnTo>
                    <a:pt x="13648" y="19859"/>
                  </a:lnTo>
                  <a:lnTo>
                    <a:pt x="13385" y="19793"/>
                  </a:lnTo>
                  <a:lnTo>
                    <a:pt x="13144" y="19705"/>
                  </a:lnTo>
                  <a:lnTo>
                    <a:pt x="12902" y="19595"/>
                  </a:lnTo>
                  <a:lnTo>
                    <a:pt x="12683" y="19442"/>
                  </a:lnTo>
                  <a:lnTo>
                    <a:pt x="12463" y="19288"/>
                  </a:lnTo>
                  <a:lnTo>
                    <a:pt x="12463" y="19288"/>
                  </a:lnTo>
                  <a:lnTo>
                    <a:pt x="12288" y="19486"/>
                  </a:lnTo>
                  <a:lnTo>
                    <a:pt x="12090" y="19683"/>
                  </a:lnTo>
                  <a:lnTo>
                    <a:pt x="11871" y="19837"/>
                  </a:lnTo>
                  <a:lnTo>
                    <a:pt x="11652" y="19968"/>
                  </a:lnTo>
                  <a:lnTo>
                    <a:pt x="11410" y="20078"/>
                  </a:lnTo>
                  <a:lnTo>
                    <a:pt x="11147" y="20188"/>
                  </a:lnTo>
                  <a:lnTo>
                    <a:pt x="10906" y="20254"/>
                  </a:lnTo>
                  <a:lnTo>
                    <a:pt x="10620" y="20297"/>
                  </a:lnTo>
                  <a:lnTo>
                    <a:pt x="10620" y="20297"/>
                  </a:lnTo>
                  <a:lnTo>
                    <a:pt x="10357" y="20319"/>
                  </a:lnTo>
                  <a:lnTo>
                    <a:pt x="10072" y="20319"/>
                  </a:lnTo>
                  <a:lnTo>
                    <a:pt x="9808" y="20297"/>
                  </a:lnTo>
                  <a:lnTo>
                    <a:pt x="9545" y="20232"/>
                  </a:lnTo>
                  <a:lnTo>
                    <a:pt x="9282" y="20166"/>
                  </a:lnTo>
                  <a:lnTo>
                    <a:pt x="9019" y="20056"/>
                  </a:lnTo>
                  <a:lnTo>
                    <a:pt x="8777" y="19946"/>
                  </a:lnTo>
                  <a:lnTo>
                    <a:pt x="8536" y="19793"/>
                  </a:lnTo>
                  <a:lnTo>
                    <a:pt x="8536" y="19793"/>
                  </a:lnTo>
                  <a:lnTo>
                    <a:pt x="8470" y="19881"/>
                  </a:lnTo>
                  <a:lnTo>
                    <a:pt x="8360" y="19946"/>
                  </a:lnTo>
                  <a:lnTo>
                    <a:pt x="8163" y="20078"/>
                  </a:lnTo>
                  <a:lnTo>
                    <a:pt x="7921" y="20166"/>
                  </a:lnTo>
                  <a:lnTo>
                    <a:pt x="7658" y="20210"/>
                  </a:lnTo>
                  <a:lnTo>
                    <a:pt x="7417" y="20232"/>
                  </a:lnTo>
                  <a:lnTo>
                    <a:pt x="7153" y="20232"/>
                  </a:lnTo>
                  <a:lnTo>
                    <a:pt x="6890" y="20166"/>
                  </a:lnTo>
                  <a:lnTo>
                    <a:pt x="6671" y="20100"/>
                  </a:lnTo>
                  <a:lnTo>
                    <a:pt x="6671" y="20100"/>
                  </a:lnTo>
                  <a:lnTo>
                    <a:pt x="6473" y="19990"/>
                  </a:lnTo>
                  <a:lnTo>
                    <a:pt x="6276" y="19837"/>
                  </a:lnTo>
                  <a:lnTo>
                    <a:pt x="6122" y="19661"/>
                  </a:lnTo>
                  <a:lnTo>
                    <a:pt x="5991" y="19464"/>
                  </a:lnTo>
                  <a:lnTo>
                    <a:pt x="5903" y="19244"/>
                  </a:lnTo>
                  <a:lnTo>
                    <a:pt x="5837" y="19025"/>
                  </a:lnTo>
                  <a:lnTo>
                    <a:pt x="5793" y="18783"/>
                  </a:lnTo>
                  <a:lnTo>
                    <a:pt x="5815" y="18542"/>
                  </a:lnTo>
                  <a:lnTo>
                    <a:pt x="5815" y="18542"/>
                  </a:lnTo>
                  <a:lnTo>
                    <a:pt x="5617" y="18652"/>
                  </a:lnTo>
                  <a:lnTo>
                    <a:pt x="5398" y="18696"/>
                  </a:lnTo>
                  <a:lnTo>
                    <a:pt x="5157" y="18740"/>
                  </a:lnTo>
                  <a:lnTo>
                    <a:pt x="4915" y="18761"/>
                  </a:lnTo>
                  <a:lnTo>
                    <a:pt x="4674" y="18783"/>
                  </a:lnTo>
                  <a:lnTo>
                    <a:pt x="4433" y="18761"/>
                  </a:lnTo>
                  <a:lnTo>
                    <a:pt x="3994" y="18718"/>
                  </a:lnTo>
                  <a:lnTo>
                    <a:pt x="3994" y="18718"/>
                  </a:lnTo>
                  <a:lnTo>
                    <a:pt x="3774" y="18674"/>
                  </a:lnTo>
                  <a:lnTo>
                    <a:pt x="3555" y="18608"/>
                  </a:lnTo>
                  <a:lnTo>
                    <a:pt x="3357" y="18520"/>
                  </a:lnTo>
                  <a:lnTo>
                    <a:pt x="3182" y="18410"/>
                  </a:lnTo>
                  <a:lnTo>
                    <a:pt x="3006" y="18279"/>
                  </a:lnTo>
                  <a:lnTo>
                    <a:pt x="2853" y="18125"/>
                  </a:lnTo>
                  <a:lnTo>
                    <a:pt x="2743" y="17950"/>
                  </a:lnTo>
                  <a:lnTo>
                    <a:pt x="2633" y="17752"/>
                  </a:lnTo>
                  <a:lnTo>
                    <a:pt x="2633" y="17752"/>
                  </a:lnTo>
                  <a:lnTo>
                    <a:pt x="2567" y="17555"/>
                  </a:lnTo>
                  <a:lnTo>
                    <a:pt x="2546" y="17335"/>
                  </a:lnTo>
                  <a:lnTo>
                    <a:pt x="2546" y="17116"/>
                  </a:lnTo>
                  <a:lnTo>
                    <a:pt x="2589" y="16896"/>
                  </a:lnTo>
                  <a:lnTo>
                    <a:pt x="2655" y="16699"/>
                  </a:lnTo>
                  <a:lnTo>
                    <a:pt x="2765" y="16523"/>
                  </a:lnTo>
                  <a:lnTo>
                    <a:pt x="2897" y="16348"/>
                  </a:lnTo>
                  <a:lnTo>
                    <a:pt x="3072" y="1621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1" name="Google Shape;5520;p48">
              <a:extLst>
                <a:ext uri="{FF2B5EF4-FFF2-40B4-BE49-F238E27FC236}">
                  <a16:creationId xmlns:a16="http://schemas.microsoft.com/office/drawing/2014/main" id="{AEE3F425-1E10-59F8-A7F2-428719D3DB2B}"/>
                </a:ext>
              </a:extLst>
            </p:cNvPr>
            <p:cNvSpPr/>
            <p:nvPr/>
          </p:nvSpPr>
          <p:spPr>
            <a:xfrm>
              <a:off x="8049200" y="2339700"/>
              <a:ext cx="561200" cy="385650"/>
            </a:xfrm>
            <a:custGeom>
              <a:avLst/>
              <a:gdLst/>
              <a:ahLst/>
              <a:cxnLst/>
              <a:rect l="l" t="t" r="r" b="b"/>
              <a:pathLst>
                <a:path w="22448" h="15426" extrusionOk="0">
                  <a:moveTo>
                    <a:pt x="2041" y="3862"/>
                  </a:moveTo>
                  <a:lnTo>
                    <a:pt x="2041" y="3862"/>
                  </a:lnTo>
                  <a:lnTo>
                    <a:pt x="1821" y="3906"/>
                  </a:lnTo>
                  <a:lnTo>
                    <a:pt x="1580" y="3972"/>
                  </a:lnTo>
                  <a:lnTo>
                    <a:pt x="1382" y="4059"/>
                  </a:lnTo>
                  <a:lnTo>
                    <a:pt x="1185" y="4169"/>
                  </a:lnTo>
                  <a:lnTo>
                    <a:pt x="1009" y="4323"/>
                  </a:lnTo>
                  <a:lnTo>
                    <a:pt x="856" y="4498"/>
                  </a:lnTo>
                  <a:lnTo>
                    <a:pt x="724" y="4674"/>
                  </a:lnTo>
                  <a:lnTo>
                    <a:pt x="614" y="4893"/>
                  </a:lnTo>
                  <a:lnTo>
                    <a:pt x="614" y="4893"/>
                  </a:lnTo>
                  <a:lnTo>
                    <a:pt x="549" y="5113"/>
                  </a:lnTo>
                  <a:lnTo>
                    <a:pt x="505" y="5332"/>
                  </a:lnTo>
                  <a:lnTo>
                    <a:pt x="483" y="5573"/>
                  </a:lnTo>
                  <a:lnTo>
                    <a:pt x="505" y="5793"/>
                  </a:lnTo>
                  <a:lnTo>
                    <a:pt x="571" y="6012"/>
                  </a:lnTo>
                  <a:lnTo>
                    <a:pt x="658" y="6232"/>
                  </a:lnTo>
                  <a:lnTo>
                    <a:pt x="768" y="6429"/>
                  </a:lnTo>
                  <a:lnTo>
                    <a:pt x="900" y="6627"/>
                  </a:lnTo>
                  <a:lnTo>
                    <a:pt x="900" y="6627"/>
                  </a:lnTo>
                  <a:lnTo>
                    <a:pt x="746" y="6693"/>
                  </a:lnTo>
                  <a:lnTo>
                    <a:pt x="571" y="6802"/>
                  </a:lnTo>
                  <a:lnTo>
                    <a:pt x="417" y="6934"/>
                  </a:lnTo>
                  <a:lnTo>
                    <a:pt x="285" y="7066"/>
                  </a:lnTo>
                  <a:lnTo>
                    <a:pt x="176" y="7219"/>
                  </a:lnTo>
                  <a:lnTo>
                    <a:pt x="88" y="7395"/>
                  </a:lnTo>
                  <a:lnTo>
                    <a:pt x="22" y="7570"/>
                  </a:lnTo>
                  <a:lnTo>
                    <a:pt x="0" y="7724"/>
                  </a:lnTo>
                  <a:lnTo>
                    <a:pt x="0" y="7724"/>
                  </a:lnTo>
                  <a:lnTo>
                    <a:pt x="22" y="7899"/>
                  </a:lnTo>
                  <a:lnTo>
                    <a:pt x="66" y="8075"/>
                  </a:lnTo>
                  <a:lnTo>
                    <a:pt x="132" y="8229"/>
                  </a:lnTo>
                  <a:lnTo>
                    <a:pt x="220" y="8360"/>
                  </a:lnTo>
                  <a:lnTo>
                    <a:pt x="329" y="8492"/>
                  </a:lnTo>
                  <a:lnTo>
                    <a:pt x="461" y="8623"/>
                  </a:lnTo>
                  <a:lnTo>
                    <a:pt x="593" y="8711"/>
                  </a:lnTo>
                  <a:lnTo>
                    <a:pt x="746" y="8777"/>
                  </a:lnTo>
                  <a:lnTo>
                    <a:pt x="746" y="8777"/>
                  </a:lnTo>
                  <a:lnTo>
                    <a:pt x="593" y="8931"/>
                  </a:lnTo>
                  <a:lnTo>
                    <a:pt x="461" y="9084"/>
                  </a:lnTo>
                  <a:lnTo>
                    <a:pt x="329" y="9260"/>
                  </a:lnTo>
                  <a:lnTo>
                    <a:pt x="241" y="9457"/>
                  </a:lnTo>
                  <a:lnTo>
                    <a:pt x="176" y="9633"/>
                  </a:lnTo>
                  <a:lnTo>
                    <a:pt x="132" y="9830"/>
                  </a:lnTo>
                  <a:lnTo>
                    <a:pt x="132" y="10050"/>
                  </a:lnTo>
                  <a:lnTo>
                    <a:pt x="154" y="10247"/>
                  </a:lnTo>
                  <a:lnTo>
                    <a:pt x="154" y="10247"/>
                  </a:lnTo>
                  <a:lnTo>
                    <a:pt x="220" y="10467"/>
                  </a:lnTo>
                  <a:lnTo>
                    <a:pt x="307" y="10664"/>
                  </a:lnTo>
                  <a:lnTo>
                    <a:pt x="417" y="10840"/>
                  </a:lnTo>
                  <a:lnTo>
                    <a:pt x="549" y="11015"/>
                  </a:lnTo>
                  <a:lnTo>
                    <a:pt x="702" y="11169"/>
                  </a:lnTo>
                  <a:lnTo>
                    <a:pt x="856" y="11300"/>
                  </a:lnTo>
                  <a:lnTo>
                    <a:pt x="1053" y="11410"/>
                  </a:lnTo>
                  <a:lnTo>
                    <a:pt x="1251" y="11498"/>
                  </a:lnTo>
                  <a:lnTo>
                    <a:pt x="1251" y="11498"/>
                  </a:lnTo>
                  <a:lnTo>
                    <a:pt x="1251" y="11652"/>
                  </a:lnTo>
                  <a:lnTo>
                    <a:pt x="1273" y="11827"/>
                  </a:lnTo>
                  <a:lnTo>
                    <a:pt x="1339" y="12200"/>
                  </a:lnTo>
                  <a:lnTo>
                    <a:pt x="1448" y="12529"/>
                  </a:lnTo>
                  <a:lnTo>
                    <a:pt x="1624" y="12880"/>
                  </a:lnTo>
                  <a:lnTo>
                    <a:pt x="1821" y="13187"/>
                  </a:lnTo>
                  <a:lnTo>
                    <a:pt x="1931" y="13319"/>
                  </a:lnTo>
                  <a:lnTo>
                    <a:pt x="2063" y="13451"/>
                  </a:lnTo>
                  <a:lnTo>
                    <a:pt x="2194" y="13582"/>
                  </a:lnTo>
                  <a:lnTo>
                    <a:pt x="2326" y="13670"/>
                  </a:lnTo>
                  <a:lnTo>
                    <a:pt x="2480" y="13780"/>
                  </a:lnTo>
                  <a:lnTo>
                    <a:pt x="2633" y="13846"/>
                  </a:lnTo>
                  <a:lnTo>
                    <a:pt x="2633" y="13846"/>
                  </a:lnTo>
                  <a:lnTo>
                    <a:pt x="2787" y="13912"/>
                  </a:lnTo>
                  <a:lnTo>
                    <a:pt x="2940" y="13955"/>
                  </a:lnTo>
                  <a:lnTo>
                    <a:pt x="3291" y="14021"/>
                  </a:lnTo>
                  <a:lnTo>
                    <a:pt x="3621" y="14021"/>
                  </a:lnTo>
                  <a:lnTo>
                    <a:pt x="3972" y="13977"/>
                  </a:lnTo>
                  <a:lnTo>
                    <a:pt x="4301" y="13890"/>
                  </a:lnTo>
                  <a:lnTo>
                    <a:pt x="4608" y="13758"/>
                  </a:lnTo>
                  <a:lnTo>
                    <a:pt x="4893" y="13582"/>
                  </a:lnTo>
                  <a:lnTo>
                    <a:pt x="5025" y="13473"/>
                  </a:lnTo>
                  <a:lnTo>
                    <a:pt x="5157" y="13363"/>
                  </a:lnTo>
                  <a:lnTo>
                    <a:pt x="5157" y="13363"/>
                  </a:lnTo>
                  <a:lnTo>
                    <a:pt x="5222" y="13714"/>
                  </a:lnTo>
                  <a:lnTo>
                    <a:pt x="5354" y="14021"/>
                  </a:lnTo>
                  <a:lnTo>
                    <a:pt x="5508" y="14328"/>
                  </a:lnTo>
                  <a:lnTo>
                    <a:pt x="5595" y="14482"/>
                  </a:lnTo>
                  <a:lnTo>
                    <a:pt x="5705" y="14614"/>
                  </a:lnTo>
                  <a:lnTo>
                    <a:pt x="5815" y="14723"/>
                  </a:lnTo>
                  <a:lnTo>
                    <a:pt x="5946" y="14833"/>
                  </a:lnTo>
                  <a:lnTo>
                    <a:pt x="6078" y="14943"/>
                  </a:lnTo>
                  <a:lnTo>
                    <a:pt x="6232" y="15009"/>
                  </a:lnTo>
                  <a:lnTo>
                    <a:pt x="6363" y="15075"/>
                  </a:lnTo>
                  <a:lnTo>
                    <a:pt x="6517" y="15140"/>
                  </a:lnTo>
                  <a:lnTo>
                    <a:pt x="6693" y="15184"/>
                  </a:lnTo>
                  <a:lnTo>
                    <a:pt x="6868" y="15184"/>
                  </a:lnTo>
                  <a:lnTo>
                    <a:pt x="6868" y="15184"/>
                  </a:lnTo>
                  <a:lnTo>
                    <a:pt x="7044" y="15184"/>
                  </a:lnTo>
                  <a:lnTo>
                    <a:pt x="7197" y="15184"/>
                  </a:lnTo>
                  <a:lnTo>
                    <a:pt x="7373" y="15140"/>
                  </a:lnTo>
                  <a:lnTo>
                    <a:pt x="7548" y="15096"/>
                  </a:lnTo>
                  <a:lnTo>
                    <a:pt x="7702" y="15031"/>
                  </a:lnTo>
                  <a:lnTo>
                    <a:pt x="7855" y="14965"/>
                  </a:lnTo>
                  <a:lnTo>
                    <a:pt x="8009" y="14877"/>
                  </a:lnTo>
                  <a:lnTo>
                    <a:pt x="8163" y="14789"/>
                  </a:lnTo>
                  <a:lnTo>
                    <a:pt x="8294" y="14680"/>
                  </a:lnTo>
                  <a:lnTo>
                    <a:pt x="8426" y="14548"/>
                  </a:lnTo>
                  <a:lnTo>
                    <a:pt x="8536" y="14438"/>
                  </a:lnTo>
                  <a:lnTo>
                    <a:pt x="8645" y="14285"/>
                  </a:lnTo>
                  <a:lnTo>
                    <a:pt x="8733" y="14153"/>
                  </a:lnTo>
                  <a:lnTo>
                    <a:pt x="8799" y="13999"/>
                  </a:lnTo>
                  <a:lnTo>
                    <a:pt x="8865" y="13824"/>
                  </a:lnTo>
                  <a:lnTo>
                    <a:pt x="8931" y="13670"/>
                  </a:lnTo>
                  <a:lnTo>
                    <a:pt x="8931" y="13670"/>
                  </a:lnTo>
                  <a:lnTo>
                    <a:pt x="8953" y="13846"/>
                  </a:lnTo>
                  <a:lnTo>
                    <a:pt x="8996" y="14021"/>
                  </a:lnTo>
                  <a:lnTo>
                    <a:pt x="9062" y="14175"/>
                  </a:lnTo>
                  <a:lnTo>
                    <a:pt x="9150" y="14350"/>
                  </a:lnTo>
                  <a:lnTo>
                    <a:pt x="9238" y="14504"/>
                  </a:lnTo>
                  <a:lnTo>
                    <a:pt x="9348" y="14636"/>
                  </a:lnTo>
                  <a:lnTo>
                    <a:pt x="9457" y="14789"/>
                  </a:lnTo>
                  <a:lnTo>
                    <a:pt x="9589" y="14899"/>
                  </a:lnTo>
                  <a:lnTo>
                    <a:pt x="9721" y="15031"/>
                  </a:lnTo>
                  <a:lnTo>
                    <a:pt x="9874" y="15118"/>
                  </a:lnTo>
                  <a:lnTo>
                    <a:pt x="10028" y="15228"/>
                  </a:lnTo>
                  <a:lnTo>
                    <a:pt x="10181" y="15294"/>
                  </a:lnTo>
                  <a:lnTo>
                    <a:pt x="10357" y="15360"/>
                  </a:lnTo>
                  <a:lnTo>
                    <a:pt x="10532" y="15404"/>
                  </a:lnTo>
                  <a:lnTo>
                    <a:pt x="10708" y="15426"/>
                  </a:lnTo>
                  <a:lnTo>
                    <a:pt x="10883" y="15426"/>
                  </a:lnTo>
                  <a:lnTo>
                    <a:pt x="10883" y="15426"/>
                  </a:lnTo>
                  <a:lnTo>
                    <a:pt x="11059" y="15426"/>
                  </a:lnTo>
                  <a:lnTo>
                    <a:pt x="11235" y="15382"/>
                  </a:lnTo>
                  <a:lnTo>
                    <a:pt x="11388" y="15338"/>
                  </a:lnTo>
                  <a:lnTo>
                    <a:pt x="11564" y="15294"/>
                  </a:lnTo>
                  <a:lnTo>
                    <a:pt x="11717" y="15206"/>
                  </a:lnTo>
                  <a:lnTo>
                    <a:pt x="11871" y="15118"/>
                  </a:lnTo>
                  <a:lnTo>
                    <a:pt x="12025" y="15009"/>
                  </a:lnTo>
                  <a:lnTo>
                    <a:pt x="12156" y="14899"/>
                  </a:lnTo>
                  <a:lnTo>
                    <a:pt x="12288" y="14767"/>
                  </a:lnTo>
                  <a:lnTo>
                    <a:pt x="12398" y="14636"/>
                  </a:lnTo>
                  <a:lnTo>
                    <a:pt x="12485" y="14504"/>
                  </a:lnTo>
                  <a:lnTo>
                    <a:pt x="12573" y="14350"/>
                  </a:lnTo>
                  <a:lnTo>
                    <a:pt x="12661" y="14175"/>
                  </a:lnTo>
                  <a:lnTo>
                    <a:pt x="12727" y="14021"/>
                  </a:lnTo>
                  <a:lnTo>
                    <a:pt x="12771" y="13846"/>
                  </a:lnTo>
                  <a:lnTo>
                    <a:pt x="12792" y="13670"/>
                  </a:lnTo>
                  <a:lnTo>
                    <a:pt x="12792" y="13670"/>
                  </a:lnTo>
                  <a:lnTo>
                    <a:pt x="13056" y="14087"/>
                  </a:lnTo>
                  <a:lnTo>
                    <a:pt x="13341" y="14460"/>
                  </a:lnTo>
                  <a:lnTo>
                    <a:pt x="13495" y="14636"/>
                  </a:lnTo>
                  <a:lnTo>
                    <a:pt x="13648" y="14789"/>
                  </a:lnTo>
                  <a:lnTo>
                    <a:pt x="13846" y="14921"/>
                  </a:lnTo>
                  <a:lnTo>
                    <a:pt x="14065" y="15031"/>
                  </a:lnTo>
                  <a:lnTo>
                    <a:pt x="14065" y="15031"/>
                  </a:lnTo>
                  <a:lnTo>
                    <a:pt x="14285" y="15118"/>
                  </a:lnTo>
                  <a:lnTo>
                    <a:pt x="14526" y="15184"/>
                  </a:lnTo>
                  <a:lnTo>
                    <a:pt x="14767" y="15206"/>
                  </a:lnTo>
                  <a:lnTo>
                    <a:pt x="15009" y="15228"/>
                  </a:lnTo>
                  <a:lnTo>
                    <a:pt x="15250" y="15206"/>
                  </a:lnTo>
                  <a:lnTo>
                    <a:pt x="15491" y="15162"/>
                  </a:lnTo>
                  <a:lnTo>
                    <a:pt x="15711" y="15096"/>
                  </a:lnTo>
                  <a:lnTo>
                    <a:pt x="15930" y="14987"/>
                  </a:lnTo>
                  <a:lnTo>
                    <a:pt x="15930" y="14987"/>
                  </a:lnTo>
                  <a:lnTo>
                    <a:pt x="16150" y="14855"/>
                  </a:lnTo>
                  <a:lnTo>
                    <a:pt x="16325" y="14702"/>
                  </a:lnTo>
                  <a:lnTo>
                    <a:pt x="16479" y="14504"/>
                  </a:lnTo>
                  <a:lnTo>
                    <a:pt x="16610" y="14307"/>
                  </a:lnTo>
                  <a:lnTo>
                    <a:pt x="16720" y="14087"/>
                  </a:lnTo>
                  <a:lnTo>
                    <a:pt x="16786" y="13846"/>
                  </a:lnTo>
                  <a:lnTo>
                    <a:pt x="16808" y="13626"/>
                  </a:lnTo>
                  <a:lnTo>
                    <a:pt x="16808" y="13385"/>
                  </a:lnTo>
                  <a:lnTo>
                    <a:pt x="16808" y="13385"/>
                  </a:lnTo>
                  <a:lnTo>
                    <a:pt x="17005" y="13692"/>
                  </a:lnTo>
                  <a:lnTo>
                    <a:pt x="17115" y="13824"/>
                  </a:lnTo>
                  <a:lnTo>
                    <a:pt x="17225" y="13934"/>
                  </a:lnTo>
                  <a:lnTo>
                    <a:pt x="17356" y="14043"/>
                  </a:lnTo>
                  <a:lnTo>
                    <a:pt x="17466" y="14153"/>
                  </a:lnTo>
                  <a:lnTo>
                    <a:pt x="17598" y="14219"/>
                  </a:lnTo>
                  <a:lnTo>
                    <a:pt x="17751" y="14307"/>
                  </a:lnTo>
                  <a:lnTo>
                    <a:pt x="17905" y="14350"/>
                  </a:lnTo>
                  <a:lnTo>
                    <a:pt x="18037" y="14394"/>
                  </a:lnTo>
                  <a:lnTo>
                    <a:pt x="18366" y="14460"/>
                  </a:lnTo>
                  <a:lnTo>
                    <a:pt x="18717" y="14482"/>
                  </a:lnTo>
                  <a:lnTo>
                    <a:pt x="19068" y="14438"/>
                  </a:lnTo>
                  <a:lnTo>
                    <a:pt x="19068" y="14438"/>
                  </a:lnTo>
                  <a:lnTo>
                    <a:pt x="19265" y="14394"/>
                  </a:lnTo>
                  <a:lnTo>
                    <a:pt x="19441" y="14350"/>
                  </a:lnTo>
                  <a:lnTo>
                    <a:pt x="19617" y="14285"/>
                  </a:lnTo>
                  <a:lnTo>
                    <a:pt x="19792" y="14197"/>
                  </a:lnTo>
                  <a:lnTo>
                    <a:pt x="19968" y="14109"/>
                  </a:lnTo>
                  <a:lnTo>
                    <a:pt x="20121" y="14021"/>
                  </a:lnTo>
                  <a:lnTo>
                    <a:pt x="20275" y="13890"/>
                  </a:lnTo>
                  <a:lnTo>
                    <a:pt x="20406" y="13780"/>
                  </a:lnTo>
                  <a:lnTo>
                    <a:pt x="20538" y="13626"/>
                  </a:lnTo>
                  <a:lnTo>
                    <a:pt x="20670" y="13495"/>
                  </a:lnTo>
                  <a:lnTo>
                    <a:pt x="20779" y="13341"/>
                  </a:lnTo>
                  <a:lnTo>
                    <a:pt x="20867" y="13187"/>
                  </a:lnTo>
                  <a:lnTo>
                    <a:pt x="20955" y="13012"/>
                  </a:lnTo>
                  <a:lnTo>
                    <a:pt x="21043" y="12836"/>
                  </a:lnTo>
                  <a:lnTo>
                    <a:pt x="21109" y="12661"/>
                  </a:lnTo>
                  <a:lnTo>
                    <a:pt x="21153" y="12485"/>
                  </a:lnTo>
                  <a:lnTo>
                    <a:pt x="21153" y="12485"/>
                  </a:lnTo>
                  <a:lnTo>
                    <a:pt x="21262" y="12463"/>
                  </a:lnTo>
                  <a:lnTo>
                    <a:pt x="21350" y="12441"/>
                  </a:lnTo>
                  <a:lnTo>
                    <a:pt x="21547" y="12354"/>
                  </a:lnTo>
                  <a:lnTo>
                    <a:pt x="21723" y="12222"/>
                  </a:lnTo>
                  <a:lnTo>
                    <a:pt x="21877" y="12046"/>
                  </a:lnTo>
                  <a:lnTo>
                    <a:pt x="22030" y="11871"/>
                  </a:lnTo>
                  <a:lnTo>
                    <a:pt x="22140" y="11652"/>
                  </a:lnTo>
                  <a:lnTo>
                    <a:pt x="22228" y="11454"/>
                  </a:lnTo>
                  <a:lnTo>
                    <a:pt x="22294" y="11235"/>
                  </a:lnTo>
                  <a:lnTo>
                    <a:pt x="22294" y="11235"/>
                  </a:lnTo>
                  <a:lnTo>
                    <a:pt x="22337" y="11015"/>
                  </a:lnTo>
                  <a:lnTo>
                    <a:pt x="22359" y="10796"/>
                  </a:lnTo>
                  <a:lnTo>
                    <a:pt x="22337" y="10576"/>
                  </a:lnTo>
                  <a:lnTo>
                    <a:pt x="22272" y="10357"/>
                  </a:lnTo>
                  <a:lnTo>
                    <a:pt x="22184" y="10159"/>
                  </a:lnTo>
                  <a:lnTo>
                    <a:pt x="22074" y="9984"/>
                  </a:lnTo>
                  <a:lnTo>
                    <a:pt x="21920" y="9808"/>
                  </a:lnTo>
                  <a:lnTo>
                    <a:pt x="21745" y="9677"/>
                  </a:lnTo>
                  <a:lnTo>
                    <a:pt x="21745" y="9677"/>
                  </a:lnTo>
                  <a:lnTo>
                    <a:pt x="21942" y="9501"/>
                  </a:lnTo>
                  <a:lnTo>
                    <a:pt x="22096" y="9304"/>
                  </a:lnTo>
                  <a:lnTo>
                    <a:pt x="22206" y="9062"/>
                  </a:lnTo>
                  <a:lnTo>
                    <a:pt x="22315" y="8821"/>
                  </a:lnTo>
                  <a:lnTo>
                    <a:pt x="22381" y="8558"/>
                  </a:lnTo>
                  <a:lnTo>
                    <a:pt x="22425" y="8294"/>
                  </a:lnTo>
                  <a:lnTo>
                    <a:pt x="22447" y="8031"/>
                  </a:lnTo>
                  <a:lnTo>
                    <a:pt x="22425" y="7768"/>
                  </a:lnTo>
                  <a:lnTo>
                    <a:pt x="22425" y="7768"/>
                  </a:lnTo>
                  <a:lnTo>
                    <a:pt x="22359" y="7548"/>
                  </a:lnTo>
                  <a:lnTo>
                    <a:pt x="22272" y="7307"/>
                  </a:lnTo>
                  <a:lnTo>
                    <a:pt x="22162" y="7109"/>
                  </a:lnTo>
                  <a:lnTo>
                    <a:pt x="22008" y="6912"/>
                  </a:lnTo>
                  <a:lnTo>
                    <a:pt x="21855" y="6736"/>
                  </a:lnTo>
                  <a:lnTo>
                    <a:pt x="21657" y="6583"/>
                  </a:lnTo>
                  <a:lnTo>
                    <a:pt x="21460" y="6451"/>
                  </a:lnTo>
                  <a:lnTo>
                    <a:pt x="21240" y="6363"/>
                  </a:lnTo>
                  <a:lnTo>
                    <a:pt x="21240" y="6363"/>
                  </a:lnTo>
                  <a:lnTo>
                    <a:pt x="21306" y="6276"/>
                  </a:lnTo>
                  <a:lnTo>
                    <a:pt x="21372" y="6166"/>
                  </a:lnTo>
                  <a:lnTo>
                    <a:pt x="21460" y="5925"/>
                  </a:lnTo>
                  <a:lnTo>
                    <a:pt x="21504" y="5683"/>
                  </a:lnTo>
                  <a:lnTo>
                    <a:pt x="21526" y="5442"/>
                  </a:lnTo>
                  <a:lnTo>
                    <a:pt x="21504" y="5179"/>
                  </a:lnTo>
                  <a:lnTo>
                    <a:pt x="21460" y="4915"/>
                  </a:lnTo>
                  <a:lnTo>
                    <a:pt x="21394" y="4674"/>
                  </a:lnTo>
                  <a:lnTo>
                    <a:pt x="21306" y="4432"/>
                  </a:lnTo>
                  <a:lnTo>
                    <a:pt x="21306" y="4432"/>
                  </a:lnTo>
                  <a:lnTo>
                    <a:pt x="21196" y="4191"/>
                  </a:lnTo>
                  <a:lnTo>
                    <a:pt x="21065" y="3994"/>
                  </a:lnTo>
                  <a:lnTo>
                    <a:pt x="20911" y="3796"/>
                  </a:lnTo>
                  <a:lnTo>
                    <a:pt x="20714" y="3621"/>
                  </a:lnTo>
                  <a:lnTo>
                    <a:pt x="20516" y="3467"/>
                  </a:lnTo>
                  <a:lnTo>
                    <a:pt x="20297" y="3357"/>
                  </a:lnTo>
                  <a:lnTo>
                    <a:pt x="20055" y="3270"/>
                  </a:lnTo>
                  <a:lnTo>
                    <a:pt x="19814" y="3204"/>
                  </a:lnTo>
                  <a:lnTo>
                    <a:pt x="19814" y="3204"/>
                  </a:lnTo>
                  <a:lnTo>
                    <a:pt x="19770" y="3094"/>
                  </a:lnTo>
                  <a:lnTo>
                    <a:pt x="19704" y="2984"/>
                  </a:lnTo>
                  <a:lnTo>
                    <a:pt x="19551" y="2765"/>
                  </a:lnTo>
                  <a:lnTo>
                    <a:pt x="19331" y="2545"/>
                  </a:lnTo>
                  <a:lnTo>
                    <a:pt x="19090" y="2326"/>
                  </a:lnTo>
                  <a:lnTo>
                    <a:pt x="18805" y="2129"/>
                  </a:lnTo>
                  <a:lnTo>
                    <a:pt x="18541" y="1975"/>
                  </a:lnTo>
                  <a:lnTo>
                    <a:pt x="18278" y="1843"/>
                  </a:lnTo>
                  <a:lnTo>
                    <a:pt x="18037" y="1734"/>
                  </a:lnTo>
                  <a:lnTo>
                    <a:pt x="18037" y="1734"/>
                  </a:lnTo>
                  <a:lnTo>
                    <a:pt x="17817" y="1668"/>
                  </a:lnTo>
                  <a:lnTo>
                    <a:pt x="17576" y="1624"/>
                  </a:lnTo>
                  <a:lnTo>
                    <a:pt x="17335" y="1624"/>
                  </a:lnTo>
                  <a:lnTo>
                    <a:pt x="17115" y="1624"/>
                  </a:lnTo>
                  <a:lnTo>
                    <a:pt x="16874" y="1668"/>
                  </a:lnTo>
                  <a:lnTo>
                    <a:pt x="16654" y="1734"/>
                  </a:lnTo>
                  <a:lnTo>
                    <a:pt x="16435" y="1843"/>
                  </a:lnTo>
                  <a:lnTo>
                    <a:pt x="16237" y="1953"/>
                  </a:lnTo>
                  <a:lnTo>
                    <a:pt x="16237" y="1953"/>
                  </a:lnTo>
                  <a:lnTo>
                    <a:pt x="16194" y="1712"/>
                  </a:lnTo>
                  <a:lnTo>
                    <a:pt x="16128" y="1492"/>
                  </a:lnTo>
                  <a:lnTo>
                    <a:pt x="16040" y="1273"/>
                  </a:lnTo>
                  <a:lnTo>
                    <a:pt x="15908" y="1053"/>
                  </a:lnTo>
                  <a:lnTo>
                    <a:pt x="15777" y="878"/>
                  </a:lnTo>
                  <a:lnTo>
                    <a:pt x="15601" y="724"/>
                  </a:lnTo>
                  <a:lnTo>
                    <a:pt x="15404" y="593"/>
                  </a:lnTo>
                  <a:lnTo>
                    <a:pt x="15206" y="483"/>
                  </a:lnTo>
                  <a:lnTo>
                    <a:pt x="15206" y="483"/>
                  </a:lnTo>
                  <a:lnTo>
                    <a:pt x="14965" y="417"/>
                  </a:lnTo>
                  <a:lnTo>
                    <a:pt x="14723" y="395"/>
                  </a:lnTo>
                  <a:lnTo>
                    <a:pt x="14504" y="417"/>
                  </a:lnTo>
                  <a:lnTo>
                    <a:pt x="14263" y="439"/>
                  </a:lnTo>
                  <a:lnTo>
                    <a:pt x="14043" y="527"/>
                  </a:lnTo>
                  <a:lnTo>
                    <a:pt x="13824" y="614"/>
                  </a:lnTo>
                  <a:lnTo>
                    <a:pt x="13626" y="746"/>
                  </a:lnTo>
                  <a:lnTo>
                    <a:pt x="13451" y="900"/>
                  </a:lnTo>
                  <a:lnTo>
                    <a:pt x="13451" y="900"/>
                  </a:lnTo>
                  <a:lnTo>
                    <a:pt x="13319" y="702"/>
                  </a:lnTo>
                  <a:lnTo>
                    <a:pt x="13144" y="505"/>
                  </a:lnTo>
                  <a:lnTo>
                    <a:pt x="12946" y="329"/>
                  </a:lnTo>
                  <a:lnTo>
                    <a:pt x="12727" y="198"/>
                  </a:lnTo>
                  <a:lnTo>
                    <a:pt x="12485" y="88"/>
                  </a:lnTo>
                  <a:lnTo>
                    <a:pt x="12222" y="22"/>
                  </a:lnTo>
                  <a:lnTo>
                    <a:pt x="11981" y="0"/>
                  </a:lnTo>
                  <a:lnTo>
                    <a:pt x="11849" y="0"/>
                  </a:lnTo>
                  <a:lnTo>
                    <a:pt x="11739" y="22"/>
                  </a:lnTo>
                  <a:lnTo>
                    <a:pt x="11739" y="22"/>
                  </a:lnTo>
                  <a:lnTo>
                    <a:pt x="11498" y="88"/>
                  </a:lnTo>
                  <a:lnTo>
                    <a:pt x="11278" y="198"/>
                  </a:lnTo>
                  <a:lnTo>
                    <a:pt x="11103" y="351"/>
                  </a:lnTo>
                  <a:lnTo>
                    <a:pt x="10927" y="527"/>
                  </a:lnTo>
                  <a:lnTo>
                    <a:pt x="10796" y="724"/>
                  </a:lnTo>
                  <a:lnTo>
                    <a:pt x="10686" y="944"/>
                  </a:lnTo>
                  <a:lnTo>
                    <a:pt x="10620" y="1163"/>
                  </a:lnTo>
                  <a:lnTo>
                    <a:pt x="10598" y="1404"/>
                  </a:lnTo>
                  <a:lnTo>
                    <a:pt x="10598" y="1404"/>
                  </a:lnTo>
                  <a:lnTo>
                    <a:pt x="10554" y="1273"/>
                  </a:lnTo>
                  <a:lnTo>
                    <a:pt x="10489" y="1163"/>
                  </a:lnTo>
                  <a:lnTo>
                    <a:pt x="10423" y="1031"/>
                  </a:lnTo>
                  <a:lnTo>
                    <a:pt x="10335" y="944"/>
                  </a:lnTo>
                  <a:lnTo>
                    <a:pt x="10247" y="834"/>
                  </a:lnTo>
                  <a:lnTo>
                    <a:pt x="10137" y="746"/>
                  </a:lnTo>
                  <a:lnTo>
                    <a:pt x="9896" y="593"/>
                  </a:lnTo>
                  <a:lnTo>
                    <a:pt x="9633" y="483"/>
                  </a:lnTo>
                  <a:lnTo>
                    <a:pt x="9348" y="417"/>
                  </a:lnTo>
                  <a:lnTo>
                    <a:pt x="9062" y="395"/>
                  </a:lnTo>
                  <a:lnTo>
                    <a:pt x="8777" y="417"/>
                  </a:lnTo>
                  <a:lnTo>
                    <a:pt x="8777" y="417"/>
                  </a:lnTo>
                  <a:lnTo>
                    <a:pt x="8645" y="439"/>
                  </a:lnTo>
                  <a:lnTo>
                    <a:pt x="8514" y="483"/>
                  </a:lnTo>
                  <a:lnTo>
                    <a:pt x="8250" y="593"/>
                  </a:lnTo>
                  <a:lnTo>
                    <a:pt x="8031" y="746"/>
                  </a:lnTo>
                  <a:lnTo>
                    <a:pt x="7834" y="944"/>
                  </a:lnTo>
                  <a:lnTo>
                    <a:pt x="7658" y="1185"/>
                  </a:lnTo>
                  <a:lnTo>
                    <a:pt x="7526" y="1426"/>
                  </a:lnTo>
                  <a:lnTo>
                    <a:pt x="7460" y="1712"/>
                  </a:lnTo>
                  <a:lnTo>
                    <a:pt x="7439" y="1843"/>
                  </a:lnTo>
                  <a:lnTo>
                    <a:pt x="7439" y="1975"/>
                  </a:lnTo>
                  <a:lnTo>
                    <a:pt x="7439" y="1975"/>
                  </a:lnTo>
                  <a:lnTo>
                    <a:pt x="7373" y="1843"/>
                  </a:lnTo>
                  <a:lnTo>
                    <a:pt x="7307" y="1712"/>
                  </a:lnTo>
                  <a:lnTo>
                    <a:pt x="7241" y="1580"/>
                  </a:lnTo>
                  <a:lnTo>
                    <a:pt x="7153" y="1448"/>
                  </a:lnTo>
                  <a:lnTo>
                    <a:pt x="6934" y="1229"/>
                  </a:lnTo>
                  <a:lnTo>
                    <a:pt x="6671" y="1031"/>
                  </a:lnTo>
                  <a:lnTo>
                    <a:pt x="6407" y="878"/>
                  </a:lnTo>
                  <a:lnTo>
                    <a:pt x="6100" y="768"/>
                  </a:lnTo>
                  <a:lnTo>
                    <a:pt x="5793" y="702"/>
                  </a:lnTo>
                  <a:lnTo>
                    <a:pt x="5661" y="680"/>
                  </a:lnTo>
                  <a:lnTo>
                    <a:pt x="5508" y="680"/>
                  </a:lnTo>
                  <a:lnTo>
                    <a:pt x="5508" y="680"/>
                  </a:lnTo>
                  <a:lnTo>
                    <a:pt x="5354" y="702"/>
                  </a:lnTo>
                  <a:lnTo>
                    <a:pt x="5222" y="724"/>
                  </a:lnTo>
                  <a:lnTo>
                    <a:pt x="4937" y="812"/>
                  </a:lnTo>
                  <a:lnTo>
                    <a:pt x="4674" y="944"/>
                  </a:lnTo>
                  <a:lnTo>
                    <a:pt x="4454" y="1119"/>
                  </a:lnTo>
                  <a:lnTo>
                    <a:pt x="4235" y="1339"/>
                  </a:lnTo>
                  <a:lnTo>
                    <a:pt x="4081" y="1558"/>
                  </a:lnTo>
                  <a:lnTo>
                    <a:pt x="3950" y="1821"/>
                  </a:lnTo>
                  <a:lnTo>
                    <a:pt x="3884" y="1953"/>
                  </a:lnTo>
                  <a:lnTo>
                    <a:pt x="3862" y="2107"/>
                  </a:lnTo>
                  <a:lnTo>
                    <a:pt x="3862" y="2107"/>
                  </a:lnTo>
                  <a:lnTo>
                    <a:pt x="3774" y="1997"/>
                  </a:lnTo>
                  <a:lnTo>
                    <a:pt x="3686" y="1931"/>
                  </a:lnTo>
                  <a:lnTo>
                    <a:pt x="3577" y="1843"/>
                  </a:lnTo>
                  <a:lnTo>
                    <a:pt x="3445" y="1777"/>
                  </a:lnTo>
                  <a:lnTo>
                    <a:pt x="3335" y="1734"/>
                  </a:lnTo>
                  <a:lnTo>
                    <a:pt x="3204" y="1712"/>
                  </a:lnTo>
                  <a:lnTo>
                    <a:pt x="2918" y="1668"/>
                  </a:lnTo>
                  <a:lnTo>
                    <a:pt x="2633" y="1668"/>
                  </a:lnTo>
                  <a:lnTo>
                    <a:pt x="2370" y="1734"/>
                  </a:lnTo>
                  <a:lnTo>
                    <a:pt x="2238" y="1777"/>
                  </a:lnTo>
                  <a:lnTo>
                    <a:pt x="2129" y="1821"/>
                  </a:lnTo>
                  <a:lnTo>
                    <a:pt x="2019" y="1909"/>
                  </a:lnTo>
                  <a:lnTo>
                    <a:pt x="1909" y="1975"/>
                  </a:lnTo>
                  <a:lnTo>
                    <a:pt x="1909" y="1975"/>
                  </a:lnTo>
                  <a:lnTo>
                    <a:pt x="1843" y="2085"/>
                  </a:lnTo>
                  <a:lnTo>
                    <a:pt x="1755" y="2172"/>
                  </a:lnTo>
                  <a:lnTo>
                    <a:pt x="1712" y="2282"/>
                  </a:lnTo>
                  <a:lnTo>
                    <a:pt x="1668" y="2414"/>
                  </a:lnTo>
                  <a:lnTo>
                    <a:pt x="1602" y="2655"/>
                  </a:lnTo>
                  <a:lnTo>
                    <a:pt x="1602" y="2897"/>
                  </a:lnTo>
                  <a:lnTo>
                    <a:pt x="1646" y="3138"/>
                  </a:lnTo>
                  <a:lnTo>
                    <a:pt x="1734" y="3379"/>
                  </a:lnTo>
                  <a:lnTo>
                    <a:pt x="1799" y="3489"/>
                  </a:lnTo>
                  <a:lnTo>
                    <a:pt x="1865" y="3577"/>
                  </a:lnTo>
                  <a:lnTo>
                    <a:pt x="1953" y="3664"/>
                  </a:lnTo>
                  <a:lnTo>
                    <a:pt x="2041" y="3752"/>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2" name="Google Shape;5521;p48">
              <a:extLst>
                <a:ext uri="{FF2B5EF4-FFF2-40B4-BE49-F238E27FC236}">
                  <a16:creationId xmlns:a16="http://schemas.microsoft.com/office/drawing/2014/main" id="{71BA5DC0-6E65-A77D-CEAB-F798A85B16E7}"/>
                </a:ext>
              </a:extLst>
            </p:cNvPr>
            <p:cNvSpPr/>
            <p:nvPr/>
          </p:nvSpPr>
          <p:spPr>
            <a:xfrm>
              <a:off x="8049200" y="2339700"/>
              <a:ext cx="561200" cy="385650"/>
            </a:xfrm>
            <a:custGeom>
              <a:avLst/>
              <a:gdLst/>
              <a:ahLst/>
              <a:cxnLst/>
              <a:rect l="l" t="t" r="r" b="b"/>
              <a:pathLst>
                <a:path w="22448" h="15426" fill="none" extrusionOk="0">
                  <a:moveTo>
                    <a:pt x="2041" y="3862"/>
                  </a:moveTo>
                  <a:lnTo>
                    <a:pt x="2041" y="3862"/>
                  </a:lnTo>
                  <a:lnTo>
                    <a:pt x="1821" y="3906"/>
                  </a:lnTo>
                  <a:lnTo>
                    <a:pt x="1580" y="3972"/>
                  </a:lnTo>
                  <a:lnTo>
                    <a:pt x="1382" y="4059"/>
                  </a:lnTo>
                  <a:lnTo>
                    <a:pt x="1185" y="4169"/>
                  </a:lnTo>
                  <a:lnTo>
                    <a:pt x="1009" y="4323"/>
                  </a:lnTo>
                  <a:lnTo>
                    <a:pt x="856" y="4498"/>
                  </a:lnTo>
                  <a:lnTo>
                    <a:pt x="724" y="4674"/>
                  </a:lnTo>
                  <a:lnTo>
                    <a:pt x="614" y="4893"/>
                  </a:lnTo>
                  <a:lnTo>
                    <a:pt x="614" y="4893"/>
                  </a:lnTo>
                  <a:lnTo>
                    <a:pt x="549" y="5113"/>
                  </a:lnTo>
                  <a:lnTo>
                    <a:pt x="505" y="5332"/>
                  </a:lnTo>
                  <a:lnTo>
                    <a:pt x="483" y="5573"/>
                  </a:lnTo>
                  <a:lnTo>
                    <a:pt x="505" y="5793"/>
                  </a:lnTo>
                  <a:lnTo>
                    <a:pt x="571" y="6012"/>
                  </a:lnTo>
                  <a:lnTo>
                    <a:pt x="658" y="6232"/>
                  </a:lnTo>
                  <a:lnTo>
                    <a:pt x="768" y="6429"/>
                  </a:lnTo>
                  <a:lnTo>
                    <a:pt x="900" y="6627"/>
                  </a:lnTo>
                  <a:lnTo>
                    <a:pt x="900" y="6627"/>
                  </a:lnTo>
                  <a:lnTo>
                    <a:pt x="746" y="6693"/>
                  </a:lnTo>
                  <a:lnTo>
                    <a:pt x="571" y="6802"/>
                  </a:lnTo>
                  <a:lnTo>
                    <a:pt x="417" y="6934"/>
                  </a:lnTo>
                  <a:lnTo>
                    <a:pt x="285" y="7066"/>
                  </a:lnTo>
                  <a:lnTo>
                    <a:pt x="176" y="7219"/>
                  </a:lnTo>
                  <a:lnTo>
                    <a:pt x="88" y="7395"/>
                  </a:lnTo>
                  <a:lnTo>
                    <a:pt x="22" y="7570"/>
                  </a:lnTo>
                  <a:lnTo>
                    <a:pt x="0" y="7724"/>
                  </a:lnTo>
                  <a:lnTo>
                    <a:pt x="0" y="7724"/>
                  </a:lnTo>
                  <a:lnTo>
                    <a:pt x="22" y="7899"/>
                  </a:lnTo>
                  <a:lnTo>
                    <a:pt x="66" y="8075"/>
                  </a:lnTo>
                  <a:lnTo>
                    <a:pt x="132" y="8229"/>
                  </a:lnTo>
                  <a:lnTo>
                    <a:pt x="220" y="8360"/>
                  </a:lnTo>
                  <a:lnTo>
                    <a:pt x="329" y="8492"/>
                  </a:lnTo>
                  <a:lnTo>
                    <a:pt x="461" y="8623"/>
                  </a:lnTo>
                  <a:lnTo>
                    <a:pt x="593" y="8711"/>
                  </a:lnTo>
                  <a:lnTo>
                    <a:pt x="746" y="8777"/>
                  </a:lnTo>
                  <a:lnTo>
                    <a:pt x="746" y="8777"/>
                  </a:lnTo>
                  <a:lnTo>
                    <a:pt x="593" y="8931"/>
                  </a:lnTo>
                  <a:lnTo>
                    <a:pt x="461" y="9084"/>
                  </a:lnTo>
                  <a:lnTo>
                    <a:pt x="329" y="9260"/>
                  </a:lnTo>
                  <a:lnTo>
                    <a:pt x="241" y="9457"/>
                  </a:lnTo>
                  <a:lnTo>
                    <a:pt x="176" y="9633"/>
                  </a:lnTo>
                  <a:lnTo>
                    <a:pt x="132" y="9830"/>
                  </a:lnTo>
                  <a:lnTo>
                    <a:pt x="132" y="10050"/>
                  </a:lnTo>
                  <a:lnTo>
                    <a:pt x="154" y="10247"/>
                  </a:lnTo>
                  <a:lnTo>
                    <a:pt x="154" y="10247"/>
                  </a:lnTo>
                  <a:lnTo>
                    <a:pt x="220" y="10467"/>
                  </a:lnTo>
                  <a:lnTo>
                    <a:pt x="307" y="10664"/>
                  </a:lnTo>
                  <a:lnTo>
                    <a:pt x="417" y="10840"/>
                  </a:lnTo>
                  <a:lnTo>
                    <a:pt x="549" y="11015"/>
                  </a:lnTo>
                  <a:lnTo>
                    <a:pt x="702" y="11169"/>
                  </a:lnTo>
                  <a:lnTo>
                    <a:pt x="856" y="11300"/>
                  </a:lnTo>
                  <a:lnTo>
                    <a:pt x="1053" y="11410"/>
                  </a:lnTo>
                  <a:lnTo>
                    <a:pt x="1251" y="11498"/>
                  </a:lnTo>
                  <a:lnTo>
                    <a:pt x="1251" y="11498"/>
                  </a:lnTo>
                  <a:lnTo>
                    <a:pt x="1251" y="11652"/>
                  </a:lnTo>
                  <a:lnTo>
                    <a:pt x="1273" y="11827"/>
                  </a:lnTo>
                  <a:lnTo>
                    <a:pt x="1339" y="12200"/>
                  </a:lnTo>
                  <a:lnTo>
                    <a:pt x="1448" y="12529"/>
                  </a:lnTo>
                  <a:lnTo>
                    <a:pt x="1624" y="12880"/>
                  </a:lnTo>
                  <a:lnTo>
                    <a:pt x="1821" y="13187"/>
                  </a:lnTo>
                  <a:lnTo>
                    <a:pt x="1931" y="13319"/>
                  </a:lnTo>
                  <a:lnTo>
                    <a:pt x="2063" y="13451"/>
                  </a:lnTo>
                  <a:lnTo>
                    <a:pt x="2194" y="13582"/>
                  </a:lnTo>
                  <a:lnTo>
                    <a:pt x="2326" y="13670"/>
                  </a:lnTo>
                  <a:lnTo>
                    <a:pt x="2480" y="13780"/>
                  </a:lnTo>
                  <a:lnTo>
                    <a:pt x="2633" y="13846"/>
                  </a:lnTo>
                  <a:lnTo>
                    <a:pt x="2633" y="13846"/>
                  </a:lnTo>
                  <a:lnTo>
                    <a:pt x="2787" y="13912"/>
                  </a:lnTo>
                  <a:lnTo>
                    <a:pt x="2940" y="13955"/>
                  </a:lnTo>
                  <a:lnTo>
                    <a:pt x="3291" y="14021"/>
                  </a:lnTo>
                  <a:lnTo>
                    <a:pt x="3621" y="14021"/>
                  </a:lnTo>
                  <a:lnTo>
                    <a:pt x="3972" y="13977"/>
                  </a:lnTo>
                  <a:lnTo>
                    <a:pt x="4301" y="13890"/>
                  </a:lnTo>
                  <a:lnTo>
                    <a:pt x="4608" y="13758"/>
                  </a:lnTo>
                  <a:lnTo>
                    <a:pt x="4893" y="13582"/>
                  </a:lnTo>
                  <a:lnTo>
                    <a:pt x="5025" y="13473"/>
                  </a:lnTo>
                  <a:lnTo>
                    <a:pt x="5157" y="13363"/>
                  </a:lnTo>
                  <a:lnTo>
                    <a:pt x="5157" y="13363"/>
                  </a:lnTo>
                  <a:lnTo>
                    <a:pt x="5222" y="13714"/>
                  </a:lnTo>
                  <a:lnTo>
                    <a:pt x="5354" y="14021"/>
                  </a:lnTo>
                  <a:lnTo>
                    <a:pt x="5508" y="14328"/>
                  </a:lnTo>
                  <a:lnTo>
                    <a:pt x="5595" y="14482"/>
                  </a:lnTo>
                  <a:lnTo>
                    <a:pt x="5705" y="14614"/>
                  </a:lnTo>
                  <a:lnTo>
                    <a:pt x="5815" y="14723"/>
                  </a:lnTo>
                  <a:lnTo>
                    <a:pt x="5946" y="14833"/>
                  </a:lnTo>
                  <a:lnTo>
                    <a:pt x="6078" y="14943"/>
                  </a:lnTo>
                  <a:lnTo>
                    <a:pt x="6232" y="15009"/>
                  </a:lnTo>
                  <a:lnTo>
                    <a:pt x="6363" y="15075"/>
                  </a:lnTo>
                  <a:lnTo>
                    <a:pt x="6517" y="15140"/>
                  </a:lnTo>
                  <a:lnTo>
                    <a:pt x="6693" y="15184"/>
                  </a:lnTo>
                  <a:lnTo>
                    <a:pt x="6868" y="15184"/>
                  </a:lnTo>
                  <a:lnTo>
                    <a:pt x="6868" y="15184"/>
                  </a:lnTo>
                  <a:lnTo>
                    <a:pt x="7044" y="15184"/>
                  </a:lnTo>
                  <a:lnTo>
                    <a:pt x="7197" y="15184"/>
                  </a:lnTo>
                  <a:lnTo>
                    <a:pt x="7373" y="15140"/>
                  </a:lnTo>
                  <a:lnTo>
                    <a:pt x="7548" y="15096"/>
                  </a:lnTo>
                  <a:lnTo>
                    <a:pt x="7702" y="15031"/>
                  </a:lnTo>
                  <a:lnTo>
                    <a:pt x="7855" y="14965"/>
                  </a:lnTo>
                  <a:lnTo>
                    <a:pt x="8009" y="14877"/>
                  </a:lnTo>
                  <a:lnTo>
                    <a:pt x="8163" y="14789"/>
                  </a:lnTo>
                  <a:lnTo>
                    <a:pt x="8294" y="14680"/>
                  </a:lnTo>
                  <a:lnTo>
                    <a:pt x="8426" y="14548"/>
                  </a:lnTo>
                  <a:lnTo>
                    <a:pt x="8536" y="14438"/>
                  </a:lnTo>
                  <a:lnTo>
                    <a:pt x="8645" y="14285"/>
                  </a:lnTo>
                  <a:lnTo>
                    <a:pt x="8733" y="14153"/>
                  </a:lnTo>
                  <a:lnTo>
                    <a:pt x="8799" y="13999"/>
                  </a:lnTo>
                  <a:lnTo>
                    <a:pt x="8865" y="13824"/>
                  </a:lnTo>
                  <a:lnTo>
                    <a:pt x="8931" y="13670"/>
                  </a:lnTo>
                  <a:lnTo>
                    <a:pt x="8931" y="13670"/>
                  </a:lnTo>
                  <a:lnTo>
                    <a:pt x="8953" y="13846"/>
                  </a:lnTo>
                  <a:lnTo>
                    <a:pt x="8996" y="14021"/>
                  </a:lnTo>
                  <a:lnTo>
                    <a:pt x="9062" y="14175"/>
                  </a:lnTo>
                  <a:lnTo>
                    <a:pt x="9150" y="14350"/>
                  </a:lnTo>
                  <a:lnTo>
                    <a:pt x="9238" y="14504"/>
                  </a:lnTo>
                  <a:lnTo>
                    <a:pt x="9348" y="14636"/>
                  </a:lnTo>
                  <a:lnTo>
                    <a:pt x="9457" y="14789"/>
                  </a:lnTo>
                  <a:lnTo>
                    <a:pt x="9589" y="14899"/>
                  </a:lnTo>
                  <a:lnTo>
                    <a:pt x="9721" y="15031"/>
                  </a:lnTo>
                  <a:lnTo>
                    <a:pt x="9874" y="15118"/>
                  </a:lnTo>
                  <a:lnTo>
                    <a:pt x="10028" y="15228"/>
                  </a:lnTo>
                  <a:lnTo>
                    <a:pt x="10181" y="15294"/>
                  </a:lnTo>
                  <a:lnTo>
                    <a:pt x="10357" y="15360"/>
                  </a:lnTo>
                  <a:lnTo>
                    <a:pt x="10532" y="15404"/>
                  </a:lnTo>
                  <a:lnTo>
                    <a:pt x="10708" y="15426"/>
                  </a:lnTo>
                  <a:lnTo>
                    <a:pt x="10883" y="15426"/>
                  </a:lnTo>
                  <a:lnTo>
                    <a:pt x="10883" y="15426"/>
                  </a:lnTo>
                  <a:lnTo>
                    <a:pt x="11059" y="15426"/>
                  </a:lnTo>
                  <a:lnTo>
                    <a:pt x="11235" y="15382"/>
                  </a:lnTo>
                  <a:lnTo>
                    <a:pt x="11388" y="15338"/>
                  </a:lnTo>
                  <a:lnTo>
                    <a:pt x="11564" y="15294"/>
                  </a:lnTo>
                  <a:lnTo>
                    <a:pt x="11717" y="15206"/>
                  </a:lnTo>
                  <a:lnTo>
                    <a:pt x="11871" y="15118"/>
                  </a:lnTo>
                  <a:lnTo>
                    <a:pt x="12025" y="15009"/>
                  </a:lnTo>
                  <a:lnTo>
                    <a:pt x="12156" y="14899"/>
                  </a:lnTo>
                  <a:lnTo>
                    <a:pt x="12288" y="14767"/>
                  </a:lnTo>
                  <a:lnTo>
                    <a:pt x="12398" y="14636"/>
                  </a:lnTo>
                  <a:lnTo>
                    <a:pt x="12485" y="14504"/>
                  </a:lnTo>
                  <a:lnTo>
                    <a:pt x="12573" y="14350"/>
                  </a:lnTo>
                  <a:lnTo>
                    <a:pt x="12661" y="14175"/>
                  </a:lnTo>
                  <a:lnTo>
                    <a:pt x="12727" y="14021"/>
                  </a:lnTo>
                  <a:lnTo>
                    <a:pt x="12771" y="13846"/>
                  </a:lnTo>
                  <a:lnTo>
                    <a:pt x="12792" y="13670"/>
                  </a:lnTo>
                  <a:lnTo>
                    <a:pt x="12792" y="13670"/>
                  </a:lnTo>
                  <a:lnTo>
                    <a:pt x="13056" y="14087"/>
                  </a:lnTo>
                  <a:lnTo>
                    <a:pt x="13341" y="14460"/>
                  </a:lnTo>
                  <a:lnTo>
                    <a:pt x="13495" y="14636"/>
                  </a:lnTo>
                  <a:lnTo>
                    <a:pt x="13648" y="14789"/>
                  </a:lnTo>
                  <a:lnTo>
                    <a:pt x="13846" y="14921"/>
                  </a:lnTo>
                  <a:lnTo>
                    <a:pt x="14065" y="15031"/>
                  </a:lnTo>
                  <a:lnTo>
                    <a:pt x="14065" y="15031"/>
                  </a:lnTo>
                  <a:lnTo>
                    <a:pt x="14285" y="15118"/>
                  </a:lnTo>
                  <a:lnTo>
                    <a:pt x="14526" y="15184"/>
                  </a:lnTo>
                  <a:lnTo>
                    <a:pt x="14767" y="15206"/>
                  </a:lnTo>
                  <a:lnTo>
                    <a:pt x="15009" y="15228"/>
                  </a:lnTo>
                  <a:lnTo>
                    <a:pt x="15250" y="15206"/>
                  </a:lnTo>
                  <a:lnTo>
                    <a:pt x="15491" y="15162"/>
                  </a:lnTo>
                  <a:lnTo>
                    <a:pt x="15711" y="15096"/>
                  </a:lnTo>
                  <a:lnTo>
                    <a:pt x="15930" y="14987"/>
                  </a:lnTo>
                  <a:lnTo>
                    <a:pt x="15930" y="14987"/>
                  </a:lnTo>
                  <a:lnTo>
                    <a:pt x="16150" y="14855"/>
                  </a:lnTo>
                  <a:lnTo>
                    <a:pt x="16325" y="14702"/>
                  </a:lnTo>
                  <a:lnTo>
                    <a:pt x="16479" y="14504"/>
                  </a:lnTo>
                  <a:lnTo>
                    <a:pt x="16610" y="14307"/>
                  </a:lnTo>
                  <a:lnTo>
                    <a:pt x="16720" y="14087"/>
                  </a:lnTo>
                  <a:lnTo>
                    <a:pt x="16786" y="13846"/>
                  </a:lnTo>
                  <a:lnTo>
                    <a:pt x="16808" y="13626"/>
                  </a:lnTo>
                  <a:lnTo>
                    <a:pt x="16808" y="13385"/>
                  </a:lnTo>
                  <a:lnTo>
                    <a:pt x="16808" y="13385"/>
                  </a:lnTo>
                  <a:lnTo>
                    <a:pt x="17005" y="13692"/>
                  </a:lnTo>
                  <a:lnTo>
                    <a:pt x="17115" y="13824"/>
                  </a:lnTo>
                  <a:lnTo>
                    <a:pt x="17225" y="13934"/>
                  </a:lnTo>
                  <a:lnTo>
                    <a:pt x="17356" y="14043"/>
                  </a:lnTo>
                  <a:lnTo>
                    <a:pt x="17466" y="14153"/>
                  </a:lnTo>
                  <a:lnTo>
                    <a:pt x="17598" y="14219"/>
                  </a:lnTo>
                  <a:lnTo>
                    <a:pt x="17751" y="14307"/>
                  </a:lnTo>
                  <a:lnTo>
                    <a:pt x="17905" y="14350"/>
                  </a:lnTo>
                  <a:lnTo>
                    <a:pt x="18037" y="14394"/>
                  </a:lnTo>
                  <a:lnTo>
                    <a:pt x="18366" y="14460"/>
                  </a:lnTo>
                  <a:lnTo>
                    <a:pt x="18717" y="14482"/>
                  </a:lnTo>
                  <a:lnTo>
                    <a:pt x="19068" y="14438"/>
                  </a:lnTo>
                  <a:lnTo>
                    <a:pt x="19068" y="14438"/>
                  </a:lnTo>
                  <a:lnTo>
                    <a:pt x="19265" y="14394"/>
                  </a:lnTo>
                  <a:lnTo>
                    <a:pt x="19441" y="14350"/>
                  </a:lnTo>
                  <a:lnTo>
                    <a:pt x="19617" y="14285"/>
                  </a:lnTo>
                  <a:lnTo>
                    <a:pt x="19792" y="14197"/>
                  </a:lnTo>
                  <a:lnTo>
                    <a:pt x="19968" y="14109"/>
                  </a:lnTo>
                  <a:lnTo>
                    <a:pt x="20121" y="14021"/>
                  </a:lnTo>
                  <a:lnTo>
                    <a:pt x="20275" y="13890"/>
                  </a:lnTo>
                  <a:lnTo>
                    <a:pt x="20406" y="13780"/>
                  </a:lnTo>
                  <a:lnTo>
                    <a:pt x="20538" y="13626"/>
                  </a:lnTo>
                  <a:lnTo>
                    <a:pt x="20670" y="13495"/>
                  </a:lnTo>
                  <a:lnTo>
                    <a:pt x="20779" y="13341"/>
                  </a:lnTo>
                  <a:lnTo>
                    <a:pt x="20867" y="13187"/>
                  </a:lnTo>
                  <a:lnTo>
                    <a:pt x="20955" y="13012"/>
                  </a:lnTo>
                  <a:lnTo>
                    <a:pt x="21043" y="12836"/>
                  </a:lnTo>
                  <a:lnTo>
                    <a:pt x="21109" y="12661"/>
                  </a:lnTo>
                  <a:lnTo>
                    <a:pt x="21153" y="12485"/>
                  </a:lnTo>
                  <a:lnTo>
                    <a:pt x="21153" y="12485"/>
                  </a:lnTo>
                  <a:lnTo>
                    <a:pt x="21262" y="12463"/>
                  </a:lnTo>
                  <a:lnTo>
                    <a:pt x="21350" y="12441"/>
                  </a:lnTo>
                  <a:lnTo>
                    <a:pt x="21547" y="12354"/>
                  </a:lnTo>
                  <a:lnTo>
                    <a:pt x="21723" y="12222"/>
                  </a:lnTo>
                  <a:lnTo>
                    <a:pt x="21877" y="12046"/>
                  </a:lnTo>
                  <a:lnTo>
                    <a:pt x="22030" y="11871"/>
                  </a:lnTo>
                  <a:lnTo>
                    <a:pt x="22140" y="11652"/>
                  </a:lnTo>
                  <a:lnTo>
                    <a:pt x="22228" y="11454"/>
                  </a:lnTo>
                  <a:lnTo>
                    <a:pt x="22294" y="11235"/>
                  </a:lnTo>
                  <a:lnTo>
                    <a:pt x="22294" y="11235"/>
                  </a:lnTo>
                  <a:lnTo>
                    <a:pt x="22337" y="11015"/>
                  </a:lnTo>
                  <a:lnTo>
                    <a:pt x="22359" y="10796"/>
                  </a:lnTo>
                  <a:lnTo>
                    <a:pt x="22337" y="10576"/>
                  </a:lnTo>
                  <a:lnTo>
                    <a:pt x="22272" y="10357"/>
                  </a:lnTo>
                  <a:lnTo>
                    <a:pt x="22184" y="10159"/>
                  </a:lnTo>
                  <a:lnTo>
                    <a:pt x="22074" y="9984"/>
                  </a:lnTo>
                  <a:lnTo>
                    <a:pt x="21920" y="9808"/>
                  </a:lnTo>
                  <a:lnTo>
                    <a:pt x="21745" y="9677"/>
                  </a:lnTo>
                  <a:lnTo>
                    <a:pt x="21745" y="9677"/>
                  </a:lnTo>
                  <a:lnTo>
                    <a:pt x="21942" y="9501"/>
                  </a:lnTo>
                  <a:lnTo>
                    <a:pt x="22096" y="9304"/>
                  </a:lnTo>
                  <a:lnTo>
                    <a:pt x="22206" y="9062"/>
                  </a:lnTo>
                  <a:lnTo>
                    <a:pt x="22315" y="8821"/>
                  </a:lnTo>
                  <a:lnTo>
                    <a:pt x="22381" y="8558"/>
                  </a:lnTo>
                  <a:lnTo>
                    <a:pt x="22425" y="8294"/>
                  </a:lnTo>
                  <a:lnTo>
                    <a:pt x="22447" y="8031"/>
                  </a:lnTo>
                  <a:lnTo>
                    <a:pt x="22425" y="7768"/>
                  </a:lnTo>
                  <a:lnTo>
                    <a:pt x="22425" y="7768"/>
                  </a:lnTo>
                  <a:lnTo>
                    <a:pt x="22359" y="7548"/>
                  </a:lnTo>
                  <a:lnTo>
                    <a:pt x="22272" y="7307"/>
                  </a:lnTo>
                  <a:lnTo>
                    <a:pt x="22162" y="7109"/>
                  </a:lnTo>
                  <a:lnTo>
                    <a:pt x="22008" y="6912"/>
                  </a:lnTo>
                  <a:lnTo>
                    <a:pt x="21855" y="6736"/>
                  </a:lnTo>
                  <a:lnTo>
                    <a:pt x="21657" y="6583"/>
                  </a:lnTo>
                  <a:lnTo>
                    <a:pt x="21460" y="6451"/>
                  </a:lnTo>
                  <a:lnTo>
                    <a:pt x="21240" y="6363"/>
                  </a:lnTo>
                  <a:lnTo>
                    <a:pt x="21240" y="6363"/>
                  </a:lnTo>
                  <a:lnTo>
                    <a:pt x="21306" y="6276"/>
                  </a:lnTo>
                  <a:lnTo>
                    <a:pt x="21372" y="6166"/>
                  </a:lnTo>
                  <a:lnTo>
                    <a:pt x="21460" y="5925"/>
                  </a:lnTo>
                  <a:lnTo>
                    <a:pt x="21504" y="5683"/>
                  </a:lnTo>
                  <a:lnTo>
                    <a:pt x="21526" y="5442"/>
                  </a:lnTo>
                  <a:lnTo>
                    <a:pt x="21504" y="5179"/>
                  </a:lnTo>
                  <a:lnTo>
                    <a:pt x="21460" y="4915"/>
                  </a:lnTo>
                  <a:lnTo>
                    <a:pt x="21394" y="4674"/>
                  </a:lnTo>
                  <a:lnTo>
                    <a:pt x="21306" y="4432"/>
                  </a:lnTo>
                  <a:lnTo>
                    <a:pt x="21306" y="4432"/>
                  </a:lnTo>
                  <a:lnTo>
                    <a:pt x="21196" y="4191"/>
                  </a:lnTo>
                  <a:lnTo>
                    <a:pt x="21065" y="3994"/>
                  </a:lnTo>
                  <a:lnTo>
                    <a:pt x="20911" y="3796"/>
                  </a:lnTo>
                  <a:lnTo>
                    <a:pt x="20714" y="3621"/>
                  </a:lnTo>
                  <a:lnTo>
                    <a:pt x="20516" y="3467"/>
                  </a:lnTo>
                  <a:lnTo>
                    <a:pt x="20297" y="3357"/>
                  </a:lnTo>
                  <a:lnTo>
                    <a:pt x="20055" y="3270"/>
                  </a:lnTo>
                  <a:lnTo>
                    <a:pt x="19814" y="3204"/>
                  </a:lnTo>
                  <a:lnTo>
                    <a:pt x="19814" y="3204"/>
                  </a:lnTo>
                  <a:lnTo>
                    <a:pt x="19770" y="3094"/>
                  </a:lnTo>
                  <a:lnTo>
                    <a:pt x="19704" y="2984"/>
                  </a:lnTo>
                  <a:lnTo>
                    <a:pt x="19551" y="2765"/>
                  </a:lnTo>
                  <a:lnTo>
                    <a:pt x="19331" y="2545"/>
                  </a:lnTo>
                  <a:lnTo>
                    <a:pt x="19090" y="2326"/>
                  </a:lnTo>
                  <a:lnTo>
                    <a:pt x="18805" y="2129"/>
                  </a:lnTo>
                  <a:lnTo>
                    <a:pt x="18541" y="1975"/>
                  </a:lnTo>
                  <a:lnTo>
                    <a:pt x="18278" y="1843"/>
                  </a:lnTo>
                  <a:lnTo>
                    <a:pt x="18037" y="1734"/>
                  </a:lnTo>
                  <a:lnTo>
                    <a:pt x="18037" y="1734"/>
                  </a:lnTo>
                  <a:lnTo>
                    <a:pt x="17817" y="1668"/>
                  </a:lnTo>
                  <a:lnTo>
                    <a:pt x="17576" y="1624"/>
                  </a:lnTo>
                  <a:lnTo>
                    <a:pt x="17335" y="1624"/>
                  </a:lnTo>
                  <a:lnTo>
                    <a:pt x="17115" y="1624"/>
                  </a:lnTo>
                  <a:lnTo>
                    <a:pt x="16874" y="1668"/>
                  </a:lnTo>
                  <a:lnTo>
                    <a:pt x="16654" y="1734"/>
                  </a:lnTo>
                  <a:lnTo>
                    <a:pt x="16435" y="1843"/>
                  </a:lnTo>
                  <a:lnTo>
                    <a:pt x="16237" y="1953"/>
                  </a:lnTo>
                  <a:lnTo>
                    <a:pt x="16237" y="1953"/>
                  </a:lnTo>
                  <a:lnTo>
                    <a:pt x="16194" y="1712"/>
                  </a:lnTo>
                  <a:lnTo>
                    <a:pt x="16128" y="1492"/>
                  </a:lnTo>
                  <a:lnTo>
                    <a:pt x="16040" y="1273"/>
                  </a:lnTo>
                  <a:lnTo>
                    <a:pt x="15908" y="1053"/>
                  </a:lnTo>
                  <a:lnTo>
                    <a:pt x="15777" y="878"/>
                  </a:lnTo>
                  <a:lnTo>
                    <a:pt x="15601" y="724"/>
                  </a:lnTo>
                  <a:lnTo>
                    <a:pt x="15404" y="593"/>
                  </a:lnTo>
                  <a:lnTo>
                    <a:pt x="15206" y="483"/>
                  </a:lnTo>
                  <a:lnTo>
                    <a:pt x="15206" y="483"/>
                  </a:lnTo>
                  <a:lnTo>
                    <a:pt x="14965" y="417"/>
                  </a:lnTo>
                  <a:lnTo>
                    <a:pt x="14723" y="395"/>
                  </a:lnTo>
                  <a:lnTo>
                    <a:pt x="14504" y="417"/>
                  </a:lnTo>
                  <a:lnTo>
                    <a:pt x="14263" y="439"/>
                  </a:lnTo>
                  <a:lnTo>
                    <a:pt x="14043" y="527"/>
                  </a:lnTo>
                  <a:lnTo>
                    <a:pt x="13824" y="614"/>
                  </a:lnTo>
                  <a:lnTo>
                    <a:pt x="13626" y="746"/>
                  </a:lnTo>
                  <a:lnTo>
                    <a:pt x="13451" y="900"/>
                  </a:lnTo>
                  <a:lnTo>
                    <a:pt x="13451" y="900"/>
                  </a:lnTo>
                  <a:lnTo>
                    <a:pt x="13319" y="702"/>
                  </a:lnTo>
                  <a:lnTo>
                    <a:pt x="13144" y="505"/>
                  </a:lnTo>
                  <a:lnTo>
                    <a:pt x="12946" y="329"/>
                  </a:lnTo>
                  <a:lnTo>
                    <a:pt x="12727" y="198"/>
                  </a:lnTo>
                  <a:lnTo>
                    <a:pt x="12485" y="88"/>
                  </a:lnTo>
                  <a:lnTo>
                    <a:pt x="12222" y="22"/>
                  </a:lnTo>
                  <a:lnTo>
                    <a:pt x="11981" y="0"/>
                  </a:lnTo>
                  <a:lnTo>
                    <a:pt x="11849" y="0"/>
                  </a:lnTo>
                  <a:lnTo>
                    <a:pt x="11739" y="22"/>
                  </a:lnTo>
                  <a:lnTo>
                    <a:pt x="11739" y="22"/>
                  </a:lnTo>
                  <a:lnTo>
                    <a:pt x="11498" y="88"/>
                  </a:lnTo>
                  <a:lnTo>
                    <a:pt x="11278" y="198"/>
                  </a:lnTo>
                  <a:lnTo>
                    <a:pt x="11103" y="351"/>
                  </a:lnTo>
                  <a:lnTo>
                    <a:pt x="10927" y="527"/>
                  </a:lnTo>
                  <a:lnTo>
                    <a:pt x="10796" y="724"/>
                  </a:lnTo>
                  <a:lnTo>
                    <a:pt x="10686" y="944"/>
                  </a:lnTo>
                  <a:lnTo>
                    <a:pt x="10620" y="1163"/>
                  </a:lnTo>
                  <a:lnTo>
                    <a:pt x="10598" y="1404"/>
                  </a:lnTo>
                  <a:lnTo>
                    <a:pt x="10598" y="1404"/>
                  </a:lnTo>
                  <a:lnTo>
                    <a:pt x="10554" y="1273"/>
                  </a:lnTo>
                  <a:lnTo>
                    <a:pt x="10489" y="1163"/>
                  </a:lnTo>
                  <a:lnTo>
                    <a:pt x="10423" y="1031"/>
                  </a:lnTo>
                  <a:lnTo>
                    <a:pt x="10335" y="944"/>
                  </a:lnTo>
                  <a:lnTo>
                    <a:pt x="10247" y="834"/>
                  </a:lnTo>
                  <a:lnTo>
                    <a:pt x="10137" y="746"/>
                  </a:lnTo>
                  <a:lnTo>
                    <a:pt x="9896" y="593"/>
                  </a:lnTo>
                  <a:lnTo>
                    <a:pt x="9633" y="483"/>
                  </a:lnTo>
                  <a:lnTo>
                    <a:pt x="9348" y="417"/>
                  </a:lnTo>
                  <a:lnTo>
                    <a:pt x="9062" y="395"/>
                  </a:lnTo>
                  <a:lnTo>
                    <a:pt x="8777" y="417"/>
                  </a:lnTo>
                  <a:lnTo>
                    <a:pt x="8777" y="417"/>
                  </a:lnTo>
                  <a:lnTo>
                    <a:pt x="8645" y="439"/>
                  </a:lnTo>
                  <a:lnTo>
                    <a:pt x="8514" y="483"/>
                  </a:lnTo>
                  <a:lnTo>
                    <a:pt x="8250" y="593"/>
                  </a:lnTo>
                  <a:lnTo>
                    <a:pt x="8031" y="746"/>
                  </a:lnTo>
                  <a:lnTo>
                    <a:pt x="7834" y="944"/>
                  </a:lnTo>
                  <a:lnTo>
                    <a:pt x="7658" y="1185"/>
                  </a:lnTo>
                  <a:lnTo>
                    <a:pt x="7526" y="1426"/>
                  </a:lnTo>
                  <a:lnTo>
                    <a:pt x="7460" y="1712"/>
                  </a:lnTo>
                  <a:lnTo>
                    <a:pt x="7439" y="1843"/>
                  </a:lnTo>
                  <a:lnTo>
                    <a:pt x="7439" y="1975"/>
                  </a:lnTo>
                  <a:lnTo>
                    <a:pt x="7439" y="1975"/>
                  </a:lnTo>
                  <a:lnTo>
                    <a:pt x="7373" y="1843"/>
                  </a:lnTo>
                  <a:lnTo>
                    <a:pt x="7307" y="1712"/>
                  </a:lnTo>
                  <a:lnTo>
                    <a:pt x="7241" y="1580"/>
                  </a:lnTo>
                  <a:lnTo>
                    <a:pt x="7153" y="1448"/>
                  </a:lnTo>
                  <a:lnTo>
                    <a:pt x="6934" y="1229"/>
                  </a:lnTo>
                  <a:lnTo>
                    <a:pt x="6671" y="1031"/>
                  </a:lnTo>
                  <a:lnTo>
                    <a:pt x="6407" y="878"/>
                  </a:lnTo>
                  <a:lnTo>
                    <a:pt x="6100" y="768"/>
                  </a:lnTo>
                  <a:lnTo>
                    <a:pt x="5793" y="702"/>
                  </a:lnTo>
                  <a:lnTo>
                    <a:pt x="5661" y="680"/>
                  </a:lnTo>
                  <a:lnTo>
                    <a:pt x="5508" y="680"/>
                  </a:lnTo>
                  <a:lnTo>
                    <a:pt x="5508" y="680"/>
                  </a:lnTo>
                  <a:lnTo>
                    <a:pt x="5354" y="702"/>
                  </a:lnTo>
                  <a:lnTo>
                    <a:pt x="5222" y="724"/>
                  </a:lnTo>
                  <a:lnTo>
                    <a:pt x="4937" y="812"/>
                  </a:lnTo>
                  <a:lnTo>
                    <a:pt x="4674" y="944"/>
                  </a:lnTo>
                  <a:lnTo>
                    <a:pt x="4454" y="1119"/>
                  </a:lnTo>
                  <a:lnTo>
                    <a:pt x="4235" y="1339"/>
                  </a:lnTo>
                  <a:lnTo>
                    <a:pt x="4081" y="1558"/>
                  </a:lnTo>
                  <a:lnTo>
                    <a:pt x="3950" y="1821"/>
                  </a:lnTo>
                  <a:lnTo>
                    <a:pt x="3884" y="1953"/>
                  </a:lnTo>
                  <a:lnTo>
                    <a:pt x="3862" y="2107"/>
                  </a:lnTo>
                  <a:lnTo>
                    <a:pt x="3862" y="2107"/>
                  </a:lnTo>
                  <a:lnTo>
                    <a:pt x="3774" y="1997"/>
                  </a:lnTo>
                  <a:lnTo>
                    <a:pt x="3686" y="1931"/>
                  </a:lnTo>
                  <a:lnTo>
                    <a:pt x="3577" y="1843"/>
                  </a:lnTo>
                  <a:lnTo>
                    <a:pt x="3445" y="1777"/>
                  </a:lnTo>
                  <a:lnTo>
                    <a:pt x="3335" y="1734"/>
                  </a:lnTo>
                  <a:lnTo>
                    <a:pt x="3204" y="1712"/>
                  </a:lnTo>
                  <a:lnTo>
                    <a:pt x="2918" y="1668"/>
                  </a:lnTo>
                  <a:lnTo>
                    <a:pt x="2633" y="1668"/>
                  </a:lnTo>
                  <a:lnTo>
                    <a:pt x="2370" y="1734"/>
                  </a:lnTo>
                  <a:lnTo>
                    <a:pt x="2238" y="1777"/>
                  </a:lnTo>
                  <a:lnTo>
                    <a:pt x="2129" y="1821"/>
                  </a:lnTo>
                  <a:lnTo>
                    <a:pt x="2019" y="1909"/>
                  </a:lnTo>
                  <a:lnTo>
                    <a:pt x="1909" y="1975"/>
                  </a:lnTo>
                  <a:lnTo>
                    <a:pt x="1909" y="1975"/>
                  </a:lnTo>
                  <a:lnTo>
                    <a:pt x="1843" y="2085"/>
                  </a:lnTo>
                  <a:lnTo>
                    <a:pt x="1755" y="2172"/>
                  </a:lnTo>
                  <a:lnTo>
                    <a:pt x="1712" y="2282"/>
                  </a:lnTo>
                  <a:lnTo>
                    <a:pt x="1668" y="2414"/>
                  </a:lnTo>
                  <a:lnTo>
                    <a:pt x="1602" y="2655"/>
                  </a:lnTo>
                  <a:lnTo>
                    <a:pt x="1602" y="2897"/>
                  </a:lnTo>
                  <a:lnTo>
                    <a:pt x="1646" y="3138"/>
                  </a:lnTo>
                  <a:lnTo>
                    <a:pt x="1734" y="3379"/>
                  </a:lnTo>
                  <a:lnTo>
                    <a:pt x="1799" y="3489"/>
                  </a:lnTo>
                  <a:lnTo>
                    <a:pt x="1865" y="3577"/>
                  </a:lnTo>
                  <a:lnTo>
                    <a:pt x="1953" y="3664"/>
                  </a:lnTo>
                  <a:lnTo>
                    <a:pt x="2041" y="375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3" name="Google Shape;5522;p48">
              <a:extLst>
                <a:ext uri="{FF2B5EF4-FFF2-40B4-BE49-F238E27FC236}">
                  <a16:creationId xmlns:a16="http://schemas.microsoft.com/office/drawing/2014/main" id="{A77BF2EB-516A-EF18-55EB-2FC3F741063B}"/>
                </a:ext>
              </a:extLst>
            </p:cNvPr>
            <p:cNvSpPr/>
            <p:nvPr/>
          </p:nvSpPr>
          <p:spPr>
            <a:xfrm>
              <a:off x="8280125" y="3394575"/>
              <a:ext cx="575" cy="575"/>
            </a:xfrm>
            <a:custGeom>
              <a:avLst/>
              <a:gdLst/>
              <a:ahLst/>
              <a:cxnLst/>
              <a:rect l="l" t="t" r="r" b="b"/>
              <a:pathLst>
                <a:path w="23" h="23" extrusionOk="0">
                  <a:moveTo>
                    <a:pt x="23" y="22"/>
                  </a:moveTo>
                  <a:lnTo>
                    <a:pt x="1" y="22"/>
                  </a:lnTo>
                  <a:lnTo>
                    <a:pt x="1" y="22"/>
                  </a:lnTo>
                  <a:lnTo>
                    <a:pt x="23" y="0"/>
                  </a:lnTo>
                  <a:lnTo>
                    <a:pt x="23" y="22"/>
                  </a:lnTo>
                  <a:lnTo>
                    <a:pt x="23" y="22"/>
                  </a:lnTo>
                  <a:close/>
                </a:path>
              </a:pathLst>
            </a:custGeom>
            <a:solidFill>
              <a:srgbClr val="3C3C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4" name="Google Shape;5523;p48">
              <a:extLst>
                <a:ext uri="{FF2B5EF4-FFF2-40B4-BE49-F238E27FC236}">
                  <a16:creationId xmlns:a16="http://schemas.microsoft.com/office/drawing/2014/main" id="{F075F4B3-71B2-8948-A81D-840D037DB35A}"/>
                </a:ext>
              </a:extLst>
            </p:cNvPr>
            <p:cNvSpPr/>
            <p:nvPr/>
          </p:nvSpPr>
          <p:spPr>
            <a:xfrm>
              <a:off x="8198950" y="3023200"/>
              <a:ext cx="250700" cy="206275"/>
            </a:xfrm>
            <a:custGeom>
              <a:avLst/>
              <a:gdLst/>
              <a:ahLst/>
              <a:cxnLst/>
              <a:rect l="l" t="t" r="r" b="b"/>
              <a:pathLst>
                <a:path w="10028" h="8251" extrusionOk="0">
                  <a:moveTo>
                    <a:pt x="3687" y="88"/>
                  </a:moveTo>
                  <a:lnTo>
                    <a:pt x="3687" y="88"/>
                  </a:lnTo>
                  <a:lnTo>
                    <a:pt x="3533" y="154"/>
                  </a:lnTo>
                  <a:lnTo>
                    <a:pt x="3138" y="308"/>
                  </a:lnTo>
                  <a:lnTo>
                    <a:pt x="2568" y="549"/>
                  </a:lnTo>
                  <a:lnTo>
                    <a:pt x="2238" y="703"/>
                  </a:lnTo>
                  <a:lnTo>
                    <a:pt x="1909" y="900"/>
                  </a:lnTo>
                  <a:lnTo>
                    <a:pt x="1558" y="1119"/>
                  </a:lnTo>
                  <a:lnTo>
                    <a:pt x="1229" y="1339"/>
                  </a:lnTo>
                  <a:lnTo>
                    <a:pt x="922" y="1602"/>
                  </a:lnTo>
                  <a:lnTo>
                    <a:pt x="637" y="1887"/>
                  </a:lnTo>
                  <a:lnTo>
                    <a:pt x="395" y="2195"/>
                  </a:lnTo>
                  <a:lnTo>
                    <a:pt x="308" y="2370"/>
                  </a:lnTo>
                  <a:lnTo>
                    <a:pt x="220" y="2546"/>
                  </a:lnTo>
                  <a:lnTo>
                    <a:pt x="132" y="2699"/>
                  </a:lnTo>
                  <a:lnTo>
                    <a:pt x="88" y="2897"/>
                  </a:lnTo>
                  <a:lnTo>
                    <a:pt x="44" y="3072"/>
                  </a:lnTo>
                  <a:lnTo>
                    <a:pt x="22" y="3270"/>
                  </a:lnTo>
                  <a:lnTo>
                    <a:pt x="22" y="3270"/>
                  </a:lnTo>
                  <a:lnTo>
                    <a:pt x="0" y="3665"/>
                  </a:lnTo>
                  <a:lnTo>
                    <a:pt x="22" y="4082"/>
                  </a:lnTo>
                  <a:lnTo>
                    <a:pt x="44" y="4477"/>
                  </a:lnTo>
                  <a:lnTo>
                    <a:pt x="110" y="4894"/>
                  </a:lnTo>
                  <a:lnTo>
                    <a:pt x="176" y="5288"/>
                  </a:lnTo>
                  <a:lnTo>
                    <a:pt x="264" y="5683"/>
                  </a:lnTo>
                  <a:lnTo>
                    <a:pt x="351" y="6056"/>
                  </a:lnTo>
                  <a:lnTo>
                    <a:pt x="461" y="6429"/>
                  </a:lnTo>
                  <a:lnTo>
                    <a:pt x="681" y="7088"/>
                  </a:lnTo>
                  <a:lnTo>
                    <a:pt x="922" y="7614"/>
                  </a:lnTo>
                  <a:lnTo>
                    <a:pt x="1119" y="8009"/>
                  </a:lnTo>
                  <a:lnTo>
                    <a:pt x="1207" y="8141"/>
                  </a:lnTo>
                  <a:lnTo>
                    <a:pt x="1295" y="8207"/>
                  </a:lnTo>
                  <a:lnTo>
                    <a:pt x="1295" y="8207"/>
                  </a:lnTo>
                  <a:lnTo>
                    <a:pt x="1712" y="7900"/>
                  </a:lnTo>
                  <a:lnTo>
                    <a:pt x="2282" y="7439"/>
                  </a:lnTo>
                  <a:lnTo>
                    <a:pt x="2897" y="6912"/>
                  </a:lnTo>
                  <a:lnTo>
                    <a:pt x="3533" y="6342"/>
                  </a:lnTo>
                  <a:lnTo>
                    <a:pt x="4586" y="5376"/>
                  </a:lnTo>
                  <a:lnTo>
                    <a:pt x="5047" y="4959"/>
                  </a:lnTo>
                  <a:lnTo>
                    <a:pt x="8492" y="8251"/>
                  </a:lnTo>
                  <a:lnTo>
                    <a:pt x="8492" y="8251"/>
                  </a:lnTo>
                  <a:lnTo>
                    <a:pt x="8777" y="7680"/>
                  </a:lnTo>
                  <a:lnTo>
                    <a:pt x="9063" y="7066"/>
                  </a:lnTo>
                  <a:lnTo>
                    <a:pt x="9370" y="6276"/>
                  </a:lnTo>
                  <a:lnTo>
                    <a:pt x="9523" y="5859"/>
                  </a:lnTo>
                  <a:lnTo>
                    <a:pt x="9655" y="5420"/>
                  </a:lnTo>
                  <a:lnTo>
                    <a:pt x="9787" y="4981"/>
                  </a:lnTo>
                  <a:lnTo>
                    <a:pt x="9896" y="4520"/>
                  </a:lnTo>
                  <a:lnTo>
                    <a:pt x="9984" y="4082"/>
                  </a:lnTo>
                  <a:lnTo>
                    <a:pt x="10028" y="3665"/>
                  </a:lnTo>
                  <a:lnTo>
                    <a:pt x="10028" y="3270"/>
                  </a:lnTo>
                  <a:lnTo>
                    <a:pt x="9984" y="2919"/>
                  </a:lnTo>
                  <a:lnTo>
                    <a:pt x="9984" y="2919"/>
                  </a:lnTo>
                  <a:lnTo>
                    <a:pt x="9962" y="2743"/>
                  </a:lnTo>
                  <a:lnTo>
                    <a:pt x="9896" y="2568"/>
                  </a:lnTo>
                  <a:lnTo>
                    <a:pt x="9831" y="2392"/>
                  </a:lnTo>
                  <a:lnTo>
                    <a:pt x="9743" y="2238"/>
                  </a:lnTo>
                  <a:lnTo>
                    <a:pt x="9633" y="2063"/>
                  </a:lnTo>
                  <a:lnTo>
                    <a:pt x="9523" y="1909"/>
                  </a:lnTo>
                  <a:lnTo>
                    <a:pt x="9238" y="1624"/>
                  </a:lnTo>
                  <a:lnTo>
                    <a:pt x="8931" y="1339"/>
                  </a:lnTo>
                  <a:lnTo>
                    <a:pt x="8558" y="1076"/>
                  </a:lnTo>
                  <a:lnTo>
                    <a:pt x="8141" y="834"/>
                  </a:lnTo>
                  <a:lnTo>
                    <a:pt x="7702" y="615"/>
                  </a:lnTo>
                  <a:lnTo>
                    <a:pt x="7241" y="439"/>
                  </a:lnTo>
                  <a:lnTo>
                    <a:pt x="6759" y="286"/>
                  </a:lnTo>
                  <a:lnTo>
                    <a:pt x="6254" y="154"/>
                  </a:lnTo>
                  <a:lnTo>
                    <a:pt x="5749" y="66"/>
                  </a:lnTo>
                  <a:lnTo>
                    <a:pt x="5223" y="0"/>
                  </a:lnTo>
                  <a:lnTo>
                    <a:pt x="4696" y="0"/>
                  </a:lnTo>
                  <a:lnTo>
                    <a:pt x="4191" y="22"/>
                  </a:lnTo>
                  <a:lnTo>
                    <a:pt x="3687" y="88"/>
                  </a:lnTo>
                  <a:lnTo>
                    <a:pt x="3687" y="88"/>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5" name="Google Shape;5524;p48">
              <a:extLst>
                <a:ext uri="{FF2B5EF4-FFF2-40B4-BE49-F238E27FC236}">
                  <a16:creationId xmlns:a16="http://schemas.microsoft.com/office/drawing/2014/main" id="{680116E0-FC2D-F928-CC68-15E05F76DA51}"/>
                </a:ext>
              </a:extLst>
            </p:cNvPr>
            <p:cNvSpPr/>
            <p:nvPr/>
          </p:nvSpPr>
          <p:spPr>
            <a:xfrm>
              <a:off x="8241175" y="2965050"/>
              <a:ext cx="161850" cy="167325"/>
            </a:xfrm>
            <a:custGeom>
              <a:avLst/>
              <a:gdLst/>
              <a:ahLst/>
              <a:cxnLst/>
              <a:rect l="l" t="t" r="r" b="b"/>
              <a:pathLst>
                <a:path w="6474" h="6693" extrusionOk="0">
                  <a:moveTo>
                    <a:pt x="5618" y="6342"/>
                  </a:moveTo>
                  <a:lnTo>
                    <a:pt x="5618" y="6342"/>
                  </a:lnTo>
                  <a:lnTo>
                    <a:pt x="5135" y="6473"/>
                  </a:lnTo>
                  <a:lnTo>
                    <a:pt x="4587" y="6583"/>
                  </a:lnTo>
                  <a:lnTo>
                    <a:pt x="3972" y="6649"/>
                  </a:lnTo>
                  <a:lnTo>
                    <a:pt x="3292" y="6693"/>
                  </a:lnTo>
                  <a:lnTo>
                    <a:pt x="3292" y="6693"/>
                  </a:lnTo>
                  <a:lnTo>
                    <a:pt x="2875" y="6671"/>
                  </a:lnTo>
                  <a:lnTo>
                    <a:pt x="2502" y="6649"/>
                  </a:lnTo>
                  <a:lnTo>
                    <a:pt x="2151" y="6627"/>
                  </a:lnTo>
                  <a:lnTo>
                    <a:pt x="1822" y="6561"/>
                  </a:lnTo>
                  <a:lnTo>
                    <a:pt x="1515" y="6495"/>
                  </a:lnTo>
                  <a:lnTo>
                    <a:pt x="1230" y="6430"/>
                  </a:lnTo>
                  <a:lnTo>
                    <a:pt x="966" y="6342"/>
                  </a:lnTo>
                  <a:lnTo>
                    <a:pt x="725" y="6254"/>
                  </a:lnTo>
                  <a:lnTo>
                    <a:pt x="725" y="6254"/>
                  </a:lnTo>
                  <a:lnTo>
                    <a:pt x="593" y="6188"/>
                  </a:lnTo>
                  <a:lnTo>
                    <a:pt x="484" y="6122"/>
                  </a:lnTo>
                  <a:lnTo>
                    <a:pt x="374" y="6013"/>
                  </a:lnTo>
                  <a:lnTo>
                    <a:pt x="264" y="5925"/>
                  </a:lnTo>
                  <a:lnTo>
                    <a:pt x="176" y="5815"/>
                  </a:lnTo>
                  <a:lnTo>
                    <a:pt x="111" y="5684"/>
                  </a:lnTo>
                  <a:lnTo>
                    <a:pt x="67" y="5552"/>
                  </a:lnTo>
                  <a:lnTo>
                    <a:pt x="23" y="5420"/>
                  </a:lnTo>
                  <a:lnTo>
                    <a:pt x="1" y="5289"/>
                  </a:lnTo>
                  <a:lnTo>
                    <a:pt x="1" y="5157"/>
                  </a:lnTo>
                  <a:lnTo>
                    <a:pt x="1" y="5025"/>
                  </a:lnTo>
                  <a:lnTo>
                    <a:pt x="23" y="4894"/>
                  </a:lnTo>
                  <a:lnTo>
                    <a:pt x="67" y="4740"/>
                  </a:lnTo>
                  <a:lnTo>
                    <a:pt x="111" y="4608"/>
                  </a:lnTo>
                  <a:lnTo>
                    <a:pt x="176" y="4477"/>
                  </a:lnTo>
                  <a:lnTo>
                    <a:pt x="286" y="4367"/>
                  </a:lnTo>
                  <a:lnTo>
                    <a:pt x="286" y="4367"/>
                  </a:lnTo>
                  <a:lnTo>
                    <a:pt x="462" y="4104"/>
                  </a:lnTo>
                  <a:lnTo>
                    <a:pt x="615" y="3840"/>
                  </a:lnTo>
                  <a:lnTo>
                    <a:pt x="615" y="3840"/>
                  </a:lnTo>
                  <a:lnTo>
                    <a:pt x="681" y="3577"/>
                  </a:lnTo>
                  <a:lnTo>
                    <a:pt x="747" y="3270"/>
                  </a:lnTo>
                  <a:lnTo>
                    <a:pt x="791" y="2919"/>
                  </a:lnTo>
                  <a:lnTo>
                    <a:pt x="813" y="2546"/>
                  </a:lnTo>
                  <a:lnTo>
                    <a:pt x="813" y="2546"/>
                  </a:lnTo>
                  <a:lnTo>
                    <a:pt x="835" y="1690"/>
                  </a:lnTo>
                  <a:lnTo>
                    <a:pt x="835" y="922"/>
                  </a:lnTo>
                  <a:lnTo>
                    <a:pt x="791" y="132"/>
                  </a:lnTo>
                  <a:lnTo>
                    <a:pt x="5706" y="0"/>
                  </a:lnTo>
                  <a:lnTo>
                    <a:pt x="5706" y="0"/>
                  </a:lnTo>
                  <a:lnTo>
                    <a:pt x="5728" y="966"/>
                  </a:lnTo>
                  <a:lnTo>
                    <a:pt x="5750" y="1887"/>
                  </a:lnTo>
                  <a:lnTo>
                    <a:pt x="5772" y="2831"/>
                  </a:lnTo>
                  <a:lnTo>
                    <a:pt x="5772" y="2831"/>
                  </a:lnTo>
                  <a:lnTo>
                    <a:pt x="5816" y="3445"/>
                  </a:lnTo>
                  <a:lnTo>
                    <a:pt x="5860" y="3840"/>
                  </a:lnTo>
                  <a:lnTo>
                    <a:pt x="5860" y="3840"/>
                  </a:lnTo>
                  <a:lnTo>
                    <a:pt x="5903" y="3994"/>
                  </a:lnTo>
                  <a:lnTo>
                    <a:pt x="5969" y="4148"/>
                  </a:lnTo>
                  <a:lnTo>
                    <a:pt x="6079" y="4301"/>
                  </a:lnTo>
                  <a:lnTo>
                    <a:pt x="6189" y="4433"/>
                  </a:lnTo>
                  <a:lnTo>
                    <a:pt x="6189" y="4433"/>
                  </a:lnTo>
                  <a:lnTo>
                    <a:pt x="6276" y="4564"/>
                  </a:lnTo>
                  <a:lnTo>
                    <a:pt x="6342" y="4696"/>
                  </a:lnTo>
                  <a:lnTo>
                    <a:pt x="6408" y="4828"/>
                  </a:lnTo>
                  <a:lnTo>
                    <a:pt x="6452" y="4959"/>
                  </a:lnTo>
                  <a:lnTo>
                    <a:pt x="6474" y="5113"/>
                  </a:lnTo>
                  <a:lnTo>
                    <a:pt x="6474" y="5245"/>
                  </a:lnTo>
                  <a:lnTo>
                    <a:pt x="6452" y="5398"/>
                  </a:lnTo>
                  <a:lnTo>
                    <a:pt x="6430" y="5530"/>
                  </a:lnTo>
                  <a:lnTo>
                    <a:pt x="6364" y="5662"/>
                  </a:lnTo>
                  <a:lnTo>
                    <a:pt x="6320" y="5793"/>
                  </a:lnTo>
                  <a:lnTo>
                    <a:pt x="6233" y="5925"/>
                  </a:lnTo>
                  <a:lnTo>
                    <a:pt x="6145" y="6035"/>
                  </a:lnTo>
                  <a:lnTo>
                    <a:pt x="6035" y="6122"/>
                  </a:lnTo>
                  <a:lnTo>
                    <a:pt x="5903" y="6210"/>
                  </a:lnTo>
                  <a:lnTo>
                    <a:pt x="5772" y="6298"/>
                  </a:lnTo>
                  <a:lnTo>
                    <a:pt x="5618" y="6342"/>
                  </a:lnTo>
                  <a:lnTo>
                    <a:pt x="5618" y="6342"/>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6" name="Google Shape;5525;p48">
              <a:extLst>
                <a:ext uri="{FF2B5EF4-FFF2-40B4-BE49-F238E27FC236}">
                  <a16:creationId xmlns:a16="http://schemas.microsoft.com/office/drawing/2014/main" id="{202576C5-1009-AB21-7328-497C3A6E2081}"/>
                </a:ext>
              </a:extLst>
            </p:cNvPr>
            <p:cNvSpPr/>
            <p:nvPr/>
          </p:nvSpPr>
          <p:spPr>
            <a:xfrm>
              <a:off x="8260925" y="2965050"/>
              <a:ext cx="124550" cy="77375"/>
            </a:xfrm>
            <a:custGeom>
              <a:avLst/>
              <a:gdLst/>
              <a:ahLst/>
              <a:cxnLst/>
              <a:rect l="l" t="t" r="r" b="b"/>
              <a:pathLst>
                <a:path w="4982" h="3095" extrusionOk="0">
                  <a:moveTo>
                    <a:pt x="4982" y="2831"/>
                  </a:moveTo>
                  <a:lnTo>
                    <a:pt x="4982" y="2831"/>
                  </a:lnTo>
                  <a:lnTo>
                    <a:pt x="4411" y="2941"/>
                  </a:lnTo>
                  <a:lnTo>
                    <a:pt x="3819" y="3050"/>
                  </a:lnTo>
                  <a:lnTo>
                    <a:pt x="3204" y="3094"/>
                  </a:lnTo>
                  <a:lnTo>
                    <a:pt x="2897" y="3094"/>
                  </a:lnTo>
                  <a:lnTo>
                    <a:pt x="2590" y="3072"/>
                  </a:lnTo>
                  <a:lnTo>
                    <a:pt x="2590" y="3072"/>
                  </a:lnTo>
                  <a:lnTo>
                    <a:pt x="2195" y="3050"/>
                  </a:lnTo>
                  <a:lnTo>
                    <a:pt x="1822" y="3007"/>
                  </a:lnTo>
                  <a:lnTo>
                    <a:pt x="1471" y="2963"/>
                  </a:lnTo>
                  <a:lnTo>
                    <a:pt x="1142" y="2875"/>
                  </a:lnTo>
                  <a:lnTo>
                    <a:pt x="549" y="2721"/>
                  </a:lnTo>
                  <a:lnTo>
                    <a:pt x="23" y="2546"/>
                  </a:lnTo>
                  <a:lnTo>
                    <a:pt x="23" y="2546"/>
                  </a:lnTo>
                  <a:lnTo>
                    <a:pt x="45" y="1690"/>
                  </a:lnTo>
                  <a:lnTo>
                    <a:pt x="45" y="922"/>
                  </a:lnTo>
                  <a:lnTo>
                    <a:pt x="1" y="132"/>
                  </a:lnTo>
                  <a:lnTo>
                    <a:pt x="4916" y="0"/>
                  </a:lnTo>
                  <a:lnTo>
                    <a:pt x="4916" y="0"/>
                  </a:lnTo>
                  <a:lnTo>
                    <a:pt x="4938" y="966"/>
                  </a:lnTo>
                  <a:lnTo>
                    <a:pt x="4960" y="1887"/>
                  </a:lnTo>
                  <a:lnTo>
                    <a:pt x="4982" y="2831"/>
                  </a:lnTo>
                  <a:lnTo>
                    <a:pt x="4982" y="283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7" name="Google Shape;5526;p48">
              <a:extLst>
                <a:ext uri="{FF2B5EF4-FFF2-40B4-BE49-F238E27FC236}">
                  <a16:creationId xmlns:a16="http://schemas.microsoft.com/office/drawing/2014/main" id="{8DAAD23F-14A2-6FC8-103E-BD1CC166E0B4}"/>
                </a:ext>
              </a:extLst>
            </p:cNvPr>
            <p:cNvSpPr/>
            <p:nvPr/>
          </p:nvSpPr>
          <p:spPr>
            <a:xfrm>
              <a:off x="8520950" y="2685825"/>
              <a:ext cx="147575" cy="146500"/>
            </a:xfrm>
            <a:custGeom>
              <a:avLst/>
              <a:gdLst/>
              <a:ahLst/>
              <a:cxnLst/>
              <a:rect l="l" t="t" r="r" b="b"/>
              <a:pathLst>
                <a:path w="5903" h="5860" extrusionOk="0">
                  <a:moveTo>
                    <a:pt x="3138" y="23"/>
                  </a:moveTo>
                  <a:lnTo>
                    <a:pt x="3138" y="23"/>
                  </a:lnTo>
                  <a:lnTo>
                    <a:pt x="3445" y="1"/>
                  </a:lnTo>
                  <a:lnTo>
                    <a:pt x="3731" y="23"/>
                  </a:lnTo>
                  <a:lnTo>
                    <a:pt x="3994" y="67"/>
                  </a:lnTo>
                  <a:lnTo>
                    <a:pt x="4257" y="154"/>
                  </a:lnTo>
                  <a:lnTo>
                    <a:pt x="4477" y="242"/>
                  </a:lnTo>
                  <a:lnTo>
                    <a:pt x="4696" y="352"/>
                  </a:lnTo>
                  <a:lnTo>
                    <a:pt x="4894" y="483"/>
                  </a:lnTo>
                  <a:lnTo>
                    <a:pt x="5069" y="637"/>
                  </a:lnTo>
                  <a:lnTo>
                    <a:pt x="5245" y="791"/>
                  </a:lnTo>
                  <a:lnTo>
                    <a:pt x="5376" y="988"/>
                  </a:lnTo>
                  <a:lnTo>
                    <a:pt x="5508" y="1164"/>
                  </a:lnTo>
                  <a:lnTo>
                    <a:pt x="5618" y="1383"/>
                  </a:lnTo>
                  <a:lnTo>
                    <a:pt x="5706" y="1603"/>
                  </a:lnTo>
                  <a:lnTo>
                    <a:pt x="5771" y="1822"/>
                  </a:lnTo>
                  <a:lnTo>
                    <a:pt x="5837" y="2041"/>
                  </a:lnTo>
                  <a:lnTo>
                    <a:pt x="5881" y="2283"/>
                  </a:lnTo>
                  <a:lnTo>
                    <a:pt x="5903" y="2524"/>
                  </a:lnTo>
                  <a:lnTo>
                    <a:pt x="5903" y="2766"/>
                  </a:lnTo>
                  <a:lnTo>
                    <a:pt x="5903" y="3007"/>
                  </a:lnTo>
                  <a:lnTo>
                    <a:pt x="5859" y="3248"/>
                  </a:lnTo>
                  <a:lnTo>
                    <a:pt x="5815" y="3490"/>
                  </a:lnTo>
                  <a:lnTo>
                    <a:pt x="5749" y="3731"/>
                  </a:lnTo>
                  <a:lnTo>
                    <a:pt x="5684" y="3950"/>
                  </a:lnTo>
                  <a:lnTo>
                    <a:pt x="5596" y="4170"/>
                  </a:lnTo>
                  <a:lnTo>
                    <a:pt x="5464" y="4389"/>
                  </a:lnTo>
                  <a:lnTo>
                    <a:pt x="5354" y="4587"/>
                  </a:lnTo>
                  <a:lnTo>
                    <a:pt x="5201" y="4784"/>
                  </a:lnTo>
                  <a:lnTo>
                    <a:pt x="5047" y="4982"/>
                  </a:lnTo>
                  <a:lnTo>
                    <a:pt x="4850" y="5135"/>
                  </a:lnTo>
                  <a:lnTo>
                    <a:pt x="4674" y="5289"/>
                  </a:lnTo>
                  <a:lnTo>
                    <a:pt x="4455" y="5421"/>
                  </a:lnTo>
                  <a:lnTo>
                    <a:pt x="4235" y="5552"/>
                  </a:lnTo>
                  <a:lnTo>
                    <a:pt x="4235" y="5552"/>
                  </a:lnTo>
                  <a:lnTo>
                    <a:pt x="3884" y="5684"/>
                  </a:lnTo>
                  <a:lnTo>
                    <a:pt x="3555" y="5772"/>
                  </a:lnTo>
                  <a:lnTo>
                    <a:pt x="3226" y="5837"/>
                  </a:lnTo>
                  <a:lnTo>
                    <a:pt x="2919" y="5859"/>
                  </a:lnTo>
                  <a:lnTo>
                    <a:pt x="2612" y="5859"/>
                  </a:lnTo>
                  <a:lnTo>
                    <a:pt x="2304" y="5816"/>
                  </a:lnTo>
                  <a:lnTo>
                    <a:pt x="2019" y="5772"/>
                  </a:lnTo>
                  <a:lnTo>
                    <a:pt x="1734" y="5684"/>
                  </a:lnTo>
                  <a:lnTo>
                    <a:pt x="1493" y="5596"/>
                  </a:lnTo>
                  <a:lnTo>
                    <a:pt x="1251" y="5464"/>
                  </a:lnTo>
                  <a:lnTo>
                    <a:pt x="1032" y="5333"/>
                  </a:lnTo>
                  <a:lnTo>
                    <a:pt x="834" y="5179"/>
                  </a:lnTo>
                  <a:lnTo>
                    <a:pt x="637" y="5026"/>
                  </a:lnTo>
                  <a:lnTo>
                    <a:pt x="483" y="4872"/>
                  </a:lnTo>
                  <a:lnTo>
                    <a:pt x="352" y="4696"/>
                  </a:lnTo>
                  <a:lnTo>
                    <a:pt x="264" y="4499"/>
                  </a:lnTo>
                  <a:lnTo>
                    <a:pt x="264" y="4499"/>
                  </a:lnTo>
                  <a:lnTo>
                    <a:pt x="176" y="4301"/>
                  </a:lnTo>
                  <a:lnTo>
                    <a:pt x="88" y="4060"/>
                  </a:lnTo>
                  <a:lnTo>
                    <a:pt x="44" y="3753"/>
                  </a:lnTo>
                  <a:lnTo>
                    <a:pt x="1" y="3424"/>
                  </a:lnTo>
                  <a:lnTo>
                    <a:pt x="1" y="3095"/>
                  </a:lnTo>
                  <a:lnTo>
                    <a:pt x="22" y="2722"/>
                  </a:lnTo>
                  <a:lnTo>
                    <a:pt x="66" y="2349"/>
                  </a:lnTo>
                  <a:lnTo>
                    <a:pt x="176" y="1976"/>
                  </a:lnTo>
                  <a:lnTo>
                    <a:pt x="242" y="1800"/>
                  </a:lnTo>
                  <a:lnTo>
                    <a:pt x="330" y="1625"/>
                  </a:lnTo>
                  <a:lnTo>
                    <a:pt x="417" y="1449"/>
                  </a:lnTo>
                  <a:lnTo>
                    <a:pt x="527" y="1273"/>
                  </a:lnTo>
                  <a:lnTo>
                    <a:pt x="659" y="1120"/>
                  </a:lnTo>
                  <a:lnTo>
                    <a:pt x="790" y="944"/>
                  </a:lnTo>
                  <a:lnTo>
                    <a:pt x="944" y="813"/>
                  </a:lnTo>
                  <a:lnTo>
                    <a:pt x="1120" y="659"/>
                  </a:lnTo>
                  <a:lnTo>
                    <a:pt x="1295" y="549"/>
                  </a:lnTo>
                  <a:lnTo>
                    <a:pt x="1493" y="418"/>
                  </a:lnTo>
                  <a:lnTo>
                    <a:pt x="1734" y="308"/>
                  </a:lnTo>
                  <a:lnTo>
                    <a:pt x="1975" y="220"/>
                  </a:lnTo>
                  <a:lnTo>
                    <a:pt x="2239" y="154"/>
                  </a:lnTo>
                  <a:lnTo>
                    <a:pt x="2502" y="89"/>
                  </a:lnTo>
                  <a:lnTo>
                    <a:pt x="2809" y="45"/>
                  </a:lnTo>
                  <a:lnTo>
                    <a:pt x="3138" y="23"/>
                  </a:lnTo>
                  <a:lnTo>
                    <a:pt x="3138" y="23"/>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8" name="Google Shape;5527;p48">
              <a:extLst>
                <a:ext uri="{FF2B5EF4-FFF2-40B4-BE49-F238E27FC236}">
                  <a16:creationId xmlns:a16="http://schemas.microsoft.com/office/drawing/2014/main" id="{7CCB6DF6-B4D3-787C-157C-28271955D64F}"/>
                </a:ext>
              </a:extLst>
            </p:cNvPr>
            <p:cNvSpPr/>
            <p:nvPr/>
          </p:nvSpPr>
          <p:spPr>
            <a:xfrm>
              <a:off x="8558250" y="2703925"/>
              <a:ext cx="92725" cy="109200"/>
            </a:xfrm>
            <a:custGeom>
              <a:avLst/>
              <a:gdLst/>
              <a:ahLst/>
              <a:cxnLst/>
              <a:rect l="l" t="t" r="r" b="b"/>
              <a:pathLst>
                <a:path w="3709" h="4368" extrusionOk="0">
                  <a:moveTo>
                    <a:pt x="23" y="1449"/>
                  </a:moveTo>
                  <a:lnTo>
                    <a:pt x="23" y="1449"/>
                  </a:lnTo>
                  <a:lnTo>
                    <a:pt x="88" y="1252"/>
                  </a:lnTo>
                  <a:lnTo>
                    <a:pt x="176" y="1076"/>
                  </a:lnTo>
                  <a:lnTo>
                    <a:pt x="264" y="901"/>
                  </a:lnTo>
                  <a:lnTo>
                    <a:pt x="374" y="747"/>
                  </a:lnTo>
                  <a:lnTo>
                    <a:pt x="505" y="593"/>
                  </a:lnTo>
                  <a:lnTo>
                    <a:pt x="659" y="462"/>
                  </a:lnTo>
                  <a:lnTo>
                    <a:pt x="812" y="352"/>
                  </a:lnTo>
                  <a:lnTo>
                    <a:pt x="966" y="242"/>
                  </a:lnTo>
                  <a:lnTo>
                    <a:pt x="1142" y="154"/>
                  </a:lnTo>
                  <a:lnTo>
                    <a:pt x="1317" y="89"/>
                  </a:lnTo>
                  <a:lnTo>
                    <a:pt x="1515" y="45"/>
                  </a:lnTo>
                  <a:lnTo>
                    <a:pt x="1712" y="1"/>
                  </a:lnTo>
                  <a:lnTo>
                    <a:pt x="1888" y="1"/>
                  </a:lnTo>
                  <a:lnTo>
                    <a:pt x="2085" y="1"/>
                  </a:lnTo>
                  <a:lnTo>
                    <a:pt x="2283" y="45"/>
                  </a:lnTo>
                  <a:lnTo>
                    <a:pt x="2480" y="89"/>
                  </a:lnTo>
                  <a:lnTo>
                    <a:pt x="2480" y="89"/>
                  </a:lnTo>
                  <a:lnTo>
                    <a:pt x="2678" y="176"/>
                  </a:lnTo>
                  <a:lnTo>
                    <a:pt x="2853" y="264"/>
                  </a:lnTo>
                  <a:lnTo>
                    <a:pt x="3007" y="374"/>
                  </a:lnTo>
                  <a:lnTo>
                    <a:pt x="3160" y="484"/>
                  </a:lnTo>
                  <a:lnTo>
                    <a:pt x="3314" y="637"/>
                  </a:lnTo>
                  <a:lnTo>
                    <a:pt x="3424" y="791"/>
                  </a:lnTo>
                  <a:lnTo>
                    <a:pt x="3533" y="966"/>
                  </a:lnTo>
                  <a:lnTo>
                    <a:pt x="3599" y="1142"/>
                  </a:lnTo>
                  <a:lnTo>
                    <a:pt x="3599" y="1142"/>
                  </a:lnTo>
                  <a:lnTo>
                    <a:pt x="3665" y="1317"/>
                  </a:lnTo>
                  <a:lnTo>
                    <a:pt x="3687" y="1515"/>
                  </a:lnTo>
                  <a:lnTo>
                    <a:pt x="3709" y="1690"/>
                  </a:lnTo>
                  <a:lnTo>
                    <a:pt x="3709" y="1866"/>
                  </a:lnTo>
                  <a:lnTo>
                    <a:pt x="3687" y="2063"/>
                  </a:lnTo>
                  <a:lnTo>
                    <a:pt x="3665" y="2239"/>
                  </a:lnTo>
                  <a:lnTo>
                    <a:pt x="3599" y="2415"/>
                  </a:lnTo>
                  <a:lnTo>
                    <a:pt x="3533" y="2590"/>
                  </a:lnTo>
                  <a:lnTo>
                    <a:pt x="3533" y="2590"/>
                  </a:lnTo>
                  <a:lnTo>
                    <a:pt x="3511" y="2634"/>
                  </a:lnTo>
                  <a:lnTo>
                    <a:pt x="3489" y="2656"/>
                  </a:lnTo>
                  <a:lnTo>
                    <a:pt x="3446" y="2656"/>
                  </a:lnTo>
                  <a:lnTo>
                    <a:pt x="3402" y="2656"/>
                  </a:lnTo>
                  <a:lnTo>
                    <a:pt x="3380" y="2634"/>
                  </a:lnTo>
                  <a:lnTo>
                    <a:pt x="3358" y="2590"/>
                  </a:lnTo>
                  <a:lnTo>
                    <a:pt x="3336" y="2546"/>
                  </a:lnTo>
                  <a:lnTo>
                    <a:pt x="3336" y="2502"/>
                  </a:lnTo>
                  <a:lnTo>
                    <a:pt x="3336" y="2502"/>
                  </a:lnTo>
                  <a:lnTo>
                    <a:pt x="3380" y="2349"/>
                  </a:lnTo>
                  <a:lnTo>
                    <a:pt x="3402" y="2195"/>
                  </a:lnTo>
                  <a:lnTo>
                    <a:pt x="3402" y="2063"/>
                  </a:lnTo>
                  <a:lnTo>
                    <a:pt x="3402" y="1910"/>
                  </a:lnTo>
                  <a:lnTo>
                    <a:pt x="3358" y="1778"/>
                  </a:lnTo>
                  <a:lnTo>
                    <a:pt x="3314" y="1625"/>
                  </a:lnTo>
                  <a:lnTo>
                    <a:pt x="3248" y="1493"/>
                  </a:lnTo>
                  <a:lnTo>
                    <a:pt x="3182" y="1383"/>
                  </a:lnTo>
                  <a:lnTo>
                    <a:pt x="3094" y="1252"/>
                  </a:lnTo>
                  <a:lnTo>
                    <a:pt x="3007" y="1142"/>
                  </a:lnTo>
                  <a:lnTo>
                    <a:pt x="2897" y="1054"/>
                  </a:lnTo>
                  <a:lnTo>
                    <a:pt x="2787" y="966"/>
                  </a:lnTo>
                  <a:lnTo>
                    <a:pt x="2656" y="879"/>
                  </a:lnTo>
                  <a:lnTo>
                    <a:pt x="2524" y="813"/>
                  </a:lnTo>
                  <a:lnTo>
                    <a:pt x="2370" y="769"/>
                  </a:lnTo>
                  <a:lnTo>
                    <a:pt x="2239" y="725"/>
                  </a:lnTo>
                  <a:lnTo>
                    <a:pt x="2239" y="725"/>
                  </a:lnTo>
                  <a:lnTo>
                    <a:pt x="2107" y="703"/>
                  </a:lnTo>
                  <a:lnTo>
                    <a:pt x="1975" y="703"/>
                  </a:lnTo>
                  <a:lnTo>
                    <a:pt x="1844" y="703"/>
                  </a:lnTo>
                  <a:lnTo>
                    <a:pt x="1712" y="725"/>
                  </a:lnTo>
                  <a:lnTo>
                    <a:pt x="1471" y="813"/>
                  </a:lnTo>
                  <a:lnTo>
                    <a:pt x="1251" y="944"/>
                  </a:lnTo>
                  <a:lnTo>
                    <a:pt x="1251" y="944"/>
                  </a:lnTo>
                  <a:lnTo>
                    <a:pt x="1471" y="944"/>
                  </a:lnTo>
                  <a:lnTo>
                    <a:pt x="1668" y="988"/>
                  </a:lnTo>
                  <a:lnTo>
                    <a:pt x="1888" y="1054"/>
                  </a:lnTo>
                  <a:lnTo>
                    <a:pt x="2063" y="1142"/>
                  </a:lnTo>
                  <a:lnTo>
                    <a:pt x="2261" y="1252"/>
                  </a:lnTo>
                  <a:lnTo>
                    <a:pt x="2414" y="1405"/>
                  </a:lnTo>
                  <a:lnTo>
                    <a:pt x="2568" y="1559"/>
                  </a:lnTo>
                  <a:lnTo>
                    <a:pt x="2700" y="1756"/>
                  </a:lnTo>
                  <a:lnTo>
                    <a:pt x="2700" y="1756"/>
                  </a:lnTo>
                  <a:lnTo>
                    <a:pt x="2787" y="1910"/>
                  </a:lnTo>
                  <a:lnTo>
                    <a:pt x="2853" y="2085"/>
                  </a:lnTo>
                  <a:lnTo>
                    <a:pt x="2897" y="2261"/>
                  </a:lnTo>
                  <a:lnTo>
                    <a:pt x="2919" y="2436"/>
                  </a:lnTo>
                  <a:lnTo>
                    <a:pt x="2941" y="2612"/>
                  </a:lnTo>
                  <a:lnTo>
                    <a:pt x="2919" y="2788"/>
                  </a:lnTo>
                  <a:lnTo>
                    <a:pt x="2897" y="2963"/>
                  </a:lnTo>
                  <a:lnTo>
                    <a:pt x="2853" y="3139"/>
                  </a:lnTo>
                  <a:lnTo>
                    <a:pt x="2809" y="3314"/>
                  </a:lnTo>
                  <a:lnTo>
                    <a:pt x="2721" y="3468"/>
                  </a:lnTo>
                  <a:lnTo>
                    <a:pt x="2634" y="3621"/>
                  </a:lnTo>
                  <a:lnTo>
                    <a:pt x="2546" y="3775"/>
                  </a:lnTo>
                  <a:lnTo>
                    <a:pt x="2414" y="3907"/>
                  </a:lnTo>
                  <a:lnTo>
                    <a:pt x="2283" y="4016"/>
                  </a:lnTo>
                  <a:lnTo>
                    <a:pt x="2129" y="4126"/>
                  </a:lnTo>
                  <a:lnTo>
                    <a:pt x="1953" y="4192"/>
                  </a:lnTo>
                  <a:lnTo>
                    <a:pt x="1953" y="4192"/>
                  </a:lnTo>
                  <a:lnTo>
                    <a:pt x="1778" y="4280"/>
                  </a:lnTo>
                  <a:lnTo>
                    <a:pt x="1558" y="4324"/>
                  </a:lnTo>
                  <a:lnTo>
                    <a:pt x="1361" y="4367"/>
                  </a:lnTo>
                  <a:lnTo>
                    <a:pt x="1142" y="4367"/>
                  </a:lnTo>
                  <a:lnTo>
                    <a:pt x="944" y="4345"/>
                  </a:lnTo>
                  <a:lnTo>
                    <a:pt x="747" y="4302"/>
                  </a:lnTo>
                  <a:lnTo>
                    <a:pt x="549" y="4236"/>
                  </a:lnTo>
                  <a:lnTo>
                    <a:pt x="352" y="4148"/>
                  </a:lnTo>
                  <a:lnTo>
                    <a:pt x="352" y="4148"/>
                  </a:lnTo>
                  <a:lnTo>
                    <a:pt x="286" y="4104"/>
                  </a:lnTo>
                  <a:lnTo>
                    <a:pt x="242" y="4038"/>
                  </a:lnTo>
                  <a:lnTo>
                    <a:pt x="220" y="3994"/>
                  </a:lnTo>
                  <a:lnTo>
                    <a:pt x="198" y="3929"/>
                  </a:lnTo>
                  <a:lnTo>
                    <a:pt x="198" y="3797"/>
                  </a:lnTo>
                  <a:lnTo>
                    <a:pt x="220" y="3687"/>
                  </a:lnTo>
                  <a:lnTo>
                    <a:pt x="308" y="3577"/>
                  </a:lnTo>
                  <a:lnTo>
                    <a:pt x="417" y="3512"/>
                  </a:lnTo>
                  <a:lnTo>
                    <a:pt x="483" y="3512"/>
                  </a:lnTo>
                  <a:lnTo>
                    <a:pt x="549" y="3490"/>
                  </a:lnTo>
                  <a:lnTo>
                    <a:pt x="615" y="3512"/>
                  </a:lnTo>
                  <a:lnTo>
                    <a:pt x="703" y="3534"/>
                  </a:lnTo>
                  <a:lnTo>
                    <a:pt x="703" y="3534"/>
                  </a:lnTo>
                  <a:lnTo>
                    <a:pt x="812" y="3599"/>
                  </a:lnTo>
                  <a:lnTo>
                    <a:pt x="944" y="3621"/>
                  </a:lnTo>
                  <a:lnTo>
                    <a:pt x="1076" y="3643"/>
                  </a:lnTo>
                  <a:lnTo>
                    <a:pt x="1207" y="3643"/>
                  </a:lnTo>
                  <a:lnTo>
                    <a:pt x="1361" y="3643"/>
                  </a:lnTo>
                  <a:lnTo>
                    <a:pt x="1493" y="3599"/>
                  </a:lnTo>
                  <a:lnTo>
                    <a:pt x="1602" y="3556"/>
                  </a:lnTo>
                  <a:lnTo>
                    <a:pt x="1734" y="3512"/>
                  </a:lnTo>
                  <a:lnTo>
                    <a:pt x="1734" y="3512"/>
                  </a:lnTo>
                  <a:lnTo>
                    <a:pt x="1844" y="3424"/>
                  </a:lnTo>
                  <a:lnTo>
                    <a:pt x="1953" y="3336"/>
                  </a:lnTo>
                  <a:lnTo>
                    <a:pt x="2019" y="3248"/>
                  </a:lnTo>
                  <a:lnTo>
                    <a:pt x="2085" y="3139"/>
                  </a:lnTo>
                  <a:lnTo>
                    <a:pt x="2151" y="3007"/>
                  </a:lnTo>
                  <a:lnTo>
                    <a:pt x="2173" y="2875"/>
                  </a:lnTo>
                  <a:lnTo>
                    <a:pt x="2195" y="2744"/>
                  </a:lnTo>
                  <a:lnTo>
                    <a:pt x="2195" y="2612"/>
                  </a:lnTo>
                  <a:lnTo>
                    <a:pt x="2195" y="2612"/>
                  </a:lnTo>
                  <a:lnTo>
                    <a:pt x="2195" y="2480"/>
                  </a:lnTo>
                  <a:lnTo>
                    <a:pt x="2151" y="2349"/>
                  </a:lnTo>
                  <a:lnTo>
                    <a:pt x="2107" y="2217"/>
                  </a:lnTo>
                  <a:lnTo>
                    <a:pt x="2041" y="2107"/>
                  </a:lnTo>
                  <a:lnTo>
                    <a:pt x="1975" y="1998"/>
                  </a:lnTo>
                  <a:lnTo>
                    <a:pt x="1866" y="1888"/>
                  </a:lnTo>
                  <a:lnTo>
                    <a:pt x="1756" y="1822"/>
                  </a:lnTo>
                  <a:lnTo>
                    <a:pt x="1646" y="1756"/>
                  </a:lnTo>
                  <a:lnTo>
                    <a:pt x="1646" y="1756"/>
                  </a:lnTo>
                  <a:lnTo>
                    <a:pt x="1537" y="1712"/>
                  </a:lnTo>
                  <a:lnTo>
                    <a:pt x="1405" y="1690"/>
                  </a:lnTo>
                  <a:lnTo>
                    <a:pt x="1273" y="1668"/>
                  </a:lnTo>
                  <a:lnTo>
                    <a:pt x="1142" y="1668"/>
                  </a:lnTo>
                  <a:lnTo>
                    <a:pt x="1010" y="1690"/>
                  </a:lnTo>
                  <a:lnTo>
                    <a:pt x="878" y="1712"/>
                  </a:lnTo>
                  <a:lnTo>
                    <a:pt x="747" y="1756"/>
                  </a:lnTo>
                  <a:lnTo>
                    <a:pt x="637" y="1822"/>
                  </a:lnTo>
                  <a:lnTo>
                    <a:pt x="637" y="1822"/>
                  </a:lnTo>
                  <a:lnTo>
                    <a:pt x="527" y="1888"/>
                  </a:lnTo>
                  <a:lnTo>
                    <a:pt x="417" y="1932"/>
                  </a:lnTo>
                  <a:lnTo>
                    <a:pt x="308" y="1910"/>
                  </a:lnTo>
                  <a:lnTo>
                    <a:pt x="176" y="1866"/>
                  </a:lnTo>
                  <a:lnTo>
                    <a:pt x="176" y="1866"/>
                  </a:lnTo>
                  <a:lnTo>
                    <a:pt x="88" y="1800"/>
                  </a:lnTo>
                  <a:lnTo>
                    <a:pt x="23" y="1690"/>
                  </a:lnTo>
                  <a:lnTo>
                    <a:pt x="1" y="1581"/>
                  </a:lnTo>
                  <a:lnTo>
                    <a:pt x="23" y="1449"/>
                  </a:lnTo>
                  <a:lnTo>
                    <a:pt x="23" y="1449"/>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9" name="Google Shape;5528;p48">
              <a:extLst>
                <a:ext uri="{FF2B5EF4-FFF2-40B4-BE49-F238E27FC236}">
                  <a16:creationId xmlns:a16="http://schemas.microsoft.com/office/drawing/2014/main" id="{5229FCCD-C2D5-8953-7DAA-449973F2DBE7}"/>
                </a:ext>
              </a:extLst>
            </p:cNvPr>
            <p:cNvSpPr/>
            <p:nvPr/>
          </p:nvSpPr>
          <p:spPr>
            <a:xfrm>
              <a:off x="7968550" y="2685825"/>
              <a:ext cx="147600" cy="146500"/>
            </a:xfrm>
            <a:custGeom>
              <a:avLst/>
              <a:gdLst/>
              <a:ahLst/>
              <a:cxnLst/>
              <a:rect l="l" t="t" r="r" b="b"/>
              <a:pathLst>
                <a:path w="5904" h="5860" extrusionOk="0">
                  <a:moveTo>
                    <a:pt x="2765" y="23"/>
                  </a:moveTo>
                  <a:lnTo>
                    <a:pt x="2765" y="23"/>
                  </a:lnTo>
                  <a:lnTo>
                    <a:pt x="2458" y="1"/>
                  </a:lnTo>
                  <a:lnTo>
                    <a:pt x="2173" y="23"/>
                  </a:lnTo>
                  <a:lnTo>
                    <a:pt x="1888" y="67"/>
                  </a:lnTo>
                  <a:lnTo>
                    <a:pt x="1646" y="154"/>
                  </a:lnTo>
                  <a:lnTo>
                    <a:pt x="1427" y="242"/>
                  </a:lnTo>
                  <a:lnTo>
                    <a:pt x="1207" y="352"/>
                  </a:lnTo>
                  <a:lnTo>
                    <a:pt x="1010" y="483"/>
                  </a:lnTo>
                  <a:lnTo>
                    <a:pt x="834" y="637"/>
                  </a:lnTo>
                  <a:lnTo>
                    <a:pt x="659" y="791"/>
                  </a:lnTo>
                  <a:lnTo>
                    <a:pt x="527" y="988"/>
                  </a:lnTo>
                  <a:lnTo>
                    <a:pt x="396" y="1164"/>
                  </a:lnTo>
                  <a:lnTo>
                    <a:pt x="286" y="1383"/>
                  </a:lnTo>
                  <a:lnTo>
                    <a:pt x="198" y="1603"/>
                  </a:lnTo>
                  <a:lnTo>
                    <a:pt x="110" y="1822"/>
                  </a:lnTo>
                  <a:lnTo>
                    <a:pt x="66" y="2041"/>
                  </a:lnTo>
                  <a:lnTo>
                    <a:pt x="23" y="2283"/>
                  </a:lnTo>
                  <a:lnTo>
                    <a:pt x="1" y="2524"/>
                  </a:lnTo>
                  <a:lnTo>
                    <a:pt x="1" y="2766"/>
                  </a:lnTo>
                  <a:lnTo>
                    <a:pt x="1" y="3007"/>
                  </a:lnTo>
                  <a:lnTo>
                    <a:pt x="23" y="3248"/>
                  </a:lnTo>
                  <a:lnTo>
                    <a:pt x="66" y="3490"/>
                  </a:lnTo>
                  <a:lnTo>
                    <a:pt x="132" y="3731"/>
                  </a:lnTo>
                  <a:lnTo>
                    <a:pt x="220" y="3950"/>
                  </a:lnTo>
                  <a:lnTo>
                    <a:pt x="308" y="4170"/>
                  </a:lnTo>
                  <a:lnTo>
                    <a:pt x="417" y="4389"/>
                  </a:lnTo>
                  <a:lnTo>
                    <a:pt x="549" y="4587"/>
                  </a:lnTo>
                  <a:lnTo>
                    <a:pt x="703" y="4784"/>
                  </a:lnTo>
                  <a:lnTo>
                    <a:pt x="856" y="4982"/>
                  </a:lnTo>
                  <a:lnTo>
                    <a:pt x="1032" y="5135"/>
                  </a:lnTo>
                  <a:lnTo>
                    <a:pt x="1229" y="5289"/>
                  </a:lnTo>
                  <a:lnTo>
                    <a:pt x="1449" y="5421"/>
                  </a:lnTo>
                  <a:lnTo>
                    <a:pt x="1668" y="5552"/>
                  </a:lnTo>
                  <a:lnTo>
                    <a:pt x="1668" y="5552"/>
                  </a:lnTo>
                  <a:lnTo>
                    <a:pt x="1997" y="5684"/>
                  </a:lnTo>
                  <a:lnTo>
                    <a:pt x="2348" y="5772"/>
                  </a:lnTo>
                  <a:lnTo>
                    <a:pt x="2678" y="5837"/>
                  </a:lnTo>
                  <a:lnTo>
                    <a:pt x="2985" y="5859"/>
                  </a:lnTo>
                  <a:lnTo>
                    <a:pt x="3292" y="5859"/>
                  </a:lnTo>
                  <a:lnTo>
                    <a:pt x="3599" y="5816"/>
                  </a:lnTo>
                  <a:lnTo>
                    <a:pt x="3884" y="5772"/>
                  </a:lnTo>
                  <a:lnTo>
                    <a:pt x="4148" y="5684"/>
                  </a:lnTo>
                  <a:lnTo>
                    <a:pt x="4411" y="5596"/>
                  </a:lnTo>
                  <a:lnTo>
                    <a:pt x="4652" y="5464"/>
                  </a:lnTo>
                  <a:lnTo>
                    <a:pt x="4872" y="5333"/>
                  </a:lnTo>
                  <a:lnTo>
                    <a:pt x="5069" y="5179"/>
                  </a:lnTo>
                  <a:lnTo>
                    <a:pt x="5245" y="5026"/>
                  </a:lnTo>
                  <a:lnTo>
                    <a:pt x="5398" y="4872"/>
                  </a:lnTo>
                  <a:lnTo>
                    <a:pt x="5530" y="4696"/>
                  </a:lnTo>
                  <a:lnTo>
                    <a:pt x="5640" y="4499"/>
                  </a:lnTo>
                  <a:lnTo>
                    <a:pt x="5640" y="4499"/>
                  </a:lnTo>
                  <a:lnTo>
                    <a:pt x="5728" y="4301"/>
                  </a:lnTo>
                  <a:lnTo>
                    <a:pt x="5793" y="4060"/>
                  </a:lnTo>
                  <a:lnTo>
                    <a:pt x="5859" y="3753"/>
                  </a:lnTo>
                  <a:lnTo>
                    <a:pt x="5903" y="3424"/>
                  </a:lnTo>
                  <a:lnTo>
                    <a:pt x="5903" y="3095"/>
                  </a:lnTo>
                  <a:lnTo>
                    <a:pt x="5881" y="2722"/>
                  </a:lnTo>
                  <a:lnTo>
                    <a:pt x="5815" y="2349"/>
                  </a:lnTo>
                  <a:lnTo>
                    <a:pt x="5728" y="1976"/>
                  </a:lnTo>
                  <a:lnTo>
                    <a:pt x="5574" y="1625"/>
                  </a:lnTo>
                  <a:lnTo>
                    <a:pt x="5486" y="1449"/>
                  </a:lnTo>
                  <a:lnTo>
                    <a:pt x="5376" y="1273"/>
                  </a:lnTo>
                  <a:lnTo>
                    <a:pt x="5245" y="1120"/>
                  </a:lnTo>
                  <a:lnTo>
                    <a:pt x="5113" y="944"/>
                  </a:lnTo>
                  <a:lnTo>
                    <a:pt x="4960" y="813"/>
                  </a:lnTo>
                  <a:lnTo>
                    <a:pt x="4784" y="659"/>
                  </a:lnTo>
                  <a:lnTo>
                    <a:pt x="4608" y="549"/>
                  </a:lnTo>
                  <a:lnTo>
                    <a:pt x="4389" y="418"/>
                  </a:lnTo>
                  <a:lnTo>
                    <a:pt x="4170" y="308"/>
                  </a:lnTo>
                  <a:lnTo>
                    <a:pt x="3928" y="220"/>
                  </a:lnTo>
                  <a:lnTo>
                    <a:pt x="3665" y="154"/>
                  </a:lnTo>
                  <a:lnTo>
                    <a:pt x="3380" y="89"/>
                  </a:lnTo>
                  <a:lnTo>
                    <a:pt x="3072" y="45"/>
                  </a:lnTo>
                  <a:lnTo>
                    <a:pt x="2765" y="23"/>
                  </a:lnTo>
                  <a:lnTo>
                    <a:pt x="2765" y="23"/>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0" name="Google Shape;5529;p48">
              <a:extLst>
                <a:ext uri="{FF2B5EF4-FFF2-40B4-BE49-F238E27FC236}">
                  <a16:creationId xmlns:a16="http://schemas.microsoft.com/office/drawing/2014/main" id="{06FEFC9F-C8B0-0089-FB87-CF56B5B79F68}"/>
                </a:ext>
              </a:extLst>
            </p:cNvPr>
            <p:cNvSpPr/>
            <p:nvPr/>
          </p:nvSpPr>
          <p:spPr>
            <a:xfrm>
              <a:off x="7986100" y="2703925"/>
              <a:ext cx="92200" cy="109200"/>
            </a:xfrm>
            <a:custGeom>
              <a:avLst/>
              <a:gdLst/>
              <a:ahLst/>
              <a:cxnLst/>
              <a:rect l="l" t="t" r="r" b="b"/>
              <a:pathLst>
                <a:path w="3688" h="4368" extrusionOk="0">
                  <a:moveTo>
                    <a:pt x="3687" y="1449"/>
                  </a:moveTo>
                  <a:lnTo>
                    <a:pt x="3687" y="1449"/>
                  </a:lnTo>
                  <a:lnTo>
                    <a:pt x="3621" y="1252"/>
                  </a:lnTo>
                  <a:lnTo>
                    <a:pt x="3533" y="1076"/>
                  </a:lnTo>
                  <a:lnTo>
                    <a:pt x="3446" y="901"/>
                  </a:lnTo>
                  <a:lnTo>
                    <a:pt x="3314" y="747"/>
                  </a:lnTo>
                  <a:lnTo>
                    <a:pt x="3204" y="593"/>
                  </a:lnTo>
                  <a:lnTo>
                    <a:pt x="3051" y="462"/>
                  </a:lnTo>
                  <a:lnTo>
                    <a:pt x="2897" y="352"/>
                  </a:lnTo>
                  <a:lnTo>
                    <a:pt x="2744" y="242"/>
                  </a:lnTo>
                  <a:lnTo>
                    <a:pt x="2568" y="154"/>
                  </a:lnTo>
                  <a:lnTo>
                    <a:pt x="2370" y="89"/>
                  </a:lnTo>
                  <a:lnTo>
                    <a:pt x="2195" y="45"/>
                  </a:lnTo>
                  <a:lnTo>
                    <a:pt x="1997" y="1"/>
                  </a:lnTo>
                  <a:lnTo>
                    <a:pt x="1800" y="1"/>
                  </a:lnTo>
                  <a:lnTo>
                    <a:pt x="1603" y="1"/>
                  </a:lnTo>
                  <a:lnTo>
                    <a:pt x="1405" y="45"/>
                  </a:lnTo>
                  <a:lnTo>
                    <a:pt x="1208" y="89"/>
                  </a:lnTo>
                  <a:lnTo>
                    <a:pt x="1208" y="89"/>
                  </a:lnTo>
                  <a:lnTo>
                    <a:pt x="1032" y="176"/>
                  </a:lnTo>
                  <a:lnTo>
                    <a:pt x="856" y="264"/>
                  </a:lnTo>
                  <a:lnTo>
                    <a:pt x="681" y="374"/>
                  </a:lnTo>
                  <a:lnTo>
                    <a:pt x="527" y="484"/>
                  </a:lnTo>
                  <a:lnTo>
                    <a:pt x="396" y="637"/>
                  </a:lnTo>
                  <a:lnTo>
                    <a:pt x="286" y="791"/>
                  </a:lnTo>
                  <a:lnTo>
                    <a:pt x="176" y="966"/>
                  </a:lnTo>
                  <a:lnTo>
                    <a:pt x="110" y="1142"/>
                  </a:lnTo>
                  <a:lnTo>
                    <a:pt x="110" y="1142"/>
                  </a:lnTo>
                  <a:lnTo>
                    <a:pt x="45" y="1317"/>
                  </a:lnTo>
                  <a:lnTo>
                    <a:pt x="23" y="1515"/>
                  </a:lnTo>
                  <a:lnTo>
                    <a:pt x="1" y="1690"/>
                  </a:lnTo>
                  <a:lnTo>
                    <a:pt x="1" y="1866"/>
                  </a:lnTo>
                  <a:lnTo>
                    <a:pt x="23" y="2063"/>
                  </a:lnTo>
                  <a:lnTo>
                    <a:pt x="45" y="2239"/>
                  </a:lnTo>
                  <a:lnTo>
                    <a:pt x="88" y="2415"/>
                  </a:lnTo>
                  <a:lnTo>
                    <a:pt x="154" y="2590"/>
                  </a:lnTo>
                  <a:lnTo>
                    <a:pt x="154" y="2590"/>
                  </a:lnTo>
                  <a:lnTo>
                    <a:pt x="176" y="2634"/>
                  </a:lnTo>
                  <a:lnTo>
                    <a:pt x="220" y="2656"/>
                  </a:lnTo>
                  <a:lnTo>
                    <a:pt x="264" y="2656"/>
                  </a:lnTo>
                  <a:lnTo>
                    <a:pt x="308" y="2656"/>
                  </a:lnTo>
                  <a:lnTo>
                    <a:pt x="330" y="2634"/>
                  </a:lnTo>
                  <a:lnTo>
                    <a:pt x="352" y="2590"/>
                  </a:lnTo>
                  <a:lnTo>
                    <a:pt x="374" y="2546"/>
                  </a:lnTo>
                  <a:lnTo>
                    <a:pt x="352" y="2502"/>
                  </a:lnTo>
                  <a:lnTo>
                    <a:pt x="352" y="2502"/>
                  </a:lnTo>
                  <a:lnTo>
                    <a:pt x="330" y="2349"/>
                  </a:lnTo>
                  <a:lnTo>
                    <a:pt x="308" y="2195"/>
                  </a:lnTo>
                  <a:lnTo>
                    <a:pt x="286" y="2063"/>
                  </a:lnTo>
                  <a:lnTo>
                    <a:pt x="308" y="1910"/>
                  </a:lnTo>
                  <a:lnTo>
                    <a:pt x="352" y="1778"/>
                  </a:lnTo>
                  <a:lnTo>
                    <a:pt x="396" y="1625"/>
                  </a:lnTo>
                  <a:lnTo>
                    <a:pt x="440" y="1493"/>
                  </a:lnTo>
                  <a:lnTo>
                    <a:pt x="527" y="1383"/>
                  </a:lnTo>
                  <a:lnTo>
                    <a:pt x="615" y="1252"/>
                  </a:lnTo>
                  <a:lnTo>
                    <a:pt x="703" y="1142"/>
                  </a:lnTo>
                  <a:lnTo>
                    <a:pt x="813" y="1054"/>
                  </a:lnTo>
                  <a:lnTo>
                    <a:pt x="922" y="966"/>
                  </a:lnTo>
                  <a:lnTo>
                    <a:pt x="1054" y="879"/>
                  </a:lnTo>
                  <a:lnTo>
                    <a:pt x="1186" y="813"/>
                  </a:lnTo>
                  <a:lnTo>
                    <a:pt x="1317" y="769"/>
                  </a:lnTo>
                  <a:lnTo>
                    <a:pt x="1471" y="725"/>
                  </a:lnTo>
                  <a:lnTo>
                    <a:pt x="1471" y="725"/>
                  </a:lnTo>
                  <a:lnTo>
                    <a:pt x="1603" y="703"/>
                  </a:lnTo>
                  <a:lnTo>
                    <a:pt x="1734" y="703"/>
                  </a:lnTo>
                  <a:lnTo>
                    <a:pt x="1866" y="703"/>
                  </a:lnTo>
                  <a:lnTo>
                    <a:pt x="1997" y="725"/>
                  </a:lnTo>
                  <a:lnTo>
                    <a:pt x="2239" y="813"/>
                  </a:lnTo>
                  <a:lnTo>
                    <a:pt x="2458" y="944"/>
                  </a:lnTo>
                  <a:lnTo>
                    <a:pt x="2458" y="944"/>
                  </a:lnTo>
                  <a:lnTo>
                    <a:pt x="2239" y="944"/>
                  </a:lnTo>
                  <a:lnTo>
                    <a:pt x="2019" y="988"/>
                  </a:lnTo>
                  <a:lnTo>
                    <a:pt x="1822" y="1054"/>
                  </a:lnTo>
                  <a:lnTo>
                    <a:pt x="1624" y="1142"/>
                  </a:lnTo>
                  <a:lnTo>
                    <a:pt x="1449" y="1252"/>
                  </a:lnTo>
                  <a:lnTo>
                    <a:pt x="1273" y="1405"/>
                  </a:lnTo>
                  <a:lnTo>
                    <a:pt x="1142" y="1559"/>
                  </a:lnTo>
                  <a:lnTo>
                    <a:pt x="1010" y="1756"/>
                  </a:lnTo>
                  <a:lnTo>
                    <a:pt x="1010" y="1756"/>
                  </a:lnTo>
                  <a:lnTo>
                    <a:pt x="922" y="1910"/>
                  </a:lnTo>
                  <a:lnTo>
                    <a:pt x="856" y="2085"/>
                  </a:lnTo>
                  <a:lnTo>
                    <a:pt x="813" y="2261"/>
                  </a:lnTo>
                  <a:lnTo>
                    <a:pt x="791" y="2436"/>
                  </a:lnTo>
                  <a:lnTo>
                    <a:pt x="769" y="2612"/>
                  </a:lnTo>
                  <a:lnTo>
                    <a:pt x="769" y="2788"/>
                  </a:lnTo>
                  <a:lnTo>
                    <a:pt x="813" y="2963"/>
                  </a:lnTo>
                  <a:lnTo>
                    <a:pt x="835" y="3139"/>
                  </a:lnTo>
                  <a:lnTo>
                    <a:pt x="900" y="3314"/>
                  </a:lnTo>
                  <a:lnTo>
                    <a:pt x="966" y="3468"/>
                  </a:lnTo>
                  <a:lnTo>
                    <a:pt x="1054" y="3621"/>
                  </a:lnTo>
                  <a:lnTo>
                    <a:pt x="1164" y="3775"/>
                  </a:lnTo>
                  <a:lnTo>
                    <a:pt x="1295" y="3907"/>
                  </a:lnTo>
                  <a:lnTo>
                    <a:pt x="1427" y="4016"/>
                  </a:lnTo>
                  <a:lnTo>
                    <a:pt x="1581" y="4126"/>
                  </a:lnTo>
                  <a:lnTo>
                    <a:pt x="1734" y="4192"/>
                  </a:lnTo>
                  <a:lnTo>
                    <a:pt x="1734" y="4192"/>
                  </a:lnTo>
                  <a:lnTo>
                    <a:pt x="1932" y="4280"/>
                  </a:lnTo>
                  <a:lnTo>
                    <a:pt x="2129" y="4324"/>
                  </a:lnTo>
                  <a:lnTo>
                    <a:pt x="2349" y="4367"/>
                  </a:lnTo>
                  <a:lnTo>
                    <a:pt x="2546" y="4367"/>
                  </a:lnTo>
                  <a:lnTo>
                    <a:pt x="2765" y="4345"/>
                  </a:lnTo>
                  <a:lnTo>
                    <a:pt x="2963" y="4302"/>
                  </a:lnTo>
                  <a:lnTo>
                    <a:pt x="3160" y="4236"/>
                  </a:lnTo>
                  <a:lnTo>
                    <a:pt x="3358" y="4148"/>
                  </a:lnTo>
                  <a:lnTo>
                    <a:pt x="3358" y="4148"/>
                  </a:lnTo>
                  <a:lnTo>
                    <a:pt x="3402" y="4104"/>
                  </a:lnTo>
                  <a:lnTo>
                    <a:pt x="3468" y="4038"/>
                  </a:lnTo>
                  <a:lnTo>
                    <a:pt x="3490" y="3994"/>
                  </a:lnTo>
                  <a:lnTo>
                    <a:pt x="3511" y="3929"/>
                  </a:lnTo>
                  <a:lnTo>
                    <a:pt x="3511" y="3797"/>
                  </a:lnTo>
                  <a:lnTo>
                    <a:pt x="3468" y="3687"/>
                  </a:lnTo>
                  <a:lnTo>
                    <a:pt x="3402" y="3577"/>
                  </a:lnTo>
                  <a:lnTo>
                    <a:pt x="3292" y="3512"/>
                  </a:lnTo>
                  <a:lnTo>
                    <a:pt x="3226" y="3512"/>
                  </a:lnTo>
                  <a:lnTo>
                    <a:pt x="3160" y="3490"/>
                  </a:lnTo>
                  <a:lnTo>
                    <a:pt x="3095" y="3512"/>
                  </a:lnTo>
                  <a:lnTo>
                    <a:pt x="3007" y="3534"/>
                  </a:lnTo>
                  <a:lnTo>
                    <a:pt x="3007" y="3534"/>
                  </a:lnTo>
                  <a:lnTo>
                    <a:pt x="2875" y="3599"/>
                  </a:lnTo>
                  <a:lnTo>
                    <a:pt x="2765" y="3621"/>
                  </a:lnTo>
                  <a:lnTo>
                    <a:pt x="2612" y="3643"/>
                  </a:lnTo>
                  <a:lnTo>
                    <a:pt x="2480" y="3643"/>
                  </a:lnTo>
                  <a:lnTo>
                    <a:pt x="2349" y="3643"/>
                  </a:lnTo>
                  <a:lnTo>
                    <a:pt x="2217" y="3599"/>
                  </a:lnTo>
                  <a:lnTo>
                    <a:pt x="2085" y="3556"/>
                  </a:lnTo>
                  <a:lnTo>
                    <a:pt x="1976" y="3512"/>
                  </a:lnTo>
                  <a:lnTo>
                    <a:pt x="1976" y="3512"/>
                  </a:lnTo>
                  <a:lnTo>
                    <a:pt x="1866" y="3424"/>
                  </a:lnTo>
                  <a:lnTo>
                    <a:pt x="1756" y="3336"/>
                  </a:lnTo>
                  <a:lnTo>
                    <a:pt x="1668" y="3248"/>
                  </a:lnTo>
                  <a:lnTo>
                    <a:pt x="1603" y="3139"/>
                  </a:lnTo>
                  <a:lnTo>
                    <a:pt x="1559" y="3007"/>
                  </a:lnTo>
                  <a:lnTo>
                    <a:pt x="1515" y="2875"/>
                  </a:lnTo>
                  <a:lnTo>
                    <a:pt x="1515" y="2744"/>
                  </a:lnTo>
                  <a:lnTo>
                    <a:pt x="1493" y="2612"/>
                  </a:lnTo>
                  <a:lnTo>
                    <a:pt x="1493" y="2612"/>
                  </a:lnTo>
                  <a:lnTo>
                    <a:pt x="1515" y="2480"/>
                  </a:lnTo>
                  <a:lnTo>
                    <a:pt x="1537" y="2349"/>
                  </a:lnTo>
                  <a:lnTo>
                    <a:pt x="1603" y="2217"/>
                  </a:lnTo>
                  <a:lnTo>
                    <a:pt x="1668" y="2107"/>
                  </a:lnTo>
                  <a:lnTo>
                    <a:pt x="1734" y="1998"/>
                  </a:lnTo>
                  <a:lnTo>
                    <a:pt x="1822" y="1888"/>
                  </a:lnTo>
                  <a:lnTo>
                    <a:pt x="1932" y="1822"/>
                  </a:lnTo>
                  <a:lnTo>
                    <a:pt x="2063" y="1756"/>
                  </a:lnTo>
                  <a:lnTo>
                    <a:pt x="2063" y="1756"/>
                  </a:lnTo>
                  <a:lnTo>
                    <a:pt x="2173" y="1712"/>
                  </a:lnTo>
                  <a:lnTo>
                    <a:pt x="2305" y="1690"/>
                  </a:lnTo>
                  <a:lnTo>
                    <a:pt x="2436" y="1668"/>
                  </a:lnTo>
                  <a:lnTo>
                    <a:pt x="2568" y="1668"/>
                  </a:lnTo>
                  <a:lnTo>
                    <a:pt x="2700" y="1690"/>
                  </a:lnTo>
                  <a:lnTo>
                    <a:pt x="2831" y="1712"/>
                  </a:lnTo>
                  <a:lnTo>
                    <a:pt x="2963" y="1756"/>
                  </a:lnTo>
                  <a:lnTo>
                    <a:pt x="3073" y="1822"/>
                  </a:lnTo>
                  <a:lnTo>
                    <a:pt x="3073" y="1822"/>
                  </a:lnTo>
                  <a:lnTo>
                    <a:pt x="3182" y="1888"/>
                  </a:lnTo>
                  <a:lnTo>
                    <a:pt x="3292" y="1932"/>
                  </a:lnTo>
                  <a:lnTo>
                    <a:pt x="3402" y="1910"/>
                  </a:lnTo>
                  <a:lnTo>
                    <a:pt x="3511" y="1866"/>
                  </a:lnTo>
                  <a:lnTo>
                    <a:pt x="3511" y="1866"/>
                  </a:lnTo>
                  <a:lnTo>
                    <a:pt x="3599" y="1800"/>
                  </a:lnTo>
                  <a:lnTo>
                    <a:pt x="3665" y="1690"/>
                  </a:lnTo>
                  <a:lnTo>
                    <a:pt x="3687" y="1581"/>
                  </a:lnTo>
                  <a:lnTo>
                    <a:pt x="3687" y="1449"/>
                  </a:lnTo>
                  <a:lnTo>
                    <a:pt x="3687" y="1449"/>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1" name="Google Shape;5530;p48">
              <a:extLst>
                <a:ext uri="{FF2B5EF4-FFF2-40B4-BE49-F238E27FC236}">
                  <a16:creationId xmlns:a16="http://schemas.microsoft.com/office/drawing/2014/main" id="{49418721-7A49-D6D8-2DC7-4ED1F34B2B43}"/>
                </a:ext>
              </a:extLst>
            </p:cNvPr>
            <p:cNvSpPr/>
            <p:nvPr/>
          </p:nvSpPr>
          <p:spPr>
            <a:xfrm>
              <a:off x="8065100" y="2536625"/>
              <a:ext cx="514025" cy="466300"/>
            </a:xfrm>
            <a:custGeom>
              <a:avLst/>
              <a:gdLst/>
              <a:ahLst/>
              <a:cxnLst/>
              <a:rect l="l" t="t" r="r" b="b"/>
              <a:pathLst>
                <a:path w="20561" h="18652" extrusionOk="0">
                  <a:moveTo>
                    <a:pt x="20560" y="6298"/>
                  </a:moveTo>
                  <a:lnTo>
                    <a:pt x="20560" y="6298"/>
                  </a:lnTo>
                  <a:lnTo>
                    <a:pt x="20495" y="7263"/>
                  </a:lnTo>
                  <a:lnTo>
                    <a:pt x="20429" y="7724"/>
                  </a:lnTo>
                  <a:lnTo>
                    <a:pt x="20363" y="8185"/>
                  </a:lnTo>
                  <a:lnTo>
                    <a:pt x="20363" y="8185"/>
                  </a:lnTo>
                  <a:lnTo>
                    <a:pt x="20231" y="8909"/>
                  </a:lnTo>
                  <a:lnTo>
                    <a:pt x="20078" y="9611"/>
                  </a:lnTo>
                  <a:lnTo>
                    <a:pt x="20078" y="9611"/>
                  </a:lnTo>
                  <a:lnTo>
                    <a:pt x="19946" y="10226"/>
                  </a:lnTo>
                  <a:lnTo>
                    <a:pt x="19770" y="10840"/>
                  </a:lnTo>
                  <a:lnTo>
                    <a:pt x="19595" y="11432"/>
                  </a:lnTo>
                  <a:lnTo>
                    <a:pt x="19376" y="12025"/>
                  </a:lnTo>
                  <a:lnTo>
                    <a:pt x="19376" y="12025"/>
                  </a:lnTo>
                  <a:lnTo>
                    <a:pt x="19354" y="12069"/>
                  </a:lnTo>
                  <a:lnTo>
                    <a:pt x="19354" y="12069"/>
                  </a:lnTo>
                  <a:lnTo>
                    <a:pt x="19156" y="12530"/>
                  </a:lnTo>
                  <a:lnTo>
                    <a:pt x="18959" y="12990"/>
                  </a:lnTo>
                  <a:lnTo>
                    <a:pt x="18717" y="13429"/>
                  </a:lnTo>
                  <a:lnTo>
                    <a:pt x="18476" y="13868"/>
                  </a:lnTo>
                  <a:lnTo>
                    <a:pt x="18191" y="14285"/>
                  </a:lnTo>
                  <a:lnTo>
                    <a:pt x="17905" y="14680"/>
                  </a:lnTo>
                  <a:lnTo>
                    <a:pt x="17620" y="15097"/>
                  </a:lnTo>
                  <a:lnTo>
                    <a:pt x="17291" y="15470"/>
                  </a:lnTo>
                  <a:lnTo>
                    <a:pt x="17291" y="15470"/>
                  </a:lnTo>
                  <a:lnTo>
                    <a:pt x="16918" y="15909"/>
                  </a:lnTo>
                  <a:lnTo>
                    <a:pt x="16545" y="16282"/>
                  </a:lnTo>
                  <a:lnTo>
                    <a:pt x="16172" y="16655"/>
                  </a:lnTo>
                  <a:lnTo>
                    <a:pt x="15777" y="16962"/>
                  </a:lnTo>
                  <a:lnTo>
                    <a:pt x="15382" y="17269"/>
                  </a:lnTo>
                  <a:lnTo>
                    <a:pt x="14987" y="17510"/>
                  </a:lnTo>
                  <a:lnTo>
                    <a:pt x="14592" y="17752"/>
                  </a:lnTo>
                  <a:lnTo>
                    <a:pt x="14175" y="17949"/>
                  </a:lnTo>
                  <a:lnTo>
                    <a:pt x="13758" y="18125"/>
                  </a:lnTo>
                  <a:lnTo>
                    <a:pt x="13319" y="18278"/>
                  </a:lnTo>
                  <a:lnTo>
                    <a:pt x="12881" y="18388"/>
                  </a:lnTo>
                  <a:lnTo>
                    <a:pt x="12420" y="18498"/>
                  </a:lnTo>
                  <a:lnTo>
                    <a:pt x="11959" y="18564"/>
                  </a:lnTo>
                  <a:lnTo>
                    <a:pt x="11476" y="18630"/>
                  </a:lnTo>
                  <a:lnTo>
                    <a:pt x="10972" y="18651"/>
                  </a:lnTo>
                  <a:lnTo>
                    <a:pt x="10445" y="18651"/>
                  </a:lnTo>
                  <a:lnTo>
                    <a:pt x="10445" y="18651"/>
                  </a:lnTo>
                  <a:lnTo>
                    <a:pt x="9918" y="18651"/>
                  </a:lnTo>
                  <a:lnTo>
                    <a:pt x="9414" y="18608"/>
                  </a:lnTo>
                  <a:lnTo>
                    <a:pt x="8887" y="18564"/>
                  </a:lnTo>
                  <a:lnTo>
                    <a:pt x="8404" y="18476"/>
                  </a:lnTo>
                  <a:lnTo>
                    <a:pt x="7900" y="18366"/>
                  </a:lnTo>
                  <a:lnTo>
                    <a:pt x="7417" y="18235"/>
                  </a:lnTo>
                  <a:lnTo>
                    <a:pt x="6956" y="18081"/>
                  </a:lnTo>
                  <a:lnTo>
                    <a:pt x="6495" y="17883"/>
                  </a:lnTo>
                  <a:lnTo>
                    <a:pt x="6035" y="17686"/>
                  </a:lnTo>
                  <a:lnTo>
                    <a:pt x="5596" y="17445"/>
                  </a:lnTo>
                  <a:lnTo>
                    <a:pt x="5157" y="17159"/>
                  </a:lnTo>
                  <a:lnTo>
                    <a:pt x="4740" y="16874"/>
                  </a:lnTo>
                  <a:lnTo>
                    <a:pt x="4323" y="16545"/>
                  </a:lnTo>
                  <a:lnTo>
                    <a:pt x="3928" y="16172"/>
                  </a:lnTo>
                  <a:lnTo>
                    <a:pt x="3533" y="15777"/>
                  </a:lnTo>
                  <a:lnTo>
                    <a:pt x="3160" y="15360"/>
                  </a:lnTo>
                  <a:lnTo>
                    <a:pt x="3160" y="15360"/>
                  </a:lnTo>
                  <a:lnTo>
                    <a:pt x="2853" y="14987"/>
                  </a:lnTo>
                  <a:lnTo>
                    <a:pt x="2568" y="14614"/>
                  </a:lnTo>
                  <a:lnTo>
                    <a:pt x="2304" y="14219"/>
                  </a:lnTo>
                  <a:lnTo>
                    <a:pt x="2041" y="13824"/>
                  </a:lnTo>
                  <a:lnTo>
                    <a:pt x="1822" y="13429"/>
                  </a:lnTo>
                  <a:lnTo>
                    <a:pt x="1580" y="13012"/>
                  </a:lnTo>
                  <a:lnTo>
                    <a:pt x="1383" y="12595"/>
                  </a:lnTo>
                  <a:lnTo>
                    <a:pt x="1185" y="12178"/>
                  </a:lnTo>
                  <a:lnTo>
                    <a:pt x="1185" y="12178"/>
                  </a:lnTo>
                  <a:lnTo>
                    <a:pt x="1032" y="11784"/>
                  </a:lnTo>
                  <a:lnTo>
                    <a:pt x="878" y="11367"/>
                  </a:lnTo>
                  <a:lnTo>
                    <a:pt x="746" y="10972"/>
                  </a:lnTo>
                  <a:lnTo>
                    <a:pt x="615" y="10555"/>
                  </a:lnTo>
                  <a:lnTo>
                    <a:pt x="527" y="10138"/>
                  </a:lnTo>
                  <a:lnTo>
                    <a:pt x="417" y="9699"/>
                  </a:lnTo>
                  <a:lnTo>
                    <a:pt x="351" y="9282"/>
                  </a:lnTo>
                  <a:lnTo>
                    <a:pt x="286" y="8843"/>
                  </a:lnTo>
                  <a:lnTo>
                    <a:pt x="286" y="8843"/>
                  </a:lnTo>
                  <a:lnTo>
                    <a:pt x="220" y="8382"/>
                  </a:lnTo>
                  <a:lnTo>
                    <a:pt x="176" y="7900"/>
                  </a:lnTo>
                  <a:lnTo>
                    <a:pt x="154" y="7439"/>
                  </a:lnTo>
                  <a:lnTo>
                    <a:pt x="154" y="6956"/>
                  </a:lnTo>
                  <a:lnTo>
                    <a:pt x="154" y="6956"/>
                  </a:lnTo>
                  <a:lnTo>
                    <a:pt x="154" y="6693"/>
                  </a:lnTo>
                  <a:lnTo>
                    <a:pt x="132" y="6430"/>
                  </a:lnTo>
                  <a:lnTo>
                    <a:pt x="132" y="6430"/>
                  </a:lnTo>
                  <a:lnTo>
                    <a:pt x="88" y="6298"/>
                  </a:lnTo>
                  <a:lnTo>
                    <a:pt x="66" y="6166"/>
                  </a:lnTo>
                  <a:lnTo>
                    <a:pt x="22" y="6057"/>
                  </a:lnTo>
                  <a:lnTo>
                    <a:pt x="0" y="5925"/>
                  </a:lnTo>
                  <a:lnTo>
                    <a:pt x="2414" y="4038"/>
                  </a:lnTo>
                  <a:lnTo>
                    <a:pt x="2414" y="0"/>
                  </a:lnTo>
                  <a:lnTo>
                    <a:pt x="17181" y="0"/>
                  </a:lnTo>
                  <a:lnTo>
                    <a:pt x="17181" y="4586"/>
                  </a:lnTo>
                  <a:lnTo>
                    <a:pt x="20560" y="6298"/>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2" name="Google Shape;5531;p48">
              <a:extLst>
                <a:ext uri="{FF2B5EF4-FFF2-40B4-BE49-F238E27FC236}">
                  <a16:creationId xmlns:a16="http://schemas.microsoft.com/office/drawing/2014/main" id="{23A473EB-3442-F179-4EBC-D3056C162BD0}"/>
                </a:ext>
              </a:extLst>
            </p:cNvPr>
            <p:cNvSpPr/>
            <p:nvPr/>
          </p:nvSpPr>
          <p:spPr>
            <a:xfrm>
              <a:off x="8094725" y="2818575"/>
              <a:ext cx="454225" cy="184350"/>
            </a:xfrm>
            <a:custGeom>
              <a:avLst/>
              <a:gdLst/>
              <a:ahLst/>
              <a:cxnLst/>
              <a:rect l="l" t="t" r="r" b="b"/>
              <a:pathLst>
                <a:path w="18169" h="7374" extrusionOk="0">
                  <a:moveTo>
                    <a:pt x="18169" y="791"/>
                  </a:moveTo>
                  <a:lnTo>
                    <a:pt x="18169" y="791"/>
                  </a:lnTo>
                  <a:lnTo>
                    <a:pt x="17971" y="1252"/>
                  </a:lnTo>
                  <a:lnTo>
                    <a:pt x="17774" y="1712"/>
                  </a:lnTo>
                  <a:lnTo>
                    <a:pt x="17532" y="2151"/>
                  </a:lnTo>
                  <a:lnTo>
                    <a:pt x="17291" y="2590"/>
                  </a:lnTo>
                  <a:lnTo>
                    <a:pt x="17006" y="3007"/>
                  </a:lnTo>
                  <a:lnTo>
                    <a:pt x="16720" y="3402"/>
                  </a:lnTo>
                  <a:lnTo>
                    <a:pt x="16435" y="3819"/>
                  </a:lnTo>
                  <a:lnTo>
                    <a:pt x="16106" y="4192"/>
                  </a:lnTo>
                  <a:lnTo>
                    <a:pt x="16106" y="4192"/>
                  </a:lnTo>
                  <a:lnTo>
                    <a:pt x="15733" y="4631"/>
                  </a:lnTo>
                  <a:lnTo>
                    <a:pt x="15360" y="5004"/>
                  </a:lnTo>
                  <a:lnTo>
                    <a:pt x="14987" y="5377"/>
                  </a:lnTo>
                  <a:lnTo>
                    <a:pt x="14592" y="5684"/>
                  </a:lnTo>
                  <a:lnTo>
                    <a:pt x="14197" y="5991"/>
                  </a:lnTo>
                  <a:lnTo>
                    <a:pt x="13802" y="6232"/>
                  </a:lnTo>
                  <a:lnTo>
                    <a:pt x="13407" y="6474"/>
                  </a:lnTo>
                  <a:lnTo>
                    <a:pt x="12990" y="6671"/>
                  </a:lnTo>
                  <a:lnTo>
                    <a:pt x="12573" y="6847"/>
                  </a:lnTo>
                  <a:lnTo>
                    <a:pt x="12134" y="7000"/>
                  </a:lnTo>
                  <a:lnTo>
                    <a:pt x="11696" y="7110"/>
                  </a:lnTo>
                  <a:lnTo>
                    <a:pt x="11235" y="7220"/>
                  </a:lnTo>
                  <a:lnTo>
                    <a:pt x="10774" y="7286"/>
                  </a:lnTo>
                  <a:lnTo>
                    <a:pt x="10291" y="7352"/>
                  </a:lnTo>
                  <a:lnTo>
                    <a:pt x="9787" y="7373"/>
                  </a:lnTo>
                  <a:lnTo>
                    <a:pt x="9260" y="7373"/>
                  </a:lnTo>
                  <a:lnTo>
                    <a:pt x="9260" y="7373"/>
                  </a:lnTo>
                  <a:lnTo>
                    <a:pt x="8733" y="7373"/>
                  </a:lnTo>
                  <a:lnTo>
                    <a:pt x="8229" y="7330"/>
                  </a:lnTo>
                  <a:lnTo>
                    <a:pt x="7702" y="7286"/>
                  </a:lnTo>
                  <a:lnTo>
                    <a:pt x="7219" y="7198"/>
                  </a:lnTo>
                  <a:lnTo>
                    <a:pt x="6715" y="7088"/>
                  </a:lnTo>
                  <a:lnTo>
                    <a:pt x="6232" y="6957"/>
                  </a:lnTo>
                  <a:lnTo>
                    <a:pt x="5771" y="6803"/>
                  </a:lnTo>
                  <a:lnTo>
                    <a:pt x="5310" y="6605"/>
                  </a:lnTo>
                  <a:lnTo>
                    <a:pt x="4850" y="6408"/>
                  </a:lnTo>
                  <a:lnTo>
                    <a:pt x="4411" y="6167"/>
                  </a:lnTo>
                  <a:lnTo>
                    <a:pt x="3972" y="5881"/>
                  </a:lnTo>
                  <a:lnTo>
                    <a:pt x="3555" y="5596"/>
                  </a:lnTo>
                  <a:lnTo>
                    <a:pt x="3138" y="5267"/>
                  </a:lnTo>
                  <a:lnTo>
                    <a:pt x="2743" y="4894"/>
                  </a:lnTo>
                  <a:lnTo>
                    <a:pt x="2348" y="4499"/>
                  </a:lnTo>
                  <a:lnTo>
                    <a:pt x="1975" y="4082"/>
                  </a:lnTo>
                  <a:lnTo>
                    <a:pt x="1975" y="4082"/>
                  </a:lnTo>
                  <a:lnTo>
                    <a:pt x="1668" y="3709"/>
                  </a:lnTo>
                  <a:lnTo>
                    <a:pt x="1383" y="3336"/>
                  </a:lnTo>
                  <a:lnTo>
                    <a:pt x="1119" y="2941"/>
                  </a:lnTo>
                  <a:lnTo>
                    <a:pt x="856" y="2546"/>
                  </a:lnTo>
                  <a:lnTo>
                    <a:pt x="637" y="2151"/>
                  </a:lnTo>
                  <a:lnTo>
                    <a:pt x="395" y="1734"/>
                  </a:lnTo>
                  <a:lnTo>
                    <a:pt x="198" y="1317"/>
                  </a:lnTo>
                  <a:lnTo>
                    <a:pt x="0" y="900"/>
                  </a:lnTo>
                  <a:lnTo>
                    <a:pt x="0" y="900"/>
                  </a:lnTo>
                  <a:lnTo>
                    <a:pt x="812" y="1186"/>
                  </a:lnTo>
                  <a:lnTo>
                    <a:pt x="1317" y="1383"/>
                  </a:lnTo>
                  <a:lnTo>
                    <a:pt x="1865" y="1625"/>
                  </a:lnTo>
                  <a:lnTo>
                    <a:pt x="1865" y="1625"/>
                  </a:lnTo>
                  <a:lnTo>
                    <a:pt x="2085" y="1712"/>
                  </a:lnTo>
                  <a:lnTo>
                    <a:pt x="2326" y="1800"/>
                  </a:lnTo>
                  <a:lnTo>
                    <a:pt x="2568" y="1866"/>
                  </a:lnTo>
                  <a:lnTo>
                    <a:pt x="2809" y="1910"/>
                  </a:lnTo>
                  <a:lnTo>
                    <a:pt x="3050" y="1932"/>
                  </a:lnTo>
                  <a:lnTo>
                    <a:pt x="3314" y="1954"/>
                  </a:lnTo>
                  <a:lnTo>
                    <a:pt x="3555" y="1954"/>
                  </a:lnTo>
                  <a:lnTo>
                    <a:pt x="3796" y="1932"/>
                  </a:lnTo>
                  <a:lnTo>
                    <a:pt x="4038" y="1910"/>
                  </a:lnTo>
                  <a:lnTo>
                    <a:pt x="4279" y="1844"/>
                  </a:lnTo>
                  <a:lnTo>
                    <a:pt x="4498" y="1778"/>
                  </a:lnTo>
                  <a:lnTo>
                    <a:pt x="4740" y="1712"/>
                  </a:lnTo>
                  <a:lnTo>
                    <a:pt x="4959" y="1603"/>
                  </a:lnTo>
                  <a:lnTo>
                    <a:pt x="5179" y="1493"/>
                  </a:lnTo>
                  <a:lnTo>
                    <a:pt x="5398" y="1383"/>
                  </a:lnTo>
                  <a:lnTo>
                    <a:pt x="5596" y="1230"/>
                  </a:lnTo>
                  <a:lnTo>
                    <a:pt x="5596" y="1230"/>
                  </a:lnTo>
                  <a:lnTo>
                    <a:pt x="5837" y="1054"/>
                  </a:lnTo>
                  <a:lnTo>
                    <a:pt x="6078" y="900"/>
                  </a:lnTo>
                  <a:lnTo>
                    <a:pt x="6561" y="637"/>
                  </a:lnTo>
                  <a:lnTo>
                    <a:pt x="7022" y="440"/>
                  </a:lnTo>
                  <a:lnTo>
                    <a:pt x="7483" y="264"/>
                  </a:lnTo>
                  <a:lnTo>
                    <a:pt x="7878" y="154"/>
                  </a:lnTo>
                  <a:lnTo>
                    <a:pt x="8251" y="67"/>
                  </a:lnTo>
                  <a:lnTo>
                    <a:pt x="8580" y="23"/>
                  </a:lnTo>
                  <a:lnTo>
                    <a:pt x="8799" y="1"/>
                  </a:lnTo>
                  <a:lnTo>
                    <a:pt x="8799" y="1"/>
                  </a:lnTo>
                  <a:lnTo>
                    <a:pt x="9370" y="23"/>
                  </a:lnTo>
                  <a:lnTo>
                    <a:pt x="9874" y="89"/>
                  </a:lnTo>
                  <a:lnTo>
                    <a:pt x="10357" y="176"/>
                  </a:lnTo>
                  <a:lnTo>
                    <a:pt x="10796" y="308"/>
                  </a:lnTo>
                  <a:lnTo>
                    <a:pt x="11213" y="462"/>
                  </a:lnTo>
                  <a:lnTo>
                    <a:pt x="11586" y="659"/>
                  </a:lnTo>
                  <a:lnTo>
                    <a:pt x="11915" y="857"/>
                  </a:lnTo>
                  <a:lnTo>
                    <a:pt x="12222" y="1054"/>
                  </a:lnTo>
                  <a:lnTo>
                    <a:pt x="12222" y="1054"/>
                  </a:lnTo>
                  <a:lnTo>
                    <a:pt x="12442" y="1208"/>
                  </a:lnTo>
                  <a:lnTo>
                    <a:pt x="12661" y="1339"/>
                  </a:lnTo>
                  <a:lnTo>
                    <a:pt x="12880" y="1449"/>
                  </a:lnTo>
                  <a:lnTo>
                    <a:pt x="13122" y="1559"/>
                  </a:lnTo>
                  <a:lnTo>
                    <a:pt x="13341" y="1625"/>
                  </a:lnTo>
                  <a:lnTo>
                    <a:pt x="13583" y="1712"/>
                  </a:lnTo>
                  <a:lnTo>
                    <a:pt x="13824" y="1756"/>
                  </a:lnTo>
                  <a:lnTo>
                    <a:pt x="14065" y="1800"/>
                  </a:lnTo>
                  <a:lnTo>
                    <a:pt x="14329" y="1822"/>
                  </a:lnTo>
                  <a:lnTo>
                    <a:pt x="14570" y="1822"/>
                  </a:lnTo>
                  <a:lnTo>
                    <a:pt x="14811" y="1800"/>
                  </a:lnTo>
                  <a:lnTo>
                    <a:pt x="15053" y="1778"/>
                  </a:lnTo>
                  <a:lnTo>
                    <a:pt x="15294" y="1734"/>
                  </a:lnTo>
                  <a:lnTo>
                    <a:pt x="15557" y="1668"/>
                  </a:lnTo>
                  <a:lnTo>
                    <a:pt x="15799" y="1581"/>
                  </a:lnTo>
                  <a:lnTo>
                    <a:pt x="16018" y="1493"/>
                  </a:lnTo>
                  <a:lnTo>
                    <a:pt x="16018" y="1493"/>
                  </a:lnTo>
                  <a:lnTo>
                    <a:pt x="16589" y="1252"/>
                  </a:lnTo>
                  <a:lnTo>
                    <a:pt x="17159" y="1054"/>
                  </a:lnTo>
                  <a:lnTo>
                    <a:pt x="17686" y="879"/>
                  </a:lnTo>
                  <a:lnTo>
                    <a:pt x="17927" y="835"/>
                  </a:lnTo>
                  <a:lnTo>
                    <a:pt x="18169" y="791"/>
                  </a:lnTo>
                  <a:lnTo>
                    <a:pt x="18169" y="79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3" name="Google Shape;5532;p48">
              <a:extLst>
                <a:ext uri="{FF2B5EF4-FFF2-40B4-BE49-F238E27FC236}">
                  <a16:creationId xmlns:a16="http://schemas.microsoft.com/office/drawing/2014/main" id="{D9CADE79-F2D3-BEE7-BD82-F29673EEDA68}"/>
                </a:ext>
              </a:extLst>
            </p:cNvPr>
            <p:cNvSpPr/>
            <p:nvPr/>
          </p:nvSpPr>
          <p:spPr>
            <a:xfrm>
              <a:off x="8375025" y="2675400"/>
              <a:ext cx="68050" cy="23075"/>
            </a:xfrm>
            <a:custGeom>
              <a:avLst/>
              <a:gdLst/>
              <a:ahLst/>
              <a:cxnLst/>
              <a:rect l="l" t="t" r="r" b="b"/>
              <a:pathLst>
                <a:path w="2722" h="923" extrusionOk="0">
                  <a:moveTo>
                    <a:pt x="1142" y="1"/>
                  </a:moveTo>
                  <a:lnTo>
                    <a:pt x="1142" y="1"/>
                  </a:lnTo>
                  <a:lnTo>
                    <a:pt x="1383" y="1"/>
                  </a:lnTo>
                  <a:lnTo>
                    <a:pt x="1603" y="23"/>
                  </a:lnTo>
                  <a:lnTo>
                    <a:pt x="1822" y="89"/>
                  </a:lnTo>
                  <a:lnTo>
                    <a:pt x="2020" y="154"/>
                  </a:lnTo>
                  <a:lnTo>
                    <a:pt x="2217" y="242"/>
                  </a:lnTo>
                  <a:lnTo>
                    <a:pt x="2393" y="330"/>
                  </a:lnTo>
                  <a:lnTo>
                    <a:pt x="2524" y="440"/>
                  </a:lnTo>
                  <a:lnTo>
                    <a:pt x="2656" y="549"/>
                  </a:lnTo>
                  <a:lnTo>
                    <a:pt x="2656" y="549"/>
                  </a:lnTo>
                  <a:lnTo>
                    <a:pt x="2700" y="615"/>
                  </a:lnTo>
                  <a:lnTo>
                    <a:pt x="2722" y="681"/>
                  </a:lnTo>
                  <a:lnTo>
                    <a:pt x="2722" y="747"/>
                  </a:lnTo>
                  <a:lnTo>
                    <a:pt x="2700" y="791"/>
                  </a:lnTo>
                  <a:lnTo>
                    <a:pt x="2656" y="857"/>
                  </a:lnTo>
                  <a:lnTo>
                    <a:pt x="2612" y="900"/>
                  </a:lnTo>
                  <a:lnTo>
                    <a:pt x="2546" y="922"/>
                  </a:lnTo>
                  <a:lnTo>
                    <a:pt x="2480" y="922"/>
                  </a:lnTo>
                  <a:lnTo>
                    <a:pt x="2480" y="922"/>
                  </a:lnTo>
                  <a:lnTo>
                    <a:pt x="1295" y="857"/>
                  </a:lnTo>
                  <a:lnTo>
                    <a:pt x="659" y="835"/>
                  </a:lnTo>
                  <a:lnTo>
                    <a:pt x="133" y="835"/>
                  </a:lnTo>
                  <a:lnTo>
                    <a:pt x="133" y="835"/>
                  </a:lnTo>
                  <a:lnTo>
                    <a:pt x="45" y="813"/>
                  </a:lnTo>
                  <a:lnTo>
                    <a:pt x="1" y="769"/>
                  </a:lnTo>
                  <a:lnTo>
                    <a:pt x="1" y="703"/>
                  </a:lnTo>
                  <a:lnTo>
                    <a:pt x="23" y="637"/>
                  </a:lnTo>
                  <a:lnTo>
                    <a:pt x="23" y="637"/>
                  </a:lnTo>
                  <a:lnTo>
                    <a:pt x="220" y="418"/>
                  </a:lnTo>
                  <a:lnTo>
                    <a:pt x="330" y="330"/>
                  </a:lnTo>
                  <a:lnTo>
                    <a:pt x="462" y="242"/>
                  </a:lnTo>
                  <a:lnTo>
                    <a:pt x="615" y="176"/>
                  </a:lnTo>
                  <a:lnTo>
                    <a:pt x="769" y="111"/>
                  </a:lnTo>
                  <a:lnTo>
                    <a:pt x="944" y="45"/>
                  </a:lnTo>
                  <a:lnTo>
                    <a:pt x="1142" y="1"/>
                  </a:lnTo>
                  <a:lnTo>
                    <a:pt x="1142"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4" name="Google Shape;5533;p48">
              <a:extLst>
                <a:ext uri="{FF2B5EF4-FFF2-40B4-BE49-F238E27FC236}">
                  <a16:creationId xmlns:a16="http://schemas.microsoft.com/office/drawing/2014/main" id="{211013FA-BD47-CE2B-D3E2-AC161ABC4828}"/>
                </a:ext>
              </a:extLst>
            </p:cNvPr>
            <p:cNvSpPr/>
            <p:nvPr/>
          </p:nvSpPr>
          <p:spPr>
            <a:xfrm>
              <a:off x="8198950" y="2671025"/>
              <a:ext cx="68050" cy="23600"/>
            </a:xfrm>
            <a:custGeom>
              <a:avLst/>
              <a:gdLst/>
              <a:ahLst/>
              <a:cxnLst/>
              <a:rect l="l" t="t" r="r" b="b"/>
              <a:pathLst>
                <a:path w="2722" h="944" extrusionOk="0">
                  <a:moveTo>
                    <a:pt x="1580" y="0"/>
                  </a:moveTo>
                  <a:lnTo>
                    <a:pt x="1580" y="0"/>
                  </a:lnTo>
                  <a:lnTo>
                    <a:pt x="1339" y="0"/>
                  </a:lnTo>
                  <a:lnTo>
                    <a:pt x="1097" y="44"/>
                  </a:lnTo>
                  <a:lnTo>
                    <a:pt x="900" y="88"/>
                  </a:lnTo>
                  <a:lnTo>
                    <a:pt x="681" y="154"/>
                  </a:lnTo>
                  <a:lnTo>
                    <a:pt x="505" y="242"/>
                  </a:lnTo>
                  <a:lnTo>
                    <a:pt x="329" y="351"/>
                  </a:lnTo>
                  <a:lnTo>
                    <a:pt x="176" y="461"/>
                  </a:lnTo>
                  <a:lnTo>
                    <a:pt x="66" y="571"/>
                  </a:lnTo>
                  <a:lnTo>
                    <a:pt x="66" y="571"/>
                  </a:lnTo>
                  <a:lnTo>
                    <a:pt x="22" y="615"/>
                  </a:lnTo>
                  <a:lnTo>
                    <a:pt x="0" y="681"/>
                  </a:lnTo>
                  <a:lnTo>
                    <a:pt x="0" y="746"/>
                  </a:lnTo>
                  <a:lnTo>
                    <a:pt x="22" y="812"/>
                  </a:lnTo>
                  <a:lnTo>
                    <a:pt x="66" y="856"/>
                  </a:lnTo>
                  <a:lnTo>
                    <a:pt x="110" y="900"/>
                  </a:lnTo>
                  <a:lnTo>
                    <a:pt x="154" y="922"/>
                  </a:lnTo>
                  <a:lnTo>
                    <a:pt x="242" y="944"/>
                  </a:lnTo>
                  <a:lnTo>
                    <a:pt x="242" y="944"/>
                  </a:lnTo>
                  <a:lnTo>
                    <a:pt x="1427" y="856"/>
                  </a:lnTo>
                  <a:lnTo>
                    <a:pt x="2063" y="834"/>
                  </a:lnTo>
                  <a:lnTo>
                    <a:pt x="2590" y="834"/>
                  </a:lnTo>
                  <a:lnTo>
                    <a:pt x="2590" y="834"/>
                  </a:lnTo>
                  <a:lnTo>
                    <a:pt x="2655" y="812"/>
                  </a:lnTo>
                  <a:lnTo>
                    <a:pt x="2699" y="768"/>
                  </a:lnTo>
                  <a:lnTo>
                    <a:pt x="2721" y="702"/>
                  </a:lnTo>
                  <a:lnTo>
                    <a:pt x="2699" y="637"/>
                  </a:lnTo>
                  <a:lnTo>
                    <a:pt x="2699" y="637"/>
                  </a:lnTo>
                  <a:lnTo>
                    <a:pt x="2502" y="439"/>
                  </a:lnTo>
                  <a:lnTo>
                    <a:pt x="2392" y="351"/>
                  </a:lnTo>
                  <a:lnTo>
                    <a:pt x="2260" y="264"/>
                  </a:lnTo>
                  <a:lnTo>
                    <a:pt x="2107" y="176"/>
                  </a:lnTo>
                  <a:lnTo>
                    <a:pt x="1953" y="110"/>
                  </a:lnTo>
                  <a:lnTo>
                    <a:pt x="1756" y="44"/>
                  </a:lnTo>
                  <a:lnTo>
                    <a:pt x="1580" y="0"/>
                  </a:lnTo>
                  <a:lnTo>
                    <a:pt x="1580"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5" name="Google Shape;5534;p48">
              <a:extLst>
                <a:ext uri="{FF2B5EF4-FFF2-40B4-BE49-F238E27FC236}">
                  <a16:creationId xmlns:a16="http://schemas.microsoft.com/office/drawing/2014/main" id="{989CADCE-6ABF-A038-3307-EFC080074024}"/>
                </a:ext>
              </a:extLst>
            </p:cNvPr>
            <p:cNvSpPr/>
            <p:nvPr/>
          </p:nvSpPr>
          <p:spPr>
            <a:xfrm>
              <a:off x="8269150" y="2771400"/>
              <a:ext cx="102075" cy="42825"/>
            </a:xfrm>
            <a:custGeom>
              <a:avLst/>
              <a:gdLst/>
              <a:ahLst/>
              <a:cxnLst/>
              <a:rect l="l" t="t" r="r" b="b"/>
              <a:pathLst>
                <a:path w="4083" h="1713" extrusionOk="0">
                  <a:moveTo>
                    <a:pt x="1" y="1712"/>
                  </a:moveTo>
                  <a:lnTo>
                    <a:pt x="1" y="1712"/>
                  </a:lnTo>
                  <a:lnTo>
                    <a:pt x="220" y="1515"/>
                  </a:lnTo>
                  <a:lnTo>
                    <a:pt x="462" y="1317"/>
                  </a:lnTo>
                  <a:lnTo>
                    <a:pt x="681" y="1142"/>
                  </a:lnTo>
                  <a:lnTo>
                    <a:pt x="923" y="1010"/>
                  </a:lnTo>
                  <a:lnTo>
                    <a:pt x="1164" y="878"/>
                  </a:lnTo>
                  <a:lnTo>
                    <a:pt x="1427" y="791"/>
                  </a:lnTo>
                  <a:lnTo>
                    <a:pt x="1669" y="725"/>
                  </a:lnTo>
                  <a:lnTo>
                    <a:pt x="1932" y="681"/>
                  </a:lnTo>
                  <a:lnTo>
                    <a:pt x="2173" y="681"/>
                  </a:lnTo>
                  <a:lnTo>
                    <a:pt x="2437" y="703"/>
                  </a:lnTo>
                  <a:lnTo>
                    <a:pt x="2700" y="747"/>
                  </a:lnTo>
                  <a:lnTo>
                    <a:pt x="2985" y="857"/>
                  </a:lnTo>
                  <a:lnTo>
                    <a:pt x="3248" y="988"/>
                  </a:lnTo>
                  <a:lnTo>
                    <a:pt x="3512" y="1164"/>
                  </a:lnTo>
                  <a:lnTo>
                    <a:pt x="3797" y="1361"/>
                  </a:lnTo>
                  <a:lnTo>
                    <a:pt x="4082" y="1625"/>
                  </a:lnTo>
                  <a:lnTo>
                    <a:pt x="4082" y="1625"/>
                  </a:lnTo>
                  <a:lnTo>
                    <a:pt x="4038" y="1449"/>
                  </a:lnTo>
                  <a:lnTo>
                    <a:pt x="3973" y="1273"/>
                  </a:lnTo>
                  <a:lnTo>
                    <a:pt x="3907" y="1120"/>
                  </a:lnTo>
                  <a:lnTo>
                    <a:pt x="3819" y="966"/>
                  </a:lnTo>
                  <a:lnTo>
                    <a:pt x="3731" y="835"/>
                  </a:lnTo>
                  <a:lnTo>
                    <a:pt x="3621" y="703"/>
                  </a:lnTo>
                  <a:lnTo>
                    <a:pt x="3512" y="571"/>
                  </a:lnTo>
                  <a:lnTo>
                    <a:pt x="3402" y="462"/>
                  </a:lnTo>
                  <a:lnTo>
                    <a:pt x="3270" y="374"/>
                  </a:lnTo>
                  <a:lnTo>
                    <a:pt x="3139" y="286"/>
                  </a:lnTo>
                  <a:lnTo>
                    <a:pt x="2853" y="154"/>
                  </a:lnTo>
                  <a:lnTo>
                    <a:pt x="2546" y="45"/>
                  </a:lnTo>
                  <a:lnTo>
                    <a:pt x="2217" y="23"/>
                  </a:lnTo>
                  <a:lnTo>
                    <a:pt x="2064" y="1"/>
                  </a:lnTo>
                  <a:lnTo>
                    <a:pt x="1888" y="23"/>
                  </a:lnTo>
                  <a:lnTo>
                    <a:pt x="1734" y="45"/>
                  </a:lnTo>
                  <a:lnTo>
                    <a:pt x="1581" y="89"/>
                  </a:lnTo>
                  <a:lnTo>
                    <a:pt x="1405" y="132"/>
                  </a:lnTo>
                  <a:lnTo>
                    <a:pt x="1252" y="198"/>
                  </a:lnTo>
                  <a:lnTo>
                    <a:pt x="1098" y="286"/>
                  </a:lnTo>
                  <a:lnTo>
                    <a:pt x="944" y="396"/>
                  </a:lnTo>
                  <a:lnTo>
                    <a:pt x="813" y="505"/>
                  </a:lnTo>
                  <a:lnTo>
                    <a:pt x="659" y="615"/>
                  </a:lnTo>
                  <a:lnTo>
                    <a:pt x="528" y="769"/>
                  </a:lnTo>
                  <a:lnTo>
                    <a:pt x="418" y="922"/>
                  </a:lnTo>
                  <a:lnTo>
                    <a:pt x="286" y="1098"/>
                  </a:lnTo>
                  <a:lnTo>
                    <a:pt x="177" y="1295"/>
                  </a:lnTo>
                  <a:lnTo>
                    <a:pt x="89" y="1493"/>
                  </a:lnTo>
                  <a:lnTo>
                    <a:pt x="1" y="1712"/>
                  </a:lnTo>
                  <a:lnTo>
                    <a:pt x="1" y="1712"/>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6" name="Google Shape;5535;p48">
              <a:extLst>
                <a:ext uri="{FF2B5EF4-FFF2-40B4-BE49-F238E27FC236}">
                  <a16:creationId xmlns:a16="http://schemas.microsoft.com/office/drawing/2014/main" id="{B995EC0D-6399-117B-4398-8D6514A9F9A5}"/>
                </a:ext>
              </a:extLst>
            </p:cNvPr>
            <p:cNvSpPr/>
            <p:nvPr/>
          </p:nvSpPr>
          <p:spPr>
            <a:xfrm>
              <a:off x="8142450" y="2798275"/>
              <a:ext cx="70225" cy="53250"/>
            </a:xfrm>
            <a:custGeom>
              <a:avLst/>
              <a:gdLst/>
              <a:ahLst/>
              <a:cxnLst/>
              <a:rect l="l" t="t" r="r" b="b"/>
              <a:pathLst>
                <a:path w="2809" h="2130" extrusionOk="0">
                  <a:moveTo>
                    <a:pt x="2699" y="681"/>
                  </a:moveTo>
                  <a:lnTo>
                    <a:pt x="2699" y="681"/>
                  </a:lnTo>
                  <a:lnTo>
                    <a:pt x="2765" y="857"/>
                  </a:lnTo>
                  <a:lnTo>
                    <a:pt x="2809" y="1076"/>
                  </a:lnTo>
                  <a:lnTo>
                    <a:pt x="2809" y="1076"/>
                  </a:lnTo>
                  <a:lnTo>
                    <a:pt x="2787" y="1186"/>
                  </a:lnTo>
                  <a:lnTo>
                    <a:pt x="2765" y="1274"/>
                  </a:lnTo>
                  <a:lnTo>
                    <a:pt x="2743" y="1383"/>
                  </a:lnTo>
                  <a:lnTo>
                    <a:pt x="2699" y="1471"/>
                  </a:lnTo>
                  <a:lnTo>
                    <a:pt x="2568" y="1669"/>
                  </a:lnTo>
                  <a:lnTo>
                    <a:pt x="2392" y="1822"/>
                  </a:lnTo>
                  <a:lnTo>
                    <a:pt x="2392" y="1822"/>
                  </a:lnTo>
                  <a:lnTo>
                    <a:pt x="2173" y="1954"/>
                  </a:lnTo>
                  <a:lnTo>
                    <a:pt x="1931" y="2064"/>
                  </a:lnTo>
                  <a:lnTo>
                    <a:pt x="1668" y="2107"/>
                  </a:lnTo>
                  <a:lnTo>
                    <a:pt x="1405" y="2129"/>
                  </a:lnTo>
                  <a:lnTo>
                    <a:pt x="1405" y="2129"/>
                  </a:lnTo>
                  <a:lnTo>
                    <a:pt x="1119" y="2107"/>
                  </a:lnTo>
                  <a:lnTo>
                    <a:pt x="856" y="2064"/>
                  </a:lnTo>
                  <a:lnTo>
                    <a:pt x="615" y="1954"/>
                  </a:lnTo>
                  <a:lnTo>
                    <a:pt x="417" y="1822"/>
                  </a:lnTo>
                  <a:lnTo>
                    <a:pt x="417" y="1822"/>
                  </a:lnTo>
                  <a:lnTo>
                    <a:pt x="242" y="1669"/>
                  </a:lnTo>
                  <a:lnTo>
                    <a:pt x="242" y="1669"/>
                  </a:lnTo>
                  <a:lnTo>
                    <a:pt x="132" y="1537"/>
                  </a:lnTo>
                  <a:lnTo>
                    <a:pt x="66" y="1383"/>
                  </a:lnTo>
                  <a:lnTo>
                    <a:pt x="22" y="1230"/>
                  </a:lnTo>
                  <a:lnTo>
                    <a:pt x="0" y="1076"/>
                  </a:lnTo>
                  <a:lnTo>
                    <a:pt x="0" y="1076"/>
                  </a:lnTo>
                  <a:lnTo>
                    <a:pt x="0" y="966"/>
                  </a:lnTo>
                  <a:lnTo>
                    <a:pt x="22" y="857"/>
                  </a:lnTo>
                  <a:lnTo>
                    <a:pt x="66" y="747"/>
                  </a:lnTo>
                  <a:lnTo>
                    <a:pt x="110" y="659"/>
                  </a:lnTo>
                  <a:lnTo>
                    <a:pt x="220" y="484"/>
                  </a:lnTo>
                  <a:lnTo>
                    <a:pt x="417" y="308"/>
                  </a:lnTo>
                  <a:lnTo>
                    <a:pt x="417" y="308"/>
                  </a:lnTo>
                  <a:lnTo>
                    <a:pt x="615" y="176"/>
                  </a:lnTo>
                  <a:lnTo>
                    <a:pt x="856" y="89"/>
                  </a:lnTo>
                  <a:lnTo>
                    <a:pt x="1119" y="23"/>
                  </a:lnTo>
                  <a:lnTo>
                    <a:pt x="1405" y="1"/>
                  </a:lnTo>
                  <a:lnTo>
                    <a:pt x="1405" y="1"/>
                  </a:lnTo>
                  <a:lnTo>
                    <a:pt x="1668" y="23"/>
                  </a:lnTo>
                  <a:lnTo>
                    <a:pt x="1931" y="89"/>
                  </a:lnTo>
                  <a:lnTo>
                    <a:pt x="2173" y="176"/>
                  </a:lnTo>
                  <a:lnTo>
                    <a:pt x="2392" y="308"/>
                  </a:lnTo>
                  <a:lnTo>
                    <a:pt x="2392" y="308"/>
                  </a:lnTo>
                  <a:lnTo>
                    <a:pt x="2480" y="396"/>
                  </a:lnTo>
                  <a:lnTo>
                    <a:pt x="2568" y="484"/>
                  </a:lnTo>
                  <a:lnTo>
                    <a:pt x="2655" y="593"/>
                  </a:lnTo>
                  <a:lnTo>
                    <a:pt x="2699" y="681"/>
                  </a:lnTo>
                  <a:lnTo>
                    <a:pt x="2699" y="68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7" name="Google Shape;5536;p48">
              <a:extLst>
                <a:ext uri="{FF2B5EF4-FFF2-40B4-BE49-F238E27FC236}">
                  <a16:creationId xmlns:a16="http://schemas.microsoft.com/office/drawing/2014/main" id="{8D1A1319-B3CB-23E7-AB71-916A3B261BC0}"/>
                </a:ext>
              </a:extLst>
            </p:cNvPr>
            <p:cNvSpPr/>
            <p:nvPr/>
          </p:nvSpPr>
          <p:spPr>
            <a:xfrm>
              <a:off x="8428800" y="2798275"/>
              <a:ext cx="70225" cy="53250"/>
            </a:xfrm>
            <a:custGeom>
              <a:avLst/>
              <a:gdLst/>
              <a:ahLst/>
              <a:cxnLst/>
              <a:rect l="l" t="t" r="r" b="b"/>
              <a:pathLst>
                <a:path w="2809" h="2130" extrusionOk="0">
                  <a:moveTo>
                    <a:pt x="2699" y="681"/>
                  </a:moveTo>
                  <a:lnTo>
                    <a:pt x="2699" y="681"/>
                  </a:lnTo>
                  <a:lnTo>
                    <a:pt x="2787" y="857"/>
                  </a:lnTo>
                  <a:lnTo>
                    <a:pt x="2809" y="1076"/>
                  </a:lnTo>
                  <a:lnTo>
                    <a:pt x="2809" y="1076"/>
                  </a:lnTo>
                  <a:lnTo>
                    <a:pt x="2787" y="1186"/>
                  </a:lnTo>
                  <a:lnTo>
                    <a:pt x="2765" y="1274"/>
                  </a:lnTo>
                  <a:lnTo>
                    <a:pt x="2743" y="1383"/>
                  </a:lnTo>
                  <a:lnTo>
                    <a:pt x="2699" y="1471"/>
                  </a:lnTo>
                  <a:lnTo>
                    <a:pt x="2567" y="1669"/>
                  </a:lnTo>
                  <a:lnTo>
                    <a:pt x="2392" y="1822"/>
                  </a:lnTo>
                  <a:lnTo>
                    <a:pt x="2392" y="1822"/>
                  </a:lnTo>
                  <a:lnTo>
                    <a:pt x="2172" y="1954"/>
                  </a:lnTo>
                  <a:lnTo>
                    <a:pt x="1931" y="2064"/>
                  </a:lnTo>
                  <a:lnTo>
                    <a:pt x="1668" y="2107"/>
                  </a:lnTo>
                  <a:lnTo>
                    <a:pt x="1405" y="2129"/>
                  </a:lnTo>
                  <a:lnTo>
                    <a:pt x="1405" y="2129"/>
                  </a:lnTo>
                  <a:lnTo>
                    <a:pt x="1119" y="2107"/>
                  </a:lnTo>
                  <a:lnTo>
                    <a:pt x="856" y="2064"/>
                  </a:lnTo>
                  <a:lnTo>
                    <a:pt x="637" y="1954"/>
                  </a:lnTo>
                  <a:lnTo>
                    <a:pt x="417" y="1822"/>
                  </a:lnTo>
                  <a:lnTo>
                    <a:pt x="417" y="1822"/>
                  </a:lnTo>
                  <a:lnTo>
                    <a:pt x="242" y="1669"/>
                  </a:lnTo>
                  <a:lnTo>
                    <a:pt x="242" y="1669"/>
                  </a:lnTo>
                  <a:lnTo>
                    <a:pt x="132" y="1537"/>
                  </a:lnTo>
                  <a:lnTo>
                    <a:pt x="66" y="1383"/>
                  </a:lnTo>
                  <a:lnTo>
                    <a:pt x="22" y="1230"/>
                  </a:lnTo>
                  <a:lnTo>
                    <a:pt x="0" y="1076"/>
                  </a:lnTo>
                  <a:lnTo>
                    <a:pt x="0" y="1076"/>
                  </a:lnTo>
                  <a:lnTo>
                    <a:pt x="0" y="966"/>
                  </a:lnTo>
                  <a:lnTo>
                    <a:pt x="22" y="857"/>
                  </a:lnTo>
                  <a:lnTo>
                    <a:pt x="66" y="747"/>
                  </a:lnTo>
                  <a:lnTo>
                    <a:pt x="110" y="659"/>
                  </a:lnTo>
                  <a:lnTo>
                    <a:pt x="242" y="484"/>
                  </a:lnTo>
                  <a:lnTo>
                    <a:pt x="417" y="308"/>
                  </a:lnTo>
                  <a:lnTo>
                    <a:pt x="417" y="308"/>
                  </a:lnTo>
                  <a:lnTo>
                    <a:pt x="637" y="176"/>
                  </a:lnTo>
                  <a:lnTo>
                    <a:pt x="856" y="89"/>
                  </a:lnTo>
                  <a:lnTo>
                    <a:pt x="1119" y="23"/>
                  </a:lnTo>
                  <a:lnTo>
                    <a:pt x="1405" y="1"/>
                  </a:lnTo>
                  <a:lnTo>
                    <a:pt x="1405" y="1"/>
                  </a:lnTo>
                  <a:lnTo>
                    <a:pt x="1668" y="23"/>
                  </a:lnTo>
                  <a:lnTo>
                    <a:pt x="1931" y="89"/>
                  </a:lnTo>
                  <a:lnTo>
                    <a:pt x="2172" y="176"/>
                  </a:lnTo>
                  <a:lnTo>
                    <a:pt x="2392" y="308"/>
                  </a:lnTo>
                  <a:lnTo>
                    <a:pt x="2392" y="308"/>
                  </a:lnTo>
                  <a:lnTo>
                    <a:pt x="2480" y="396"/>
                  </a:lnTo>
                  <a:lnTo>
                    <a:pt x="2567" y="484"/>
                  </a:lnTo>
                  <a:lnTo>
                    <a:pt x="2655" y="593"/>
                  </a:lnTo>
                  <a:lnTo>
                    <a:pt x="2699" y="681"/>
                  </a:lnTo>
                  <a:lnTo>
                    <a:pt x="2699" y="68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8" name="Google Shape;5537;p48">
              <a:extLst>
                <a:ext uri="{FF2B5EF4-FFF2-40B4-BE49-F238E27FC236}">
                  <a16:creationId xmlns:a16="http://schemas.microsoft.com/office/drawing/2014/main" id="{8221DA80-12DC-9B8D-03A7-B5AF78087A28}"/>
                </a:ext>
              </a:extLst>
            </p:cNvPr>
            <p:cNvSpPr/>
            <p:nvPr/>
          </p:nvSpPr>
          <p:spPr>
            <a:xfrm>
              <a:off x="8378875" y="2717100"/>
              <a:ext cx="37325" cy="49950"/>
            </a:xfrm>
            <a:custGeom>
              <a:avLst/>
              <a:gdLst/>
              <a:ahLst/>
              <a:cxnLst/>
              <a:rect l="l" t="t" r="r" b="b"/>
              <a:pathLst>
                <a:path w="1493" h="1998" extrusionOk="0">
                  <a:moveTo>
                    <a:pt x="1493" y="988"/>
                  </a:moveTo>
                  <a:lnTo>
                    <a:pt x="1493" y="988"/>
                  </a:lnTo>
                  <a:lnTo>
                    <a:pt x="1471" y="1207"/>
                  </a:lnTo>
                  <a:lnTo>
                    <a:pt x="1427" y="1383"/>
                  </a:lnTo>
                  <a:lnTo>
                    <a:pt x="1361" y="1558"/>
                  </a:lnTo>
                  <a:lnTo>
                    <a:pt x="1273" y="1712"/>
                  </a:lnTo>
                  <a:lnTo>
                    <a:pt x="1163" y="1822"/>
                  </a:lnTo>
                  <a:lnTo>
                    <a:pt x="1032" y="1909"/>
                  </a:lnTo>
                  <a:lnTo>
                    <a:pt x="900" y="1975"/>
                  </a:lnTo>
                  <a:lnTo>
                    <a:pt x="746" y="1997"/>
                  </a:lnTo>
                  <a:lnTo>
                    <a:pt x="746" y="1997"/>
                  </a:lnTo>
                  <a:lnTo>
                    <a:pt x="593" y="1975"/>
                  </a:lnTo>
                  <a:lnTo>
                    <a:pt x="439" y="1909"/>
                  </a:lnTo>
                  <a:lnTo>
                    <a:pt x="330" y="1822"/>
                  </a:lnTo>
                  <a:lnTo>
                    <a:pt x="220" y="1712"/>
                  </a:lnTo>
                  <a:lnTo>
                    <a:pt x="110" y="1558"/>
                  </a:lnTo>
                  <a:lnTo>
                    <a:pt x="44" y="1383"/>
                  </a:lnTo>
                  <a:lnTo>
                    <a:pt x="0" y="1207"/>
                  </a:lnTo>
                  <a:lnTo>
                    <a:pt x="0" y="988"/>
                  </a:lnTo>
                  <a:lnTo>
                    <a:pt x="0" y="988"/>
                  </a:lnTo>
                  <a:lnTo>
                    <a:pt x="0" y="790"/>
                  </a:lnTo>
                  <a:lnTo>
                    <a:pt x="44" y="615"/>
                  </a:lnTo>
                  <a:lnTo>
                    <a:pt x="110" y="439"/>
                  </a:lnTo>
                  <a:lnTo>
                    <a:pt x="220" y="286"/>
                  </a:lnTo>
                  <a:lnTo>
                    <a:pt x="330" y="176"/>
                  </a:lnTo>
                  <a:lnTo>
                    <a:pt x="439" y="88"/>
                  </a:lnTo>
                  <a:lnTo>
                    <a:pt x="593" y="22"/>
                  </a:lnTo>
                  <a:lnTo>
                    <a:pt x="746" y="0"/>
                  </a:lnTo>
                  <a:lnTo>
                    <a:pt x="746" y="0"/>
                  </a:lnTo>
                  <a:lnTo>
                    <a:pt x="900" y="22"/>
                  </a:lnTo>
                  <a:lnTo>
                    <a:pt x="1032" y="88"/>
                  </a:lnTo>
                  <a:lnTo>
                    <a:pt x="1163" y="176"/>
                  </a:lnTo>
                  <a:lnTo>
                    <a:pt x="1273" y="286"/>
                  </a:lnTo>
                  <a:lnTo>
                    <a:pt x="1361" y="439"/>
                  </a:lnTo>
                  <a:lnTo>
                    <a:pt x="1427" y="615"/>
                  </a:lnTo>
                  <a:lnTo>
                    <a:pt x="1471" y="790"/>
                  </a:lnTo>
                  <a:lnTo>
                    <a:pt x="1493" y="988"/>
                  </a:lnTo>
                  <a:lnTo>
                    <a:pt x="1493" y="988"/>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9" name="Google Shape;5538;p48">
              <a:extLst>
                <a:ext uri="{FF2B5EF4-FFF2-40B4-BE49-F238E27FC236}">
                  <a16:creationId xmlns:a16="http://schemas.microsoft.com/office/drawing/2014/main" id="{FD334FEA-7146-DDCB-6B77-47F3B4FD70D2}"/>
                </a:ext>
              </a:extLst>
            </p:cNvPr>
            <p:cNvSpPr/>
            <p:nvPr/>
          </p:nvSpPr>
          <p:spPr>
            <a:xfrm>
              <a:off x="8227475" y="2717100"/>
              <a:ext cx="37325" cy="49950"/>
            </a:xfrm>
            <a:custGeom>
              <a:avLst/>
              <a:gdLst/>
              <a:ahLst/>
              <a:cxnLst/>
              <a:rect l="l" t="t" r="r" b="b"/>
              <a:pathLst>
                <a:path w="1493" h="1998" extrusionOk="0">
                  <a:moveTo>
                    <a:pt x="1492" y="988"/>
                  </a:moveTo>
                  <a:lnTo>
                    <a:pt x="1492" y="988"/>
                  </a:lnTo>
                  <a:lnTo>
                    <a:pt x="1492" y="1207"/>
                  </a:lnTo>
                  <a:lnTo>
                    <a:pt x="1449" y="1383"/>
                  </a:lnTo>
                  <a:lnTo>
                    <a:pt x="1361" y="1558"/>
                  </a:lnTo>
                  <a:lnTo>
                    <a:pt x="1273" y="1712"/>
                  </a:lnTo>
                  <a:lnTo>
                    <a:pt x="1163" y="1822"/>
                  </a:lnTo>
                  <a:lnTo>
                    <a:pt x="1032" y="1909"/>
                  </a:lnTo>
                  <a:lnTo>
                    <a:pt x="900" y="1975"/>
                  </a:lnTo>
                  <a:lnTo>
                    <a:pt x="746" y="1997"/>
                  </a:lnTo>
                  <a:lnTo>
                    <a:pt x="746" y="1997"/>
                  </a:lnTo>
                  <a:lnTo>
                    <a:pt x="593" y="1975"/>
                  </a:lnTo>
                  <a:lnTo>
                    <a:pt x="461" y="1909"/>
                  </a:lnTo>
                  <a:lnTo>
                    <a:pt x="329" y="1822"/>
                  </a:lnTo>
                  <a:lnTo>
                    <a:pt x="220" y="1712"/>
                  </a:lnTo>
                  <a:lnTo>
                    <a:pt x="132" y="1558"/>
                  </a:lnTo>
                  <a:lnTo>
                    <a:pt x="66" y="1383"/>
                  </a:lnTo>
                  <a:lnTo>
                    <a:pt x="22" y="1207"/>
                  </a:lnTo>
                  <a:lnTo>
                    <a:pt x="0" y="988"/>
                  </a:lnTo>
                  <a:lnTo>
                    <a:pt x="0" y="988"/>
                  </a:lnTo>
                  <a:lnTo>
                    <a:pt x="22" y="790"/>
                  </a:lnTo>
                  <a:lnTo>
                    <a:pt x="66" y="615"/>
                  </a:lnTo>
                  <a:lnTo>
                    <a:pt x="132" y="439"/>
                  </a:lnTo>
                  <a:lnTo>
                    <a:pt x="220" y="286"/>
                  </a:lnTo>
                  <a:lnTo>
                    <a:pt x="329" y="176"/>
                  </a:lnTo>
                  <a:lnTo>
                    <a:pt x="461" y="88"/>
                  </a:lnTo>
                  <a:lnTo>
                    <a:pt x="593" y="22"/>
                  </a:lnTo>
                  <a:lnTo>
                    <a:pt x="746" y="0"/>
                  </a:lnTo>
                  <a:lnTo>
                    <a:pt x="746" y="0"/>
                  </a:lnTo>
                  <a:lnTo>
                    <a:pt x="900" y="22"/>
                  </a:lnTo>
                  <a:lnTo>
                    <a:pt x="1032" y="88"/>
                  </a:lnTo>
                  <a:lnTo>
                    <a:pt x="1163" y="176"/>
                  </a:lnTo>
                  <a:lnTo>
                    <a:pt x="1273" y="286"/>
                  </a:lnTo>
                  <a:lnTo>
                    <a:pt x="1361" y="439"/>
                  </a:lnTo>
                  <a:lnTo>
                    <a:pt x="1449" y="615"/>
                  </a:lnTo>
                  <a:lnTo>
                    <a:pt x="1492" y="790"/>
                  </a:lnTo>
                  <a:lnTo>
                    <a:pt x="1492" y="988"/>
                  </a:lnTo>
                  <a:lnTo>
                    <a:pt x="1492" y="988"/>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0" name="Google Shape;5539;p48">
              <a:extLst>
                <a:ext uri="{FF2B5EF4-FFF2-40B4-BE49-F238E27FC236}">
                  <a16:creationId xmlns:a16="http://schemas.microsoft.com/office/drawing/2014/main" id="{CD885C81-E41B-EFFF-EA79-8D7C8F958A4E}"/>
                </a:ext>
              </a:extLst>
            </p:cNvPr>
            <p:cNvSpPr/>
            <p:nvPr/>
          </p:nvSpPr>
          <p:spPr>
            <a:xfrm>
              <a:off x="8243375" y="2876725"/>
              <a:ext cx="158025" cy="33500"/>
            </a:xfrm>
            <a:custGeom>
              <a:avLst/>
              <a:gdLst/>
              <a:ahLst/>
              <a:cxnLst/>
              <a:rect l="l" t="t" r="r" b="b"/>
              <a:pathLst>
                <a:path w="6321" h="1340" extrusionOk="0">
                  <a:moveTo>
                    <a:pt x="1" y="88"/>
                  </a:moveTo>
                  <a:lnTo>
                    <a:pt x="1" y="88"/>
                  </a:lnTo>
                  <a:lnTo>
                    <a:pt x="23" y="132"/>
                  </a:lnTo>
                  <a:lnTo>
                    <a:pt x="132" y="264"/>
                  </a:lnTo>
                  <a:lnTo>
                    <a:pt x="330" y="462"/>
                  </a:lnTo>
                  <a:lnTo>
                    <a:pt x="615" y="681"/>
                  </a:lnTo>
                  <a:lnTo>
                    <a:pt x="791" y="791"/>
                  </a:lnTo>
                  <a:lnTo>
                    <a:pt x="1010" y="900"/>
                  </a:lnTo>
                  <a:lnTo>
                    <a:pt x="1251" y="1010"/>
                  </a:lnTo>
                  <a:lnTo>
                    <a:pt x="1515" y="1098"/>
                  </a:lnTo>
                  <a:lnTo>
                    <a:pt x="1822" y="1186"/>
                  </a:lnTo>
                  <a:lnTo>
                    <a:pt x="2151" y="1251"/>
                  </a:lnTo>
                  <a:lnTo>
                    <a:pt x="2524" y="1295"/>
                  </a:lnTo>
                  <a:lnTo>
                    <a:pt x="2941" y="1339"/>
                  </a:lnTo>
                  <a:lnTo>
                    <a:pt x="2941" y="1339"/>
                  </a:lnTo>
                  <a:lnTo>
                    <a:pt x="3358" y="1317"/>
                  </a:lnTo>
                  <a:lnTo>
                    <a:pt x="3731" y="1295"/>
                  </a:lnTo>
                  <a:lnTo>
                    <a:pt x="4104" y="1229"/>
                  </a:lnTo>
                  <a:lnTo>
                    <a:pt x="4433" y="1164"/>
                  </a:lnTo>
                  <a:lnTo>
                    <a:pt x="4740" y="1054"/>
                  </a:lnTo>
                  <a:lnTo>
                    <a:pt x="5004" y="944"/>
                  </a:lnTo>
                  <a:lnTo>
                    <a:pt x="5267" y="813"/>
                  </a:lnTo>
                  <a:lnTo>
                    <a:pt x="5486" y="703"/>
                  </a:lnTo>
                  <a:lnTo>
                    <a:pt x="5684" y="571"/>
                  </a:lnTo>
                  <a:lnTo>
                    <a:pt x="5859" y="440"/>
                  </a:lnTo>
                  <a:lnTo>
                    <a:pt x="6123" y="220"/>
                  </a:lnTo>
                  <a:lnTo>
                    <a:pt x="6276" y="67"/>
                  </a:lnTo>
                  <a:lnTo>
                    <a:pt x="6320" y="1"/>
                  </a:lnTo>
                  <a:lnTo>
                    <a:pt x="1" y="88"/>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1" name="Google Shape;5540;p48">
              <a:extLst>
                <a:ext uri="{FF2B5EF4-FFF2-40B4-BE49-F238E27FC236}">
                  <a16:creationId xmlns:a16="http://schemas.microsoft.com/office/drawing/2014/main" id="{7199B39B-0E0D-D317-3958-EB75C78C9A81}"/>
                </a:ext>
              </a:extLst>
            </p:cNvPr>
            <p:cNvSpPr/>
            <p:nvPr/>
          </p:nvSpPr>
          <p:spPr>
            <a:xfrm>
              <a:off x="8056875" y="2634275"/>
              <a:ext cx="529375" cy="162950"/>
            </a:xfrm>
            <a:custGeom>
              <a:avLst/>
              <a:gdLst/>
              <a:ahLst/>
              <a:cxnLst/>
              <a:rect l="l" t="t" r="r" b="b"/>
              <a:pathLst>
                <a:path w="21175" h="6518" extrusionOk="0">
                  <a:moveTo>
                    <a:pt x="7219" y="637"/>
                  </a:moveTo>
                  <a:lnTo>
                    <a:pt x="7505" y="658"/>
                  </a:lnTo>
                  <a:lnTo>
                    <a:pt x="7746" y="702"/>
                  </a:lnTo>
                  <a:lnTo>
                    <a:pt x="8009" y="768"/>
                  </a:lnTo>
                  <a:lnTo>
                    <a:pt x="8251" y="856"/>
                  </a:lnTo>
                  <a:lnTo>
                    <a:pt x="8470" y="966"/>
                  </a:lnTo>
                  <a:lnTo>
                    <a:pt x="8689" y="1097"/>
                  </a:lnTo>
                  <a:lnTo>
                    <a:pt x="8887" y="1251"/>
                  </a:lnTo>
                  <a:lnTo>
                    <a:pt x="9084" y="1404"/>
                  </a:lnTo>
                  <a:lnTo>
                    <a:pt x="9260" y="1602"/>
                  </a:lnTo>
                  <a:lnTo>
                    <a:pt x="9392" y="1799"/>
                  </a:lnTo>
                  <a:lnTo>
                    <a:pt x="9523" y="2019"/>
                  </a:lnTo>
                  <a:lnTo>
                    <a:pt x="9633" y="2238"/>
                  </a:lnTo>
                  <a:lnTo>
                    <a:pt x="9721" y="2480"/>
                  </a:lnTo>
                  <a:lnTo>
                    <a:pt x="9787" y="2743"/>
                  </a:lnTo>
                  <a:lnTo>
                    <a:pt x="9830" y="3006"/>
                  </a:lnTo>
                  <a:lnTo>
                    <a:pt x="9852" y="3270"/>
                  </a:lnTo>
                  <a:lnTo>
                    <a:pt x="9830" y="3533"/>
                  </a:lnTo>
                  <a:lnTo>
                    <a:pt x="9787" y="3796"/>
                  </a:lnTo>
                  <a:lnTo>
                    <a:pt x="9721" y="4038"/>
                  </a:lnTo>
                  <a:lnTo>
                    <a:pt x="9633" y="4279"/>
                  </a:lnTo>
                  <a:lnTo>
                    <a:pt x="9523" y="4520"/>
                  </a:lnTo>
                  <a:lnTo>
                    <a:pt x="9392" y="4718"/>
                  </a:lnTo>
                  <a:lnTo>
                    <a:pt x="9260" y="4937"/>
                  </a:lnTo>
                  <a:lnTo>
                    <a:pt x="9084" y="5113"/>
                  </a:lnTo>
                  <a:lnTo>
                    <a:pt x="8887" y="5288"/>
                  </a:lnTo>
                  <a:lnTo>
                    <a:pt x="8689" y="5442"/>
                  </a:lnTo>
                  <a:lnTo>
                    <a:pt x="8470" y="5574"/>
                  </a:lnTo>
                  <a:lnTo>
                    <a:pt x="8251" y="5683"/>
                  </a:lnTo>
                  <a:lnTo>
                    <a:pt x="8009" y="5771"/>
                  </a:lnTo>
                  <a:lnTo>
                    <a:pt x="7746" y="5837"/>
                  </a:lnTo>
                  <a:lnTo>
                    <a:pt x="7505" y="5859"/>
                  </a:lnTo>
                  <a:lnTo>
                    <a:pt x="7219" y="5881"/>
                  </a:lnTo>
                  <a:lnTo>
                    <a:pt x="6144" y="5881"/>
                  </a:lnTo>
                  <a:lnTo>
                    <a:pt x="5881" y="5859"/>
                  </a:lnTo>
                  <a:lnTo>
                    <a:pt x="5618" y="5837"/>
                  </a:lnTo>
                  <a:lnTo>
                    <a:pt x="5376" y="5771"/>
                  </a:lnTo>
                  <a:lnTo>
                    <a:pt x="5135" y="5683"/>
                  </a:lnTo>
                  <a:lnTo>
                    <a:pt x="4915" y="5574"/>
                  </a:lnTo>
                  <a:lnTo>
                    <a:pt x="4696" y="5442"/>
                  </a:lnTo>
                  <a:lnTo>
                    <a:pt x="4498" y="5288"/>
                  </a:lnTo>
                  <a:lnTo>
                    <a:pt x="4301" y="5113"/>
                  </a:lnTo>
                  <a:lnTo>
                    <a:pt x="4125" y="4937"/>
                  </a:lnTo>
                  <a:lnTo>
                    <a:pt x="3994" y="4718"/>
                  </a:lnTo>
                  <a:lnTo>
                    <a:pt x="3862" y="4520"/>
                  </a:lnTo>
                  <a:lnTo>
                    <a:pt x="3752" y="4279"/>
                  </a:lnTo>
                  <a:lnTo>
                    <a:pt x="3643" y="4038"/>
                  </a:lnTo>
                  <a:lnTo>
                    <a:pt x="3599" y="3796"/>
                  </a:lnTo>
                  <a:lnTo>
                    <a:pt x="3555" y="3533"/>
                  </a:lnTo>
                  <a:lnTo>
                    <a:pt x="3533" y="3270"/>
                  </a:lnTo>
                  <a:lnTo>
                    <a:pt x="3555" y="3006"/>
                  </a:lnTo>
                  <a:lnTo>
                    <a:pt x="3599" y="2743"/>
                  </a:lnTo>
                  <a:lnTo>
                    <a:pt x="3643" y="2480"/>
                  </a:lnTo>
                  <a:lnTo>
                    <a:pt x="3752" y="2238"/>
                  </a:lnTo>
                  <a:lnTo>
                    <a:pt x="3862" y="2019"/>
                  </a:lnTo>
                  <a:lnTo>
                    <a:pt x="3994" y="1799"/>
                  </a:lnTo>
                  <a:lnTo>
                    <a:pt x="4125" y="1602"/>
                  </a:lnTo>
                  <a:lnTo>
                    <a:pt x="4301" y="1404"/>
                  </a:lnTo>
                  <a:lnTo>
                    <a:pt x="4498" y="1251"/>
                  </a:lnTo>
                  <a:lnTo>
                    <a:pt x="4696" y="1097"/>
                  </a:lnTo>
                  <a:lnTo>
                    <a:pt x="4915" y="966"/>
                  </a:lnTo>
                  <a:lnTo>
                    <a:pt x="5135" y="856"/>
                  </a:lnTo>
                  <a:lnTo>
                    <a:pt x="5376" y="768"/>
                  </a:lnTo>
                  <a:lnTo>
                    <a:pt x="5618" y="702"/>
                  </a:lnTo>
                  <a:lnTo>
                    <a:pt x="5881" y="658"/>
                  </a:lnTo>
                  <a:lnTo>
                    <a:pt x="6144" y="637"/>
                  </a:lnTo>
                  <a:close/>
                  <a:moveTo>
                    <a:pt x="14965" y="637"/>
                  </a:moveTo>
                  <a:lnTo>
                    <a:pt x="15228" y="658"/>
                  </a:lnTo>
                  <a:lnTo>
                    <a:pt x="15492" y="702"/>
                  </a:lnTo>
                  <a:lnTo>
                    <a:pt x="15755" y="768"/>
                  </a:lnTo>
                  <a:lnTo>
                    <a:pt x="15996" y="856"/>
                  </a:lnTo>
                  <a:lnTo>
                    <a:pt x="16216" y="966"/>
                  </a:lnTo>
                  <a:lnTo>
                    <a:pt x="16435" y="1097"/>
                  </a:lnTo>
                  <a:lnTo>
                    <a:pt x="16633" y="1251"/>
                  </a:lnTo>
                  <a:lnTo>
                    <a:pt x="16830" y="1404"/>
                  </a:lnTo>
                  <a:lnTo>
                    <a:pt x="16984" y="1602"/>
                  </a:lnTo>
                  <a:lnTo>
                    <a:pt x="17137" y="1799"/>
                  </a:lnTo>
                  <a:lnTo>
                    <a:pt x="17269" y="2019"/>
                  </a:lnTo>
                  <a:lnTo>
                    <a:pt x="17379" y="2238"/>
                  </a:lnTo>
                  <a:lnTo>
                    <a:pt x="17466" y="2480"/>
                  </a:lnTo>
                  <a:lnTo>
                    <a:pt x="17532" y="2743"/>
                  </a:lnTo>
                  <a:lnTo>
                    <a:pt x="17576" y="3006"/>
                  </a:lnTo>
                  <a:lnTo>
                    <a:pt x="17598" y="3270"/>
                  </a:lnTo>
                  <a:lnTo>
                    <a:pt x="17576" y="3533"/>
                  </a:lnTo>
                  <a:lnTo>
                    <a:pt x="17532" y="3796"/>
                  </a:lnTo>
                  <a:lnTo>
                    <a:pt x="17466" y="4038"/>
                  </a:lnTo>
                  <a:lnTo>
                    <a:pt x="17379" y="4279"/>
                  </a:lnTo>
                  <a:lnTo>
                    <a:pt x="17269" y="4520"/>
                  </a:lnTo>
                  <a:lnTo>
                    <a:pt x="17137" y="4718"/>
                  </a:lnTo>
                  <a:lnTo>
                    <a:pt x="16984" y="4937"/>
                  </a:lnTo>
                  <a:lnTo>
                    <a:pt x="16830" y="5113"/>
                  </a:lnTo>
                  <a:lnTo>
                    <a:pt x="16633" y="5288"/>
                  </a:lnTo>
                  <a:lnTo>
                    <a:pt x="16435" y="5442"/>
                  </a:lnTo>
                  <a:lnTo>
                    <a:pt x="16216" y="5574"/>
                  </a:lnTo>
                  <a:lnTo>
                    <a:pt x="15996" y="5683"/>
                  </a:lnTo>
                  <a:lnTo>
                    <a:pt x="15755" y="5771"/>
                  </a:lnTo>
                  <a:lnTo>
                    <a:pt x="15492" y="5837"/>
                  </a:lnTo>
                  <a:lnTo>
                    <a:pt x="15228" y="5859"/>
                  </a:lnTo>
                  <a:lnTo>
                    <a:pt x="14965" y="5881"/>
                  </a:lnTo>
                  <a:lnTo>
                    <a:pt x="13890" y="5881"/>
                  </a:lnTo>
                  <a:lnTo>
                    <a:pt x="13626" y="5859"/>
                  </a:lnTo>
                  <a:lnTo>
                    <a:pt x="13363" y="5837"/>
                  </a:lnTo>
                  <a:lnTo>
                    <a:pt x="13122" y="5771"/>
                  </a:lnTo>
                  <a:lnTo>
                    <a:pt x="12880" y="5683"/>
                  </a:lnTo>
                  <a:lnTo>
                    <a:pt x="12639" y="5574"/>
                  </a:lnTo>
                  <a:lnTo>
                    <a:pt x="12420" y="5442"/>
                  </a:lnTo>
                  <a:lnTo>
                    <a:pt x="12222" y="5288"/>
                  </a:lnTo>
                  <a:lnTo>
                    <a:pt x="12047" y="5113"/>
                  </a:lnTo>
                  <a:lnTo>
                    <a:pt x="11871" y="4937"/>
                  </a:lnTo>
                  <a:lnTo>
                    <a:pt x="11718" y="4718"/>
                  </a:lnTo>
                  <a:lnTo>
                    <a:pt x="11586" y="4520"/>
                  </a:lnTo>
                  <a:lnTo>
                    <a:pt x="11476" y="4279"/>
                  </a:lnTo>
                  <a:lnTo>
                    <a:pt x="11388" y="4038"/>
                  </a:lnTo>
                  <a:lnTo>
                    <a:pt x="11323" y="3796"/>
                  </a:lnTo>
                  <a:lnTo>
                    <a:pt x="11279" y="3533"/>
                  </a:lnTo>
                  <a:lnTo>
                    <a:pt x="11279" y="3270"/>
                  </a:lnTo>
                  <a:lnTo>
                    <a:pt x="11279" y="3006"/>
                  </a:lnTo>
                  <a:lnTo>
                    <a:pt x="11323" y="2743"/>
                  </a:lnTo>
                  <a:lnTo>
                    <a:pt x="11388" y="2480"/>
                  </a:lnTo>
                  <a:lnTo>
                    <a:pt x="11476" y="2238"/>
                  </a:lnTo>
                  <a:lnTo>
                    <a:pt x="11586" y="2019"/>
                  </a:lnTo>
                  <a:lnTo>
                    <a:pt x="11718" y="1799"/>
                  </a:lnTo>
                  <a:lnTo>
                    <a:pt x="11871" y="1602"/>
                  </a:lnTo>
                  <a:lnTo>
                    <a:pt x="12047" y="1404"/>
                  </a:lnTo>
                  <a:lnTo>
                    <a:pt x="12222" y="1251"/>
                  </a:lnTo>
                  <a:lnTo>
                    <a:pt x="12420" y="1097"/>
                  </a:lnTo>
                  <a:lnTo>
                    <a:pt x="12639" y="966"/>
                  </a:lnTo>
                  <a:lnTo>
                    <a:pt x="12880" y="856"/>
                  </a:lnTo>
                  <a:lnTo>
                    <a:pt x="13122" y="768"/>
                  </a:lnTo>
                  <a:lnTo>
                    <a:pt x="13363" y="702"/>
                  </a:lnTo>
                  <a:lnTo>
                    <a:pt x="13626" y="658"/>
                  </a:lnTo>
                  <a:lnTo>
                    <a:pt x="13890" y="637"/>
                  </a:lnTo>
                  <a:close/>
                  <a:moveTo>
                    <a:pt x="6144" y="0"/>
                  </a:moveTo>
                  <a:lnTo>
                    <a:pt x="5837" y="22"/>
                  </a:lnTo>
                  <a:lnTo>
                    <a:pt x="5530" y="66"/>
                  </a:lnTo>
                  <a:lnTo>
                    <a:pt x="5245" y="132"/>
                  </a:lnTo>
                  <a:lnTo>
                    <a:pt x="4959" y="220"/>
                  </a:lnTo>
                  <a:lnTo>
                    <a:pt x="4696" y="351"/>
                  </a:lnTo>
                  <a:lnTo>
                    <a:pt x="4433" y="505"/>
                  </a:lnTo>
                  <a:lnTo>
                    <a:pt x="4191" y="658"/>
                  </a:lnTo>
                  <a:lnTo>
                    <a:pt x="3950" y="856"/>
                  </a:lnTo>
                  <a:lnTo>
                    <a:pt x="3752" y="1053"/>
                  </a:lnTo>
                  <a:lnTo>
                    <a:pt x="3555" y="1295"/>
                  </a:lnTo>
                  <a:lnTo>
                    <a:pt x="3401" y="1536"/>
                  </a:lnTo>
                  <a:lnTo>
                    <a:pt x="3248" y="1778"/>
                  </a:lnTo>
                  <a:lnTo>
                    <a:pt x="3116" y="2063"/>
                  </a:lnTo>
                  <a:lnTo>
                    <a:pt x="3028" y="2348"/>
                  </a:lnTo>
                  <a:lnTo>
                    <a:pt x="2963" y="2633"/>
                  </a:lnTo>
                  <a:lnTo>
                    <a:pt x="2919" y="2940"/>
                  </a:lnTo>
                  <a:lnTo>
                    <a:pt x="2370" y="2940"/>
                  </a:lnTo>
                  <a:lnTo>
                    <a:pt x="2129" y="2919"/>
                  </a:lnTo>
                  <a:lnTo>
                    <a:pt x="1887" y="2853"/>
                  </a:lnTo>
                  <a:lnTo>
                    <a:pt x="1690" y="2765"/>
                  </a:lnTo>
                  <a:lnTo>
                    <a:pt x="1492" y="2611"/>
                  </a:lnTo>
                  <a:lnTo>
                    <a:pt x="527" y="1778"/>
                  </a:lnTo>
                  <a:lnTo>
                    <a:pt x="417" y="1712"/>
                  </a:lnTo>
                  <a:lnTo>
                    <a:pt x="307" y="1690"/>
                  </a:lnTo>
                  <a:lnTo>
                    <a:pt x="176" y="1734"/>
                  </a:lnTo>
                  <a:lnTo>
                    <a:pt x="88" y="1799"/>
                  </a:lnTo>
                  <a:lnTo>
                    <a:pt x="22" y="1909"/>
                  </a:lnTo>
                  <a:lnTo>
                    <a:pt x="0" y="2041"/>
                  </a:lnTo>
                  <a:lnTo>
                    <a:pt x="22" y="2151"/>
                  </a:lnTo>
                  <a:lnTo>
                    <a:pt x="66" y="2216"/>
                  </a:lnTo>
                  <a:lnTo>
                    <a:pt x="110" y="2260"/>
                  </a:lnTo>
                  <a:lnTo>
                    <a:pt x="1075" y="3094"/>
                  </a:lnTo>
                  <a:lnTo>
                    <a:pt x="1207" y="3204"/>
                  </a:lnTo>
                  <a:lnTo>
                    <a:pt x="1361" y="3313"/>
                  </a:lnTo>
                  <a:lnTo>
                    <a:pt x="1514" y="3379"/>
                  </a:lnTo>
                  <a:lnTo>
                    <a:pt x="1668" y="3467"/>
                  </a:lnTo>
                  <a:lnTo>
                    <a:pt x="1843" y="3511"/>
                  </a:lnTo>
                  <a:lnTo>
                    <a:pt x="2019" y="3555"/>
                  </a:lnTo>
                  <a:lnTo>
                    <a:pt x="2195" y="3577"/>
                  </a:lnTo>
                  <a:lnTo>
                    <a:pt x="2919" y="3577"/>
                  </a:lnTo>
                  <a:lnTo>
                    <a:pt x="2963" y="3884"/>
                  </a:lnTo>
                  <a:lnTo>
                    <a:pt x="3028" y="4191"/>
                  </a:lnTo>
                  <a:lnTo>
                    <a:pt x="3116" y="4476"/>
                  </a:lnTo>
                  <a:lnTo>
                    <a:pt x="3248" y="4740"/>
                  </a:lnTo>
                  <a:lnTo>
                    <a:pt x="3401" y="5003"/>
                  </a:lnTo>
                  <a:lnTo>
                    <a:pt x="3555" y="5244"/>
                  </a:lnTo>
                  <a:lnTo>
                    <a:pt x="3752" y="5464"/>
                  </a:lnTo>
                  <a:lnTo>
                    <a:pt x="3950" y="5683"/>
                  </a:lnTo>
                  <a:lnTo>
                    <a:pt x="4191" y="5859"/>
                  </a:lnTo>
                  <a:lnTo>
                    <a:pt x="4433" y="6034"/>
                  </a:lnTo>
                  <a:lnTo>
                    <a:pt x="4696" y="6166"/>
                  </a:lnTo>
                  <a:lnTo>
                    <a:pt x="4959" y="6298"/>
                  </a:lnTo>
                  <a:lnTo>
                    <a:pt x="5245" y="6385"/>
                  </a:lnTo>
                  <a:lnTo>
                    <a:pt x="5530" y="6473"/>
                  </a:lnTo>
                  <a:lnTo>
                    <a:pt x="5837" y="6517"/>
                  </a:lnTo>
                  <a:lnTo>
                    <a:pt x="7548" y="6517"/>
                  </a:lnTo>
                  <a:lnTo>
                    <a:pt x="7856" y="6473"/>
                  </a:lnTo>
                  <a:lnTo>
                    <a:pt x="8141" y="6385"/>
                  </a:lnTo>
                  <a:lnTo>
                    <a:pt x="8426" y="6298"/>
                  </a:lnTo>
                  <a:lnTo>
                    <a:pt x="8689" y="6166"/>
                  </a:lnTo>
                  <a:lnTo>
                    <a:pt x="8953" y="6034"/>
                  </a:lnTo>
                  <a:lnTo>
                    <a:pt x="9194" y="5859"/>
                  </a:lnTo>
                  <a:lnTo>
                    <a:pt x="9435" y="5683"/>
                  </a:lnTo>
                  <a:lnTo>
                    <a:pt x="9633" y="5464"/>
                  </a:lnTo>
                  <a:lnTo>
                    <a:pt x="9830" y="5244"/>
                  </a:lnTo>
                  <a:lnTo>
                    <a:pt x="9984" y="5003"/>
                  </a:lnTo>
                  <a:lnTo>
                    <a:pt x="10138" y="4740"/>
                  </a:lnTo>
                  <a:lnTo>
                    <a:pt x="10269" y="4476"/>
                  </a:lnTo>
                  <a:lnTo>
                    <a:pt x="10357" y="4191"/>
                  </a:lnTo>
                  <a:lnTo>
                    <a:pt x="10423" y="3884"/>
                  </a:lnTo>
                  <a:lnTo>
                    <a:pt x="10467" y="3577"/>
                  </a:lnTo>
                  <a:lnTo>
                    <a:pt x="10642" y="3577"/>
                  </a:lnTo>
                  <a:lnTo>
                    <a:pt x="10686" y="3884"/>
                  </a:lnTo>
                  <a:lnTo>
                    <a:pt x="10774" y="4191"/>
                  </a:lnTo>
                  <a:lnTo>
                    <a:pt x="10862" y="4476"/>
                  </a:lnTo>
                  <a:lnTo>
                    <a:pt x="10993" y="4740"/>
                  </a:lnTo>
                  <a:lnTo>
                    <a:pt x="11125" y="5003"/>
                  </a:lnTo>
                  <a:lnTo>
                    <a:pt x="11301" y="5244"/>
                  </a:lnTo>
                  <a:lnTo>
                    <a:pt x="11498" y="5464"/>
                  </a:lnTo>
                  <a:lnTo>
                    <a:pt x="11696" y="5683"/>
                  </a:lnTo>
                  <a:lnTo>
                    <a:pt x="11915" y="5859"/>
                  </a:lnTo>
                  <a:lnTo>
                    <a:pt x="12156" y="6034"/>
                  </a:lnTo>
                  <a:lnTo>
                    <a:pt x="12420" y="6166"/>
                  </a:lnTo>
                  <a:lnTo>
                    <a:pt x="12705" y="6298"/>
                  </a:lnTo>
                  <a:lnTo>
                    <a:pt x="12990" y="6385"/>
                  </a:lnTo>
                  <a:lnTo>
                    <a:pt x="13275" y="6473"/>
                  </a:lnTo>
                  <a:lnTo>
                    <a:pt x="13583" y="6517"/>
                  </a:lnTo>
                  <a:lnTo>
                    <a:pt x="15272" y="6517"/>
                  </a:lnTo>
                  <a:lnTo>
                    <a:pt x="15579" y="6473"/>
                  </a:lnTo>
                  <a:lnTo>
                    <a:pt x="15887" y="6385"/>
                  </a:lnTo>
                  <a:lnTo>
                    <a:pt x="16172" y="6298"/>
                  </a:lnTo>
                  <a:lnTo>
                    <a:pt x="16435" y="6166"/>
                  </a:lnTo>
                  <a:lnTo>
                    <a:pt x="16698" y="6034"/>
                  </a:lnTo>
                  <a:lnTo>
                    <a:pt x="16940" y="5859"/>
                  </a:lnTo>
                  <a:lnTo>
                    <a:pt x="17159" y="5683"/>
                  </a:lnTo>
                  <a:lnTo>
                    <a:pt x="17379" y="5464"/>
                  </a:lnTo>
                  <a:lnTo>
                    <a:pt x="17554" y="5244"/>
                  </a:lnTo>
                  <a:lnTo>
                    <a:pt x="17730" y="5003"/>
                  </a:lnTo>
                  <a:lnTo>
                    <a:pt x="17883" y="4740"/>
                  </a:lnTo>
                  <a:lnTo>
                    <a:pt x="17993" y="4476"/>
                  </a:lnTo>
                  <a:lnTo>
                    <a:pt x="18103" y="4191"/>
                  </a:lnTo>
                  <a:lnTo>
                    <a:pt x="18169" y="3884"/>
                  </a:lnTo>
                  <a:lnTo>
                    <a:pt x="18212" y="3577"/>
                  </a:lnTo>
                  <a:lnTo>
                    <a:pt x="19002" y="3577"/>
                  </a:lnTo>
                  <a:lnTo>
                    <a:pt x="19178" y="3555"/>
                  </a:lnTo>
                  <a:lnTo>
                    <a:pt x="19331" y="3511"/>
                  </a:lnTo>
                  <a:lnTo>
                    <a:pt x="19507" y="3467"/>
                  </a:lnTo>
                  <a:lnTo>
                    <a:pt x="19661" y="3379"/>
                  </a:lnTo>
                  <a:lnTo>
                    <a:pt x="19814" y="3313"/>
                  </a:lnTo>
                  <a:lnTo>
                    <a:pt x="19968" y="3204"/>
                  </a:lnTo>
                  <a:lnTo>
                    <a:pt x="20099" y="3094"/>
                  </a:lnTo>
                  <a:lnTo>
                    <a:pt x="21065" y="2260"/>
                  </a:lnTo>
                  <a:lnTo>
                    <a:pt x="21153" y="2151"/>
                  </a:lnTo>
                  <a:lnTo>
                    <a:pt x="21175" y="2041"/>
                  </a:lnTo>
                  <a:lnTo>
                    <a:pt x="21175" y="1909"/>
                  </a:lnTo>
                  <a:lnTo>
                    <a:pt x="21131" y="1865"/>
                  </a:lnTo>
                  <a:lnTo>
                    <a:pt x="21109" y="1799"/>
                  </a:lnTo>
                  <a:lnTo>
                    <a:pt x="21043" y="1756"/>
                  </a:lnTo>
                  <a:lnTo>
                    <a:pt x="20999" y="1734"/>
                  </a:lnTo>
                  <a:lnTo>
                    <a:pt x="20889" y="1690"/>
                  </a:lnTo>
                  <a:lnTo>
                    <a:pt x="20758" y="1712"/>
                  </a:lnTo>
                  <a:lnTo>
                    <a:pt x="20692" y="1734"/>
                  </a:lnTo>
                  <a:lnTo>
                    <a:pt x="20648" y="1778"/>
                  </a:lnTo>
                  <a:lnTo>
                    <a:pt x="19683" y="2611"/>
                  </a:lnTo>
                  <a:lnTo>
                    <a:pt x="19485" y="2765"/>
                  </a:lnTo>
                  <a:lnTo>
                    <a:pt x="19288" y="2853"/>
                  </a:lnTo>
                  <a:lnTo>
                    <a:pt x="19046" y="2919"/>
                  </a:lnTo>
                  <a:lnTo>
                    <a:pt x="18805" y="2940"/>
                  </a:lnTo>
                  <a:lnTo>
                    <a:pt x="18212" y="2940"/>
                  </a:lnTo>
                  <a:lnTo>
                    <a:pt x="18169" y="2633"/>
                  </a:lnTo>
                  <a:lnTo>
                    <a:pt x="18103" y="2348"/>
                  </a:lnTo>
                  <a:lnTo>
                    <a:pt x="17993" y="2063"/>
                  </a:lnTo>
                  <a:lnTo>
                    <a:pt x="17883" y="1778"/>
                  </a:lnTo>
                  <a:lnTo>
                    <a:pt x="17730" y="1536"/>
                  </a:lnTo>
                  <a:lnTo>
                    <a:pt x="17554" y="1295"/>
                  </a:lnTo>
                  <a:lnTo>
                    <a:pt x="17379" y="1053"/>
                  </a:lnTo>
                  <a:lnTo>
                    <a:pt x="17159" y="856"/>
                  </a:lnTo>
                  <a:lnTo>
                    <a:pt x="16940" y="658"/>
                  </a:lnTo>
                  <a:lnTo>
                    <a:pt x="16698" y="505"/>
                  </a:lnTo>
                  <a:lnTo>
                    <a:pt x="16435" y="351"/>
                  </a:lnTo>
                  <a:lnTo>
                    <a:pt x="16172" y="220"/>
                  </a:lnTo>
                  <a:lnTo>
                    <a:pt x="15887" y="132"/>
                  </a:lnTo>
                  <a:lnTo>
                    <a:pt x="15579" y="66"/>
                  </a:lnTo>
                  <a:lnTo>
                    <a:pt x="15272" y="22"/>
                  </a:lnTo>
                  <a:lnTo>
                    <a:pt x="14965" y="0"/>
                  </a:lnTo>
                  <a:lnTo>
                    <a:pt x="13890" y="0"/>
                  </a:lnTo>
                  <a:lnTo>
                    <a:pt x="13583" y="22"/>
                  </a:lnTo>
                  <a:lnTo>
                    <a:pt x="13275" y="66"/>
                  </a:lnTo>
                  <a:lnTo>
                    <a:pt x="12990" y="132"/>
                  </a:lnTo>
                  <a:lnTo>
                    <a:pt x="12705" y="220"/>
                  </a:lnTo>
                  <a:lnTo>
                    <a:pt x="12420" y="351"/>
                  </a:lnTo>
                  <a:lnTo>
                    <a:pt x="12156" y="505"/>
                  </a:lnTo>
                  <a:lnTo>
                    <a:pt x="11915" y="658"/>
                  </a:lnTo>
                  <a:lnTo>
                    <a:pt x="11696" y="856"/>
                  </a:lnTo>
                  <a:lnTo>
                    <a:pt x="11498" y="1053"/>
                  </a:lnTo>
                  <a:lnTo>
                    <a:pt x="11301" y="1295"/>
                  </a:lnTo>
                  <a:lnTo>
                    <a:pt x="11125" y="1536"/>
                  </a:lnTo>
                  <a:lnTo>
                    <a:pt x="10993" y="1778"/>
                  </a:lnTo>
                  <a:lnTo>
                    <a:pt x="10862" y="2063"/>
                  </a:lnTo>
                  <a:lnTo>
                    <a:pt x="10774" y="2348"/>
                  </a:lnTo>
                  <a:lnTo>
                    <a:pt x="10686" y="2633"/>
                  </a:lnTo>
                  <a:lnTo>
                    <a:pt x="10642" y="2940"/>
                  </a:lnTo>
                  <a:lnTo>
                    <a:pt x="10467" y="2940"/>
                  </a:lnTo>
                  <a:lnTo>
                    <a:pt x="10423" y="2633"/>
                  </a:lnTo>
                  <a:lnTo>
                    <a:pt x="10357" y="2348"/>
                  </a:lnTo>
                  <a:lnTo>
                    <a:pt x="10269" y="2063"/>
                  </a:lnTo>
                  <a:lnTo>
                    <a:pt x="10138" y="1778"/>
                  </a:lnTo>
                  <a:lnTo>
                    <a:pt x="9984" y="1536"/>
                  </a:lnTo>
                  <a:lnTo>
                    <a:pt x="9830" y="1295"/>
                  </a:lnTo>
                  <a:lnTo>
                    <a:pt x="9633" y="1053"/>
                  </a:lnTo>
                  <a:lnTo>
                    <a:pt x="9435" y="856"/>
                  </a:lnTo>
                  <a:lnTo>
                    <a:pt x="9194" y="658"/>
                  </a:lnTo>
                  <a:lnTo>
                    <a:pt x="8953" y="505"/>
                  </a:lnTo>
                  <a:lnTo>
                    <a:pt x="8689" y="351"/>
                  </a:lnTo>
                  <a:lnTo>
                    <a:pt x="8426" y="220"/>
                  </a:lnTo>
                  <a:lnTo>
                    <a:pt x="8141" y="132"/>
                  </a:lnTo>
                  <a:lnTo>
                    <a:pt x="7856" y="66"/>
                  </a:lnTo>
                  <a:lnTo>
                    <a:pt x="7548" y="22"/>
                  </a:lnTo>
                  <a:lnTo>
                    <a:pt x="7219"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542" name="TextBox 2541">
            <a:extLst>
              <a:ext uri="{FF2B5EF4-FFF2-40B4-BE49-F238E27FC236}">
                <a16:creationId xmlns:a16="http://schemas.microsoft.com/office/drawing/2014/main" id="{CCAFFB34-8CB9-C342-EB1F-427F55E816E9}"/>
              </a:ext>
            </a:extLst>
          </p:cNvPr>
          <p:cNvSpPr txBox="1"/>
          <p:nvPr/>
        </p:nvSpPr>
        <p:spPr>
          <a:xfrm>
            <a:off x="4570838" y="5111711"/>
            <a:ext cx="6320385" cy="1323632"/>
          </a:xfrm>
          <a:prstGeom prst="rect">
            <a:avLst/>
          </a:prstGeom>
          <a:solidFill>
            <a:schemeClr val="accent2">
              <a:lumMod val="40000"/>
              <a:lumOff val="60000"/>
            </a:schemeClr>
          </a:solidFill>
          <a:ln w="19050">
            <a:solidFill>
              <a:schemeClr val="accent2">
                <a:lumMod val="75000"/>
              </a:schemeClr>
            </a:solidFill>
          </a:ln>
        </p:spPr>
        <p:txBody>
          <a:bodyPr wrap="square" rtlCol="0">
            <a:spAutoFit/>
          </a:bodyPr>
          <a:lstStyle/>
          <a:p>
            <a:pPr algn="just" defTabSz="1219170">
              <a:buClr>
                <a:srgbClr val="000000"/>
              </a:buClr>
            </a:pPr>
            <a:r>
              <a:rPr lang="en-US" sz="2667" kern="0" dirty="0">
                <a:solidFill>
                  <a:srgbClr val="000000"/>
                </a:solidFill>
                <a:latin typeface="Times New Roman" panose="02020603050405020304" pitchFamily="18" charset="0"/>
                <a:cs typeface="Times New Roman" panose="02020603050405020304" pitchFamily="18" charset="0"/>
                <a:sym typeface="Arial"/>
              </a:rPr>
              <a:t>Ca </a:t>
            </a:r>
            <a:r>
              <a:rPr lang="en-US" sz="2667" kern="0" dirty="0" err="1">
                <a:solidFill>
                  <a:srgbClr val="000000"/>
                </a:solidFill>
                <a:latin typeface="Times New Roman" panose="02020603050405020304" pitchFamily="18" charset="0"/>
                <a:cs typeface="Times New Roman" panose="02020603050405020304" pitchFamily="18" charset="0"/>
                <a:sym typeface="Arial"/>
              </a:rPr>
              <a:t>khúc</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có</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giai</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điệu</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sâu</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lắng</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đầy</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xúc</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động</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thể</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hiện</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tình</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cảm</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của</a:t>
            </a:r>
            <a:r>
              <a:rPr lang="en-US" sz="2667" kern="0" dirty="0">
                <a:solidFill>
                  <a:srgbClr val="000000"/>
                </a:solidFill>
                <a:latin typeface="Times New Roman" panose="02020603050405020304" pitchFamily="18" charset="0"/>
                <a:cs typeface="Times New Roman" panose="02020603050405020304" pitchFamily="18" charset="0"/>
                <a:sym typeface="Arial"/>
              </a:rPr>
              <a:t> cha </a:t>
            </a:r>
            <a:r>
              <a:rPr lang="en-US" sz="2667" kern="0" dirty="0" err="1">
                <a:solidFill>
                  <a:srgbClr val="000000"/>
                </a:solidFill>
                <a:latin typeface="Times New Roman" panose="02020603050405020304" pitchFamily="18" charset="0"/>
                <a:cs typeface="Times New Roman" panose="02020603050405020304" pitchFamily="18" charset="0"/>
                <a:sym typeface="Arial"/>
              </a:rPr>
              <a:t>mẹ</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dành</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cho</a:t>
            </a:r>
            <a:r>
              <a:rPr lang="en-US" sz="2667" kern="0" dirty="0">
                <a:solidFill>
                  <a:srgbClr val="000000"/>
                </a:solidFill>
                <a:latin typeface="Times New Roman" panose="02020603050405020304" pitchFamily="18" charset="0"/>
                <a:cs typeface="Times New Roman" panose="02020603050405020304" pitchFamily="18" charset="0"/>
                <a:sym typeface="Arial"/>
              </a:rPr>
              <a:t> con </a:t>
            </a:r>
            <a:r>
              <a:rPr lang="en-US" sz="2667" kern="0" dirty="0" err="1">
                <a:solidFill>
                  <a:srgbClr val="000000"/>
                </a:solidFill>
                <a:latin typeface="Times New Roman" panose="02020603050405020304" pitchFamily="18" charset="0"/>
                <a:cs typeface="Times New Roman" panose="02020603050405020304" pitchFamily="18" charset="0"/>
                <a:sym typeface="Arial"/>
              </a:rPr>
              <a:t>cái</a:t>
            </a:r>
            <a:r>
              <a:rPr lang="en-US" sz="2667" kern="0" dirty="0">
                <a:solidFill>
                  <a:srgbClr val="000000"/>
                </a:solidFill>
                <a:latin typeface="Times New Roman" panose="02020603050405020304" pitchFamily="18" charset="0"/>
                <a:cs typeface="Times New Roman" panose="02020603050405020304" pitchFamily="18" charset="0"/>
                <a:sym typeface="Arial"/>
              </a:rPr>
              <a:t>. Cha </a:t>
            </a:r>
            <a:r>
              <a:rPr lang="en-US" sz="2667" kern="0" dirty="0" err="1">
                <a:solidFill>
                  <a:srgbClr val="000000"/>
                </a:solidFill>
                <a:latin typeface="Times New Roman" panose="02020603050405020304" pitchFamily="18" charset="0"/>
                <a:cs typeface="Times New Roman" panose="02020603050405020304" pitchFamily="18" charset="0"/>
                <a:sym typeface="Arial"/>
              </a:rPr>
              <a:t>mẹ</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sẽ</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làm</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tất</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cả</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vì</a:t>
            </a:r>
            <a:r>
              <a:rPr lang="en-US" sz="2667" kern="0" dirty="0">
                <a:solidFill>
                  <a:srgbClr val="000000"/>
                </a:solidFill>
                <a:latin typeface="Times New Roman" panose="02020603050405020304" pitchFamily="18" charset="0"/>
                <a:cs typeface="Times New Roman" panose="02020603050405020304" pitchFamily="18" charset="0"/>
                <a:sym typeface="Arial"/>
              </a:rPr>
              <a:t> con </a:t>
            </a:r>
            <a:r>
              <a:rPr lang="en-US" sz="2667" kern="0" dirty="0" err="1">
                <a:solidFill>
                  <a:srgbClr val="000000"/>
                </a:solidFill>
                <a:latin typeface="Times New Roman" panose="02020603050405020304" pitchFamily="18" charset="0"/>
                <a:cs typeface="Times New Roman" panose="02020603050405020304" pitchFamily="18" charset="0"/>
                <a:sym typeface="Arial"/>
              </a:rPr>
              <a:t>thân</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yêu</a:t>
            </a:r>
            <a:r>
              <a:rPr lang="en-US" sz="2667" kern="0" dirty="0">
                <a:solidFill>
                  <a:srgbClr val="000000"/>
                </a:solidFill>
                <a:latin typeface="Times New Roman" panose="02020603050405020304" pitchFamily="18" charset="0"/>
                <a:cs typeface="Times New Roman" panose="02020603050405020304" pitchFamily="18" charset="0"/>
                <a:sym typeface="Arial"/>
              </a:rPr>
              <a:t>.</a:t>
            </a:r>
          </a:p>
        </p:txBody>
      </p:sp>
      <p:sp>
        <p:nvSpPr>
          <p:cNvPr id="2543" name="Arrow: Right 2542">
            <a:extLst>
              <a:ext uri="{FF2B5EF4-FFF2-40B4-BE49-F238E27FC236}">
                <a16:creationId xmlns:a16="http://schemas.microsoft.com/office/drawing/2014/main" id="{77E369BC-DFB7-C68B-31AE-0C8AE38A5A00}"/>
              </a:ext>
            </a:extLst>
          </p:cNvPr>
          <p:cNvSpPr/>
          <p:nvPr/>
        </p:nvSpPr>
        <p:spPr>
          <a:xfrm>
            <a:off x="3869405" y="5651070"/>
            <a:ext cx="637100" cy="493025"/>
          </a:xfrm>
          <a:prstGeom prst="rightArrow">
            <a:avLst/>
          </a:prstGeom>
          <a:solidFill>
            <a:schemeClr val="accent2">
              <a:lumMod val="7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a:ln w="22225">
                <a:solidFill>
                  <a:srgbClr val="F16F6F"/>
                </a:solidFill>
                <a:prstDash val="solid"/>
              </a:ln>
              <a:solidFill>
                <a:srgbClr val="F16F6F">
                  <a:lumMod val="40000"/>
                  <a:lumOff val="60000"/>
                </a:srgbClr>
              </a:solidFill>
              <a:latin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42"/>
                                        </p:tgtEl>
                                        <p:attrNameLst>
                                          <p:attrName>style.visibility</p:attrName>
                                        </p:attrNameLst>
                                      </p:cBhvr>
                                      <p:to>
                                        <p:strVal val="visible"/>
                                      </p:to>
                                    </p:set>
                                    <p:anim calcmode="lin" valueType="num">
                                      <p:cBhvr additive="base">
                                        <p:cTn id="7" dur="500" fill="hold"/>
                                        <p:tgtEl>
                                          <p:spTgt spid="2542"/>
                                        </p:tgtEl>
                                        <p:attrNameLst>
                                          <p:attrName>ppt_x</p:attrName>
                                        </p:attrNameLst>
                                      </p:cBhvr>
                                      <p:tavLst>
                                        <p:tav tm="0">
                                          <p:val>
                                            <p:strVal val="#ppt_x"/>
                                          </p:val>
                                        </p:tav>
                                        <p:tav tm="100000">
                                          <p:val>
                                            <p:strVal val="#ppt_x"/>
                                          </p:val>
                                        </p:tav>
                                      </p:tavLst>
                                    </p:anim>
                                    <p:anim calcmode="lin" valueType="num">
                                      <p:cBhvr additive="base">
                                        <p:cTn id="8" dur="500" fill="hold"/>
                                        <p:tgtEl>
                                          <p:spTgt spid="25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43"/>
                                        </p:tgtEl>
                                        <p:attrNameLst>
                                          <p:attrName>style.visibility</p:attrName>
                                        </p:attrNameLst>
                                      </p:cBhvr>
                                      <p:to>
                                        <p:strVal val="visible"/>
                                      </p:to>
                                    </p:set>
                                    <p:anim calcmode="lin" valueType="num">
                                      <p:cBhvr additive="base">
                                        <p:cTn id="11" dur="500" fill="hold"/>
                                        <p:tgtEl>
                                          <p:spTgt spid="2543"/>
                                        </p:tgtEl>
                                        <p:attrNameLst>
                                          <p:attrName>ppt_x</p:attrName>
                                        </p:attrNameLst>
                                      </p:cBhvr>
                                      <p:tavLst>
                                        <p:tav tm="0">
                                          <p:val>
                                            <p:strVal val="#ppt_x"/>
                                          </p:val>
                                        </p:tav>
                                        <p:tav tm="100000">
                                          <p:val>
                                            <p:strVal val="#ppt_x"/>
                                          </p:val>
                                        </p:tav>
                                      </p:tavLst>
                                    </p:anim>
                                    <p:anim calcmode="lin" valueType="num">
                                      <p:cBhvr additive="base">
                                        <p:cTn id="12" dur="500" fill="hold"/>
                                        <p:tgtEl>
                                          <p:spTgt spid="25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2" grpId="0" animBg="1"/>
      <p:bldP spid="25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Shape 2553"/>
        <p:cNvGrpSpPr/>
        <p:nvPr/>
      </p:nvGrpSpPr>
      <p:grpSpPr>
        <a:xfrm>
          <a:off x="0" y="0"/>
          <a:ext cx="0" cy="0"/>
          <a:chOff x="0" y="0"/>
          <a:chExt cx="0" cy="0"/>
        </a:xfrm>
      </p:grpSpPr>
      <p:sp>
        <p:nvSpPr>
          <p:cNvPr id="2554" name="Google Shape;2554;p30"/>
          <p:cNvSpPr txBox="1">
            <a:spLocks noGrp="1"/>
          </p:cNvSpPr>
          <p:nvPr>
            <p:ph type="title"/>
          </p:nvPr>
        </p:nvSpPr>
        <p:spPr>
          <a:xfrm>
            <a:off x="2900109" y="2927456"/>
            <a:ext cx="7449200" cy="1219200"/>
          </a:xfrm>
          <a:prstGeom prst="rect">
            <a:avLst/>
          </a:prstGeom>
        </p:spPr>
        <p:txBody>
          <a:bodyPr spcFirstLastPara="1" wrap="square" lIns="121900" tIns="121900" rIns="121900" bIns="121900" anchor="t" anchorCtr="0">
            <a:noAutofit/>
          </a:bodyPr>
          <a:lstStyle/>
          <a:p>
            <a:r>
              <a:rPr lang="es" sz="8800" b="1" dirty="0">
                <a:solidFill>
                  <a:schemeClr val="bg1"/>
                </a:solidFill>
                <a:latin typeface="Times New Roman" panose="02020603050405020304" pitchFamily="18" charset="0"/>
                <a:cs typeface="Times New Roman" panose="02020603050405020304" pitchFamily="18" charset="0"/>
              </a:rPr>
              <a:t>KHÁM PHÁ</a:t>
            </a:r>
            <a:endParaRPr b="1" dirty="0">
              <a:solidFill>
                <a:schemeClr val="bg1"/>
              </a:solidFill>
              <a:latin typeface="Times New Roman" panose="02020603050405020304" pitchFamily="18" charset="0"/>
              <a:cs typeface="Times New Roman" panose="02020603050405020304" pitchFamily="18" charset="0"/>
            </a:endParaRPr>
          </a:p>
        </p:txBody>
      </p:sp>
      <p:sp>
        <p:nvSpPr>
          <p:cNvPr id="2555" name="Google Shape;2555;p30"/>
          <p:cNvSpPr txBox="1">
            <a:spLocks noGrp="1"/>
          </p:cNvSpPr>
          <p:nvPr>
            <p:ph type="title" idx="2"/>
          </p:nvPr>
        </p:nvSpPr>
        <p:spPr>
          <a:xfrm>
            <a:off x="5673999" y="1142484"/>
            <a:ext cx="1548400" cy="1548400"/>
          </a:xfrm>
          <a:prstGeom prst="rect">
            <a:avLst/>
          </a:prstGeom>
          <a:solidFill>
            <a:schemeClr val="accent6">
              <a:lumMod val="60000"/>
              <a:lumOff val="40000"/>
            </a:schemeClr>
          </a:solidFill>
        </p:spPr>
        <p:txBody>
          <a:bodyPr spcFirstLastPara="1" wrap="square" lIns="121900" tIns="121900" rIns="121900" bIns="121900" anchor="ctr" anchorCtr="0">
            <a:noAutofit/>
          </a:bodyPr>
          <a:lstStyle/>
          <a:p>
            <a:r>
              <a:rPr lang="es" sz="8800" dirty="0">
                <a:solidFill>
                  <a:schemeClr val="bg1"/>
                </a:solidFill>
              </a:rPr>
              <a:t>2</a:t>
            </a:r>
            <a:endParaRPr sz="8800" dirty="0">
              <a:solidFill>
                <a:schemeClr val="bg1"/>
              </a:solidFill>
            </a:endParaRPr>
          </a:p>
        </p:txBody>
      </p:sp>
      <p:grpSp>
        <p:nvGrpSpPr>
          <p:cNvPr id="2557" name="Google Shape;2557;p30"/>
          <p:cNvGrpSpPr/>
          <p:nvPr/>
        </p:nvGrpSpPr>
        <p:grpSpPr>
          <a:xfrm>
            <a:off x="-245335" y="2136353"/>
            <a:ext cx="2392593" cy="4237827"/>
            <a:chOff x="8160773" y="699629"/>
            <a:chExt cx="2283300" cy="4044243"/>
          </a:xfrm>
        </p:grpSpPr>
        <p:sp>
          <p:nvSpPr>
            <p:cNvPr id="2558" name="Google Shape;2558;p30"/>
            <p:cNvSpPr/>
            <p:nvPr/>
          </p:nvSpPr>
          <p:spPr>
            <a:xfrm>
              <a:off x="8160773" y="4567172"/>
              <a:ext cx="2272800" cy="176700"/>
            </a:xfrm>
            <a:prstGeom prst="ellipse">
              <a:avLst/>
            </a:pr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9" name="Google Shape;2559;p30"/>
            <p:cNvSpPr/>
            <p:nvPr/>
          </p:nvSpPr>
          <p:spPr>
            <a:xfrm>
              <a:off x="8397773" y="3725049"/>
              <a:ext cx="961922" cy="862260"/>
            </a:xfrm>
            <a:custGeom>
              <a:avLst/>
              <a:gdLst/>
              <a:ahLst/>
              <a:cxnLst/>
              <a:rect l="l" t="t" r="r" b="b"/>
              <a:pathLst>
                <a:path w="19064" h="17088" extrusionOk="0">
                  <a:moveTo>
                    <a:pt x="0" y="0"/>
                  </a:moveTo>
                  <a:lnTo>
                    <a:pt x="489" y="17088"/>
                  </a:lnTo>
                  <a:lnTo>
                    <a:pt x="18706" y="16843"/>
                  </a:lnTo>
                  <a:lnTo>
                    <a:pt x="1906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0" name="Google Shape;2560;p30"/>
            <p:cNvSpPr/>
            <p:nvPr/>
          </p:nvSpPr>
          <p:spPr>
            <a:xfrm>
              <a:off x="9408107" y="2972958"/>
              <a:ext cx="827099" cy="1601096"/>
            </a:xfrm>
            <a:custGeom>
              <a:avLst/>
              <a:gdLst/>
              <a:ahLst/>
              <a:cxnLst/>
              <a:rect l="l" t="t" r="r" b="b"/>
              <a:pathLst>
                <a:path w="16392" h="31730" extrusionOk="0">
                  <a:moveTo>
                    <a:pt x="659" y="0"/>
                  </a:moveTo>
                  <a:lnTo>
                    <a:pt x="0" y="31729"/>
                  </a:lnTo>
                  <a:lnTo>
                    <a:pt x="14943" y="31541"/>
                  </a:lnTo>
                  <a:lnTo>
                    <a:pt x="16392" y="226"/>
                  </a:lnTo>
                  <a:lnTo>
                    <a:pt x="65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1" name="Google Shape;2561;p30"/>
            <p:cNvSpPr/>
            <p:nvPr/>
          </p:nvSpPr>
          <p:spPr>
            <a:xfrm>
              <a:off x="8246750" y="699629"/>
              <a:ext cx="2197323" cy="3995070"/>
            </a:xfrm>
            <a:custGeom>
              <a:avLst/>
              <a:gdLst/>
              <a:ahLst/>
              <a:cxnLst/>
              <a:rect l="l" t="t" r="r" b="b"/>
              <a:pathLst>
                <a:path w="43548" h="79173" extrusionOk="0">
                  <a:moveTo>
                    <a:pt x="20062" y="2880"/>
                  </a:moveTo>
                  <a:lnTo>
                    <a:pt x="41346" y="3727"/>
                  </a:lnTo>
                  <a:lnTo>
                    <a:pt x="40631" y="19064"/>
                  </a:lnTo>
                  <a:lnTo>
                    <a:pt x="20062" y="18349"/>
                  </a:lnTo>
                  <a:lnTo>
                    <a:pt x="20062" y="2880"/>
                  </a:lnTo>
                  <a:close/>
                  <a:moveTo>
                    <a:pt x="2165" y="2184"/>
                  </a:moveTo>
                  <a:lnTo>
                    <a:pt x="17973" y="2805"/>
                  </a:lnTo>
                  <a:lnTo>
                    <a:pt x="17973" y="24164"/>
                  </a:lnTo>
                  <a:lnTo>
                    <a:pt x="2767" y="23524"/>
                  </a:lnTo>
                  <a:lnTo>
                    <a:pt x="2165" y="2184"/>
                  </a:lnTo>
                  <a:close/>
                  <a:moveTo>
                    <a:pt x="20062" y="20457"/>
                  </a:moveTo>
                  <a:lnTo>
                    <a:pt x="40537" y="21172"/>
                  </a:lnTo>
                  <a:lnTo>
                    <a:pt x="39502" y="43190"/>
                  </a:lnTo>
                  <a:lnTo>
                    <a:pt x="22395" y="42927"/>
                  </a:lnTo>
                  <a:lnTo>
                    <a:pt x="22094" y="57850"/>
                  </a:lnTo>
                  <a:lnTo>
                    <a:pt x="3727" y="57850"/>
                  </a:lnTo>
                  <a:lnTo>
                    <a:pt x="2824" y="25632"/>
                  </a:lnTo>
                  <a:lnTo>
                    <a:pt x="20062" y="26347"/>
                  </a:lnTo>
                  <a:lnTo>
                    <a:pt x="20062" y="20457"/>
                  </a:lnTo>
                  <a:close/>
                  <a:moveTo>
                    <a:pt x="24466" y="45053"/>
                  </a:moveTo>
                  <a:lnTo>
                    <a:pt x="39408" y="45279"/>
                  </a:lnTo>
                  <a:lnTo>
                    <a:pt x="37959" y="76594"/>
                  </a:lnTo>
                  <a:lnTo>
                    <a:pt x="23807" y="76782"/>
                  </a:lnTo>
                  <a:lnTo>
                    <a:pt x="23807" y="76782"/>
                  </a:lnTo>
                  <a:lnTo>
                    <a:pt x="24466" y="45053"/>
                  </a:lnTo>
                  <a:close/>
                  <a:moveTo>
                    <a:pt x="22057" y="59958"/>
                  </a:moveTo>
                  <a:lnTo>
                    <a:pt x="21699" y="76801"/>
                  </a:lnTo>
                  <a:lnTo>
                    <a:pt x="4273" y="77046"/>
                  </a:lnTo>
                  <a:lnTo>
                    <a:pt x="3783" y="59958"/>
                  </a:lnTo>
                  <a:close/>
                  <a:moveTo>
                    <a:pt x="1" y="1"/>
                  </a:moveTo>
                  <a:lnTo>
                    <a:pt x="2221" y="79172"/>
                  </a:lnTo>
                  <a:lnTo>
                    <a:pt x="39954" y="78664"/>
                  </a:lnTo>
                  <a:lnTo>
                    <a:pt x="43548" y="1694"/>
                  </a:lnTo>
                  <a:lnTo>
                    <a:pt x="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2" name="Google Shape;2562;p30"/>
            <p:cNvSpPr/>
            <p:nvPr/>
          </p:nvSpPr>
          <p:spPr>
            <a:xfrm>
              <a:off x="8246750" y="699629"/>
              <a:ext cx="2197323" cy="3995070"/>
            </a:xfrm>
            <a:custGeom>
              <a:avLst/>
              <a:gdLst/>
              <a:ahLst/>
              <a:cxnLst/>
              <a:rect l="l" t="t" r="r" b="b"/>
              <a:pathLst>
                <a:path w="43548" h="79173" fill="none" extrusionOk="0">
                  <a:moveTo>
                    <a:pt x="1" y="1"/>
                  </a:moveTo>
                  <a:lnTo>
                    <a:pt x="2221" y="79172"/>
                  </a:lnTo>
                  <a:lnTo>
                    <a:pt x="39954" y="78664"/>
                  </a:lnTo>
                  <a:lnTo>
                    <a:pt x="43548" y="1694"/>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3" name="Google Shape;2563;p30"/>
            <p:cNvSpPr/>
            <p:nvPr/>
          </p:nvSpPr>
          <p:spPr>
            <a:xfrm>
              <a:off x="8389195" y="1731818"/>
              <a:ext cx="1902954" cy="1886952"/>
            </a:xfrm>
            <a:custGeom>
              <a:avLst/>
              <a:gdLst/>
              <a:ahLst/>
              <a:cxnLst/>
              <a:rect l="l" t="t" r="r" b="b"/>
              <a:pathLst>
                <a:path w="37714" h="37395" fill="none" extrusionOk="0">
                  <a:moveTo>
                    <a:pt x="19572" y="22471"/>
                  </a:moveTo>
                  <a:lnTo>
                    <a:pt x="19271" y="37394"/>
                  </a:lnTo>
                  <a:lnTo>
                    <a:pt x="904" y="37394"/>
                  </a:lnTo>
                  <a:lnTo>
                    <a:pt x="1" y="5176"/>
                  </a:lnTo>
                  <a:lnTo>
                    <a:pt x="17239" y="5891"/>
                  </a:lnTo>
                  <a:lnTo>
                    <a:pt x="17239" y="1"/>
                  </a:lnTo>
                  <a:lnTo>
                    <a:pt x="37714" y="716"/>
                  </a:lnTo>
                  <a:lnTo>
                    <a:pt x="36679" y="22734"/>
                  </a:lnTo>
                  <a:lnTo>
                    <a:pt x="19572" y="2247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4" name="Google Shape;2564;p30"/>
            <p:cNvSpPr/>
            <p:nvPr/>
          </p:nvSpPr>
          <p:spPr>
            <a:xfrm>
              <a:off x="9259002" y="844900"/>
              <a:ext cx="1074038" cy="816746"/>
            </a:xfrm>
            <a:custGeom>
              <a:avLst/>
              <a:gdLst/>
              <a:ahLst/>
              <a:cxnLst/>
              <a:rect l="l" t="t" r="r" b="b"/>
              <a:pathLst>
                <a:path w="21286" h="16186" fill="none" extrusionOk="0">
                  <a:moveTo>
                    <a:pt x="1" y="15470"/>
                  </a:moveTo>
                  <a:lnTo>
                    <a:pt x="1" y="1"/>
                  </a:lnTo>
                  <a:lnTo>
                    <a:pt x="21285" y="848"/>
                  </a:lnTo>
                  <a:lnTo>
                    <a:pt x="20570" y="16185"/>
                  </a:lnTo>
                  <a:lnTo>
                    <a:pt x="1" y="154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5" name="Google Shape;2565;p30"/>
            <p:cNvSpPr/>
            <p:nvPr/>
          </p:nvSpPr>
          <p:spPr>
            <a:xfrm>
              <a:off x="8355993" y="809781"/>
              <a:ext cx="797632" cy="1109212"/>
            </a:xfrm>
            <a:custGeom>
              <a:avLst/>
              <a:gdLst/>
              <a:ahLst/>
              <a:cxnLst/>
              <a:rect l="l" t="t" r="r" b="b"/>
              <a:pathLst>
                <a:path w="15808" h="21982" fill="none" extrusionOk="0">
                  <a:moveTo>
                    <a:pt x="0" y="1"/>
                  </a:moveTo>
                  <a:lnTo>
                    <a:pt x="15808" y="622"/>
                  </a:lnTo>
                  <a:lnTo>
                    <a:pt x="15808" y="21981"/>
                  </a:lnTo>
                  <a:lnTo>
                    <a:pt x="602" y="2134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6" name="Google Shape;2566;p30"/>
            <p:cNvSpPr/>
            <p:nvPr/>
          </p:nvSpPr>
          <p:spPr>
            <a:xfrm>
              <a:off x="8437635" y="3725049"/>
              <a:ext cx="922060" cy="862260"/>
            </a:xfrm>
            <a:custGeom>
              <a:avLst/>
              <a:gdLst/>
              <a:ahLst/>
              <a:cxnLst/>
              <a:rect l="l" t="t" r="r" b="b"/>
              <a:pathLst>
                <a:path w="18274" h="17088" fill="none" extrusionOk="0">
                  <a:moveTo>
                    <a:pt x="0" y="0"/>
                  </a:moveTo>
                  <a:lnTo>
                    <a:pt x="18274" y="0"/>
                  </a:lnTo>
                  <a:lnTo>
                    <a:pt x="17916" y="16843"/>
                  </a:lnTo>
                  <a:lnTo>
                    <a:pt x="490" y="1708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7" name="Google Shape;2567;p30"/>
            <p:cNvSpPr/>
            <p:nvPr/>
          </p:nvSpPr>
          <p:spPr>
            <a:xfrm>
              <a:off x="9447970" y="2972958"/>
              <a:ext cx="787238" cy="1601096"/>
            </a:xfrm>
            <a:custGeom>
              <a:avLst/>
              <a:gdLst/>
              <a:ahLst/>
              <a:cxnLst/>
              <a:rect l="l" t="t" r="r" b="b"/>
              <a:pathLst>
                <a:path w="15602" h="31730" fill="none" extrusionOk="0">
                  <a:moveTo>
                    <a:pt x="1" y="31729"/>
                  </a:moveTo>
                  <a:lnTo>
                    <a:pt x="660" y="0"/>
                  </a:lnTo>
                  <a:lnTo>
                    <a:pt x="15602" y="226"/>
                  </a:lnTo>
                  <a:lnTo>
                    <a:pt x="14153" y="31541"/>
                  </a:lnTo>
                  <a:lnTo>
                    <a:pt x="1" y="317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8" name="Google Shape;2568;p30"/>
            <p:cNvSpPr/>
            <p:nvPr/>
          </p:nvSpPr>
          <p:spPr>
            <a:xfrm>
              <a:off x="8246750" y="699629"/>
              <a:ext cx="2197323" cy="3995070"/>
            </a:xfrm>
            <a:custGeom>
              <a:avLst/>
              <a:gdLst/>
              <a:ahLst/>
              <a:cxnLst/>
              <a:rect l="l" t="t" r="r" b="b"/>
              <a:pathLst>
                <a:path w="43548" h="79173" extrusionOk="0">
                  <a:moveTo>
                    <a:pt x="19290" y="2880"/>
                  </a:moveTo>
                  <a:lnTo>
                    <a:pt x="19290" y="18349"/>
                  </a:lnTo>
                  <a:lnTo>
                    <a:pt x="39841" y="19064"/>
                  </a:lnTo>
                  <a:lnTo>
                    <a:pt x="39841" y="19045"/>
                  </a:lnTo>
                  <a:lnTo>
                    <a:pt x="20062" y="18349"/>
                  </a:lnTo>
                  <a:lnTo>
                    <a:pt x="20062" y="2917"/>
                  </a:lnTo>
                  <a:lnTo>
                    <a:pt x="19290" y="2880"/>
                  </a:lnTo>
                  <a:close/>
                  <a:moveTo>
                    <a:pt x="1375" y="2184"/>
                  </a:moveTo>
                  <a:lnTo>
                    <a:pt x="1977" y="23524"/>
                  </a:lnTo>
                  <a:lnTo>
                    <a:pt x="17183" y="24164"/>
                  </a:lnTo>
                  <a:lnTo>
                    <a:pt x="17183" y="24127"/>
                  </a:lnTo>
                  <a:lnTo>
                    <a:pt x="2767" y="23524"/>
                  </a:lnTo>
                  <a:lnTo>
                    <a:pt x="2165" y="2221"/>
                  </a:lnTo>
                  <a:lnTo>
                    <a:pt x="1375" y="2184"/>
                  </a:lnTo>
                  <a:close/>
                  <a:moveTo>
                    <a:pt x="19290" y="20457"/>
                  </a:moveTo>
                  <a:lnTo>
                    <a:pt x="19290" y="26310"/>
                  </a:lnTo>
                  <a:lnTo>
                    <a:pt x="20062" y="26347"/>
                  </a:lnTo>
                  <a:lnTo>
                    <a:pt x="20062" y="20476"/>
                  </a:lnTo>
                  <a:lnTo>
                    <a:pt x="19290" y="20457"/>
                  </a:lnTo>
                  <a:close/>
                  <a:moveTo>
                    <a:pt x="22395" y="42927"/>
                  </a:moveTo>
                  <a:lnTo>
                    <a:pt x="38730" y="43190"/>
                  </a:lnTo>
                  <a:lnTo>
                    <a:pt x="38730" y="43171"/>
                  </a:lnTo>
                  <a:lnTo>
                    <a:pt x="22395" y="42927"/>
                  </a:lnTo>
                  <a:close/>
                  <a:moveTo>
                    <a:pt x="2033" y="25632"/>
                  </a:moveTo>
                  <a:lnTo>
                    <a:pt x="2937" y="57850"/>
                  </a:lnTo>
                  <a:lnTo>
                    <a:pt x="3727" y="57850"/>
                  </a:lnTo>
                  <a:lnTo>
                    <a:pt x="2824" y="25670"/>
                  </a:lnTo>
                  <a:lnTo>
                    <a:pt x="2033" y="25632"/>
                  </a:lnTo>
                  <a:close/>
                  <a:moveTo>
                    <a:pt x="23675" y="45053"/>
                  </a:moveTo>
                  <a:lnTo>
                    <a:pt x="23016" y="76782"/>
                  </a:lnTo>
                  <a:lnTo>
                    <a:pt x="23016" y="76782"/>
                  </a:lnTo>
                  <a:lnTo>
                    <a:pt x="23807" y="76763"/>
                  </a:lnTo>
                  <a:lnTo>
                    <a:pt x="24466" y="45072"/>
                  </a:lnTo>
                  <a:lnTo>
                    <a:pt x="23675" y="45053"/>
                  </a:lnTo>
                  <a:close/>
                  <a:moveTo>
                    <a:pt x="2993" y="59958"/>
                  </a:moveTo>
                  <a:lnTo>
                    <a:pt x="3482" y="77046"/>
                  </a:lnTo>
                  <a:lnTo>
                    <a:pt x="4273" y="77027"/>
                  </a:lnTo>
                  <a:lnTo>
                    <a:pt x="3783" y="59958"/>
                  </a:lnTo>
                  <a:close/>
                  <a:moveTo>
                    <a:pt x="1" y="1"/>
                  </a:moveTo>
                  <a:lnTo>
                    <a:pt x="1" y="38"/>
                  </a:lnTo>
                  <a:lnTo>
                    <a:pt x="42758" y="1694"/>
                  </a:lnTo>
                  <a:lnTo>
                    <a:pt x="39163" y="78664"/>
                  </a:lnTo>
                  <a:lnTo>
                    <a:pt x="2221" y="79153"/>
                  </a:lnTo>
                  <a:lnTo>
                    <a:pt x="2221" y="79172"/>
                  </a:lnTo>
                  <a:lnTo>
                    <a:pt x="39954" y="78664"/>
                  </a:lnTo>
                  <a:lnTo>
                    <a:pt x="43548" y="1694"/>
                  </a:lnTo>
                  <a:lnTo>
                    <a:pt x="1"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9" name="Google Shape;2569;p30"/>
            <p:cNvSpPr/>
            <p:nvPr/>
          </p:nvSpPr>
          <p:spPr>
            <a:xfrm>
              <a:off x="8397773" y="3725049"/>
              <a:ext cx="64586" cy="862260"/>
            </a:xfrm>
            <a:custGeom>
              <a:avLst/>
              <a:gdLst/>
              <a:ahLst/>
              <a:cxnLst/>
              <a:rect l="l" t="t" r="r" b="b"/>
              <a:pathLst>
                <a:path w="1280" h="17088" fill="none" extrusionOk="0">
                  <a:moveTo>
                    <a:pt x="489" y="17088"/>
                  </a:moveTo>
                  <a:lnTo>
                    <a:pt x="0" y="0"/>
                  </a:lnTo>
                  <a:lnTo>
                    <a:pt x="790" y="0"/>
                  </a:lnTo>
                  <a:lnTo>
                    <a:pt x="1280" y="17069"/>
                  </a:lnTo>
                  <a:lnTo>
                    <a:pt x="489" y="1708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0" name="Google Shape;2570;p30"/>
            <p:cNvSpPr/>
            <p:nvPr/>
          </p:nvSpPr>
          <p:spPr>
            <a:xfrm>
              <a:off x="9376772" y="2865631"/>
              <a:ext cx="824274" cy="13372"/>
            </a:xfrm>
            <a:custGeom>
              <a:avLst/>
              <a:gdLst/>
              <a:ahLst/>
              <a:cxnLst/>
              <a:rect l="l" t="t" r="r" b="b"/>
              <a:pathLst>
                <a:path w="16336" h="265" fill="none" extrusionOk="0">
                  <a:moveTo>
                    <a:pt x="0" y="1"/>
                  </a:moveTo>
                  <a:lnTo>
                    <a:pt x="16335" y="264"/>
                  </a:lnTo>
                  <a:lnTo>
                    <a:pt x="16335" y="245"/>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1" name="Google Shape;2571;p30"/>
            <p:cNvSpPr/>
            <p:nvPr/>
          </p:nvSpPr>
          <p:spPr>
            <a:xfrm>
              <a:off x="9408107" y="2972958"/>
              <a:ext cx="73163" cy="1601096"/>
            </a:xfrm>
            <a:custGeom>
              <a:avLst/>
              <a:gdLst/>
              <a:ahLst/>
              <a:cxnLst/>
              <a:rect l="l" t="t" r="r" b="b"/>
              <a:pathLst>
                <a:path w="1450" h="31730" fill="none" extrusionOk="0">
                  <a:moveTo>
                    <a:pt x="0" y="31729"/>
                  </a:moveTo>
                  <a:lnTo>
                    <a:pt x="791" y="31710"/>
                  </a:lnTo>
                  <a:lnTo>
                    <a:pt x="1450" y="19"/>
                  </a:lnTo>
                  <a:lnTo>
                    <a:pt x="659" y="0"/>
                  </a:lnTo>
                  <a:lnTo>
                    <a:pt x="0" y="317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2" name="Google Shape;2572;p30"/>
            <p:cNvSpPr/>
            <p:nvPr/>
          </p:nvSpPr>
          <p:spPr>
            <a:xfrm>
              <a:off x="8349333" y="1992994"/>
              <a:ext cx="85475" cy="1625771"/>
            </a:xfrm>
            <a:custGeom>
              <a:avLst/>
              <a:gdLst/>
              <a:ahLst/>
              <a:cxnLst/>
              <a:rect l="l" t="t" r="r" b="b"/>
              <a:pathLst>
                <a:path w="1694" h="32219" fill="none" extrusionOk="0">
                  <a:moveTo>
                    <a:pt x="904" y="32218"/>
                  </a:moveTo>
                  <a:lnTo>
                    <a:pt x="1694" y="32218"/>
                  </a:lnTo>
                  <a:lnTo>
                    <a:pt x="791" y="38"/>
                  </a:lnTo>
                  <a:lnTo>
                    <a:pt x="0" y="0"/>
                  </a:lnTo>
                  <a:lnTo>
                    <a:pt x="904" y="3221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3" name="Google Shape;2573;p30"/>
            <p:cNvSpPr/>
            <p:nvPr/>
          </p:nvSpPr>
          <p:spPr>
            <a:xfrm>
              <a:off x="8246750" y="699629"/>
              <a:ext cx="2197323" cy="3995070"/>
            </a:xfrm>
            <a:custGeom>
              <a:avLst/>
              <a:gdLst/>
              <a:ahLst/>
              <a:cxnLst/>
              <a:rect l="l" t="t" r="r" b="b"/>
              <a:pathLst>
                <a:path w="43548" h="79173" fill="none" extrusionOk="0">
                  <a:moveTo>
                    <a:pt x="1" y="1"/>
                  </a:moveTo>
                  <a:lnTo>
                    <a:pt x="1" y="38"/>
                  </a:lnTo>
                  <a:lnTo>
                    <a:pt x="42758" y="1694"/>
                  </a:lnTo>
                  <a:lnTo>
                    <a:pt x="39163" y="78664"/>
                  </a:lnTo>
                  <a:lnTo>
                    <a:pt x="2221" y="79153"/>
                  </a:lnTo>
                  <a:lnTo>
                    <a:pt x="2221" y="79172"/>
                  </a:lnTo>
                  <a:lnTo>
                    <a:pt x="39954" y="78664"/>
                  </a:lnTo>
                  <a:lnTo>
                    <a:pt x="43548" y="1694"/>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4" name="Google Shape;2574;p30"/>
            <p:cNvSpPr/>
            <p:nvPr/>
          </p:nvSpPr>
          <p:spPr>
            <a:xfrm>
              <a:off x="8316080" y="809781"/>
              <a:ext cx="797683" cy="1109212"/>
            </a:xfrm>
            <a:custGeom>
              <a:avLst/>
              <a:gdLst/>
              <a:ahLst/>
              <a:cxnLst/>
              <a:rect l="l" t="t" r="r" b="b"/>
              <a:pathLst>
                <a:path w="15809" h="21982" fill="none" extrusionOk="0">
                  <a:moveTo>
                    <a:pt x="603" y="21341"/>
                  </a:moveTo>
                  <a:lnTo>
                    <a:pt x="15809" y="21981"/>
                  </a:lnTo>
                  <a:lnTo>
                    <a:pt x="15809" y="21944"/>
                  </a:lnTo>
                  <a:lnTo>
                    <a:pt x="1393" y="21341"/>
                  </a:lnTo>
                  <a:lnTo>
                    <a:pt x="791" y="38"/>
                  </a:lnTo>
                  <a:lnTo>
                    <a:pt x="1" y="1"/>
                  </a:lnTo>
                  <a:lnTo>
                    <a:pt x="603" y="213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5" name="Google Shape;2575;p30"/>
            <p:cNvSpPr/>
            <p:nvPr/>
          </p:nvSpPr>
          <p:spPr>
            <a:xfrm>
              <a:off x="9220098" y="844900"/>
              <a:ext cx="1036952" cy="816746"/>
            </a:xfrm>
            <a:custGeom>
              <a:avLst/>
              <a:gdLst/>
              <a:ahLst/>
              <a:cxnLst/>
              <a:rect l="l" t="t" r="r" b="b"/>
              <a:pathLst>
                <a:path w="20551" h="16186" fill="none" extrusionOk="0">
                  <a:moveTo>
                    <a:pt x="0" y="1"/>
                  </a:moveTo>
                  <a:lnTo>
                    <a:pt x="0" y="15470"/>
                  </a:lnTo>
                  <a:lnTo>
                    <a:pt x="20551" y="16185"/>
                  </a:lnTo>
                  <a:lnTo>
                    <a:pt x="20551" y="16166"/>
                  </a:lnTo>
                  <a:lnTo>
                    <a:pt x="772" y="15470"/>
                  </a:lnTo>
                  <a:lnTo>
                    <a:pt x="772" y="38"/>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6" name="Google Shape;2576;p30"/>
            <p:cNvSpPr/>
            <p:nvPr/>
          </p:nvSpPr>
          <p:spPr>
            <a:xfrm>
              <a:off x="9220098" y="1731818"/>
              <a:ext cx="38953" cy="297310"/>
            </a:xfrm>
            <a:custGeom>
              <a:avLst/>
              <a:gdLst/>
              <a:ahLst/>
              <a:cxnLst/>
              <a:rect l="l" t="t" r="r" b="b"/>
              <a:pathLst>
                <a:path w="772" h="5892" fill="none" extrusionOk="0">
                  <a:moveTo>
                    <a:pt x="0" y="5854"/>
                  </a:moveTo>
                  <a:lnTo>
                    <a:pt x="772" y="5891"/>
                  </a:lnTo>
                  <a:lnTo>
                    <a:pt x="772" y="20"/>
                  </a:lnTo>
                  <a:lnTo>
                    <a:pt x="0" y="1"/>
                  </a:lnTo>
                  <a:lnTo>
                    <a:pt x="0" y="58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7" name="Google Shape;2577;p30"/>
            <p:cNvSpPr/>
            <p:nvPr/>
          </p:nvSpPr>
          <p:spPr>
            <a:xfrm>
              <a:off x="8370222" y="1313059"/>
              <a:ext cx="344726" cy="582157"/>
            </a:xfrm>
            <a:custGeom>
              <a:avLst/>
              <a:gdLst/>
              <a:ahLst/>
              <a:cxnLst/>
              <a:rect l="l" t="t" r="r" b="b"/>
              <a:pathLst>
                <a:path w="6832" h="11537" extrusionOk="0">
                  <a:moveTo>
                    <a:pt x="2353" y="1"/>
                  </a:moveTo>
                  <a:lnTo>
                    <a:pt x="2221" y="19"/>
                  </a:lnTo>
                  <a:lnTo>
                    <a:pt x="2070" y="57"/>
                  </a:lnTo>
                  <a:lnTo>
                    <a:pt x="433" y="735"/>
                  </a:lnTo>
                  <a:lnTo>
                    <a:pt x="339" y="772"/>
                  </a:lnTo>
                  <a:lnTo>
                    <a:pt x="245" y="829"/>
                  </a:lnTo>
                  <a:lnTo>
                    <a:pt x="170" y="904"/>
                  </a:lnTo>
                  <a:lnTo>
                    <a:pt x="113" y="998"/>
                  </a:lnTo>
                  <a:lnTo>
                    <a:pt x="38" y="1130"/>
                  </a:lnTo>
                  <a:lnTo>
                    <a:pt x="0" y="1299"/>
                  </a:lnTo>
                  <a:lnTo>
                    <a:pt x="0" y="1469"/>
                  </a:lnTo>
                  <a:lnTo>
                    <a:pt x="38" y="1638"/>
                  </a:lnTo>
                  <a:lnTo>
                    <a:pt x="3839" y="11104"/>
                  </a:lnTo>
                  <a:lnTo>
                    <a:pt x="3896" y="11236"/>
                  </a:lnTo>
                  <a:lnTo>
                    <a:pt x="3990" y="11349"/>
                  </a:lnTo>
                  <a:lnTo>
                    <a:pt x="4103" y="11424"/>
                  </a:lnTo>
                  <a:lnTo>
                    <a:pt x="4216" y="11499"/>
                  </a:lnTo>
                  <a:lnTo>
                    <a:pt x="4348" y="11537"/>
                  </a:lnTo>
                  <a:lnTo>
                    <a:pt x="4630" y="11537"/>
                  </a:lnTo>
                  <a:lnTo>
                    <a:pt x="4762" y="11480"/>
                  </a:lnTo>
                  <a:lnTo>
                    <a:pt x="6418" y="10765"/>
                  </a:lnTo>
                  <a:lnTo>
                    <a:pt x="6531" y="10709"/>
                  </a:lnTo>
                  <a:lnTo>
                    <a:pt x="6625" y="10633"/>
                  </a:lnTo>
                  <a:lnTo>
                    <a:pt x="6700" y="10539"/>
                  </a:lnTo>
                  <a:lnTo>
                    <a:pt x="6756" y="10426"/>
                  </a:lnTo>
                  <a:lnTo>
                    <a:pt x="6813" y="10295"/>
                  </a:lnTo>
                  <a:lnTo>
                    <a:pt x="6832" y="10163"/>
                  </a:lnTo>
                  <a:lnTo>
                    <a:pt x="6813" y="10012"/>
                  </a:lnTo>
                  <a:lnTo>
                    <a:pt x="6775" y="9881"/>
                  </a:lnTo>
                  <a:lnTo>
                    <a:pt x="2993" y="433"/>
                  </a:lnTo>
                  <a:lnTo>
                    <a:pt x="2917" y="321"/>
                  </a:lnTo>
                  <a:lnTo>
                    <a:pt x="2842" y="208"/>
                  </a:lnTo>
                  <a:lnTo>
                    <a:pt x="2729" y="114"/>
                  </a:lnTo>
                  <a:lnTo>
                    <a:pt x="2616" y="57"/>
                  </a:lnTo>
                  <a:lnTo>
                    <a:pt x="2484" y="19"/>
                  </a:lnTo>
                  <a:lnTo>
                    <a:pt x="235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8" name="Google Shape;2578;p30"/>
            <p:cNvSpPr/>
            <p:nvPr/>
          </p:nvSpPr>
          <p:spPr>
            <a:xfrm>
              <a:off x="8370222" y="1313059"/>
              <a:ext cx="344726" cy="582157"/>
            </a:xfrm>
            <a:custGeom>
              <a:avLst/>
              <a:gdLst/>
              <a:ahLst/>
              <a:cxnLst/>
              <a:rect l="l" t="t" r="r" b="b"/>
              <a:pathLst>
                <a:path w="6832" h="11537" fill="none" extrusionOk="0">
                  <a:moveTo>
                    <a:pt x="38" y="1638"/>
                  </a:moveTo>
                  <a:lnTo>
                    <a:pt x="3839" y="11104"/>
                  </a:lnTo>
                  <a:lnTo>
                    <a:pt x="3839" y="11104"/>
                  </a:lnTo>
                  <a:lnTo>
                    <a:pt x="3896" y="11236"/>
                  </a:lnTo>
                  <a:lnTo>
                    <a:pt x="3990" y="11349"/>
                  </a:lnTo>
                  <a:lnTo>
                    <a:pt x="4103" y="11424"/>
                  </a:lnTo>
                  <a:lnTo>
                    <a:pt x="4216" y="11499"/>
                  </a:lnTo>
                  <a:lnTo>
                    <a:pt x="4216" y="11499"/>
                  </a:lnTo>
                  <a:lnTo>
                    <a:pt x="4348" y="11537"/>
                  </a:lnTo>
                  <a:lnTo>
                    <a:pt x="4479" y="11537"/>
                  </a:lnTo>
                  <a:lnTo>
                    <a:pt x="4630" y="11537"/>
                  </a:lnTo>
                  <a:lnTo>
                    <a:pt x="4762" y="11480"/>
                  </a:lnTo>
                  <a:lnTo>
                    <a:pt x="6418" y="10765"/>
                  </a:lnTo>
                  <a:lnTo>
                    <a:pt x="6418" y="10765"/>
                  </a:lnTo>
                  <a:lnTo>
                    <a:pt x="6531" y="10709"/>
                  </a:lnTo>
                  <a:lnTo>
                    <a:pt x="6625" y="10633"/>
                  </a:lnTo>
                  <a:lnTo>
                    <a:pt x="6700" y="10539"/>
                  </a:lnTo>
                  <a:lnTo>
                    <a:pt x="6756" y="10426"/>
                  </a:lnTo>
                  <a:lnTo>
                    <a:pt x="6756" y="10426"/>
                  </a:lnTo>
                  <a:lnTo>
                    <a:pt x="6813" y="10295"/>
                  </a:lnTo>
                  <a:lnTo>
                    <a:pt x="6832" y="10163"/>
                  </a:lnTo>
                  <a:lnTo>
                    <a:pt x="6813" y="10012"/>
                  </a:lnTo>
                  <a:lnTo>
                    <a:pt x="6775" y="9881"/>
                  </a:lnTo>
                  <a:lnTo>
                    <a:pt x="2993" y="433"/>
                  </a:lnTo>
                  <a:lnTo>
                    <a:pt x="2993" y="433"/>
                  </a:lnTo>
                  <a:lnTo>
                    <a:pt x="2917" y="321"/>
                  </a:lnTo>
                  <a:lnTo>
                    <a:pt x="2842" y="208"/>
                  </a:lnTo>
                  <a:lnTo>
                    <a:pt x="2729" y="114"/>
                  </a:lnTo>
                  <a:lnTo>
                    <a:pt x="2616" y="57"/>
                  </a:lnTo>
                  <a:lnTo>
                    <a:pt x="2616" y="57"/>
                  </a:lnTo>
                  <a:lnTo>
                    <a:pt x="2484" y="19"/>
                  </a:lnTo>
                  <a:lnTo>
                    <a:pt x="2353" y="1"/>
                  </a:lnTo>
                  <a:lnTo>
                    <a:pt x="2221" y="19"/>
                  </a:lnTo>
                  <a:lnTo>
                    <a:pt x="2070" y="57"/>
                  </a:lnTo>
                  <a:lnTo>
                    <a:pt x="433" y="735"/>
                  </a:lnTo>
                  <a:lnTo>
                    <a:pt x="433" y="735"/>
                  </a:lnTo>
                  <a:lnTo>
                    <a:pt x="339" y="772"/>
                  </a:lnTo>
                  <a:lnTo>
                    <a:pt x="245" y="829"/>
                  </a:lnTo>
                  <a:lnTo>
                    <a:pt x="170" y="904"/>
                  </a:lnTo>
                  <a:lnTo>
                    <a:pt x="113" y="998"/>
                  </a:lnTo>
                  <a:lnTo>
                    <a:pt x="113" y="998"/>
                  </a:lnTo>
                  <a:lnTo>
                    <a:pt x="38" y="1130"/>
                  </a:lnTo>
                  <a:lnTo>
                    <a:pt x="0" y="1299"/>
                  </a:lnTo>
                  <a:lnTo>
                    <a:pt x="0" y="1469"/>
                  </a:lnTo>
                  <a:lnTo>
                    <a:pt x="38" y="163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9" name="Google Shape;2579;p30"/>
            <p:cNvSpPr/>
            <p:nvPr/>
          </p:nvSpPr>
          <p:spPr>
            <a:xfrm>
              <a:off x="8542085" y="1697657"/>
              <a:ext cx="125387" cy="134880"/>
            </a:xfrm>
            <a:custGeom>
              <a:avLst/>
              <a:gdLst/>
              <a:ahLst/>
              <a:cxnLst/>
              <a:rect l="l" t="t" r="r" b="b"/>
              <a:pathLst>
                <a:path w="2485" h="2673" extrusionOk="0">
                  <a:moveTo>
                    <a:pt x="1657" y="0"/>
                  </a:moveTo>
                  <a:lnTo>
                    <a:pt x="1" y="678"/>
                  </a:lnTo>
                  <a:lnTo>
                    <a:pt x="923" y="2673"/>
                  </a:lnTo>
                  <a:lnTo>
                    <a:pt x="2485" y="1958"/>
                  </a:lnTo>
                  <a:lnTo>
                    <a:pt x="1657"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0" name="Google Shape;2580;p30"/>
            <p:cNvSpPr/>
            <p:nvPr/>
          </p:nvSpPr>
          <p:spPr>
            <a:xfrm>
              <a:off x="8542085" y="1697657"/>
              <a:ext cx="125387" cy="134880"/>
            </a:xfrm>
            <a:custGeom>
              <a:avLst/>
              <a:gdLst/>
              <a:ahLst/>
              <a:cxnLst/>
              <a:rect l="l" t="t" r="r" b="b"/>
              <a:pathLst>
                <a:path w="2485" h="2673" fill="none" extrusionOk="0">
                  <a:moveTo>
                    <a:pt x="1657" y="0"/>
                  </a:moveTo>
                  <a:lnTo>
                    <a:pt x="1" y="678"/>
                  </a:lnTo>
                  <a:lnTo>
                    <a:pt x="923" y="2673"/>
                  </a:lnTo>
                  <a:lnTo>
                    <a:pt x="2485" y="1958"/>
                  </a:lnTo>
                  <a:lnTo>
                    <a:pt x="165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1" name="Google Shape;2581;p30"/>
            <p:cNvSpPr/>
            <p:nvPr/>
          </p:nvSpPr>
          <p:spPr>
            <a:xfrm>
              <a:off x="9087140" y="3028967"/>
              <a:ext cx="265003" cy="589776"/>
            </a:xfrm>
            <a:custGeom>
              <a:avLst/>
              <a:gdLst/>
              <a:ahLst/>
              <a:cxnLst/>
              <a:rect l="l" t="t" r="r" b="b"/>
              <a:pathLst>
                <a:path w="5252" h="11688" extrusionOk="0">
                  <a:moveTo>
                    <a:pt x="2748" y="1"/>
                  </a:moveTo>
                  <a:lnTo>
                    <a:pt x="2635" y="19"/>
                  </a:lnTo>
                  <a:lnTo>
                    <a:pt x="2541" y="57"/>
                  </a:lnTo>
                  <a:lnTo>
                    <a:pt x="2409" y="132"/>
                  </a:lnTo>
                  <a:lnTo>
                    <a:pt x="2278" y="245"/>
                  </a:lnTo>
                  <a:lnTo>
                    <a:pt x="2184" y="377"/>
                  </a:lnTo>
                  <a:lnTo>
                    <a:pt x="2127" y="546"/>
                  </a:lnTo>
                  <a:lnTo>
                    <a:pt x="19" y="10520"/>
                  </a:lnTo>
                  <a:lnTo>
                    <a:pt x="1" y="10671"/>
                  </a:lnTo>
                  <a:lnTo>
                    <a:pt x="19" y="10803"/>
                  </a:lnTo>
                  <a:lnTo>
                    <a:pt x="57" y="10935"/>
                  </a:lnTo>
                  <a:lnTo>
                    <a:pt x="114" y="11066"/>
                  </a:lnTo>
                  <a:lnTo>
                    <a:pt x="208" y="11160"/>
                  </a:lnTo>
                  <a:lnTo>
                    <a:pt x="302" y="11254"/>
                  </a:lnTo>
                  <a:lnTo>
                    <a:pt x="434" y="11311"/>
                  </a:lnTo>
                  <a:lnTo>
                    <a:pt x="565" y="11367"/>
                  </a:lnTo>
                  <a:lnTo>
                    <a:pt x="2334" y="11687"/>
                  </a:lnTo>
                  <a:lnTo>
                    <a:pt x="2598" y="11687"/>
                  </a:lnTo>
                  <a:lnTo>
                    <a:pt x="2711" y="11650"/>
                  </a:lnTo>
                  <a:lnTo>
                    <a:pt x="2824" y="11593"/>
                  </a:lnTo>
                  <a:lnTo>
                    <a:pt x="2936" y="11518"/>
                  </a:lnTo>
                  <a:lnTo>
                    <a:pt x="3031" y="11405"/>
                  </a:lnTo>
                  <a:lnTo>
                    <a:pt x="3106" y="11273"/>
                  </a:lnTo>
                  <a:lnTo>
                    <a:pt x="3143" y="11142"/>
                  </a:lnTo>
                  <a:lnTo>
                    <a:pt x="5251" y="1186"/>
                  </a:lnTo>
                  <a:lnTo>
                    <a:pt x="5251" y="1055"/>
                  </a:lnTo>
                  <a:lnTo>
                    <a:pt x="5251" y="923"/>
                  </a:lnTo>
                  <a:lnTo>
                    <a:pt x="5214" y="791"/>
                  </a:lnTo>
                  <a:lnTo>
                    <a:pt x="5138" y="659"/>
                  </a:lnTo>
                  <a:lnTo>
                    <a:pt x="5063" y="565"/>
                  </a:lnTo>
                  <a:lnTo>
                    <a:pt x="4950" y="471"/>
                  </a:lnTo>
                  <a:lnTo>
                    <a:pt x="4837" y="415"/>
                  </a:lnTo>
                  <a:lnTo>
                    <a:pt x="4705" y="358"/>
                  </a:lnTo>
                  <a:lnTo>
                    <a:pt x="2955"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2" name="Google Shape;2582;p30"/>
            <p:cNvSpPr/>
            <p:nvPr/>
          </p:nvSpPr>
          <p:spPr>
            <a:xfrm>
              <a:off x="9087140" y="3028967"/>
              <a:ext cx="265003" cy="589776"/>
            </a:xfrm>
            <a:custGeom>
              <a:avLst/>
              <a:gdLst/>
              <a:ahLst/>
              <a:cxnLst/>
              <a:rect l="l" t="t" r="r" b="b"/>
              <a:pathLst>
                <a:path w="5252" h="11688" fill="none" extrusionOk="0">
                  <a:moveTo>
                    <a:pt x="2127" y="546"/>
                  </a:moveTo>
                  <a:lnTo>
                    <a:pt x="19" y="10520"/>
                  </a:lnTo>
                  <a:lnTo>
                    <a:pt x="19" y="10520"/>
                  </a:lnTo>
                  <a:lnTo>
                    <a:pt x="1" y="10671"/>
                  </a:lnTo>
                  <a:lnTo>
                    <a:pt x="19" y="10803"/>
                  </a:lnTo>
                  <a:lnTo>
                    <a:pt x="57" y="10935"/>
                  </a:lnTo>
                  <a:lnTo>
                    <a:pt x="114" y="11066"/>
                  </a:lnTo>
                  <a:lnTo>
                    <a:pt x="114" y="11066"/>
                  </a:lnTo>
                  <a:lnTo>
                    <a:pt x="208" y="11160"/>
                  </a:lnTo>
                  <a:lnTo>
                    <a:pt x="302" y="11254"/>
                  </a:lnTo>
                  <a:lnTo>
                    <a:pt x="434" y="11311"/>
                  </a:lnTo>
                  <a:lnTo>
                    <a:pt x="565" y="11367"/>
                  </a:lnTo>
                  <a:lnTo>
                    <a:pt x="2334" y="11687"/>
                  </a:lnTo>
                  <a:lnTo>
                    <a:pt x="2334" y="11687"/>
                  </a:lnTo>
                  <a:lnTo>
                    <a:pt x="2466" y="11687"/>
                  </a:lnTo>
                  <a:lnTo>
                    <a:pt x="2598" y="11687"/>
                  </a:lnTo>
                  <a:lnTo>
                    <a:pt x="2711" y="11650"/>
                  </a:lnTo>
                  <a:lnTo>
                    <a:pt x="2824" y="11593"/>
                  </a:lnTo>
                  <a:lnTo>
                    <a:pt x="2824" y="11593"/>
                  </a:lnTo>
                  <a:lnTo>
                    <a:pt x="2936" y="11518"/>
                  </a:lnTo>
                  <a:lnTo>
                    <a:pt x="3031" y="11405"/>
                  </a:lnTo>
                  <a:lnTo>
                    <a:pt x="3106" y="11273"/>
                  </a:lnTo>
                  <a:lnTo>
                    <a:pt x="3143" y="11142"/>
                  </a:lnTo>
                  <a:lnTo>
                    <a:pt x="5251" y="1186"/>
                  </a:lnTo>
                  <a:lnTo>
                    <a:pt x="5251" y="1186"/>
                  </a:lnTo>
                  <a:lnTo>
                    <a:pt x="5251" y="1055"/>
                  </a:lnTo>
                  <a:lnTo>
                    <a:pt x="5251" y="923"/>
                  </a:lnTo>
                  <a:lnTo>
                    <a:pt x="5214" y="791"/>
                  </a:lnTo>
                  <a:lnTo>
                    <a:pt x="5138" y="659"/>
                  </a:lnTo>
                  <a:lnTo>
                    <a:pt x="5138" y="659"/>
                  </a:lnTo>
                  <a:lnTo>
                    <a:pt x="5063" y="565"/>
                  </a:lnTo>
                  <a:lnTo>
                    <a:pt x="4950" y="471"/>
                  </a:lnTo>
                  <a:lnTo>
                    <a:pt x="4837" y="415"/>
                  </a:lnTo>
                  <a:lnTo>
                    <a:pt x="4705" y="358"/>
                  </a:lnTo>
                  <a:lnTo>
                    <a:pt x="2955" y="1"/>
                  </a:lnTo>
                  <a:lnTo>
                    <a:pt x="2955" y="1"/>
                  </a:lnTo>
                  <a:lnTo>
                    <a:pt x="2842" y="1"/>
                  </a:lnTo>
                  <a:lnTo>
                    <a:pt x="2748" y="1"/>
                  </a:lnTo>
                  <a:lnTo>
                    <a:pt x="2635" y="19"/>
                  </a:lnTo>
                  <a:lnTo>
                    <a:pt x="2541" y="57"/>
                  </a:lnTo>
                  <a:lnTo>
                    <a:pt x="2541" y="57"/>
                  </a:lnTo>
                  <a:lnTo>
                    <a:pt x="2409" y="132"/>
                  </a:lnTo>
                  <a:lnTo>
                    <a:pt x="2278" y="245"/>
                  </a:lnTo>
                  <a:lnTo>
                    <a:pt x="2184" y="377"/>
                  </a:lnTo>
                  <a:lnTo>
                    <a:pt x="2127" y="54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3" name="Google Shape;2583;p30"/>
            <p:cNvSpPr/>
            <p:nvPr/>
          </p:nvSpPr>
          <p:spPr>
            <a:xfrm>
              <a:off x="9130837" y="3430671"/>
              <a:ext cx="106415" cy="123476"/>
            </a:xfrm>
            <a:custGeom>
              <a:avLst/>
              <a:gdLst/>
              <a:ahLst/>
              <a:cxnLst/>
              <a:rect l="l" t="t" r="r" b="b"/>
              <a:pathLst>
                <a:path w="2109" h="2447" extrusionOk="0">
                  <a:moveTo>
                    <a:pt x="358" y="0"/>
                  </a:moveTo>
                  <a:lnTo>
                    <a:pt x="0" y="2164"/>
                  </a:lnTo>
                  <a:lnTo>
                    <a:pt x="1713" y="2447"/>
                  </a:lnTo>
                  <a:lnTo>
                    <a:pt x="2108" y="339"/>
                  </a:lnTo>
                  <a:lnTo>
                    <a:pt x="358"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4" name="Google Shape;2584;p30"/>
            <p:cNvSpPr/>
            <p:nvPr/>
          </p:nvSpPr>
          <p:spPr>
            <a:xfrm>
              <a:off x="9130837" y="3430671"/>
              <a:ext cx="106415" cy="123476"/>
            </a:xfrm>
            <a:custGeom>
              <a:avLst/>
              <a:gdLst/>
              <a:ahLst/>
              <a:cxnLst/>
              <a:rect l="l" t="t" r="r" b="b"/>
              <a:pathLst>
                <a:path w="2109" h="2447" fill="none" extrusionOk="0">
                  <a:moveTo>
                    <a:pt x="358" y="0"/>
                  </a:moveTo>
                  <a:lnTo>
                    <a:pt x="0" y="2164"/>
                  </a:lnTo>
                  <a:lnTo>
                    <a:pt x="1713" y="2447"/>
                  </a:lnTo>
                  <a:lnTo>
                    <a:pt x="2108" y="339"/>
                  </a:lnTo>
                  <a:lnTo>
                    <a:pt x="35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5" name="Google Shape;2585;p30"/>
            <p:cNvSpPr/>
            <p:nvPr/>
          </p:nvSpPr>
          <p:spPr>
            <a:xfrm>
              <a:off x="8506965" y="1167787"/>
              <a:ext cx="415921" cy="737877"/>
            </a:xfrm>
            <a:custGeom>
              <a:avLst/>
              <a:gdLst/>
              <a:ahLst/>
              <a:cxnLst/>
              <a:rect l="l" t="t" r="r" b="b"/>
              <a:pathLst>
                <a:path w="8243" h="14623" extrusionOk="0">
                  <a:moveTo>
                    <a:pt x="2221" y="0"/>
                  </a:moveTo>
                  <a:lnTo>
                    <a:pt x="2089" y="38"/>
                  </a:lnTo>
                  <a:lnTo>
                    <a:pt x="433" y="715"/>
                  </a:lnTo>
                  <a:lnTo>
                    <a:pt x="339" y="772"/>
                  </a:lnTo>
                  <a:lnTo>
                    <a:pt x="245" y="828"/>
                  </a:lnTo>
                  <a:lnTo>
                    <a:pt x="170" y="904"/>
                  </a:lnTo>
                  <a:lnTo>
                    <a:pt x="113" y="979"/>
                  </a:lnTo>
                  <a:lnTo>
                    <a:pt x="38" y="1129"/>
                  </a:lnTo>
                  <a:lnTo>
                    <a:pt x="0" y="1299"/>
                  </a:lnTo>
                  <a:lnTo>
                    <a:pt x="0" y="1449"/>
                  </a:lnTo>
                  <a:lnTo>
                    <a:pt x="57" y="1619"/>
                  </a:lnTo>
                  <a:lnTo>
                    <a:pt x="5251" y="14190"/>
                  </a:lnTo>
                  <a:lnTo>
                    <a:pt x="5307" y="14303"/>
                  </a:lnTo>
                  <a:lnTo>
                    <a:pt x="5401" y="14416"/>
                  </a:lnTo>
                  <a:lnTo>
                    <a:pt x="5514" y="14510"/>
                  </a:lnTo>
                  <a:lnTo>
                    <a:pt x="5627" y="14566"/>
                  </a:lnTo>
                  <a:lnTo>
                    <a:pt x="5759" y="14604"/>
                  </a:lnTo>
                  <a:lnTo>
                    <a:pt x="5891" y="14623"/>
                  </a:lnTo>
                  <a:lnTo>
                    <a:pt x="6022" y="14604"/>
                  </a:lnTo>
                  <a:lnTo>
                    <a:pt x="6173" y="14566"/>
                  </a:lnTo>
                  <a:lnTo>
                    <a:pt x="7810" y="13851"/>
                  </a:lnTo>
                  <a:lnTo>
                    <a:pt x="7923" y="13776"/>
                  </a:lnTo>
                  <a:lnTo>
                    <a:pt x="8036" y="13701"/>
                  </a:lnTo>
                  <a:lnTo>
                    <a:pt x="8111" y="13606"/>
                  </a:lnTo>
                  <a:lnTo>
                    <a:pt x="8168" y="13494"/>
                  </a:lnTo>
                  <a:lnTo>
                    <a:pt x="8224" y="13362"/>
                  </a:lnTo>
                  <a:lnTo>
                    <a:pt x="8243" y="13230"/>
                  </a:lnTo>
                  <a:lnTo>
                    <a:pt x="8224" y="13098"/>
                  </a:lnTo>
                  <a:lnTo>
                    <a:pt x="8187" y="12948"/>
                  </a:lnTo>
                  <a:lnTo>
                    <a:pt x="2992" y="433"/>
                  </a:lnTo>
                  <a:lnTo>
                    <a:pt x="2917" y="301"/>
                  </a:lnTo>
                  <a:lnTo>
                    <a:pt x="2842" y="207"/>
                  </a:lnTo>
                  <a:lnTo>
                    <a:pt x="2729" y="113"/>
                  </a:lnTo>
                  <a:lnTo>
                    <a:pt x="2616" y="57"/>
                  </a:lnTo>
                  <a:lnTo>
                    <a:pt x="248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6" name="Google Shape;2586;p30"/>
            <p:cNvSpPr/>
            <p:nvPr/>
          </p:nvSpPr>
          <p:spPr>
            <a:xfrm>
              <a:off x="8506965" y="1167787"/>
              <a:ext cx="415921" cy="737877"/>
            </a:xfrm>
            <a:custGeom>
              <a:avLst/>
              <a:gdLst/>
              <a:ahLst/>
              <a:cxnLst/>
              <a:rect l="l" t="t" r="r" b="b"/>
              <a:pathLst>
                <a:path w="8243" h="14623" fill="none" extrusionOk="0">
                  <a:moveTo>
                    <a:pt x="57" y="1619"/>
                  </a:moveTo>
                  <a:lnTo>
                    <a:pt x="5251" y="14190"/>
                  </a:lnTo>
                  <a:lnTo>
                    <a:pt x="5251" y="14190"/>
                  </a:lnTo>
                  <a:lnTo>
                    <a:pt x="5307" y="14303"/>
                  </a:lnTo>
                  <a:lnTo>
                    <a:pt x="5401" y="14416"/>
                  </a:lnTo>
                  <a:lnTo>
                    <a:pt x="5514" y="14510"/>
                  </a:lnTo>
                  <a:lnTo>
                    <a:pt x="5627" y="14566"/>
                  </a:lnTo>
                  <a:lnTo>
                    <a:pt x="5627" y="14566"/>
                  </a:lnTo>
                  <a:lnTo>
                    <a:pt x="5759" y="14604"/>
                  </a:lnTo>
                  <a:lnTo>
                    <a:pt x="5891" y="14623"/>
                  </a:lnTo>
                  <a:lnTo>
                    <a:pt x="6022" y="14604"/>
                  </a:lnTo>
                  <a:lnTo>
                    <a:pt x="6173" y="14566"/>
                  </a:lnTo>
                  <a:lnTo>
                    <a:pt x="7810" y="13851"/>
                  </a:lnTo>
                  <a:lnTo>
                    <a:pt x="7810" y="13851"/>
                  </a:lnTo>
                  <a:lnTo>
                    <a:pt x="7923" y="13776"/>
                  </a:lnTo>
                  <a:lnTo>
                    <a:pt x="8036" y="13701"/>
                  </a:lnTo>
                  <a:lnTo>
                    <a:pt x="8111" y="13606"/>
                  </a:lnTo>
                  <a:lnTo>
                    <a:pt x="8168" y="13494"/>
                  </a:lnTo>
                  <a:lnTo>
                    <a:pt x="8168" y="13494"/>
                  </a:lnTo>
                  <a:lnTo>
                    <a:pt x="8224" y="13362"/>
                  </a:lnTo>
                  <a:lnTo>
                    <a:pt x="8243" y="13230"/>
                  </a:lnTo>
                  <a:lnTo>
                    <a:pt x="8224" y="13098"/>
                  </a:lnTo>
                  <a:lnTo>
                    <a:pt x="8187" y="12948"/>
                  </a:lnTo>
                  <a:lnTo>
                    <a:pt x="2992" y="433"/>
                  </a:lnTo>
                  <a:lnTo>
                    <a:pt x="2992" y="433"/>
                  </a:lnTo>
                  <a:lnTo>
                    <a:pt x="2917" y="301"/>
                  </a:lnTo>
                  <a:lnTo>
                    <a:pt x="2842" y="207"/>
                  </a:lnTo>
                  <a:lnTo>
                    <a:pt x="2729" y="113"/>
                  </a:lnTo>
                  <a:lnTo>
                    <a:pt x="2616" y="57"/>
                  </a:lnTo>
                  <a:lnTo>
                    <a:pt x="2616" y="57"/>
                  </a:lnTo>
                  <a:lnTo>
                    <a:pt x="2484" y="0"/>
                  </a:lnTo>
                  <a:lnTo>
                    <a:pt x="2353" y="0"/>
                  </a:lnTo>
                  <a:lnTo>
                    <a:pt x="2221" y="0"/>
                  </a:lnTo>
                  <a:lnTo>
                    <a:pt x="2089" y="38"/>
                  </a:lnTo>
                  <a:lnTo>
                    <a:pt x="433" y="715"/>
                  </a:lnTo>
                  <a:lnTo>
                    <a:pt x="433" y="715"/>
                  </a:lnTo>
                  <a:lnTo>
                    <a:pt x="339" y="772"/>
                  </a:lnTo>
                  <a:lnTo>
                    <a:pt x="245" y="828"/>
                  </a:lnTo>
                  <a:lnTo>
                    <a:pt x="170" y="904"/>
                  </a:lnTo>
                  <a:lnTo>
                    <a:pt x="113" y="979"/>
                  </a:lnTo>
                  <a:lnTo>
                    <a:pt x="113" y="979"/>
                  </a:lnTo>
                  <a:lnTo>
                    <a:pt x="38" y="1129"/>
                  </a:lnTo>
                  <a:lnTo>
                    <a:pt x="0" y="1299"/>
                  </a:lnTo>
                  <a:lnTo>
                    <a:pt x="0" y="1449"/>
                  </a:lnTo>
                  <a:lnTo>
                    <a:pt x="57" y="16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7" name="Google Shape;2587;p30"/>
            <p:cNvSpPr/>
            <p:nvPr/>
          </p:nvSpPr>
          <p:spPr>
            <a:xfrm>
              <a:off x="8733878" y="1671065"/>
              <a:ext cx="143451" cy="182362"/>
            </a:xfrm>
            <a:custGeom>
              <a:avLst/>
              <a:gdLst/>
              <a:ahLst/>
              <a:cxnLst/>
              <a:rect l="l" t="t" r="r" b="b"/>
              <a:pathLst>
                <a:path w="2843" h="3614" extrusionOk="0">
                  <a:moveTo>
                    <a:pt x="1695" y="0"/>
                  </a:moveTo>
                  <a:lnTo>
                    <a:pt x="1" y="659"/>
                  </a:lnTo>
                  <a:lnTo>
                    <a:pt x="1130" y="3614"/>
                  </a:lnTo>
                  <a:lnTo>
                    <a:pt x="2843" y="2804"/>
                  </a:lnTo>
                  <a:lnTo>
                    <a:pt x="1695"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8" name="Google Shape;2588;p30"/>
            <p:cNvSpPr/>
            <p:nvPr/>
          </p:nvSpPr>
          <p:spPr>
            <a:xfrm>
              <a:off x="8733878" y="1671065"/>
              <a:ext cx="143451" cy="182362"/>
            </a:xfrm>
            <a:custGeom>
              <a:avLst/>
              <a:gdLst/>
              <a:ahLst/>
              <a:cxnLst/>
              <a:rect l="l" t="t" r="r" b="b"/>
              <a:pathLst>
                <a:path w="2843" h="3614" fill="none" extrusionOk="0">
                  <a:moveTo>
                    <a:pt x="1695" y="0"/>
                  </a:moveTo>
                  <a:lnTo>
                    <a:pt x="1" y="659"/>
                  </a:lnTo>
                  <a:lnTo>
                    <a:pt x="1130" y="3614"/>
                  </a:lnTo>
                  <a:lnTo>
                    <a:pt x="2843" y="2804"/>
                  </a:lnTo>
                  <a:lnTo>
                    <a:pt x="169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9" name="Google Shape;2589;p30"/>
            <p:cNvSpPr/>
            <p:nvPr/>
          </p:nvSpPr>
          <p:spPr>
            <a:xfrm>
              <a:off x="8638965" y="2885563"/>
              <a:ext cx="390289" cy="743629"/>
            </a:xfrm>
            <a:custGeom>
              <a:avLst/>
              <a:gdLst/>
              <a:ahLst/>
              <a:cxnLst/>
              <a:rect l="l" t="t" r="r" b="b"/>
              <a:pathLst>
                <a:path w="7735" h="14737" extrusionOk="0">
                  <a:moveTo>
                    <a:pt x="5307" y="1"/>
                  </a:moveTo>
                  <a:lnTo>
                    <a:pt x="5213" y="20"/>
                  </a:lnTo>
                  <a:lnTo>
                    <a:pt x="5044" y="76"/>
                  </a:lnTo>
                  <a:lnTo>
                    <a:pt x="4912" y="170"/>
                  </a:lnTo>
                  <a:lnTo>
                    <a:pt x="4799" y="302"/>
                  </a:lnTo>
                  <a:lnTo>
                    <a:pt x="4724" y="453"/>
                  </a:lnTo>
                  <a:lnTo>
                    <a:pt x="38" y="13212"/>
                  </a:lnTo>
                  <a:lnTo>
                    <a:pt x="0" y="13344"/>
                  </a:lnTo>
                  <a:lnTo>
                    <a:pt x="0" y="13475"/>
                  </a:lnTo>
                  <a:lnTo>
                    <a:pt x="19" y="13626"/>
                  </a:lnTo>
                  <a:lnTo>
                    <a:pt x="57" y="13739"/>
                  </a:lnTo>
                  <a:lnTo>
                    <a:pt x="132" y="13871"/>
                  </a:lnTo>
                  <a:lnTo>
                    <a:pt x="226" y="13965"/>
                  </a:lnTo>
                  <a:lnTo>
                    <a:pt x="339" y="14059"/>
                  </a:lnTo>
                  <a:lnTo>
                    <a:pt x="471" y="14115"/>
                  </a:lnTo>
                  <a:lnTo>
                    <a:pt x="2164" y="14699"/>
                  </a:lnTo>
                  <a:lnTo>
                    <a:pt x="2296" y="14736"/>
                  </a:lnTo>
                  <a:lnTo>
                    <a:pt x="2409" y="14736"/>
                  </a:lnTo>
                  <a:lnTo>
                    <a:pt x="2541" y="14717"/>
                  </a:lnTo>
                  <a:lnTo>
                    <a:pt x="2654" y="14680"/>
                  </a:lnTo>
                  <a:lnTo>
                    <a:pt x="2785" y="14623"/>
                  </a:lnTo>
                  <a:lnTo>
                    <a:pt x="2879" y="14529"/>
                  </a:lnTo>
                  <a:lnTo>
                    <a:pt x="2973" y="14416"/>
                  </a:lnTo>
                  <a:lnTo>
                    <a:pt x="3049" y="14285"/>
                  </a:lnTo>
                  <a:lnTo>
                    <a:pt x="7697" y="1563"/>
                  </a:lnTo>
                  <a:lnTo>
                    <a:pt x="7735" y="1431"/>
                  </a:lnTo>
                  <a:lnTo>
                    <a:pt x="7735" y="1281"/>
                  </a:lnTo>
                  <a:lnTo>
                    <a:pt x="7716" y="1149"/>
                  </a:lnTo>
                  <a:lnTo>
                    <a:pt x="7678" y="1036"/>
                  </a:lnTo>
                  <a:lnTo>
                    <a:pt x="7603" y="904"/>
                  </a:lnTo>
                  <a:lnTo>
                    <a:pt x="7528" y="810"/>
                  </a:lnTo>
                  <a:lnTo>
                    <a:pt x="7415" y="716"/>
                  </a:lnTo>
                  <a:lnTo>
                    <a:pt x="7283" y="660"/>
                  </a:lnTo>
                  <a:lnTo>
                    <a:pt x="5608" y="39"/>
                  </a:lnTo>
                  <a:lnTo>
                    <a:pt x="5514" y="20"/>
                  </a:lnTo>
                  <a:lnTo>
                    <a:pt x="540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0" name="Google Shape;2590;p30"/>
            <p:cNvSpPr/>
            <p:nvPr/>
          </p:nvSpPr>
          <p:spPr>
            <a:xfrm>
              <a:off x="8638965" y="2885563"/>
              <a:ext cx="390289" cy="743629"/>
            </a:xfrm>
            <a:custGeom>
              <a:avLst/>
              <a:gdLst/>
              <a:ahLst/>
              <a:cxnLst/>
              <a:rect l="l" t="t" r="r" b="b"/>
              <a:pathLst>
                <a:path w="7735" h="14737" fill="none" extrusionOk="0">
                  <a:moveTo>
                    <a:pt x="4724" y="453"/>
                  </a:moveTo>
                  <a:lnTo>
                    <a:pt x="38" y="13212"/>
                  </a:lnTo>
                  <a:lnTo>
                    <a:pt x="38" y="13212"/>
                  </a:lnTo>
                  <a:lnTo>
                    <a:pt x="0" y="13344"/>
                  </a:lnTo>
                  <a:lnTo>
                    <a:pt x="0" y="13475"/>
                  </a:lnTo>
                  <a:lnTo>
                    <a:pt x="19" y="13626"/>
                  </a:lnTo>
                  <a:lnTo>
                    <a:pt x="57" y="13739"/>
                  </a:lnTo>
                  <a:lnTo>
                    <a:pt x="57" y="13739"/>
                  </a:lnTo>
                  <a:lnTo>
                    <a:pt x="132" y="13871"/>
                  </a:lnTo>
                  <a:lnTo>
                    <a:pt x="226" y="13965"/>
                  </a:lnTo>
                  <a:lnTo>
                    <a:pt x="339" y="14059"/>
                  </a:lnTo>
                  <a:lnTo>
                    <a:pt x="471" y="14115"/>
                  </a:lnTo>
                  <a:lnTo>
                    <a:pt x="2164" y="14699"/>
                  </a:lnTo>
                  <a:lnTo>
                    <a:pt x="2164" y="14699"/>
                  </a:lnTo>
                  <a:lnTo>
                    <a:pt x="2296" y="14736"/>
                  </a:lnTo>
                  <a:lnTo>
                    <a:pt x="2409" y="14736"/>
                  </a:lnTo>
                  <a:lnTo>
                    <a:pt x="2541" y="14717"/>
                  </a:lnTo>
                  <a:lnTo>
                    <a:pt x="2654" y="14680"/>
                  </a:lnTo>
                  <a:lnTo>
                    <a:pt x="2654" y="14680"/>
                  </a:lnTo>
                  <a:lnTo>
                    <a:pt x="2785" y="14623"/>
                  </a:lnTo>
                  <a:lnTo>
                    <a:pt x="2879" y="14529"/>
                  </a:lnTo>
                  <a:lnTo>
                    <a:pt x="2973" y="14416"/>
                  </a:lnTo>
                  <a:lnTo>
                    <a:pt x="3049" y="14285"/>
                  </a:lnTo>
                  <a:lnTo>
                    <a:pt x="7697" y="1563"/>
                  </a:lnTo>
                  <a:lnTo>
                    <a:pt x="7697" y="1563"/>
                  </a:lnTo>
                  <a:lnTo>
                    <a:pt x="7735" y="1431"/>
                  </a:lnTo>
                  <a:lnTo>
                    <a:pt x="7735" y="1281"/>
                  </a:lnTo>
                  <a:lnTo>
                    <a:pt x="7716" y="1149"/>
                  </a:lnTo>
                  <a:lnTo>
                    <a:pt x="7678" y="1036"/>
                  </a:lnTo>
                  <a:lnTo>
                    <a:pt x="7678" y="1036"/>
                  </a:lnTo>
                  <a:lnTo>
                    <a:pt x="7603" y="904"/>
                  </a:lnTo>
                  <a:lnTo>
                    <a:pt x="7528" y="810"/>
                  </a:lnTo>
                  <a:lnTo>
                    <a:pt x="7415" y="716"/>
                  </a:lnTo>
                  <a:lnTo>
                    <a:pt x="7283" y="660"/>
                  </a:lnTo>
                  <a:lnTo>
                    <a:pt x="5608" y="39"/>
                  </a:lnTo>
                  <a:lnTo>
                    <a:pt x="5608" y="39"/>
                  </a:lnTo>
                  <a:lnTo>
                    <a:pt x="5514" y="20"/>
                  </a:lnTo>
                  <a:lnTo>
                    <a:pt x="5401" y="1"/>
                  </a:lnTo>
                  <a:lnTo>
                    <a:pt x="5307" y="1"/>
                  </a:lnTo>
                  <a:lnTo>
                    <a:pt x="5213" y="20"/>
                  </a:lnTo>
                  <a:lnTo>
                    <a:pt x="5213" y="20"/>
                  </a:lnTo>
                  <a:lnTo>
                    <a:pt x="5044" y="76"/>
                  </a:lnTo>
                  <a:lnTo>
                    <a:pt x="4912" y="170"/>
                  </a:lnTo>
                  <a:lnTo>
                    <a:pt x="4799" y="302"/>
                  </a:lnTo>
                  <a:lnTo>
                    <a:pt x="4724" y="45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1" name="Google Shape;2591;p30"/>
            <p:cNvSpPr/>
            <p:nvPr/>
          </p:nvSpPr>
          <p:spPr>
            <a:xfrm>
              <a:off x="8676002" y="3394542"/>
              <a:ext cx="144359" cy="176711"/>
            </a:xfrm>
            <a:custGeom>
              <a:avLst/>
              <a:gdLst/>
              <a:ahLst/>
              <a:cxnLst/>
              <a:rect l="l" t="t" r="r" b="b"/>
              <a:pathLst>
                <a:path w="2861" h="3502" extrusionOk="0">
                  <a:moveTo>
                    <a:pt x="1167" y="1"/>
                  </a:moveTo>
                  <a:lnTo>
                    <a:pt x="0" y="2956"/>
                  </a:lnTo>
                  <a:lnTo>
                    <a:pt x="1807" y="3501"/>
                  </a:lnTo>
                  <a:lnTo>
                    <a:pt x="2861" y="660"/>
                  </a:lnTo>
                  <a:lnTo>
                    <a:pt x="1167"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2" name="Google Shape;2592;p30"/>
            <p:cNvSpPr/>
            <p:nvPr/>
          </p:nvSpPr>
          <p:spPr>
            <a:xfrm>
              <a:off x="8676002" y="3394542"/>
              <a:ext cx="144359" cy="176711"/>
            </a:xfrm>
            <a:custGeom>
              <a:avLst/>
              <a:gdLst/>
              <a:ahLst/>
              <a:cxnLst/>
              <a:rect l="l" t="t" r="r" b="b"/>
              <a:pathLst>
                <a:path w="2861" h="3502" fill="none" extrusionOk="0">
                  <a:moveTo>
                    <a:pt x="1167" y="1"/>
                  </a:moveTo>
                  <a:lnTo>
                    <a:pt x="0" y="2956"/>
                  </a:lnTo>
                  <a:lnTo>
                    <a:pt x="1807" y="3501"/>
                  </a:lnTo>
                  <a:lnTo>
                    <a:pt x="2861" y="660"/>
                  </a:lnTo>
                  <a:lnTo>
                    <a:pt x="116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3" name="Google Shape;2593;p30"/>
            <p:cNvSpPr/>
            <p:nvPr/>
          </p:nvSpPr>
          <p:spPr>
            <a:xfrm>
              <a:off x="8844080" y="2870374"/>
              <a:ext cx="390289" cy="743629"/>
            </a:xfrm>
            <a:custGeom>
              <a:avLst/>
              <a:gdLst/>
              <a:ahLst/>
              <a:cxnLst/>
              <a:rect l="l" t="t" r="r" b="b"/>
              <a:pathLst>
                <a:path w="7735" h="14737" extrusionOk="0">
                  <a:moveTo>
                    <a:pt x="5288" y="1"/>
                  </a:moveTo>
                  <a:lnTo>
                    <a:pt x="5194" y="20"/>
                  </a:lnTo>
                  <a:lnTo>
                    <a:pt x="5043" y="76"/>
                  </a:lnTo>
                  <a:lnTo>
                    <a:pt x="4893" y="170"/>
                  </a:lnTo>
                  <a:lnTo>
                    <a:pt x="4780" y="302"/>
                  </a:lnTo>
                  <a:lnTo>
                    <a:pt x="4705" y="453"/>
                  </a:lnTo>
                  <a:lnTo>
                    <a:pt x="56" y="13212"/>
                  </a:lnTo>
                  <a:lnTo>
                    <a:pt x="19" y="13362"/>
                  </a:lnTo>
                  <a:lnTo>
                    <a:pt x="0" y="13494"/>
                  </a:lnTo>
                  <a:lnTo>
                    <a:pt x="19" y="13626"/>
                  </a:lnTo>
                  <a:lnTo>
                    <a:pt x="75" y="13758"/>
                  </a:lnTo>
                  <a:lnTo>
                    <a:pt x="132" y="13870"/>
                  </a:lnTo>
                  <a:lnTo>
                    <a:pt x="226" y="13983"/>
                  </a:lnTo>
                  <a:lnTo>
                    <a:pt x="339" y="14059"/>
                  </a:lnTo>
                  <a:lnTo>
                    <a:pt x="470" y="14115"/>
                  </a:lnTo>
                  <a:lnTo>
                    <a:pt x="2183" y="14699"/>
                  </a:lnTo>
                  <a:lnTo>
                    <a:pt x="2296" y="14736"/>
                  </a:lnTo>
                  <a:lnTo>
                    <a:pt x="2541" y="14736"/>
                  </a:lnTo>
                  <a:lnTo>
                    <a:pt x="2672" y="14699"/>
                  </a:lnTo>
                  <a:lnTo>
                    <a:pt x="2785" y="14623"/>
                  </a:lnTo>
                  <a:lnTo>
                    <a:pt x="2898" y="14529"/>
                  </a:lnTo>
                  <a:lnTo>
                    <a:pt x="2992" y="14435"/>
                  </a:lnTo>
                  <a:lnTo>
                    <a:pt x="3049" y="14303"/>
                  </a:lnTo>
                  <a:lnTo>
                    <a:pt x="7678" y="1563"/>
                  </a:lnTo>
                  <a:lnTo>
                    <a:pt x="7716" y="1412"/>
                  </a:lnTo>
                  <a:lnTo>
                    <a:pt x="7735" y="1281"/>
                  </a:lnTo>
                  <a:lnTo>
                    <a:pt x="7716" y="1149"/>
                  </a:lnTo>
                  <a:lnTo>
                    <a:pt x="7659" y="1017"/>
                  </a:lnTo>
                  <a:lnTo>
                    <a:pt x="7603" y="904"/>
                  </a:lnTo>
                  <a:lnTo>
                    <a:pt x="7509" y="810"/>
                  </a:lnTo>
                  <a:lnTo>
                    <a:pt x="7396" y="716"/>
                  </a:lnTo>
                  <a:lnTo>
                    <a:pt x="7264" y="660"/>
                  </a:lnTo>
                  <a:lnTo>
                    <a:pt x="5589" y="39"/>
                  </a:lnTo>
                  <a:lnTo>
                    <a:pt x="5495" y="20"/>
                  </a:lnTo>
                  <a:lnTo>
                    <a:pt x="538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4" name="Google Shape;2594;p30"/>
            <p:cNvSpPr/>
            <p:nvPr/>
          </p:nvSpPr>
          <p:spPr>
            <a:xfrm>
              <a:off x="8844080" y="2870374"/>
              <a:ext cx="390289" cy="743629"/>
            </a:xfrm>
            <a:custGeom>
              <a:avLst/>
              <a:gdLst/>
              <a:ahLst/>
              <a:cxnLst/>
              <a:rect l="l" t="t" r="r" b="b"/>
              <a:pathLst>
                <a:path w="7735" h="14737" fill="none" extrusionOk="0">
                  <a:moveTo>
                    <a:pt x="4705" y="453"/>
                  </a:moveTo>
                  <a:lnTo>
                    <a:pt x="56" y="13212"/>
                  </a:lnTo>
                  <a:lnTo>
                    <a:pt x="56" y="13212"/>
                  </a:lnTo>
                  <a:lnTo>
                    <a:pt x="19" y="13362"/>
                  </a:lnTo>
                  <a:lnTo>
                    <a:pt x="0" y="13494"/>
                  </a:lnTo>
                  <a:lnTo>
                    <a:pt x="19" y="13626"/>
                  </a:lnTo>
                  <a:lnTo>
                    <a:pt x="75" y="13758"/>
                  </a:lnTo>
                  <a:lnTo>
                    <a:pt x="75" y="13758"/>
                  </a:lnTo>
                  <a:lnTo>
                    <a:pt x="132" y="13870"/>
                  </a:lnTo>
                  <a:lnTo>
                    <a:pt x="226" y="13983"/>
                  </a:lnTo>
                  <a:lnTo>
                    <a:pt x="339" y="14059"/>
                  </a:lnTo>
                  <a:lnTo>
                    <a:pt x="470" y="14115"/>
                  </a:lnTo>
                  <a:lnTo>
                    <a:pt x="2183" y="14699"/>
                  </a:lnTo>
                  <a:lnTo>
                    <a:pt x="2183" y="14699"/>
                  </a:lnTo>
                  <a:lnTo>
                    <a:pt x="2296" y="14736"/>
                  </a:lnTo>
                  <a:lnTo>
                    <a:pt x="2428" y="14736"/>
                  </a:lnTo>
                  <a:lnTo>
                    <a:pt x="2541" y="14736"/>
                  </a:lnTo>
                  <a:lnTo>
                    <a:pt x="2672" y="14699"/>
                  </a:lnTo>
                  <a:lnTo>
                    <a:pt x="2672" y="14699"/>
                  </a:lnTo>
                  <a:lnTo>
                    <a:pt x="2785" y="14623"/>
                  </a:lnTo>
                  <a:lnTo>
                    <a:pt x="2898" y="14529"/>
                  </a:lnTo>
                  <a:lnTo>
                    <a:pt x="2992" y="14435"/>
                  </a:lnTo>
                  <a:lnTo>
                    <a:pt x="3049" y="14303"/>
                  </a:lnTo>
                  <a:lnTo>
                    <a:pt x="7678" y="1563"/>
                  </a:lnTo>
                  <a:lnTo>
                    <a:pt x="7678" y="1563"/>
                  </a:lnTo>
                  <a:lnTo>
                    <a:pt x="7716" y="1412"/>
                  </a:lnTo>
                  <a:lnTo>
                    <a:pt x="7735" y="1281"/>
                  </a:lnTo>
                  <a:lnTo>
                    <a:pt x="7716" y="1149"/>
                  </a:lnTo>
                  <a:lnTo>
                    <a:pt x="7659" y="1017"/>
                  </a:lnTo>
                  <a:lnTo>
                    <a:pt x="7659" y="1017"/>
                  </a:lnTo>
                  <a:lnTo>
                    <a:pt x="7603" y="904"/>
                  </a:lnTo>
                  <a:lnTo>
                    <a:pt x="7509" y="810"/>
                  </a:lnTo>
                  <a:lnTo>
                    <a:pt x="7396" y="716"/>
                  </a:lnTo>
                  <a:lnTo>
                    <a:pt x="7264" y="660"/>
                  </a:lnTo>
                  <a:lnTo>
                    <a:pt x="5589" y="39"/>
                  </a:lnTo>
                  <a:lnTo>
                    <a:pt x="5589" y="39"/>
                  </a:lnTo>
                  <a:lnTo>
                    <a:pt x="5495" y="20"/>
                  </a:lnTo>
                  <a:lnTo>
                    <a:pt x="5382" y="1"/>
                  </a:lnTo>
                  <a:lnTo>
                    <a:pt x="5288" y="1"/>
                  </a:lnTo>
                  <a:lnTo>
                    <a:pt x="5194" y="20"/>
                  </a:lnTo>
                  <a:lnTo>
                    <a:pt x="5194" y="20"/>
                  </a:lnTo>
                  <a:lnTo>
                    <a:pt x="5043" y="76"/>
                  </a:lnTo>
                  <a:lnTo>
                    <a:pt x="4893" y="170"/>
                  </a:lnTo>
                  <a:lnTo>
                    <a:pt x="4780" y="302"/>
                  </a:lnTo>
                  <a:lnTo>
                    <a:pt x="4705" y="45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5" name="Google Shape;2595;p30"/>
            <p:cNvSpPr/>
            <p:nvPr/>
          </p:nvSpPr>
          <p:spPr>
            <a:xfrm>
              <a:off x="8881066" y="3379354"/>
              <a:ext cx="144409" cy="176711"/>
            </a:xfrm>
            <a:custGeom>
              <a:avLst/>
              <a:gdLst/>
              <a:ahLst/>
              <a:cxnLst/>
              <a:rect l="l" t="t" r="r" b="b"/>
              <a:pathLst>
                <a:path w="2862" h="3502" extrusionOk="0">
                  <a:moveTo>
                    <a:pt x="1168" y="1"/>
                  </a:moveTo>
                  <a:lnTo>
                    <a:pt x="1" y="2955"/>
                  </a:lnTo>
                  <a:lnTo>
                    <a:pt x="1826" y="3501"/>
                  </a:lnTo>
                  <a:lnTo>
                    <a:pt x="2861" y="660"/>
                  </a:lnTo>
                  <a:lnTo>
                    <a:pt x="1168"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6" name="Google Shape;2596;p30"/>
            <p:cNvSpPr/>
            <p:nvPr/>
          </p:nvSpPr>
          <p:spPr>
            <a:xfrm>
              <a:off x="8881066" y="3379354"/>
              <a:ext cx="144409" cy="176711"/>
            </a:xfrm>
            <a:custGeom>
              <a:avLst/>
              <a:gdLst/>
              <a:ahLst/>
              <a:cxnLst/>
              <a:rect l="l" t="t" r="r" b="b"/>
              <a:pathLst>
                <a:path w="2862" h="3502" fill="none" extrusionOk="0">
                  <a:moveTo>
                    <a:pt x="1168" y="1"/>
                  </a:moveTo>
                  <a:lnTo>
                    <a:pt x="1" y="2955"/>
                  </a:lnTo>
                  <a:lnTo>
                    <a:pt x="1826" y="3501"/>
                  </a:lnTo>
                  <a:lnTo>
                    <a:pt x="2861" y="660"/>
                  </a:lnTo>
                  <a:lnTo>
                    <a:pt x="116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7" name="Google Shape;2597;p30"/>
            <p:cNvSpPr/>
            <p:nvPr/>
          </p:nvSpPr>
          <p:spPr>
            <a:xfrm>
              <a:off x="8803208" y="1329205"/>
              <a:ext cx="343817" cy="583116"/>
            </a:xfrm>
            <a:custGeom>
              <a:avLst/>
              <a:gdLst/>
              <a:ahLst/>
              <a:cxnLst/>
              <a:rect l="l" t="t" r="r" b="b"/>
              <a:pathLst>
                <a:path w="6814" h="11556" extrusionOk="0">
                  <a:moveTo>
                    <a:pt x="2334" y="1"/>
                  </a:moveTo>
                  <a:lnTo>
                    <a:pt x="2203" y="19"/>
                  </a:lnTo>
                  <a:lnTo>
                    <a:pt x="2071" y="57"/>
                  </a:lnTo>
                  <a:lnTo>
                    <a:pt x="415" y="735"/>
                  </a:lnTo>
                  <a:lnTo>
                    <a:pt x="321" y="772"/>
                  </a:lnTo>
                  <a:lnTo>
                    <a:pt x="245" y="847"/>
                  </a:lnTo>
                  <a:lnTo>
                    <a:pt x="170" y="904"/>
                  </a:lnTo>
                  <a:lnTo>
                    <a:pt x="95" y="998"/>
                  </a:lnTo>
                  <a:lnTo>
                    <a:pt x="38" y="1130"/>
                  </a:lnTo>
                  <a:lnTo>
                    <a:pt x="1" y="1299"/>
                  </a:lnTo>
                  <a:lnTo>
                    <a:pt x="1" y="1468"/>
                  </a:lnTo>
                  <a:lnTo>
                    <a:pt x="38" y="1638"/>
                  </a:lnTo>
                  <a:lnTo>
                    <a:pt x="3821" y="11104"/>
                  </a:lnTo>
                  <a:lnTo>
                    <a:pt x="3896" y="11236"/>
                  </a:lnTo>
                  <a:lnTo>
                    <a:pt x="3990" y="11348"/>
                  </a:lnTo>
                  <a:lnTo>
                    <a:pt x="4085" y="11424"/>
                  </a:lnTo>
                  <a:lnTo>
                    <a:pt x="4216" y="11499"/>
                  </a:lnTo>
                  <a:lnTo>
                    <a:pt x="4348" y="11537"/>
                  </a:lnTo>
                  <a:lnTo>
                    <a:pt x="4480" y="11555"/>
                  </a:lnTo>
                  <a:lnTo>
                    <a:pt x="4611" y="11537"/>
                  </a:lnTo>
                  <a:lnTo>
                    <a:pt x="4743" y="11480"/>
                  </a:lnTo>
                  <a:lnTo>
                    <a:pt x="6399" y="10765"/>
                  </a:lnTo>
                  <a:lnTo>
                    <a:pt x="6512" y="10709"/>
                  </a:lnTo>
                  <a:lnTo>
                    <a:pt x="6606" y="10633"/>
                  </a:lnTo>
                  <a:lnTo>
                    <a:pt x="6700" y="10539"/>
                  </a:lnTo>
                  <a:lnTo>
                    <a:pt x="6757" y="10426"/>
                  </a:lnTo>
                  <a:lnTo>
                    <a:pt x="6794" y="10295"/>
                  </a:lnTo>
                  <a:lnTo>
                    <a:pt x="6813" y="10163"/>
                  </a:lnTo>
                  <a:lnTo>
                    <a:pt x="6813" y="10012"/>
                  </a:lnTo>
                  <a:lnTo>
                    <a:pt x="6776" y="9881"/>
                  </a:lnTo>
                  <a:lnTo>
                    <a:pt x="2974" y="433"/>
                  </a:lnTo>
                  <a:lnTo>
                    <a:pt x="2918" y="320"/>
                  </a:lnTo>
                  <a:lnTo>
                    <a:pt x="2824" y="208"/>
                  </a:lnTo>
                  <a:lnTo>
                    <a:pt x="2730" y="113"/>
                  </a:lnTo>
                  <a:lnTo>
                    <a:pt x="2598" y="57"/>
                  </a:lnTo>
                  <a:lnTo>
                    <a:pt x="2485" y="19"/>
                  </a:lnTo>
                  <a:lnTo>
                    <a:pt x="233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8" name="Google Shape;2598;p30"/>
            <p:cNvSpPr/>
            <p:nvPr/>
          </p:nvSpPr>
          <p:spPr>
            <a:xfrm>
              <a:off x="8803208" y="1329205"/>
              <a:ext cx="343817" cy="583116"/>
            </a:xfrm>
            <a:custGeom>
              <a:avLst/>
              <a:gdLst/>
              <a:ahLst/>
              <a:cxnLst/>
              <a:rect l="l" t="t" r="r" b="b"/>
              <a:pathLst>
                <a:path w="6814" h="11556" fill="none" extrusionOk="0">
                  <a:moveTo>
                    <a:pt x="38" y="1638"/>
                  </a:moveTo>
                  <a:lnTo>
                    <a:pt x="3821" y="11104"/>
                  </a:lnTo>
                  <a:lnTo>
                    <a:pt x="3821" y="11104"/>
                  </a:lnTo>
                  <a:lnTo>
                    <a:pt x="3896" y="11236"/>
                  </a:lnTo>
                  <a:lnTo>
                    <a:pt x="3990" y="11348"/>
                  </a:lnTo>
                  <a:lnTo>
                    <a:pt x="4085" y="11424"/>
                  </a:lnTo>
                  <a:lnTo>
                    <a:pt x="4216" y="11499"/>
                  </a:lnTo>
                  <a:lnTo>
                    <a:pt x="4216" y="11499"/>
                  </a:lnTo>
                  <a:lnTo>
                    <a:pt x="4348" y="11537"/>
                  </a:lnTo>
                  <a:lnTo>
                    <a:pt x="4480" y="11555"/>
                  </a:lnTo>
                  <a:lnTo>
                    <a:pt x="4611" y="11537"/>
                  </a:lnTo>
                  <a:lnTo>
                    <a:pt x="4743" y="11480"/>
                  </a:lnTo>
                  <a:lnTo>
                    <a:pt x="6399" y="10765"/>
                  </a:lnTo>
                  <a:lnTo>
                    <a:pt x="6399" y="10765"/>
                  </a:lnTo>
                  <a:lnTo>
                    <a:pt x="6512" y="10709"/>
                  </a:lnTo>
                  <a:lnTo>
                    <a:pt x="6606" y="10633"/>
                  </a:lnTo>
                  <a:lnTo>
                    <a:pt x="6700" y="10539"/>
                  </a:lnTo>
                  <a:lnTo>
                    <a:pt x="6757" y="10426"/>
                  </a:lnTo>
                  <a:lnTo>
                    <a:pt x="6757" y="10426"/>
                  </a:lnTo>
                  <a:lnTo>
                    <a:pt x="6794" y="10295"/>
                  </a:lnTo>
                  <a:lnTo>
                    <a:pt x="6813" y="10163"/>
                  </a:lnTo>
                  <a:lnTo>
                    <a:pt x="6813" y="10012"/>
                  </a:lnTo>
                  <a:lnTo>
                    <a:pt x="6776" y="9881"/>
                  </a:lnTo>
                  <a:lnTo>
                    <a:pt x="2974" y="433"/>
                  </a:lnTo>
                  <a:lnTo>
                    <a:pt x="2974" y="433"/>
                  </a:lnTo>
                  <a:lnTo>
                    <a:pt x="2918" y="320"/>
                  </a:lnTo>
                  <a:lnTo>
                    <a:pt x="2824" y="208"/>
                  </a:lnTo>
                  <a:lnTo>
                    <a:pt x="2730" y="113"/>
                  </a:lnTo>
                  <a:lnTo>
                    <a:pt x="2598" y="57"/>
                  </a:lnTo>
                  <a:lnTo>
                    <a:pt x="2598" y="57"/>
                  </a:lnTo>
                  <a:lnTo>
                    <a:pt x="2485" y="19"/>
                  </a:lnTo>
                  <a:lnTo>
                    <a:pt x="2334" y="1"/>
                  </a:lnTo>
                  <a:lnTo>
                    <a:pt x="2203" y="19"/>
                  </a:lnTo>
                  <a:lnTo>
                    <a:pt x="2071" y="57"/>
                  </a:lnTo>
                  <a:lnTo>
                    <a:pt x="415" y="735"/>
                  </a:lnTo>
                  <a:lnTo>
                    <a:pt x="415" y="735"/>
                  </a:lnTo>
                  <a:lnTo>
                    <a:pt x="321" y="772"/>
                  </a:lnTo>
                  <a:lnTo>
                    <a:pt x="245" y="847"/>
                  </a:lnTo>
                  <a:lnTo>
                    <a:pt x="170" y="904"/>
                  </a:lnTo>
                  <a:lnTo>
                    <a:pt x="95" y="998"/>
                  </a:lnTo>
                  <a:lnTo>
                    <a:pt x="95" y="998"/>
                  </a:lnTo>
                  <a:lnTo>
                    <a:pt x="38" y="1130"/>
                  </a:lnTo>
                  <a:lnTo>
                    <a:pt x="1" y="1299"/>
                  </a:lnTo>
                  <a:lnTo>
                    <a:pt x="1" y="1468"/>
                  </a:lnTo>
                  <a:lnTo>
                    <a:pt x="38" y="163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9" name="Google Shape;2599;p30"/>
            <p:cNvSpPr/>
            <p:nvPr/>
          </p:nvSpPr>
          <p:spPr>
            <a:xfrm>
              <a:off x="8991218" y="1762245"/>
              <a:ext cx="122561" cy="109246"/>
            </a:xfrm>
            <a:custGeom>
              <a:avLst/>
              <a:gdLst/>
              <a:ahLst/>
              <a:cxnLst/>
              <a:rect l="l" t="t" r="r" b="b"/>
              <a:pathLst>
                <a:path w="2429" h="2165" extrusionOk="0">
                  <a:moveTo>
                    <a:pt x="1902" y="0"/>
                  </a:moveTo>
                  <a:lnTo>
                    <a:pt x="1" y="1016"/>
                  </a:lnTo>
                  <a:lnTo>
                    <a:pt x="566" y="2164"/>
                  </a:lnTo>
                  <a:lnTo>
                    <a:pt x="2429" y="1129"/>
                  </a:lnTo>
                  <a:lnTo>
                    <a:pt x="1902"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0" name="Google Shape;2600;p30"/>
            <p:cNvSpPr/>
            <p:nvPr/>
          </p:nvSpPr>
          <p:spPr>
            <a:xfrm>
              <a:off x="8991218" y="1762245"/>
              <a:ext cx="122561" cy="109246"/>
            </a:xfrm>
            <a:custGeom>
              <a:avLst/>
              <a:gdLst/>
              <a:ahLst/>
              <a:cxnLst/>
              <a:rect l="l" t="t" r="r" b="b"/>
              <a:pathLst>
                <a:path w="2429" h="2165" fill="none" extrusionOk="0">
                  <a:moveTo>
                    <a:pt x="1902" y="0"/>
                  </a:moveTo>
                  <a:lnTo>
                    <a:pt x="1" y="1016"/>
                  </a:lnTo>
                  <a:lnTo>
                    <a:pt x="566" y="2164"/>
                  </a:lnTo>
                  <a:lnTo>
                    <a:pt x="2429" y="1129"/>
                  </a:lnTo>
                  <a:lnTo>
                    <a:pt x="190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1" name="Google Shape;2601;p30"/>
            <p:cNvSpPr/>
            <p:nvPr/>
          </p:nvSpPr>
          <p:spPr>
            <a:xfrm>
              <a:off x="8445255" y="3031843"/>
              <a:ext cx="320052" cy="584024"/>
            </a:xfrm>
            <a:custGeom>
              <a:avLst/>
              <a:gdLst/>
              <a:ahLst/>
              <a:cxnLst/>
              <a:rect l="l" t="t" r="r" b="b"/>
              <a:pathLst>
                <a:path w="6343" h="11574" extrusionOk="0">
                  <a:moveTo>
                    <a:pt x="3858" y="0"/>
                  </a:moveTo>
                  <a:lnTo>
                    <a:pt x="3764" y="19"/>
                  </a:lnTo>
                  <a:lnTo>
                    <a:pt x="3613" y="94"/>
                  </a:lnTo>
                  <a:lnTo>
                    <a:pt x="3482" y="188"/>
                  </a:lnTo>
                  <a:lnTo>
                    <a:pt x="3369" y="320"/>
                  </a:lnTo>
                  <a:lnTo>
                    <a:pt x="3293" y="471"/>
                  </a:lnTo>
                  <a:lnTo>
                    <a:pt x="38" y="10144"/>
                  </a:lnTo>
                  <a:lnTo>
                    <a:pt x="0" y="10275"/>
                  </a:lnTo>
                  <a:lnTo>
                    <a:pt x="0" y="10407"/>
                  </a:lnTo>
                  <a:lnTo>
                    <a:pt x="19" y="10558"/>
                  </a:lnTo>
                  <a:lnTo>
                    <a:pt x="75" y="10670"/>
                  </a:lnTo>
                  <a:lnTo>
                    <a:pt x="151" y="10783"/>
                  </a:lnTo>
                  <a:lnTo>
                    <a:pt x="245" y="10896"/>
                  </a:lnTo>
                  <a:lnTo>
                    <a:pt x="358" y="10972"/>
                  </a:lnTo>
                  <a:lnTo>
                    <a:pt x="489" y="11028"/>
                  </a:lnTo>
                  <a:lnTo>
                    <a:pt x="2202" y="11555"/>
                  </a:lnTo>
                  <a:lnTo>
                    <a:pt x="2334" y="11574"/>
                  </a:lnTo>
                  <a:lnTo>
                    <a:pt x="2465" y="11574"/>
                  </a:lnTo>
                  <a:lnTo>
                    <a:pt x="2578" y="11555"/>
                  </a:lnTo>
                  <a:lnTo>
                    <a:pt x="2691" y="11517"/>
                  </a:lnTo>
                  <a:lnTo>
                    <a:pt x="2823" y="11442"/>
                  </a:lnTo>
                  <a:lnTo>
                    <a:pt x="2917" y="11348"/>
                  </a:lnTo>
                  <a:lnTo>
                    <a:pt x="3011" y="11235"/>
                  </a:lnTo>
                  <a:lnTo>
                    <a:pt x="3068" y="11103"/>
                  </a:lnTo>
                  <a:lnTo>
                    <a:pt x="6304" y="1468"/>
                  </a:lnTo>
                  <a:lnTo>
                    <a:pt x="6342" y="1336"/>
                  </a:lnTo>
                  <a:lnTo>
                    <a:pt x="6342" y="1186"/>
                  </a:lnTo>
                  <a:lnTo>
                    <a:pt x="6323" y="1054"/>
                  </a:lnTo>
                  <a:lnTo>
                    <a:pt x="6267" y="941"/>
                  </a:lnTo>
                  <a:lnTo>
                    <a:pt x="6210" y="828"/>
                  </a:lnTo>
                  <a:lnTo>
                    <a:pt x="6116" y="715"/>
                  </a:lnTo>
                  <a:lnTo>
                    <a:pt x="6003" y="640"/>
                  </a:lnTo>
                  <a:lnTo>
                    <a:pt x="5872" y="583"/>
                  </a:lnTo>
                  <a:lnTo>
                    <a:pt x="4178" y="38"/>
                  </a:lnTo>
                  <a:lnTo>
                    <a:pt x="4065"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2" name="Google Shape;2602;p30"/>
            <p:cNvSpPr/>
            <p:nvPr/>
          </p:nvSpPr>
          <p:spPr>
            <a:xfrm>
              <a:off x="8445255" y="3031843"/>
              <a:ext cx="320052" cy="584024"/>
            </a:xfrm>
            <a:custGeom>
              <a:avLst/>
              <a:gdLst/>
              <a:ahLst/>
              <a:cxnLst/>
              <a:rect l="l" t="t" r="r" b="b"/>
              <a:pathLst>
                <a:path w="6343" h="11574" fill="none" extrusionOk="0">
                  <a:moveTo>
                    <a:pt x="3293" y="471"/>
                  </a:moveTo>
                  <a:lnTo>
                    <a:pt x="38" y="10144"/>
                  </a:lnTo>
                  <a:lnTo>
                    <a:pt x="38" y="10144"/>
                  </a:lnTo>
                  <a:lnTo>
                    <a:pt x="0" y="10275"/>
                  </a:lnTo>
                  <a:lnTo>
                    <a:pt x="0" y="10407"/>
                  </a:lnTo>
                  <a:lnTo>
                    <a:pt x="19" y="10558"/>
                  </a:lnTo>
                  <a:lnTo>
                    <a:pt x="75" y="10670"/>
                  </a:lnTo>
                  <a:lnTo>
                    <a:pt x="75" y="10670"/>
                  </a:lnTo>
                  <a:lnTo>
                    <a:pt x="151" y="10783"/>
                  </a:lnTo>
                  <a:lnTo>
                    <a:pt x="245" y="10896"/>
                  </a:lnTo>
                  <a:lnTo>
                    <a:pt x="358" y="10972"/>
                  </a:lnTo>
                  <a:lnTo>
                    <a:pt x="489" y="11028"/>
                  </a:lnTo>
                  <a:lnTo>
                    <a:pt x="2202" y="11555"/>
                  </a:lnTo>
                  <a:lnTo>
                    <a:pt x="2202" y="11555"/>
                  </a:lnTo>
                  <a:lnTo>
                    <a:pt x="2334" y="11574"/>
                  </a:lnTo>
                  <a:lnTo>
                    <a:pt x="2465" y="11574"/>
                  </a:lnTo>
                  <a:lnTo>
                    <a:pt x="2578" y="11555"/>
                  </a:lnTo>
                  <a:lnTo>
                    <a:pt x="2691" y="11517"/>
                  </a:lnTo>
                  <a:lnTo>
                    <a:pt x="2691" y="11517"/>
                  </a:lnTo>
                  <a:lnTo>
                    <a:pt x="2823" y="11442"/>
                  </a:lnTo>
                  <a:lnTo>
                    <a:pt x="2917" y="11348"/>
                  </a:lnTo>
                  <a:lnTo>
                    <a:pt x="3011" y="11235"/>
                  </a:lnTo>
                  <a:lnTo>
                    <a:pt x="3068" y="11103"/>
                  </a:lnTo>
                  <a:lnTo>
                    <a:pt x="6304" y="1468"/>
                  </a:lnTo>
                  <a:lnTo>
                    <a:pt x="6304" y="1468"/>
                  </a:lnTo>
                  <a:lnTo>
                    <a:pt x="6342" y="1336"/>
                  </a:lnTo>
                  <a:lnTo>
                    <a:pt x="6342" y="1186"/>
                  </a:lnTo>
                  <a:lnTo>
                    <a:pt x="6323" y="1054"/>
                  </a:lnTo>
                  <a:lnTo>
                    <a:pt x="6267" y="941"/>
                  </a:lnTo>
                  <a:lnTo>
                    <a:pt x="6267" y="941"/>
                  </a:lnTo>
                  <a:lnTo>
                    <a:pt x="6210" y="828"/>
                  </a:lnTo>
                  <a:lnTo>
                    <a:pt x="6116" y="715"/>
                  </a:lnTo>
                  <a:lnTo>
                    <a:pt x="6003" y="640"/>
                  </a:lnTo>
                  <a:lnTo>
                    <a:pt x="5872" y="583"/>
                  </a:lnTo>
                  <a:lnTo>
                    <a:pt x="4178" y="38"/>
                  </a:lnTo>
                  <a:lnTo>
                    <a:pt x="4178" y="38"/>
                  </a:lnTo>
                  <a:lnTo>
                    <a:pt x="4065" y="0"/>
                  </a:lnTo>
                  <a:lnTo>
                    <a:pt x="3971" y="0"/>
                  </a:lnTo>
                  <a:lnTo>
                    <a:pt x="3858" y="0"/>
                  </a:lnTo>
                  <a:lnTo>
                    <a:pt x="3764" y="19"/>
                  </a:lnTo>
                  <a:lnTo>
                    <a:pt x="3764" y="19"/>
                  </a:lnTo>
                  <a:lnTo>
                    <a:pt x="3613" y="94"/>
                  </a:lnTo>
                  <a:lnTo>
                    <a:pt x="3482" y="188"/>
                  </a:lnTo>
                  <a:lnTo>
                    <a:pt x="3369" y="320"/>
                  </a:lnTo>
                  <a:lnTo>
                    <a:pt x="3293" y="47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3" name="Google Shape;2603;p30"/>
            <p:cNvSpPr/>
            <p:nvPr/>
          </p:nvSpPr>
          <p:spPr>
            <a:xfrm>
              <a:off x="8476589" y="3481937"/>
              <a:ext cx="122511" cy="84571"/>
            </a:xfrm>
            <a:custGeom>
              <a:avLst/>
              <a:gdLst/>
              <a:ahLst/>
              <a:cxnLst/>
              <a:rect l="l" t="t" r="r" b="b"/>
              <a:pathLst>
                <a:path w="2428" h="1676" extrusionOk="0">
                  <a:moveTo>
                    <a:pt x="320" y="0"/>
                  </a:moveTo>
                  <a:lnTo>
                    <a:pt x="0" y="1224"/>
                  </a:lnTo>
                  <a:lnTo>
                    <a:pt x="2070" y="1675"/>
                  </a:lnTo>
                  <a:lnTo>
                    <a:pt x="2428" y="471"/>
                  </a:lnTo>
                  <a:lnTo>
                    <a:pt x="320"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4" name="Google Shape;2604;p30"/>
            <p:cNvSpPr/>
            <p:nvPr/>
          </p:nvSpPr>
          <p:spPr>
            <a:xfrm>
              <a:off x="8476589" y="3481937"/>
              <a:ext cx="122511" cy="84571"/>
            </a:xfrm>
            <a:custGeom>
              <a:avLst/>
              <a:gdLst/>
              <a:ahLst/>
              <a:cxnLst/>
              <a:rect l="l" t="t" r="r" b="b"/>
              <a:pathLst>
                <a:path w="2428" h="1676" fill="none" extrusionOk="0">
                  <a:moveTo>
                    <a:pt x="320" y="0"/>
                  </a:moveTo>
                  <a:lnTo>
                    <a:pt x="0" y="1224"/>
                  </a:lnTo>
                  <a:lnTo>
                    <a:pt x="2070" y="1675"/>
                  </a:lnTo>
                  <a:lnTo>
                    <a:pt x="2428" y="471"/>
                  </a:lnTo>
                  <a:lnTo>
                    <a:pt x="32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5" name="Google Shape;2605;p30"/>
            <p:cNvSpPr/>
            <p:nvPr/>
          </p:nvSpPr>
          <p:spPr>
            <a:xfrm>
              <a:off x="9400488" y="1478312"/>
              <a:ext cx="714125" cy="178578"/>
            </a:xfrm>
            <a:custGeom>
              <a:avLst/>
              <a:gdLst/>
              <a:ahLst/>
              <a:cxnLst/>
              <a:rect l="l" t="t" r="r" b="b"/>
              <a:pathLst>
                <a:path w="14153" h="3539" extrusionOk="0">
                  <a:moveTo>
                    <a:pt x="1582" y="0"/>
                  </a:moveTo>
                  <a:lnTo>
                    <a:pt x="1318" y="19"/>
                  </a:lnTo>
                  <a:lnTo>
                    <a:pt x="1074" y="75"/>
                  </a:lnTo>
                  <a:lnTo>
                    <a:pt x="829" y="170"/>
                  </a:lnTo>
                  <a:lnTo>
                    <a:pt x="622" y="301"/>
                  </a:lnTo>
                  <a:lnTo>
                    <a:pt x="471" y="414"/>
                  </a:lnTo>
                  <a:lnTo>
                    <a:pt x="340" y="565"/>
                  </a:lnTo>
                  <a:lnTo>
                    <a:pt x="227" y="734"/>
                  </a:lnTo>
                  <a:lnTo>
                    <a:pt x="133" y="903"/>
                  </a:lnTo>
                  <a:lnTo>
                    <a:pt x="57" y="1092"/>
                  </a:lnTo>
                  <a:lnTo>
                    <a:pt x="20" y="1280"/>
                  </a:lnTo>
                  <a:lnTo>
                    <a:pt x="1" y="1487"/>
                  </a:lnTo>
                  <a:lnTo>
                    <a:pt x="1" y="1713"/>
                  </a:lnTo>
                  <a:lnTo>
                    <a:pt x="39" y="1920"/>
                  </a:lnTo>
                  <a:lnTo>
                    <a:pt x="114" y="2127"/>
                  </a:lnTo>
                  <a:lnTo>
                    <a:pt x="208" y="2315"/>
                  </a:lnTo>
                  <a:lnTo>
                    <a:pt x="340" y="2503"/>
                  </a:lnTo>
                  <a:lnTo>
                    <a:pt x="434" y="2616"/>
                  </a:lnTo>
                  <a:lnTo>
                    <a:pt x="566" y="2729"/>
                  </a:lnTo>
                  <a:lnTo>
                    <a:pt x="697" y="2823"/>
                  </a:lnTo>
                  <a:lnTo>
                    <a:pt x="829" y="2898"/>
                  </a:lnTo>
                  <a:lnTo>
                    <a:pt x="980" y="2974"/>
                  </a:lnTo>
                  <a:lnTo>
                    <a:pt x="1149" y="3030"/>
                  </a:lnTo>
                  <a:lnTo>
                    <a:pt x="1299" y="3049"/>
                  </a:lnTo>
                  <a:lnTo>
                    <a:pt x="1469" y="3068"/>
                  </a:lnTo>
                  <a:lnTo>
                    <a:pt x="14078" y="3538"/>
                  </a:lnTo>
                  <a:lnTo>
                    <a:pt x="14078" y="3105"/>
                  </a:lnTo>
                  <a:lnTo>
                    <a:pt x="13795" y="3086"/>
                  </a:lnTo>
                  <a:lnTo>
                    <a:pt x="13852" y="1016"/>
                  </a:lnTo>
                  <a:lnTo>
                    <a:pt x="14134" y="1016"/>
                  </a:lnTo>
                  <a:lnTo>
                    <a:pt x="14153" y="377"/>
                  </a:lnTo>
                  <a:lnTo>
                    <a:pt x="158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6" name="Google Shape;2606;p30"/>
            <p:cNvSpPr/>
            <p:nvPr/>
          </p:nvSpPr>
          <p:spPr>
            <a:xfrm>
              <a:off x="9451805" y="1507729"/>
              <a:ext cx="647622" cy="126352"/>
            </a:xfrm>
            <a:custGeom>
              <a:avLst/>
              <a:gdLst/>
              <a:ahLst/>
              <a:cxnLst/>
              <a:rect l="l" t="t" r="r" b="b"/>
              <a:pathLst>
                <a:path w="12835" h="2504" extrusionOk="0">
                  <a:moveTo>
                    <a:pt x="791" y="1"/>
                  </a:moveTo>
                  <a:lnTo>
                    <a:pt x="640" y="38"/>
                  </a:lnTo>
                  <a:lnTo>
                    <a:pt x="508" y="95"/>
                  </a:lnTo>
                  <a:lnTo>
                    <a:pt x="377" y="170"/>
                  </a:lnTo>
                  <a:lnTo>
                    <a:pt x="282" y="264"/>
                  </a:lnTo>
                  <a:lnTo>
                    <a:pt x="207" y="339"/>
                  </a:lnTo>
                  <a:lnTo>
                    <a:pt x="132" y="433"/>
                  </a:lnTo>
                  <a:lnTo>
                    <a:pt x="75" y="546"/>
                  </a:lnTo>
                  <a:lnTo>
                    <a:pt x="38" y="659"/>
                  </a:lnTo>
                  <a:lnTo>
                    <a:pt x="0" y="791"/>
                  </a:lnTo>
                  <a:lnTo>
                    <a:pt x="0" y="904"/>
                  </a:lnTo>
                  <a:lnTo>
                    <a:pt x="0" y="1036"/>
                  </a:lnTo>
                  <a:lnTo>
                    <a:pt x="19" y="1167"/>
                  </a:lnTo>
                  <a:lnTo>
                    <a:pt x="75" y="1299"/>
                  </a:lnTo>
                  <a:lnTo>
                    <a:pt x="132" y="1412"/>
                  </a:lnTo>
                  <a:lnTo>
                    <a:pt x="207" y="1525"/>
                  </a:lnTo>
                  <a:lnTo>
                    <a:pt x="339" y="1657"/>
                  </a:lnTo>
                  <a:lnTo>
                    <a:pt x="508" y="1770"/>
                  </a:lnTo>
                  <a:lnTo>
                    <a:pt x="696" y="1845"/>
                  </a:lnTo>
                  <a:lnTo>
                    <a:pt x="791" y="1864"/>
                  </a:lnTo>
                  <a:lnTo>
                    <a:pt x="903" y="1864"/>
                  </a:lnTo>
                  <a:lnTo>
                    <a:pt x="12778" y="2503"/>
                  </a:lnTo>
                  <a:lnTo>
                    <a:pt x="12835" y="433"/>
                  </a:lnTo>
                  <a:lnTo>
                    <a:pt x="96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7" name="Google Shape;2607;p30"/>
            <p:cNvSpPr/>
            <p:nvPr/>
          </p:nvSpPr>
          <p:spPr>
            <a:xfrm>
              <a:off x="9357800" y="1318760"/>
              <a:ext cx="714075" cy="178578"/>
            </a:xfrm>
            <a:custGeom>
              <a:avLst/>
              <a:gdLst/>
              <a:ahLst/>
              <a:cxnLst/>
              <a:rect l="l" t="t" r="r" b="b"/>
              <a:pathLst>
                <a:path w="14152" h="3539" extrusionOk="0">
                  <a:moveTo>
                    <a:pt x="1581" y="1"/>
                  </a:moveTo>
                  <a:lnTo>
                    <a:pt x="1317" y="19"/>
                  </a:lnTo>
                  <a:lnTo>
                    <a:pt x="1073" y="76"/>
                  </a:lnTo>
                  <a:lnTo>
                    <a:pt x="828" y="170"/>
                  </a:lnTo>
                  <a:lnTo>
                    <a:pt x="621" y="302"/>
                  </a:lnTo>
                  <a:lnTo>
                    <a:pt x="471" y="415"/>
                  </a:lnTo>
                  <a:lnTo>
                    <a:pt x="339" y="565"/>
                  </a:lnTo>
                  <a:lnTo>
                    <a:pt x="226" y="734"/>
                  </a:lnTo>
                  <a:lnTo>
                    <a:pt x="132" y="904"/>
                  </a:lnTo>
                  <a:lnTo>
                    <a:pt x="57" y="1092"/>
                  </a:lnTo>
                  <a:lnTo>
                    <a:pt x="19" y="1280"/>
                  </a:lnTo>
                  <a:lnTo>
                    <a:pt x="0" y="1487"/>
                  </a:lnTo>
                  <a:lnTo>
                    <a:pt x="0" y="1713"/>
                  </a:lnTo>
                  <a:lnTo>
                    <a:pt x="38" y="1920"/>
                  </a:lnTo>
                  <a:lnTo>
                    <a:pt x="113" y="2127"/>
                  </a:lnTo>
                  <a:lnTo>
                    <a:pt x="207" y="2334"/>
                  </a:lnTo>
                  <a:lnTo>
                    <a:pt x="339" y="2503"/>
                  </a:lnTo>
                  <a:lnTo>
                    <a:pt x="433" y="2616"/>
                  </a:lnTo>
                  <a:lnTo>
                    <a:pt x="565" y="2729"/>
                  </a:lnTo>
                  <a:lnTo>
                    <a:pt x="696" y="2823"/>
                  </a:lnTo>
                  <a:lnTo>
                    <a:pt x="828" y="2899"/>
                  </a:lnTo>
                  <a:lnTo>
                    <a:pt x="979" y="2974"/>
                  </a:lnTo>
                  <a:lnTo>
                    <a:pt x="1129" y="3030"/>
                  </a:lnTo>
                  <a:lnTo>
                    <a:pt x="1299" y="3049"/>
                  </a:lnTo>
                  <a:lnTo>
                    <a:pt x="1468" y="3068"/>
                  </a:lnTo>
                  <a:lnTo>
                    <a:pt x="14077" y="3539"/>
                  </a:lnTo>
                  <a:lnTo>
                    <a:pt x="14077" y="3106"/>
                  </a:lnTo>
                  <a:lnTo>
                    <a:pt x="13776" y="3087"/>
                  </a:lnTo>
                  <a:lnTo>
                    <a:pt x="13832" y="1017"/>
                  </a:lnTo>
                  <a:lnTo>
                    <a:pt x="14133" y="1017"/>
                  </a:lnTo>
                  <a:lnTo>
                    <a:pt x="14152" y="377"/>
                  </a:lnTo>
                  <a:lnTo>
                    <a:pt x="158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8" name="Google Shape;2608;p30"/>
            <p:cNvSpPr/>
            <p:nvPr/>
          </p:nvSpPr>
          <p:spPr>
            <a:xfrm>
              <a:off x="9409066" y="1348178"/>
              <a:ext cx="646714" cy="126352"/>
            </a:xfrm>
            <a:custGeom>
              <a:avLst/>
              <a:gdLst/>
              <a:ahLst/>
              <a:cxnLst/>
              <a:rect l="l" t="t" r="r" b="b"/>
              <a:pathLst>
                <a:path w="12817" h="2504" extrusionOk="0">
                  <a:moveTo>
                    <a:pt x="791" y="1"/>
                  </a:moveTo>
                  <a:lnTo>
                    <a:pt x="640" y="39"/>
                  </a:lnTo>
                  <a:lnTo>
                    <a:pt x="508" y="95"/>
                  </a:lnTo>
                  <a:lnTo>
                    <a:pt x="377" y="170"/>
                  </a:lnTo>
                  <a:lnTo>
                    <a:pt x="283" y="264"/>
                  </a:lnTo>
                  <a:lnTo>
                    <a:pt x="207" y="340"/>
                  </a:lnTo>
                  <a:lnTo>
                    <a:pt x="132" y="434"/>
                  </a:lnTo>
                  <a:lnTo>
                    <a:pt x="76" y="547"/>
                  </a:lnTo>
                  <a:lnTo>
                    <a:pt x="38" y="660"/>
                  </a:lnTo>
                  <a:lnTo>
                    <a:pt x="0" y="791"/>
                  </a:lnTo>
                  <a:lnTo>
                    <a:pt x="0" y="904"/>
                  </a:lnTo>
                  <a:lnTo>
                    <a:pt x="0" y="1036"/>
                  </a:lnTo>
                  <a:lnTo>
                    <a:pt x="19" y="1168"/>
                  </a:lnTo>
                  <a:lnTo>
                    <a:pt x="76" y="1299"/>
                  </a:lnTo>
                  <a:lnTo>
                    <a:pt x="132" y="1412"/>
                  </a:lnTo>
                  <a:lnTo>
                    <a:pt x="207" y="1525"/>
                  </a:lnTo>
                  <a:lnTo>
                    <a:pt x="339" y="1657"/>
                  </a:lnTo>
                  <a:lnTo>
                    <a:pt x="508" y="1770"/>
                  </a:lnTo>
                  <a:lnTo>
                    <a:pt x="697" y="1845"/>
                  </a:lnTo>
                  <a:lnTo>
                    <a:pt x="791" y="1864"/>
                  </a:lnTo>
                  <a:lnTo>
                    <a:pt x="904" y="1864"/>
                  </a:lnTo>
                  <a:lnTo>
                    <a:pt x="12760" y="2504"/>
                  </a:lnTo>
                  <a:lnTo>
                    <a:pt x="12816" y="434"/>
                  </a:lnTo>
                  <a:lnTo>
                    <a:pt x="96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9" name="Google Shape;2609;p30"/>
            <p:cNvSpPr/>
            <p:nvPr/>
          </p:nvSpPr>
          <p:spPr>
            <a:xfrm>
              <a:off x="9459373" y="1164003"/>
              <a:ext cx="715084" cy="178578"/>
            </a:xfrm>
            <a:custGeom>
              <a:avLst/>
              <a:gdLst/>
              <a:ahLst/>
              <a:cxnLst/>
              <a:rect l="l" t="t" r="r" b="b"/>
              <a:pathLst>
                <a:path w="14172" h="3539" extrusionOk="0">
                  <a:moveTo>
                    <a:pt x="1582" y="0"/>
                  </a:moveTo>
                  <a:lnTo>
                    <a:pt x="1318" y="19"/>
                  </a:lnTo>
                  <a:lnTo>
                    <a:pt x="1073" y="75"/>
                  </a:lnTo>
                  <a:lnTo>
                    <a:pt x="848" y="169"/>
                  </a:lnTo>
                  <a:lnTo>
                    <a:pt x="641" y="301"/>
                  </a:lnTo>
                  <a:lnTo>
                    <a:pt x="471" y="433"/>
                  </a:lnTo>
                  <a:lnTo>
                    <a:pt x="339" y="565"/>
                  </a:lnTo>
                  <a:lnTo>
                    <a:pt x="227" y="734"/>
                  </a:lnTo>
                  <a:lnTo>
                    <a:pt x="132" y="903"/>
                  </a:lnTo>
                  <a:lnTo>
                    <a:pt x="57" y="1092"/>
                  </a:lnTo>
                  <a:lnTo>
                    <a:pt x="20" y="1299"/>
                  </a:lnTo>
                  <a:lnTo>
                    <a:pt x="1" y="1506"/>
                  </a:lnTo>
                  <a:lnTo>
                    <a:pt x="20" y="1713"/>
                  </a:lnTo>
                  <a:lnTo>
                    <a:pt x="57" y="1938"/>
                  </a:lnTo>
                  <a:lnTo>
                    <a:pt x="114" y="2145"/>
                  </a:lnTo>
                  <a:lnTo>
                    <a:pt x="227" y="2334"/>
                  </a:lnTo>
                  <a:lnTo>
                    <a:pt x="339" y="2503"/>
                  </a:lnTo>
                  <a:lnTo>
                    <a:pt x="452" y="2635"/>
                  </a:lnTo>
                  <a:lnTo>
                    <a:pt x="565" y="2729"/>
                  </a:lnTo>
                  <a:lnTo>
                    <a:pt x="697" y="2823"/>
                  </a:lnTo>
                  <a:lnTo>
                    <a:pt x="848" y="2917"/>
                  </a:lnTo>
                  <a:lnTo>
                    <a:pt x="998" y="2973"/>
                  </a:lnTo>
                  <a:lnTo>
                    <a:pt x="1149" y="3030"/>
                  </a:lnTo>
                  <a:lnTo>
                    <a:pt x="1318" y="3068"/>
                  </a:lnTo>
                  <a:lnTo>
                    <a:pt x="1487" y="3086"/>
                  </a:lnTo>
                  <a:lnTo>
                    <a:pt x="14077" y="3538"/>
                  </a:lnTo>
                  <a:lnTo>
                    <a:pt x="14096" y="3124"/>
                  </a:lnTo>
                  <a:lnTo>
                    <a:pt x="13795" y="3086"/>
                  </a:lnTo>
                  <a:lnTo>
                    <a:pt x="13851" y="1016"/>
                  </a:lnTo>
                  <a:lnTo>
                    <a:pt x="14153" y="1035"/>
                  </a:lnTo>
                  <a:lnTo>
                    <a:pt x="14171" y="376"/>
                  </a:lnTo>
                  <a:lnTo>
                    <a:pt x="158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0" name="Google Shape;2610;p30"/>
            <p:cNvSpPr/>
            <p:nvPr/>
          </p:nvSpPr>
          <p:spPr>
            <a:xfrm>
              <a:off x="9510639" y="1193420"/>
              <a:ext cx="647672" cy="126352"/>
            </a:xfrm>
            <a:custGeom>
              <a:avLst/>
              <a:gdLst/>
              <a:ahLst/>
              <a:cxnLst/>
              <a:rect l="l" t="t" r="r" b="b"/>
              <a:pathLst>
                <a:path w="12836" h="2504" extrusionOk="0">
                  <a:moveTo>
                    <a:pt x="961" y="0"/>
                  </a:moveTo>
                  <a:lnTo>
                    <a:pt x="810" y="19"/>
                  </a:lnTo>
                  <a:lnTo>
                    <a:pt x="660" y="57"/>
                  </a:lnTo>
                  <a:lnTo>
                    <a:pt x="509" y="113"/>
                  </a:lnTo>
                  <a:lnTo>
                    <a:pt x="396" y="189"/>
                  </a:lnTo>
                  <a:lnTo>
                    <a:pt x="302" y="264"/>
                  </a:lnTo>
                  <a:lnTo>
                    <a:pt x="208" y="358"/>
                  </a:lnTo>
                  <a:lnTo>
                    <a:pt x="151" y="452"/>
                  </a:lnTo>
                  <a:lnTo>
                    <a:pt x="95" y="565"/>
                  </a:lnTo>
                  <a:lnTo>
                    <a:pt x="39" y="678"/>
                  </a:lnTo>
                  <a:lnTo>
                    <a:pt x="20" y="791"/>
                  </a:lnTo>
                  <a:lnTo>
                    <a:pt x="1" y="923"/>
                  </a:lnTo>
                  <a:lnTo>
                    <a:pt x="1" y="1054"/>
                  </a:lnTo>
                  <a:lnTo>
                    <a:pt x="39" y="1186"/>
                  </a:lnTo>
                  <a:lnTo>
                    <a:pt x="76" y="1299"/>
                  </a:lnTo>
                  <a:lnTo>
                    <a:pt x="133" y="1431"/>
                  </a:lnTo>
                  <a:lnTo>
                    <a:pt x="208" y="1525"/>
                  </a:lnTo>
                  <a:lnTo>
                    <a:pt x="340" y="1675"/>
                  </a:lnTo>
                  <a:lnTo>
                    <a:pt x="509" y="1769"/>
                  </a:lnTo>
                  <a:lnTo>
                    <a:pt x="697" y="1845"/>
                  </a:lnTo>
                  <a:lnTo>
                    <a:pt x="810" y="1864"/>
                  </a:lnTo>
                  <a:lnTo>
                    <a:pt x="904" y="1882"/>
                  </a:lnTo>
                  <a:lnTo>
                    <a:pt x="12779" y="2503"/>
                  </a:lnTo>
                  <a:lnTo>
                    <a:pt x="12835" y="433"/>
                  </a:lnTo>
                  <a:lnTo>
                    <a:pt x="96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1" name="Google Shape;2611;p30"/>
            <p:cNvSpPr/>
            <p:nvPr/>
          </p:nvSpPr>
          <p:spPr>
            <a:xfrm>
              <a:off x="9759451" y="2057531"/>
              <a:ext cx="128263" cy="431181"/>
            </a:xfrm>
            <a:custGeom>
              <a:avLst/>
              <a:gdLst/>
              <a:ahLst/>
              <a:cxnLst/>
              <a:rect l="l" t="t" r="r" b="b"/>
              <a:pathLst>
                <a:path w="2542" h="8545" extrusionOk="0">
                  <a:moveTo>
                    <a:pt x="2221" y="1"/>
                  </a:moveTo>
                  <a:lnTo>
                    <a:pt x="2127" y="20"/>
                  </a:lnTo>
                  <a:lnTo>
                    <a:pt x="1901" y="151"/>
                  </a:lnTo>
                  <a:lnTo>
                    <a:pt x="1694" y="321"/>
                  </a:lnTo>
                  <a:lnTo>
                    <a:pt x="1487" y="490"/>
                  </a:lnTo>
                  <a:lnTo>
                    <a:pt x="1318" y="697"/>
                  </a:lnTo>
                  <a:lnTo>
                    <a:pt x="1148" y="904"/>
                  </a:lnTo>
                  <a:lnTo>
                    <a:pt x="979" y="1149"/>
                  </a:lnTo>
                  <a:lnTo>
                    <a:pt x="847" y="1393"/>
                  </a:lnTo>
                  <a:lnTo>
                    <a:pt x="716" y="1638"/>
                  </a:lnTo>
                  <a:lnTo>
                    <a:pt x="603" y="1901"/>
                  </a:lnTo>
                  <a:lnTo>
                    <a:pt x="490" y="2165"/>
                  </a:lnTo>
                  <a:lnTo>
                    <a:pt x="396" y="2447"/>
                  </a:lnTo>
                  <a:lnTo>
                    <a:pt x="320" y="2711"/>
                  </a:lnTo>
                  <a:lnTo>
                    <a:pt x="189" y="3238"/>
                  </a:lnTo>
                  <a:lnTo>
                    <a:pt x="95" y="3746"/>
                  </a:lnTo>
                  <a:lnTo>
                    <a:pt x="38" y="4348"/>
                  </a:lnTo>
                  <a:lnTo>
                    <a:pt x="1" y="4950"/>
                  </a:lnTo>
                  <a:lnTo>
                    <a:pt x="19" y="5571"/>
                  </a:lnTo>
                  <a:lnTo>
                    <a:pt x="57" y="6173"/>
                  </a:lnTo>
                  <a:lnTo>
                    <a:pt x="95" y="6475"/>
                  </a:lnTo>
                  <a:lnTo>
                    <a:pt x="151" y="6776"/>
                  </a:lnTo>
                  <a:lnTo>
                    <a:pt x="226" y="7077"/>
                  </a:lnTo>
                  <a:lnTo>
                    <a:pt x="302" y="7359"/>
                  </a:lnTo>
                  <a:lnTo>
                    <a:pt x="396" y="7660"/>
                  </a:lnTo>
                  <a:lnTo>
                    <a:pt x="490" y="7942"/>
                  </a:lnTo>
                  <a:lnTo>
                    <a:pt x="603" y="8225"/>
                  </a:lnTo>
                  <a:lnTo>
                    <a:pt x="734" y="8488"/>
                  </a:lnTo>
                  <a:lnTo>
                    <a:pt x="753" y="8526"/>
                  </a:lnTo>
                  <a:lnTo>
                    <a:pt x="791" y="8545"/>
                  </a:lnTo>
                  <a:lnTo>
                    <a:pt x="847" y="8545"/>
                  </a:lnTo>
                  <a:lnTo>
                    <a:pt x="904" y="8507"/>
                  </a:lnTo>
                  <a:lnTo>
                    <a:pt x="923" y="8488"/>
                  </a:lnTo>
                  <a:lnTo>
                    <a:pt x="923" y="8451"/>
                  </a:lnTo>
                  <a:lnTo>
                    <a:pt x="829" y="7359"/>
                  </a:lnTo>
                  <a:lnTo>
                    <a:pt x="734" y="6286"/>
                  </a:lnTo>
                  <a:lnTo>
                    <a:pt x="697" y="5741"/>
                  </a:lnTo>
                  <a:lnTo>
                    <a:pt x="697" y="5195"/>
                  </a:lnTo>
                  <a:lnTo>
                    <a:pt x="697" y="4649"/>
                  </a:lnTo>
                  <a:lnTo>
                    <a:pt x="753" y="4103"/>
                  </a:lnTo>
                  <a:lnTo>
                    <a:pt x="791" y="3821"/>
                  </a:lnTo>
                  <a:lnTo>
                    <a:pt x="829" y="3539"/>
                  </a:lnTo>
                  <a:lnTo>
                    <a:pt x="885" y="3256"/>
                  </a:lnTo>
                  <a:lnTo>
                    <a:pt x="960" y="2993"/>
                  </a:lnTo>
                  <a:lnTo>
                    <a:pt x="1036" y="2711"/>
                  </a:lnTo>
                  <a:lnTo>
                    <a:pt x="1148" y="2447"/>
                  </a:lnTo>
                  <a:lnTo>
                    <a:pt x="1261" y="2184"/>
                  </a:lnTo>
                  <a:lnTo>
                    <a:pt x="1393" y="1920"/>
                  </a:lnTo>
                  <a:lnTo>
                    <a:pt x="1506" y="1713"/>
                  </a:lnTo>
                  <a:lnTo>
                    <a:pt x="1638" y="1525"/>
                  </a:lnTo>
                  <a:lnTo>
                    <a:pt x="1939" y="1149"/>
                  </a:lnTo>
                  <a:lnTo>
                    <a:pt x="2240" y="791"/>
                  </a:lnTo>
                  <a:lnTo>
                    <a:pt x="2372" y="603"/>
                  </a:lnTo>
                  <a:lnTo>
                    <a:pt x="2503" y="396"/>
                  </a:lnTo>
                  <a:lnTo>
                    <a:pt x="2541" y="302"/>
                  </a:lnTo>
                  <a:lnTo>
                    <a:pt x="2541" y="227"/>
                  </a:lnTo>
                  <a:lnTo>
                    <a:pt x="2503" y="133"/>
                  </a:lnTo>
                  <a:lnTo>
                    <a:pt x="2466" y="76"/>
                  </a:lnTo>
                  <a:lnTo>
                    <a:pt x="2391" y="20"/>
                  </a:lnTo>
                  <a:lnTo>
                    <a:pt x="229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2" name="Google Shape;2612;p30"/>
            <p:cNvSpPr/>
            <p:nvPr/>
          </p:nvSpPr>
          <p:spPr>
            <a:xfrm>
              <a:off x="9758493" y="2057531"/>
              <a:ext cx="127304" cy="332430"/>
            </a:xfrm>
            <a:custGeom>
              <a:avLst/>
              <a:gdLst/>
              <a:ahLst/>
              <a:cxnLst/>
              <a:rect l="l" t="t" r="r" b="b"/>
              <a:pathLst>
                <a:path w="2523" h="6588" extrusionOk="0">
                  <a:moveTo>
                    <a:pt x="2203" y="1"/>
                  </a:moveTo>
                  <a:lnTo>
                    <a:pt x="2146" y="20"/>
                  </a:lnTo>
                  <a:lnTo>
                    <a:pt x="1920" y="151"/>
                  </a:lnTo>
                  <a:lnTo>
                    <a:pt x="1713" y="321"/>
                  </a:lnTo>
                  <a:lnTo>
                    <a:pt x="1506" y="490"/>
                  </a:lnTo>
                  <a:lnTo>
                    <a:pt x="1337" y="697"/>
                  </a:lnTo>
                  <a:lnTo>
                    <a:pt x="1167" y="904"/>
                  </a:lnTo>
                  <a:lnTo>
                    <a:pt x="998" y="1149"/>
                  </a:lnTo>
                  <a:lnTo>
                    <a:pt x="866" y="1393"/>
                  </a:lnTo>
                  <a:lnTo>
                    <a:pt x="735" y="1638"/>
                  </a:lnTo>
                  <a:lnTo>
                    <a:pt x="622" y="1901"/>
                  </a:lnTo>
                  <a:lnTo>
                    <a:pt x="509" y="2165"/>
                  </a:lnTo>
                  <a:lnTo>
                    <a:pt x="415" y="2447"/>
                  </a:lnTo>
                  <a:lnTo>
                    <a:pt x="339" y="2711"/>
                  </a:lnTo>
                  <a:lnTo>
                    <a:pt x="208" y="3238"/>
                  </a:lnTo>
                  <a:lnTo>
                    <a:pt x="114" y="3746"/>
                  </a:lnTo>
                  <a:lnTo>
                    <a:pt x="76" y="4103"/>
                  </a:lnTo>
                  <a:lnTo>
                    <a:pt x="38" y="4480"/>
                  </a:lnTo>
                  <a:lnTo>
                    <a:pt x="20" y="4837"/>
                  </a:lnTo>
                  <a:lnTo>
                    <a:pt x="20" y="5214"/>
                  </a:lnTo>
                  <a:lnTo>
                    <a:pt x="1" y="5534"/>
                  </a:lnTo>
                  <a:lnTo>
                    <a:pt x="1" y="5853"/>
                  </a:lnTo>
                  <a:lnTo>
                    <a:pt x="1" y="6173"/>
                  </a:lnTo>
                  <a:lnTo>
                    <a:pt x="38" y="6493"/>
                  </a:lnTo>
                  <a:lnTo>
                    <a:pt x="57" y="6531"/>
                  </a:lnTo>
                  <a:lnTo>
                    <a:pt x="76" y="6569"/>
                  </a:lnTo>
                  <a:lnTo>
                    <a:pt x="114" y="6587"/>
                  </a:lnTo>
                  <a:lnTo>
                    <a:pt x="189" y="6587"/>
                  </a:lnTo>
                  <a:lnTo>
                    <a:pt x="208" y="6569"/>
                  </a:lnTo>
                  <a:lnTo>
                    <a:pt x="245" y="6531"/>
                  </a:lnTo>
                  <a:lnTo>
                    <a:pt x="245" y="6493"/>
                  </a:lnTo>
                  <a:lnTo>
                    <a:pt x="283" y="5910"/>
                  </a:lnTo>
                  <a:lnTo>
                    <a:pt x="339" y="5327"/>
                  </a:lnTo>
                  <a:lnTo>
                    <a:pt x="396" y="4781"/>
                  </a:lnTo>
                  <a:lnTo>
                    <a:pt x="490" y="4216"/>
                  </a:lnTo>
                  <a:lnTo>
                    <a:pt x="584" y="3670"/>
                  </a:lnTo>
                  <a:lnTo>
                    <a:pt x="735" y="3125"/>
                  </a:lnTo>
                  <a:lnTo>
                    <a:pt x="904" y="2579"/>
                  </a:lnTo>
                  <a:lnTo>
                    <a:pt x="1111" y="2033"/>
                  </a:lnTo>
                  <a:lnTo>
                    <a:pt x="1111" y="1996"/>
                  </a:lnTo>
                  <a:lnTo>
                    <a:pt x="1092" y="1958"/>
                  </a:lnTo>
                  <a:lnTo>
                    <a:pt x="1055" y="1958"/>
                  </a:lnTo>
                  <a:lnTo>
                    <a:pt x="1017" y="1977"/>
                  </a:lnTo>
                  <a:lnTo>
                    <a:pt x="848" y="2334"/>
                  </a:lnTo>
                  <a:lnTo>
                    <a:pt x="678" y="2692"/>
                  </a:lnTo>
                  <a:lnTo>
                    <a:pt x="546" y="3049"/>
                  </a:lnTo>
                  <a:lnTo>
                    <a:pt x="415" y="3426"/>
                  </a:lnTo>
                  <a:lnTo>
                    <a:pt x="546" y="2899"/>
                  </a:lnTo>
                  <a:lnTo>
                    <a:pt x="716" y="2410"/>
                  </a:lnTo>
                  <a:lnTo>
                    <a:pt x="904" y="1920"/>
                  </a:lnTo>
                  <a:lnTo>
                    <a:pt x="1017" y="1694"/>
                  </a:lnTo>
                  <a:lnTo>
                    <a:pt x="1130" y="1450"/>
                  </a:lnTo>
                  <a:lnTo>
                    <a:pt x="1262" y="1243"/>
                  </a:lnTo>
                  <a:lnTo>
                    <a:pt x="1412" y="1017"/>
                  </a:lnTo>
                  <a:lnTo>
                    <a:pt x="1544" y="848"/>
                  </a:lnTo>
                  <a:lnTo>
                    <a:pt x="1676" y="716"/>
                  </a:lnTo>
                  <a:lnTo>
                    <a:pt x="1807" y="584"/>
                  </a:lnTo>
                  <a:lnTo>
                    <a:pt x="1939" y="490"/>
                  </a:lnTo>
                  <a:lnTo>
                    <a:pt x="2221" y="302"/>
                  </a:lnTo>
                  <a:lnTo>
                    <a:pt x="2522" y="133"/>
                  </a:lnTo>
                  <a:lnTo>
                    <a:pt x="2466" y="57"/>
                  </a:lnTo>
                  <a:lnTo>
                    <a:pt x="2372"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3" name="Google Shape;2613;p30"/>
            <p:cNvSpPr/>
            <p:nvPr/>
          </p:nvSpPr>
          <p:spPr>
            <a:xfrm>
              <a:off x="9720497" y="1889452"/>
              <a:ext cx="298254" cy="316283"/>
            </a:xfrm>
            <a:custGeom>
              <a:avLst/>
              <a:gdLst/>
              <a:ahLst/>
              <a:cxnLst/>
              <a:rect l="l" t="t" r="r" b="b"/>
              <a:pathLst>
                <a:path w="5911" h="6268" extrusionOk="0">
                  <a:moveTo>
                    <a:pt x="2429" y="1"/>
                  </a:move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1732" y="2673"/>
                  </a:lnTo>
                  <a:lnTo>
                    <a:pt x="1506" y="2654"/>
                  </a:lnTo>
                  <a:lnTo>
                    <a:pt x="1281" y="2654"/>
                  </a:lnTo>
                  <a:lnTo>
                    <a:pt x="1055" y="2692"/>
                  </a:lnTo>
                  <a:lnTo>
                    <a:pt x="848" y="2730"/>
                  </a:lnTo>
                  <a:lnTo>
                    <a:pt x="641" y="2824"/>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184" y="4875"/>
                  </a:lnTo>
                  <a:lnTo>
                    <a:pt x="2316" y="4762"/>
                  </a:lnTo>
                  <a:lnTo>
                    <a:pt x="2259" y="5101"/>
                  </a:lnTo>
                  <a:lnTo>
                    <a:pt x="2240" y="525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198" y="4630"/>
                  </a:lnTo>
                  <a:lnTo>
                    <a:pt x="4160" y="4461"/>
                  </a:lnTo>
                  <a:lnTo>
                    <a:pt x="4103" y="4292"/>
                  </a:lnTo>
                  <a:lnTo>
                    <a:pt x="4028" y="4141"/>
                  </a:lnTo>
                  <a:lnTo>
                    <a:pt x="3953" y="3990"/>
                  </a:lnTo>
                  <a:lnTo>
                    <a:pt x="3859" y="3859"/>
                  </a:lnTo>
                  <a:lnTo>
                    <a:pt x="3765" y="3727"/>
                  </a:lnTo>
                  <a:lnTo>
                    <a:pt x="3652" y="3595"/>
                  </a:lnTo>
                  <a:lnTo>
                    <a:pt x="3953" y="3783"/>
                  </a:lnTo>
                  <a:lnTo>
                    <a:pt x="4254" y="3953"/>
                  </a:lnTo>
                  <a:lnTo>
                    <a:pt x="4423" y="4028"/>
                  </a:lnTo>
                  <a:lnTo>
                    <a:pt x="4574" y="4085"/>
                  </a:lnTo>
                  <a:lnTo>
                    <a:pt x="4743" y="4141"/>
                  </a:lnTo>
                  <a:lnTo>
                    <a:pt x="4913"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539" y="1676"/>
                  </a:lnTo>
                  <a:lnTo>
                    <a:pt x="3595" y="1375"/>
                  </a:lnTo>
                  <a:lnTo>
                    <a:pt x="3614" y="1243"/>
                  </a:lnTo>
                  <a:lnTo>
                    <a:pt x="3614" y="1092"/>
                  </a:lnTo>
                  <a:lnTo>
                    <a:pt x="3595" y="942"/>
                  </a:lnTo>
                  <a:lnTo>
                    <a:pt x="3577" y="810"/>
                  </a:lnTo>
                  <a:lnTo>
                    <a:pt x="3501" y="622"/>
                  </a:lnTo>
                  <a:lnTo>
                    <a:pt x="3388" y="434"/>
                  </a:lnTo>
                  <a:lnTo>
                    <a:pt x="3257" y="283"/>
                  </a:lnTo>
                  <a:lnTo>
                    <a:pt x="3106" y="170"/>
                  </a:lnTo>
                  <a:lnTo>
                    <a:pt x="2937" y="76"/>
                  </a:lnTo>
                  <a:lnTo>
                    <a:pt x="2749" y="20"/>
                  </a:lnTo>
                  <a:lnTo>
                    <a:pt x="254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4" name="Google Shape;2614;p30"/>
            <p:cNvSpPr/>
            <p:nvPr/>
          </p:nvSpPr>
          <p:spPr>
            <a:xfrm>
              <a:off x="9720497" y="1889452"/>
              <a:ext cx="298254" cy="316283"/>
            </a:xfrm>
            <a:custGeom>
              <a:avLst/>
              <a:gdLst/>
              <a:ahLst/>
              <a:cxnLst/>
              <a:rect l="l" t="t" r="r" b="b"/>
              <a:pathLst>
                <a:path w="5911" h="6268" fill="none" extrusionOk="0">
                  <a:moveTo>
                    <a:pt x="5891" y="2955"/>
                  </a:move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445" y="1958"/>
                  </a:lnTo>
                  <a:lnTo>
                    <a:pt x="3539" y="1676"/>
                  </a:lnTo>
                  <a:lnTo>
                    <a:pt x="3595" y="1375"/>
                  </a:lnTo>
                  <a:lnTo>
                    <a:pt x="3614" y="1243"/>
                  </a:lnTo>
                  <a:lnTo>
                    <a:pt x="3614" y="1092"/>
                  </a:lnTo>
                  <a:lnTo>
                    <a:pt x="3595" y="942"/>
                  </a:lnTo>
                  <a:lnTo>
                    <a:pt x="3577" y="810"/>
                  </a:lnTo>
                  <a:lnTo>
                    <a:pt x="3577" y="810"/>
                  </a:lnTo>
                  <a:lnTo>
                    <a:pt x="3501" y="622"/>
                  </a:lnTo>
                  <a:lnTo>
                    <a:pt x="3388" y="434"/>
                  </a:lnTo>
                  <a:lnTo>
                    <a:pt x="3257" y="283"/>
                  </a:lnTo>
                  <a:lnTo>
                    <a:pt x="3106" y="170"/>
                  </a:lnTo>
                  <a:lnTo>
                    <a:pt x="2937" y="76"/>
                  </a:lnTo>
                  <a:lnTo>
                    <a:pt x="2749" y="20"/>
                  </a:lnTo>
                  <a:lnTo>
                    <a:pt x="2541" y="1"/>
                  </a:lnTo>
                  <a:lnTo>
                    <a:pt x="2429" y="1"/>
                  </a:lnTo>
                  <a:lnTo>
                    <a:pt x="2334" y="20"/>
                  </a:ln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2203" y="2748"/>
                  </a:lnTo>
                  <a:lnTo>
                    <a:pt x="1732" y="2673"/>
                  </a:lnTo>
                  <a:lnTo>
                    <a:pt x="1506" y="2654"/>
                  </a:lnTo>
                  <a:lnTo>
                    <a:pt x="1281" y="2654"/>
                  </a:lnTo>
                  <a:lnTo>
                    <a:pt x="1055" y="2692"/>
                  </a:lnTo>
                  <a:lnTo>
                    <a:pt x="848" y="2730"/>
                  </a:lnTo>
                  <a:lnTo>
                    <a:pt x="641" y="2824"/>
                  </a:lnTo>
                  <a:lnTo>
                    <a:pt x="434" y="2937"/>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052" y="4969"/>
                  </a:lnTo>
                  <a:lnTo>
                    <a:pt x="2184" y="4875"/>
                  </a:lnTo>
                  <a:lnTo>
                    <a:pt x="2316" y="4762"/>
                  </a:lnTo>
                  <a:lnTo>
                    <a:pt x="2316" y="4762"/>
                  </a:lnTo>
                  <a:lnTo>
                    <a:pt x="2259" y="5101"/>
                  </a:lnTo>
                  <a:lnTo>
                    <a:pt x="2240" y="5251"/>
                  </a:lnTo>
                  <a:lnTo>
                    <a:pt x="2240" y="542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235" y="4818"/>
                  </a:lnTo>
                  <a:lnTo>
                    <a:pt x="4198" y="4630"/>
                  </a:lnTo>
                  <a:lnTo>
                    <a:pt x="4160" y="4461"/>
                  </a:lnTo>
                  <a:lnTo>
                    <a:pt x="4103" y="4292"/>
                  </a:lnTo>
                  <a:lnTo>
                    <a:pt x="4028" y="4141"/>
                  </a:lnTo>
                  <a:lnTo>
                    <a:pt x="3953" y="3990"/>
                  </a:lnTo>
                  <a:lnTo>
                    <a:pt x="3859" y="3859"/>
                  </a:lnTo>
                  <a:lnTo>
                    <a:pt x="3765" y="3727"/>
                  </a:lnTo>
                  <a:lnTo>
                    <a:pt x="3652" y="3595"/>
                  </a:lnTo>
                  <a:lnTo>
                    <a:pt x="3652" y="3595"/>
                  </a:lnTo>
                  <a:lnTo>
                    <a:pt x="3953" y="3783"/>
                  </a:lnTo>
                  <a:lnTo>
                    <a:pt x="4254" y="3953"/>
                  </a:lnTo>
                  <a:lnTo>
                    <a:pt x="4423" y="4028"/>
                  </a:lnTo>
                  <a:lnTo>
                    <a:pt x="4574" y="4085"/>
                  </a:lnTo>
                  <a:lnTo>
                    <a:pt x="4743" y="4141"/>
                  </a:lnTo>
                  <a:lnTo>
                    <a:pt x="4913" y="4160"/>
                  </a:lnTo>
                  <a:lnTo>
                    <a:pt x="4913" y="4160"/>
                  </a:lnTo>
                  <a:lnTo>
                    <a:pt x="5044"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5" name="Google Shape;2615;p30"/>
            <p:cNvSpPr/>
            <p:nvPr/>
          </p:nvSpPr>
          <p:spPr>
            <a:xfrm>
              <a:off x="9811676" y="2016709"/>
              <a:ext cx="99754" cy="100718"/>
            </a:xfrm>
            <a:custGeom>
              <a:avLst/>
              <a:gdLst/>
              <a:ahLst/>
              <a:cxnLst/>
              <a:rect l="l" t="t" r="r" b="b"/>
              <a:pathLst>
                <a:path w="1977" h="1996" extrusionOk="0">
                  <a:moveTo>
                    <a:pt x="1205" y="1"/>
                  </a:moveTo>
                  <a:lnTo>
                    <a:pt x="1054" y="19"/>
                  </a:lnTo>
                  <a:lnTo>
                    <a:pt x="885" y="57"/>
                  </a:lnTo>
                  <a:lnTo>
                    <a:pt x="810" y="38"/>
                  </a:lnTo>
                  <a:lnTo>
                    <a:pt x="659" y="38"/>
                  </a:lnTo>
                  <a:lnTo>
                    <a:pt x="565" y="57"/>
                  </a:lnTo>
                  <a:lnTo>
                    <a:pt x="415" y="132"/>
                  </a:lnTo>
                  <a:lnTo>
                    <a:pt x="283" y="226"/>
                  </a:lnTo>
                  <a:lnTo>
                    <a:pt x="170" y="358"/>
                  </a:lnTo>
                  <a:lnTo>
                    <a:pt x="95" y="490"/>
                  </a:lnTo>
                  <a:lnTo>
                    <a:pt x="38" y="640"/>
                  </a:lnTo>
                  <a:lnTo>
                    <a:pt x="19" y="791"/>
                  </a:lnTo>
                  <a:lnTo>
                    <a:pt x="1" y="960"/>
                  </a:lnTo>
                  <a:lnTo>
                    <a:pt x="19" y="1130"/>
                  </a:lnTo>
                  <a:lnTo>
                    <a:pt x="57" y="1280"/>
                  </a:lnTo>
                  <a:lnTo>
                    <a:pt x="113" y="1431"/>
                  </a:lnTo>
                  <a:lnTo>
                    <a:pt x="189" y="1581"/>
                  </a:lnTo>
                  <a:lnTo>
                    <a:pt x="302" y="1713"/>
                  </a:lnTo>
                  <a:lnTo>
                    <a:pt x="415" y="1807"/>
                  </a:lnTo>
                  <a:lnTo>
                    <a:pt x="527" y="1901"/>
                  </a:lnTo>
                  <a:lnTo>
                    <a:pt x="678" y="1958"/>
                  </a:lnTo>
                  <a:lnTo>
                    <a:pt x="810" y="1977"/>
                  </a:lnTo>
                  <a:lnTo>
                    <a:pt x="960" y="1995"/>
                  </a:lnTo>
                  <a:lnTo>
                    <a:pt x="1111" y="1977"/>
                  </a:lnTo>
                  <a:lnTo>
                    <a:pt x="1243" y="1958"/>
                  </a:lnTo>
                  <a:lnTo>
                    <a:pt x="1374" y="1901"/>
                  </a:lnTo>
                  <a:lnTo>
                    <a:pt x="1506" y="1826"/>
                  </a:lnTo>
                  <a:lnTo>
                    <a:pt x="1638" y="1732"/>
                  </a:lnTo>
                  <a:lnTo>
                    <a:pt x="1732" y="1619"/>
                  </a:lnTo>
                  <a:lnTo>
                    <a:pt x="1826" y="1506"/>
                  </a:lnTo>
                  <a:lnTo>
                    <a:pt x="1901" y="1356"/>
                  </a:lnTo>
                  <a:lnTo>
                    <a:pt x="1939" y="1186"/>
                  </a:lnTo>
                  <a:lnTo>
                    <a:pt x="1977" y="1036"/>
                  </a:lnTo>
                  <a:lnTo>
                    <a:pt x="1977" y="885"/>
                  </a:lnTo>
                  <a:lnTo>
                    <a:pt x="1958" y="716"/>
                  </a:lnTo>
                  <a:lnTo>
                    <a:pt x="1920" y="565"/>
                  </a:lnTo>
                  <a:lnTo>
                    <a:pt x="1845" y="433"/>
                  </a:lnTo>
                  <a:lnTo>
                    <a:pt x="1770" y="302"/>
                  </a:lnTo>
                  <a:lnTo>
                    <a:pt x="1657" y="189"/>
                  </a:lnTo>
                  <a:lnTo>
                    <a:pt x="1525" y="95"/>
                  </a:lnTo>
                  <a:lnTo>
                    <a:pt x="1374" y="38"/>
                  </a:lnTo>
                  <a:lnTo>
                    <a:pt x="1205"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6" name="Google Shape;2616;p30"/>
            <p:cNvSpPr/>
            <p:nvPr/>
          </p:nvSpPr>
          <p:spPr>
            <a:xfrm>
              <a:off x="9780341" y="2233229"/>
              <a:ext cx="179528" cy="79828"/>
            </a:xfrm>
            <a:custGeom>
              <a:avLst/>
              <a:gdLst/>
              <a:ahLst/>
              <a:cxnLst/>
              <a:rect l="l" t="t" r="r" b="b"/>
              <a:pathLst>
                <a:path w="3558" h="1582" extrusionOk="0">
                  <a:moveTo>
                    <a:pt x="2165" y="0"/>
                  </a:moveTo>
                  <a:lnTo>
                    <a:pt x="1807" y="19"/>
                  </a:lnTo>
                  <a:lnTo>
                    <a:pt x="1468" y="76"/>
                  </a:lnTo>
                  <a:lnTo>
                    <a:pt x="1186" y="170"/>
                  </a:lnTo>
                  <a:lnTo>
                    <a:pt x="923" y="264"/>
                  </a:lnTo>
                  <a:lnTo>
                    <a:pt x="697" y="377"/>
                  </a:lnTo>
                  <a:lnTo>
                    <a:pt x="527" y="508"/>
                  </a:lnTo>
                  <a:lnTo>
                    <a:pt x="377" y="640"/>
                  </a:lnTo>
                  <a:lnTo>
                    <a:pt x="245" y="772"/>
                  </a:lnTo>
                  <a:lnTo>
                    <a:pt x="151" y="885"/>
                  </a:lnTo>
                  <a:lnTo>
                    <a:pt x="19" y="1054"/>
                  </a:lnTo>
                  <a:lnTo>
                    <a:pt x="1" y="1129"/>
                  </a:lnTo>
                  <a:lnTo>
                    <a:pt x="189" y="1242"/>
                  </a:lnTo>
                  <a:lnTo>
                    <a:pt x="377" y="1355"/>
                  </a:lnTo>
                  <a:lnTo>
                    <a:pt x="565" y="1431"/>
                  </a:lnTo>
                  <a:lnTo>
                    <a:pt x="753" y="1506"/>
                  </a:lnTo>
                  <a:lnTo>
                    <a:pt x="923" y="1543"/>
                  </a:lnTo>
                  <a:lnTo>
                    <a:pt x="1092" y="1562"/>
                  </a:lnTo>
                  <a:lnTo>
                    <a:pt x="1261" y="1581"/>
                  </a:lnTo>
                  <a:lnTo>
                    <a:pt x="1431" y="1581"/>
                  </a:lnTo>
                  <a:lnTo>
                    <a:pt x="1581" y="1562"/>
                  </a:lnTo>
                  <a:lnTo>
                    <a:pt x="1751" y="1543"/>
                  </a:lnTo>
                  <a:lnTo>
                    <a:pt x="1901" y="1506"/>
                  </a:lnTo>
                  <a:lnTo>
                    <a:pt x="2033" y="1449"/>
                  </a:lnTo>
                  <a:lnTo>
                    <a:pt x="2315" y="1336"/>
                  </a:lnTo>
                  <a:lnTo>
                    <a:pt x="2560" y="1186"/>
                  </a:lnTo>
                  <a:lnTo>
                    <a:pt x="2786" y="1017"/>
                  </a:lnTo>
                  <a:lnTo>
                    <a:pt x="2974" y="847"/>
                  </a:lnTo>
                  <a:lnTo>
                    <a:pt x="3162" y="678"/>
                  </a:lnTo>
                  <a:lnTo>
                    <a:pt x="3294" y="527"/>
                  </a:lnTo>
                  <a:lnTo>
                    <a:pt x="3501" y="264"/>
                  </a:lnTo>
                  <a:lnTo>
                    <a:pt x="3557" y="170"/>
                  </a:lnTo>
                  <a:lnTo>
                    <a:pt x="3049" y="57"/>
                  </a:lnTo>
                  <a:lnTo>
                    <a:pt x="259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7" name="Google Shape;2617;p30"/>
            <p:cNvSpPr/>
            <p:nvPr/>
          </p:nvSpPr>
          <p:spPr>
            <a:xfrm>
              <a:off x="9785084" y="2251243"/>
              <a:ext cx="158638" cy="61813"/>
            </a:xfrm>
            <a:custGeom>
              <a:avLst/>
              <a:gdLst/>
              <a:ahLst/>
              <a:cxnLst/>
              <a:rect l="l" t="t" r="r" b="b"/>
              <a:pathLst>
                <a:path w="3144" h="1225" extrusionOk="0">
                  <a:moveTo>
                    <a:pt x="2560" y="1"/>
                  </a:moveTo>
                  <a:lnTo>
                    <a:pt x="2428" y="20"/>
                  </a:lnTo>
                  <a:lnTo>
                    <a:pt x="2297" y="38"/>
                  </a:lnTo>
                  <a:lnTo>
                    <a:pt x="2165" y="76"/>
                  </a:lnTo>
                  <a:lnTo>
                    <a:pt x="1920" y="170"/>
                  </a:lnTo>
                  <a:lnTo>
                    <a:pt x="1676" y="302"/>
                  </a:lnTo>
                  <a:lnTo>
                    <a:pt x="1186" y="528"/>
                  </a:lnTo>
                  <a:lnTo>
                    <a:pt x="1393" y="358"/>
                  </a:lnTo>
                  <a:lnTo>
                    <a:pt x="1600" y="189"/>
                  </a:lnTo>
                  <a:lnTo>
                    <a:pt x="1619" y="170"/>
                  </a:lnTo>
                  <a:lnTo>
                    <a:pt x="1619" y="133"/>
                  </a:lnTo>
                  <a:lnTo>
                    <a:pt x="1581" y="95"/>
                  </a:lnTo>
                  <a:lnTo>
                    <a:pt x="1544" y="114"/>
                  </a:lnTo>
                  <a:lnTo>
                    <a:pt x="1205" y="321"/>
                  </a:lnTo>
                  <a:lnTo>
                    <a:pt x="866" y="547"/>
                  </a:lnTo>
                  <a:lnTo>
                    <a:pt x="678" y="641"/>
                  </a:lnTo>
                  <a:lnTo>
                    <a:pt x="509" y="716"/>
                  </a:lnTo>
                  <a:lnTo>
                    <a:pt x="302" y="772"/>
                  </a:lnTo>
                  <a:lnTo>
                    <a:pt x="114" y="810"/>
                  </a:lnTo>
                  <a:lnTo>
                    <a:pt x="57" y="829"/>
                  </a:lnTo>
                  <a:lnTo>
                    <a:pt x="19" y="848"/>
                  </a:lnTo>
                  <a:lnTo>
                    <a:pt x="1" y="885"/>
                  </a:lnTo>
                  <a:lnTo>
                    <a:pt x="1" y="942"/>
                  </a:lnTo>
                  <a:lnTo>
                    <a:pt x="1" y="979"/>
                  </a:lnTo>
                  <a:lnTo>
                    <a:pt x="19" y="1017"/>
                  </a:lnTo>
                  <a:lnTo>
                    <a:pt x="57" y="1036"/>
                  </a:lnTo>
                  <a:lnTo>
                    <a:pt x="114" y="1055"/>
                  </a:lnTo>
                  <a:lnTo>
                    <a:pt x="283" y="1036"/>
                  </a:lnTo>
                  <a:lnTo>
                    <a:pt x="339" y="1055"/>
                  </a:lnTo>
                  <a:lnTo>
                    <a:pt x="452" y="1074"/>
                  </a:lnTo>
                  <a:lnTo>
                    <a:pt x="678" y="1149"/>
                  </a:lnTo>
                  <a:lnTo>
                    <a:pt x="904" y="1186"/>
                  </a:lnTo>
                  <a:lnTo>
                    <a:pt x="1111" y="1224"/>
                  </a:lnTo>
                  <a:lnTo>
                    <a:pt x="1318" y="1224"/>
                  </a:lnTo>
                  <a:lnTo>
                    <a:pt x="1525" y="1205"/>
                  </a:lnTo>
                  <a:lnTo>
                    <a:pt x="1713" y="1168"/>
                  </a:lnTo>
                  <a:lnTo>
                    <a:pt x="1901" y="1111"/>
                  </a:lnTo>
                  <a:lnTo>
                    <a:pt x="2090" y="1036"/>
                  </a:lnTo>
                  <a:lnTo>
                    <a:pt x="2259" y="961"/>
                  </a:lnTo>
                  <a:lnTo>
                    <a:pt x="2409" y="867"/>
                  </a:lnTo>
                  <a:lnTo>
                    <a:pt x="2692" y="660"/>
                  </a:lnTo>
                  <a:lnTo>
                    <a:pt x="2936" y="434"/>
                  </a:lnTo>
                  <a:lnTo>
                    <a:pt x="3143" y="227"/>
                  </a:lnTo>
                  <a:lnTo>
                    <a:pt x="3143" y="227"/>
                  </a:lnTo>
                  <a:lnTo>
                    <a:pt x="2861" y="245"/>
                  </a:lnTo>
                  <a:lnTo>
                    <a:pt x="2579" y="283"/>
                  </a:lnTo>
                  <a:lnTo>
                    <a:pt x="2297" y="321"/>
                  </a:lnTo>
                  <a:lnTo>
                    <a:pt x="2033" y="415"/>
                  </a:lnTo>
                  <a:lnTo>
                    <a:pt x="2014" y="415"/>
                  </a:lnTo>
                  <a:lnTo>
                    <a:pt x="2353" y="245"/>
                  </a:lnTo>
                  <a:lnTo>
                    <a:pt x="2522" y="170"/>
                  </a:lnTo>
                  <a:lnTo>
                    <a:pt x="2711" y="95"/>
                  </a:lnTo>
                  <a:lnTo>
                    <a:pt x="2729" y="76"/>
                  </a:lnTo>
                  <a:lnTo>
                    <a:pt x="2748" y="38"/>
                  </a:lnTo>
                  <a:lnTo>
                    <a:pt x="2729" y="20"/>
                  </a:lnTo>
                  <a:lnTo>
                    <a:pt x="2692"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8" name="Google Shape;2618;p30"/>
            <p:cNvSpPr/>
            <p:nvPr/>
          </p:nvSpPr>
          <p:spPr>
            <a:xfrm>
              <a:off x="9541974" y="2208504"/>
              <a:ext cx="487218" cy="663852"/>
            </a:xfrm>
            <a:custGeom>
              <a:avLst/>
              <a:gdLst/>
              <a:ahLst/>
              <a:cxnLst/>
              <a:rect l="l" t="t" r="r" b="b"/>
              <a:pathLst>
                <a:path w="9656" h="13156" extrusionOk="0">
                  <a:moveTo>
                    <a:pt x="3050" y="1"/>
                  </a:move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4085" y="13156"/>
                  </a:lnTo>
                  <a:lnTo>
                    <a:pt x="4969" y="13137"/>
                  </a:lnTo>
                  <a:lnTo>
                    <a:pt x="5760" y="13118"/>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lnTo>
                    <a:pt x="6362" y="4386"/>
                  </a:lnTo>
                  <a:lnTo>
                    <a:pt x="6305" y="4141"/>
                  </a:lnTo>
                  <a:lnTo>
                    <a:pt x="6287" y="3859"/>
                  </a:lnTo>
                  <a:lnTo>
                    <a:pt x="6268" y="3558"/>
                  </a:lnTo>
                  <a:lnTo>
                    <a:pt x="6268" y="3238"/>
                  </a:lnTo>
                  <a:lnTo>
                    <a:pt x="6268" y="2918"/>
                  </a:lnTo>
                  <a:lnTo>
                    <a:pt x="6305" y="2259"/>
                  </a:lnTo>
                  <a:lnTo>
                    <a:pt x="305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9" name="Google Shape;2619;p30"/>
            <p:cNvSpPr/>
            <p:nvPr/>
          </p:nvSpPr>
          <p:spPr>
            <a:xfrm>
              <a:off x="9541974" y="2208504"/>
              <a:ext cx="487218" cy="663852"/>
            </a:xfrm>
            <a:custGeom>
              <a:avLst/>
              <a:gdLst/>
              <a:ahLst/>
              <a:cxnLst/>
              <a:rect l="l" t="t" r="r" b="b"/>
              <a:pathLst>
                <a:path w="9656" h="13156" fill="none" extrusionOk="0">
                  <a:moveTo>
                    <a:pt x="6418" y="4612"/>
                  </a:moveTo>
                  <a:lnTo>
                    <a:pt x="6418" y="4612"/>
                  </a:lnTo>
                  <a:lnTo>
                    <a:pt x="6362" y="4386"/>
                  </a:lnTo>
                  <a:lnTo>
                    <a:pt x="6305" y="4141"/>
                  </a:lnTo>
                  <a:lnTo>
                    <a:pt x="6287" y="3859"/>
                  </a:lnTo>
                  <a:lnTo>
                    <a:pt x="6268" y="3558"/>
                  </a:lnTo>
                  <a:lnTo>
                    <a:pt x="6268" y="3238"/>
                  </a:lnTo>
                  <a:lnTo>
                    <a:pt x="6268" y="2918"/>
                  </a:lnTo>
                  <a:lnTo>
                    <a:pt x="6305" y="2259"/>
                  </a:lnTo>
                  <a:lnTo>
                    <a:pt x="3050" y="1"/>
                  </a:lnTo>
                  <a:lnTo>
                    <a:pt x="3050" y="1"/>
                  </a:ln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3068" y="13156"/>
                  </a:lnTo>
                  <a:lnTo>
                    <a:pt x="4085" y="13156"/>
                  </a:lnTo>
                  <a:lnTo>
                    <a:pt x="4969" y="13137"/>
                  </a:lnTo>
                  <a:lnTo>
                    <a:pt x="5760" y="13118"/>
                  </a:lnTo>
                  <a:lnTo>
                    <a:pt x="5760" y="13118"/>
                  </a:lnTo>
                  <a:lnTo>
                    <a:pt x="6606" y="13156"/>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0" name="Google Shape;2620;p30"/>
            <p:cNvSpPr/>
            <p:nvPr/>
          </p:nvSpPr>
          <p:spPr>
            <a:xfrm>
              <a:off x="9856332" y="2484868"/>
              <a:ext cx="142442" cy="206129"/>
            </a:xfrm>
            <a:custGeom>
              <a:avLst/>
              <a:gdLst/>
              <a:ahLst/>
              <a:cxnLst/>
              <a:rect l="l" t="t" r="r" b="b"/>
              <a:pathLst>
                <a:path w="2823" h="4085" fill="none" extrusionOk="0">
                  <a:moveTo>
                    <a:pt x="57" y="0"/>
                  </a:moveTo>
                  <a:lnTo>
                    <a:pt x="57" y="0"/>
                  </a:lnTo>
                  <a:lnTo>
                    <a:pt x="19" y="0"/>
                  </a:lnTo>
                  <a:lnTo>
                    <a:pt x="0" y="19"/>
                  </a:lnTo>
                  <a:lnTo>
                    <a:pt x="0" y="57"/>
                  </a:lnTo>
                  <a:lnTo>
                    <a:pt x="0" y="76"/>
                  </a:lnTo>
                  <a:lnTo>
                    <a:pt x="0" y="76"/>
                  </a:lnTo>
                  <a:lnTo>
                    <a:pt x="113" y="283"/>
                  </a:lnTo>
                  <a:lnTo>
                    <a:pt x="226" y="471"/>
                  </a:lnTo>
                  <a:lnTo>
                    <a:pt x="376" y="640"/>
                  </a:lnTo>
                  <a:lnTo>
                    <a:pt x="527" y="791"/>
                  </a:lnTo>
                  <a:lnTo>
                    <a:pt x="678" y="941"/>
                  </a:lnTo>
                  <a:lnTo>
                    <a:pt x="847" y="1092"/>
                  </a:lnTo>
                  <a:lnTo>
                    <a:pt x="1223" y="1355"/>
                  </a:lnTo>
                  <a:lnTo>
                    <a:pt x="1223" y="1355"/>
                  </a:lnTo>
                  <a:lnTo>
                    <a:pt x="1543" y="1619"/>
                  </a:lnTo>
                  <a:lnTo>
                    <a:pt x="1844" y="1882"/>
                  </a:lnTo>
                  <a:lnTo>
                    <a:pt x="1976" y="2014"/>
                  </a:lnTo>
                  <a:lnTo>
                    <a:pt x="2089" y="2165"/>
                  </a:lnTo>
                  <a:lnTo>
                    <a:pt x="2183" y="2315"/>
                  </a:lnTo>
                  <a:lnTo>
                    <a:pt x="2277" y="2466"/>
                  </a:lnTo>
                  <a:lnTo>
                    <a:pt x="2352" y="2616"/>
                  </a:lnTo>
                  <a:lnTo>
                    <a:pt x="2409" y="2786"/>
                  </a:lnTo>
                  <a:lnTo>
                    <a:pt x="2447" y="2955"/>
                  </a:lnTo>
                  <a:lnTo>
                    <a:pt x="2465" y="3143"/>
                  </a:lnTo>
                  <a:lnTo>
                    <a:pt x="2465" y="3331"/>
                  </a:lnTo>
                  <a:lnTo>
                    <a:pt x="2447" y="3538"/>
                  </a:lnTo>
                  <a:lnTo>
                    <a:pt x="2409" y="3745"/>
                  </a:lnTo>
                  <a:lnTo>
                    <a:pt x="2352" y="3971"/>
                  </a:lnTo>
                  <a:lnTo>
                    <a:pt x="2352" y="3971"/>
                  </a:lnTo>
                  <a:lnTo>
                    <a:pt x="2352" y="4009"/>
                  </a:lnTo>
                  <a:lnTo>
                    <a:pt x="2371" y="4046"/>
                  </a:lnTo>
                  <a:lnTo>
                    <a:pt x="2390" y="4065"/>
                  </a:lnTo>
                  <a:lnTo>
                    <a:pt x="2428" y="4084"/>
                  </a:lnTo>
                  <a:lnTo>
                    <a:pt x="2428" y="4084"/>
                  </a:lnTo>
                  <a:lnTo>
                    <a:pt x="2484" y="4065"/>
                  </a:lnTo>
                  <a:lnTo>
                    <a:pt x="2503" y="4046"/>
                  </a:lnTo>
                  <a:lnTo>
                    <a:pt x="2503" y="4046"/>
                  </a:lnTo>
                  <a:lnTo>
                    <a:pt x="2597" y="3915"/>
                  </a:lnTo>
                  <a:lnTo>
                    <a:pt x="2654" y="3783"/>
                  </a:lnTo>
                  <a:lnTo>
                    <a:pt x="2710" y="3632"/>
                  </a:lnTo>
                  <a:lnTo>
                    <a:pt x="2748" y="3501"/>
                  </a:lnTo>
                  <a:lnTo>
                    <a:pt x="2785" y="3350"/>
                  </a:lnTo>
                  <a:lnTo>
                    <a:pt x="2804" y="3200"/>
                  </a:lnTo>
                  <a:lnTo>
                    <a:pt x="2823" y="3049"/>
                  </a:lnTo>
                  <a:lnTo>
                    <a:pt x="2823" y="2917"/>
                  </a:lnTo>
                  <a:lnTo>
                    <a:pt x="2804" y="2767"/>
                  </a:lnTo>
                  <a:lnTo>
                    <a:pt x="2785" y="2616"/>
                  </a:lnTo>
                  <a:lnTo>
                    <a:pt x="2748" y="2466"/>
                  </a:lnTo>
                  <a:lnTo>
                    <a:pt x="2691" y="2334"/>
                  </a:lnTo>
                  <a:lnTo>
                    <a:pt x="2635" y="2202"/>
                  </a:lnTo>
                  <a:lnTo>
                    <a:pt x="2559" y="2070"/>
                  </a:lnTo>
                  <a:lnTo>
                    <a:pt x="2484" y="1939"/>
                  </a:lnTo>
                  <a:lnTo>
                    <a:pt x="2390" y="1826"/>
                  </a:lnTo>
                  <a:lnTo>
                    <a:pt x="2390" y="1826"/>
                  </a:lnTo>
                  <a:lnTo>
                    <a:pt x="2258" y="1694"/>
                  </a:lnTo>
                  <a:lnTo>
                    <a:pt x="2127" y="1562"/>
                  </a:lnTo>
                  <a:lnTo>
                    <a:pt x="1976" y="1449"/>
                  </a:lnTo>
                  <a:lnTo>
                    <a:pt x="1825" y="1355"/>
                  </a:lnTo>
                  <a:lnTo>
                    <a:pt x="1506" y="1167"/>
                  </a:lnTo>
                  <a:lnTo>
                    <a:pt x="1186" y="979"/>
                  </a:lnTo>
                  <a:lnTo>
                    <a:pt x="866" y="791"/>
                  </a:lnTo>
                  <a:lnTo>
                    <a:pt x="696" y="697"/>
                  </a:lnTo>
                  <a:lnTo>
                    <a:pt x="565" y="584"/>
                  </a:lnTo>
                  <a:lnTo>
                    <a:pt x="433" y="471"/>
                  </a:lnTo>
                  <a:lnTo>
                    <a:pt x="301" y="339"/>
                  </a:lnTo>
                  <a:lnTo>
                    <a:pt x="188" y="189"/>
                  </a:lnTo>
                  <a:lnTo>
                    <a:pt x="94" y="19"/>
                  </a:lnTo>
                  <a:lnTo>
                    <a:pt x="94" y="19"/>
                  </a:lnTo>
                  <a:lnTo>
                    <a:pt x="75" y="0"/>
                  </a:lnTo>
                  <a:lnTo>
                    <a:pt x="5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1" name="Google Shape;2621;p30"/>
            <p:cNvSpPr/>
            <p:nvPr/>
          </p:nvSpPr>
          <p:spPr>
            <a:xfrm>
              <a:off x="8397773" y="3725049"/>
              <a:ext cx="961922" cy="862260"/>
            </a:xfrm>
            <a:custGeom>
              <a:avLst/>
              <a:gdLst/>
              <a:ahLst/>
              <a:cxnLst/>
              <a:rect l="l" t="t" r="r" b="b"/>
              <a:pathLst>
                <a:path w="19064" h="17088" extrusionOk="0">
                  <a:moveTo>
                    <a:pt x="0" y="0"/>
                  </a:moveTo>
                  <a:lnTo>
                    <a:pt x="489" y="17088"/>
                  </a:lnTo>
                  <a:lnTo>
                    <a:pt x="18706" y="16843"/>
                  </a:lnTo>
                  <a:lnTo>
                    <a:pt x="19064"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2" name="Google Shape;2622;p30"/>
            <p:cNvSpPr/>
            <p:nvPr/>
          </p:nvSpPr>
          <p:spPr>
            <a:xfrm>
              <a:off x="8397773" y="3725049"/>
              <a:ext cx="961922" cy="862260"/>
            </a:xfrm>
            <a:custGeom>
              <a:avLst/>
              <a:gdLst/>
              <a:ahLst/>
              <a:cxnLst/>
              <a:rect l="l" t="t" r="r" b="b"/>
              <a:pathLst>
                <a:path w="19064" h="17088" fill="none" extrusionOk="0">
                  <a:moveTo>
                    <a:pt x="19064" y="0"/>
                  </a:moveTo>
                  <a:lnTo>
                    <a:pt x="0" y="0"/>
                  </a:lnTo>
                  <a:lnTo>
                    <a:pt x="489" y="17088"/>
                  </a:lnTo>
                  <a:lnTo>
                    <a:pt x="18706" y="16843"/>
                  </a:lnTo>
                  <a:lnTo>
                    <a:pt x="1906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3" name="Google Shape;2623;p30"/>
            <p:cNvSpPr/>
            <p:nvPr/>
          </p:nvSpPr>
          <p:spPr>
            <a:xfrm>
              <a:off x="8449039" y="3782017"/>
              <a:ext cx="862218" cy="754024"/>
            </a:xfrm>
            <a:custGeom>
              <a:avLst/>
              <a:gdLst/>
              <a:ahLst/>
              <a:cxnLst/>
              <a:rect l="l" t="t" r="r" b="b"/>
              <a:pathLst>
                <a:path w="17088" h="14943" extrusionOk="0">
                  <a:moveTo>
                    <a:pt x="0" y="0"/>
                  </a:moveTo>
                  <a:lnTo>
                    <a:pt x="546" y="14942"/>
                  </a:lnTo>
                  <a:lnTo>
                    <a:pt x="16693" y="14735"/>
                  </a:lnTo>
                  <a:lnTo>
                    <a:pt x="17088"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4" name="Google Shape;2624;p30"/>
            <p:cNvSpPr/>
            <p:nvPr/>
          </p:nvSpPr>
          <p:spPr>
            <a:xfrm>
              <a:off x="8449039" y="3782017"/>
              <a:ext cx="862218" cy="754024"/>
            </a:xfrm>
            <a:custGeom>
              <a:avLst/>
              <a:gdLst/>
              <a:ahLst/>
              <a:cxnLst/>
              <a:rect l="l" t="t" r="r" b="b"/>
              <a:pathLst>
                <a:path w="17088" h="14943" fill="none" extrusionOk="0">
                  <a:moveTo>
                    <a:pt x="0" y="0"/>
                  </a:moveTo>
                  <a:lnTo>
                    <a:pt x="546" y="14942"/>
                  </a:lnTo>
                  <a:lnTo>
                    <a:pt x="16693" y="14735"/>
                  </a:lnTo>
                  <a:lnTo>
                    <a:pt x="17088"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5" name="Google Shape;2625;p30"/>
            <p:cNvSpPr/>
            <p:nvPr/>
          </p:nvSpPr>
          <p:spPr>
            <a:xfrm>
              <a:off x="9108988" y="4057372"/>
              <a:ext cx="150061" cy="151027"/>
            </a:xfrm>
            <a:custGeom>
              <a:avLst/>
              <a:gdLst/>
              <a:ahLst/>
              <a:cxnLst/>
              <a:rect l="l" t="t" r="r" b="b"/>
              <a:pathLst>
                <a:path w="2974" h="2993" extrusionOk="0">
                  <a:moveTo>
                    <a:pt x="1600" y="377"/>
                  </a:moveTo>
                  <a:lnTo>
                    <a:pt x="1713" y="396"/>
                  </a:lnTo>
                  <a:lnTo>
                    <a:pt x="1920" y="452"/>
                  </a:lnTo>
                  <a:lnTo>
                    <a:pt x="2108" y="565"/>
                  </a:lnTo>
                  <a:lnTo>
                    <a:pt x="2278" y="697"/>
                  </a:lnTo>
                  <a:lnTo>
                    <a:pt x="2428" y="866"/>
                  </a:lnTo>
                  <a:lnTo>
                    <a:pt x="2522" y="1055"/>
                  </a:lnTo>
                  <a:lnTo>
                    <a:pt x="2598" y="1262"/>
                  </a:lnTo>
                  <a:lnTo>
                    <a:pt x="2598" y="1374"/>
                  </a:lnTo>
                  <a:lnTo>
                    <a:pt x="2616" y="1506"/>
                  </a:lnTo>
                  <a:lnTo>
                    <a:pt x="2598" y="1619"/>
                  </a:lnTo>
                  <a:lnTo>
                    <a:pt x="2598" y="1732"/>
                  </a:lnTo>
                  <a:lnTo>
                    <a:pt x="2522" y="1939"/>
                  </a:lnTo>
                  <a:lnTo>
                    <a:pt x="2428" y="2127"/>
                  </a:lnTo>
                  <a:lnTo>
                    <a:pt x="2278" y="2297"/>
                  </a:lnTo>
                  <a:lnTo>
                    <a:pt x="2108" y="2428"/>
                  </a:lnTo>
                  <a:lnTo>
                    <a:pt x="1920" y="2541"/>
                  </a:lnTo>
                  <a:lnTo>
                    <a:pt x="1713" y="2598"/>
                  </a:lnTo>
                  <a:lnTo>
                    <a:pt x="1600" y="2617"/>
                  </a:lnTo>
                  <a:lnTo>
                    <a:pt x="1374" y="2617"/>
                  </a:lnTo>
                  <a:lnTo>
                    <a:pt x="1261" y="2598"/>
                  </a:lnTo>
                  <a:lnTo>
                    <a:pt x="1036" y="2541"/>
                  </a:lnTo>
                  <a:lnTo>
                    <a:pt x="847" y="2428"/>
                  </a:lnTo>
                  <a:lnTo>
                    <a:pt x="678" y="2297"/>
                  </a:lnTo>
                  <a:lnTo>
                    <a:pt x="546" y="2127"/>
                  </a:lnTo>
                  <a:lnTo>
                    <a:pt x="452" y="1939"/>
                  </a:lnTo>
                  <a:lnTo>
                    <a:pt x="377" y="1732"/>
                  </a:lnTo>
                  <a:lnTo>
                    <a:pt x="358" y="1619"/>
                  </a:lnTo>
                  <a:lnTo>
                    <a:pt x="358" y="1506"/>
                  </a:lnTo>
                  <a:lnTo>
                    <a:pt x="358" y="1374"/>
                  </a:lnTo>
                  <a:lnTo>
                    <a:pt x="377" y="1262"/>
                  </a:lnTo>
                  <a:lnTo>
                    <a:pt x="452" y="1055"/>
                  </a:lnTo>
                  <a:lnTo>
                    <a:pt x="546" y="866"/>
                  </a:lnTo>
                  <a:lnTo>
                    <a:pt x="678" y="697"/>
                  </a:lnTo>
                  <a:lnTo>
                    <a:pt x="847" y="565"/>
                  </a:lnTo>
                  <a:lnTo>
                    <a:pt x="1036" y="452"/>
                  </a:lnTo>
                  <a:lnTo>
                    <a:pt x="1261" y="396"/>
                  </a:lnTo>
                  <a:lnTo>
                    <a:pt x="1374" y="377"/>
                  </a:lnTo>
                  <a:close/>
                  <a:moveTo>
                    <a:pt x="1487" y="1"/>
                  </a:moveTo>
                  <a:lnTo>
                    <a:pt x="1337" y="19"/>
                  </a:lnTo>
                  <a:lnTo>
                    <a:pt x="1186" y="38"/>
                  </a:lnTo>
                  <a:lnTo>
                    <a:pt x="1036" y="76"/>
                  </a:lnTo>
                  <a:lnTo>
                    <a:pt x="904" y="132"/>
                  </a:lnTo>
                  <a:lnTo>
                    <a:pt x="772" y="189"/>
                  </a:lnTo>
                  <a:lnTo>
                    <a:pt x="640" y="264"/>
                  </a:lnTo>
                  <a:lnTo>
                    <a:pt x="527" y="339"/>
                  </a:lnTo>
                  <a:lnTo>
                    <a:pt x="433" y="434"/>
                  </a:lnTo>
                  <a:lnTo>
                    <a:pt x="339" y="546"/>
                  </a:lnTo>
                  <a:lnTo>
                    <a:pt x="245" y="659"/>
                  </a:lnTo>
                  <a:lnTo>
                    <a:pt x="170" y="791"/>
                  </a:lnTo>
                  <a:lnTo>
                    <a:pt x="113" y="923"/>
                  </a:lnTo>
                  <a:lnTo>
                    <a:pt x="57" y="1055"/>
                  </a:lnTo>
                  <a:lnTo>
                    <a:pt x="19" y="1205"/>
                  </a:lnTo>
                  <a:lnTo>
                    <a:pt x="1" y="1337"/>
                  </a:lnTo>
                  <a:lnTo>
                    <a:pt x="1" y="1506"/>
                  </a:lnTo>
                  <a:lnTo>
                    <a:pt x="1" y="1657"/>
                  </a:lnTo>
                  <a:lnTo>
                    <a:pt x="19" y="1807"/>
                  </a:lnTo>
                  <a:lnTo>
                    <a:pt x="57" y="1939"/>
                  </a:lnTo>
                  <a:lnTo>
                    <a:pt x="113" y="2071"/>
                  </a:lnTo>
                  <a:lnTo>
                    <a:pt x="170" y="2202"/>
                  </a:lnTo>
                  <a:lnTo>
                    <a:pt x="245" y="2334"/>
                  </a:lnTo>
                  <a:lnTo>
                    <a:pt x="339" y="2447"/>
                  </a:lnTo>
                  <a:lnTo>
                    <a:pt x="433" y="2560"/>
                  </a:lnTo>
                  <a:lnTo>
                    <a:pt x="527" y="2654"/>
                  </a:lnTo>
                  <a:lnTo>
                    <a:pt x="640" y="2729"/>
                  </a:lnTo>
                  <a:lnTo>
                    <a:pt x="772" y="2805"/>
                  </a:lnTo>
                  <a:lnTo>
                    <a:pt x="904" y="2880"/>
                  </a:lnTo>
                  <a:lnTo>
                    <a:pt x="1036" y="2918"/>
                  </a:lnTo>
                  <a:lnTo>
                    <a:pt x="1186" y="2955"/>
                  </a:lnTo>
                  <a:lnTo>
                    <a:pt x="1337" y="2974"/>
                  </a:lnTo>
                  <a:lnTo>
                    <a:pt x="1487" y="2993"/>
                  </a:lnTo>
                  <a:lnTo>
                    <a:pt x="1638" y="2974"/>
                  </a:lnTo>
                  <a:lnTo>
                    <a:pt x="1788" y="2955"/>
                  </a:lnTo>
                  <a:lnTo>
                    <a:pt x="1920" y="2918"/>
                  </a:lnTo>
                  <a:lnTo>
                    <a:pt x="2071" y="2880"/>
                  </a:lnTo>
                  <a:lnTo>
                    <a:pt x="2202" y="2805"/>
                  </a:lnTo>
                  <a:lnTo>
                    <a:pt x="2315" y="2729"/>
                  </a:lnTo>
                  <a:lnTo>
                    <a:pt x="2428" y="2654"/>
                  </a:lnTo>
                  <a:lnTo>
                    <a:pt x="2541" y="2560"/>
                  </a:lnTo>
                  <a:lnTo>
                    <a:pt x="2635" y="2447"/>
                  </a:lnTo>
                  <a:lnTo>
                    <a:pt x="2729" y="2334"/>
                  </a:lnTo>
                  <a:lnTo>
                    <a:pt x="2786" y="2202"/>
                  </a:lnTo>
                  <a:lnTo>
                    <a:pt x="2861" y="2071"/>
                  </a:lnTo>
                  <a:lnTo>
                    <a:pt x="2917" y="1939"/>
                  </a:lnTo>
                  <a:lnTo>
                    <a:pt x="2936" y="1807"/>
                  </a:lnTo>
                  <a:lnTo>
                    <a:pt x="2974" y="1657"/>
                  </a:lnTo>
                  <a:lnTo>
                    <a:pt x="2974" y="1506"/>
                  </a:lnTo>
                  <a:lnTo>
                    <a:pt x="2974" y="1337"/>
                  </a:lnTo>
                  <a:lnTo>
                    <a:pt x="2936" y="1205"/>
                  </a:lnTo>
                  <a:lnTo>
                    <a:pt x="2917" y="1055"/>
                  </a:lnTo>
                  <a:lnTo>
                    <a:pt x="2861" y="923"/>
                  </a:lnTo>
                  <a:lnTo>
                    <a:pt x="2786" y="791"/>
                  </a:lnTo>
                  <a:lnTo>
                    <a:pt x="2729" y="659"/>
                  </a:lnTo>
                  <a:lnTo>
                    <a:pt x="2635" y="546"/>
                  </a:lnTo>
                  <a:lnTo>
                    <a:pt x="2541" y="434"/>
                  </a:lnTo>
                  <a:lnTo>
                    <a:pt x="2428" y="339"/>
                  </a:lnTo>
                  <a:lnTo>
                    <a:pt x="2315" y="264"/>
                  </a:lnTo>
                  <a:lnTo>
                    <a:pt x="2202" y="189"/>
                  </a:lnTo>
                  <a:lnTo>
                    <a:pt x="2071" y="132"/>
                  </a:lnTo>
                  <a:lnTo>
                    <a:pt x="1920" y="76"/>
                  </a:lnTo>
                  <a:lnTo>
                    <a:pt x="1788" y="38"/>
                  </a:lnTo>
                  <a:lnTo>
                    <a:pt x="1638" y="19"/>
                  </a:lnTo>
                  <a:lnTo>
                    <a:pt x="1487"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6" name="Google Shape;2626;p30"/>
            <p:cNvSpPr/>
            <p:nvPr/>
          </p:nvSpPr>
          <p:spPr>
            <a:xfrm>
              <a:off x="9127052" y="4076395"/>
              <a:ext cx="113983" cy="113030"/>
            </a:xfrm>
            <a:custGeom>
              <a:avLst/>
              <a:gdLst/>
              <a:ahLst/>
              <a:cxnLst/>
              <a:rect l="l" t="t" r="r" b="b"/>
              <a:pathLst>
                <a:path w="2259" h="2240" fill="none" extrusionOk="0">
                  <a:moveTo>
                    <a:pt x="1129" y="2240"/>
                  </a:moveTo>
                  <a:lnTo>
                    <a:pt x="1129" y="2240"/>
                  </a:lnTo>
                  <a:lnTo>
                    <a:pt x="1016" y="2240"/>
                  </a:lnTo>
                  <a:lnTo>
                    <a:pt x="903" y="2221"/>
                  </a:lnTo>
                  <a:lnTo>
                    <a:pt x="678" y="2164"/>
                  </a:lnTo>
                  <a:lnTo>
                    <a:pt x="489" y="2051"/>
                  </a:lnTo>
                  <a:lnTo>
                    <a:pt x="320" y="1920"/>
                  </a:lnTo>
                  <a:lnTo>
                    <a:pt x="188" y="1750"/>
                  </a:lnTo>
                  <a:lnTo>
                    <a:pt x="94" y="1562"/>
                  </a:lnTo>
                  <a:lnTo>
                    <a:pt x="19" y="1355"/>
                  </a:lnTo>
                  <a:lnTo>
                    <a:pt x="0" y="1242"/>
                  </a:lnTo>
                  <a:lnTo>
                    <a:pt x="0" y="1129"/>
                  </a:lnTo>
                  <a:lnTo>
                    <a:pt x="0" y="1129"/>
                  </a:lnTo>
                  <a:lnTo>
                    <a:pt x="0" y="997"/>
                  </a:lnTo>
                  <a:lnTo>
                    <a:pt x="19" y="885"/>
                  </a:lnTo>
                  <a:lnTo>
                    <a:pt x="94" y="678"/>
                  </a:lnTo>
                  <a:lnTo>
                    <a:pt x="188" y="489"/>
                  </a:lnTo>
                  <a:lnTo>
                    <a:pt x="320" y="320"/>
                  </a:lnTo>
                  <a:lnTo>
                    <a:pt x="489" y="188"/>
                  </a:lnTo>
                  <a:lnTo>
                    <a:pt x="678" y="75"/>
                  </a:lnTo>
                  <a:lnTo>
                    <a:pt x="903" y="19"/>
                  </a:lnTo>
                  <a:lnTo>
                    <a:pt x="1016" y="0"/>
                  </a:lnTo>
                  <a:lnTo>
                    <a:pt x="1129" y="0"/>
                  </a:lnTo>
                  <a:lnTo>
                    <a:pt x="1129" y="0"/>
                  </a:lnTo>
                  <a:lnTo>
                    <a:pt x="1242" y="0"/>
                  </a:lnTo>
                  <a:lnTo>
                    <a:pt x="1355" y="19"/>
                  </a:lnTo>
                  <a:lnTo>
                    <a:pt x="1562" y="75"/>
                  </a:lnTo>
                  <a:lnTo>
                    <a:pt x="1750" y="188"/>
                  </a:lnTo>
                  <a:lnTo>
                    <a:pt x="1920" y="320"/>
                  </a:lnTo>
                  <a:lnTo>
                    <a:pt x="2070" y="489"/>
                  </a:lnTo>
                  <a:lnTo>
                    <a:pt x="2164" y="678"/>
                  </a:lnTo>
                  <a:lnTo>
                    <a:pt x="2240" y="885"/>
                  </a:lnTo>
                  <a:lnTo>
                    <a:pt x="2240" y="997"/>
                  </a:lnTo>
                  <a:lnTo>
                    <a:pt x="2258" y="1129"/>
                  </a:lnTo>
                  <a:lnTo>
                    <a:pt x="2258" y="1129"/>
                  </a:lnTo>
                  <a:lnTo>
                    <a:pt x="2240" y="1242"/>
                  </a:lnTo>
                  <a:lnTo>
                    <a:pt x="2240" y="1355"/>
                  </a:lnTo>
                  <a:lnTo>
                    <a:pt x="2164" y="1562"/>
                  </a:lnTo>
                  <a:lnTo>
                    <a:pt x="2070" y="1750"/>
                  </a:lnTo>
                  <a:lnTo>
                    <a:pt x="1920" y="1920"/>
                  </a:lnTo>
                  <a:lnTo>
                    <a:pt x="1750" y="2051"/>
                  </a:lnTo>
                  <a:lnTo>
                    <a:pt x="1562" y="2164"/>
                  </a:lnTo>
                  <a:lnTo>
                    <a:pt x="1355" y="2221"/>
                  </a:lnTo>
                  <a:lnTo>
                    <a:pt x="1242" y="2240"/>
                  </a:lnTo>
                  <a:lnTo>
                    <a:pt x="1129" y="22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7" name="Google Shape;2627;p30"/>
            <p:cNvSpPr/>
            <p:nvPr/>
          </p:nvSpPr>
          <p:spPr>
            <a:xfrm>
              <a:off x="9127052" y="4076395"/>
              <a:ext cx="113983" cy="113030"/>
            </a:xfrm>
            <a:custGeom>
              <a:avLst/>
              <a:gdLst/>
              <a:ahLst/>
              <a:cxnLst/>
              <a:rect l="l" t="t" r="r" b="b"/>
              <a:pathLst>
                <a:path w="2259" h="2240" extrusionOk="0">
                  <a:moveTo>
                    <a:pt x="1016" y="0"/>
                  </a:moveTo>
                  <a:lnTo>
                    <a:pt x="903" y="19"/>
                  </a:lnTo>
                  <a:lnTo>
                    <a:pt x="678" y="75"/>
                  </a:lnTo>
                  <a:lnTo>
                    <a:pt x="489" y="188"/>
                  </a:lnTo>
                  <a:lnTo>
                    <a:pt x="320" y="320"/>
                  </a:lnTo>
                  <a:lnTo>
                    <a:pt x="188" y="489"/>
                  </a:lnTo>
                  <a:lnTo>
                    <a:pt x="94" y="678"/>
                  </a:lnTo>
                  <a:lnTo>
                    <a:pt x="19" y="885"/>
                  </a:lnTo>
                  <a:lnTo>
                    <a:pt x="0" y="997"/>
                  </a:lnTo>
                  <a:lnTo>
                    <a:pt x="0" y="1129"/>
                  </a:lnTo>
                  <a:lnTo>
                    <a:pt x="0" y="1242"/>
                  </a:lnTo>
                  <a:lnTo>
                    <a:pt x="19" y="1355"/>
                  </a:lnTo>
                  <a:lnTo>
                    <a:pt x="94" y="1562"/>
                  </a:lnTo>
                  <a:lnTo>
                    <a:pt x="188" y="1750"/>
                  </a:lnTo>
                  <a:lnTo>
                    <a:pt x="320" y="1920"/>
                  </a:lnTo>
                  <a:lnTo>
                    <a:pt x="489" y="2051"/>
                  </a:lnTo>
                  <a:lnTo>
                    <a:pt x="678" y="2164"/>
                  </a:lnTo>
                  <a:lnTo>
                    <a:pt x="903" y="2221"/>
                  </a:lnTo>
                  <a:lnTo>
                    <a:pt x="1016" y="2240"/>
                  </a:lnTo>
                  <a:lnTo>
                    <a:pt x="1242" y="2240"/>
                  </a:lnTo>
                  <a:lnTo>
                    <a:pt x="1355" y="2221"/>
                  </a:lnTo>
                  <a:lnTo>
                    <a:pt x="1562" y="2164"/>
                  </a:lnTo>
                  <a:lnTo>
                    <a:pt x="1750" y="2051"/>
                  </a:lnTo>
                  <a:lnTo>
                    <a:pt x="1920" y="1920"/>
                  </a:lnTo>
                  <a:lnTo>
                    <a:pt x="2070" y="1750"/>
                  </a:lnTo>
                  <a:lnTo>
                    <a:pt x="2164" y="1562"/>
                  </a:lnTo>
                  <a:lnTo>
                    <a:pt x="2240" y="1355"/>
                  </a:lnTo>
                  <a:lnTo>
                    <a:pt x="2240" y="1242"/>
                  </a:lnTo>
                  <a:lnTo>
                    <a:pt x="2258" y="1129"/>
                  </a:lnTo>
                  <a:lnTo>
                    <a:pt x="2240" y="997"/>
                  </a:lnTo>
                  <a:lnTo>
                    <a:pt x="2240" y="885"/>
                  </a:lnTo>
                  <a:lnTo>
                    <a:pt x="2164" y="678"/>
                  </a:lnTo>
                  <a:lnTo>
                    <a:pt x="2070" y="489"/>
                  </a:lnTo>
                  <a:lnTo>
                    <a:pt x="1920" y="320"/>
                  </a:lnTo>
                  <a:lnTo>
                    <a:pt x="1750" y="188"/>
                  </a:lnTo>
                  <a:lnTo>
                    <a:pt x="1562" y="75"/>
                  </a:lnTo>
                  <a:lnTo>
                    <a:pt x="1355" y="19"/>
                  </a:lnTo>
                  <a:lnTo>
                    <a:pt x="124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8" name="Google Shape;2628;p30"/>
            <p:cNvSpPr/>
            <p:nvPr/>
          </p:nvSpPr>
          <p:spPr>
            <a:xfrm>
              <a:off x="9127052" y="4076395"/>
              <a:ext cx="113983" cy="113030"/>
            </a:xfrm>
            <a:custGeom>
              <a:avLst/>
              <a:gdLst/>
              <a:ahLst/>
              <a:cxnLst/>
              <a:rect l="l" t="t" r="r" b="b"/>
              <a:pathLst>
                <a:path w="2259" h="2240" fill="none" extrusionOk="0">
                  <a:moveTo>
                    <a:pt x="2258" y="1129"/>
                  </a:moveTo>
                  <a:lnTo>
                    <a:pt x="2258" y="1129"/>
                  </a:lnTo>
                  <a:lnTo>
                    <a:pt x="2240" y="1242"/>
                  </a:lnTo>
                  <a:lnTo>
                    <a:pt x="2240" y="1355"/>
                  </a:lnTo>
                  <a:lnTo>
                    <a:pt x="2164" y="1562"/>
                  </a:lnTo>
                  <a:lnTo>
                    <a:pt x="2070" y="1750"/>
                  </a:lnTo>
                  <a:lnTo>
                    <a:pt x="1920" y="1920"/>
                  </a:lnTo>
                  <a:lnTo>
                    <a:pt x="1750" y="2051"/>
                  </a:lnTo>
                  <a:lnTo>
                    <a:pt x="1562" y="2164"/>
                  </a:lnTo>
                  <a:lnTo>
                    <a:pt x="1355" y="2221"/>
                  </a:lnTo>
                  <a:lnTo>
                    <a:pt x="1242" y="2240"/>
                  </a:lnTo>
                  <a:lnTo>
                    <a:pt x="1129" y="2240"/>
                  </a:lnTo>
                  <a:lnTo>
                    <a:pt x="1129" y="2240"/>
                  </a:lnTo>
                  <a:lnTo>
                    <a:pt x="1016" y="2240"/>
                  </a:lnTo>
                  <a:lnTo>
                    <a:pt x="903" y="2221"/>
                  </a:lnTo>
                  <a:lnTo>
                    <a:pt x="678" y="2164"/>
                  </a:lnTo>
                  <a:lnTo>
                    <a:pt x="489" y="2051"/>
                  </a:lnTo>
                  <a:lnTo>
                    <a:pt x="320" y="1920"/>
                  </a:lnTo>
                  <a:lnTo>
                    <a:pt x="188" y="1750"/>
                  </a:lnTo>
                  <a:lnTo>
                    <a:pt x="94" y="1562"/>
                  </a:lnTo>
                  <a:lnTo>
                    <a:pt x="19" y="1355"/>
                  </a:lnTo>
                  <a:lnTo>
                    <a:pt x="0" y="1242"/>
                  </a:lnTo>
                  <a:lnTo>
                    <a:pt x="0" y="1129"/>
                  </a:lnTo>
                  <a:lnTo>
                    <a:pt x="0" y="1129"/>
                  </a:lnTo>
                  <a:lnTo>
                    <a:pt x="0" y="997"/>
                  </a:lnTo>
                  <a:lnTo>
                    <a:pt x="19" y="885"/>
                  </a:lnTo>
                  <a:lnTo>
                    <a:pt x="94" y="678"/>
                  </a:lnTo>
                  <a:lnTo>
                    <a:pt x="188" y="489"/>
                  </a:lnTo>
                  <a:lnTo>
                    <a:pt x="320" y="320"/>
                  </a:lnTo>
                  <a:lnTo>
                    <a:pt x="489" y="188"/>
                  </a:lnTo>
                  <a:lnTo>
                    <a:pt x="678" y="75"/>
                  </a:lnTo>
                  <a:lnTo>
                    <a:pt x="903" y="19"/>
                  </a:lnTo>
                  <a:lnTo>
                    <a:pt x="1016" y="0"/>
                  </a:lnTo>
                  <a:lnTo>
                    <a:pt x="1129" y="0"/>
                  </a:lnTo>
                  <a:lnTo>
                    <a:pt x="1129" y="0"/>
                  </a:lnTo>
                  <a:lnTo>
                    <a:pt x="1242" y="0"/>
                  </a:lnTo>
                  <a:lnTo>
                    <a:pt x="1355" y="19"/>
                  </a:lnTo>
                  <a:lnTo>
                    <a:pt x="1562" y="75"/>
                  </a:lnTo>
                  <a:lnTo>
                    <a:pt x="1750" y="188"/>
                  </a:lnTo>
                  <a:lnTo>
                    <a:pt x="1920" y="320"/>
                  </a:lnTo>
                  <a:lnTo>
                    <a:pt x="2070" y="489"/>
                  </a:lnTo>
                  <a:lnTo>
                    <a:pt x="2164" y="678"/>
                  </a:lnTo>
                  <a:lnTo>
                    <a:pt x="2240" y="885"/>
                  </a:lnTo>
                  <a:lnTo>
                    <a:pt x="2240" y="997"/>
                  </a:lnTo>
                  <a:lnTo>
                    <a:pt x="2258" y="11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9" name="Google Shape;2629;p30"/>
            <p:cNvSpPr/>
            <p:nvPr/>
          </p:nvSpPr>
          <p:spPr>
            <a:xfrm>
              <a:off x="9408107" y="2972958"/>
              <a:ext cx="827099" cy="1601096"/>
            </a:xfrm>
            <a:custGeom>
              <a:avLst/>
              <a:gdLst/>
              <a:ahLst/>
              <a:cxnLst/>
              <a:rect l="l" t="t" r="r" b="b"/>
              <a:pathLst>
                <a:path w="16392" h="31730" extrusionOk="0">
                  <a:moveTo>
                    <a:pt x="659" y="0"/>
                  </a:moveTo>
                  <a:lnTo>
                    <a:pt x="0" y="31729"/>
                  </a:lnTo>
                  <a:lnTo>
                    <a:pt x="14943" y="31541"/>
                  </a:lnTo>
                  <a:lnTo>
                    <a:pt x="16392" y="226"/>
                  </a:lnTo>
                  <a:lnTo>
                    <a:pt x="659"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0" name="Google Shape;2630;p30"/>
            <p:cNvSpPr/>
            <p:nvPr/>
          </p:nvSpPr>
          <p:spPr>
            <a:xfrm>
              <a:off x="9408107" y="2972958"/>
              <a:ext cx="827099" cy="1601096"/>
            </a:xfrm>
            <a:custGeom>
              <a:avLst/>
              <a:gdLst/>
              <a:ahLst/>
              <a:cxnLst/>
              <a:rect l="l" t="t" r="r" b="b"/>
              <a:pathLst>
                <a:path w="16392" h="31730" fill="none" extrusionOk="0">
                  <a:moveTo>
                    <a:pt x="659" y="0"/>
                  </a:moveTo>
                  <a:lnTo>
                    <a:pt x="16392" y="226"/>
                  </a:lnTo>
                  <a:lnTo>
                    <a:pt x="14943" y="31541"/>
                  </a:lnTo>
                  <a:lnTo>
                    <a:pt x="0" y="31729"/>
                  </a:lnTo>
                  <a:lnTo>
                    <a:pt x="65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1" name="Google Shape;2631;p30"/>
            <p:cNvSpPr/>
            <p:nvPr/>
          </p:nvSpPr>
          <p:spPr>
            <a:xfrm>
              <a:off x="9461291" y="3028967"/>
              <a:ext cx="739757" cy="1507089"/>
            </a:xfrm>
            <a:custGeom>
              <a:avLst/>
              <a:gdLst/>
              <a:ahLst/>
              <a:cxnLst/>
              <a:rect l="l" t="t" r="r" b="b"/>
              <a:pathLst>
                <a:path w="14661" h="29867" extrusionOk="0">
                  <a:moveTo>
                    <a:pt x="358" y="1"/>
                  </a:moveTo>
                  <a:lnTo>
                    <a:pt x="170" y="14943"/>
                  </a:lnTo>
                  <a:lnTo>
                    <a:pt x="0" y="29866"/>
                  </a:lnTo>
                  <a:lnTo>
                    <a:pt x="13268" y="29866"/>
                  </a:lnTo>
                  <a:lnTo>
                    <a:pt x="14660"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2" name="Google Shape;2632;p30"/>
            <p:cNvSpPr/>
            <p:nvPr/>
          </p:nvSpPr>
          <p:spPr>
            <a:xfrm>
              <a:off x="9461291" y="3028967"/>
              <a:ext cx="739757" cy="1507089"/>
            </a:xfrm>
            <a:custGeom>
              <a:avLst/>
              <a:gdLst/>
              <a:ahLst/>
              <a:cxnLst/>
              <a:rect l="l" t="t" r="r" b="b"/>
              <a:pathLst>
                <a:path w="14661" h="29867" fill="none" extrusionOk="0">
                  <a:moveTo>
                    <a:pt x="358" y="1"/>
                  </a:moveTo>
                  <a:lnTo>
                    <a:pt x="358" y="1"/>
                  </a:lnTo>
                  <a:lnTo>
                    <a:pt x="170" y="14943"/>
                  </a:lnTo>
                  <a:lnTo>
                    <a:pt x="0" y="29866"/>
                  </a:lnTo>
                  <a:lnTo>
                    <a:pt x="13268" y="29866"/>
                  </a:lnTo>
                  <a:lnTo>
                    <a:pt x="14660" y="1"/>
                  </a:lnTo>
                  <a:lnTo>
                    <a:pt x="35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3" name="Google Shape;2633;p30"/>
            <p:cNvSpPr/>
            <p:nvPr/>
          </p:nvSpPr>
          <p:spPr>
            <a:xfrm>
              <a:off x="9961690" y="3589213"/>
              <a:ext cx="151070" cy="151077"/>
            </a:xfrm>
            <a:custGeom>
              <a:avLst/>
              <a:gdLst/>
              <a:ahLst/>
              <a:cxnLst/>
              <a:rect l="l" t="t" r="r" b="b"/>
              <a:pathLst>
                <a:path w="2994" h="2994" extrusionOk="0">
                  <a:moveTo>
                    <a:pt x="1619" y="377"/>
                  </a:moveTo>
                  <a:lnTo>
                    <a:pt x="1732" y="396"/>
                  </a:lnTo>
                  <a:lnTo>
                    <a:pt x="1939" y="453"/>
                  </a:lnTo>
                  <a:lnTo>
                    <a:pt x="2128" y="565"/>
                  </a:lnTo>
                  <a:lnTo>
                    <a:pt x="2297" y="697"/>
                  </a:lnTo>
                  <a:lnTo>
                    <a:pt x="2429" y="867"/>
                  </a:lnTo>
                  <a:lnTo>
                    <a:pt x="2542" y="1055"/>
                  </a:lnTo>
                  <a:lnTo>
                    <a:pt x="2598" y="1262"/>
                  </a:lnTo>
                  <a:lnTo>
                    <a:pt x="2617" y="1375"/>
                  </a:lnTo>
                  <a:lnTo>
                    <a:pt x="2636" y="1506"/>
                  </a:lnTo>
                  <a:lnTo>
                    <a:pt x="2617" y="1619"/>
                  </a:lnTo>
                  <a:lnTo>
                    <a:pt x="2598" y="1732"/>
                  </a:lnTo>
                  <a:lnTo>
                    <a:pt x="2542" y="1939"/>
                  </a:lnTo>
                  <a:lnTo>
                    <a:pt x="2429" y="2127"/>
                  </a:lnTo>
                  <a:lnTo>
                    <a:pt x="2297" y="2297"/>
                  </a:lnTo>
                  <a:lnTo>
                    <a:pt x="2128" y="2429"/>
                  </a:lnTo>
                  <a:lnTo>
                    <a:pt x="1939" y="2541"/>
                  </a:lnTo>
                  <a:lnTo>
                    <a:pt x="1732" y="2598"/>
                  </a:lnTo>
                  <a:lnTo>
                    <a:pt x="1619" y="2617"/>
                  </a:lnTo>
                  <a:lnTo>
                    <a:pt x="1394" y="2617"/>
                  </a:lnTo>
                  <a:lnTo>
                    <a:pt x="1281" y="2598"/>
                  </a:lnTo>
                  <a:lnTo>
                    <a:pt x="1055" y="2541"/>
                  </a:lnTo>
                  <a:lnTo>
                    <a:pt x="867" y="2429"/>
                  </a:lnTo>
                  <a:lnTo>
                    <a:pt x="697" y="2297"/>
                  </a:lnTo>
                  <a:lnTo>
                    <a:pt x="566" y="2127"/>
                  </a:lnTo>
                  <a:lnTo>
                    <a:pt x="453" y="1939"/>
                  </a:lnTo>
                  <a:lnTo>
                    <a:pt x="396" y="1732"/>
                  </a:lnTo>
                  <a:lnTo>
                    <a:pt x="377" y="1619"/>
                  </a:lnTo>
                  <a:lnTo>
                    <a:pt x="377" y="1506"/>
                  </a:lnTo>
                  <a:lnTo>
                    <a:pt x="377" y="1375"/>
                  </a:lnTo>
                  <a:lnTo>
                    <a:pt x="396" y="1262"/>
                  </a:lnTo>
                  <a:lnTo>
                    <a:pt x="453" y="1055"/>
                  </a:lnTo>
                  <a:lnTo>
                    <a:pt x="566" y="867"/>
                  </a:lnTo>
                  <a:lnTo>
                    <a:pt x="697" y="697"/>
                  </a:lnTo>
                  <a:lnTo>
                    <a:pt x="867" y="565"/>
                  </a:lnTo>
                  <a:lnTo>
                    <a:pt x="1055" y="453"/>
                  </a:lnTo>
                  <a:lnTo>
                    <a:pt x="1281" y="396"/>
                  </a:lnTo>
                  <a:lnTo>
                    <a:pt x="1394" y="377"/>
                  </a:lnTo>
                  <a:close/>
                  <a:moveTo>
                    <a:pt x="1506" y="1"/>
                  </a:moveTo>
                  <a:lnTo>
                    <a:pt x="1356" y="20"/>
                  </a:lnTo>
                  <a:lnTo>
                    <a:pt x="1205" y="39"/>
                  </a:lnTo>
                  <a:lnTo>
                    <a:pt x="1055" y="76"/>
                  </a:lnTo>
                  <a:lnTo>
                    <a:pt x="923" y="114"/>
                  </a:lnTo>
                  <a:lnTo>
                    <a:pt x="791" y="189"/>
                  </a:lnTo>
                  <a:lnTo>
                    <a:pt x="660" y="264"/>
                  </a:lnTo>
                  <a:lnTo>
                    <a:pt x="547" y="340"/>
                  </a:lnTo>
                  <a:lnTo>
                    <a:pt x="453" y="434"/>
                  </a:lnTo>
                  <a:lnTo>
                    <a:pt x="340" y="547"/>
                  </a:lnTo>
                  <a:lnTo>
                    <a:pt x="264" y="660"/>
                  </a:lnTo>
                  <a:lnTo>
                    <a:pt x="189" y="791"/>
                  </a:lnTo>
                  <a:lnTo>
                    <a:pt x="133" y="923"/>
                  </a:lnTo>
                  <a:lnTo>
                    <a:pt x="76" y="1055"/>
                  </a:lnTo>
                  <a:lnTo>
                    <a:pt x="39" y="1205"/>
                  </a:lnTo>
                  <a:lnTo>
                    <a:pt x="20" y="1337"/>
                  </a:lnTo>
                  <a:lnTo>
                    <a:pt x="1" y="1506"/>
                  </a:lnTo>
                  <a:lnTo>
                    <a:pt x="20" y="1657"/>
                  </a:lnTo>
                  <a:lnTo>
                    <a:pt x="39" y="1808"/>
                  </a:lnTo>
                  <a:lnTo>
                    <a:pt x="76" y="1939"/>
                  </a:lnTo>
                  <a:lnTo>
                    <a:pt x="133" y="2071"/>
                  </a:lnTo>
                  <a:lnTo>
                    <a:pt x="189" y="2203"/>
                  </a:lnTo>
                  <a:lnTo>
                    <a:pt x="264" y="2334"/>
                  </a:lnTo>
                  <a:lnTo>
                    <a:pt x="340" y="2447"/>
                  </a:lnTo>
                  <a:lnTo>
                    <a:pt x="453" y="2560"/>
                  </a:lnTo>
                  <a:lnTo>
                    <a:pt x="547" y="2654"/>
                  </a:lnTo>
                  <a:lnTo>
                    <a:pt x="660" y="2730"/>
                  </a:lnTo>
                  <a:lnTo>
                    <a:pt x="791" y="2805"/>
                  </a:lnTo>
                  <a:lnTo>
                    <a:pt x="923" y="2880"/>
                  </a:lnTo>
                  <a:lnTo>
                    <a:pt x="1055" y="2918"/>
                  </a:lnTo>
                  <a:lnTo>
                    <a:pt x="1205" y="2955"/>
                  </a:lnTo>
                  <a:lnTo>
                    <a:pt x="1356" y="2974"/>
                  </a:lnTo>
                  <a:lnTo>
                    <a:pt x="1506" y="2993"/>
                  </a:lnTo>
                  <a:lnTo>
                    <a:pt x="1657" y="2974"/>
                  </a:lnTo>
                  <a:lnTo>
                    <a:pt x="1808" y="2955"/>
                  </a:lnTo>
                  <a:lnTo>
                    <a:pt x="1939" y="2918"/>
                  </a:lnTo>
                  <a:lnTo>
                    <a:pt x="2071" y="2880"/>
                  </a:lnTo>
                  <a:lnTo>
                    <a:pt x="2203" y="2805"/>
                  </a:lnTo>
                  <a:lnTo>
                    <a:pt x="2335" y="2730"/>
                  </a:lnTo>
                  <a:lnTo>
                    <a:pt x="2447" y="2654"/>
                  </a:lnTo>
                  <a:lnTo>
                    <a:pt x="2560" y="2560"/>
                  </a:lnTo>
                  <a:lnTo>
                    <a:pt x="2654" y="2447"/>
                  </a:lnTo>
                  <a:lnTo>
                    <a:pt x="2730" y="2334"/>
                  </a:lnTo>
                  <a:lnTo>
                    <a:pt x="2805" y="2203"/>
                  </a:lnTo>
                  <a:lnTo>
                    <a:pt x="2880" y="2071"/>
                  </a:lnTo>
                  <a:lnTo>
                    <a:pt x="2918" y="1939"/>
                  </a:lnTo>
                  <a:lnTo>
                    <a:pt x="2956" y="1808"/>
                  </a:lnTo>
                  <a:lnTo>
                    <a:pt x="2974" y="1657"/>
                  </a:lnTo>
                  <a:lnTo>
                    <a:pt x="2993" y="1506"/>
                  </a:lnTo>
                  <a:lnTo>
                    <a:pt x="2974" y="1337"/>
                  </a:lnTo>
                  <a:lnTo>
                    <a:pt x="2956" y="1205"/>
                  </a:lnTo>
                  <a:lnTo>
                    <a:pt x="2918" y="1055"/>
                  </a:lnTo>
                  <a:lnTo>
                    <a:pt x="2880" y="923"/>
                  </a:lnTo>
                  <a:lnTo>
                    <a:pt x="2805" y="791"/>
                  </a:lnTo>
                  <a:lnTo>
                    <a:pt x="2730" y="660"/>
                  </a:lnTo>
                  <a:lnTo>
                    <a:pt x="2654" y="547"/>
                  </a:lnTo>
                  <a:lnTo>
                    <a:pt x="2560" y="434"/>
                  </a:lnTo>
                  <a:lnTo>
                    <a:pt x="2447" y="340"/>
                  </a:lnTo>
                  <a:lnTo>
                    <a:pt x="2335" y="264"/>
                  </a:lnTo>
                  <a:lnTo>
                    <a:pt x="2203" y="189"/>
                  </a:lnTo>
                  <a:lnTo>
                    <a:pt x="2071" y="114"/>
                  </a:lnTo>
                  <a:lnTo>
                    <a:pt x="1939" y="76"/>
                  </a:lnTo>
                  <a:lnTo>
                    <a:pt x="1808" y="39"/>
                  </a:lnTo>
                  <a:lnTo>
                    <a:pt x="1657" y="20"/>
                  </a:lnTo>
                  <a:lnTo>
                    <a:pt x="15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4" name="Google Shape;2634;p30"/>
            <p:cNvSpPr/>
            <p:nvPr/>
          </p:nvSpPr>
          <p:spPr>
            <a:xfrm>
              <a:off x="9980713" y="3608236"/>
              <a:ext cx="113983" cy="113030"/>
            </a:xfrm>
            <a:custGeom>
              <a:avLst/>
              <a:gdLst/>
              <a:ahLst/>
              <a:cxnLst/>
              <a:rect l="l" t="t" r="r" b="b"/>
              <a:pathLst>
                <a:path w="2259" h="2240" fill="none" extrusionOk="0">
                  <a:moveTo>
                    <a:pt x="1129" y="2240"/>
                  </a:moveTo>
                  <a:lnTo>
                    <a:pt x="1129" y="2240"/>
                  </a:lnTo>
                  <a:lnTo>
                    <a:pt x="1017" y="2240"/>
                  </a:lnTo>
                  <a:lnTo>
                    <a:pt x="904" y="2221"/>
                  </a:lnTo>
                  <a:lnTo>
                    <a:pt x="678" y="2164"/>
                  </a:lnTo>
                  <a:lnTo>
                    <a:pt x="490" y="2052"/>
                  </a:lnTo>
                  <a:lnTo>
                    <a:pt x="320" y="1920"/>
                  </a:lnTo>
                  <a:lnTo>
                    <a:pt x="189" y="1750"/>
                  </a:lnTo>
                  <a:lnTo>
                    <a:pt x="76" y="1562"/>
                  </a:lnTo>
                  <a:lnTo>
                    <a:pt x="19" y="1355"/>
                  </a:lnTo>
                  <a:lnTo>
                    <a:pt x="0" y="1242"/>
                  </a:lnTo>
                  <a:lnTo>
                    <a:pt x="0" y="1129"/>
                  </a:lnTo>
                  <a:lnTo>
                    <a:pt x="0" y="1129"/>
                  </a:lnTo>
                  <a:lnTo>
                    <a:pt x="0" y="998"/>
                  </a:lnTo>
                  <a:lnTo>
                    <a:pt x="19" y="885"/>
                  </a:lnTo>
                  <a:lnTo>
                    <a:pt x="76" y="678"/>
                  </a:lnTo>
                  <a:lnTo>
                    <a:pt x="189" y="490"/>
                  </a:lnTo>
                  <a:lnTo>
                    <a:pt x="320" y="320"/>
                  </a:lnTo>
                  <a:lnTo>
                    <a:pt x="490" y="188"/>
                  </a:lnTo>
                  <a:lnTo>
                    <a:pt x="678" y="76"/>
                  </a:lnTo>
                  <a:lnTo>
                    <a:pt x="904" y="19"/>
                  </a:lnTo>
                  <a:lnTo>
                    <a:pt x="1017" y="0"/>
                  </a:lnTo>
                  <a:lnTo>
                    <a:pt x="1129" y="0"/>
                  </a:lnTo>
                  <a:lnTo>
                    <a:pt x="1129" y="0"/>
                  </a:lnTo>
                  <a:lnTo>
                    <a:pt x="1242" y="0"/>
                  </a:lnTo>
                  <a:lnTo>
                    <a:pt x="1355" y="19"/>
                  </a:lnTo>
                  <a:lnTo>
                    <a:pt x="1562" y="76"/>
                  </a:lnTo>
                  <a:lnTo>
                    <a:pt x="1751" y="188"/>
                  </a:lnTo>
                  <a:lnTo>
                    <a:pt x="1920" y="320"/>
                  </a:lnTo>
                  <a:lnTo>
                    <a:pt x="2052" y="490"/>
                  </a:lnTo>
                  <a:lnTo>
                    <a:pt x="2165" y="678"/>
                  </a:lnTo>
                  <a:lnTo>
                    <a:pt x="2221" y="885"/>
                  </a:lnTo>
                  <a:lnTo>
                    <a:pt x="2240" y="998"/>
                  </a:lnTo>
                  <a:lnTo>
                    <a:pt x="2259" y="1129"/>
                  </a:lnTo>
                  <a:lnTo>
                    <a:pt x="2259" y="1129"/>
                  </a:lnTo>
                  <a:lnTo>
                    <a:pt x="2240" y="1242"/>
                  </a:lnTo>
                  <a:lnTo>
                    <a:pt x="2221" y="1355"/>
                  </a:lnTo>
                  <a:lnTo>
                    <a:pt x="2165" y="1562"/>
                  </a:lnTo>
                  <a:lnTo>
                    <a:pt x="2052" y="1750"/>
                  </a:lnTo>
                  <a:lnTo>
                    <a:pt x="1920" y="1920"/>
                  </a:lnTo>
                  <a:lnTo>
                    <a:pt x="1751" y="2052"/>
                  </a:lnTo>
                  <a:lnTo>
                    <a:pt x="1562" y="2164"/>
                  </a:lnTo>
                  <a:lnTo>
                    <a:pt x="1355" y="2221"/>
                  </a:lnTo>
                  <a:lnTo>
                    <a:pt x="1242" y="2240"/>
                  </a:lnTo>
                  <a:lnTo>
                    <a:pt x="1129" y="22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5" name="Google Shape;2635;p30"/>
            <p:cNvSpPr/>
            <p:nvPr/>
          </p:nvSpPr>
          <p:spPr>
            <a:xfrm>
              <a:off x="9980713" y="3608236"/>
              <a:ext cx="113983" cy="113030"/>
            </a:xfrm>
            <a:custGeom>
              <a:avLst/>
              <a:gdLst/>
              <a:ahLst/>
              <a:cxnLst/>
              <a:rect l="l" t="t" r="r" b="b"/>
              <a:pathLst>
                <a:path w="2259" h="2240" extrusionOk="0">
                  <a:moveTo>
                    <a:pt x="1017" y="0"/>
                  </a:moveTo>
                  <a:lnTo>
                    <a:pt x="904" y="19"/>
                  </a:lnTo>
                  <a:lnTo>
                    <a:pt x="678" y="76"/>
                  </a:lnTo>
                  <a:lnTo>
                    <a:pt x="490" y="188"/>
                  </a:lnTo>
                  <a:lnTo>
                    <a:pt x="320" y="320"/>
                  </a:lnTo>
                  <a:lnTo>
                    <a:pt x="189" y="490"/>
                  </a:lnTo>
                  <a:lnTo>
                    <a:pt x="76" y="678"/>
                  </a:lnTo>
                  <a:lnTo>
                    <a:pt x="19" y="885"/>
                  </a:lnTo>
                  <a:lnTo>
                    <a:pt x="0" y="998"/>
                  </a:lnTo>
                  <a:lnTo>
                    <a:pt x="0" y="1129"/>
                  </a:lnTo>
                  <a:lnTo>
                    <a:pt x="0" y="1242"/>
                  </a:lnTo>
                  <a:lnTo>
                    <a:pt x="19" y="1355"/>
                  </a:lnTo>
                  <a:lnTo>
                    <a:pt x="76" y="1562"/>
                  </a:lnTo>
                  <a:lnTo>
                    <a:pt x="189" y="1750"/>
                  </a:lnTo>
                  <a:lnTo>
                    <a:pt x="320" y="1920"/>
                  </a:lnTo>
                  <a:lnTo>
                    <a:pt x="490" y="2052"/>
                  </a:lnTo>
                  <a:lnTo>
                    <a:pt x="678" y="2164"/>
                  </a:lnTo>
                  <a:lnTo>
                    <a:pt x="904" y="2221"/>
                  </a:lnTo>
                  <a:lnTo>
                    <a:pt x="1017" y="2240"/>
                  </a:lnTo>
                  <a:lnTo>
                    <a:pt x="1242" y="2240"/>
                  </a:lnTo>
                  <a:lnTo>
                    <a:pt x="1355" y="2221"/>
                  </a:lnTo>
                  <a:lnTo>
                    <a:pt x="1562" y="2164"/>
                  </a:lnTo>
                  <a:lnTo>
                    <a:pt x="1751" y="2052"/>
                  </a:lnTo>
                  <a:lnTo>
                    <a:pt x="1920" y="1920"/>
                  </a:lnTo>
                  <a:lnTo>
                    <a:pt x="2052" y="1750"/>
                  </a:lnTo>
                  <a:lnTo>
                    <a:pt x="2165" y="1562"/>
                  </a:lnTo>
                  <a:lnTo>
                    <a:pt x="2221" y="1355"/>
                  </a:lnTo>
                  <a:lnTo>
                    <a:pt x="2240" y="1242"/>
                  </a:lnTo>
                  <a:lnTo>
                    <a:pt x="2259" y="1129"/>
                  </a:lnTo>
                  <a:lnTo>
                    <a:pt x="2240" y="998"/>
                  </a:lnTo>
                  <a:lnTo>
                    <a:pt x="2221" y="885"/>
                  </a:lnTo>
                  <a:lnTo>
                    <a:pt x="2165" y="678"/>
                  </a:lnTo>
                  <a:lnTo>
                    <a:pt x="2052" y="490"/>
                  </a:lnTo>
                  <a:lnTo>
                    <a:pt x="1920" y="320"/>
                  </a:lnTo>
                  <a:lnTo>
                    <a:pt x="1751" y="188"/>
                  </a:lnTo>
                  <a:lnTo>
                    <a:pt x="1562" y="76"/>
                  </a:lnTo>
                  <a:lnTo>
                    <a:pt x="1355" y="19"/>
                  </a:lnTo>
                  <a:lnTo>
                    <a:pt x="124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6" name="Google Shape;2636;p30"/>
            <p:cNvSpPr/>
            <p:nvPr/>
          </p:nvSpPr>
          <p:spPr>
            <a:xfrm>
              <a:off x="9980713" y="3608236"/>
              <a:ext cx="113983" cy="113030"/>
            </a:xfrm>
            <a:custGeom>
              <a:avLst/>
              <a:gdLst/>
              <a:ahLst/>
              <a:cxnLst/>
              <a:rect l="l" t="t" r="r" b="b"/>
              <a:pathLst>
                <a:path w="2259" h="2240" fill="none" extrusionOk="0">
                  <a:moveTo>
                    <a:pt x="2259" y="1129"/>
                  </a:moveTo>
                  <a:lnTo>
                    <a:pt x="2259" y="1129"/>
                  </a:lnTo>
                  <a:lnTo>
                    <a:pt x="2240" y="1242"/>
                  </a:lnTo>
                  <a:lnTo>
                    <a:pt x="2221" y="1355"/>
                  </a:lnTo>
                  <a:lnTo>
                    <a:pt x="2165" y="1562"/>
                  </a:lnTo>
                  <a:lnTo>
                    <a:pt x="2052" y="1750"/>
                  </a:lnTo>
                  <a:lnTo>
                    <a:pt x="1920" y="1920"/>
                  </a:lnTo>
                  <a:lnTo>
                    <a:pt x="1751" y="2052"/>
                  </a:lnTo>
                  <a:lnTo>
                    <a:pt x="1562" y="2164"/>
                  </a:lnTo>
                  <a:lnTo>
                    <a:pt x="1355" y="2221"/>
                  </a:lnTo>
                  <a:lnTo>
                    <a:pt x="1242" y="2240"/>
                  </a:lnTo>
                  <a:lnTo>
                    <a:pt x="1129" y="2240"/>
                  </a:lnTo>
                  <a:lnTo>
                    <a:pt x="1129" y="2240"/>
                  </a:lnTo>
                  <a:lnTo>
                    <a:pt x="1017" y="2240"/>
                  </a:lnTo>
                  <a:lnTo>
                    <a:pt x="904" y="2221"/>
                  </a:lnTo>
                  <a:lnTo>
                    <a:pt x="678" y="2164"/>
                  </a:lnTo>
                  <a:lnTo>
                    <a:pt x="490" y="2052"/>
                  </a:lnTo>
                  <a:lnTo>
                    <a:pt x="320" y="1920"/>
                  </a:lnTo>
                  <a:lnTo>
                    <a:pt x="189" y="1750"/>
                  </a:lnTo>
                  <a:lnTo>
                    <a:pt x="76" y="1562"/>
                  </a:lnTo>
                  <a:lnTo>
                    <a:pt x="19" y="1355"/>
                  </a:lnTo>
                  <a:lnTo>
                    <a:pt x="0" y="1242"/>
                  </a:lnTo>
                  <a:lnTo>
                    <a:pt x="0" y="1129"/>
                  </a:lnTo>
                  <a:lnTo>
                    <a:pt x="0" y="1129"/>
                  </a:lnTo>
                  <a:lnTo>
                    <a:pt x="0" y="998"/>
                  </a:lnTo>
                  <a:lnTo>
                    <a:pt x="19" y="885"/>
                  </a:lnTo>
                  <a:lnTo>
                    <a:pt x="76" y="678"/>
                  </a:lnTo>
                  <a:lnTo>
                    <a:pt x="189" y="490"/>
                  </a:lnTo>
                  <a:lnTo>
                    <a:pt x="320" y="320"/>
                  </a:lnTo>
                  <a:lnTo>
                    <a:pt x="490" y="188"/>
                  </a:lnTo>
                  <a:lnTo>
                    <a:pt x="678" y="76"/>
                  </a:lnTo>
                  <a:lnTo>
                    <a:pt x="904" y="19"/>
                  </a:lnTo>
                  <a:lnTo>
                    <a:pt x="1017" y="0"/>
                  </a:lnTo>
                  <a:lnTo>
                    <a:pt x="1129" y="0"/>
                  </a:lnTo>
                  <a:lnTo>
                    <a:pt x="1129" y="0"/>
                  </a:lnTo>
                  <a:lnTo>
                    <a:pt x="1242" y="0"/>
                  </a:lnTo>
                  <a:lnTo>
                    <a:pt x="1355" y="19"/>
                  </a:lnTo>
                  <a:lnTo>
                    <a:pt x="1562" y="76"/>
                  </a:lnTo>
                  <a:lnTo>
                    <a:pt x="1751" y="188"/>
                  </a:lnTo>
                  <a:lnTo>
                    <a:pt x="1920" y="320"/>
                  </a:lnTo>
                  <a:lnTo>
                    <a:pt x="2052" y="490"/>
                  </a:lnTo>
                  <a:lnTo>
                    <a:pt x="2165" y="678"/>
                  </a:lnTo>
                  <a:lnTo>
                    <a:pt x="2221" y="885"/>
                  </a:lnTo>
                  <a:lnTo>
                    <a:pt x="2240" y="998"/>
                  </a:lnTo>
                  <a:lnTo>
                    <a:pt x="2259" y="11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7" name="Google Shape;2637;p30"/>
            <p:cNvSpPr/>
            <p:nvPr/>
          </p:nvSpPr>
          <p:spPr>
            <a:xfrm>
              <a:off x="10043382" y="3623424"/>
              <a:ext cx="38045" cy="54194"/>
            </a:xfrm>
            <a:custGeom>
              <a:avLst/>
              <a:gdLst/>
              <a:ahLst/>
              <a:cxnLst/>
              <a:rect l="l" t="t" r="r" b="b"/>
              <a:pathLst>
                <a:path w="754" h="1074" extrusionOk="0">
                  <a:moveTo>
                    <a:pt x="113" y="0"/>
                  </a:moveTo>
                  <a:lnTo>
                    <a:pt x="57" y="19"/>
                  </a:lnTo>
                  <a:lnTo>
                    <a:pt x="19" y="76"/>
                  </a:lnTo>
                  <a:lnTo>
                    <a:pt x="0" y="94"/>
                  </a:lnTo>
                  <a:lnTo>
                    <a:pt x="19" y="132"/>
                  </a:lnTo>
                  <a:lnTo>
                    <a:pt x="38" y="151"/>
                  </a:lnTo>
                  <a:lnTo>
                    <a:pt x="76" y="170"/>
                  </a:lnTo>
                  <a:lnTo>
                    <a:pt x="94" y="151"/>
                  </a:lnTo>
                  <a:lnTo>
                    <a:pt x="245" y="358"/>
                  </a:lnTo>
                  <a:lnTo>
                    <a:pt x="320" y="471"/>
                  </a:lnTo>
                  <a:lnTo>
                    <a:pt x="358" y="603"/>
                  </a:lnTo>
                  <a:lnTo>
                    <a:pt x="377" y="715"/>
                  </a:lnTo>
                  <a:lnTo>
                    <a:pt x="396" y="828"/>
                  </a:lnTo>
                  <a:lnTo>
                    <a:pt x="433" y="941"/>
                  </a:lnTo>
                  <a:lnTo>
                    <a:pt x="452" y="979"/>
                  </a:lnTo>
                  <a:lnTo>
                    <a:pt x="490" y="1035"/>
                  </a:lnTo>
                  <a:lnTo>
                    <a:pt x="546" y="1054"/>
                  </a:lnTo>
                  <a:lnTo>
                    <a:pt x="584" y="1073"/>
                  </a:lnTo>
                  <a:lnTo>
                    <a:pt x="621" y="1054"/>
                  </a:lnTo>
                  <a:lnTo>
                    <a:pt x="678" y="1035"/>
                  </a:lnTo>
                  <a:lnTo>
                    <a:pt x="734" y="941"/>
                  </a:lnTo>
                  <a:lnTo>
                    <a:pt x="753" y="847"/>
                  </a:lnTo>
                  <a:lnTo>
                    <a:pt x="753" y="753"/>
                  </a:lnTo>
                  <a:lnTo>
                    <a:pt x="734" y="640"/>
                  </a:lnTo>
                  <a:lnTo>
                    <a:pt x="678" y="546"/>
                  </a:lnTo>
                  <a:lnTo>
                    <a:pt x="640" y="433"/>
                  </a:lnTo>
                  <a:lnTo>
                    <a:pt x="527" y="283"/>
                  </a:lnTo>
                  <a:lnTo>
                    <a:pt x="452" y="207"/>
                  </a:lnTo>
                  <a:lnTo>
                    <a:pt x="358" y="113"/>
                  </a:lnTo>
                  <a:lnTo>
                    <a:pt x="245" y="19"/>
                  </a:lnTo>
                  <a:lnTo>
                    <a:pt x="170"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 name="Google Shape;3056;p33">
            <a:extLst>
              <a:ext uri="{FF2B5EF4-FFF2-40B4-BE49-F238E27FC236}">
                <a16:creationId xmlns:a16="http://schemas.microsoft.com/office/drawing/2014/main" id="{DEEB8B53-D488-940D-3D8F-F7782E5E0380}"/>
              </a:ext>
            </a:extLst>
          </p:cNvPr>
          <p:cNvGrpSpPr/>
          <p:nvPr/>
        </p:nvGrpSpPr>
        <p:grpSpPr>
          <a:xfrm>
            <a:off x="4810606" y="5046971"/>
            <a:ext cx="2570791" cy="1589195"/>
            <a:chOff x="3607954" y="3785228"/>
            <a:chExt cx="1928093" cy="1191896"/>
          </a:xfrm>
        </p:grpSpPr>
        <p:grpSp>
          <p:nvGrpSpPr>
            <p:cNvPr id="3" name="Google Shape;3057;p33">
              <a:extLst>
                <a:ext uri="{FF2B5EF4-FFF2-40B4-BE49-F238E27FC236}">
                  <a16:creationId xmlns:a16="http://schemas.microsoft.com/office/drawing/2014/main" id="{92F708EE-878D-4679-B8CF-E6C72453569B}"/>
                </a:ext>
              </a:extLst>
            </p:cNvPr>
            <p:cNvGrpSpPr/>
            <p:nvPr/>
          </p:nvGrpSpPr>
          <p:grpSpPr>
            <a:xfrm>
              <a:off x="3607954" y="4293957"/>
              <a:ext cx="1928093" cy="683168"/>
              <a:chOff x="3607954" y="4217757"/>
              <a:chExt cx="1928093" cy="683168"/>
            </a:xfrm>
          </p:grpSpPr>
          <p:sp>
            <p:nvSpPr>
              <p:cNvPr id="21" name="Google Shape;3058;p33">
                <a:extLst>
                  <a:ext uri="{FF2B5EF4-FFF2-40B4-BE49-F238E27FC236}">
                    <a16:creationId xmlns:a16="http://schemas.microsoft.com/office/drawing/2014/main" id="{46D244BC-E1BD-ACD7-C5BF-FDC3EB09B34D}"/>
                  </a:ext>
                </a:extLst>
              </p:cNvPr>
              <p:cNvSpPr/>
              <p:nvPr/>
            </p:nvSpPr>
            <p:spPr>
              <a:xfrm>
                <a:off x="3663150" y="4777500"/>
                <a:ext cx="1872896" cy="123425"/>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059;p33">
                <a:extLst>
                  <a:ext uri="{FF2B5EF4-FFF2-40B4-BE49-F238E27FC236}">
                    <a16:creationId xmlns:a16="http://schemas.microsoft.com/office/drawing/2014/main" id="{B5830A62-0823-CAF2-CE18-5496F86D20D0}"/>
                  </a:ext>
                </a:extLst>
              </p:cNvPr>
              <p:cNvSpPr/>
              <p:nvPr/>
            </p:nvSpPr>
            <p:spPr>
              <a:xfrm>
                <a:off x="3888088" y="4322949"/>
                <a:ext cx="277533" cy="537884"/>
              </a:xfrm>
              <a:custGeom>
                <a:avLst/>
                <a:gdLst/>
                <a:ahLst/>
                <a:cxnLst/>
                <a:rect l="l" t="t" r="r" b="b"/>
                <a:pathLst>
                  <a:path w="10031" h="19441" extrusionOk="0">
                    <a:moveTo>
                      <a:pt x="3745" y="0"/>
                    </a:moveTo>
                    <a:lnTo>
                      <a:pt x="0" y="19440"/>
                    </a:lnTo>
                    <a:lnTo>
                      <a:pt x="1186" y="19440"/>
                    </a:lnTo>
                    <a:lnTo>
                      <a:pt x="1003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3060;p33">
                <a:extLst>
                  <a:ext uri="{FF2B5EF4-FFF2-40B4-BE49-F238E27FC236}">
                    <a16:creationId xmlns:a16="http://schemas.microsoft.com/office/drawing/2014/main" id="{E664CA99-AA33-927B-3A1B-396B4E81F515}"/>
                  </a:ext>
                </a:extLst>
              </p:cNvPr>
              <p:cNvSpPr/>
              <p:nvPr/>
            </p:nvSpPr>
            <p:spPr>
              <a:xfrm>
                <a:off x="3971893" y="4327625"/>
                <a:ext cx="191653" cy="96892"/>
              </a:xfrm>
              <a:custGeom>
                <a:avLst/>
                <a:gdLst/>
                <a:ahLst/>
                <a:cxnLst/>
                <a:rect l="l" t="t" r="r" b="b"/>
                <a:pathLst>
                  <a:path w="6927" h="3502" extrusionOk="0">
                    <a:moveTo>
                      <a:pt x="6926" y="1"/>
                    </a:moveTo>
                    <a:lnTo>
                      <a:pt x="603" y="396"/>
                    </a:lnTo>
                    <a:lnTo>
                      <a:pt x="1" y="3501"/>
                    </a:lnTo>
                    <a:lnTo>
                      <a:pt x="1" y="3501"/>
                    </a:lnTo>
                    <a:lnTo>
                      <a:pt x="5722" y="2635"/>
                    </a:lnTo>
                    <a:lnTo>
                      <a:pt x="6926" y="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3061;p33">
                <a:extLst>
                  <a:ext uri="{FF2B5EF4-FFF2-40B4-BE49-F238E27FC236}">
                    <a16:creationId xmlns:a16="http://schemas.microsoft.com/office/drawing/2014/main" id="{4F6A7536-86C1-6357-11C3-8511955D8458}"/>
                  </a:ext>
                </a:extLst>
              </p:cNvPr>
              <p:cNvSpPr/>
              <p:nvPr/>
            </p:nvSpPr>
            <p:spPr>
              <a:xfrm>
                <a:off x="4909631" y="4322949"/>
                <a:ext cx="278086" cy="537884"/>
              </a:xfrm>
              <a:custGeom>
                <a:avLst/>
                <a:gdLst/>
                <a:ahLst/>
                <a:cxnLst/>
                <a:rect l="l" t="t" r="r" b="b"/>
                <a:pathLst>
                  <a:path w="10051" h="19441" extrusionOk="0">
                    <a:moveTo>
                      <a:pt x="1" y="0"/>
                    </a:moveTo>
                    <a:lnTo>
                      <a:pt x="8865" y="19440"/>
                    </a:lnTo>
                    <a:lnTo>
                      <a:pt x="10050" y="19440"/>
                    </a:lnTo>
                    <a:lnTo>
                      <a:pt x="6305"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062;p33">
                <a:extLst>
                  <a:ext uri="{FF2B5EF4-FFF2-40B4-BE49-F238E27FC236}">
                    <a16:creationId xmlns:a16="http://schemas.microsoft.com/office/drawing/2014/main" id="{A1852454-BC49-5A63-2C7E-3BB6BEC58534}"/>
                  </a:ext>
                </a:extLst>
              </p:cNvPr>
              <p:cNvSpPr/>
              <p:nvPr/>
            </p:nvSpPr>
            <p:spPr>
              <a:xfrm>
                <a:off x="4911734" y="4327625"/>
                <a:ext cx="191625" cy="96892"/>
              </a:xfrm>
              <a:custGeom>
                <a:avLst/>
                <a:gdLst/>
                <a:ahLst/>
                <a:cxnLst/>
                <a:rect l="l" t="t" r="r" b="b"/>
                <a:pathLst>
                  <a:path w="6926" h="3502" extrusionOk="0">
                    <a:moveTo>
                      <a:pt x="0" y="1"/>
                    </a:moveTo>
                    <a:lnTo>
                      <a:pt x="1205" y="2635"/>
                    </a:lnTo>
                    <a:lnTo>
                      <a:pt x="6926" y="3501"/>
                    </a:lnTo>
                    <a:lnTo>
                      <a:pt x="6926" y="3501"/>
                    </a:lnTo>
                    <a:lnTo>
                      <a:pt x="6323" y="396"/>
                    </a:lnTo>
                    <a:lnTo>
                      <a:pt x="0" y="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063;p33">
                <a:extLst>
                  <a:ext uri="{FF2B5EF4-FFF2-40B4-BE49-F238E27FC236}">
                    <a16:creationId xmlns:a16="http://schemas.microsoft.com/office/drawing/2014/main" id="{B88FD8E2-E16C-FC7E-2059-F3A7229F39A4}"/>
                  </a:ext>
                </a:extLst>
              </p:cNvPr>
              <p:cNvSpPr/>
              <p:nvPr/>
            </p:nvSpPr>
            <p:spPr>
              <a:xfrm>
                <a:off x="3607954" y="4234938"/>
                <a:ext cx="1902583" cy="122401"/>
              </a:xfrm>
              <a:custGeom>
                <a:avLst/>
                <a:gdLst/>
                <a:ahLst/>
                <a:cxnLst/>
                <a:rect l="l" t="t" r="r" b="b"/>
                <a:pathLst>
                  <a:path w="68766" h="4424" extrusionOk="0">
                    <a:moveTo>
                      <a:pt x="34383" y="1"/>
                    </a:moveTo>
                    <a:lnTo>
                      <a:pt x="30864" y="20"/>
                    </a:lnTo>
                    <a:lnTo>
                      <a:pt x="27457" y="57"/>
                    </a:lnTo>
                    <a:lnTo>
                      <a:pt x="24164" y="114"/>
                    </a:lnTo>
                    <a:lnTo>
                      <a:pt x="21002" y="189"/>
                    </a:lnTo>
                    <a:lnTo>
                      <a:pt x="17991" y="283"/>
                    </a:lnTo>
                    <a:lnTo>
                      <a:pt x="15150" y="377"/>
                    </a:lnTo>
                    <a:lnTo>
                      <a:pt x="12515" y="509"/>
                    </a:lnTo>
                    <a:lnTo>
                      <a:pt x="10069" y="660"/>
                    </a:lnTo>
                    <a:lnTo>
                      <a:pt x="7848" y="810"/>
                    </a:lnTo>
                    <a:lnTo>
                      <a:pt x="5872" y="980"/>
                    </a:lnTo>
                    <a:lnTo>
                      <a:pt x="4141" y="1168"/>
                    </a:lnTo>
                    <a:lnTo>
                      <a:pt x="3388" y="1262"/>
                    </a:lnTo>
                    <a:lnTo>
                      <a:pt x="2710" y="1356"/>
                    </a:lnTo>
                    <a:lnTo>
                      <a:pt x="2089" y="1450"/>
                    </a:lnTo>
                    <a:lnTo>
                      <a:pt x="1544" y="1563"/>
                    </a:lnTo>
                    <a:lnTo>
                      <a:pt x="1073" y="1657"/>
                    </a:lnTo>
                    <a:lnTo>
                      <a:pt x="697" y="1770"/>
                    </a:lnTo>
                    <a:lnTo>
                      <a:pt x="396" y="1883"/>
                    </a:lnTo>
                    <a:lnTo>
                      <a:pt x="170" y="1996"/>
                    </a:lnTo>
                    <a:lnTo>
                      <a:pt x="94" y="2052"/>
                    </a:lnTo>
                    <a:lnTo>
                      <a:pt x="38" y="2109"/>
                    </a:lnTo>
                    <a:lnTo>
                      <a:pt x="19" y="2165"/>
                    </a:lnTo>
                    <a:lnTo>
                      <a:pt x="0" y="2222"/>
                    </a:lnTo>
                    <a:lnTo>
                      <a:pt x="19" y="2278"/>
                    </a:lnTo>
                    <a:lnTo>
                      <a:pt x="38" y="2335"/>
                    </a:lnTo>
                    <a:lnTo>
                      <a:pt x="94" y="2391"/>
                    </a:lnTo>
                    <a:lnTo>
                      <a:pt x="170" y="2447"/>
                    </a:lnTo>
                    <a:lnTo>
                      <a:pt x="396" y="2542"/>
                    </a:lnTo>
                    <a:lnTo>
                      <a:pt x="697" y="2654"/>
                    </a:lnTo>
                    <a:lnTo>
                      <a:pt x="1073" y="2767"/>
                    </a:lnTo>
                    <a:lnTo>
                      <a:pt x="1544" y="2861"/>
                    </a:lnTo>
                    <a:lnTo>
                      <a:pt x="2089" y="2974"/>
                    </a:lnTo>
                    <a:lnTo>
                      <a:pt x="2710" y="3068"/>
                    </a:lnTo>
                    <a:lnTo>
                      <a:pt x="3388" y="3163"/>
                    </a:lnTo>
                    <a:lnTo>
                      <a:pt x="4141" y="3257"/>
                    </a:lnTo>
                    <a:lnTo>
                      <a:pt x="5872" y="3445"/>
                    </a:lnTo>
                    <a:lnTo>
                      <a:pt x="7848" y="3614"/>
                    </a:lnTo>
                    <a:lnTo>
                      <a:pt x="10069" y="3765"/>
                    </a:lnTo>
                    <a:lnTo>
                      <a:pt x="12515" y="3915"/>
                    </a:lnTo>
                    <a:lnTo>
                      <a:pt x="15150" y="4047"/>
                    </a:lnTo>
                    <a:lnTo>
                      <a:pt x="17991" y="4160"/>
                    </a:lnTo>
                    <a:lnTo>
                      <a:pt x="21002" y="4235"/>
                    </a:lnTo>
                    <a:lnTo>
                      <a:pt x="24164" y="4311"/>
                    </a:lnTo>
                    <a:lnTo>
                      <a:pt x="27457" y="4367"/>
                    </a:lnTo>
                    <a:lnTo>
                      <a:pt x="30864" y="4405"/>
                    </a:lnTo>
                    <a:lnTo>
                      <a:pt x="34383" y="4423"/>
                    </a:lnTo>
                    <a:lnTo>
                      <a:pt x="37902" y="4405"/>
                    </a:lnTo>
                    <a:lnTo>
                      <a:pt x="41308" y="4367"/>
                    </a:lnTo>
                    <a:lnTo>
                      <a:pt x="44601" y="4311"/>
                    </a:lnTo>
                    <a:lnTo>
                      <a:pt x="47763" y="4235"/>
                    </a:lnTo>
                    <a:lnTo>
                      <a:pt x="50774" y="4160"/>
                    </a:lnTo>
                    <a:lnTo>
                      <a:pt x="53597" y="4047"/>
                    </a:lnTo>
                    <a:lnTo>
                      <a:pt x="56250" y="3915"/>
                    </a:lnTo>
                    <a:lnTo>
                      <a:pt x="58697" y="3765"/>
                    </a:lnTo>
                    <a:lnTo>
                      <a:pt x="60917" y="3614"/>
                    </a:lnTo>
                    <a:lnTo>
                      <a:pt x="62893" y="3445"/>
                    </a:lnTo>
                    <a:lnTo>
                      <a:pt x="64606" y="3257"/>
                    </a:lnTo>
                    <a:lnTo>
                      <a:pt x="65378" y="3163"/>
                    </a:lnTo>
                    <a:lnTo>
                      <a:pt x="66055" y="3068"/>
                    </a:lnTo>
                    <a:lnTo>
                      <a:pt x="66676" y="2974"/>
                    </a:lnTo>
                    <a:lnTo>
                      <a:pt x="67222" y="2861"/>
                    </a:lnTo>
                    <a:lnTo>
                      <a:pt x="67674" y="2767"/>
                    </a:lnTo>
                    <a:lnTo>
                      <a:pt x="68069" y="2654"/>
                    </a:lnTo>
                    <a:lnTo>
                      <a:pt x="68370" y="2542"/>
                    </a:lnTo>
                    <a:lnTo>
                      <a:pt x="68577" y="2447"/>
                    </a:lnTo>
                    <a:lnTo>
                      <a:pt x="68652" y="2391"/>
                    </a:lnTo>
                    <a:lnTo>
                      <a:pt x="68709" y="2335"/>
                    </a:lnTo>
                    <a:lnTo>
                      <a:pt x="68746" y="2278"/>
                    </a:lnTo>
                    <a:lnTo>
                      <a:pt x="68765" y="2222"/>
                    </a:lnTo>
                    <a:lnTo>
                      <a:pt x="68746" y="2165"/>
                    </a:lnTo>
                    <a:lnTo>
                      <a:pt x="68709" y="2109"/>
                    </a:lnTo>
                    <a:lnTo>
                      <a:pt x="68652" y="2052"/>
                    </a:lnTo>
                    <a:lnTo>
                      <a:pt x="68577" y="1996"/>
                    </a:lnTo>
                    <a:lnTo>
                      <a:pt x="68370" y="1883"/>
                    </a:lnTo>
                    <a:lnTo>
                      <a:pt x="68069" y="1770"/>
                    </a:lnTo>
                    <a:lnTo>
                      <a:pt x="67674" y="1657"/>
                    </a:lnTo>
                    <a:lnTo>
                      <a:pt x="67222" y="1563"/>
                    </a:lnTo>
                    <a:lnTo>
                      <a:pt x="66676" y="1450"/>
                    </a:lnTo>
                    <a:lnTo>
                      <a:pt x="66055" y="1356"/>
                    </a:lnTo>
                    <a:lnTo>
                      <a:pt x="65378" y="1262"/>
                    </a:lnTo>
                    <a:lnTo>
                      <a:pt x="64606" y="1168"/>
                    </a:lnTo>
                    <a:lnTo>
                      <a:pt x="62893" y="980"/>
                    </a:lnTo>
                    <a:lnTo>
                      <a:pt x="60917" y="810"/>
                    </a:lnTo>
                    <a:lnTo>
                      <a:pt x="58697" y="660"/>
                    </a:lnTo>
                    <a:lnTo>
                      <a:pt x="56250" y="509"/>
                    </a:lnTo>
                    <a:lnTo>
                      <a:pt x="53597" y="377"/>
                    </a:lnTo>
                    <a:lnTo>
                      <a:pt x="50774" y="283"/>
                    </a:lnTo>
                    <a:lnTo>
                      <a:pt x="47763" y="189"/>
                    </a:lnTo>
                    <a:lnTo>
                      <a:pt x="44601" y="114"/>
                    </a:lnTo>
                    <a:lnTo>
                      <a:pt x="41308" y="57"/>
                    </a:lnTo>
                    <a:lnTo>
                      <a:pt x="37902" y="20"/>
                    </a:lnTo>
                    <a:lnTo>
                      <a:pt x="3438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064;p33">
                <a:extLst>
                  <a:ext uri="{FF2B5EF4-FFF2-40B4-BE49-F238E27FC236}">
                    <a16:creationId xmlns:a16="http://schemas.microsoft.com/office/drawing/2014/main" id="{2216590C-01AE-5780-E5E5-FEC7BC9EF8EE}"/>
                  </a:ext>
                </a:extLst>
              </p:cNvPr>
              <p:cNvSpPr/>
              <p:nvPr/>
            </p:nvSpPr>
            <p:spPr>
              <a:xfrm>
                <a:off x="3607954" y="4278681"/>
                <a:ext cx="1902583" cy="17735"/>
              </a:xfrm>
              <a:custGeom>
                <a:avLst/>
                <a:gdLst/>
                <a:ahLst/>
                <a:cxnLst/>
                <a:rect l="l" t="t" r="r" b="b"/>
                <a:pathLst>
                  <a:path w="68766" h="641" extrusionOk="0">
                    <a:moveTo>
                      <a:pt x="0" y="1"/>
                    </a:moveTo>
                    <a:lnTo>
                      <a:pt x="0" y="641"/>
                    </a:lnTo>
                    <a:lnTo>
                      <a:pt x="68765" y="641"/>
                    </a:lnTo>
                    <a:lnTo>
                      <a:pt x="68765" y="1"/>
                    </a:lnTo>
                    <a:close/>
                  </a:path>
                </a:pathLst>
              </a:custGeom>
              <a:solidFill>
                <a:srgbClr val="805E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065;p33">
                <a:extLst>
                  <a:ext uri="{FF2B5EF4-FFF2-40B4-BE49-F238E27FC236}">
                    <a16:creationId xmlns:a16="http://schemas.microsoft.com/office/drawing/2014/main" id="{6CDEA11C-2972-CB2A-7FFE-9316D2053D77}"/>
                  </a:ext>
                </a:extLst>
              </p:cNvPr>
              <p:cNvSpPr/>
              <p:nvPr/>
            </p:nvSpPr>
            <p:spPr>
              <a:xfrm>
                <a:off x="3607954" y="4234938"/>
                <a:ext cx="1902583" cy="122401"/>
              </a:xfrm>
              <a:custGeom>
                <a:avLst/>
                <a:gdLst/>
                <a:ahLst/>
                <a:cxnLst/>
                <a:rect l="l" t="t" r="r" b="b"/>
                <a:pathLst>
                  <a:path w="68766" h="4424" extrusionOk="0">
                    <a:moveTo>
                      <a:pt x="34383" y="1"/>
                    </a:moveTo>
                    <a:lnTo>
                      <a:pt x="30864" y="20"/>
                    </a:lnTo>
                    <a:lnTo>
                      <a:pt x="27457" y="57"/>
                    </a:lnTo>
                    <a:lnTo>
                      <a:pt x="24164" y="114"/>
                    </a:lnTo>
                    <a:lnTo>
                      <a:pt x="21002" y="189"/>
                    </a:lnTo>
                    <a:lnTo>
                      <a:pt x="17991" y="283"/>
                    </a:lnTo>
                    <a:lnTo>
                      <a:pt x="15150" y="377"/>
                    </a:lnTo>
                    <a:lnTo>
                      <a:pt x="12515" y="509"/>
                    </a:lnTo>
                    <a:lnTo>
                      <a:pt x="10069" y="660"/>
                    </a:lnTo>
                    <a:lnTo>
                      <a:pt x="7848" y="810"/>
                    </a:lnTo>
                    <a:lnTo>
                      <a:pt x="5872" y="980"/>
                    </a:lnTo>
                    <a:lnTo>
                      <a:pt x="4141" y="1168"/>
                    </a:lnTo>
                    <a:lnTo>
                      <a:pt x="3388" y="1262"/>
                    </a:lnTo>
                    <a:lnTo>
                      <a:pt x="2710" y="1356"/>
                    </a:lnTo>
                    <a:lnTo>
                      <a:pt x="2089" y="1450"/>
                    </a:lnTo>
                    <a:lnTo>
                      <a:pt x="1544" y="1563"/>
                    </a:lnTo>
                    <a:lnTo>
                      <a:pt x="1073" y="1657"/>
                    </a:lnTo>
                    <a:lnTo>
                      <a:pt x="697" y="1770"/>
                    </a:lnTo>
                    <a:lnTo>
                      <a:pt x="396" y="1883"/>
                    </a:lnTo>
                    <a:lnTo>
                      <a:pt x="170" y="1996"/>
                    </a:lnTo>
                    <a:lnTo>
                      <a:pt x="94" y="2052"/>
                    </a:lnTo>
                    <a:lnTo>
                      <a:pt x="38" y="2109"/>
                    </a:lnTo>
                    <a:lnTo>
                      <a:pt x="19" y="2165"/>
                    </a:lnTo>
                    <a:lnTo>
                      <a:pt x="0" y="2222"/>
                    </a:lnTo>
                    <a:lnTo>
                      <a:pt x="19" y="2278"/>
                    </a:lnTo>
                    <a:lnTo>
                      <a:pt x="38" y="2335"/>
                    </a:lnTo>
                    <a:lnTo>
                      <a:pt x="94" y="2391"/>
                    </a:lnTo>
                    <a:lnTo>
                      <a:pt x="170" y="2447"/>
                    </a:lnTo>
                    <a:lnTo>
                      <a:pt x="396" y="2542"/>
                    </a:lnTo>
                    <a:lnTo>
                      <a:pt x="697" y="2654"/>
                    </a:lnTo>
                    <a:lnTo>
                      <a:pt x="1073" y="2767"/>
                    </a:lnTo>
                    <a:lnTo>
                      <a:pt x="1544" y="2861"/>
                    </a:lnTo>
                    <a:lnTo>
                      <a:pt x="2089" y="2974"/>
                    </a:lnTo>
                    <a:lnTo>
                      <a:pt x="2710" y="3068"/>
                    </a:lnTo>
                    <a:lnTo>
                      <a:pt x="3388" y="3163"/>
                    </a:lnTo>
                    <a:lnTo>
                      <a:pt x="4141" y="3257"/>
                    </a:lnTo>
                    <a:lnTo>
                      <a:pt x="5872" y="3445"/>
                    </a:lnTo>
                    <a:lnTo>
                      <a:pt x="7848" y="3614"/>
                    </a:lnTo>
                    <a:lnTo>
                      <a:pt x="10069" y="3765"/>
                    </a:lnTo>
                    <a:lnTo>
                      <a:pt x="12515" y="3915"/>
                    </a:lnTo>
                    <a:lnTo>
                      <a:pt x="15150" y="4047"/>
                    </a:lnTo>
                    <a:lnTo>
                      <a:pt x="17991" y="4160"/>
                    </a:lnTo>
                    <a:lnTo>
                      <a:pt x="21002" y="4235"/>
                    </a:lnTo>
                    <a:lnTo>
                      <a:pt x="24164" y="4311"/>
                    </a:lnTo>
                    <a:lnTo>
                      <a:pt x="27457" y="4367"/>
                    </a:lnTo>
                    <a:lnTo>
                      <a:pt x="30864" y="4405"/>
                    </a:lnTo>
                    <a:lnTo>
                      <a:pt x="34383" y="4423"/>
                    </a:lnTo>
                    <a:lnTo>
                      <a:pt x="37902" y="4405"/>
                    </a:lnTo>
                    <a:lnTo>
                      <a:pt x="41308" y="4367"/>
                    </a:lnTo>
                    <a:lnTo>
                      <a:pt x="44601" y="4311"/>
                    </a:lnTo>
                    <a:lnTo>
                      <a:pt x="47763" y="4235"/>
                    </a:lnTo>
                    <a:lnTo>
                      <a:pt x="50774" y="4160"/>
                    </a:lnTo>
                    <a:lnTo>
                      <a:pt x="53597" y="4047"/>
                    </a:lnTo>
                    <a:lnTo>
                      <a:pt x="56250" y="3915"/>
                    </a:lnTo>
                    <a:lnTo>
                      <a:pt x="58697" y="3765"/>
                    </a:lnTo>
                    <a:lnTo>
                      <a:pt x="60917" y="3614"/>
                    </a:lnTo>
                    <a:lnTo>
                      <a:pt x="62893" y="3445"/>
                    </a:lnTo>
                    <a:lnTo>
                      <a:pt x="64606" y="3257"/>
                    </a:lnTo>
                    <a:lnTo>
                      <a:pt x="65378" y="3163"/>
                    </a:lnTo>
                    <a:lnTo>
                      <a:pt x="66055" y="3068"/>
                    </a:lnTo>
                    <a:lnTo>
                      <a:pt x="66676" y="2974"/>
                    </a:lnTo>
                    <a:lnTo>
                      <a:pt x="67222" y="2861"/>
                    </a:lnTo>
                    <a:lnTo>
                      <a:pt x="67674" y="2767"/>
                    </a:lnTo>
                    <a:lnTo>
                      <a:pt x="68069" y="2654"/>
                    </a:lnTo>
                    <a:lnTo>
                      <a:pt x="68370" y="2542"/>
                    </a:lnTo>
                    <a:lnTo>
                      <a:pt x="68577" y="2447"/>
                    </a:lnTo>
                    <a:lnTo>
                      <a:pt x="68652" y="2391"/>
                    </a:lnTo>
                    <a:lnTo>
                      <a:pt x="68709" y="2335"/>
                    </a:lnTo>
                    <a:lnTo>
                      <a:pt x="68746" y="2278"/>
                    </a:lnTo>
                    <a:lnTo>
                      <a:pt x="68765" y="2222"/>
                    </a:lnTo>
                    <a:lnTo>
                      <a:pt x="68746" y="2165"/>
                    </a:lnTo>
                    <a:lnTo>
                      <a:pt x="68709" y="2109"/>
                    </a:lnTo>
                    <a:lnTo>
                      <a:pt x="68652" y="2052"/>
                    </a:lnTo>
                    <a:lnTo>
                      <a:pt x="68577" y="1996"/>
                    </a:lnTo>
                    <a:lnTo>
                      <a:pt x="68370" y="1883"/>
                    </a:lnTo>
                    <a:lnTo>
                      <a:pt x="68069" y="1770"/>
                    </a:lnTo>
                    <a:lnTo>
                      <a:pt x="67674" y="1657"/>
                    </a:lnTo>
                    <a:lnTo>
                      <a:pt x="67222" y="1563"/>
                    </a:lnTo>
                    <a:lnTo>
                      <a:pt x="66676" y="1450"/>
                    </a:lnTo>
                    <a:lnTo>
                      <a:pt x="66055" y="1356"/>
                    </a:lnTo>
                    <a:lnTo>
                      <a:pt x="65378" y="1262"/>
                    </a:lnTo>
                    <a:lnTo>
                      <a:pt x="64606" y="1168"/>
                    </a:lnTo>
                    <a:lnTo>
                      <a:pt x="62893" y="980"/>
                    </a:lnTo>
                    <a:lnTo>
                      <a:pt x="60917" y="810"/>
                    </a:lnTo>
                    <a:lnTo>
                      <a:pt x="58697" y="660"/>
                    </a:lnTo>
                    <a:lnTo>
                      <a:pt x="56250" y="509"/>
                    </a:lnTo>
                    <a:lnTo>
                      <a:pt x="53597" y="377"/>
                    </a:lnTo>
                    <a:lnTo>
                      <a:pt x="50774" y="283"/>
                    </a:lnTo>
                    <a:lnTo>
                      <a:pt x="47763" y="189"/>
                    </a:lnTo>
                    <a:lnTo>
                      <a:pt x="44601" y="114"/>
                    </a:lnTo>
                    <a:lnTo>
                      <a:pt x="41308" y="57"/>
                    </a:lnTo>
                    <a:lnTo>
                      <a:pt x="37902" y="20"/>
                    </a:lnTo>
                    <a:lnTo>
                      <a:pt x="34383" y="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066;p33">
                <a:extLst>
                  <a:ext uri="{FF2B5EF4-FFF2-40B4-BE49-F238E27FC236}">
                    <a16:creationId xmlns:a16="http://schemas.microsoft.com/office/drawing/2014/main" id="{C0E354C8-E6F1-7A40-A3EB-59F356D769DA}"/>
                  </a:ext>
                </a:extLst>
              </p:cNvPr>
              <p:cNvSpPr/>
              <p:nvPr/>
            </p:nvSpPr>
            <p:spPr>
              <a:xfrm>
                <a:off x="3607954" y="4217757"/>
                <a:ext cx="1902583" cy="121875"/>
              </a:xfrm>
              <a:custGeom>
                <a:avLst/>
                <a:gdLst/>
                <a:ahLst/>
                <a:cxnLst/>
                <a:rect l="l" t="t" r="r" b="b"/>
                <a:pathLst>
                  <a:path w="68766" h="4405" extrusionOk="0">
                    <a:moveTo>
                      <a:pt x="30864" y="1"/>
                    </a:moveTo>
                    <a:lnTo>
                      <a:pt x="27457" y="39"/>
                    </a:lnTo>
                    <a:lnTo>
                      <a:pt x="24164" y="95"/>
                    </a:lnTo>
                    <a:lnTo>
                      <a:pt x="21002" y="170"/>
                    </a:lnTo>
                    <a:lnTo>
                      <a:pt x="17991" y="264"/>
                    </a:lnTo>
                    <a:lnTo>
                      <a:pt x="15150" y="377"/>
                    </a:lnTo>
                    <a:lnTo>
                      <a:pt x="12515" y="490"/>
                    </a:lnTo>
                    <a:lnTo>
                      <a:pt x="10069" y="641"/>
                    </a:lnTo>
                    <a:lnTo>
                      <a:pt x="7848" y="791"/>
                    </a:lnTo>
                    <a:lnTo>
                      <a:pt x="5872" y="961"/>
                    </a:lnTo>
                    <a:lnTo>
                      <a:pt x="4141" y="1149"/>
                    </a:lnTo>
                    <a:lnTo>
                      <a:pt x="3388" y="1243"/>
                    </a:lnTo>
                    <a:lnTo>
                      <a:pt x="2710" y="1337"/>
                    </a:lnTo>
                    <a:lnTo>
                      <a:pt x="2089" y="1431"/>
                    </a:lnTo>
                    <a:lnTo>
                      <a:pt x="1544" y="1544"/>
                    </a:lnTo>
                    <a:lnTo>
                      <a:pt x="1073" y="1638"/>
                    </a:lnTo>
                    <a:lnTo>
                      <a:pt x="697" y="1751"/>
                    </a:lnTo>
                    <a:lnTo>
                      <a:pt x="396" y="1864"/>
                    </a:lnTo>
                    <a:lnTo>
                      <a:pt x="170" y="1977"/>
                    </a:lnTo>
                    <a:lnTo>
                      <a:pt x="94" y="2033"/>
                    </a:lnTo>
                    <a:lnTo>
                      <a:pt x="38" y="2090"/>
                    </a:lnTo>
                    <a:lnTo>
                      <a:pt x="19" y="2146"/>
                    </a:lnTo>
                    <a:lnTo>
                      <a:pt x="0" y="2203"/>
                    </a:lnTo>
                    <a:lnTo>
                      <a:pt x="19" y="2259"/>
                    </a:lnTo>
                    <a:lnTo>
                      <a:pt x="38" y="2316"/>
                    </a:lnTo>
                    <a:lnTo>
                      <a:pt x="94" y="2372"/>
                    </a:lnTo>
                    <a:lnTo>
                      <a:pt x="170" y="2429"/>
                    </a:lnTo>
                    <a:lnTo>
                      <a:pt x="396" y="2542"/>
                    </a:lnTo>
                    <a:lnTo>
                      <a:pt x="697" y="2636"/>
                    </a:lnTo>
                    <a:lnTo>
                      <a:pt x="1073" y="2749"/>
                    </a:lnTo>
                    <a:lnTo>
                      <a:pt x="1544" y="2861"/>
                    </a:lnTo>
                    <a:lnTo>
                      <a:pt x="2089" y="2956"/>
                    </a:lnTo>
                    <a:lnTo>
                      <a:pt x="2710" y="3050"/>
                    </a:lnTo>
                    <a:lnTo>
                      <a:pt x="3388" y="3163"/>
                    </a:lnTo>
                    <a:lnTo>
                      <a:pt x="4141" y="3257"/>
                    </a:lnTo>
                    <a:lnTo>
                      <a:pt x="5872" y="3426"/>
                    </a:lnTo>
                    <a:lnTo>
                      <a:pt x="7848" y="3595"/>
                    </a:lnTo>
                    <a:lnTo>
                      <a:pt x="10069" y="3765"/>
                    </a:lnTo>
                    <a:lnTo>
                      <a:pt x="12515" y="3896"/>
                    </a:lnTo>
                    <a:lnTo>
                      <a:pt x="15150" y="4028"/>
                    </a:lnTo>
                    <a:lnTo>
                      <a:pt x="17991" y="4141"/>
                    </a:lnTo>
                    <a:lnTo>
                      <a:pt x="21002" y="4235"/>
                    </a:lnTo>
                    <a:lnTo>
                      <a:pt x="24164" y="4311"/>
                    </a:lnTo>
                    <a:lnTo>
                      <a:pt x="27457" y="4348"/>
                    </a:lnTo>
                    <a:lnTo>
                      <a:pt x="30864" y="4386"/>
                    </a:lnTo>
                    <a:lnTo>
                      <a:pt x="34383" y="4405"/>
                    </a:lnTo>
                    <a:lnTo>
                      <a:pt x="37902" y="4386"/>
                    </a:lnTo>
                    <a:lnTo>
                      <a:pt x="41308" y="4348"/>
                    </a:lnTo>
                    <a:lnTo>
                      <a:pt x="44601" y="4311"/>
                    </a:lnTo>
                    <a:lnTo>
                      <a:pt x="47763" y="4235"/>
                    </a:lnTo>
                    <a:lnTo>
                      <a:pt x="50774" y="4141"/>
                    </a:lnTo>
                    <a:lnTo>
                      <a:pt x="53597" y="4028"/>
                    </a:lnTo>
                    <a:lnTo>
                      <a:pt x="56250" y="3896"/>
                    </a:lnTo>
                    <a:lnTo>
                      <a:pt x="58697" y="3765"/>
                    </a:lnTo>
                    <a:lnTo>
                      <a:pt x="60917" y="3595"/>
                    </a:lnTo>
                    <a:lnTo>
                      <a:pt x="62893" y="3426"/>
                    </a:lnTo>
                    <a:lnTo>
                      <a:pt x="64606" y="3257"/>
                    </a:lnTo>
                    <a:lnTo>
                      <a:pt x="65378" y="3163"/>
                    </a:lnTo>
                    <a:lnTo>
                      <a:pt x="66055" y="3050"/>
                    </a:lnTo>
                    <a:lnTo>
                      <a:pt x="66676" y="2956"/>
                    </a:lnTo>
                    <a:lnTo>
                      <a:pt x="67222" y="2861"/>
                    </a:lnTo>
                    <a:lnTo>
                      <a:pt x="67674" y="2749"/>
                    </a:lnTo>
                    <a:lnTo>
                      <a:pt x="68069" y="2636"/>
                    </a:lnTo>
                    <a:lnTo>
                      <a:pt x="68370" y="2542"/>
                    </a:lnTo>
                    <a:lnTo>
                      <a:pt x="68577" y="2429"/>
                    </a:lnTo>
                    <a:lnTo>
                      <a:pt x="68652" y="2372"/>
                    </a:lnTo>
                    <a:lnTo>
                      <a:pt x="68709" y="2316"/>
                    </a:lnTo>
                    <a:lnTo>
                      <a:pt x="68746" y="2259"/>
                    </a:lnTo>
                    <a:lnTo>
                      <a:pt x="68765" y="2203"/>
                    </a:lnTo>
                    <a:lnTo>
                      <a:pt x="68746" y="2146"/>
                    </a:lnTo>
                    <a:lnTo>
                      <a:pt x="68709" y="2090"/>
                    </a:lnTo>
                    <a:lnTo>
                      <a:pt x="68652" y="2033"/>
                    </a:lnTo>
                    <a:lnTo>
                      <a:pt x="68577" y="1977"/>
                    </a:lnTo>
                    <a:lnTo>
                      <a:pt x="68370" y="1864"/>
                    </a:lnTo>
                    <a:lnTo>
                      <a:pt x="68069" y="1751"/>
                    </a:lnTo>
                    <a:lnTo>
                      <a:pt x="67674" y="1638"/>
                    </a:lnTo>
                    <a:lnTo>
                      <a:pt x="67222" y="1544"/>
                    </a:lnTo>
                    <a:lnTo>
                      <a:pt x="66676" y="1431"/>
                    </a:lnTo>
                    <a:lnTo>
                      <a:pt x="66055" y="1337"/>
                    </a:lnTo>
                    <a:lnTo>
                      <a:pt x="65378" y="1243"/>
                    </a:lnTo>
                    <a:lnTo>
                      <a:pt x="64606" y="1149"/>
                    </a:lnTo>
                    <a:lnTo>
                      <a:pt x="62893" y="961"/>
                    </a:lnTo>
                    <a:lnTo>
                      <a:pt x="60917" y="791"/>
                    </a:lnTo>
                    <a:lnTo>
                      <a:pt x="58697" y="641"/>
                    </a:lnTo>
                    <a:lnTo>
                      <a:pt x="56250" y="490"/>
                    </a:lnTo>
                    <a:lnTo>
                      <a:pt x="53597" y="377"/>
                    </a:lnTo>
                    <a:lnTo>
                      <a:pt x="50774" y="264"/>
                    </a:lnTo>
                    <a:lnTo>
                      <a:pt x="47763" y="170"/>
                    </a:lnTo>
                    <a:lnTo>
                      <a:pt x="44601" y="95"/>
                    </a:lnTo>
                    <a:lnTo>
                      <a:pt x="41308" y="39"/>
                    </a:lnTo>
                    <a:lnTo>
                      <a:pt x="37902"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 name="Google Shape;3067;p33">
              <a:extLst>
                <a:ext uri="{FF2B5EF4-FFF2-40B4-BE49-F238E27FC236}">
                  <a16:creationId xmlns:a16="http://schemas.microsoft.com/office/drawing/2014/main" id="{47210891-3A91-AAB7-CB66-2A2D59D7E57C}"/>
                </a:ext>
              </a:extLst>
            </p:cNvPr>
            <p:cNvGrpSpPr/>
            <p:nvPr/>
          </p:nvGrpSpPr>
          <p:grpSpPr>
            <a:xfrm>
              <a:off x="4435995" y="3785228"/>
              <a:ext cx="272010" cy="569188"/>
              <a:chOff x="4404975" y="3784038"/>
              <a:chExt cx="272010" cy="569188"/>
            </a:xfrm>
          </p:grpSpPr>
          <p:sp>
            <p:nvSpPr>
              <p:cNvPr id="5" name="Google Shape;3068;p33">
                <a:extLst>
                  <a:ext uri="{FF2B5EF4-FFF2-40B4-BE49-F238E27FC236}">
                    <a16:creationId xmlns:a16="http://schemas.microsoft.com/office/drawing/2014/main" id="{EC844279-B3BC-10CF-C11C-5E0CDC672441}"/>
                  </a:ext>
                </a:extLst>
              </p:cNvPr>
              <p:cNvSpPr/>
              <p:nvPr/>
            </p:nvSpPr>
            <p:spPr>
              <a:xfrm>
                <a:off x="4413674" y="4306006"/>
                <a:ext cx="252326" cy="47220"/>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 name="Google Shape;3069;p33">
                <a:extLst>
                  <a:ext uri="{FF2B5EF4-FFF2-40B4-BE49-F238E27FC236}">
                    <a16:creationId xmlns:a16="http://schemas.microsoft.com/office/drawing/2014/main" id="{FB60A61B-9EC4-8785-39D6-FC189D3BA439}"/>
                  </a:ext>
                </a:extLst>
              </p:cNvPr>
              <p:cNvGrpSpPr/>
              <p:nvPr/>
            </p:nvGrpSpPr>
            <p:grpSpPr>
              <a:xfrm>
                <a:off x="4404975" y="3784038"/>
                <a:ext cx="272010" cy="548716"/>
                <a:chOff x="4404975" y="3779275"/>
                <a:chExt cx="272010" cy="548716"/>
              </a:xfrm>
            </p:grpSpPr>
            <p:sp>
              <p:nvSpPr>
                <p:cNvPr id="7" name="Google Shape;3070;p33">
                  <a:extLst>
                    <a:ext uri="{FF2B5EF4-FFF2-40B4-BE49-F238E27FC236}">
                      <a16:creationId xmlns:a16="http://schemas.microsoft.com/office/drawing/2014/main" id="{D4E63462-E1D0-A390-E5B2-900ED0FD2ACA}"/>
                    </a:ext>
                  </a:extLst>
                </p:cNvPr>
                <p:cNvSpPr/>
                <p:nvPr/>
              </p:nvSpPr>
              <p:spPr>
                <a:xfrm>
                  <a:off x="4526383" y="3873105"/>
                  <a:ext cx="71608" cy="240713"/>
                </a:xfrm>
                <a:custGeom>
                  <a:avLst/>
                  <a:gdLst/>
                  <a:ahLst/>
                  <a:cxnLst/>
                  <a:rect l="l" t="t" r="r" b="b"/>
                  <a:pathLst>
                    <a:path w="2542" h="8545" extrusionOk="0">
                      <a:moveTo>
                        <a:pt x="2221" y="1"/>
                      </a:moveTo>
                      <a:lnTo>
                        <a:pt x="2127" y="20"/>
                      </a:lnTo>
                      <a:lnTo>
                        <a:pt x="1901" y="151"/>
                      </a:lnTo>
                      <a:lnTo>
                        <a:pt x="1694" y="321"/>
                      </a:lnTo>
                      <a:lnTo>
                        <a:pt x="1487" y="490"/>
                      </a:lnTo>
                      <a:lnTo>
                        <a:pt x="1318" y="697"/>
                      </a:lnTo>
                      <a:lnTo>
                        <a:pt x="1148" y="904"/>
                      </a:lnTo>
                      <a:lnTo>
                        <a:pt x="979" y="1149"/>
                      </a:lnTo>
                      <a:lnTo>
                        <a:pt x="847" y="1393"/>
                      </a:lnTo>
                      <a:lnTo>
                        <a:pt x="716" y="1638"/>
                      </a:lnTo>
                      <a:lnTo>
                        <a:pt x="603" y="1901"/>
                      </a:lnTo>
                      <a:lnTo>
                        <a:pt x="490" y="2165"/>
                      </a:lnTo>
                      <a:lnTo>
                        <a:pt x="396" y="2447"/>
                      </a:lnTo>
                      <a:lnTo>
                        <a:pt x="320" y="2711"/>
                      </a:lnTo>
                      <a:lnTo>
                        <a:pt x="189" y="3238"/>
                      </a:lnTo>
                      <a:lnTo>
                        <a:pt x="95" y="3746"/>
                      </a:lnTo>
                      <a:lnTo>
                        <a:pt x="38" y="4348"/>
                      </a:lnTo>
                      <a:lnTo>
                        <a:pt x="1" y="4950"/>
                      </a:lnTo>
                      <a:lnTo>
                        <a:pt x="19" y="5571"/>
                      </a:lnTo>
                      <a:lnTo>
                        <a:pt x="57" y="6173"/>
                      </a:lnTo>
                      <a:lnTo>
                        <a:pt x="95" y="6475"/>
                      </a:lnTo>
                      <a:lnTo>
                        <a:pt x="151" y="6776"/>
                      </a:lnTo>
                      <a:lnTo>
                        <a:pt x="226" y="7077"/>
                      </a:lnTo>
                      <a:lnTo>
                        <a:pt x="302" y="7359"/>
                      </a:lnTo>
                      <a:lnTo>
                        <a:pt x="396" y="7660"/>
                      </a:lnTo>
                      <a:lnTo>
                        <a:pt x="490" y="7942"/>
                      </a:lnTo>
                      <a:lnTo>
                        <a:pt x="603" y="8225"/>
                      </a:lnTo>
                      <a:lnTo>
                        <a:pt x="734" y="8488"/>
                      </a:lnTo>
                      <a:lnTo>
                        <a:pt x="753" y="8526"/>
                      </a:lnTo>
                      <a:lnTo>
                        <a:pt x="791" y="8545"/>
                      </a:lnTo>
                      <a:lnTo>
                        <a:pt x="847" y="8545"/>
                      </a:lnTo>
                      <a:lnTo>
                        <a:pt x="904" y="8507"/>
                      </a:lnTo>
                      <a:lnTo>
                        <a:pt x="923" y="8488"/>
                      </a:lnTo>
                      <a:lnTo>
                        <a:pt x="923" y="8451"/>
                      </a:lnTo>
                      <a:lnTo>
                        <a:pt x="829" y="7359"/>
                      </a:lnTo>
                      <a:lnTo>
                        <a:pt x="734" y="6286"/>
                      </a:lnTo>
                      <a:lnTo>
                        <a:pt x="697" y="5741"/>
                      </a:lnTo>
                      <a:lnTo>
                        <a:pt x="697" y="5195"/>
                      </a:lnTo>
                      <a:lnTo>
                        <a:pt x="697" y="4649"/>
                      </a:lnTo>
                      <a:lnTo>
                        <a:pt x="753" y="4103"/>
                      </a:lnTo>
                      <a:lnTo>
                        <a:pt x="791" y="3821"/>
                      </a:lnTo>
                      <a:lnTo>
                        <a:pt x="829" y="3539"/>
                      </a:lnTo>
                      <a:lnTo>
                        <a:pt x="885" y="3256"/>
                      </a:lnTo>
                      <a:lnTo>
                        <a:pt x="960" y="2993"/>
                      </a:lnTo>
                      <a:lnTo>
                        <a:pt x="1036" y="2711"/>
                      </a:lnTo>
                      <a:lnTo>
                        <a:pt x="1148" y="2447"/>
                      </a:lnTo>
                      <a:lnTo>
                        <a:pt x="1261" y="2184"/>
                      </a:lnTo>
                      <a:lnTo>
                        <a:pt x="1393" y="1920"/>
                      </a:lnTo>
                      <a:lnTo>
                        <a:pt x="1506" y="1713"/>
                      </a:lnTo>
                      <a:lnTo>
                        <a:pt x="1638" y="1525"/>
                      </a:lnTo>
                      <a:lnTo>
                        <a:pt x="1939" y="1149"/>
                      </a:lnTo>
                      <a:lnTo>
                        <a:pt x="2240" y="791"/>
                      </a:lnTo>
                      <a:lnTo>
                        <a:pt x="2372" y="603"/>
                      </a:lnTo>
                      <a:lnTo>
                        <a:pt x="2503" y="396"/>
                      </a:lnTo>
                      <a:lnTo>
                        <a:pt x="2541" y="302"/>
                      </a:lnTo>
                      <a:lnTo>
                        <a:pt x="2541" y="227"/>
                      </a:lnTo>
                      <a:lnTo>
                        <a:pt x="2503" y="133"/>
                      </a:lnTo>
                      <a:lnTo>
                        <a:pt x="2466" y="76"/>
                      </a:lnTo>
                      <a:lnTo>
                        <a:pt x="2391" y="20"/>
                      </a:lnTo>
                      <a:lnTo>
                        <a:pt x="2296" y="1"/>
                      </a:lnTo>
                      <a:close/>
                    </a:path>
                  </a:pathLst>
                </a:custGeom>
                <a:solidFill>
                  <a:srgbClr val="80BA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3071;p33">
                  <a:extLst>
                    <a:ext uri="{FF2B5EF4-FFF2-40B4-BE49-F238E27FC236}">
                      <a16:creationId xmlns:a16="http://schemas.microsoft.com/office/drawing/2014/main" id="{9766998E-4D91-5823-4FF4-E71A873CD663}"/>
                    </a:ext>
                  </a:extLst>
                </p:cNvPr>
                <p:cNvSpPr/>
                <p:nvPr/>
              </p:nvSpPr>
              <p:spPr>
                <a:xfrm>
                  <a:off x="4525847" y="3873105"/>
                  <a:ext cx="71073" cy="185584"/>
                </a:xfrm>
                <a:custGeom>
                  <a:avLst/>
                  <a:gdLst/>
                  <a:ahLst/>
                  <a:cxnLst/>
                  <a:rect l="l" t="t" r="r" b="b"/>
                  <a:pathLst>
                    <a:path w="2523" h="6588" extrusionOk="0">
                      <a:moveTo>
                        <a:pt x="2203" y="1"/>
                      </a:moveTo>
                      <a:lnTo>
                        <a:pt x="2146" y="20"/>
                      </a:lnTo>
                      <a:lnTo>
                        <a:pt x="1920" y="151"/>
                      </a:lnTo>
                      <a:lnTo>
                        <a:pt x="1713" y="321"/>
                      </a:lnTo>
                      <a:lnTo>
                        <a:pt x="1506" y="490"/>
                      </a:lnTo>
                      <a:lnTo>
                        <a:pt x="1337" y="697"/>
                      </a:lnTo>
                      <a:lnTo>
                        <a:pt x="1167" y="904"/>
                      </a:lnTo>
                      <a:lnTo>
                        <a:pt x="998" y="1149"/>
                      </a:lnTo>
                      <a:lnTo>
                        <a:pt x="866" y="1393"/>
                      </a:lnTo>
                      <a:lnTo>
                        <a:pt x="735" y="1638"/>
                      </a:lnTo>
                      <a:lnTo>
                        <a:pt x="622" y="1901"/>
                      </a:lnTo>
                      <a:lnTo>
                        <a:pt x="509" y="2165"/>
                      </a:lnTo>
                      <a:lnTo>
                        <a:pt x="415" y="2447"/>
                      </a:lnTo>
                      <a:lnTo>
                        <a:pt x="339" y="2711"/>
                      </a:lnTo>
                      <a:lnTo>
                        <a:pt x="208" y="3238"/>
                      </a:lnTo>
                      <a:lnTo>
                        <a:pt x="114" y="3746"/>
                      </a:lnTo>
                      <a:lnTo>
                        <a:pt x="76" y="4103"/>
                      </a:lnTo>
                      <a:lnTo>
                        <a:pt x="38" y="4480"/>
                      </a:lnTo>
                      <a:lnTo>
                        <a:pt x="20" y="4837"/>
                      </a:lnTo>
                      <a:lnTo>
                        <a:pt x="20" y="5214"/>
                      </a:lnTo>
                      <a:lnTo>
                        <a:pt x="1" y="5534"/>
                      </a:lnTo>
                      <a:lnTo>
                        <a:pt x="1" y="5853"/>
                      </a:lnTo>
                      <a:lnTo>
                        <a:pt x="1" y="6173"/>
                      </a:lnTo>
                      <a:lnTo>
                        <a:pt x="38" y="6493"/>
                      </a:lnTo>
                      <a:lnTo>
                        <a:pt x="57" y="6531"/>
                      </a:lnTo>
                      <a:lnTo>
                        <a:pt x="76" y="6569"/>
                      </a:lnTo>
                      <a:lnTo>
                        <a:pt x="114" y="6587"/>
                      </a:lnTo>
                      <a:lnTo>
                        <a:pt x="189" y="6587"/>
                      </a:lnTo>
                      <a:lnTo>
                        <a:pt x="208" y="6569"/>
                      </a:lnTo>
                      <a:lnTo>
                        <a:pt x="245" y="6531"/>
                      </a:lnTo>
                      <a:lnTo>
                        <a:pt x="245" y="6493"/>
                      </a:lnTo>
                      <a:lnTo>
                        <a:pt x="283" y="5910"/>
                      </a:lnTo>
                      <a:lnTo>
                        <a:pt x="339" y="5327"/>
                      </a:lnTo>
                      <a:lnTo>
                        <a:pt x="396" y="4781"/>
                      </a:lnTo>
                      <a:lnTo>
                        <a:pt x="490" y="4216"/>
                      </a:lnTo>
                      <a:lnTo>
                        <a:pt x="584" y="3670"/>
                      </a:lnTo>
                      <a:lnTo>
                        <a:pt x="735" y="3125"/>
                      </a:lnTo>
                      <a:lnTo>
                        <a:pt x="904" y="2579"/>
                      </a:lnTo>
                      <a:lnTo>
                        <a:pt x="1111" y="2033"/>
                      </a:lnTo>
                      <a:lnTo>
                        <a:pt x="1111" y="1996"/>
                      </a:lnTo>
                      <a:lnTo>
                        <a:pt x="1092" y="1958"/>
                      </a:lnTo>
                      <a:lnTo>
                        <a:pt x="1055" y="1958"/>
                      </a:lnTo>
                      <a:lnTo>
                        <a:pt x="1017" y="1977"/>
                      </a:lnTo>
                      <a:lnTo>
                        <a:pt x="848" y="2334"/>
                      </a:lnTo>
                      <a:lnTo>
                        <a:pt x="678" y="2692"/>
                      </a:lnTo>
                      <a:lnTo>
                        <a:pt x="546" y="3049"/>
                      </a:lnTo>
                      <a:lnTo>
                        <a:pt x="415" y="3426"/>
                      </a:lnTo>
                      <a:lnTo>
                        <a:pt x="546" y="2899"/>
                      </a:lnTo>
                      <a:lnTo>
                        <a:pt x="716" y="2410"/>
                      </a:lnTo>
                      <a:lnTo>
                        <a:pt x="904" y="1920"/>
                      </a:lnTo>
                      <a:lnTo>
                        <a:pt x="1017" y="1694"/>
                      </a:lnTo>
                      <a:lnTo>
                        <a:pt x="1130" y="1450"/>
                      </a:lnTo>
                      <a:lnTo>
                        <a:pt x="1262" y="1243"/>
                      </a:lnTo>
                      <a:lnTo>
                        <a:pt x="1412" y="1017"/>
                      </a:lnTo>
                      <a:lnTo>
                        <a:pt x="1544" y="848"/>
                      </a:lnTo>
                      <a:lnTo>
                        <a:pt x="1676" y="716"/>
                      </a:lnTo>
                      <a:lnTo>
                        <a:pt x="1807" y="584"/>
                      </a:lnTo>
                      <a:lnTo>
                        <a:pt x="1939" y="490"/>
                      </a:lnTo>
                      <a:lnTo>
                        <a:pt x="2221" y="302"/>
                      </a:lnTo>
                      <a:lnTo>
                        <a:pt x="2522" y="133"/>
                      </a:lnTo>
                      <a:lnTo>
                        <a:pt x="2466" y="57"/>
                      </a:lnTo>
                      <a:lnTo>
                        <a:pt x="2372"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3072;p33">
                  <a:extLst>
                    <a:ext uri="{FF2B5EF4-FFF2-40B4-BE49-F238E27FC236}">
                      <a16:creationId xmlns:a16="http://schemas.microsoft.com/office/drawing/2014/main" id="{07F1B64E-65C8-AC11-DB5A-09E00F87B746}"/>
                    </a:ext>
                  </a:extLst>
                </p:cNvPr>
                <p:cNvSpPr/>
                <p:nvPr/>
              </p:nvSpPr>
              <p:spPr>
                <a:xfrm>
                  <a:off x="4504636" y="3779275"/>
                  <a:ext cx="166513" cy="176570"/>
                </a:xfrm>
                <a:custGeom>
                  <a:avLst/>
                  <a:gdLst/>
                  <a:ahLst/>
                  <a:cxnLst/>
                  <a:rect l="l" t="t" r="r" b="b"/>
                  <a:pathLst>
                    <a:path w="5911" h="6268" extrusionOk="0">
                      <a:moveTo>
                        <a:pt x="2429" y="1"/>
                      </a:move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1732" y="2673"/>
                      </a:lnTo>
                      <a:lnTo>
                        <a:pt x="1506" y="2654"/>
                      </a:lnTo>
                      <a:lnTo>
                        <a:pt x="1281" y="2654"/>
                      </a:lnTo>
                      <a:lnTo>
                        <a:pt x="1055" y="2692"/>
                      </a:lnTo>
                      <a:lnTo>
                        <a:pt x="848" y="2730"/>
                      </a:lnTo>
                      <a:lnTo>
                        <a:pt x="641" y="2824"/>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184" y="4875"/>
                      </a:lnTo>
                      <a:lnTo>
                        <a:pt x="2316" y="4762"/>
                      </a:lnTo>
                      <a:lnTo>
                        <a:pt x="2259" y="5101"/>
                      </a:lnTo>
                      <a:lnTo>
                        <a:pt x="2240" y="525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198" y="4630"/>
                      </a:lnTo>
                      <a:lnTo>
                        <a:pt x="4160" y="4461"/>
                      </a:lnTo>
                      <a:lnTo>
                        <a:pt x="4103" y="4292"/>
                      </a:lnTo>
                      <a:lnTo>
                        <a:pt x="4028" y="4141"/>
                      </a:lnTo>
                      <a:lnTo>
                        <a:pt x="3953" y="3990"/>
                      </a:lnTo>
                      <a:lnTo>
                        <a:pt x="3859" y="3859"/>
                      </a:lnTo>
                      <a:lnTo>
                        <a:pt x="3765" y="3727"/>
                      </a:lnTo>
                      <a:lnTo>
                        <a:pt x="3652" y="3595"/>
                      </a:lnTo>
                      <a:lnTo>
                        <a:pt x="3953" y="3783"/>
                      </a:lnTo>
                      <a:lnTo>
                        <a:pt x="4254" y="3953"/>
                      </a:lnTo>
                      <a:lnTo>
                        <a:pt x="4423" y="4028"/>
                      </a:lnTo>
                      <a:lnTo>
                        <a:pt x="4574" y="4085"/>
                      </a:lnTo>
                      <a:lnTo>
                        <a:pt x="4743" y="4141"/>
                      </a:lnTo>
                      <a:lnTo>
                        <a:pt x="4913"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539" y="1676"/>
                      </a:lnTo>
                      <a:lnTo>
                        <a:pt x="3595" y="1375"/>
                      </a:lnTo>
                      <a:lnTo>
                        <a:pt x="3614" y="1243"/>
                      </a:lnTo>
                      <a:lnTo>
                        <a:pt x="3614" y="1092"/>
                      </a:lnTo>
                      <a:lnTo>
                        <a:pt x="3595" y="942"/>
                      </a:lnTo>
                      <a:lnTo>
                        <a:pt x="3577" y="810"/>
                      </a:lnTo>
                      <a:lnTo>
                        <a:pt x="3501" y="622"/>
                      </a:lnTo>
                      <a:lnTo>
                        <a:pt x="3388" y="434"/>
                      </a:lnTo>
                      <a:lnTo>
                        <a:pt x="3257" y="283"/>
                      </a:lnTo>
                      <a:lnTo>
                        <a:pt x="3106" y="170"/>
                      </a:lnTo>
                      <a:lnTo>
                        <a:pt x="2937" y="76"/>
                      </a:lnTo>
                      <a:lnTo>
                        <a:pt x="2749" y="20"/>
                      </a:lnTo>
                      <a:lnTo>
                        <a:pt x="254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073;p33">
                  <a:extLst>
                    <a:ext uri="{FF2B5EF4-FFF2-40B4-BE49-F238E27FC236}">
                      <a16:creationId xmlns:a16="http://schemas.microsoft.com/office/drawing/2014/main" id="{138D115C-05EB-DC58-B351-77226D9240B3}"/>
                    </a:ext>
                  </a:extLst>
                </p:cNvPr>
                <p:cNvSpPr/>
                <p:nvPr/>
              </p:nvSpPr>
              <p:spPr>
                <a:xfrm>
                  <a:off x="4504636" y="3779275"/>
                  <a:ext cx="166513" cy="176570"/>
                </a:xfrm>
                <a:custGeom>
                  <a:avLst/>
                  <a:gdLst/>
                  <a:ahLst/>
                  <a:cxnLst/>
                  <a:rect l="l" t="t" r="r" b="b"/>
                  <a:pathLst>
                    <a:path w="5911" h="6268" fill="none" extrusionOk="0">
                      <a:moveTo>
                        <a:pt x="5891" y="2955"/>
                      </a:move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445" y="1958"/>
                      </a:lnTo>
                      <a:lnTo>
                        <a:pt x="3539" y="1676"/>
                      </a:lnTo>
                      <a:lnTo>
                        <a:pt x="3595" y="1375"/>
                      </a:lnTo>
                      <a:lnTo>
                        <a:pt x="3614" y="1243"/>
                      </a:lnTo>
                      <a:lnTo>
                        <a:pt x="3614" y="1092"/>
                      </a:lnTo>
                      <a:lnTo>
                        <a:pt x="3595" y="942"/>
                      </a:lnTo>
                      <a:lnTo>
                        <a:pt x="3577" y="810"/>
                      </a:lnTo>
                      <a:lnTo>
                        <a:pt x="3577" y="810"/>
                      </a:lnTo>
                      <a:lnTo>
                        <a:pt x="3501" y="622"/>
                      </a:lnTo>
                      <a:lnTo>
                        <a:pt x="3388" y="434"/>
                      </a:lnTo>
                      <a:lnTo>
                        <a:pt x="3257" y="283"/>
                      </a:lnTo>
                      <a:lnTo>
                        <a:pt x="3106" y="170"/>
                      </a:lnTo>
                      <a:lnTo>
                        <a:pt x="2937" y="76"/>
                      </a:lnTo>
                      <a:lnTo>
                        <a:pt x="2749" y="20"/>
                      </a:lnTo>
                      <a:lnTo>
                        <a:pt x="2541" y="1"/>
                      </a:lnTo>
                      <a:lnTo>
                        <a:pt x="2429" y="1"/>
                      </a:lnTo>
                      <a:lnTo>
                        <a:pt x="2334" y="20"/>
                      </a:ln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2203" y="2748"/>
                      </a:lnTo>
                      <a:lnTo>
                        <a:pt x="1732" y="2673"/>
                      </a:lnTo>
                      <a:lnTo>
                        <a:pt x="1506" y="2654"/>
                      </a:lnTo>
                      <a:lnTo>
                        <a:pt x="1281" y="2654"/>
                      </a:lnTo>
                      <a:lnTo>
                        <a:pt x="1055" y="2692"/>
                      </a:lnTo>
                      <a:lnTo>
                        <a:pt x="848" y="2730"/>
                      </a:lnTo>
                      <a:lnTo>
                        <a:pt x="641" y="2824"/>
                      </a:lnTo>
                      <a:lnTo>
                        <a:pt x="434" y="2937"/>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052" y="4969"/>
                      </a:lnTo>
                      <a:lnTo>
                        <a:pt x="2184" y="4875"/>
                      </a:lnTo>
                      <a:lnTo>
                        <a:pt x="2316" y="4762"/>
                      </a:lnTo>
                      <a:lnTo>
                        <a:pt x="2316" y="4762"/>
                      </a:lnTo>
                      <a:lnTo>
                        <a:pt x="2259" y="5101"/>
                      </a:lnTo>
                      <a:lnTo>
                        <a:pt x="2240" y="5251"/>
                      </a:lnTo>
                      <a:lnTo>
                        <a:pt x="2240" y="542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235" y="4818"/>
                      </a:lnTo>
                      <a:lnTo>
                        <a:pt x="4198" y="4630"/>
                      </a:lnTo>
                      <a:lnTo>
                        <a:pt x="4160" y="4461"/>
                      </a:lnTo>
                      <a:lnTo>
                        <a:pt x="4103" y="4292"/>
                      </a:lnTo>
                      <a:lnTo>
                        <a:pt x="4028" y="4141"/>
                      </a:lnTo>
                      <a:lnTo>
                        <a:pt x="3953" y="3990"/>
                      </a:lnTo>
                      <a:lnTo>
                        <a:pt x="3859" y="3859"/>
                      </a:lnTo>
                      <a:lnTo>
                        <a:pt x="3765" y="3727"/>
                      </a:lnTo>
                      <a:lnTo>
                        <a:pt x="3652" y="3595"/>
                      </a:lnTo>
                      <a:lnTo>
                        <a:pt x="3652" y="3595"/>
                      </a:lnTo>
                      <a:lnTo>
                        <a:pt x="3953" y="3783"/>
                      </a:lnTo>
                      <a:lnTo>
                        <a:pt x="4254" y="3953"/>
                      </a:lnTo>
                      <a:lnTo>
                        <a:pt x="4423" y="4028"/>
                      </a:lnTo>
                      <a:lnTo>
                        <a:pt x="4574" y="4085"/>
                      </a:lnTo>
                      <a:lnTo>
                        <a:pt x="4743" y="4141"/>
                      </a:lnTo>
                      <a:lnTo>
                        <a:pt x="4913" y="4160"/>
                      </a:lnTo>
                      <a:lnTo>
                        <a:pt x="4913" y="4160"/>
                      </a:lnTo>
                      <a:lnTo>
                        <a:pt x="5044"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074;p33">
                  <a:extLst>
                    <a:ext uri="{FF2B5EF4-FFF2-40B4-BE49-F238E27FC236}">
                      <a16:creationId xmlns:a16="http://schemas.microsoft.com/office/drawing/2014/main" id="{498A2ED2-38F6-5CB3-82DE-FA0A6930A53B}"/>
                    </a:ext>
                  </a:extLst>
                </p:cNvPr>
                <p:cNvSpPr/>
                <p:nvPr/>
              </p:nvSpPr>
              <p:spPr>
                <a:xfrm>
                  <a:off x="4605903" y="3834937"/>
                  <a:ext cx="53044" cy="19663"/>
                </a:xfrm>
                <a:custGeom>
                  <a:avLst/>
                  <a:gdLst/>
                  <a:ahLst/>
                  <a:cxnLst/>
                  <a:rect l="l" t="t" r="r" b="b"/>
                  <a:pathLst>
                    <a:path w="1883" h="698" extrusionOk="0">
                      <a:moveTo>
                        <a:pt x="753" y="1"/>
                      </a:moveTo>
                      <a:lnTo>
                        <a:pt x="546" y="20"/>
                      </a:lnTo>
                      <a:lnTo>
                        <a:pt x="358" y="38"/>
                      </a:lnTo>
                      <a:lnTo>
                        <a:pt x="170" y="76"/>
                      </a:lnTo>
                      <a:lnTo>
                        <a:pt x="38" y="133"/>
                      </a:lnTo>
                      <a:lnTo>
                        <a:pt x="19" y="151"/>
                      </a:lnTo>
                      <a:lnTo>
                        <a:pt x="0" y="170"/>
                      </a:lnTo>
                      <a:lnTo>
                        <a:pt x="19" y="189"/>
                      </a:lnTo>
                      <a:lnTo>
                        <a:pt x="433" y="189"/>
                      </a:lnTo>
                      <a:lnTo>
                        <a:pt x="715" y="170"/>
                      </a:lnTo>
                      <a:lnTo>
                        <a:pt x="866" y="189"/>
                      </a:lnTo>
                      <a:lnTo>
                        <a:pt x="1035" y="208"/>
                      </a:lnTo>
                      <a:lnTo>
                        <a:pt x="1148" y="245"/>
                      </a:lnTo>
                      <a:lnTo>
                        <a:pt x="1261" y="283"/>
                      </a:lnTo>
                      <a:lnTo>
                        <a:pt x="1431" y="396"/>
                      </a:lnTo>
                      <a:lnTo>
                        <a:pt x="1769" y="678"/>
                      </a:lnTo>
                      <a:lnTo>
                        <a:pt x="1807" y="697"/>
                      </a:lnTo>
                      <a:lnTo>
                        <a:pt x="1845" y="697"/>
                      </a:lnTo>
                      <a:lnTo>
                        <a:pt x="1863" y="678"/>
                      </a:lnTo>
                      <a:lnTo>
                        <a:pt x="1882" y="641"/>
                      </a:lnTo>
                      <a:lnTo>
                        <a:pt x="1882" y="603"/>
                      </a:lnTo>
                      <a:lnTo>
                        <a:pt x="1863" y="528"/>
                      </a:lnTo>
                      <a:lnTo>
                        <a:pt x="1826" y="452"/>
                      </a:lnTo>
                      <a:lnTo>
                        <a:pt x="1732" y="321"/>
                      </a:lnTo>
                      <a:lnTo>
                        <a:pt x="1619" y="227"/>
                      </a:lnTo>
                      <a:lnTo>
                        <a:pt x="1468" y="151"/>
                      </a:lnTo>
                      <a:lnTo>
                        <a:pt x="1299" y="76"/>
                      </a:lnTo>
                      <a:lnTo>
                        <a:pt x="1130" y="38"/>
                      </a:lnTo>
                      <a:lnTo>
                        <a:pt x="941" y="20"/>
                      </a:lnTo>
                      <a:lnTo>
                        <a:pt x="753" y="1"/>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075;p33">
                  <a:extLst>
                    <a:ext uri="{FF2B5EF4-FFF2-40B4-BE49-F238E27FC236}">
                      <a16:creationId xmlns:a16="http://schemas.microsoft.com/office/drawing/2014/main" id="{687B9B2A-4C4E-2F7E-E481-4C29A0D2F7A2}"/>
                    </a:ext>
                  </a:extLst>
                </p:cNvPr>
                <p:cNvSpPr/>
                <p:nvPr/>
              </p:nvSpPr>
              <p:spPr>
                <a:xfrm>
                  <a:off x="4586805" y="3787754"/>
                  <a:ext cx="15944" cy="34508"/>
                </a:xfrm>
                <a:custGeom>
                  <a:avLst/>
                  <a:gdLst/>
                  <a:ahLst/>
                  <a:cxnLst/>
                  <a:rect l="l" t="t" r="r" b="b"/>
                  <a:pathLst>
                    <a:path w="566" h="1225" extrusionOk="0">
                      <a:moveTo>
                        <a:pt x="39" y="1"/>
                      </a:moveTo>
                      <a:lnTo>
                        <a:pt x="1" y="20"/>
                      </a:lnTo>
                      <a:lnTo>
                        <a:pt x="1" y="39"/>
                      </a:lnTo>
                      <a:lnTo>
                        <a:pt x="20" y="39"/>
                      </a:lnTo>
                      <a:lnTo>
                        <a:pt x="114" y="170"/>
                      </a:lnTo>
                      <a:lnTo>
                        <a:pt x="208" y="321"/>
                      </a:lnTo>
                      <a:lnTo>
                        <a:pt x="283" y="471"/>
                      </a:lnTo>
                      <a:lnTo>
                        <a:pt x="340" y="622"/>
                      </a:lnTo>
                      <a:lnTo>
                        <a:pt x="358" y="754"/>
                      </a:lnTo>
                      <a:lnTo>
                        <a:pt x="358" y="904"/>
                      </a:lnTo>
                      <a:lnTo>
                        <a:pt x="377" y="1036"/>
                      </a:lnTo>
                      <a:lnTo>
                        <a:pt x="377" y="1187"/>
                      </a:lnTo>
                      <a:lnTo>
                        <a:pt x="396" y="1205"/>
                      </a:lnTo>
                      <a:lnTo>
                        <a:pt x="415" y="1224"/>
                      </a:lnTo>
                      <a:lnTo>
                        <a:pt x="453" y="1205"/>
                      </a:lnTo>
                      <a:lnTo>
                        <a:pt x="471" y="1187"/>
                      </a:lnTo>
                      <a:lnTo>
                        <a:pt x="509" y="1111"/>
                      </a:lnTo>
                      <a:lnTo>
                        <a:pt x="547" y="1036"/>
                      </a:lnTo>
                      <a:lnTo>
                        <a:pt x="565" y="961"/>
                      </a:lnTo>
                      <a:lnTo>
                        <a:pt x="565" y="867"/>
                      </a:lnTo>
                      <a:lnTo>
                        <a:pt x="547" y="697"/>
                      </a:lnTo>
                      <a:lnTo>
                        <a:pt x="490" y="528"/>
                      </a:lnTo>
                      <a:lnTo>
                        <a:pt x="396" y="377"/>
                      </a:lnTo>
                      <a:lnTo>
                        <a:pt x="302" y="227"/>
                      </a:lnTo>
                      <a:lnTo>
                        <a:pt x="170" y="95"/>
                      </a:lnTo>
                      <a:lnTo>
                        <a:pt x="39" y="1"/>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076;p33">
                  <a:extLst>
                    <a:ext uri="{FF2B5EF4-FFF2-40B4-BE49-F238E27FC236}">
                      <a16:creationId xmlns:a16="http://schemas.microsoft.com/office/drawing/2014/main" id="{0D0708E6-BAA8-B8FB-B2D8-B6488C6398DE}"/>
                    </a:ext>
                  </a:extLst>
                </p:cNvPr>
                <p:cNvSpPr/>
                <p:nvPr/>
              </p:nvSpPr>
              <p:spPr>
                <a:xfrm>
                  <a:off x="4522129" y="3857753"/>
                  <a:ext cx="30790" cy="14339"/>
                </a:xfrm>
                <a:custGeom>
                  <a:avLst/>
                  <a:gdLst/>
                  <a:ahLst/>
                  <a:cxnLst/>
                  <a:rect l="l" t="t" r="r" b="b"/>
                  <a:pathLst>
                    <a:path w="1093" h="509" extrusionOk="0">
                      <a:moveTo>
                        <a:pt x="848" y="0"/>
                      </a:moveTo>
                      <a:lnTo>
                        <a:pt x="716" y="19"/>
                      </a:lnTo>
                      <a:lnTo>
                        <a:pt x="603" y="38"/>
                      </a:lnTo>
                      <a:lnTo>
                        <a:pt x="490" y="75"/>
                      </a:lnTo>
                      <a:lnTo>
                        <a:pt x="377" y="132"/>
                      </a:lnTo>
                      <a:lnTo>
                        <a:pt x="264" y="188"/>
                      </a:lnTo>
                      <a:lnTo>
                        <a:pt x="170" y="263"/>
                      </a:lnTo>
                      <a:lnTo>
                        <a:pt x="76" y="358"/>
                      </a:lnTo>
                      <a:lnTo>
                        <a:pt x="20" y="452"/>
                      </a:lnTo>
                      <a:lnTo>
                        <a:pt x="1" y="470"/>
                      </a:lnTo>
                      <a:lnTo>
                        <a:pt x="20" y="489"/>
                      </a:lnTo>
                      <a:lnTo>
                        <a:pt x="57" y="508"/>
                      </a:lnTo>
                      <a:lnTo>
                        <a:pt x="76" y="508"/>
                      </a:lnTo>
                      <a:lnTo>
                        <a:pt x="95" y="489"/>
                      </a:lnTo>
                      <a:lnTo>
                        <a:pt x="189" y="395"/>
                      </a:lnTo>
                      <a:lnTo>
                        <a:pt x="302" y="301"/>
                      </a:lnTo>
                      <a:lnTo>
                        <a:pt x="434" y="245"/>
                      </a:lnTo>
                      <a:lnTo>
                        <a:pt x="584" y="207"/>
                      </a:lnTo>
                      <a:lnTo>
                        <a:pt x="810" y="169"/>
                      </a:lnTo>
                      <a:lnTo>
                        <a:pt x="942" y="169"/>
                      </a:lnTo>
                      <a:lnTo>
                        <a:pt x="1055" y="132"/>
                      </a:lnTo>
                      <a:lnTo>
                        <a:pt x="1074" y="113"/>
                      </a:lnTo>
                      <a:lnTo>
                        <a:pt x="1092" y="75"/>
                      </a:lnTo>
                      <a:lnTo>
                        <a:pt x="1074" y="56"/>
                      </a:lnTo>
                      <a:lnTo>
                        <a:pt x="1055" y="38"/>
                      </a:lnTo>
                      <a:lnTo>
                        <a:pt x="942" y="19"/>
                      </a:lnTo>
                      <a:lnTo>
                        <a:pt x="848" y="0"/>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077;p33">
                  <a:extLst>
                    <a:ext uri="{FF2B5EF4-FFF2-40B4-BE49-F238E27FC236}">
                      <a16:creationId xmlns:a16="http://schemas.microsoft.com/office/drawing/2014/main" id="{583079D1-79AC-DEEC-6B72-8E8EFB6005F0}"/>
                    </a:ext>
                  </a:extLst>
                </p:cNvPr>
                <p:cNvSpPr/>
                <p:nvPr/>
              </p:nvSpPr>
              <p:spPr>
                <a:xfrm>
                  <a:off x="4612269" y="3899077"/>
                  <a:ext cx="7437" cy="27607"/>
                </a:xfrm>
                <a:custGeom>
                  <a:avLst/>
                  <a:gdLst/>
                  <a:ahLst/>
                  <a:cxnLst/>
                  <a:rect l="l" t="t" r="r" b="b"/>
                  <a:pathLst>
                    <a:path w="264" h="980" extrusionOk="0">
                      <a:moveTo>
                        <a:pt x="57" y="1"/>
                      </a:moveTo>
                      <a:lnTo>
                        <a:pt x="19" y="20"/>
                      </a:lnTo>
                      <a:lnTo>
                        <a:pt x="0" y="39"/>
                      </a:lnTo>
                      <a:lnTo>
                        <a:pt x="0" y="57"/>
                      </a:lnTo>
                      <a:lnTo>
                        <a:pt x="57" y="302"/>
                      </a:lnTo>
                      <a:lnTo>
                        <a:pt x="75" y="547"/>
                      </a:lnTo>
                      <a:lnTo>
                        <a:pt x="75" y="735"/>
                      </a:lnTo>
                      <a:lnTo>
                        <a:pt x="75" y="848"/>
                      </a:lnTo>
                      <a:lnTo>
                        <a:pt x="94" y="942"/>
                      </a:lnTo>
                      <a:lnTo>
                        <a:pt x="113" y="979"/>
                      </a:lnTo>
                      <a:lnTo>
                        <a:pt x="188" y="979"/>
                      </a:lnTo>
                      <a:lnTo>
                        <a:pt x="207" y="961"/>
                      </a:lnTo>
                      <a:lnTo>
                        <a:pt x="245" y="848"/>
                      </a:lnTo>
                      <a:lnTo>
                        <a:pt x="264" y="735"/>
                      </a:lnTo>
                      <a:lnTo>
                        <a:pt x="264" y="603"/>
                      </a:lnTo>
                      <a:lnTo>
                        <a:pt x="264" y="490"/>
                      </a:lnTo>
                      <a:lnTo>
                        <a:pt x="188" y="246"/>
                      </a:lnTo>
                      <a:lnTo>
                        <a:pt x="94" y="20"/>
                      </a:lnTo>
                      <a:lnTo>
                        <a:pt x="75" y="1"/>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078;p33">
                  <a:extLst>
                    <a:ext uri="{FF2B5EF4-FFF2-40B4-BE49-F238E27FC236}">
                      <a16:creationId xmlns:a16="http://schemas.microsoft.com/office/drawing/2014/main" id="{7E0700E8-071F-A20D-853C-7490C556C571}"/>
                    </a:ext>
                  </a:extLst>
                </p:cNvPr>
                <p:cNvSpPr/>
                <p:nvPr/>
              </p:nvSpPr>
              <p:spPr>
                <a:xfrm>
                  <a:off x="4555537" y="3850317"/>
                  <a:ext cx="55692" cy="56227"/>
                </a:xfrm>
                <a:custGeom>
                  <a:avLst/>
                  <a:gdLst/>
                  <a:ahLst/>
                  <a:cxnLst/>
                  <a:rect l="l" t="t" r="r" b="b"/>
                  <a:pathLst>
                    <a:path w="1977" h="1996" extrusionOk="0">
                      <a:moveTo>
                        <a:pt x="1205" y="1"/>
                      </a:moveTo>
                      <a:lnTo>
                        <a:pt x="1054" y="19"/>
                      </a:lnTo>
                      <a:lnTo>
                        <a:pt x="885" y="57"/>
                      </a:lnTo>
                      <a:lnTo>
                        <a:pt x="810" y="38"/>
                      </a:lnTo>
                      <a:lnTo>
                        <a:pt x="659" y="38"/>
                      </a:lnTo>
                      <a:lnTo>
                        <a:pt x="565" y="57"/>
                      </a:lnTo>
                      <a:lnTo>
                        <a:pt x="415" y="132"/>
                      </a:lnTo>
                      <a:lnTo>
                        <a:pt x="283" y="226"/>
                      </a:lnTo>
                      <a:lnTo>
                        <a:pt x="170" y="358"/>
                      </a:lnTo>
                      <a:lnTo>
                        <a:pt x="95" y="490"/>
                      </a:lnTo>
                      <a:lnTo>
                        <a:pt x="38" y="640"/>
                      </a:lnTo>
                      <a:lnTo>
                        <a:pt x="19" y="791"/>
                      </a:lnTo>
                      <a:lnTo>
                        <a:pt x="1" y="960"/>
                      </a:lnTo>
                      <a:lnTo>
                        <a:pt x="19" y="1130"/>
                      </a:lnTo>
                      <a:lnTo>
                        <a:pt x="57" y="1280"/>
                      </a:lnTo>
                      <a:lnTo>
                        <a:pt x="113" y="1431"/>
                      </a:lnTo>
                      <a:lnTo>
                        <a:pt x="189" y="1581"/>
                      </a:lnTo>
                      <a:lnTo>
                        <a:pt x="302" y="1713"/>
                      </a:lnTo>
                      <a:lnTo>
                        <a:pt x="415" y="1807"/>
                      </a:lnTo>
                      <a:lnTo>
                        <a:pt x="527" y="1901"/>
                      </a:lnTo>
                      <a:lnTo>
                        <a:pt x="678" y="1958"/>
                      </a:lnTo>
                      <a:lnTo>
                        <a:pt x="810" y="1977"/>
                      </a:lnTo>
                      <a:lnTo>
                        <a:pt x="960" y="1995"/>
                      </a:lnTo>
                      <a:lnTo>
                        <a:pt x="1111" y="1977"/>
                      </a:lnTo>
                      <a:lnTo>
                        <a:pt x="1243" y="1958"/>
                      </a:lnTo>
                      <a:lnTo>
                        <a:pt x="1374" y="1901"/>
                      </a:lnTo>
                      <a:lnTo>
                        <a:pt x="1506" y="1826"/>
                      </a:lnTo>
                      <a:lnTo>
                        <a:pt x="1638" y="1732"/>
                      </a:lnTo>
                      <a:lnTo>
                        <a:pt x="1732" y="1619"/>
                      </a:lnTo>
                      <a:lnTo>
                        <a:pt x="1826" y="1506"/>
                      </a:lnTo>
                      <a:lnTo>
                        <a:pt x="1901" y="1356"/>
                      </a:lnTo>
                      <a:lnTo>
                        <a:pt x="1939" y="1186"/>
                      </a:lnTo>
                      <a:lnTo>
                        <a:pt x="1977" y="1036"/>
                      </a:lnTo>
                      <a:lnTo>
                        <a:pt x="1977" y="885"/>
                      </a:lnTo>
                      <a:lnTo>
                        <a:pt x="1958" y="716"/>
                      </a:lnTo>
                      <a:lnTo>
                        <a:pt x="1920" y="565"/>
                      </a:lnTo>
                      <a:lnTo>
                        <a:pt x="1845" y="433"/>
                      </a:lnTo>
                      <a:lnTo>
                        <a:pt x="1770" y="302"/>
                      </a:lnTo>
                      <a:lnTo>
                        <a:pt x="1657" y="189"/>
                      </a:lnTo>
                      <a:lnTo>
                        <a:pt x="1525" y="95"/>
                      </a:lnTo>
                      <a:lnTo>
                        <a:pt x="1374" y="38"/>
                      </a:lnTo>
                      <a:lnTo>
                        <a:pt x="120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079;p33">
                  <a:extLst>
                    <a:ext uri="{FF2B5EF4-FFF2-40B4-BE49-F238E27FC236}">
                      <a16:creationId xmlns:a16="http://schemas.microsoft.com/office/drawing/2014/main" id="{7FB6064D-7B5E-17FD-67C1-4E0DB60CD6BE}"/>
                    </a:ext>
                  </a:extLst>
                </p:cNvPr>
                <p:cNvSpPr/>
                <p:nvPr/>
              </p:nvSpPr>
              <p:spPr>
                <a:xfrm>
                  <a:off x="4538044" y="3971189"/>
                  <a:ext cx="100229" cy="44565"/>
                </a:xfrm>
                <a:custGeom>
                  <a:avLst/>
                  <a:gdLst/>
                  <a:ahLst/>
                  <a:cxnLst/>
                  <a:rect l="l" t="t" r="r" b="b"/>
                  <a:pathLst>
                    <a:path w="3558" h="1582" extrusionOk="0">
                      <a:moveTo>
                        <a:pt x="2165" y="0"/>
                      </a:moveTo>
                      <a:lnTo>
                        <a:pt x="1807" y="19"/>
                      </a:lnTo>
                      <a:lnTo>
                        <a:pt x="1468" y="76"/>
                      </a:lnTo>
                      <a:lnTo>
                        <a:pt x="1186" y="170"/>
                      </a:lnTo>
                      <a:lnTo>
                        <a:pt x="923" y="264"/>
                      </a:lnTo>
                      <a:lnTo>
                        <a:pt x="697" y="377"/>
                      </a:lnTo>
                      <a:lnTo>
                        <a:pt x="527" y="508"/>
                      </a:lnTo>
                      <a:lnTo>
                        <a:pt x="377" y="640"/>
                      </a:lnTo>
                      <a:lnTo>
                        <a:pt x="245" y="772"/>
                      </a:lnTo>
                      <a:lnTo>
                        <a:pt x="151" y="885"/>
                      </a:lnTo>
                      <a:lnTo>
                        <a:pt x="19" y="1054"/>
                      </a:lnTo>
                      <a:lnTo>
                        <a:pt x="1" y="1129"/>
                      </a:lnTo>
                      <a:lnTo>
                        <a:pt x="189" y="1242"/>
                      </a:lnTo>
                      <a:lnTo>
                        <a:pt x="377" y="1355"/>
                      </a:lnTo>
                      <a:lnTo>
                        <a:pt x="565" y="1431"/>
                      </a:lnTo>
                      <a:lnTo>
                        <a:pt x="753" y="1506"/>
                      </a:lnTo>
                      <a:lnTo>
                        <a:pt x="923" y="1543"/>
                      </a:lnTo>
                      <a:lnTo>
                        <a:pt x="1092" y="1562"/>
                      </a:lnTo>
                      <a:lnTo>
                        <a:pt x="1261" y="1581"/>
                      </a:lnTo>
                      <a:lnTo>
                        <a:pt x="1431" y="1581"/>
                      </a:lnTo>
                      <a:lnTo>
                        <a:pt x="1581" y="1562"/>
                      </a:lnTo>
                      <a:lnTo>
                        <a:pt x="1751" y="1543"/>
                      </a:lnTo>
                      <a:lnTo>
                        <a:pt x="1901" y="1506"/>
                      </a:lnTo>
                      <a:lnTo>
                        <a:pt x="2033" y="1449"/>
                      </a:lnTo>
                      <a:lnTo>
                        <a:pt x="2315" y="1336"/>
                      </a:lnTo>
                      <a:lnTo>
                        <a:pt x="2560" y="1186"/>
                      </a:lnTo>
                      <a:lnTo>
                        <a:pt x="2786" y="1017"/>
                      </a:lnTo>
                      <a:lnTo>
                        <a:pt x="2974" y="847"/>
                      </a:lnTo>
                      <a:lnTo>
                        <a:pt x="3162" y="678"/>
                      </a:lnTo>
                      <a:lnTo>
                        <a:pt x="3294" y="527"/>
                      </a:lnTo>
                      <a:lnTo>
                        <a:pt x="3501" y="264"/>
                      </a:lnTo>
                      <a:lnTo>
                        <a:pt x="3557" y="170"/>
                      </a:lnTo>
                      <a:lnTo>
                        <a:pt x="3049" y="57"/>
                      </a:lnTo>
                      <a:lnTo>
                        <a:pt x="2598" y="0"/>
                      </a:lnTo>
                      <a:close/>
                    </a:path>
                  </a:pathLst>
                </a:custGeom>
                <a:solidFill>
                  <a:srgbClr val="80BA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080;p33">
                  <a:extLst>
                    <a:ext uri="{FF2B5EF4-FFF2-40B4-BE49-F238E27FC236}">
                      <a16:creationId xmlns:a16="http://schemas.microsoft.com/office/drawing/2014/main" id="{5E7B0D92-7552-C999-64F7-273E9B5F51EB}"/>
                    </a:ext>
                  </a:extLst>
                </p:cNvPr>
                <p:cNvSpPr/>
                <p:nvPr/>
              </p:nvSpPr>
              <p:spPr>
                <a:xfrm>
                  <a:off x="4540692" y="3981245"/>
                  <a:ext cx="88566" cy="34508"/>
                </a:xfrm>
                <a:custGeom>
                  <a:avLst/>
                  <a:gdLst/>
                  <a:ahLst/>
                  <a:cxnLst/>
                  <a:rect l="l" t="t" r="r" b="b"/>
                  <a:pathLst>
                    <a:path w="3144" h="1225" extrusionOk="0">
                      <a:moveTo>
                        <a:pt x="2560" y="1"/>
                      </a:moveTo>
                      <a:lnTo>
                        <a:pt x="2428" y="20"/>
                      </a:lnTo>
                      <a:lnTo>
                        <a:pt x="2297" y="38"/>
                      </a:lnTo>
                      <a:lnTo>
                        <a:pt x="2165" y="76"/>
                      </a:lnTo>
                      <a:lnTo>
                        <a:pt x="1920" y="170"/>
                      </a:lnTo>
                      <a:lnTo>
                        <a:pt x="1676" y="302"/>
                      </a:lnTo>
                      <a:lnTo>
                        <a:pt x="1186" y="528"/>
                      </a:lnTo>
                      <a:lnTo>
                        <a:pt x="1393" y="358"/>
                      </a:lnTo>
                      <a:lnTo>
                        <a:pt x="1600" y="189"/>
                      </a:lnTo>
                      <a:lnTo>
                        <a:pt x="1619" y="170"/>
                      </a:lnTo>
                      <a:lnTo>
                        <a:pt x="1619" y="133"/>
                      </a:lnTo>
                      <a:lnTo>
                        <a:pt x="1581" y="95"/>
                      </a:lnTo>
                      <a:lnTo>
                        <a:pt x="1544" y="114"/>
                      </a:lnTo>
                      <a:lnTo>
                        <a:pt x="1205" y="321"/>
                      </a:lnTo>
                      <a:lnTo>
                        <a:pt x="866" y="547"/>
                      </a:lnTo>
                      <a:lnTo>
                        <a:pt x="678" y="641"/>
                      </a:lnTo>
                      <a:lnTo>
                        <a:pt x="509" y="716"/>
                      </a:lnTo>
                      <a:lnTo>
                        <a:pt x="302" y="772"/>
                      </a:lnTo>
                      <a:lnTo>
                        <a:pt x="114" y="810"/>
                      </a:lnTo>
                      <a:lnTo>
                        <a:pt x="57" y="829"/>
                      </a:lnTo>
                      <a:lnTo>
                        <a:pt x="19" y="848"/>
                      </a:lnTo>
                      <a:lnTo>
                        <a:pt x="1" y="885"/>
                      </a:lnTo>
                      <a:lnTo>
                        <a:pt x="1" y="942"/>
                      </a:lnTo>
                      <a:lnTo>
                        <a:pt x="1" y="979"/>
                      </a:lnTo>
                      <a:lnTo>
                        <a:pt x="19" y="1017"/>
                      </a:lnTo>
                      <a:lnTo>
                        <a:pt x="57" y="1036"/>
                      </a:lnTo>
                      <a:lnTo>
                        <a:pt x="114" y="1055"/>
                      </a:lnTo>
                      <a:lnTo>
                        <a:pt x="283" y="1036"/>
                      </a:lnTo>
                      <a:lnTo>
                        <a:pt x="339" y="1055"/>
                      </a:lnTo>
                      <a:lnTo>
                        <a:pt x="452" y="1074"/>
                      </a:lnTo>
                      <a:lnTo>
                        <a:pt x="678" y="1149"/>
                      </a:lnTo>
                      <a:lnTo>
                        <a:pt x="904" y="1186"/>
                      </a:lnTo>
                      <a:lnTo>
                        <a:pt x="1111" y="1224"/>
                      </a:lnTo>
                      <a:lnTo>
                        <a:pt x="1318" y="1224"/>
                      </a:lnTo>
                      <a:lnTo>
                        <a:pt x="1525" y="1205"/>
                      </a:lnTo>
                      <a:lnTo>
                        <a:pt x="1713" y="1168"/>
                      </a:lnTo>
                      <a:lnTo>
                        <a:pt x="1901" y="1111"/>
                      </a:lnTo>
                      <a:lnTo>
                        <a:pt x="2090" y="1036"/>
                      </a:lnTo>
                      <a:lnTo>
                        <a:pt x="2259" y="961"/>
                      </a:lnTo>
                      <a:lnTo>
                        <a:pt x="2409" y="867"/>
                      </a:lnTo>
                      <a:lnTo>
                        <a:pt x="2692" y="660"/>
                      </a:lnTo>
                      <a:lnTo>
                        <a:pt x="2936" y="434"/>
                      </a:lnTo>
                      <a:lnTo>
                        <a:pt x="3143" y="227"/>
                      </a:lnTo>
                      <a:lnTo>
                        <a:pt x="3143" y="227"/>
                      </a:lnTo>
                      <a:lnTo>
                        <a:pt x="2861" y="245"/>
                      </a:lnTo>
                      <a:lnTo>
                        <a:pt x="2579" y="283"/>
                      </a:lnTo>
                      <a:lnTo>
                        <a:pt x="2297" y="321"/>
                      </a:lnTo>
                      <a:lnTo>
                        <a:pt x="2033" y="415"/>
                      </a:lnTo>
                      <a:lnTo>
                        <a:pt x="2014" y="415"/>
                      </a:lnTo>
                      <a:lnTo>
                        <a:pt x="2353" y="245"/>
                      </a:lnTo>
                      <a:lnTo>
                        <a:pt x="2522" y="170"/>
                      </a:lnTo>
                      <a:lnTo>
                        <a:pt x="2711" y="95"/>
                      </a:lnTo>
                      <a:lnTo>
                        <a:pt x="2729" y="76"/>
                      </a:lnTo>
                      <a:lnTo>
                        <a:pt x="2748" y="38"/>
                      </a:lnTo>
                      <a:lnTo>
                        <a:pt x="2729" y="20"/>
                      </a:lnTo>
                      <a:lnTo>
                        <a:pt x="2692"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081;p33">
                  <a:extLst>
                    <a:ext uri="{FF2B5EF4-FFF2-40B4-BE49-F238E27FC236}">
                      <a16:creationId xmlns:a16="http://schemas.microsoft.com/office/drawing/2014/main" id="{77E9B248-5852-1A64-F8DA-CAB6772F6779}"/>
                    </a:ext>
                  </a:extLst>
                </p:cNvPr>
                <p:cNvSpPr/>
                <p:nvPr/>
              </p:nvSpPr>
              <p:spPr>
                <a:xfrm>
                  <a:off x="4404975" y="3957386"/>
                  <a:ext cx="272010" cy="370605"/>
                </a:xfrm>
                <a:custGeom>
                  <a:avLst/>
                  <a:gdLst/>
                  <a:ahLst/>
                  <a:cxnLst/>
                  <a:rect l="l" t="t" r="r" b="b"/>
                  <a:pathLst>
                    <a:path w="9656" h="13156" extrusionOk="0">
                      <a:moveTo>
                        <a:pt x="3050" y="1"/>
                      </a:move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4085" y="13156"/>
                      </a:lnTo>
                      <a:lnTo>
                        <a:pt x="4969" y="13137"/>
                      </a:lnTo>
                      <a:lnTo>
                        <a:pt x="5760" y="13118"/>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lnTo>
                        <a:pt x="6362" y="4386"/>
                      </a:lnTo>
                      <a:lnTo>
                        <a:pt x="6305" y="4141"/>
                      </a:lnTo>
                      <a:lnTo>
                        <a:pt x="6287" y="3859"/>
                      </a:lnTo>
                      <a:lnTo>
                        <a:pt x="6268" y="3558"/>
                      </a:lnTo>
                      <a:lnTo>
                        <a:pt x="6268" y="3238"/>
                      </a:lnTo>
                      <a:lnTo>
                        <a:pt x="6268" y="2918"/>
                      </a:lnTo>
                      <a:lnTo>
                        <a:pt x="6305" y="2259"/>
                      </a:lnTo>
                      <a:lnTo>
                        <a:pt x="305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082;p33">
                  <a:extLst>
                    <a:ext uri="{FF2B5EF4-FFF2-40B4-BE49-F238E27FC236}">
                      <a16:creationId xmlns:a16="http://schemas.microsoft.com/office/drawing/2014/main" id="{F727ABEC-C543-49FD-4B2E-184DBB16FD43}"/>
                    </a:ext>
                  </a:extLst>
                </p:cNvPr>
                <p:cNvSpPr/>
                <p:nvPr/>
              </p:nvSpPr>
              <p:spPr>
                <a:xfrm>
                  <a:off x="4404975" y="3957386"/>
                  <a:ext cx="272010" cy="370605"/>
                </a:xfrm>
                <a:custGeom>
                  <a:avLst/>
                  <a:gdLst/>
                  <a:ahLst/>
                  <a:cxnLst/>
                  <a:rect l="l" t="t" r="r" b="b"/>
                  <a:pathLst>
                    <a:path w="9656" h="13156" fill="none" extrusionOk="0">
                      <a:moveTo>
                        <a:pt x="6418" y="4612"/>
                      </a:moveTo>
                      <a:lnTo>
                        <a:pt x="6418" y="4612"/>
                      </a:lnTo>
                      <a:lnTo>
                        <a:pt x="6362" y="4386"/>
                      </a:lnTo>
                      <a:lnTo>
                        <a:pt x="6305" y="4141"/>
                      </a:lnTo>
                      <a:lnTo>
                        <a:pt x="6287" y="3859"/>
                      </a:lnTo>
                      <a:lnTo>
                        <a:pt x="6268" y="3558"/>
                      </a:lnTo>
                      <a:lnTo>
                        <a:pt x="6268" y="3238"/>
                      </a:lnTo>
                      <a:lnTo>
                        <a:pt x="6268" y="2918"/>
                      </a:lnTo>
                      <a:lnTo>
                        <a:pt x="6305" y="2259"/>
                      </a:lnTo>
                      <a:lnTo>
                        <a:pt x="3050" y="1"/>
                      </a:lnTo>
                      <a:lnTo>
                        <a:pt x="3050" y="1"/>
                      </a:ln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3068" y="13156"/>
                      </a:lnTo>
                      <a:lnTo>
                        <a:pt x="4085" y="13156"/>
                      </a:lnTo>
                      <a:lnTo>
                        <a:pt x="4969" y="13137"/>
                      </a:lnTo>
                      <a:lnTo>
                        <a:pt x="5760" y="13118"/>
                      </a:lnTo>
                      <a:lnTo>
                        <a:pt x="5760" y="13118"/>
                      </a:lnTo>
                      <a:lnTo>
                        <a:pt x="6606" y="13156"/>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083;p33">
                  <a:extLst>
                    <a:ext uri="{FF2B5EF4-FFF2-40B4-BE49-F238E27FC236}">
                      <a16:creationId xmlns:a16="http://schemas.microsoft.com/office/drawing/2014/main" id="{358EA0E6-9DAF-A4C5-C056-CEE357898A35}"/>
                    </a:ext>
                  </a:extLst>
                </p:cNvPr>
                <p:cNvSpPr/>
                <p:nvPr/>
              </p:nvSpPr>
              <p:spPr>
                <a:xfrm>
                  <a:off x="4580467" y="4111667"/>
                  <a:ext cx="79524" cy="115074"/>
                </a:xfrm>
                <a:custGeom>
                  <a:avLst/>
                  <a:gdLst/>
                  <a:ahLst/>
                  <a:cxnLst/>
                  <a:rect l="l" t="t" r="r" b="b"/>
                  <a:pathLst>
                    <a:path w="2823" h="4085" extrusionOk="0">
                      <a:moveTo>
                        <a:pt x="19" y="0"/>
                      </a:moveTo>
                      <a:lnTo>
                        <a:pt x="0" y="19"/>
                      </a:lnTo>
                      <a:lnTo>
                        <a:pt x="0" y="57"/>
                      </a:lnTo>
                      <a:lnTo>
                        <a:pt x="0" y="76"/>
                      </a:lnTo>
                      <a:lnTo>
                        <a:pt x="113" y="283"/>
                      </a:lnTo>
                      <a:lnTo>
                        <a:pt x="226" y="471"/>
                      </a:lnTo>
                      <a:lnTo>
                        <a:pt x="376" y="640"/>
                      </a:lnTo>
                      <a:lnTo>
                        <a:pt x="527" y="791"/>
                      </a:lnTo>
                      <a:lnTo>
                        <a:pt x="678" y="941"/>
                      </a:lnTo>
                      <a:lnTo>
                        <a:pt x="847" y="1092"/>
                      </a:lnTo>
                      <a:lnTo>
                        <a:pt x="1223" y="1355"/>
                      </a:lnTo>
                      <a:lnTo>
                        <a:pt x="1543" y="1619"/>
                      </a:lnTo>
                      <a:lnTo>
                        <a:pt x="1844" y="1882"/>
                      </a:lnTo>
                      <a:lnTo>
                        <a:pt x="1976" y="2014"/>
                      </a:lnTo>
                      <a:lnTo>
                        <a:pt x="2089" y="2165"/>
                      </a:lnTo>
                      <a:lnTo>
                        <a:pt x="2183" y="2315"/>
                      </a:lnTo>
                      <a:lnTo>
                        <a:pt x="2277" y="2466"/>
                      </a:lnTo>
                      <a:lnTo>
                        <a:pt x="2352" y="2616"/>
                      </a:lnTo>
                      <a:lnTo>
                        <a:pt x="2409" y="2786"/>
                      </a:lnTo>
                      <a:lnTo>
                        <a:pt x="2447" y="2955"/>
                      </a:lnTo>
                      <a:lnTo>
                        <a:pt x="2465" y="3143"/>
                      </a:lnTo>
                      <a:lnTo>
                        <a:pt x="2465" y="3331"/>
                      </a:lnTo>
                      <a:lnTo>
                        <a:pt x="2447" y="3538"/>
                      </a:lnTo>
                      <a:lnTo>
                        <a:pt x="2409" y="3745"/>
                      </a:lnTo>
                      <a:lnTo>
                        <a:pt x="2352" y="3971"/>
                      </a:lnTo>
                      <a:lnTo>
                        <a:pt x="2352" y="4009"/>
                      </a:lnTo>
                      <a:lnTo>
                        <a:pt x="2371" y="4046"/>
                      </a:lnTo>
                      <a:lnTo>
                        <a:pt x="2390" y="4065"/>
                      </a:lnTo>
                      <a:lnTo>
                        <a:pt x="2428" y="4084"/>
                      </a:lnTo>
                      <a:lnTo>
                        <a:pt x="2484" y="4065"/>
                      </a:lnTo>
                      <a:lnTo>
                        <a:pt x="2503" y="4046"/>
                      </a:lnTo>
                      <a:lnTo>
                        <a:pt x="2597" y="3915"/>
                      </a:lnTo>
                      <a:lnTo>
                        <a:pt x="2654" y="3783"/>
                      </a:lnTo>
                      <a:lnTo>
                        <a:pt x="2710" y="3632"/>
                      </a:lnTo>
                      <a:lnTo>
                        <a:pt x="2748" y="3501"/>
                      </a:lnTo>
                      <a:lnTo>
                        <a:pt x="2785" y="3350"/>
                      </a:lnTo>
                      <a:lnTo>
                        <a:pt x="2804" y="3200"/>
                      </a:lnTo>
                      <a:lnTo>
                        <a:pt x="2823" y="3049"/>
                      </a:lnTo>
                      <a:lnTo>
                        <a:pt x="2823" y="2917"/>
                      </a:lnTo>
                      <a:lnTo>
                        <a:pt x="2804" y="2767"/>
                      </a:lnTo>
                      <a:lnTo>
                        <a:pt x="2785" y="2616"/>
                      </a:lnTo>
                      <a:lnTo>
                        <a:pt x="2748" y="2466"/>
                      </a:lnTo>
                      <a:lnTo>
                        <a:pt x="2691" y="2334"/>
                      </a:lnTo>
                      <a:lnTo>
                        <a:pt x="2635" y="2202"/>
                      </a:lnTo>
                      <a:lnTo>
                        <a:pt x="2559" y="2070"/>
                      </a:lnTo>
                      <a:lnTo>
                        <a:pt x="2484" y="1939"/>
                      </a:lnTo>
                      <a:lnTo>
                        <a:pt x="2390" y="1826"/>
                      </a:lnTo>
                      <a:lnTo>
                        <a:pt x="2258" y="1694"/>
                      </a:lnTo>
                      <a:lnTo>
                        <a:pt x="2127" y="1562"/>
                      </a:lnTo>
                      <a:lnTo>
                        <a:pt x="1976" y="1449"/>
                      </a:lnTo>
                      <a:lnTo>
                        <a:pt x="1825" y="1355"/>
                      </a:lnTo>
                      <a:lnTo>
                        <a:pt x="1506" y="1167"/>
                      </a:lnTo>
                      <a:lnTo>
                        <a:pt x="1186" y="979"/>
                      </a:lnTo>
                      <a:lnTo>
                        <a:pt x="866" y="791"/>
                      </a:lnTo>
                      <a:lnTo>
                        <a:pt x="696" y="697"/>
                      </a:lnTo>
                      <a:lnTo>
                        <a:pt x="565" y="584"/>
                      </a:lnTo>
                      <a:lnTo>
                        <a:pt x="433" y="471"/>
                      </a:lnTo>
                      <a:lnTo>
                        <a:pt x="301" y="339"/>
                      </a:lnTo>
                      <a:lnTo>
                        <a:pt x="188" y="189"/>
                      </a:lnTo>
                      <a:lnTo>
                        <a:pt x="94" y="19"/>
                      </a:lnTo>
                      <a:lnTo>
                        <a:pt x="75"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spTree>
    <p:extLst>
      <p:ext uri="{BB962C8B-B14F-4D97-AF65-F5344CB8AC3E}">
        <p14:creationId xmlns:p14="http://schemas.microsoft.com/office/powerpoint/2010/main" val="1968601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F008-034B-F18F-3369-53E0192A0A56}"/>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84A58FBA-FC2A-ACF9-B2DB-CFBF65F5CFF2}"/>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7E9426CC-B0F9-DE72-2EC8-5E965011B57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FF92046-F924-D3BB-9379-56E1953C5D9C}"/>
              </a:ext>
            </a:extLst>
          </p:cNvPr>
          <p:cNvPicPr>
            <a:picLocks noChangeAspect="1"/>
          </p:cNvPicPr>
          <p:nvPr/>
        </p:nvPicPr>
        <p:blipFill>
          <a:blip r:embed="rId2"/>
          <a:stretch>
            <a:fillRect/>
          </a:stretch>
        </p:blipFill>
        <p:spPr>
          <a:xfrm>
            <a:off x="1" y="0"/>
            <a:ext cx="12191999" cy="6858000"/>
          </a:xfrm>
          <a:prstGeom prst="rect">
            <a:avLst/>
          </a:prstGeom>
        </p:spPr>
      </p:pic>
      <p:sp>
        <p:nvSpPr>
          <p:cNvPr id="6" name="TextBox 5">
            <a:extLst>
              <a:ext uri="{FF2B5EF4-FFF2-40B4-BE49-F238E27FC236}">
                <a16:creationId xmlns:a16="http://schemas.microsoft.com/office/drawing/2014/main" id="{32FA656B-3779-2C2E-2AC9-62BC09C0AE1E}"/>
              </a:ext>
            </a:extLst>
          </p:cNvPr>
          <p:cNvSpPr txBox="1"/>
          <p:nvPr/>
        </p:nvSpPr>
        <p:spPr>
          <a:xfrm>
            <a:off x="1219202" y="2352527"/>
            <a:ext cx="7046468" cy="5755422"/>
          </a:xfrm>
          <a:prstGeom prst="rect">
            <a:avLst/>
          </a:prstGeom>
          <a:noFill/>
        </p:spPr>
        <p:txBody>
          <a:bodyPr wrap="square" rtlCol="0">
            <a:spAutoFit/>
          </a:bodyPr>
          <a:lstStyle/>
          <a:p>
            <a:pPr algn="ctr" defTabSz="1219170">
              <a:buClr>
                <a:srgbClr val="000000"/>
              </a:buClr>
            </a:pPr>
            <a:r>
              <a:rPr lang="en-US" altLang="zh-CN" sz="8000" b="1" kern="0" dirty="0">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sym typeface="Arial"/>
              </a:rPr>
              <a:t>1. Khái </a:t>
            </a:r>
            <a:r>
              <a:rPr lang="en-US" altLang="zh-CN" sz="8000" b="1" kern="0" dirty="0" err="1">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sym typeface="Arial"/>
              </a:rPr>
              <a:t>niệm</a:t>
            </a:r>
            <a:r>
              <a:rPr lang="en-US" altLang="zh-CN" sz="8000" b="1" kern="0" dirty="0">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sym typeface="Arial"/>
              </a:rPr>
              <a:t> </a:t>
            </a:r>
            <a:r>
              <a:rPr lang="en-US" altLang="zh-CN" sz="8000" b="1" kern="0" dirty="0" err="1">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sym typeface="Arial"/>
              </a:rPr>
              <a:t>và</a:t>
            </a:r>
            <a:r>
              <a:rPr lang="en-US" altLang="zh-CN" sz="8000" b="1" kern="0" dirty="0">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sym typeface="Arial"/>
              </a:rPr>
              <a:t> </a:t>
            </a:r>
            <a:r>
              <a:rPr lang="en-US" altLang="zh-CN" sz="8000" b="1" kern="0" dirty="0" err="1">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sym typeface="Arial"/>
              </a:rPr>
              <a:t>vai</a:t>
            </a:r>
            <a:r>
              <a:rPr lang="en-US" altLang="zh-CN" sz="8000" b="1" kern="0" dirty="0">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sym typeface="Arial"/>
              </a:rPr>
              <a:t> </a:t>
            </a:r>
            <a:r>
              <a:rPr lang="en-US" altLang="zh-CN" sz="8000" b="1" kern="0" dirty="0" err="1">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sym typeface="Arial"/>
              </a:rPr>
              <a:t>trò</a:t>
            </a:r>
            <a:r>
              <a:rPr lang="en-US" altLang="zh-CN" sz="8000" b="1" kern="0" dirty="0">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sym typeface="Arial"/>
              </a:rPr>
              <a:t> </a:t>
            </a:r>
            <a:r>
              <a:rPr lang="en-US" altLang="zh-CN" sz="8000" b="1" kern="0" dirty="0" err="1">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sym typeface="Arial"/>
              </a:rPr>
              <a:t>của</a:t>
            </a:r>
            <a:r>
              <a:rPr lang="en-US" altLang="zh-CN" sz="8000" b="1" kern="0" dirty="0">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sym typeface="Arial"/>
              </a:rPr>
              <a:t> gia </a:t>
            </a:r>
            <a:r>
              <a:rPr lang="en-US" altLang="zh-CN" sz="8000" b="1" kern="0" dirty="0" err="1">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sym typeface="Arial"/>
              </a:rPr>
              <a:t>đình</a:t>
            </a:r>
            <a:endParaRPr lang="en-US" altLang="zh-CN" sz="8000" b="1" kern="0" dirty="0">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sym typeface="Arial"/>
            </a:endParaRPr>
          </a:p>
          <a:p>
            <a:pPr algn="ctr" defTabSz="1219170">
              <a:buClr>
                <a:srgbClr val="000000"/>
              </a:buClr>
            </a:pPr>
            <a:endParaRPr lang="en-US" altLang="zh-CN" sz="6400" b="1" kern="0" dirty="0">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sym typeface="Arial"/>
            </a:endParaRPr>
          </a:p>
          <a:p>
            <a:pPr algn="ctr" defTabSz="1219170">
              <a:buClr>
                <a:srgbClr val="000000"/>
              </a:buClr>
            </a:pPr>
            <a:endParaRPr lang="en-US" altLang="zh-CN" sz="6400" b="1" kern="0" dirty="0">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sym typeface="Arial"/>
            </a:endParaRPr>
          </a:p>
        </p:txBody>
      </p:sp>
    </p:spTree>
    <p:extLst>
      <p:ext uri="{BB962C8B-B14F-4D97-AF65-F5344CB8AC3E}">
        <p14:creationId xmlns:p14="http://schemas.microsoft.com/office/powerpoint/2010/main" val="1402102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Shape 2749"/>
        <p:cNvGrpSpPr/>
        <p:nvPr/>
      </p:nvGrpSpPr>
      <p:grpSpPr>
        <a:xfrm>
          <a:off x="0" y="0"/>
          <a:ext cx="0" cy="0"/>
          <a:chOff x="0" y="0"/>
          <a:chExt cx="0" cy="0"/>
        </a:xfrm>
      </p:grpSpPr>
      <p:sp>
        <p:nvSpPr>
          <p:cNvPr id="2750" name="Google Shape;2750;p31"/>
          <p:cNvSpPr txBox="1">
            <a:spLocks noGrp="1"/>
          </p:cNvSpPr>
          <p:nvPr>
            <p:ph type="ctrTitle"/>
          </p:nvPr>
        </p:nvSpPr>
        <p:spPr>
          <a:xfrm>
            <a:off x="1099357" y="352941"/>
            <a:ext cx="10032575" cy="636001"/>
          </a:xfrm>
          <a:prstGeom prst="rect">
            <a:avLst/>
          </a:prstGeom>
          <a:solidFill>
            <a:schemeClr val="accent6">
              <a:lumMod val="20000"/>
              <a:lumOff val="80000"/>
            </a:schemeClr>
          </a:solidFill>
        </p:spPr>
        <p:txBody>
          <a:bodyPr spcFirstLastPara="1" wrap="square" lIns="121900" tIns="121900" rIns="121900" bIns="121900" anchor="ctr" anchorCtr="0">
            <a:noAutofit/>
          </a:bodyPr>
          <a:lstStyle/>
          <a:p>
            <a:r>
              <a:rPr lang="vi-VN" sz="3200" b="1" dirty="0">
                <a:latin typeface="+mj-lt"/>
              </a:rPr>
              <a:t>Em hãy đọc các trường hợp dưới đây và trả lời câu hỏi:</a:t>
            </a:r>
          </a:p>
        </p:txBody>
      </p:sp>
      <p:sp>
        <p:nvSpPr>
          <p:cNvPr id="2752" name="Google Shape;2752;p31"/>
          <p:cNvSpPr/>
          <p:nvPr/>
        </p:nvSpPr>
        <p:spPr>
          <a:xfrm>
            <a:off x="10258433" y="4589600"/>
            <a:ext cx="47467" cy="117000"/>
          </a:xfrm>
          <a:custGeom>
            <a:avLst/>
            <a:gdLst/>
            <a:ahLst/>
            <a:cxnLst/>
            <a:rect l="l" t="t" r="r" b="b"/>
            <a:pathLst>
              <a:path w="1424" h="3510" extrusionOk="0">
                <a:moveTo>
                  <a:pt x="0" y="0"/>
                </a:moveTo>
                <a:lnTo>
                  <a:pt x="0" y="0"/>
                </a:lnTo>
                <a:lnTo>
                  <a:pt x="0" y="0"/>
                </a:lnTo>
                <a:lnTo>
                  <a:pt x="0" y="0"/>
                </a:lnTo>
                <a:lnTo>
                  <a:pt x="141" y="281"/>
                </a:lnTo>
                <a:lnTo>
                  <a:pt x="321" y="622"/>
                </a:lnTo>
                <a:lnTo>
                  <a:pt x="522" y="1043"/>
                </a:lnTo>
                <a:lnTo>
                  <a:pt x="742" y="1564"/>
                </a:lnTo>
                <a:lnTo>
                  <a:pt x="983" y="2166"/>
                </a:lnTo>
                <a:lnTo>
                  <a:pt x="1203" y="2808"/>
                </a:lnTo>
                <a:lnTo>
                  <a:pt x="1424" y="3510"/>
                </a:lnTo>
                <a:lnTo>
                  <a:pt x="1424" y="3510"/>
                </a:lnTo>
                <a:lnTo>
                  <a:pt x="1203" y="2808"/>
                </a:lnTo>
                <a:lnTo>
                  <a:pt x="983" y="2166"/>
                </a:lnTo>
                <a:lnTo>
                  <a:pt x="742" y="1564"/>
                </a:lnTo>
                <a:lnTo>
                  <a:pt x="522" y="1043"/>
                </a:lnTo>
                <a:lnTo>
                  <a:pt x="321" y="622"/>
                </a:lnTo>
                <a:lnTo>
                  <a:pt x="141" y="281"/>
                </a:lnTo>
                <a:lnTo>
                  <a:pt x="0" y="0"/>
                </a:lnTo>
                <a:lnTo>
                  <a:pt x="0" y="0"/>
                </a:lnTo>
                <a:close/>
              </a:path>
            </a:pathLst>
          </a:custGeom>
          <a:solidFill>
            <a:srgbClr val="FF97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6" name="Picture 5">
            <a:extLst>
              <a:ext uri="{FF2B5EF4-FFF2-40B4-BE49-F238E27FC236}">
                <a16:creationId xmlns:a16="http://schemas.microsoft.com/office/drawing/2014/main" id="{A81BEDB1-E8EA-AAEA-74C7-06336F1B31AA}"/>
              </a:ext>
            </a:extLst>
          </p:cNvPr>
          <p:cNvPicPr>
            <a:picLocks noChangeAspect="1"/>
          </p:cNvPicPr>
          <p:nvPr/>
        </p:nvPicPr>
        <p:blipFill>
          <a:blip r:embed="rId3"/>
          <a:stretch>
            <a:fillRect/>
          </a:stretch>
        </p:blipFill>
        <p:spPr>
          <a:xfrm>
            <a:off x="1099357" y="1131679"/>
            <a:ext cx="9405612" cy="2085899"/>
          </a:xfrm>
          <a:prstGeom prst="rect">
            <a:avLst/>
          </a:prstGeom>
        </p:spPr>
      </p:pic>
      <p:pic>
        <p:nvPicPr>
          <p:cNvPr id="7" name="Picture 6">
            <a:extLst>
              <a:ext uri="{FF2B5EF4-FFF2-40B4-BE49-F238E27FC236}">
                <a16:creationId xmlns:a16="http://schemas.microsoft.com/office/drawing/2014/main" id="{BB4C5120-6DC0-4DA8-9B0B-C86AA1DAFF33}"/>
              </a:ext>
            </a:extLst>
          </p:cNvPr>
          <p:cNvPicPr>
            <a:picLocks noChangeAspect="1"/>
          </p:cNvPicPr>
          <p:nvPr/>
        </p:nvPicPr>
        <p:blipFill>
          <a:blip r:embed="rId4"/>
          <a:stretch>
            <a:fillRect/>
          </a:stretch>
        </p:blipFill>
        <p:spPr>
          <a:xfrm>
            <a:off x="1099357" y="3217578"/>
            <a:ext cx="9405612" cy="2085900"/>
          </a:xfrm>
          <a:prstGeom prst="rect">
            <a:avLst/>
          </a:prstGeom>
        </p:spPr>
      </p:pic>
      <p:sp>
        <p:nvSpPr>
          <p:cNvPr id="9" name="TextBox 8">
            <a:extLst>
              <a:ext uri="{FF2B5EF4-FFF2-40B4-BE49-F238E27FC236}">
                <a16:creationId xmlns:a16="http://schemas.microsoft.com/office/drawing/2014/main" id="{F56A991A-E581-5614-0AFE-BBB595A6640C}"/>
              </a:ext>
            </a:extLst>
          </p:cNvPr>
          <p:cNvSpPr txBox="1"/>
          <p:nvPr/>
        </p:nvSpPr>
        <p:spPr>
          <a:xfrm>
            <a:off x="1099357" y="5481194"/>
            <a:ext cx="9845091" cy="1250022"/>
          </a:xfrm>
          <a:prstGeom prst="rect">
            <a:avLst/>
          </a:prstGeom>
          <a:solidFill>
            <a:schemeClr val="accent6">
              <a:lumMod val="50000"/>
            </a:schemeClr>
          </a:solidFill>
        </p:spPr>
        <p:txBody>
          <a:bodyPr wrap="square">
            <a:spAutoFit/>
          </a:bodyPr>
          <a:lstStyle/>
          <a:p>
            <a:pPr defTabSz="1219170">
              <a:lnSpc>
                <a:spcPct val="150000"/>
              </a:lnSpc>
              <a:buClr>
                <a:srgbClr val="000000"/>
              </a:buClr>
            </a:pPr>
            <a:r>
              <a:rPr lang="en-US" sz="2667" i="1" kern="0" dirty="0">
                <a:solidFill>
                  <a:srgbClr val="FFFFFF"/>
                </a:solidFill>
                <a:latin typeface="Times New Roman" panose="02020603050405020304" pitchFamily="18" charset="0"/>
                <a:cs typeface="Times New Roman" panose="02020603050405020304" pitchFamily="18" charset="0"/>
                <a:sym typeface="Arial"/>
              </a:rPr>
              <a:t>a) </a:t>
            </a:r>
            <a:r>
              <a:rPr lang="vi-VN" sz="2667" i="1" kern="0" dirty="0">
                <a:solidFill>
                  <a:srgbClr val="FFFFFF"/>
                </a:solidFill>
                <a:latin typeface="Times New Roman" panose="02020603050405020304" pitchFamily="18" charset="0"/>
                <a:cs typeface="Times New Roman" panose="02020603050405020304" pitchFamily="18" charset="0"/>
                <a:sym typeface="Arial"/>
              </a:rPr>
              <a:t>Hãy cho biết mối quan hệ của mọi người trong các trường hợp trên.</a:t>
            </a:r>
            <a:endParaRPr lang="en-US" sz="2667" i="1" kern="0" dirty="0">
              <a:solidFill>
                <a:srgbClr val="FFFFFF"/>
              </a:solidFill>
              <a:latin typeface="Times New Roman" panose="02020603050405020304" pitchFamily="18" charset="0"/>
              <a:cs typeface="Times New Roman" panose="02020603050405020304" pitchFamily="18" charset="0"/>
              <a:sym typeface="Arial"/>
            </a:endParaRPr>
          </a:p>
          <a:p>
            <a:pPr defTabSz="1219170">
              <a:lnSpc>
                <a:spcPct val="150000"/>
              </a:lnSpc>
              <a:buClr>
                <a:srgbClr val="000000"/>
              </a:buClr>
            </a:pPr>
            <a:r>
              <a:rPr lang="vi-VN" sz="2667" i="1" kern="0" dirty="0">
                <a:solidFill>
                  <a:srgbClr val="FFFFFF"/>
                </a:solidFill>
                <a:latin typeface="Times New Roman" panose="02020603050405020304" pitchFamily="18" charset="0"/>
                <a:cs typeface="Times New Roman" panose="02020603050405020304" pitchFamily="18" charset="0"/>
                <a:sym typeface="Arial"/>
              </a:rPr>
              <a:t>b) Em hiểu thế nào là gia đình?</a:t>
            </a:r>
            <a:endParaRPr lang="en-US" sz="2667" i="1" kern="0" dirty="0">
              <a:solidFill>
                <a:srgbClr val="FFFFFF"/>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2837"/>
        <p:cNvGrpSpPr/>
        <p:nvPr/>
      </p:nvGrpSpPr>
      <p:grpSpPr>
        <a:xfrm>
          <a:off x="0" y="0"/>
          <a:ext cx="0" cy="0"/>
          <a:chOff x="0" y="0"/>
          <a:chExt cx="0" cy="0"/>
        </a:xfrm>
      </p:grpSpPr>
      <p:grpSp>
        <p:nvGrpSpPr>
          <p:cNvPr id="2904" name="Google Shape;2904;p32"/>
          <p:cNvGrpSpPr/>
          <p:nvPr/>
        </p:nvGrpSpPr>
        <p:grpSpPr>
          <a:xfrm>
            <a:off x="11035531" y="5009224"/>
            <a:ext cx="1068067" cy="1848776"/>
            <a:chOff x="2950463" y="3300452"/>
            <a:chExt cx="750821" cy="1299636"/>
          </a:xfrm>
        </p:grpSpPr>
        <p:sp>
          <p:nvSpPr>
            <p:cNvPr id="2905" name="Google Shape;2905;p32"/>
            <p:cNvSpPr/>
            <p:nvPr/>
          </p:nvSpPr>
          <p:spPr>
            <a:xfrm>
              <a:off x="3119519" y="4503788"/>
              <a:ext cx="569700" cy="96300"/>
            </a:xfrm>
            <a:prstGeom prst="ellipse">
              <a:avLst/>
            </a:pr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6" name="Google Shape;2906;p32"/>
            <p:cNvSpPr/>
            <p:nvPr/>
          </p:nvSpPr>
          <p:spPr>
            <a:xfrm>
              <a:off x="3491042" y="3630845"/>
              <a:ext cx="210242" cy="213403"/>
            </a:xfrm>
            <a:custGeom>
              <a:avLst/>
              <a:gdLst/>
              <a:ahLst/>
              <a:cxnLst/>
              <a:rect l="l" t="t" r="r" b="b"/>
              <a:pathLst>
                <a:path w="7514" h="7627" extrusionOk="0">
                  <a:moveTo>
                    <a:pt x="3256" y="7588"/>
                  </a:moveTo>
                  <a:lnTo>
                    <a:pt x="3256" y="7588"/>
                  </a:lnTo>
                  <a:lnTo>
                    <a:pt x="2953" y="7550"/>
                  </a:lnTo>
                  <a:lnTo>
                    <a:pt x="2650" y="7475"/>
                  </a:lnTo>
                  <a:lnTo>
                    <a:pt x="2366" y="7380"/>
                  </a:lnTo>
                  <a:lnTo>
                    <a:pt x="2101" y="7266"/>
                  </a:lnTo>
                  <a:lnTo>
                    <a:pt x="1836" y="7115"/>
                  </a:lnTo>
                  <a:lnTo>
                    <a:pt x="1590" y="6964"/>
                  </a:lnTo>
                  <a:lnTo>
                    <a:pt x="1363" y="6774"/>
                  </a:lnTo>
                  <a:lnTo>
                    <a:pt x="1136" y="6585"/>
                  </a:lnTo>
                  <a:lnTo>
                    <a:pt x="947" y="6358"/>
                  </a:lnTo>
                  <a:lnTo>
                    <a:pt x="758" y="6131"/>
                  </a:lnTo>
                  <a:lnTo>
                    <a:pt x="606" y="5885"/>
                  </a:lnTo>
                  <a:lnTo>
                    <a:pt x="455" y="5639"/>
                  </a:lnTo>
                  <a:lnTo>
                    <a:pt x="341" y="5374"/>
                  </a:lnTo>
                  <a:lnTo>
                    <a:pt x="228" y="5109"/>
                  </a:lnTo>
                  <a:lnTo>
                    <a:pt x="133" y="4825"/>
                  </a:lnTo>
                  <a:lnTo>
                    <a:pt x="77" y="4542"/>
                  </a:lnTo>
                  <a:lnTo>
                    <a:pt x="77" y="4542"/>
                  </a:lnTo>
                  <a:lnTo>
                    <a:pt x="39" y="4239"/>
                  </a:lnTo>
                  <a:lnTo>
                    <a:pt x="1" y="3936"/>
                  </a:lnTo>
                  <a:lnTo>
                    <a:pt x="20" y="3633"/>
                  </a:lnTo>
                  <a:lnTo>
                    <a:pt x="39" y="3331"/>
                  </a:lnTo>
                  <a:lnTo>
                    <a:pt x="95" y="3047"/>
                  </a:lnTo>
                  <a:lnTo>
                    <a:pt x="171" y="2744"/>
                  </a:lnTo>
                  <a:lnTo>
                    <a:pt x="285" y="2441"/>
                  </a:lnTo>
                  <a:lnTo>
                    <a:pt x="417" y="2157"/>
                  </a:lnTo>
                  <a:lnTo>
                    <a:pt x="569" y="1892"/>
                  </a:lnTo>
                  <a:lnTo>
                    <a:pt x="758" y="1628"/>
                  </a:lnTo>
                  <a:lnTo>
                    <a:pt x="985" y="1363"/>
                  </a:lnTo>
                  <a:lnTo>
                    <a:pt x="1231" y="1117"/>
                  </a:lnTo>
                  <a:lnTo>
                    <a:pt x="1515" y="890"/>
                  </a:lnTo>
                  <a:lnTo>
                    <a:pt x="1817" y="681"/>
                  </a:lnTo>
                  <a:lnTo>
                    <a:pt x="2177" y="473"/>
                  </a:lnTo>
                  <a:lnTo>
                    <a:pt x="2536" y="303"/>
                  </a:lnTo>
                  <a:lnTo>
                    <a:pt x="2536" y="303"/>
                  </a:lnTo>
                  <a:lnTo>
                    <a:pt x="2820" y="189"/>
                  </a:lnTo>
                  <a:lnTo>
                    <a:pt x="3104" y="114"/>
                  </a:lnTo>
                  <a:lnTo>
                    <a:pt x="3407" y="57"/>
                  </a:lnTo>
                  <a:lnTo>
                    <a:pt x="3729" y="19"/>
                  </a:lnTo>
                  <a:lnTo>
                    <a:pt x="4031" y="0"/>
                  </a:lnTo>
                  <a:lnTo>
                    <a:pt x="4353" y="19"/>
                  </a:lnTo>
                  <a:lnTo>
                    <a:pt x="4675" y="57"/>
                  </a:lnTo>
                  <a:lnTo>
                    <a:pt x="4978" y="114"/>
                  </a:lnTo>
                  <a:lnTo>
                    <a:pt x="4978" y="114"/>
                  </a:lnTo>
                  <a:lnTo>
                    <a:pt x="5337" y="227"/>
                  </a:lnTo>
                  <a:lnTo>
                    <a:pt x="5678" y="360"/>
                  </a:lnTo>
                  <a:lnTo>
                    <a:pt x="6018" y="549"/>
                  </a:lnTo>
                  <a:lnTo>
                    <a:pt x="6170" y="644"/>
                  </a:lnTo>
                  <a:lnTo>
                    <a:pt x="6321" y="776"/>
                  </a:lnTo>
                  <a:lnTo>
                    <a:pt x="6472" y="890"/>
                  </a:lnTo>
                  <a:lnTo>
                    <a:pt x="6605" y="1041"/>
                  </a:lnTo>
                  <a:lnTo>
                    <a:pt x="6737" y="1192"/>
                  </a:lnTo>
                  <a:lnTo>
                    <a:pt x="6870" y="1344"/>
                  </a:lnTo>
                  <a:lnTo>
                    <a:pt x="6983" y="1514"/>
                  </a:lnTo>
                  <a:lnTo>
                    <a:pt x="7097" y="1703"/>
                  </a:lnTo>
                  <a:lnTo>
                    <a:pt x="7191" y="1892"/>
                  </a:lnTo>
                  <a:lnTo>
                    <a:pt x="7286" y="2101"/>
                  </a:lnTo>
                  <a:lnTo>
                    <a:pt x="7286" y="2101"/>
                  </a:lnTo>
                  <a:lnTo>
                    <a:pt x="7362" y="2290"/>
                  </a:lnTo>
                  <a:lnTo>
                    <a:pt x="7419" y="2479"/>
                  </a:lnTo>
                  <a:lnTo>
                    <a:pt x="7456" y="2687"/>
                  </a:lnTo>
                  <a:lnTo>
                    <a:pt x="7494" y="2895"/>
                  </a:lnTo>
                  <a:lnTo>
                    <a:pt x="7494" y="3122"/>
                  </a:lnTo>
                  <a:lnTo>
                    <a:pt x="7513" y="3349"/>
                  </a:lnTo>
                  <a:lnTo>
                    <a:pt x="7494" y="3595"/>
                  </a:lnTo>
                  <a:lnTo>
                    <a:pt x="7475" y="3823"/>
                  </a:lnTo>
                  <a:lnTo>
                    <a:pt x="7437" y="4069"/>
                  </a:lnTo>
                  <a:lnTo>
                    <a:pt x="7400" y="4296"/>
                  </a:lnTo>
                  <a:lnTo>
                    <a:pt x="7343" y="4542"/>
                  </a:lnTo>
                  <a:lnTo>
                    <a:pt x="7267" y="4788"/>
                  </a:lnTo>
                  <a:lnTo>
                    <a:pt x="7191" y="5015"/>
                  </a:lnTo>
                  <a:lnTo>
                    <a:pt x="7097" y="5261"/>
                  </a:lnTo>
                  <a:lnTo>
                    <a:pt x="6983" y="5488"/>
                  </a:lnTo>
                  <a:lnTo>
                    <a:pt x="6870" y="5715"/>
                  </a:lnTo>
                  <a:lnTo>
                    <a:pt x="6718" y="5923"/>
                  </a:lnTo>
                  <a:lnTo>
                    <a:pt x="6586" y="6131"/>
                  </a:lnTo>
                  <a:lnTo>
                    <a:pt x="6416" y="6339"/>
                  </a:lnTo>
                  <a:lnTo>
                    <a:pt x="6245" y="6529"/>
                  </a:lnTo>
                  <a:lnTo>
                    <a:pt x="6075" y="6699"/>
                  </a:lnTo>
                  <a:lnTo>
                    <a:pt x="5886" y="6869"/>
                  </a:lnTo>
                  <a:lnTo>
                    <a:pt x="5678" y="7020"/>
                  </a:lnTo>
                  <a:lnTo>
                    <a:pt x="5451" y="7153"/>
                  </a:lnTo>
                  <a:lnTo>
                    <a:pt x="5224" y="7285"/>
                  </a:lnTo>
                  <a:lnTo>
                    <a:pt x="4978" y="7380"/>
                  </a:lnTo>
                  <a:lnTo>
                    <a:pt x="4713" y="7475"/>
                  </a:lnTo>
                  <a:lnTo>
                    <a:pt x="4448" y="7550"/>
                  </a:lnTo>
                  <a:lnTo>
                    <a:pt x="4183" y="7588"/>
                  </a:lnTo>
                  <a:lnTo>
                    <a:pt x="3880" y="7607"/>
                  </a:lnTo>
                  <a:lnTo>
                    <a:pt x="3577" y="7626"/>
                  </a:lnTo>
                  <a:lnTo>
                    <a:pt x="3256" y="7588"/>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7" name="Google Shape;2907;p32"/>
            <p:cNvSpPr/>
            <p:nvPr/>
          </p:nvSpPr>
          <p:spPr>
            <a:xfrm>
              <a:off x="3491042" y="3630845"/>
              <a:ext cx="210242" cy="213403"/>
            </a:xfrm>
            <a:custGeom>
              <a:avLst/>
              <a:gdLst/>
              <a:ahLst/>
              <a:cxnLst/>
              <a:rect l="l" t="t" r="r" b="b"/>
              <a:pathLst>
                <a:path w="7514" h="7627" fill="none" extrusionOk="0">
                  <a:moveTo>
                    <a:pt x="3256" y="7588"/>
                  </a:moveTo>
                  <a:lnTo>
                    <a:pt x="3256" y="7588"/>
                  </a:lnTo>
                  <a:lnTo>
                    <a:pt x="2953" y="7550"/>
                  </a:lnTo>
                  <a:lnTo>
                    <a:pt x="2650" y="7475"/>
                  </a:lnTo>
                  <a:lnTo>
                    <a:pt x="2366" y="7380"/>
                  </a:lnTo>
                  <a:lnTo>
                    <a:pt x="2101" y="7266"/>
                  </a:lnTo>
                  <a:lnTo>
                    <a:pt x="1836" y="7115"/>
                  </a:lnTo>
                  <a:lnTo>
                    <a:pt x="1590" y="6964"/>
                  </a:lnTo>
                  <a:lnTo>
                    <a:pt x="1363" y="6774"/>
                  </a:lnTo>
                  <a:lnTo>
                    <a:pt x="1136" y="6585"/>
                  </a:lnTo>
                  <a:lnTo>
                    <a:pt x="947" y="6358"/>
                  </a:lnTo>
                  <a:lnTo>
                    <a:pt x="758" y="6131"/>
                  </a:lnTo>
                  <a:lnTo>
                    <a:pt x="606" y="5885"/>
                  </a:lnTo>
                  <a:lnTo>
                    <a:pt x="455" y="5639"/>
                  </a:lnTo>
                  <a:lnTo>
                    <a:pt x="341" y="5374"/>
                  </a:lnTo>
                  <a:lnTo>
                    <a:pt x="228" y="5109"/>
                  </a:lnTo>
                  <a:lnTo>
                    <a:pt x="133" y="4825"/>
                  </a:lnTo>
                  <a:lnTo>
                    <a:pt x="77" y="4542"/>
                  </a:lnTo>
                  <a:lnTo>
                    <a:pt x="77" y="4542"/>
                  </a:lnTo>
                  <a:lnTo>
                    <a:pt x="39" y="4239"/>
                  </a:lnTo>
                  <a:lnTo>
                    <a:pt x="1" y="3936"/>
                  </a:lnTo>
                  <a:lnTo>
                    <a:pt x="20" y="3633"/>
                  </a:lnTo>
                  <a:lnTo>
                    <a:pt x="39" y="3331"/>
                  </a:lnTo>
                  <a:lnTo>
                    <a:pt x="95" y="3047"/>
                  </a:lnTo>
                  <a:lnTo>
                    <a:pt x="171" y="2744"/>
                  </a:lnTo>
                  <a:lnTo>
                    <a:pt x="285" y="2441"/>
                  </a:lnTo>
                  <a:lnTo>
                    <a:pt x="417" y="2157"/>
                  </a:lnTo>
                  <a:lnTo>
                    <a:pt x="569" y="1892"/>
                  </a:lnTo>
                  <a:lnTo>
                    <a:pt x="758" y="1628"/>
                  </a:lnTo>
                  <a:lnTo>
                    <a:pt x="985" y="1363"/>
                  </a:lnTo>
                  <a:lnTo>
                    <a:pt x="1231" y="1117"/>
                  </a:lnTo>
                  <a:lnTo>
                    <a:pt x="1515" y="890"/>
                  </a:lnTo>
                  <a:lnTo>
                    <a:pt x="1817" y="681"/>
                  </a:lnTo>
                  <a:lnTo>
                    <a:pt x="2177" y="473"/>
                  </a:lnTo>
                  <a:lnTo>
                    <a:pt x="2536" y="303"/>
                  </a:lnTo>
                  <a:lnTo>
                    <a:pt x="2536" y="303"/>
                  </a:lnTo>
                  <a:lnTo>
                    <a:pt x="2820" y="189"/>
                  </a:lnTo>
                  <a:lnTo>
                    <a:pt x="3104" y="114"/>
                  </a:lnTo>
                  <a:lnTo>
                    <a:pt x="3407" y="57"/>
                  </a:lnTo>
                  <a:lnTo>
                    <a:pt x="3729" y="19"/>
                  </a:lnTo>
                  <a:lnTo>
                    <a:pt x="4031" y="0"/>
                  </a:lnTo>
                  <a:lnTo>
                    <a:pt x="4353" y="19"/>
                  </a:lnTo>
                  <a:lnTo>
                    <a:pt x="4675" y="57"/>
                  </a:lnTo>
                  <a:lnTo>
                    <a:pt x="4978" y="114"/>
                  </a:lnTo>
                  <a:lnTo>
                    <a:pt x="4978" y="114"/>
                  </a:lnTo>
                  <a:lnTo>
                    <a:pt x="5337" y="227"/>
                  </a:lnTo>
                  <a:lnTo>
                    <a:pt x="5678" y="360"/>
                  </a:lnTo>
                  <a:lnTo>
                    <a:pt x="6018" y="549"/>
                  </a:lnTo>
                  <a:lnTo>
                    <a:pt x="6170" y="644"/>
                  </a:lnTo>
                  <a:lnTo>
                    <a:pt x="6321" y="776"/>
                  </a:lnTo>
                  <a:lnTo>
                    <a:pt x="6472" y="890"/>
                  </a:lnTo>
                  <a:lnTo>
                    <a:pt x="6605" y="1041"/>
                  </a:lnTo>
                  <a:lnTo>
                    <a:pt x="6737" y="1192"/>
                  </a:lnTo>
                  <a:lnTo>
                    <a:pt x="6870" y="1344"/>
                  </a:lnTo>
                  <a:lnTo>
                    <a:pt x="6983" y="1514"/>
                  </a:lnTo>
                  <a:lnTo>
                    <a:pt x="7097" y="1703"/>
                  </a:lnTo>
                  <a:lnTo>
                    <a:pt x="7191" y="1892"/>
                  </a:lnTo>
                  <a:lnTo>
                    <a:pt x="7286" y="2101"/>
                  </a:lnTo>
                  <a:lnTo>
                    <a:pt x="7286" y="2101"/>
                  </a:lnTo>
                  <a:lnTo>
                    <a:pt x="7362" y="2290"/>
                  </a:lnTo>
                  <a:lnTo>
                    <a:pt x="7419" y="2479"/>
                  </a:lnTo>
                  <a:lnTo>
                    <a:pt x="7456" y="2687"/>
                  </a:lnTo>
                  <a:lnTo>
                    <a:pt x="7494" y="2895"/>
                  </a:lnTo>
                  <a:lnTo>
                    <a:pt x="7494" y="3122"/>
                  </a:lnTo>
                  <a:lnTo>
                    <a:pt x="7513" y="3349"/>
                  </a:lnTo>
                  <a:lnTo>
                    <a:pt x="7494" y="3595"/>
                  </a:lnTo>
                  <a:lnTo>
                    <a:pt x="7475" y="3823"/>
                  </a:lnTo>
                  <a:lnTo>
                    <a:pt x="7437" y="4069"/>
                  </a:lnTo>
                  <a:lnTo>
                    <a:pt x="7400" y="4296"/>
                  </a:lnTo>
                  <a:lnTo>
                    <a:pt x="7343" y="4542"/>
                  </a:lnTo>
                  <a:lnTo>
                    <a:pt x="7267" y="4788"/>
                  </a:lnTo>
                  <a:lnTo>
                    <a:pt x="7191" y="5015"/>
                  </a:lnTo>
                  <a:lnTo>
                    <a:pt x="7097" y="5261"/>
                  </a:lnTo>
                  <a:lnTo>
                    <a:pt x="6983" y="5488"/>
                  </a:lnTo>
                  <a:lnTo>
                    <a:pt x="6870" y="5715"/>
                  </a:lnTo>
                  <a:lnTo>
                    <a:pt x="6718" y="5923"/>
                  </a:lnTo>
                  <a:lnTo>
                    <a:pt x="6586" y="6131"/>
                  </a:lnTo>
                  <a:lnTo>
                    <a:pt x="6416" y="6339"/>
                  </a:lnTo>
                  <a:lnTo>
                    <a:pt x="6245" y="6529"/>
                  </a:lnTo>
                  <a:lnTo>
                    <a:pt x="6075" y="6699"/>
                  </a:lnTo>
                  <a:lnTo>
                    <a:pt x="5886" y="6869"/>
                  </a:lnTo>
                  <a:lnTo>
                    <a:pt x="5678" y="7020"/>
                  </a:lnTo>
                  <a:lnTo>
                    <a:pt x="5451" y="7153"/>
                  </a:lnTo>
                  <a:lnTo>
                    <a:pt x="5224" y="7285"/>
                  </a:lnTo>
                  <a:lnTo>
                    <a:pt x="4978" y="7380"/>
                  </a:lnTo>
                  <a:lnTo>
                    <a:pt x="4713" y="7475"/>
                  </a:lnTo>
                  <a:lnTo>
                    <a:pt x="4448" y="7550"/>
                  </a:lnTo>
                  <a:lnTo>
                    <a:pt x="4183" y="7588"/>
                  </a:lnTo>
                  <a:lnTo>
                    <a:pt x="3880" y="7607"/>
                  </a:lnTo>
                  <a:lnTo>
                    <a:pt x="3577" y="7626"/>
                  </a:lnTo>
                  <a:lnTo>
                    <a:pt x="3256" y="758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8" name="Google Shape;2908;p32"/>
            <p:cNvSpPr/>
            <p:nvPr/>
          </p:nvSpPr>
          <p:spPr>
            <a:xfrm>
              <a:off x="3491042" y="3630845"/>
              <a:ext cx="142978" cy="130807"/>
            </a:xfrm>
            <a:custGeom>
              <a:avLst/>
              <a:gdLst/>
              <a:ahLst/>
              <a:cxnLst/>
              <a:rect l="l" t="t" r="r" b="b"/>
              <a:pathLst>
                <a:path w="5110" h="4675" fill="none" extrusionOk="0">
                  <a:moveTo>
                    <a:pt x="2972" y="4201"/>
                  </a:moveTo>
                  <a:lnTo>
                    <a:pt x="2972" y="4201"/>
                  </a:lnTo>
                  <a:lnTo>
                    <a:pt x="2442" y="4390"/>
                  </a:lnTo>
                  <a:lnTo>
                    <a:pt x="1969" y="4542"/>
                  </a:lnTo>
                  <a:lnTo>
                    <a:pt x="1534" y="4617"/>
                  </a:lnTo>
                  <a:lnTo>
                    <a:pt x="1155" y="4674"/>
                  </a:lnTo>
                  <a:lnTo>
                    <a:pt x="815" y="4674"/>
                  </a:lnTo>
                  <a:lnTo>
                    <a:pt x="531" y="4655"/>
                  </a:lnTo>
                  <a:lnTo>
                    <a:pt x="285" y="4598"/>
                  </a:lnTo>
                  <a:lnTo>
                    <a:pt x="77" y="4542"/>
                  </a:lnTo>
                  <a:lnTo>
                    <a:pt x="77" y="4542"/>
                  </a:lnTo>
                  <a:lnTo>
                    <a:pt x="39" y="4239"/>
                  </a:lnTo>
                  <a:lnTo>
                    <a:pt x="1" y="3936"/>
                  </a:lnTo>
                  <a:lnTo>
                    <a:pt x="20" y="3633"/>
                  </a:lnTo>
                  <a:lnTo>
                    <a:pt x="39" y="3331"/>
                  </a:lnTo>
                  <a:lnTo>
                    <a:pt x="95" y="3047"/>
                  </a:lnTo>
                  <a:lnTo>
                    <a:pt x="171" y="2744"/>
                  </a:lnTo>
                  <a:lnTo>
                    <a:pt x="285" y="2441"/>
                  </a:lnTo>
                  <a:lnTo>
                    <a:pt x="417" y="2157"/>
                  </a:lnTo>
                  <a:lnTo>
                    <a:pt x="569" y="1892"/>
                  </a:lnTo>
                  <a:lnTo>
                    <a:pt x="758" y="1628"/>
                  </a:lnTo>
                  <a:lnTo>
                    <a:pt x="985" y="1363"/>
                  </a:lnTo>
                  <a:lnTo>
                    <a:pt x="1231" y="1117"/>
                  </a:lnTo>
                  <a:lnTo>
                    <a:pt x="1515" y="890"/>
                  </a:lnTo>
                  <a:lnTo>
                    <a:pt x="1817" y="681"/>
                  </a:lnTo>
                  <a:lnTo>
                    <a:pt x="2177" y="473"/>
                  </a:lnTo>
                  <a:lnTo>
                    <a:pt x="2536" y="303"/>
                  </a:lnTo>
                  <a:lnTo>
                    <a:pt x="2536" y="303"/>
                  </a:lnTo>
                  <a:lnTo>
                    <a:pt x="2820" y="189"/>
                  </a:lnTo>
                  <a:lnTo>
                    <a:pt x="3104" y="114"/>
                  </a:lnTo>
                  <a:lnTo>
                    <a:pt x="3407" y="57"/>
                  </a:lnTo>
                  <a:lnTo>
                    <a:pt x="3729" y="19"/>
                  </a:lnTo>
                  <a:lnTo>
                    <a:pt x="4031" y="0"/>
                  </a:lnTo>
                  <a:lnTo>
                    <a:pt x="4353" y="19"/>
                  </a:lnTo>
                  <a:lnTo>
                    <a:pt x="4675" y="57"/>
                  </a:lnTo>
                  <a:lnTo>
                    <a:pt x="4978" y="114"/>
                  </a:lnTo>
                  <a:lnTo>
                    <a:pt x="4978" y="114"/>
                  </a:lnTo>
                  <a:lnTo>
                    <a:pt x="5034" y="360"/>
                  </a:lnTo>
                  <a:lnTo>
                    <a:pt x="5091" y="606"/>
                  </a:lnTo>
                  <a:lnTo>
                    <a:pt x="5110" y="871"/>
                  </a:lnTo>
                  <a:lnTo>
                    <a:pt x="5091" y="1154"/>
                  </a:lnTo>
                  <a:lnTo>
                    <a:pt x="5072" y="1438"/>
                  </a:lnTo>
                  <a:lnTo>
                    <a:pt x="5015" y="1741"/>
                  </a:lnTo>
                  <a:lnTo>
                    <a:pt x="4940" y="2025"/>
                  </a:lnTo>
                  <a:lnTo>
                    <a:pt x="4845" y="2309"/>
                  </a:lnTo>
                  <a:lnTo>
                    <a:pt x="4713" y="2593"/>
                  </a:lnTo>
                  <a:lnTo>
                    <a:pt x="4561" y="2876"/>
                  </a:lnTo>
                  <a:lnTo>
                    <a:pt x="4372" y="3141"/>
                  </a:lnTo>
                  <a:lnTo>
                    <a:pt x="4164" y="3406"/>
                  </a:lnTo>
                  <a:lnTo>
                    <a:pt x="3918" y="3633"/>
                  </a:lnTo>
                  <a:lnTo>
                    <a:pt x="3634" y="3841"/>
                  </a:lnTo>
                  <a:lnTo>
                    <a:pt x="3312" y="4031"/>
                  </a:lnTo>
                  <a:lnTo>
                    <a:pt x="2972" y="420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9" name="Google Shape;2909;p32"/>
            <p:cNvSpPr/>
            <p:nvPr/>
          </p:nvSpPr>
          <p:spPr>
            <a:xfrm>
              <a:off x="3087063" y="3643017"/>
              <a:ext cx="209710" cy="213403"/>
            </a:xfrm>
            <a:custGeom>
              <a:avLst/>
              <a:gdLst/>
              <a:ahLst/>
              <a:cxnLst/>
              <a:rect l="l" t="t" r="r" b="b"/>
              <a:pathLst>
                <a:path w="7495" h="7627" extrusionOk="0">
                  <a:moveTo>
                    <a:pt x="4240" y="7607"/>
                  </a:moveTo>
                  <a:lnTo>
                    <a:pt x="4240" y="7607"/>
                  </a:lnTo>
                  <a:lnTo>
                    <a:pt x="4561" y="7551"/>
                  </a:lnTo>
                  <a:lnTo>
                    <a:pt x="4864" y="7475"/>
                  </a:lnTo>
                  <a:lnTo>
                    <a:pt x="5148" y="7380"/>
                  </a:lnTo>
                  <a:lnTo>
                    <a:pt x="5413" y="7267"/>
                  </a:lnTo>
                  <a:lnTo>
                    <a:pt x="5678" y="7115"/>
                  </a:lnTo>
                  <a:lnTo>
                    <a:pt x="5924" y="6964"/>
                  </a:lnTo>
                  <a:lnTo>
                    <a:pt x="6151" y="6775"/>
                  </a:lnTo>
                  <a:lnTo>
                    <a:pt x="6359" y="6585"/>
                  </a:lnTo>
                  <a:lnTo>
                    <a:pt x="6567" y="6358"/>
                  </a:lnTo>
                  <a:lnTo>
                    <a:pt x="6737" y="6131"/>
                  </a:lnTo>
                  <a:lnTo>
                    <a:pt x="6908" y="5885"/>
                  </a:lnTo>
                  <a:lnTo>
                    <a:pt x="7059" y="5639"/>
                  </a:lnTo>
                  <a:lnTo>
                    <a:pt x="7173" y="5374"/>
                  </a:lnTo>
                  <a:lnTo>
                    <a:pt x="7286" y="5110"/>
                  </a:lnTo>
                  <a:lnTo>
                    <a:pt x="7362" y="4826"/>
                  </a:lnTo>
                  <a:lnTo>
                    <a:pt x="7437" y="4542"/>
                  </a:lnTo>
                  <a:lnTo>
                    <a:pt x="7437" y="4542"/>
                  </a:lnTo>
                  <a:lnTo>
                    <a:pt x="7475" y="4239"/>
                  </a:lnTo>
                  <a:lnTo>
                    <a:pt x="7494" y="3936"/>
                  </a:lnTo>
                  <a:lnTo>
                    <a:pt x="7494" y="3634"/>
                  </a:lnTo>
                  <a:lnTo>
                    <a:pt x="7475" y="3350"/>
                  </a:lnTo>
                  <a:lnTo>
                    <a:pt x="7419" y="3047"/>
                  </a:lnTo>
                  <a:lnTo>
                    <a:pt x="7343" y="2744"/>
                  </a:lnTo>
                  <a:lnTo>
                    <a:pt x="7229" y="2460"/>
                  </a:lnTo>
                  <a:lnTo>
                    <a:pt x="7097" y="2158"/>
                  </a:lnTo>
                  <a:lnTo>
                    <a:pt x="6945" y="1893"/>
                  </a:lnTo>
                  <a:lnTo>
                    <a:pt x="6756" y="1628"/>
                  </a:lnTo>
                  <a:lnTo>
                    <a:pt x="6529" y="1363"/>
                  </a:lnTo>
                  <a:lnTo>
                    <a:pt x="6283" y="1117"/>
                  </a:lnTo>
                  <a:lnTo>
                    <a:pt x="5999" y="890"/>
                  </a:lnTo>
                  <a:lnTo>
                    <a:pt x="5678" y="682"/>
                  </a:lnTo>
                  <a:lnTo>
                    <a:pt x="5337" y="473"/>
                  </a:lnTo>
                  <a:lnTo>
                    <a:pt x="4959" y="303"/>
                  </a:lnTo>
                  <a:lnTo>
                    <a:pt x="4959" y="303"/>
                  </a:lnTo>
                  <a:lnTo>
                    <a:pt x="4694" y="209"/>
                  </a:lnTo>
                  <a:lnTo>
                    <a:pt x="4391" y="114"/>
                  </a:lnTo>
                  <a:lnTo>
                    <a:pt x="4088" y="57"/>
                  </a:lnTo>
                  <a:lnTo>
                    <a:pt x="3785" y="19"/>
                  </a:lnTo>
                  <a:lnTo>
                    <a:pt x="3483" y="0"/>
                  </a:lnTo>
                  <a:lnTo>
                    <a:pt x="3161" y="19"/>
                  </a:lnTo>
                  <a:lnTo>
                    <a:pt x="2839" y="57"/>
                  </a:lnTo>
                  <a:lnTo>
                    <a:pt x="2518" y="114"/>
                  </a:lnTo>
                  <a:lnTo>
                    <a:pt x="2518" y="114"/>
                  </a:lnTo>
                  <a:lnTo>
                    <a:pt x="2177" y="227"/>
                  </a:lnTo>
                  <a:lnTo>
                    <a:pt x="1836" y="360"/>
                  </a:lnTo>
                  <a:lnTo>
                    <a:pt x="1496" y="549"/>
                  </a:lnTo>
                  <a:lnTo>
                    <a:pt x="1344" y="663"/>
                  </a:lnTo>
                  <a:lnTo>
                    <a:pt x="1193" y="776"/>
                  </a:lnTo>
                  <a:lnTo>
                    <a:pt x="1042" y="909"/>
                  </a:lnTo>
                  <a:lnTo>
                    <a:pt x="909" y="1041"/>
                  </a:lnTo>
                  <a:lnTo>
                    <a:pt x="777" y="1193"/>
                  </a:lnTo>
                  <a:lnTo>
                    <a:pt x="644" y="1344"/>
                  </a:lnTo>
                  <a:lnTo>
                    <a:pt x="531" y="1514"/>
                  </a:lnTo>
                  <a:lnTo>
                    <a:pt x="417" y="1703"/>
                  </a:lnTo>
                  <a:lnTo>
                    <a:pt x="323" y="1893"/>
                  </a:lnTo>
                  <a:lnTo>
                    <a:pt x="228" y="2101"/>
                  </a:lnTo>
                  <a:lnTo>
                    <a:pt x="228" y="2101"/>
                  </a:lnTo>
                  <a:lnTo>
                    <a:pt x="152" y="2290"/>
                  </a:lnTo>
                  <a:lnTo>
                    <a:pt x="95" y="2479"/>
                  </a:lnTo>
                  <a:lnTo>
                    <a:pt x="58" y="2687"/>
                  </a:lnTo>
                  <a:lnTo>
                    <a:pt x="20" y="2914"/>
                  </a:lnTo>
                  <a:lnTo>
                    <a:pt x="1" y="3123"/>
                  </a:lnTo>
                  <a:lnTo>
                    <a:pt x="1" y="3350"/>
                  </a:lnTo>
                  <a:lnTo>
                    <a:pt x="1" y="3596"/>
                  </a:lnTo>
                  <a:lnTo>
                    <a:pt x="39" y="3823"/>
                  </a:lnTo>
                  <a:lnTo>
                    <a:pt x="58" y="4069"/>
                  </a:lnTo>
                  <a:lnTo>
                    <a:pt x="114" y="4296"/>
                  </a:lnTo>
                  <a:lnTo>
                    <a:pt x="171" y="4542"/>
                  </a:lnTo>
                  <a:lnTo>
                    <a:pt x="247" y="4788"/>
                  </a:lnTo>
                  <a:lnTo>
                    <a:pt x="323" y="5015"/>
                  </a:lnTo>
                  <a:lnTo>
                    <a:pt x="417" y="5261"/>
                  </a:lnTo>
                  <a:lnTo>
                    <a:pt x="531" y="5488"/>
                  </a:lnTo>
                  <a:lnTo>
                    <a:pt x="644" y="5715"/>
                  </a:lnTo>
                  <a:lnTo>
                    <a:pt x="777" y="5923"/>
                  </a:lnTo>
                  <a:lnTo>
                    <a:pt x="928" y="6131"/>
                  </a:lnTo>
                  <a:lnTo>
                    <a:pt x="1079" y="6339"/>
                  </a:lnTo>
                  <a:lnTo>
                    <a:pt x="1250" y="6529"/>
                  </a:lnTo>
                  <a:lnTo>
                    <a:pt x="1439" y="6699"/>
                  </a:lnTo>
                  <a:lnTo>
                    <a:pt x="1628" y="6869"/>
                  </a:lnTo>
                  <a:lnTo>
                    <a:pt x="1836" y="7021"/>
                  </a:lnTo>
                  <a:lnTo>
                    <a:pt x="2063" y="7172"/>
                  </a:lnTo>
                  <a:lnTo>
                    <a:pt x="2290" y="7286"/>
                  </a:lnTo>
                  <a:lnTo>
                    <a:pt x="2536" y="7399"/>
                  </a:lnTo>
                  <a:lnTo>
                    <a:pt x="2782" y="7475"/>
                  </a:lnTo>
                  <a:lnTo>
                    <a:pt x="3047" y="7551"/>
                  </a:lnTo>
                  <a:lnTo>
                    <a:pt x="3331" y="7588"/>
                  </a:lnTo>
                  <a:lnTo>
                    <a:pt x="3634" y="7626"/>
                  </a:lnTo>
                  <a:lnTo>
                    <a:pt x="3937" y="7626"/>
                  </a:lnTo>
                  <a:lnTo>
                    <a:pt x="4240" y="7607"/>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0" name="Google Shape;2910;p32"/>
            <p:cNvSpPr/>
            <p:nvPr/>
          </p:nvSpPr>
          <p:spPr>
            <a:xfrm>
              <a:off x="3087063" y="3643017"/>
              <a:ext cx="209710" cy="213403"/>
            </a:xfrm>
            <a:custGeom>
              <a:avLst/>
              <a:gdLst/>
              <a:ahLst/>
              <a:cxnLst/>
              <a:rect l="l" t="t" r="r" b="b"/>
              <a:pathLst>
                <a:path w="7495" h="7627" fill="none" extrusionOk="0">
                  <a:moveTo>
                    <a:pt x="4240" y="7607"/>
                  </a:moveTo>
                  <a:lnTo>
                    <a:pt x="4240" y="7607"/>
                  </a:lnTo>
                  <a:lnTo>
                    <a:pt x="4561" y="7551"/>
                  </a:lnTo>
                  <a:lnTo>
                    <a:pt x="4864" y="7475"/>
                  </a:lnTo>
                  <a:lnTo>
                    <a:pt x="5148" y="7380"/>
                  </a:lnTo>
                  <a:lnTo>
                    <a:pt x="5413" y="7267"/>
                  </a:lnTo>
                  <a:lnTo>
                    <a:pt x="5678" y="7115"/>
                  </a:lnTo>
                  <a:lnTo>
                    <a:pt x="5924" y="6964"/>
                  </a:lnTo>
                  <a:lnTo>
                    <a:pt x="6151" y="6775"/>
                  </a:lnTo>
                  <a:lnTo>
                    <a:pt x="6359" y="6585"/>
                  </a:lnTo>
                  <a:lnTo>
                    <a:pt x="6567" y="6358"/>
                  </a:lnTo>
                  <a:lnTo>
                    <a:pt x="6737" y="6131"/>
                  </a:lnTo>
                  <a:lnTo>
                    <a:pt x="6908" y="5885"/>
                  </a:lnTo>
                  <a:lnTo>
                    <a:pt x="7059" y="5639"/>
                  </a:lnTo>
                  <a:lnTo>
                    <a:pt x="7173" y="5374"/>
                  </a:lnTo>
                  <a:lnTo>
                    <a:pt x="7286" y="5110"/>
                  </a:lnTo>
                  <a:lnTo>
                    <a:pt x="7362" y="4826"/>
                  </a:lnTo>
                  <a:lnTo>
                    <a:pt x="7437" y="4542"/>
                  </a:lnTo>
                  <a:lnTo>
                    <a:pt x="7437" y="4542"/>
                  </a:lnTo>
                  <a:lnTo>
                    <a:pt x="7475" y="4239"/>
                  </a:lnTo>
                  <a:lnTo>
                    <a:pt x="7494" y="3936"/>
                  </a:lnTo>
                  <a:lnTo>
                    <a:pt x="7494" y="3634"/>
                  </a:lnTo>
                  <a:lnTo>
                    <a:pt x="7475" y="3350"/>
                  </a:lnTo>
                  <a:lnTo>
                    <a:pt x="7419" y="3047"/>
                  </a:lnTo>
                  <a:lnTo>
                    <a:pt x="7343" y="2744"/>
                  </a:lnTo>
                  <a:lnTo>
                    <a:pt x="7229" y="2460"/>
                  </a:lnTo>
                  <a:lnTo>
                    <a:pt x="7097" y="2158"/>
                  </a:lnTo>
                  <a:lnTo>
                    <a:pt x="6945" y="1893"/>
                  </a:lnTo>
                  <a:lnTo>
                    <a:pt x="6756" y="1628"/>
                  </a:lnTo>
                  <a:lnTo>
                    <a:pt x="6529" y="1363"/>
                  </a:lnTo>
                  <a:lnTo>
                    <a:pt x="6283" y="1117"/>
                  </a:lnTo>
                  <a:lnTo>
                    <a:pt x="5999" y="890"/>
                  </a:lnTo>
                  <a:lnTo>
                    <a:pt x="5678" y="682"/>
                  </a:lnTo>
                  <a:lnTo>
                    <a:pt x="5337" y="473"/>
                  </a:lnTo>
                  <a:lnTo>
                    <a:pt x="4959" y="303"/>
                  </a:lnTo>
                  <a:lnTo>
                    <a:pt x="4959" y="303"/>
                  </a:lnTo>
                  <a:lnTo>
                    <a:pt x="4694" y="209"/>
                  </a:lnTo>
                  <a:lnTo>
                    <a:pt x="4391" y="114"/>
                  </a:lnTo>
                  <a:lnTo>
                    <a:pt x="4088" y="57"/>
                  </a:lnTo>
                  <a:lnTo>
                    <a:pt x="3785" y="19"/>
                  </a:lnTo>
                  <a:lnTo>
                    <a:pt x="3483" y="0"/>
                  </a:lnTo>
                  <a:lnTo>
                    <a:pt x="3161" y="19"/>
                  </a:lnTo>
                  <a:lnTo>
                    <a:pt x="2839" y="57"/>
                  </a:lnTo>
                  <a:lnTo>
                    <a:pt x="2518" y="114"/>
                  </a:lnTo>
                  <a:lnTo>
                    <a:pt x="2518" y="114"/>
                  </a:lnTo>
                  <a:lnTo>
                    <a:pt x="2177" y="227"/>
                  </a:lnTo>
                  <a:lnTo>
                    <a:pt x="1836" y="360"/>
                  </a:lnTo>
                  <a:lnTo>
                    <a:pt x="1496" y="549"/>
                  </a:lnTo>
                  <a:lnTo>
                    <a:pt x="1344" y="663"/>
                  </a:lnTo>
                  <a:lnTo>
                    <a:pt x="1193" y="776"/>
                  </a:lnTo>
                  <a:lnTo>
                    <a:pt x="1042" y="909"/>
                  </a:lnTo>
                  <a:lnTo>
                    <a:pt x="909" y="1041"/>
                  </a:lnTo>
                  <a:lnTo>
                    <a:pt x="777" y="1193"/>
                  </a:lnTo>
                  <a:lnTo>
                    <a:pt x="644" y="1344"/>
                  </a:lnTo>
                  <a:lnTo>
                    <a:pt x="531" y="1514"/>
                  </a:lnTo>
                  <a:lnTo>
                    <a:pt x="417" y="1703"/>
                  </a:lnTo>
                  <a:lnTo>
                    <a:pt x="323" y="1893"/>
                  </a:lnTo>
                  <a:lnTo>
                    <a:pt x="228" y="2101"/>
                  </a:lnTo>
                  <a:lnTo>
                    <a:pt x="228" y="2101"/>
                  </a:lnTo>
                  <a:lnTo>
                    <a:pt x="152" y="2290"/>
                  </a:lnTo>
                  <a:lnTo>
                    <a:pt x="95" y="2479"/>
                  </a:lnTo>
                  <a:lnTo>
                    <a:pt x="58" y="2687"/>
                  </a:lnTo>
                  <a:lnTo>
                    <a:pt x="20" y="2914"/>
                  </a:lnTo>
                  <a:lnTo>
                    <a:pt x="1" y="3123"/>
                  </a:lnTo>
                  <a:lnTo>
                    <a:pt x="1" y="3350"/>
                  </a:lnTo>
                  <a:lnTo>
                    <a:pt x="1" y="3596"/>
                  </a:lnTo>
                  <a:lnTo>
                    <a:pt x="39" y="3823"/>
                  </a:lnTo>
                  <a:lnTo>
                    <a:pt x="58" y="4069"/>
                  </a:lnTo>
                  <a:lnTo>
                    <a:pt x="114" y="4296"/>
                  </a:lnTo>
                  <a:lnTo>
                    <a:pt x="171" y="4542"/>
                  </a:lnTo>
                  <a:lnTo>
                    <a:pt x="247" y="4788"/>
                  </a:lnTo>
                  <a:lnTo>
                    <a:pt x="323" y="5015"/>
                  </a:lnTo>
                  <a:lnTo>
                    <a:pt x="417" y="5261"/>
                  </a:lnTo>
                  <a:lnTo>
                    <a:pt x="531" y="5488"/>
                  </a:lnTo>
                  <a:lnTo>
                    <a:pt x="644" y="5715"/>
                  </a:lnTo>
                  <a:lnTo>
                    <a:pt x="777" y="5923"/>
                  </a:lnTo>
                  <a:lnTo>
                    <a:pt x="928" y="6131"/>
                  </a:lnTo>
                  <a:lnTo>
                    <a:pt x="1079" y="6339"/>
                  </a:lnTo>
                  <a:lnTo>
                    <a:pt x="1250" y="6529"/>
                  </a:lnTo>
                  <a:lnTo>
                    <a:pt x="1439" y="6699"/>
                  </a:lnTo>
                  <a:lnTo>
                    <a:pt x="1628" y="6869"/>
                  </a:lnTo>
                  <a:lnTo>
                    <a:pt x="1836" y="7021"/>
                  </a:lnTo>
                  <a:lnTo>
                    <a:pt x="2063" y="7172"/>
                  </a:lnTo>
                  <a:lnTo>
                    <a:pt x="2290" y="7286"/>
                  </a:lnTo>
                  <a:lnTo>
                    <a:pt x="2536" y="7399"/>
                  </a:lnTo>
                  <a:lnTo>
                    <a:pt x="2782" y="7475"/>
                  </a:lnTo>
                  <a:lnTo>
                    <a:pt x="3047" y="7551"/>
                  </a:lnTo>
                  <a:lnTo>
                    <a:pt x="3331" y="7588"/>
                  </a:lnTo>
                  <a:lnTo>
                    <a:pt x="3634" y="7626"/>
                  </a:lnTo>
                  <a:lnTo>
                    <a:pt x="3937" y="7626"/>
                  </a:lnTo>
                  <a:lnTo>
                    <a:pt x="4240" y="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1" name="Google Shape;2911;p32"/>
            <p:cNvSpPr/>
            <p:nvPr/>
          </p:nvSpPr>
          <p:spPr>
            <a:xfrm>
              <a:off x="3154327" y="3643017"/>
              <a:ext cx="142446" cy="130807"/>
            </a:xfrm>
            <a:custGeom>
              <a:avLst/>
              <a:gdLst/>
              <a:ahLst/>
              <a:cxnLst/>
              <a:rect l="l" t="t" r="r" b="b"/>
              <a:pathLst>
                <a:path w="5091" h="4675" fill="none" extrusionOk="0">
                  <a:moveTo>
                    <a:pt x="2138" y="4201"/>
                  </a:moveTo>
                  <a:lnTo>
                    <a:pt x="2138" y="4201"/>
                  </a:lnTo>
                  <a:lnTo>
                    <a:pt x="2668" y="4409"/>
                  </a:lnTo>
                  <a:lnTo>
                    <a:pt x="3141" y="4542"/>
                  </a:lnTo>
                  <a:lnTo>
                    <a:pt x="3576" y="4618"/>
                  </a:lnTo>
                  <a:lnTo>
                    <a:pt x="3955" y="4674"/>
                  </a:lnTo>
                  <a:lnTo>
                    <a:pt x="4277" y="4674"/>
                  </a:lnTo>
                  <a:lnTo>
                    <a:pt x="4579" y="4655"/>
                  </a:lnTo>
                  <a:lnTo>
                    <a:pt x="4825" y="4599"/>
                  </a:lnTo>
                  <a:lnTo>
                    <a:pt x="5033" y="4542"/>
                  </a:lnTo>
                  <a:lnTo>
                    <a:pt x="5033" y="4542"/>
                  </a:lnTo>
                  <a:lnTo>
                    <a:pt x="5071" y="4239"/>
                  </a:lnTo>
                  <a:lnTo>
                    <a:pt x="5090" y="3936"/>
                  </a:lnTo>
                  <a:lnTo>
                    <a:pt x="5090" y="3634"/>
                  </a:lnTo>
                  <a:lnTo>
                    <a:pt x="5071" y="3350"/>
                  </a:lnTo>
                  <a:lnTo>
                    <a:pt x="5015" y="3047"/>
                  </a:lnTo>
                  <a:lnTo>
                    <a:pt x="4939" y="2744"/>
                  </a:lnTo>
                  <a:lnTo>
                    <a:pt x="4825" y="2460"/>
                  </a:lnTo>
                  <a:lnTo>
                    <a:pt x="4693" y="2158"/>
                  </a:lnTo>
                  <a:lnTo>
                    <a:pt x="4541" y="1893"/>
                  </a:lnTo>
                  <a:lnTo>
                    <a:pt x="4352" y="1628"/>
                  </a:lnTo>
                  <a:lnTo>
                    <a:pt x="4125" y="1363"/>
                  </a:lnTo>
                  <a:lnTo>
                    <a:pt x="3879" y="1117"/>
                  </a:lnTo>
                  <a:lnTo>
                    <a:pt x="3595" y="890"/>
                  </a:lnTo>
                  <a:lnTo>
                    <a:pt x="3274" y="682"/>
                  </a:lnTo>
                  <a:lnTo>
                    <a:pt x="2933" y="473"/>
                  </a:lnTo>
                  <a:lnTo>
                    <a:pt x="2555" y="303"/>
                  </a:lnTo>
                  <a:lnTo>
                    <a:pt x="2555" y="303"/>
                  </a:lnTo>
                  <a:lnTo>
                    <a:pt x="2290" y="209"/>
                  </a:lnTo>
                  <a:lnTo>
                    <a:pt x="1987" y="114"/>
                  </a:lnTo>
                  <a:lnTo>
                    <a:pt x="1684" y="57"/>
                  </a:lnTo>
                  <a:lnTo>
                    <a:pt x="1381" y="19"/>
                  </a:lnTo>
                  <a:lnTo>
                    <a:pt x="1079" y="0"/>
                  </a:lnTo>
                  <a:lnTo>
                    <a:pt x="757" y="19"/>
                  </a:lnTo>
                  <a:lnTo>
                    <a:pt x="435" y="57"/>
                  </a:lnTo>
                  <a:lnTo>
                    <a:pt x="114" y="114"/>
                  </a:lnTo>
                  <a:lnTo>
                    <a:pt x="114" y="114"/>
                  </a:lnTo>
                  <a:lnTo>
                    <a:pt x="57" y="360"/>
                  </a:lnTo>
                  <a:lnTo>
                    <a:pt x="19" y="606"/>
                  </a:lnTo>
                  <a:lnTo>
                    <a:pt x="0" y="871"/>
                  </a:lnTo>
                  <a:lnTo>
                    <a:pt x="0" y="1155"/>
                  </a:lnTo>
                  <a:lnTo>
                    <a:pt x="38" y="1439"/>
                  </a:lnTo>
                  <a:lnTo>
                    <a:pt x="76" y="1741"/>
                  </a:lnTo>
                  <a:lnTo>
                    <a:pt x="151" y="2025"/>
                  </a:lnTo>
                  <a:lnTo>
                    <a:pt x="265" y="2309"/>
                  </a:lnTo>
                  <a:lnTo>
                    <a:pt x="378" y="2612"/>
                  </a:lnTo>
                  <a:lnTo>
                    <a:pt x="549" y="2877"/>
                  </a:lnTo>
                  <a:lnTo>
                    <a:pt x="719" y="3142"/>
                  </a:lnTo>
                  <a:lnTo>
                    <a:pt x="946" y="3406"/>
                  </a:lnTo>
                  <a:lnTo>
                    <a:pt x="1192" y="3634"/>
                  </a:lnTo>
                  <a:lnTo>
                    <a:pt x="1476" y="3842"/>
                  </a:lnTo>
                  <a:lnTo>
                    <a:pt x="1798" y="4050"/>
                  </a:lnTo>
                  <a:lnTo>
                    <a:pt x="2138" y="420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2" name="Google Shape;2912;p32"/>
            <p:cNvSpPr/>
            <p:nvPr/>
          </p:nvSpPr>
          <p:spPr>
            <a:xfrm>
              <a:off x="3134181" y="3300452"/>
              <a:ext cx="505151" cy="326694"/>
            </a:xfrm>
            <a:custGeom>
              <a:avLst/>
              <a:gdLst/>
              <a:ahLst/>
              <a:cxnLst/>
              <a:rect l="l" t="t" r="r" b="b"/>
              <a:pathLst>
                <a:path w="18054" h="11676" extrusionOk="0">
                  <a:moveTo>
                    <a:pt x="398" y="10862"/>
                  </a:moveTo>
                  <a:lnTo>
                    <a:pt x="398" y="10862"/>
                  </a:lnTo>
                  <a:lnTo>
                    <a:pt x="360" y="10767"/>
                  </a:lnTo>
                  <a:lnTo>
                    <a:pt x="304" y="10597"/>
                  </a:lnTo>
                  <a:lnTo>
                    <a:pt x="247" y="10351"/>
                  </a:lnTo>
                  <a:lnTo>
                    <a:pt x="171" y="10048"/>
                  </a:lnTo>
                  <a:lnTo>
                    <a:pt x="114" y="9689"/>
                  </a:lnTo>
                  <a:lnTo>
                    <a:pt x="58" y="9254"/>
                  </a:lnTo>
                  <a:lnTo>
                    <a:pt x="20" y="8799"/>
                  </a:lnTo>
                  <a:lnTo>
                    <a:pt x="1" y="8289"/>
                  </a:lnTo>
                  <a:lnTo>
                    <a:pt x="1" y="7759"/>
                  </a:lnTo>
                  <a:lnTo>
                    <a:pt x="39" y="7191"/>
                  </a:lnTo>
                  <a:lnTo>
                    <a:pt x="133" y="6604"/>
                  </a:lnTo>
                  <a:lnTo>
                    <a:pt x="190" y="6321"/>
                  </a:lnTo>
                  <a:lnTo>
                    <a:pt x="247" y="6018"/>
                  </a:lnTo>
                  <a:lnTo>
                    <a:pt x="342" y="5715"/>
                  </a:lnTo>
                  <a:lnTo>
                    <a:pt x="436" y="5412"/>
                  </a:lnTo>
                  <a:lnTo>
                    <a:pt x="531" y="5110"/>
                  </a:lnTo>
                  <a:lnTo>
                    <a:pt x="663" y="4807"/>
                  </a:lnTo>
                  <a:lnTo>
                    <a:pt x="796" y="4504"/>
                  </a:lnTo>
                  <a:lnTo>
                    <a:pt x="966" y="4201"/>
                  </a:lnTo>
                  <a:lnTo>
                    <a:pt x="1136" y="3898"/>
                  </a:lnTo>
                  <a:lnTo>
                    <a:pt x="1326" y="3615"/>
                  </a:lnTo>
                  <a:lnTo>
                    <a:pt x="1326" y="3615"/>
                  </a:lnTo>
                  <a:lnTo>
                    <a:pt x="1534" y="3331"/>
                  </a:lnTo>
                  <a:lnTo>
                    <a:pt x="1761" y="3066"/>
                  </a:lnTo>
                  <a:lnTo>
                    <a:pt x="1988" y="2820"/>
                  </a:lnTo>
                  <a:lnTo>
                    <a:pt x="2215" y="2574"/>
                  </a:lnTo>
                  <a:lnTo>
                    <a:pt x="2461" y="2347"/>
                  </a:lnTo>
                  <a:lnTo>
                    <a:pt x="2707" y="2139"/>
                  </a:lnTo>
                  <a:lnTo>
                    <a:pt x="2972" y="1949"/>
                  </a:lnTo>
                  <a:lnTo>
                    <a:pt x="3237" y="1760"/>
                  </a:lnTo>
                  <a:lnTo>
                    <a:pt x="3502" y="1609"/>
                  </a:lnTo>
                  <a:lnTo>
                    <a:pt x="3767" y="1439"/>
                  </a:lnTo>
                  <a:lnTo>
                    <a:pt x="4050" y="1306"/>
                  </a:lnTo>
                  <a:lnTo>
                    <a:pt x="4334" y="1174"/>
                  </a:lnTo>
                  <a:lnTo>
                    <a:pt x="4618" y="1060"/>
                  </a:lnTo>
                  <a:lnTo>
                    <a:pt x="4902" y="947"/>
                  </a:lnTo>
                  <a:lnTo>
                    <a:pt x="5489" y="757"/>
                  </a:lnTo>
                  <a:lnTo>
                    <a:pt x="6075" y="625"/>
                  </a:lnTo>
                  <a:lnTo>
                    <a:pt x="6643" y="530"/>
                  </a:lnTo>
                  <a:lnTo>
                    <a:pt x="7210" y="473"/>
                  </a:lnTo>
                  <a:lnTo>
                    <a:pt x="7759" y="436"/>
                  </a:lnTo>
                  <a:lnTo>
                    <a:pt x="8289" y="455"/>
                  </a:lnTo>
                  <a:lnTo>
                    <a:pt x="8800" y="492"/>
                  </a:lnTo>
                  <a:lnTo>
                    <a:pt x="9273" y="549"/>
                  </a:lnTo>
                  <a:lnTo>
                    <a:pt x="9708" y="644"/>
                  </a:lnTo>
                  <a:lnTo>
                    <a:pt x="9708" y="644"/>
                  </a:lnTo>
                  <a:lnTo>
                    <a:pt x="9954" y="511"/>
                  </a:lnTo>
                  <a:lnTo>
                    <a:pt x="10219" y="379"/>
                  </a:lnTo>
                  <a:lnTo>
                    <a:pt x="10484" y="284"/>
                  </a:lnTo>
                  <a:lnTo>
                    <a:pt x="10749" y="209"/>
                  </a:lnTo>
                  <a:lnTo>
                    <a:pt x="11014" y="133"/>
                  </a:lnTo>
                  <a:lnTo>
                    <a:pt x="11298" y="76"/>
                  </a:lnTo>
                  <a:lnTo>
                    <a:pt x="11563" y="38"/>
                  </a:lnTo>
                  <a:lnTo>
                    <a:pt x="11847" y="0"/>
                  </a:lnTo>
                  <a:lnTo>
                    <a:pt x="12130" y="0"/>
                  </a:lnTo>
                  <a:lnTo>
                    <a:pt x="12395" y="0"/>
                  </a:lnTo>
                  <a:lnTo>
                    <a:pt x="12679" y="19"/>
                  </a:lnTo>
                  <a:lnTo>
                    <a:pt x="12963" y="57"/>
                  </a:lnTo>
                  <a:lnTo>
                    <a:pt x="13228" y="95"/>
                  </a:lnTo>
                  <a:lnTo>
                    <a:pt x="13512" y="152"/>
                  </a:lnTo>
                  <a:lnTo>
                    <a:pt x="13777" y="227"/>
                  </a:lnTo>
                  <a:lnTo>
                    <a:pt x="14042" y="303"/>
                  </a:lnTo>
                  <a:lnTo>
                    <a:pt x="14307" y="398"/>
                  </a:lnTo>
                  <a:lnTo>
                    <a:pt x="14571" y="511"/>
                  </a:lnTo>
                  <a:lnTo>
                    <a:pt x="14817" y="625"/>
                  </a:lnTo>
                  <a:lnTo>
                    <a:pt x="15063" y="757"/>
                  </a:lnTo>
                  <a:lnTo>
                    <a:pt x="15290" y="890"/>
                  </a:lnTo>
                  <a:lnTo>
                    <a:pt x="15518" y="1041"/>
                  </a:lnTo>
                  <a:lnTo>
                    <a:pt x="15745" y="1193"/>
                  </a:lnTo>
                  <a:lnTo>
                    <a:pt x="15953" y="1363"/>
                  </a:lnTo>
                  <a:lnTo>
                    <a:pt x="16161" y="1552"/>
                  </a:lnTo>
                  <a:lnTo>
                    <a:pt x="16350" y="1741"/>
                  </a:lnTo>
                  <a:lnTo>
                    <a:pt x="16520" y="1949"/>
                  </a:lnTo>
                  <a:lnTo>
                    <a:pt x="16691" y="2158"/>
                  </a:lnTo>
                  <a:lnTo>
                    <a:pt x="16842" y="2366"/>
                  </a:lnTo>
                  <a:lnTo>
                    <a:pt x="16975" y="2593"/>
                  </a:lnTo>
                  <a:lnTo>
                    <a:pt x="17107" y="2820"/>
                  </a:lnTo>
                  <a:lnTo>
                    <a:pt x="17221" y="3066"/>
                  </a:lnTo>
                  <a:lnTo>
                    <a:pt x="17221" y="3066"/>
                  </a:lnTo>
                  <a:lnTo>
                    <a:pt x="17372" y="3444"/>
                  </a:lnTo>
                  <a:lnTo>
                    <a:pt x="17504" y="3861"/>
                  </a:lnTo>
                  <a:lnTo>
                    <a:pt x="17637" y="4315"/>
                  </a:lnTo>
                  <a:lnTo>
                    <a:pt x="17769" y="4826"/>
                  </a:lnTo>
                  <a:lnTo>
                    <a:pt x="17864" y="5337"/>
                  </a:lnTo>
                  <a:lnTo>
                    <a:pt x="17959" y="5885"/>
                  </a:lnTo>
                  <a:lnTo>
                    <a:pt x="18015" y="6453"/>
                  </a:lnTo>
                  <a:lnTo>
                    <a:pt x="18053" y="7040"/>
                  </a:lnTo>
                  <a:lnTo>
                    <a:pt x="18053" y="7645"/>
                  </a:lnTo>
                  <a:lnTo>
                    <a:pt x="18034" y="8251"/>
                  </a:lnTo>
                  <a:lnTo>
                    <a:pt x="17959" y="8837"/>
                  </a:lnTo>
                  <a:lnTo>
                    <a:pt x="17902" y="9140"/>
                  </a:lnTo>
                  <a:lnTo>
                    <a:pt x="17845" y="9443"/>
                  </a:lnTo>
                  <a:lnTo>
                    <a:pt x="17769" y="9727"/>
                  </a:lnTo>
                  <a:lnTo>
                    <a:pt x="17675" y="10029"/>
                  </a:lnTo>
                  <a:lnTo>
                    <a:pt x="17580" y="10313"/>
                  </a:lnTo>
                  <a:lnTo>
                    <a:pt x="17467" y="10597"/>
                  </a:lnTo>
                  <a:lnTo>
                    <a:pt x="17334" y="10881"/>
                  </a:lnTo>
                  <a:lnTo>
                    <a:pt x="17202" y="11146"/>
                  </a:lnTo>
                  <a:lnTo>
                    <a:pt x="17031" y="11411"/>
                  </a:lnTo>
                  <a:lnTo>
                    <a:pt x="16861" y="11676"/>
                  </a:lnTo>
                  <a:lnTo>
                    <a:pt x="16861" y="11676"/>
                  </a:lnTo>
                  <a:lnTo>
                    <a:pt x="14061" y="11676"/>
                  </a:lnTo>
                  <a:lnTo>
                    <a:pt x="11279" y="11638"/>
                  </a:lnTo>
                  <a:lnTo>
                    <a:pt x="6227" y="11562"/>
                  </a:lnTo>
                  <a:lnTo>
                    <a:pt x="2574" y="11486"/>
                  </a:lnTo>
                  <a:lnTo>
                    <a:pt x="1174" y="11449"/>
                  </a:lnTo>
                  <a:lnTo>
                    <a:pt x="398" y="10862"/>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3" name="Google Shape;2913;p32"/>
            <p:cNvSpPr/>
            <p:nvPr/>
          </p:nvSpPr>
          <p:spPr>
            <a:xfrm>
              <a:off x="3134181" y="3300452"/>
              <a:ext cx="505151" cy="326694"/>
            </a:xfrm>
            <a:custGeom>
              <a:avLst/>
              <a:gdLst/>
              <a:ahLst/>
              <a:cxnLst/>
              <a:rect l="l" t="t" r="r" b="b"/>
              <a:pathLst>
                <a:path w="18054" h="11676" fill="none" extrusionOk="0">
                  <a:moveTo>
                    <a:pt x="398" y="10862"/>
                  </a:moveTo>
                  <a:lnTo>
                    <a:pt x="398" y="10862"/>
                  </a:lnTo>
                  <a:lnTo>
                    <a:pt x="360" y="10767"/>
                  </a:lnTo>
                  <a:lnTo>
                    <a:pt x="304" y="10597"/>
                  </a:lnTo>
                  <a:lnTo>
                    <a:pt x="247" y="10351"/>
                  </a:lnTo>
                  <a:lnTo>
                    <a:pt x="171" y="10048"/>
                  </a:lnTo>
                  <a:lnTo>
                    <a:pt x="114" y="9689"/>
                  </a:lnTo>
                  <a:lnTo>
                    <a:pt x="58" y="9254"/>
                  </a:lnTo>
                  <a:lnTo>
                    <a:pt x="20" y="8799"/>
                  </a:lnTo>
                  <a:lnTo>
                    <a:pt x="1" y="8289"/>
                  </a:lnTo>
                  <a:lnTo>
                    <a:pt x="1" y="7759"/>
                  </a:lnTo>
                  <a:lnTo>
                    <a:pt x="39" y="7191"/>
                  </a:lnTo>
                  <a:lnTo>
                    <a:pt x="133" y="6604"/>
                  </a:lnTo>
                  <a:lnTo>
                    <a:pt x="190" y="6321"/>
                  </a:lnTo>
                  <a:lnTo>
                    <a:pt x="247" y="6018"/>
                  </a:lnTo>
                  <a:lnTo>
                    <a:pt x="342" y="5715"/>
                  </a:lnTo>
                  <a:lnTo>
                    <a:pt x="436" y="5412"/>
                  </a:lnTo>
                  <a:lnTo>
                    <a:pt x="531" y="5110"/>
                  </a:lnTo>
                  <a:lnTo>
                    <a:pt x="663" y="4807"/>
                  </a:lnTo>
                  <a:lnTo>
                    <a:pt x="796" y="4504"/>
                  </a:lnTo>
                  <a:lnTo>
                    <a:pt x="966" y="4201"/>
                  </a:lnTo>
                  <a:lnTo>
                    <a:pt x="1136" y="3898"/>
                  </a:lnTo>
                  <a:lnTo>
                    <a:pt x="1326" y="3615"/>
                  </a:lnTo>
                  <a:lnTo>
                    <a:pt x="1326" y="3615"/>
                  </a:lnTo>
                  <a:lnTo>
                    <a:pt x="1534" y="3331"/>
                  </a:lnTo>
                  <a:lnTo>
                    <a:pt x="1761" y="3066"/>
                  </a:lnTo>
                  <a:lnTo>
                    <a:pt x="1988" y="2820"/>
                  </a:lnTo>
                  <a:lnTo>
                    <a:pt x="2215" y="2574"/>
                  </a:lnTo>
                  <a:lnTo>
                    <a:pt x="2461" y="2347"/>
                  </a:lnTo>
                  <a:lnTo>
                    <a:pt x="2707" y="2139"/>
                  </a:lnTo>
                  <a:lnTo>
                    <a:pt x="2972" y="1949"/>
                  </a:lnTo>
                  <a:lnTo>
                    <a:pt x="3237" y="1760"/>
                  </a:lnTo>
                  <a:lnTo>
                    <a:pt x="3502" y="1609"/>
                  </a:lnTo>
                  <a:lnTo>
                    <a:pt x="3767" y="1439"/>
                  </a:lnTo>
                  <a:lnTo>
                    <a:pt x="4050" y="1306"/>
                  </a:lnTo>
                  <a:lnTo>
                    <a:pt x="4334" y="1174"/>
                  </a:lnTo>
                  <a:lnTo>
                    <a:pt x="4618" y="1060"/>
                  </a:lnTo>
                  <a:lnTo>
                    <a:pt x="4902" y="947"/>
                  </a:lnTo>
                  <a:lnTo>
                    <a:pt x="5489" y="757"/>
                  </a:lnTo>
                  <a:lnTo>
                    <a:pt x="6075" y="625"/>
                  </a:lnTo>
                  <a:lnTo>
                    <a:pt x="6643" y="530"/>
                  </a:lnTo>
                  <a:lnTo>
                    <a:pt x="7210" y="473"/>
                  </a:lnTo>
                  <a:lnTo>
                    <a:pt x="7759" y="436"/>
                  </a:lnTo>
                  <a:lnTo>
                    <a:pt x="8289" y="455"/>
                  </a:lnTo>
                  <a:lnTo>
                    <a:pt x="8800" y="492"/>
                  </a:lnTo>
                  <a:lnTo>
                    <a:pt x="9273" y="549"/>
                  </a:lnTo>
                  <a:lnTo>
                    <a:pt x="9708" y="644"/>
                  </a:lnTo>
                  <a:lnTo>
                    <a:pt x="9708" y="644"/>
                  </a:lnTo>
                  <a:lnTo>
                    <a:pt x="9954" y="511"/>
                  </a:lnTo>
                  <a:lnTo>
                    <a:pt x="10219" y="379"/>
                  </a:lnTo>
                  <a:lnTo>
                    <a:pt x="10484" y="284"/>
                  </a:lnTo>
                  <a:lnTo>
                    <a:pt x="10749" y="209"/>
                  </a:lnTo>
                  <a:lnTo>
                    <a:pt x="11014" y="133"/>
                  </a:lnTo>
                  <a:lnTo>
                    <a:pt x="11298" y="76"/>
                  </a:lnTo>
                  <a:lnTo>
                    <a:pt x="11563" y="38"/>
                  </a:lnTo>
                  <a:lnTo>
                    <a:pt x="11847" y="0"/>
                  </a:lnTo>
                  <a:lnTo>
                    <a:pt x="12130" y="0"/>
                  </a:lnTo>
                  <a:lnTo>
                    <a:pt x="12395" y="0"/>
                  </a:lnTo>
                  <a:lnTo>
                    <a:pt x="12679" y="19"/>
                  </a:lnTo>
                  <a:lnTo>
                    <a:pt x="12963" y="57"/>
                  </a:lnTo>
                  <a:lnTo>
                    <a:pt x="13228" y="95"/>
                  </a:lnTo>
                  <a:lnTo>
                    <a:pt x="13512" y="152"/>
                  </a:lnTo>
                  <a:lnTo>
                    <a:pt x="13777" y="227"/>
                  </a:lnTo>
                  <a:lnTo>
                    <a:pt x="14042" y="303"/>
                  </a:lnTo>
                  <a:lnTo>
                    <a:pt x="14307" y="398"/>
                  </a:lnTo>
                  <a:lnTo>
                    <a:pt x="14571" y="511"/>
                  </a:lnTo>
                  <a:lnTo>
                    <a:pt x="14817" y="625"/>
                  </a:lnTo>
                  <a:lnTo>
                    <a:pt x="15063" y="757"/>
                  </a:lnTo>
                  <a:lnTo>
                    <a:pt x="15290" y="890"/>
                  </a:lnTo>
                  <a:lnTo>
                    <a:pt x="15518" y="1041"/>
                  </a:lnTo>
                  <a:lnTo>
                    <a:pt x="15745" y="1193"/>
                  </a:lnTo>
                  <a:lnTo>
                    <a:pt x="15953" y="1363"/>
                  </a:lnTo>
                  <a:lnTo>
                    <a:pt x="16161" y="1552"/>
                  </a:lnTo>
                  <a:lnTo>
                    <a:pt x="16350" y="1741"/>
                  </a:lnTo>
                  <a:lnTo>
                    <a:pt x="16520" y="1949"/>
                  </a:lnTo>
                  <a:lnTo>
                    <a:pt x="16691" y="2158"/>
                  </a:lnTo>
                  <a:lnTo>
                    <a:pt x="16842" y="2366"/>
                  </a:lnTo>
                  <a:lnTo>
                    <a:pt x="16975" y="2593"/>
                  </a:lnTo>
                  <a:lnTo>
                    <a:pt x="17107" y="2820"/>
                  </a:lnTo>
                  <a:lnTo>
                    <a:pt x="17221" y="3066"/>
                  </a:lnTo>
                  <a:lnTo>
                    <a:pt x="17221" y="3066"/>
                  </a:lnTo>
                  <a:lnTo>
                    <a:pt x="17372" y="3444"/>
                  </a:lnTo>
                  <a:lnTo>
                    <a:pt x="17504" y="3861"/>
                  </a:lnTo>
                  <a:lnTo>
                    <a:pt x="17637" y="4315"/>
                  </a:lnTo>
                  <a:lnTo>
                    <a:pt x="17769" y="4826"/>
                  </a:lnTo>
                  <a:lnTo>
                    <a:pt x="17864" y="5337"/>
                  </a:lnTo>
                  <a:lnTo>
                    <a:pt x="17959" y="5885"/>
                  </a:lnTo>
                  <a:lnTo>
                    <a:pt x="18015" y="6453"/>
                  </a:lnTo>
                  <a:lnTo>
                    <a:pt x="18053" y="7040"/>
                  </a:lnTo>
                  <a:lnTo>
                    <a:pt x="18053" y="7645"/>
                  </a:lnTo>
                  <a:lnTo>
                    <a:pt x="18034" y="8251"/>
                  </a:lnTo>
                  <a:lnTo>
                    <a:pt x="17959" y="8837"/>
                  </a:lnTo>
                  <a:lnTo>
                    <a:pt x="17902" y="9140"/>
                  </a:lnTo>
                  <a:lnTo>
                    <a:pt x="17845" y="9443"/>
                  </a:lnTo>
                  <a:lnTo>
                    <a:pt x="17769" y="9727"/>
                  </a:lnTo>
                  <a:lnTo>
                    <a:pt x="17675" y="10029"/>
                  </a:lnTo>
                  <a:lnTo>
                    <a:pt x="17580" y="10313"/>
                  </a:lnTo>
                  <a:lnTo>
                    <a:pt x="17467" y="10597"/>
                  </a:lnTo>
                  <a:lnTo>
                    <a:pt x="17334" y="10881"/>
                  </a:lnTo>
                  <a:lnTo>
                    <a:pt x="17202" y="11146"/>
                  </a:lnTo>
                  <a:lnTo>
                    <a:pt x="17031" y="11411"/>
                  </a:lnTo>
                  <a:lnTo>
                    <a:pt x="16861" y="11676"/>
                  </a:lnTo>
                  <a:lnTo>
                    <a:pt x="16861" y="11676"/>
                  </a:lnTo>
                  <a:lnTo>
                    <a:pt x="14061" y="11676"/>
                  </a:lnTo>
                  <a:lnTo>
                    <a:pt x="11279" y="11638"/>
                  </a:lnTo>
                  <a:lnTo>
                    <a:pt x="6227" y="11562"/>
                  </a:lnTo>
                  <a:lnTo>
                    <a:pt x="2574" y="11486"/>
                  </a:lnTo>
                  <a:lnTo>
                    <a:pt x="1174" y="11449"/>
                  </a:lnTo>
                  <a:lnTo>
                    <a:pt x="398" y="1086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4" name="Google Shape;2914;p32"/>
            <p:cNvSpPr/>
            <p:nvPr/>
          </p:nvSpPr>
          <p:spPr>
            <a:xfrm>
              <a:off x="3490510" y="3923101"/>
              <a:ext cx="146699" cy="167852"/>
            </a:xfrm>
            <a:custGeom>
              <a:avLst/>
              <a:gdLst/>
              <a:ahLst/>
              <a:cxnLst/>
              <a:rect l="l" t="t" r="r" b="b"/>
              <a:pathLst>
                <a:path w="5243" h="5999" extrusionOk="0">
                  <a:moveTo>
                    <a:pt x="3615" y="1"/>
                  </a:moveTo>
                  <a:lnTo>
                    <a:pt x="3615" y="1"/>
                  </a:lnTo>
                  <a:lnTo>
                    <a:pt x="3842" y="417"/>
                  </a:lnTo>
                  <a:lnTo>
                    <a:pt x="4088" y="871"/>
                  </a:lnTo>
                  <a:lnTo>
                    <a:pt x="4372" y="1458"/>
                  </a:lnTo>
                  <a:lnTo>
                    <a:pt x="4656" y="2101"/>
                  </a:lnTo>
                  <a:lnTo>
                    <a:pt x="4921" y="2763"/>
                  </a:lnTo>
                  <a:lnTo>
                    <a:pt x="5034" y="3104"/>
                  </a:lnTo>
                  <a:lnTo>
                    <a:pt x="5129" y="3426"/>
                  </a:lnTo>
                  <a:lnTo>
                    <a:pt x="5186" y="3747"/>
                  </a:lnTo>
                  <a:lnTo>
                    <a:pt x="5243" y="4031"/>
                  </a:lnTo>
                  <a:lnTo>
                    <a:pt x="5243" y="4031"/>
                  </a:lnTo>
                  <a:lnTo>
                    <a:pt x="5224" y="4107"/>
                  </a:lnTo>
                  <a:lnTo>
                    <a:pt x="5186" y="4163"/>
                  </a:lnTo>
                  <a:lnTo>
                    <a:pt x="5148" y="4239"/>
                  </a:lnTo>
                  <a:lnTo>
                    <a:pt x="5072" y="4315"/>
                  </a:lnTo>
                  <a:lnTo>
                    <a:pt x="4902" y="4466"/>
                  </a:lnTo>
                  <a:lnTo>
                    <a:pt x="4675" y="4637"/>
                  </a:lnTo>
                  <a:lnTo>
                    <a:pt x="4391" y="4788"/>
                  </a:lnTo>
                  <a:lnTo>
                    <a:pt x="4088" y="4958"/>
                  </a:lnTo>
                  <a:lnTo>
                    <a:pt x="3426" y="5280"/>
                  </a:lnTo>
                  <a:lnTo>
                    <a:pt x="2764" y="5564"/>
                  </a:lnTo>
                  <a:lnTo>
                    <a:pt x="2177" y="5791"/>
                  </a:lnTo>
                  <a:lnTo>
                    <a:pt x="1628" y="5999"/>
                  </a:lnTo>
                  <a:lnTo>
                    <a:pt x="720" y="4069"/>
                  </a:lnTo>
                  <a:lnTo>
                    <a:pt x="1" y="1155"/>
                  </a:lnTo>
                  <a:lnTo>
                    <a:pt x="3615" y="1"/>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5" name="Google Shape;2915;p32"/>
            <p:cNvSpPr/>
            <p:nvPr/>
          </p:nvSpPr>
          <p:spPr>
            <a:xfrm>
              <a:off x="3473050" y="3800799"/>
              <a:ext cx="150924" cy="174735"/>
            </a:xfrm>
            <a:custGeom>
              <a:avLst/>
              <a:gdLst/>
              <a:ahLst/>
              <a:cxnLst/>
              <a:rect l="l" t="t" r="r" b="b"/>
              <a:pathLst>
                <a:path w="5394" h="6245" extrusionOk="0">
                  <a:moveTo>
                    <a:pt x="1212" y="6245"/>
                  </a:moveTo>
                  <a:lnTo>
                    <a:pt x="5393" y="4636"/>
                  </a:lnTo>
                  <a:lnTo>
                    <a:pt x="5393" y="4636"/>
                  </a:lnTo>
                  <a:lnTo>
                    <a:pt x="5299" y="4466"/>
                  </a:lnTo>
                  <a:lnTo>
                    <a:pt x="5072" y="3993"/>
                  </a:lnTo>
                  <a:lnTo>
                    <a:pt x="4901" y="3690"/>
                  </a:lnTo>
                  <a:lnTo>
                    <a:pt x="4674" y="3331"/>
                  </a:lnTo>
                  <a:lnTo>
                    <a:pt x="4447" y="2952"/>
                  </a:lnTo>
                  <a:lnTo>
                    <a:pt x="4163" y="2555"/>
                  </a:lnTo>
                  <a:lnTo>
                    <a:pt x="3861" y="2139"/>
                  </a:lnTo>
                  <a:lnTo>
                    <a:pt x="3539" y="1741"/>
                  </a:lnTo>
                  <a:lnTo>
                    <a:pt x="3179" y="1344"/>
                  </a:lnTo>
                  <a:lnTo>
                    <a:pt x="2782" y="984"/>
                  </a:lnTo>
                  <a:lnTo>
                    <a:pt x="2593" y="814"/>
                  </a:lnTo>
                  <a:lnTo>
                    <a:pt x="2385" y="663"/>
                  </a:lnTo>
                  <a:lnTo>
                    <a:pt x="2158" y="511"/>
                  </a:lnTo>
                  <a:lnTo>
                    <a:pt x="1950" y="379"/>
                  </a:lnTo>
                  <a:lnTo>
                    <a:pt x="1722" y="265"/>
                  </a:lnTo>
                  <a:lnTo>
                    <a:pt x="1495" y="152"/>
                  </a:lnTo>
                  <a:lnTo>
                    <a:pt x="1249" y="57"/>
                  </a:lnTo>
                  <a:lnTo>
                    <a:pt x="1022" y="0"/>
                  </a:lnTo>
                  <a:lnTo>
                    <a:pt x="1022" y="0"/>
                  </a:lnTo>
                  <a:lnTo>
                    <a:pt x="814" y="57"/>
                  </a:lnTo>
                  <a:lnTo>
                    <a:pt x="625" y="152"/>
                  </a:lnTo>
                  <a:lnTo>
                    <a:pt x="474" y="265"/>
                  </a:lnTo>
                  <a:lnTo>
                    <a:pt x="341" y="417"/>
                  </a:lnTo>
                  <a:lnTo>
                    <a:pt x="228" y="587"/>
                  </a:lnTo>
                  <a:lnTo>
                    <a:pt x="152" y="757"/>
                  </a:lnTo>
                  <a:lnTo>
                    <a:pt x="95" y="965"/>
                  </a:lnTo>
                  <a:lnTo>
                    <a:pt x="38" y="1192"/>
                  </a:lnTo>
                  <a:lnTo>
                    <a:pt x="19" y="1420"/>
                  </a:lnTo>
                  <a:lnTo>
                    <a:pt x="0" y="1684"/>
                  </a:lnTo>
                  <a:lnTo>
                    <a:pt x="19" y="1930"/>
                  </a:lnTo>
                  <a:lnTo>
                    <a:pt x="38" y="2195"/>
                  </a:lnTo>
                  <a:lnTo>
                    <a:pt x="114" y="2744"/>
                  </a:lnTo>
                  <a:lnTo>
                    <a:pt x="228" y="3312"/>
                  </a:lnTo>
                  <a:lnTo>
                    <a:pt x="360" y="3861"/>
                  </a:lnTo>
                  <a:lnTo>
                    <a:pt x="511" y="4409"/>
                  </a:lnTo>
                  <a:lnTo>
                    <a:pt x="682" y="4901"/>
                  </a:lnTo>
                  <a:lnTo>
                    <a:pt x="852" y="5337"/>
                  </a:lnTo>
                  <a:lnTo>
                    <a:pt x="1098" y="5999"/>
                  </a:lnTo>
                  <a:lnTo>
                    <a:pt x="1212" y="6245"/>
                  </a:lnTo>
                  <a:lnTo>
                    <a:pt x="1212" y="6245"/>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6" name="Google Shape;2916;p32"/>
            <p:cNvSpPr/>
            <p:nvPr/>
          </p:nvSpPr>
          <p:spPr>
            <a:xfrm>
              <a:off x="3250663" y="4200024"/>
              <a:ext cx="116005" cy="324568"/>
            </a:xfrm>
            <a:custGeom>
              <a:avLst/>
              <a:gdLst/>
              <a:ahLst/>
              <a:cxnLst/>
              <a:rect l="l" t="t" r="r" b="b"/>
              <a:pathLst>
                <a:path w="4146" h="11600" extrusionOk="0">
                  <a:moveTo>
                    <a:pt x="4145" y="0"/>
                  </a:moveTo>
                  <a:lnTo>
                    <a:pt x="4126" y="2914"/>
                  </a:lnTo>
                  <a:lnTo>
                    <a:pt x="4031" y="10862"/>
                  </a:lnTo>
                  <a:lnTo>
                    <a:pt x="4031" y="10862"/>
                  </a:lnTo>
                  <a:lnTo>
                    <a:pt x="3918" y="10956"/>
                  </a:lnTo>
                  <a:lnTo>
                    <a:pt x="3804" y="11051"/>
                  </a:lnTo>
                  <a:lnTo>
                    <a:pt x="3634" y="11164"/>
                  </a:lnTo>
                  <a:lnTo>
                    <a:pt x="3426" y="11297"/>
                  </a:lnTo>
                  <a:lnTo>
                    <a:pt x="3161" y="11410"/>
                  </a:lnTo>
                  <a:lnTo>
                    <a:pt x="2858" y="11524"/>
                  </a:lnTo>
                  <a:lnTo>
                    <a:pt x="2688" y="11562"/>
                  </a:lnTo>
                  <a:lnTo>
                    <a:pt x="2499" y="11581"/>
                  </a:lnTo>
                  <a:lnTo>
                    <a:pt x="2499" y="11581"/>
                  </a:lnTo>
                  <a:lnTo>
                    <a:pt x="2328" y="11600"/>
                  </a:lnTo>
                  <a:lnTo>
                    <a:pt x="2158" y="11600"/>
                  </a:lnTo>
                  <a:lnTo>
                    <a:pt x="1988" y="11581"/>
                  </a:lnTo>
                  <a:lnTo>
                    <a:pt x="1818" y="11543"/>
                  </a:lnTo>
                  <a:lnTo>
                    <a:pt x="1666" y="11505"/>
                  </a:lnTo>
                  <a:lnTo>
                    <a:pt x="1534" y="11448"/>
                  </a:lnTo>
                  <a:lnTo>
                    <a:pt x="1288" y="11335"/>
                  </a:lnTo>
                  <a:lnTo>
                    <a:pt x="1080" y="11221"/>
                  </a:lnTo>
                  <a:lnTo>
                    <a:pt x="928" y="11108"/>
                  </a:lnTo>
                  <a:lnTo>
                    <a:pt x="796" y="10994"/>
                  </a:lnTo>
                  <a:lnTo>
                    <a:pt x="796" y="10994"/>
                  </a:lnTo>
                  <a:lnTo>
                    <a:pt x="569" y="8156"/>
                  </a:lnTo>
                  <a:lnTo>
                    <a:pt x="171" y="2914"/>
                  </a:lnTo>
                  <a:lnTo>
                    <a:pt x="171" y="2914"/>
                  </a:lnTo>
                  <a:lnTo>
                    <a:pt x="58" y="1325"/>
                  </a:lnTo>
                  <a:lnTo>
                    <a:pt x="1" y="322"/>
                  </a:lnTo>
                  <a:lnTo>
                    <a:pt x="4145" y="0"/>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7" name="Google Shape;2917;p32"/>
            <p:cNvSpPr/>
            <p:nvPr/>
          </p:nvSpPr>
          <p:spPr>
            <a:xfrm>
              <a:off x="3250663" y="4200024"/>
              <a:ext cx="116005" cy="81562"/>
            </a:xfrm>
            <a:custGeom>
              <a:avLst/>
              <a:gdLst/>
              <a:ahLst/>
              <a:cxnLst/>
              <a:rect l="l" t="t" r="r" b="b"/>
              <a:pathLst>
                <a:path w="4146" h="2915" extrusionOk="0">
                  <a:moveTo>
                    <a:pt x="4145" y="0"/>
                  </a:moveTo>
                  <a:lnTo>
                    <a:pt x="4126" y="2914"/>
                  </a:lnTo>
                  <a:lnTo>
                    <a:pt x="171" y="2914"/>
                  </a:lnTo>
                  <a:lnTo>
                    <a:pt x="171" y="2914"/>
                  </a:lnTo>
                  <a:lnTo>
                    <a:pt x="58" y="1325"/>
                  </a:lnTo>
                  <a:lnTo>
                    <a:pt x="1" y="322"/>
                  </a:lnTo>
                  <a:lnTo>
                    <a:pt x="4145"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8" name="Google Shape;2918;p32"/>
            <p:cNvSpPr/>
            <p:nvPr/>
          </p:nvSpPr>
          <p:spPr>
            <a:xfrm>
              <a:off x="3156426" y="4480640"/>
              <a:ext cx="215530" cy="91607"/>
            </a:xfrm>
            <a:custGeom>
              <a:avLst/>
              <a:gdLst/>
              <a:ahLst/>
              <a:cxnLst/>
              <a:rect l="l" t="t" r="r" b="b"/>
              <a:pathLst>
                <a:path w="7703" h="3274" extrusionOk="0">
                  <a:moveTo>
                    <a:pt x="247" y="2025"/>
                  </a:moveTo>
                  <a:lnTo>
                    <a:pt x="247" y="2025"/>
                  </a:lnTo>
                  <a:lnTo>
                    <a:pt x="190" y="2063"/>
                  </a:lnTo>
                  <a:lnTo>
                    <a:pt x="133" y="2101"/>
                  </a:lnTo>
                  <a:lnTo>
                    <a:pt x="39" y="2214"/>
                  </a:lnTo>
                  <a:lnTo>
                    <a:pt x="1" y="2347"/>
                  </a:lnTo>
                  <a:lnTo>
                    <a:pt x="1" y="2479"/>
                  </a:lnTo>
                  <a:lnTo>
                    <a:pt x="20" y="2611"/>
                  </a:lnTo>
                  <a:lnTo>
                    <a:pt x="95" y="2744"/>
                  </a:lnTo>
                  <a:lnTo>
                    <a:pt x="190" y="2839"/>
                  </a:lnTo>
                  <a:lnTo>
                    <a:pt x="303" y="2914"/>
                  </a:lnTo>
                  <a:lnTo>
                    <a:pt x="303" y="2914"/>
                  </a:lnTo>
                  <a:lnTo>
                    <a:pt x="493" y="2990"/>
                  </a:lnTo>
                  <a:lnTo>
                    <a:pt x="701" y="3066"/>
                  </a:lnTo>
                  <a:lnTo>
                    <a:pt x="947" y="3122"/>
                  </a:lnTo>
                  <a:lnTo>
                    <a:pt x="1193" y="3179"/>
                  </a:lnTo>
                  <a:lnTo>
                    <a:pt x="1477" y="3217"/>
                  </a:lnTo>
                  <a:lnTo>
                    <a:pt x="1779" y="3255"/>
                  </a:lnTo>
                  <a:lnTo>
                    <a:pt x="2120" y="3274"/>
                  </a:lnTo>
                  <a:lnTo>
                    <a:pt x="2461" y="3255"/>
                  </a:lnTo>
                  <a:lnTo>
                    <a:pt x="2461" y="3255"/>
                  </a:lnTo>
                  <a:lnTo>
                    <a:pt x="2782" y="3236"/>
                  </a:lnTo>
                  <a:lnTo>
                    <a:pt x="3085" y="3198"/>
                  </a:lnTo>
                  <a:lnTo>
                    <a:pt x="3634" y="3103"/>
                  </a:lnTo>
                  <a:lnTo>
                    <a:pt x="4145" y="2990"/>
                  </a:lnTo>
                  <a:lnTo>
                    <a:pt x="4599" y="2876"/>
                  </a:lnTo>
                  <a:lnTo>
                    <a:pt x="5413" y="2630"/>
                  </a:lnTo>
                  <a:lnTo>
                    <a:pt x="5791" y="2555"/>
                  </a:lnTo>
                  <a:lnTo>
                    <a:pt x="6151" y="2498"/>
                  </a:lnTo>
                  <a:lnTo>
                    <a:pt x="6151" y="2498"/>
                  </a:lnTo>
                  <a:lnTo>
                    <a:pt x="6794" y="2422"/>
                  </a:lnTo>
                  <a:lnTo>
                    <a:pt x="7267" y="2403"/>
                  </a:lnTo>
                  <a:lnTo>
                    <a:pt x="7267" y="2403"/>
                  </a:lnTo>
                  <a:lnTo>
                    <a:pt x="7362" y="2384"/>
                  </a:lnTo>
                  <a:lnTo>
                    <a:pt x="7437" y="2365"/>
                  </a:lnTo>
                  <a:lnTo>
                    <a:pt x="7513" y="2309"/>
                  </a:lnTo>
                  <a:lnTo>
                    <a:pt x="7570" y="2271"/>
                  </a:lnTo>
                  <a:lnTo>
                    <a:pt x="7627" y="2195"/>
                  </a:lnTo>
                  <a:lnTo>
                    <a:pt x="7664" y="2119"/>
                  </a:lnTo>
                  <a:lnTo>
                    <a:pt x="7683" y="2044"/>
                  </a:lnTo>
                  <a:lnTo>
                    <a:pt x="7702" y="1949"/>
                  </a:lnTo>
                  <a:lnTo>
                    <a:pt x="7702" y="1949"/>
                  </a:lnTo>
                  <a:lnTo>
                    <a:pt x="7683" y="1571"/>
                  </a:lnTo>
                  <a:lnTo>
                    <a:pt x="7645" y="1154"/>
                  </a:lnTo>
                  <a:lnTo>
                    <a:pt x="7608" y="965"/>
                  </a:lnTo>
                  <a:lnTo>
                    <a:pt x="7570" y="757"/>
                  </a:lnTo>
                  <a:lnTo>
                    <a:pt x="7494" y="587"/>
                  </a:lnTo>
                  <a:lnTo>
                    <a:pt x="7418" y="416"/>
                  </a:lnTo>
                  <a:lnTo>
                    <a:pt x="7418" y="416"/>
                  </a:lnTo>
                  <a:lnTo>
                    <a:pt x="7153" y="606"/>
                  </a:lnTo>
                  <a:lnTo>
                    <a:pt x="6851" y="776"/>
                  </a:lnTo>
                  <a:lnTo>
                    <a:pt x="6548" y="908"/>
                  </a:lnTo>
                  <a:lnTo>
                    <a:pt x="6245" y="1003"/>
                  </a:lnTo>
                  <a:lnTo>
                    <a:pt x="5961" y="1079"/>
                  </a:lnTo>
                  <a:lnTo>
                    <a:pt x="5678" y="1117"/>
                  </a:lnTo>
                  <a:lnTo>
                    <a:pt x="5432" y="1098"/>
                  </a:lnTo>
                  <a:lnTo>
                    <a:pt x="5337" y="1079"/>
                  </a:lnTo>
                  <a:lnTo>
                    <a:pt x="5223" y="1060"/>
                  </a:lnTo>
                  <a:lnTo>
                    <a:pt x="5223" y="1060"/>
                  </a:lnTo>
                  <a:lnTo>
                    <a:pt x="5129" y="1022"/>
                  </a:lnTo>
                  <a:lnTo>
                    <a:pt x="5034" y="965"/>
                  </a:lnTo>
                  <a:lnTo>
                    <a:pt x="4826" y="814"/>
                  </a:lnTo>
                  <a:lnTo>
                    <a:pt x="4637" y="643"/>
                  </a:lnTo>
                  <a:lnTo>
                    <a:pt x="4466" y="473"/>
                  </a:lnTo>
                  <a:lnTo>
                    <a:pt x="4202" y="151"/>
                  </a:lnTo>
                  <a:lnTo>
                    <a:pt x="4107" y="0"/>
                  </a:lnTo>
                  <a:lnTo>
                    <a:pt x="4088" y="19"/>
                  </a:lnTo>
                  <a:lnTo>
                    <a:pt x="4088" y="19"/>
                  </a:lnTo>
                  <a:lnTo>
                    <a:pt x="3710" y="303"/>
                  </a:lnTo>
                  <a:lnTo>
                    <a:pt x="3331" y="549"/>
                  </a:lnTo>
                  <a:lnTo>
                    <a:pt x="2934" y="795"/>
                  </a:lnTo>
                  <a:lnTo>
                    <a:pt x="2517" y="1022"/>
                  </a:lnTo>
                  <a:lnTo>
                    <a:pt x="2101" y="1230"/>
                  </a:lnTo>
                  <a:lnTo>
                    <a:pt x="1685" y="1419"/>
                  </a:lnTo>
                  <a:lnTo>
                    <a:pt x="1250" y="1609"/>
                  </a:lnTo>
                  <a:lnTo>
                    <a:pt x="814" y="1779"/>
                  </a:lnTo>
                  <a:lnTo>
                    <a:pt x="814" y="1779"/>
                  </a:lnTo>
                  <a:lnTo>
                    <a:pt x="512" y="1892"/>
                  </a:lnTo>
                  <a:lnTo>
                    <a:pt x="247" y="2025"/>
                  </a:lnTo>
                  <a:lnTo>
                    <a:pt x="247" y="2025"/>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9" name="Google Shape;2919;p32"/>
            <p:cNvSpPr/>
            <p:nvPr/>
          </p:nvSpPr>
          <p:spPr>
            <a:xfrm>
              <a:off x="3395209" y="4200024"/>
              <a:ext cx="144041" cy="324568"/>
            </a:xfrm>
            <a:custGeom>
              <a:avLst/>
              <a:gdLst/>
              <a:ahLst/>
              <a:cxnLst/>
              <a:rect l="l" t="t" r="r" b="b"/>
              <a:pathLst>
                <a:path w="5148" h="11600" extrusionOk="0">
                  <a:moveTo>
                    <a:pt x="1" y="0"/>
                  </a:moveTo>
                  <a:lnTo>
                    <a:pt x="512" y="2914"/>
                  </a:lnTo>
                  <a:lnTo>
                    <a:pt x="1893" y="10862"/>
                  </a:lnTo>
                  <a:lnTo>
                    <a:pt x="1893" y="10862"/>
                  </a:lnTo>
                  <a:lnTo>
                    <a:pt x="2007" y="10956"/>
                  </a:lnTo>
                  <a:lnTo>
                    <a:pt x="2139" y="11051"/>
                  </a:lnTo>
                  <a:lnTo>
                    <a:pt x="2328" y="11164"/>
                  </a:lnTo>
                  <a:lnTo>
                    <a:pt x="2574" y="11297"/>
                  </a:lnTo>
                  <a:lnTo>
                    <a:pt x="2839" y="11410"/>
                  </a:lnTo>
                  <a:lnTo>
                    <a:pt x="3161" y="11524"/>
                  </a:lnTo>
                  <a:lnTo>
                    <a:pt x="3350" y="11562"/>
                  </a:lnTo>
                  <a:lnTo>
                    <a:pt x="3520" y="11581"/>
                  </a:lnTo>
                  <a:lnTo>
                    <a:pt x="3520" y="11581"/>
                  </a:lnTo>
                  <a:lnTo>
                    <a:pt x="3710" y="11600"/>
                  </a:lnTo>
                  <a:lnTo>
                    <a:pt x="3880" y="11600"/>
                  </a:lnTo>
                  <a:lnTo>
                    <a:pt x="4050" y="11581"/>
                  </a:lnTo>
                  <a:lnTo>
                    <a:pt x="4202" y="11543"/>
                  </a:lnTo>
                  <a:lnTo>
                    <a:pt x="4353" y="11505"/>
                  </a:lnTo>
                  <a:lnTo>
                    <a:pt x="4486" y="11448"/>
                  </a:lnTo>
                  <a:lnTo>
                    <a:pt x="4713" y="11335"/>
                  </a:lnTo>
                  <a:lnTo>
                    <a:pt x="4902" y="11221"/>
                  </a:lnTo>
                  <a:lnTo>
                    <a:pt x="5034" y="11108"/>
                  </a:lnTo>
                  <a:lnTo>
                    <a:pt x="5148" y="10994"/>
                  </a:lnTo>
                  <a:lnTo>
                    <a:pt x="5148" y="10994"/>
                  </a:lnTo>
                  <a:lnTo>
                    <a:pt x="4902" y="8156"/>
                  </a:lnTo>
                  <a:lnTo>
                    <a:pt x="4467" y="2914"/>
                  </a:lnTo>
                  <a:lnTo>
                    <a:pt x="4467" y="2914"/>
                  </a:lnTo>
                  <a:lnTo>
                    <a:pt x="4315" y="1325"/>
                  </a:lnTo>
                  <a:lnTo>
                    <a:pt x="4221" y="322"/>
                  </a:lnTo>
                  <a:lnTo>
                    <a:pt x="1" y="0"/>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0" name="Google Shape;2920;p32"/>
            <p:cNvSpPr/>
            <p:nvPr/>
          </p:nvSpPr>
          <p:spPr>
            <a:xfrm>
              <a:off x="3395209" y="4200024"/>
              <a:ext cx="124987" cy="81562"/>
            </a:xfrm>
            <a:custGeom>
              <a:avLst/>
              <a:gdLst/>
              <a:ahLst/>
              <a:cxnLst/>
              <a:rect l="l" t="t" r="r" b="b"/>
              <a:pathLst>
                <a:path w="4467" h="2915" extrusionOk="0">
                  <a:moveTo>
                    <a:pt x="1" y="0"/>
                  </a:moveTo>
                  <a:lnTo>
                    <a:pt x="512" y="2914"/>
                  </a:lnTo>
                  <a:lnTo>
                    <a:pt x="4467" y="2914"/>
                  </a:lnTo>
                  <a:lnTo>
                    <a:pt x="4467" y="2914"/>
                  </a:lnTo>
                  <a:lnTo>
                    <a:pt x="4315" y="1325"/>
                  </a:lnTo>
                  <a:lnTo>
                    <a:pt x="4221" y="322"/>
                  </a:lnTo>
                  <a:lnTo>
                    <a:pt x="1"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1" name="Google Shape;2921;p32"/>
            <p:cNvSpPr/>
            <p:nvPr/>
          </p:nvSpPr>
          <p:spPr>
            <a:xfrm>
              <a:off x="3442328" y="4480640"/>
              <a:ext cx="220287" cy="91607"/>
            </a:xfrm>
            <a:custGeom>
              <a:avLst/>
              <a:gdLst/>
              <a:ahLst/>
              <a:cxnLst/>
              <a:rect l="l" t="t" r="r" b="b"/>
              <a:pathLst>
                <a:path w="7873" h="3274" extrusionOk="0">
                  <a:moveTo>
                    <a:pt x="7551" y="2025"/>
                  </a:moveTo>
                  <a:lnTo>
                    <a:pt x="7551" y="2025"/>
                  </a:lnTo>
                  <a:lnTo>
                    <a:pt x="7684" y="2101"/>
                  </a:lnTo>
                  <a:lnTo>
                    <a:pt x="7778" y="2214"/>
                  </a:lnTo>
                  <a:lnTo>
                    <a:pt x="7835" y="2347"/>
                  </a:lnTo>
                  <a:lnTo>
                    <a:pt x="7873" y="2479"/>
                  </a:lnTo>
                  <a:lnTo>
                    <a:pt x="7873" y="2611"/>
                  </a:lnTo>
                  <a:lnTo>
                    <a:pt x="7816" y="2744"/>
                  </a:lnTo>
                  <a:lnTo>
                    <a:pt x="7740" y="2839"/>
                  </a:lnTo>
                  <a:lnTo>
                    <a:pt x="7684" y="2876"/>
                  </a:lnTo>
                  <a:lnTo>
                    <a:pt x="7627" y="2914"/>
                  </a:lnTo>
                  <a:lnTo>
                    <a:pt x="7627" y="2914"/>
                  </a:lnTo>
                  <a:lnTo>
                    <a:pt x="7457" y="2990"/>
                  </a:lnTo>
                  <a:lnTo>
                    <a:pt x="7248" y="3066"/>
                  </a:lnTo>
                  <a:lnTo>
                    <a:pt x="7040" y="3122"/>
                  </a:lnTo>
                  <a:lnTo>
                    <a:pt x="6775" y="3179"/>
                  </a:lnTo>
                  <a:lnTo>
                    <a:pt x="6510" y="3217"/>
                  </a:lnTo>
                  <a:lnTo>
                    <a:pt x="6208" y="3255"/>
                  </a:lnTo>
                  <a:lnTo>
                    <a:pt x="5886" y="3274"/>
                  </a:lnTo>
                  <a:lnTo>
                    <a:pt x="5526" y="3255"/>
                  </a:lnTo>
                  <a:lnTo>
                    <a:pt x="5526" y="3255"/>
                  </a:lnTo>
                  <a:lnTo>
                    <a:pt x="4902" y="3198"/>
                  </a:lnTo>
                  <a:lnTo>
                    <a:pt x="4334" y="3103"/>
                  </a:lnTo>
                  <a:lnTo>
                    <a:pt x="3804" y="2990"/>
                  </a:lnTo>
                  <a:lnTo>
                    <a:pt x="3331" y="2876"/>
                  </a:lnTo>
                  <a:lnTo>
                    <a:pt x="2480" y="2630"/>
                  </a:lnTo>
                  <a:lnTo>
                    <a:pt x="2082" y="2555"/>
                  </a:lnTo>
                  <a:lnTo>
                    <a:pt x="1723" y="2498"/>
                  </a:lnTo>
                  <a:lnTo>
                    <a:pt x="1723" y="2498"/>
                  </a:lnTo>
                  <a:lnTo>
                    <a:pt x="1080" y="2422"/>
                  </a:lnTo>
                  <a:lnTo>
                    <a:pt x="588" y="2403"/>
                  </a:lnTo>
                  <a:lnTo>
                    <a:pt x="588" y="2403"/>
                  </a:lnTo>
                  <a:lnTo>
                    <a:pt x="493" y="2384"/>
                  </a:lnTo>
                  <a:lnTo>
                    <a:pt x="417" y="2365"/>
                  </a:lnTo>
                  <a:lnTo>
                    <a:pt x="342" y="2309"/>
                  </a:lnTo>
                  <a:lnTo>
                    <a:pt x="266" y="2271"/>
                  </a:lnTo>
                  <a:lnTo>
                    <a:pt x="190" y="2195"/>
                  </a:lnTo>
                  <a:lnTo>
                    <a:pt x="152" y="2119"/>
                  </a:lnTo>
                  <a:lnTo>
                    <a:pt x="114" y="2044"/>
                  </a:lnTo>
                  <a:lnTo>
                    <a:pt x="96" y="1949"/>
                  </a:lnTo>
                  <a:lnTo>
                    <a:pt x="96" y="1949"/>
                  </a:lnTo>
                  <a:lnTo>
                    <a:pt x="39" y="1571"/>
                  </a:lnTo>
                  <a:lnTo>
                    <a:pt x="1" y="1154"/>
                  </a:lnTo>
                  <a:lnTo>
                    <a:pt x="1" y="965"/>
                  </a:lnTo>
                  <a:lnTo>
                    <a:pt x="20" y="757"/>
                  </a:lnTo>
                  <a:lnTo>
                    <a:pt x="58" y="587"/>
                  </a:lnTo>
                  <a:lnTo>
                    <a:pt x="114" y="416"/>
                  </a:lnTo>
                  <a:lnTo>
                    <a:pt x="114" y="416"/>
                  </a:lnTo>
                  <a:lnTo>
                    <a:pt x="417" y="606"/>
                  </a:lnTo>
                  <a:lnTo>
                    <a:pt x="739" y="776"/>
                  </a:lnTo>
                  <a:lnTo>
                    <a:pt x="1061" y="908"/>
                  </a:lnTo>
                  <a:lnTo>
                    <a:pt x="1382" y="1003"/>
                  </a:lnTo>
                  <a:lnTo>
                    <a:pt x="1685" y="1079"/>
                  </a:lnTo>
                  <a:lnTo>
                    <a:pt x="1969" y="1117"/>
                  </a:lnTo>
                  <a:lnTo>
                    <a:pt x="2215" y="1098"/>
                  </a:lnTo>
                  <a:lnTo>
                    <a:pt x="2310" y="1079"/>
                  </a:lnTo>
                  <a:lnTo>
                    <a:pt x="2404" y="1060"/>
                  </a:lnTo>
                  <a:lnTo>
                    <a:pt x="2404" y="1060"/>
                  </a:lnTo>
                  <a:lnTo>
                    <a:pt x="2499" y="1022"/>
                  </a:lnTo>
                  <a:lnTo>
                    <a:pt x="2593" y="965"/>
                  </a:lnTo>
                  <a:lnTo>
                    <a:pt x="2764" y="814"/>
                  </a:lnTo>
                  <a:lnTo>
                    <a:pt x="2934" y="643"/>
                  </a:lnTo>
                  <a:lnTo>
                    <a:pt x="3066" y="473"/>
                  </a:lnTo>
                  <a:lnTo>
                    <a:pt x="3294" y="151"/>
                  </a:lnTo>
                  <a:lnTo>
                    <a:pt x="3369" y="0"/>
                  </a:lnTo>
                  <a:lnTo>
                    <a:pt x="3388" y="19"/>
                  </a:lnTo>
                  <a:lnTo>
                    <a:pt x="3388" y="19"/>
                  </a:lnTo>
                  <a:lnTo>
                    <a:pt x="3804" y="303"/>
                  </a:lnTo>
                  <a:lnTo>
                    <a:pt x="4240" y="549"/>
                  </a:lnTo>
                  <a:lnTo>
                    <a:pt x="4675" y="795"/>
                  </a:lnTo>
                  <a:lnTo>
                    <a:pt x="5110" y="1022"/>
                  </a:lnTo>
                  <a:lnTo>
                    <a:pt x="5564" y="1230"/>
                  </a:lnTo>
                  <a:lnTo>
                    <a:pt x="6018" y="1419"/>
                  </a:lnTo>
                  <a:lnTo>
                    <a:pt x="6473" y="1609"/>
                  </a:lnTo>
                  <a:lnTo>
                    <a:pt x="6946" y="1779"/>
                  </a:lnTo>
                  <a:lnTo>
                    <a:pt x="6946" y="1779"/>
                  </a:lnTo>
                  <a:lnTo>
                    <a:pt x="7267" y="1892"/>
                  </a:lnTo>
                  <a:lnTo>
                    <a:pt x="7551" y="2025"/>
                  </a:lnTo>
                  <a:lnTo>
                    <a:pt x="7551" y="2025"/>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2" name="Google Shape;2922;p32"/>
            <p:cNvSpPr/>
            <p:nvPr/>
          </p:nvSpPr>
          <p:spPr>
            <a:xfrm>
              <a:off x="3014538" y="3669486"/>
              <a:ext cx="169978" cy="236683"/>
            </a:xfrm>
            <a:custGeom>
              <a:avLst/>
              <a:gdLst/>
              <a:ahLst/>
              <a:cxnLst/>
              <a:rect l="l" t="t" r="r" b="b"/>
              <a:pathLst>
                <a:path w="6075" h="8459" extrusionOk="0">
                  <a:moveTo>
                    <a:pt x="38" y="568"/>
                  </a:moveTo>
                  <a:lnTo>
                    <a:pt x="38" y="568"/>
                  </a:lnTo>
                  <a:lnTo>
                    <a:pt x="0" y="1174"/>
                  </a:lnTo>
                  <a:lnTo>
                    <a:pt x="0" y="1817"/>
                  </a:lnTo>
                  <a:lnTo>
                    <a:pt x="0" y="2612"/>
                  </a:lnTo>
                  <a:lnTo>
                    <a:pt x="19" y="3501"/>
                  </a:lnTo>
                  <a:lnTo>
                    <a:pt x="57" y="3974"/>
                  </a:lnTo>
                  <a:lnTo>
                    <a:pt x="95" y="4466"/>
                  </a:lnTo>
                  <a:lnTo>
                    <a:pt x="152" y="4939"/>
                  </a:lnTo>
                  <a:lnTo>
                    <a:pt x="209" y="5412"/>
                  </a:lnTo>
                  <a:lnTo>
                    <a:pt x="303" y="5885"/>
                  </a:lnTo>
                  <a:lnTo>
                    <a:pt x="398" y="6321"/>
                  </a:lnTo>
                  <a:lnTo>
                    <a:pt x="398" y="6321"/>
                  </a:lnTo>
                  <a:lnTo>
                    <a:pt x="473" y="6567"/>
                  </a:lnTo>
                  <a:lnTo>
                    <a:pt x="587" y="6794"/>
                  </a:lnTo>
                  <a:lnTo>
                    <a:pt x="719" y="7002"/>
                  </a:lnTo>
                  <a:lnTo>
                    <a:pt x="871" y="7191"/>
                  </a:lnTo>
                  <a:lnTo>
                    <a:pt x="1060" y="7361"/>
                  </a:lnTo>
                  <a:lnTo>
                    <a:pt x="1249" y="7513"/>
                  </a:lnTo>
                  <a:lnTo>
                    <a:pt x="1476" y="7645"/>
                  </a:lnTo>
                  <a:lnTo>
                    <a:pt x="1703" y="7740"/>
                  </a:lnTo>
                  <a:lnTo>
                    <a:pt x="1703" y="7740"/>
                  </a:lnTo>
                  <a:lnTo>
                    <a:pt x="2423" y="7948"/>
                  </a:lnTo>
                  <a:lnTo>
                    <a:pt x="3123" y="8118"/>
                  </a:lnTo>
                  <a:lnTo>
                    <a:pt x="3785" y="8270"/>
                  </a:lnTo>
                  <a:lnTo>
                    <a:pt x="4372" y="8364"/>
                  </a:lnTo>
                  <a:lnTo>
                    <a:pt x="4882" y="8440"/>
                  </a:lnTo>
                  <a:lnTo>
                    <a:pt x="5280" y="8459"/>
                  </a:lnTo>
                  <a:lnTo>
                    <a:pt x="5545" y="8459"/>
                  </a:lnTo>
                  <a:lnTo>
                    <a:pt x="5620" y="8440"/>
                  </a:lnTo>
                  <a:lnTo>
                    <a:pt x="5639" y="8421"/>
                  </a:lnTo>
                  <a:lnTo>
                    <a:pt x="5639" y="8421"/>
                  </a:lnTo>
                  <a:lnTo>
                    <a:pt x="5734" y="7740"/>
                  </a:lnTo>
                  <a:lnTo>
                    <a:pt x="5866" y="6453"/>
                  </a:lnTo>
                  <a:lnTo>
                    <a:pt x="6075" y="4656"/>
                  </a:lnTo>
                  <a:lnTo>
                    <a:pt x="3293" y="4258"/>
                  </a:lnTo>
                  <a:lnTo>
                    <a:pt x="2177" y="1"/>
                  </a:lnTo>
                  <a:lnTo>
                    <a:pt x="38" y="568"/>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3" name="Google Shape;2923;p32"/>
            <p:cNvSpPr/>
            <p:nvPr/>
          </p:nvSpPr>
          <p:spPr>
            <a:xfrm>
              <a:off x="3126263" y="3789159"/>
              <a:ext cx="199106" cy="151428"/>
            </a:xfrm>
            <a:custGeom>
              <a:avLst/>
              <a:gdLst/>
              <a:ahLst/>
              <a:cxnLst/>
              <a:rect l="l" t="t" r="r" b="b"/>
              <a:pathLst>
                <a:path w="7116" h="5412" extrusionOk="0">
                  <a:moveTo>
                    <a:pt x="4579" y="341"/>
                  </a:moveTo>
                  <a:lnTo>
                    <a:pt x="416" y="0"/>
                  </a:lnTo>
                  <a:lnTo>
                    <a:pt x="0" y="5147"/>
                  </a:lnTo>
                  <a:lnTo>
                    <a:pt x="0" y="5147"/>
                  </a:lnTo>
                  <a:lnTo>
                    <a:pt x="2176" y="5242"/>
                  </a:lnTo>
                  <a:lnTo>
                    <a:pt x="3860" y="5317"/>
                  </a:lnTo>
                  <a:lnTo>
                    <a:pt x="4542" y="5355"/>
                  </a:lnTo>
                  <a:lnTo>
                    <a:pt x="5015" y="5393"/>
                  </a:lnTo>
                  <a:lnTo>
                    <a:pt x="5015" y="5393"/>
                  </a:lnTo>
                  <a:lnTo>
                    <a:pt x="5166" y="5412"/>
                  </a:lnTo>
                  <a:lnTo>
                    <a:pt x="5336" y="5412"/>
                  </a:lnTo>
                  <a:lnTo>
                    <a:pt x="5507" y="5374"/>
                  </a:lnTo>
                  <a:lnTo>
                    <a:pt x="5658" y="5336"/>
                  </a:lnTo>
                  <a:lnTo>
                    <a:pt x="5809" y="5279"/>
                  </a:lnTo>
                  <a:lnTo>
                    <a:pt x="5980" y="5223"/>
                  </a:lnTo>
                  <a:lnTo>
                    <a:pt x="6112" y="5128"/>
                  </a:lnTo>
                  <a:lnTo>
                    <a:pt x="6264" y="5033"/>
                  </a:lnTo>
                  <a:lnTo>
                    <a:pt x="6396" y="4920"/>
                  </a:lnTo>
                  <a:lnTo>
                    <a:pt x="6510" y="4806"/>
                  </a:lnTo>
                  <a:lnTo>
                    <a:pt x="6623" y="4674"/>
                  </a:lnTo>
                  <a:lnTo>
                    <a:pt x="6737" y="4523"/>
                  </a:lnTo>
                  <a:lnTo>
                    <a:pt x="6831" y="4371"/>
                  </a:lnTo>
                  <a:lnTo>
                    <a:pt x="6907" y="4201"/>
                  </a:lnTo>
                  <a:lnTo>
                    <a:pt x="6964" y="4031"/>
                  </a:lnTo>
                  <a:lnTo>
                    <a:pt x="7020" y="3841"/>
                  </a:lnTo>
                  <a:lnTo>
                    <a:pt x="7020" y="3841"/>
                  </a:lnTo>
                  <a:lnTo>
                    <a:pt x="7058" y="3652"/>
                  </a:lnTo>
                  <a:lnTo>
                    <a:pt x="7096" y="3425"/>
                  </a:lnTo>
                  <a:lnTo>
                    <a:pt x="7115" y="3179"/>
                  </a:lnTo>
                  <a:lnTo>
                    <a:pt x="7115" y="2914"/>
                  </a:lnTo>
                  <a:lnTo>
                    <a:pt x="7115" y="2649"/>
                  </a:lnTo>
                  <a:lnTo>
                    <a:pt x="7077" y="2384"/>
                  </a:lnTo>
                  <a:lnTo>
                    <a:pt x="7002" y="2100"/>
                  </a:lnTo>
                  <a:lnTo>
                    <a:pt x="6907" y="1836"/>
                  </a:lnTo>
                  <a:lnTo>
                    <a:pt x="6793" y="1571"/>
                  </a:lnTo>
                  <a:lnTo>
                    <a:pt x="6623" y="1325"/>
                  </a:lnTo>
                  <a:lnTo>
                    <a:pt x="6528" y="1211"/>
                  </a:lnTo>
                  <a:lnTo>
                    <a:pt x="6415" y="1098"/>
                  </a:lnTo>
                  <a:lnTo>
                    <a:pt x="6282" y="984"/>
                  </a:lnTo>
                  <a:lnTo>
                    <a:pt x="6150" y="889"/>
                  </a:lnTo>
                  <a:lnTo>
                    <a:pt x="5999" y="795"/>
                  </a:lnTo>
                  <a:lnTo>
                    <a:pt x="5847" y="700"/>
                  </a:lnTo>
                  <a:lnTo>
                    <a:pt x="5677" y="625"/>
                  </a:lnTo>
                  <a:lnTo>
                    <a:pt x="5488" y="549"/>
                  </a:lnTo>
                  <a:lnTo>
                    <a:pt x="5280" y="473"/>
                  </a:lnTo>
                  <a:lnTo>
                    <a:pt x="5071" y="416"/>
                  </a:lnTo>
                  <a:lnTo>
                    <a:pt x="4825" y="379"/>
                  </a:lnTo>
                  <a:lnTo>
                    <a:pt x="4579" y="341"/>
                  </a:lnTo>
                  <a:lnTo>
                    <a:pt x="4579" y="34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4" name="Google Shape;2924;p32"/>
            <p:cNvSpPr/>
            <p:nvPr/>
          </p:nvSpPr>
          <p:spPr>
            <a:xfrm>
              <a:off x="2950463" y="3543994"/>
              <a:ext cx="136095" cy="158339"/>
            </a:xfrm>
            <a:custGeom>
              <a:avLst/>
              <a:gdLst/>
              <a:ahLst/>
              <a:cxnLst/>
              <a:rect l="l" t="t" r="r" b="b"/>
              <a:pathLst>
                <a:path w="4864" h="5659" extrusionOk="0">
                  <a:moveTo>
                    <a:pt x="3161" y="20"/>
                  </a:moveTo>
                  <a:lnTo>
                    <a:pt x="3161" y="20"/>
                  </a:lnTo>
                  <a:lnTo>
                    <a:pt x="3104" y="1"/>
                  </a:lnTo>
                  <a:lnTo>
                    <a:pt x="3066" y="1"/>
                  </a:lnTo>
                  <a:lnTo>
                    <a:pt x="3009" y="1"/>
                  </a:lnTo>
                  <a:lnTo>
                    <a:pt x="2991" y="20"/>
                  </a:lnTo>
                  <a:lnTo>
                    <a:pt x="2953" y="58"/>
                  </a:lnTo>
                  <a:lnTo>
                    <a:pt x="2934" y="114"/>
                  </a:lnTo>
                  <a:lnTo>
                    <a:pt x="2934" y="247"/>
                  </a:lnTo>
                  <a:lnTo>
                    <a:pt x="2934" y="417"/>
                  </a:lnTo>
                  <a:lnTo>
                    <a:pt x="2972" y="606"/>
                  </a:lnTo>
                  <a:lnTo>
                    <a:pt x="3085" y="1061"/>
                  </a:lnTo>
                  <a:lnTo>
                    <a:pt x="3237" y="1553"/>
                  </a:lnTo>
                  <a:lnTo>
                    <a:pt x="3369" y="2007"/>
                  </a:lnTo>
                  <a:lnTo>
                    <a:pt x="3483" y="2366"/>
                  </a:lnTo>
                  <a:lnTo>
                    <a:pt x="3539" y="2593"/>
                  </a:lnTo>
                  <a:lnTo>
                    <a:pt x="3539" y="2593"/>
                  </a:lnTo>
                  <a:lnTo>
                    <a:pt x="3407" y="2669"/>
                  </a:lnTo>
                  <a:lnTo>
                    <a:pt x="3293" y="2688"/>
                  </a:lnTo>
                  <a:lnTo>
                    <a:pt x="3293" y="2688"/>
                  </a:lnTo>
                  <a:lnTo>
                    <a:pt x="3142" y="2328"/>
                  </a:lnTo>
                  <a:lnTo>
                    <a:pt x="2782" y="1534"/>
                  </a:lnTo>
                  <a:lnTo>
                    <a:pt x="2555" y="1098"/>
                  </a:lnTo>
                  <a:lnTo>
                    <a:pt x="2347" y="720"/>
                  </a:lnTo>
                  <a:lnTo>
                    <a:pt x="2234" y="569"/>
                  </a:lnTo>
                  <a:lnTo>
                    <a:pt x="2139" y="436"/>
                  </a:lnTo>
                  <a:lnTo>
                    <a:pt x="2063" y="360"/>
                  </a:lnTo>
                  <a:lnTo>
                    <a:pt x="1988" y="323"/>
                  </a:lnTo>
                  <a:lnTo>
                    <a:pt x="1988" y="323"/>
                  </a:lnTo>
                  <a:lnTo>
                    <a:pt x="1855" y="323"/>
                  </a:lnTo>
                  <a:lnTo>
                    <a:pt x="1817" y="341"/>
                  </a:lnTo>
                  <a:lnTo>
                    <a:pt x="1780" y="360"/>
                  </a:lnTo>
                  <a:lnTo>
                    <a:pt x="1761" y="398"/>
                  </a:lnTo>
                  <a:lnTo>
                    <a:pt x="1742" y="436"/>
                  </a:lnTo>
                  <a:lnTo>
                    <a:pt x="1742" y="531"/>
                  </a:lnTo>
                  <a:lnTo>
                    <a:pt x="1761" y="663"/>
                  </a:lnTo>
                  <a:lnTo>
                    <a:pt x="1798" y="815"/>
                  </a:lnTo>
                  <a:lnTo>
                    <a:pt x="1893" y="1155"/>
                  </a:lnTo>
                  <a:lnTo>
                    <a:pt x="1893" y="1155"/>
                  </a:lnTo>
                  <a:lnTo>
                    <a:pt x="2309" y="2272"/>
                  </a:lnTo>
                  <a:lnTo>
                    <a:pt x="2612" y="3066"/>
                  </a:lnTo>
                  <a:lnTo>
                    <a:pt x="2366" y="3180"/>
                  </a:lnTo>
                  <a:lnTo>
                    <a:pt x="2366" y="3180"/>
                  </a:lnTo>
                  <a:lnTo>
                    <a:pt x="2196" y="2839"/>
                  </a:lnTo>
                  <a:lnTo>
                    <a:pt x="1780" y="2082"/>
                  </a:lnTo>
                  <a:lnTo>
                    <a:pt x="1552" y="1685"/>
                  </a:lnTo>
                  <a:lnTo>
                    <a:pt x="1325" y="1325"/>
                  </a:lnTo>
                  <a:lnTo>
                    <a:pt x="1117" y="1061"/>
                  </a:lnTo>
                  <a:lnTo>
                    <a:pt x="1042" y="985"/>
                  </a:lnTo>
                  <a:lnTo>
                    <a:pt x="966" y="947"/>
                  </a:lnTo>
                  <a:lnTo>
                    <a:pt x="966" y="947"/>
                  </a:lnTo>
                  <a:lnTo>
                    <a:pt x="871" y="947"/>
                  </a:lnTo>
                  <a:lnTo>
                    <a:pt x="796" y="966"/>
                  </a:lnTo>
                  <a:lnTo>
                    <a:pt x="758" y="1023"/>
                  </a:lnTo>
                  <a:lnTo>
                    <a:pt x="739" y="1117"/>
                  </a:lnTo>
                  <a:lnTo>
                    <a:pt x="739" y="1212"/>
                  </a:lnTo>
                  <a:lnTo>
                    <a:pt x="758" y="1344"/>
                  </a:lnTo>
                  <a:lnTo>
                    <a:pt x="796" y="1477"/>
                  </a:lnTo>
                  <a:lnTo>
                    <a:pt x="852" y="1609"/>
                  </a:lnTo>
                  <a:lnTo>
                    <a:pt x="852" y="1609"/>
                  </a:lnTo>
                  <a:lnTo>
                    <a:pt x="1363" y="2669"/>
                  </a:lnTo>
                  <a:lnTo>
                    <a:pt x="1742" y="3445"/>
                  </a:lnTo>
                  <a:lnTo>
                    <a:pt x="1534" y="3596"/>
                  </a:lnTo>
                  <a:lnTo>
                    <a:pt x="1534" y="3596"/>
                  </a:lnTo>
                  <a:lnTo>
                    <a:pt x="947" y="2820"/>
                  </a:lnTo>
                  <a:lnTo>
                    <a:pt x="512" y="2272"/>
                  </a:lnTo>
                  <a:lnTo>
                    <a:pt x="360" y="2101"/>
                  </a:lnTo>
                  <a:lnTo>
                    <a:pt x="285" y="2044"/>
                  </a:lnTo>
                  <a:lnTo>
                    <a:pt x="247" y="2026"/>
                  </a:lnTo>
                  <a:lnTo>
                    <a:pt x="247" y="2026"/>
                  </a:lnTo>
                  <a:lnTo>
                    <a:pt x="152" y="2026"/>
                  </a:lnTo>
                  <a:lnTo>
                    <a:pt x="76" y="2063"/>
                  </a:lnTo>
                  <a:lnTo>
                    <a:pt x="20" y="2120"/>
                  </a:lnTo>
                  <a:lnTo>
                    <a:pt x="1" y="2196"/>
                  </a:lnTo>
                  <a:lnTo>
                    <a:pt x="20" y="2290"/>
                  </a:lnTo>
                  <a:lnTo>
                    <a:pt x="58" y="2404"/>
                  </a:lnTo>
                  <a:lnTo>
                    <a:pt x="114" y="2536"/>
                  </a:lnTo>
                  <a:lnTo>
                    <a:pt x="190" y="2650"/>
                  </a:lnTo>
                  <a:lnTo>
                    <a:pt x="190" y="2650"/>
                  </a:lnTo>
                  <a:lnTo>
                    <a:pt x="360" y="2934"/>
                  </a:lnTo>
                  <a:lnTo>
                    <a:pt x="644" y="3445"/>
                  </a:lnTo>
                  <a:lnTo>
                    <a:pt x="1023" y="4088"/>
                  </a:lnTo>
                  <a:lnTo>
                    <a:pt x="1250" y="4429"/>
                  </a:lnTo>
                  <a:lnTo>
                    <a:pt x="1477" y="4769"/>
                  </a:lnTo>
                  <a:lnTo>
                    <a:pt x="1477" y="4769"/>
                  </a:lnTo>
                  <a:lnTo>
                    <a:pt x="1609" y="4940"/>
                  </a:lnTo>
                  <a:lnTo>
                    <a:pt x="1761" y="5091"/>
                  </a:lnTo>
                  <a:lnTo>
                    <a:pt x="1931" y="5224"/>
                  </a:lnTo>
                  <a:lnTo>
                    <a:pt x="2101" y="5356"/>
                  </a:lnTo>
                  <a:lnTo>
                    <a:pt x="2271" y="5451"/>
                  </a:lnTo>
                  <a:lnTo>
                    <a:pt x="2461" y="5526"/>
                  </a:lnTo>
                  <a:lnTo>
                    <a:pt x="2669" y="5583"/>
                  </a:lnTo>
                  <a:lnTo>
                    <a:pt x="2858" y="5640"/>
                  </a:lnTo>
                  <a:lnTo>
                    <a:pt x="3066" y="5659"/>
                  </a:lnTo>
                  <a:lnTo>
                    <a:pt x="3274" y="5659"/>
                  </a:lnTo>
                  <a:lnTo>
                    <a:pt x="3483" y="5640"/>
                  </a:lnTo>
                  <a:lnTo>
                    <a:pt x="3672" y="5602"/>
                  </a:lnTo>
                  <a:lnTo>
                    <a:pt x="3880" y="5545"/>
                  </a:lnTo>
                  <a:lnTo>
                    <a:pt x="4069" y="5470"/>
                  </a:lnTo>
                  <a:lnTo>
                    <a:pt x="4258" y="5356"/>
                  </a:lnTo>
                  <a:lnTo>
                    <a:pt x="4429" y="5242"/>
                  </a:lnTo>
                  <a:lnTo>
                    <a:pt x="4429" y="5242"/>
                  </a:lnTo>
                  <a:lnTo>
                    <a:pt x="4599" y="5091"/>
                  </a:lnTo>
                  <a:lnTo>
                    <a:pt x="4731" y="4921"/>
                  </a:lnTo>
                  <a:lnTo>
                    <a:pt x="4826" y="4769"/>
                  </a:lnTo>
                  <a:lnTo>
                    <a:pt x="4845" y="4694"/>
                  </a:lnTo>
                  <a:lnTo>
                    <a:pt x="4864" y="4618"/>
                  </a:lnTo>
                  <a:lnTo>
                    <a:pt x="4864" y="4618"/>
                  </a:lnTo>
                  <a:lnTo>
                    <a:pt x="4864" y="4467"/>
                  </a:lnTo>
                  <a:lnTo>
                    <a:pt x="4826" y="4258"/>
                  </a:lnTo>
                  <a:lnTo>
                    <a:pt x="4769" y="3994"/>
                  </a:lnTo>
                  <a:lnTo>
                    <a:pt x="4675" y="3672"/>
                  </a:lnTo>
                  <a:lnTo>
                    <a:pt x="4448" y="2953"/>
                  </a:lnTo>
                  <a:lnTo>
                    <a:pt x="4164" y="2158"/>
                  </a:lnTo>
                  <a:lnTo>
                    <a:pt x="3861" y="1382"/>
                  </a:lnTo>
                  <a:lnTo>
                    <a:pt x="3577" y="720"/>
                  </a:lnTo>
                  <a:lnTo>
                    <a:pt x="3445" y="455"/>
                  </a:lnTo>
                  <a:lnTo>
                    <a:pt x="3331" y="228"/>
                  </a:lnTo>
                  <a:lnTo>
                    <a:pt x="3237" y="95"/>
                  </a:lnTo>
                  <a:lnTo>
                    <a:pt x="3161" y="20"/>
                  </a:lnTo>
                  <a:lnTo>
                    <a:pt x="3161" y="20"/>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5" name="Google Shape;2925;p32"/>
            <p:cNvSpPr/>
            <p:nvPr/>
          </p:nvSpPr>
          <p:spPr>
            <a:xfrm>
              <a:off x="3046827" y="3599059"/>
              <a:ext cx="71517" cy="93229"/>
            </a:xfrm>
            <a:custGeom>
              <a:avLst/>
              <a:gdLst/>
              <a:ahLst/>
              <a:cxnLst/>
              <a:rect l="l" t="t" r="r" b="b"/>
              <a:pathLst>
                <a:path w="2556" h="3332" extrusionOk="0">
                  <a:moveTo>
                    <a:pt x="2423" y="20"/>
                  </a:moveTo>
                  <a:lnTo>
                    <a:pt x="2423" y="20"/>
                  </a:lnTo>
                  <a:lnTo>
                    <a:pt x="2498" y="58"/>
                  </a:lnTo>
                  <a:lnTo>
                    <a:pt x="2555" y="95"/>
                  </a:lnTo>
                  <a:lnTo>
                    <a:pt x="2555" y="152"/>
                  </a:lnTo>
                  <a:lnTo>
                    <a:pt x="2536" y="209"/>
                  </a:lnTo>
                  <a:lnTo>
                    <a:pt x="2442" y="398"/>
                  </a:lnTo>
                  <a:lnTo>
                    <a:pt x="2290" y="644"/>
                  </a:lnTo>
                  <a:lnTo>
                    <a:pt x="2290" y="644"/>
                  </a:lnTo>
                  <a:lnTo>
                    <a:pt x="2215" y="814"/>
                  </a:lnTo>
                  <a:lnTo>
                    <a:pt x="2139" y="1042"/>
                  </a:lnTo>
                  <a:lnTo>
                    <a:pt x="1988" y="1609"/>
                  </a:lnTo>
                  <a:lnTo>
                    <a:pt x="1893" y="1931"/>
                  </a:lnTo>
                  <a:lnTo>
                    <a:pt x="1761" y="2272"/>
                  </a:lnTo>
                  <a:lnTo>
                    <a:pt x="1609" y="2593"/>
                  </a:lnTo>
                  <a:lnTo>
                    <a:pt x="1533" y="2764"/>
                  </a:lnTo>
                  <a:lnTo>
                    <a:pt x="1439" y="2915"/>
                  </a:lnTo>
                  <a:lnTo>
                    <a:pt x="1439" y="2915"/>
                  </a:lnTo>
                  <a:lnTo>
                    <a:pt x="1325" y="3047"/>
                  </a:lnTo>
                  <a:lnTo>
                    <a:pt x="1212" y="3142"/>
                  </a:lnTo>
                  <a:lnTo>
                    <a:pt x="1098" y="3237"/>
                  </a:lnTo>
                  <a:lnTo>
                    <a:pt x="985" y="3293"/>
                  </a:lnTo>
                  <a:lnTo>
                    <a:pt x="871" y="3312"/>
                  </a:lnTo>
                  <a:lnTo>
                    <a:pt x="758" y="3331"/>
                  </a:lnTo>
                  <a:lnTo>
                    <a:pt x="644" y="3331"/>
                  </a:lnTo>
                  <a:lnTo>
                    <a:pt x="531" y="3312"/>
                  </a:lnTo>
                  <a:lnTo>
                    <a:pt x="436" y="3274"/>
                  </a:lnTo>
                  <a:lnTo>
                    <a:pt x="341" y="3218"/>
                  </a:lnTo>
                  <a:lnTo>
                    <a:pt x="247" y="3161"/>
                  </a:lnTo>
                  <a:lnTo>
                    <a:pt x="171" y="3085"/>
                  </a:lnTo>
                  <a:lnTo>
                    <a:pt x="114" y="3010"/>
                  </a:lnTo>
                  <a:lnTo>
                    <a:pt x="57" y="2934"/>
                  </a:lnTo>
                  <a:lnTo>
                    <a:pt x="20" y="2858"/>
                  </a:lnTo>
                  <a:lnTo>
                    <a:pt x="1" y="2782"/>
                  </a:lnTo>
                  <a:lnTo>
                    <a:pt x="1" y="2782"/>
                  </a:lnTo>
                  <a:lnTo>
                    <a:pt x="1" y="2631"/>
                  </a:lnTo>
                  <a:lnTo>
                    <a:pt x="20" y="2480"/>
                  </a:lnTo>
                  <a:lnTo>
                    <a:pt x="76" y="2328"/>
                  </a:lnTo>
                  <a:lnTo>
                    <a:pt x="152" y="2177"/>
                  </a:lnTo>
                  <a:lnTo>
                    <a:pt x="285" y="2007"/>
                  </a:lnTo>
                  <a:lnTo>
                    <a:pt x="455" y="1836"/>
                  </a:lnTo>
                  <a:lnTo>
                    <a:pt x="663" y="1666"/>
                  </a:lnTo>
                  <a:lnTo>
                    <a:pt x="909" y="1496"/>
                  </a:lnTo>
                  <a:lnTo>
                    <a:pt x="909" y="1496"/>
                  </a:lnTo>
                  <a:lnTo>
                    <a:pt x="1079" y="1363"/>
                  </a:lnTo>
                  <a:lnTo>
                    <a:pt x="1231" y="1212"/>
                  </a:lnTo>
                  <a:lnTo>
                    <a:pt x="1344" y="1060"/>
                  </a:lnTo>
                  <a:lnTo>
                    <a:pt x="1439" y="871"/>
                  </a:lnTo>
                  <a:lnTo>
                    <a:pt x="1439" y="871"/>
                  </a:lnTo>
                  <a:lnTo>
                    <a:pt x="1533" y="644"/>
                  </a:lnTo>
                  <a:lnTo>
                    <a:pt x="1628" y="455"/>
                  </a:lnTo>
                  <a:lnTo>
                    <a:pt x="1742" y="304"/>
                  </a:lnTo>
                  <a:lnTo>
                    <a:pt x="1855" y="171"/>
                  </a:lnTo>
                  <a:lnTo>
                    <a:pt x="1969" y="76"/>
                  </a:lnTo>
                  <a:lnTo>
                    <a:pt x="2101" y="20"/>
                  </a:lnTo>
                  <a:lnTo>
                    <a:pt x="2253" y="1"/>
                  </a:lnTo>
                  <a:lnTo>
                    <a:pt x="2423" y="20"/>
                  </a:lnTo>
                  <a:lnTo>
                    <a:pt x="2423" y="20"/>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6" name="Google Shape;2926;p32"/>
            <p:cNvSpPr/>
            <p:nvPr/>
          </p:nvSpPr>
          <p:spPr>
            <a:xfrm>
              <a:off x="2986473" y="3611259"/>
              <a:ext cx="76805" cy="48182"/>
            </a:xfrm>
            <a:custGeom>
              <a:avLst/>
              <a:gdLst/>
              <a:ahLst/>
              <a:cxnLst/>
              <a:rect l="l" t="t" r="r" b="b"/>
              <a:pathLst>
                <a:path w="2745" h="1722" extrusionOk="0">
                  <a:moveTo>
                    <a:pt x="1" y="1533"/>
                  </a:moveTo>
                  <a:lnTo>
                    <a:pt x="1" y="1533"/>
                  </a:lnTo>
                  <a:lnTo>
                    <a:pt x="38" y="1457"/>
                  </a:lnTo>
                  <a:lnTo>
                    <a:pt x="95" y="1381"/>
                  </a:lnTo>
                  <a:lnTo>
                    <a:pt x="228" y="1249"/>
                  </a:lnTo>
                  <a:lnTo>
                    <a:pt x="228" y="1249"/>
                  </a:lnTo>
                  <a:lnTo>
                    <a:pt x="360" y="1116"/>
                  </a:lnTo>
                  <a:lnTo>
                    <a:pt x="511" y="1003"/>
                  </a:lnTo>
                  <a:lnTo>
                    <a:pt x="511" y="1003"/>
                  </a:lnTo>
                  <a:lnTo>
                    <a:pt x="833" y="757"/>
                  </a:lnTo>
                  <a:lnTo>
                    <a:pt x="1174" y="549"/>
                  </a:lnTo>
                  <a:lnTo>
                    <a:pt x="1174" y="549"/>
                  </a:lnTo>
                  <a:lnTo>
                    <a:pt x="1533" y="378"/>
                  </a:lnTo>
                  <a:lnTo>
                    <a:pt x="1874" y="227"/>
                  </a:lnTo>
                  <a:lnTo>
                    <a:pt x="2252" y="114"/>
                  </a:lnTo>
                  <a:lnTo>
                    <a:pt x="2631" y="0"/>
                  </a:lnTo>
                  <a:lnTo>
                    <a:pt x="2631" y="0"/>
                  </a:lnTo>
                  <a:lnTo>
                    <a:pt x="2669" y="0"/>
                  </a:lnTo>
                  <a:lnTo>
                    <a:pt x="2688" y="19"/>
                  </a:lnTo>
                  <a:lnTo>
                    <a:pt x="2725" y="38"/>
                  </a:lnTo>
                  <a:lnTo>
                    <a:pt x="2725" y="57"/>
                  </a:lnTo>
                  <a:lnTo>
                    <a:pt x="2744" y="95"/>
                  </a:lnTo>
                  <a:lnTo>
                    <a:pt x="2725" y="132"/>
                  </a:lnTo>
                  <a:lnTo>
                    <a:pt x="2706" y="151"/>
                  </a:lnTo>
                  <a:lnTo>
                    <a:pt x="2669" y="170"/>
                  </a:lnTo>
                  <a:lnTo>
                    <a:pt x="2669" y="170"/>
                  </a:lnTo>
                  <a:lnTo>
                    <a:pt x="2328" y="284"/>
                  </a:lnTo>
                  <a:lnTo>
                    <a:pt x="1987" y="435"/>
                  </a:lnTo>
                  <a:lnTo>
                    <a:pt x="1666" y="606"/>
                  </a:lnTo>
                  <a:lnTo>
                    <a:pt x="1344" y="776"/>
                  </a:lnTo>
                  <a:lnTo>
                    <a:pt x="1344" y="776"/>
                  </a:lnTo>
                  <a:lnTo>
                    <a:pt x="1041" y="1003"/>
                  </a:lnTo>
                  <a:lnTo>
                    <a:pt x="757" y="1230"/>
                  </a:lnTo>
                  <a:lnTo>
                    <a:pt x="757" y="1230"/>
                  </a:lnTo>
                  <a:lnTo>
                    <a:pt x="474" y="1476"/>
                  </a:lnTo>
                  <a:lnTo>
                    <a:pt x="474" y="1476"/>
                  </a:lnTo>
                  <a:lnTo>
                    <a:pt x="322" y="1627"/>
                  </a:lnTo>
                  <a:lnTo>
                    <a:pt x="247" y="1684"/>
                  </a:lnTo>
                  <a:lnTo>
                    <a:pt x="171" y="1722"/>
                  </a:lnTo>
                  <a:lnTo>
                    <a:pt x="171" y="1722"/>
                  </a:lnTo>
                  <a:lnTo>
                    <a:pt x="114" y="1722"/>
                  </a:lnTo>
                  <a:lnTo>
                    <a:pt x="95" y="1722"/>
                  </a:lnTo>
                  <a:lnTo>
                    <a:pt x="19" y="1684"/>
                  </a:lnTo>
                  <a:lnTo>
                    <a:pt x="1" y="1608"/>
                  </a:lnTo>
                  <a:lnTo>
                    <a:pt x="1" y="1533"/>
                  </a:lnTo>
                  <a:lnTo>
                    <a:pt x="1" y="1533"/>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7" name="Google Shape;2927;p32"/>
            <p:cNvSpPr/>
            <p:nvPr/>
          </p:nvSpPr>
          <p:spPr>
            <a:xfrm>
              <a:off x="3214681" y="3793384"/>
              <a:ext cx="331983" cy="459599"/>
            </a:xfrm>
            <a:custGeom>
              <a:avLst/>
              <a:gdLst/>
              <a:ahLst/>
              <a:cxnLst/>
              <a:rect l="l" t="t" r="r" b="b"/>
              <a:pathLst>
                <a:path w="11865" h="16426" extrusionOk="0">
                  <a:moveTo>
                    <a:pt x="11865" y="16425"/>
                  </a:moveTo>
                  <a:lnTo>
                    <a:pt x="11865" y="16425"/>
                  </a:lnTo>
                  <a:lnTo>
                    <a:pt x="0" y="16425"/>
                  </a:lnTo>
                  <a:lnTo>
                    <a:pt x="0" y="16425"/>
                  </a:lnTo>
                  <a:lnTo>
                    <a:pt x="57" y="15044"/>
                  </a:lnTo>
                  <a:lnTo>
                    <a:pt x="133" y="13625"/>
                  </a:lnTo>
                  <a:lnTo>
                    <a:pt x="227" y="12206"/>
                  </a:lnTo>
                  <a:lnTo>
                    <a:pt x="322" y="10786"/>
                  </a:lnTo>
                  <a:lnTo>
                    <a:pt x="549" y="8024"/>
                  </a:lnTo>
                  <a:lnTo>
                    <a:pt x="795" y="5488"/>
                  </a:lnTo>
                  <a:lnTo>
                    <a:pt x="1022" y="3293"/>
                  </a:lnTo>
                  <a:lnTo>
                    <a:pt x="1192" y="1571"/>
                  </a:lnTo>
                  <a:lnTo>
                    <a:pt x="1382" y="38"/>
                  </a:lnTo>
                  <a:lnTo>
                    <a:pt x="1382" y="38"/>
                  </a:lnTo>
                  <a:lnTo>
                    <a:pt x="1779" y="38"/>
                  </a:lnTo>
                  <a:lnTo>
                    <a:pt x="2649" y="38"/>
                  </a:lnTo>
                  <a:lnTo>
                    <a:pt x="2649" y="38"/>
                  </a:lnTo>
                  <a:lnTo>
                    <a:pt x="2933" y="19"/>
                  </a:lnTo>
                  <a:lnTo>
                    <a:pt x="2933" y="19"/>
                  </a:lnTo>
                  <a:lnTo>
                    <a:pt x="3955" y="0"/>
                  </a:lnTo>
                  <a:lnTo>
                    <a:pt x="4409" y="0"/>
                  </a:lnTo>
                  <a:lnTo>
                    <a:pt x="4409" y="0"/>
                  </a:lnTo>
                  <a:lnTo>
                    <a:pt x="6661" y="57"/>
                  </a:lnTo>
                  <a:lnTo>
                    <a:pt x="8780" y="133"/>
                  </a:lnTo>
                  <a:lnTo>
                    <a:pt x="8780" y="133"/>
                  </a:lnTo>
                  <a:lnTo>
                    <a:pt x="9083" y="152"/>
                  </a:lnTo>
                  <a:lnTo>
                    <a:pt x="9083" y="152"/>
                  </a:lnTo>
                  <a:lnTo>
                    <a:pt x="9821" y="209"/>
                  </a:lnTo>
                  <a:lnTo>
                    <a:pt x="10086" y="228"/>
                  </a:lnTo>
                  <a:lnTo>
                    <a:pt x="10256" y="265"/>
                  </a:lnTo>
                  <a:lnTo>
                    <a:pt x="10256" y="265"/>
                  </a:lnTo>
                  <a:lnTo>
                    <a:pt x="10370" y="1287"/>
                  </a:lnTo>
                  <a:lnTo>
                    <a:pt x="10578" y="3293"/>
                  </a:lnTo>
                  <a:lnTo>
                    <a:pt x="11108" y="8781"/>
                  </a:lnTo>
                  <a:lnTo>
                    <a:pt x="11865" y="16425"/>
                  </a:lnTo>
                  <a:lnTo>
                    <a:pt x="11865" y="16425"/>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8" name="Google Shape;2928;p32"/>
            <p:cNvSpPr/>
            <p:nvPr/>
          </p:nvSpPr>
          <p:spPr>
            <a:xfrm>
              <a:off x="3296747" y="3793384"/>
              <a:ext cx="163627" cy="122329"/>
            </a:xfrm>
            <a:custGeom>
              <a:avLst/>
              <a:gdLst/>
              <a:ahLst/>
              <a:cxnLst/>
              <a:rect l="l" t="t" r="r" b="b"/>
              <a:pathLst>
                <a:path w="5848" h="4372" extrusionOk="0">
                  <a:moveTo>
                    <a:pt x="5847" y="133"/>
                  </a:moveTo>
                  <a:lnTo>
                    <a:pt x="5847" y="1457"/>
                  </a:lnTo>
                  <a:lnTo>
                    <a:pt x="5847" y="1457"/>
                  </a:lnTo>
                  <a:lnTo>
                    <a:pt x="5828" y="1741"/>
                  </a:lnTo>
                  <a:lnTo>
                    <a:pt x="5791" y="2044"/>
                  </a:lnTo>
                  <a:lnTo>
                    <a:pt x="5715" y="2328"/>
                  </a:lnTo>
                  <a:lnTo>
                    <a:pt x="5620" y="2593"/>
                  </a:lnTo>
                  <a:lnTo>
                    <a:pt x="5488" y="2839"/>
                  </a:lnTo>
                  <a:lnTo>
                    <a:pt x="5336" y="3085"/>
                  </a:lnTo>
                  <a:lnTo>
                    <a:pt x="5166" y="3312"/>
                  </a:lnTo>
                  <a:lnTo>
                    <a:pt x="4977" y="3520"/>
                  </a:lnTo>
                  <a:lnTo>
                    <a:pt x="4769" y="3709"/>
                  </a:lnTo>
                  <a:lnTo>
                    <a:pt x="4561" y="3880"/>
                  </a:lnTo>
                  <a:lnTo>
                    <a:pt x="4315" y="4031"/>
                  </a:lnTo>
                  <a:lnTo>
                    <a:pt x="4050" y="4145"/>
                  </a:lnTo>
                  <a:lnTo>
                    <a:pt x="3785" y="4239"/>
                  </a:lnTo>
                  <a:lnTo>
                    <a:pt x="3501" y="4315"/>
                  </a:lnTo>
                  <a:lnTo>
                    <a:pt x="3217" y="4353"/>
                  </a:lnTo>
                  <a:lnTo>
                    <a:pt x="2914" y="4372"/>
                  </a:lnTo>
                  <a:lnTo>
                    <a:pt x="2914" y="4372"/>
                  </a:lnTo>
                  <a:lnTo>
                    <a:pt x="2612" y="4353"/>
                  </a:lnTo>
                  <a:lnTo>
                    <a:pt x="2328" y="4315"/>
                  </a:lnTo>
                  <a:lnTo>
                    <a:pt x="2044" y="4239"/>
                  </a:lnTo>
                  <a:lnTo>
                    <a:pt x="1779" y="4145"/>
                  </a:lnTo>
                  <a:lnTo>
                    <a:pt x="1514" y="4031"/>
                  </a:lnTo>
                  <a:lnTo>
                    <a:pt x="1287" y="3880"/>
                  </a:lnTo>
                  <a:lnTo>
                    <a:pt x="1060" y="3709"/>
                  </a:lnTo>
                  <a:lnTo>
                    <a:pt x="852" y="3520"/>
                  </a:lnTo>
                  <a:lnTo>
                    <a:pt x="663" y="3312"/>
                  </a:lnTo>
                  <a:lnTo>
                    <a:pt x="492" y="3085"/>
                  </a:lnTo>
                  <a:lnTo>
                    <a:pt x="341" y="2839"/>
                  </a:lnTo>
                  <a:lnTo>
                    <a:pt x="227" y="2593"/>
                  </a:lnTo>
                  <a:lnTo>
                    <a:pt x="133" y="2328"/>
                  </a:lnTo>
                  <a:lnTo>
                    <a:pt x="57" y="2044"/>
                  </a:lnTo>
                  <a:lnTo>
                    <a:pt x="0" y="1760"/>
                  </a:lnTo>
                  <a:lnTo>
                    <a:pt x="0" y="1457"/>
                  </a:lnTo>
                  <a:lnTo>
                    <a:pt x="0" y="1401"/>
                  </a:lnTo>
                  <a:lnTo>
                    <a:pt x="0" y="1401"/>
                  </a:lnTo>
                  <a:lnTo>
                    <a:pt x="0" y="19"/>
                  </a:lnTo>
                  <a:lnTo>
                    <a:pt x="0" y="19"/>
                  </a:lnTo>
                  <a:lnTo>
                    <a:pt x="1022" y="0"/>
                  </a:lnTo>
                  <a:lnTo>
                    <a:pt x="1476" y="0"/>
                  </a:lnTo>
                  <a:lnTo>
                    <a:pt x="1476" y="0"/>
                  </a:lnTo>
                  <a:lnTo>
                    <a:pt x="3728" y="57"/>
                  </a:lnTo>
                  <a:lnTo>
                    <a:pt x="5847" y="133"/>
                  </a:lnTo>
                  <a:lnTo>
                    <a:pt x="5847" y="133"/>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9" name="Google Shape;2929;p32"/>
            <p:cNvSpPr/>
            <p:nvPr/>
          </p:nvSpPr>
          <p:spPr>
            <a:xfrm>
              <a:off x="3295152" y="3964932"/>
              <a:ext cx="169978" cy="121265"/>
            </a:xfrm>
            <a:custGeom>
              <a:avLst/>
              <a:gdLst/>
              <a:ahLst/>
              <a:cxnLst/>
              <a:rect l="l" t="t" r="r" b="b"/>
              <a:pathLst>
                <a:path w="6075" h="4334" extrusionOk="0">
                  <a:moveTo>
                    <a:pt x="0" y="0"/>
                  </a:moveTo>
                  <a:lnTo>
                    <a:pt x="0" y="0"/>
                  </a:lnTo>
                  <a:lnTo>
                    <a:pt x="0" y="2858"/>
                  </a:lnTo>
                  <a:lnTo>
                    <a:pt x="0" y="2858"/>
                  </a:lnTo>
                  <a:lnTo>
                    <a:pt x="19" y="3160"/>
                  </a:lnTo>
                  <a:lnTo>
                    <a:pt x="38" y="3312"/>
                  </a:lnTo>
                  <a:lnTo>
                    <a:pt x="76" y="3425"/>
                  </a:lnTo>
                  <a:lnTo>
                    <a:pt x="133" y="3558"/>
                  </a:lnTo>
                  <a:lnTo>
                    <a:pt x="190" y="3671"/>
                  </a:lnTo>
                  <a:lnTo>
                    <a:pt x="265" y="3766"/>
                  </a:lnTo>
                  <a:lnTo>
                    <a:pt x="341" y="3861"/>
                  </a:lnTo>
                  <a:lnTo>
                    <a:pt x="436" y="3955"/>
                  </a:lnTo>
                  <a:lnTo>
                    <a:pt x="549" y="4031"/>
                  </a:lnTo>
                  <a:lnTo>
                    <a:pt x="663" y="4088"/>
                  </a:lnTo>
                  <a:lnTo>
                    <a:pt x="795" y="4144"/>
                  </a:lnTo>
                  <a:lnTo>
                    <a:pt x="928" y="4201"/>
                  </a:lnTo>
                  <a:lnTo>
                    <a:pt x="1079" y="4239"/>
                  </a:lnTo>
                  <a:lnTo>
                    <a:pt x="1439" y="4296"/>
                  </a:lnTo>
                  <a:lnTo>
                    <a:pt x="1439" y="4296"/>
                  </a:lnTo>
                  <a:lnTo>
                    <a:pt x="1836" y="4334"/>
                  </a:lnTo>
                  <a:lnTo>
                    <a:pt x="2309" y="4334"/>
                  </a:lnTo>
                  <a:lnTo>
                    <a:pt x="3331" y="4334"/>
                  </a:lnTo>
                  <a:lnTo>
                    <a:pt x="4296" y="4315"/>
                  </a:lnTo>
                  <a:lnTo>
                    <a:pt x="5015" y="4296"/>
                  </a:lnTo>
                  <a:lnTo>
                    <a:pt x="5015" y="4296"/>
                  </a:lnTo>
                  <a:lnTo>
                    <a:pt x="5128" y="4296"/>
                  </a:lnTo>
                  <a:lnTo>
                    <a:pt x="5261" y="4258"/>
                  </a:lnTo>
                  <a:lnTo>
                    <a:pt x="5374" y="4220"/>
                  </a:lnTo>
                  <a:lnTo>
                    <a:pt x="5469" y="4163"/>
                  </a:lnTo>
                  <a:lnTo>
                    <a:pt x="5564" y="4088"/>
                  </a:lnTo>
                  <a:lnTo>
                    <a:pt x="5658" y="4012"/>
                  </a:lnTo>
                  <a:lnTo>
                    <a:pt x="5753" y="3917"/>
                  </a:lnTo>
                  <a:lnTo>
                    <a:pt x="5829" y="3823"/>
                  </a:lnTo>
                  <a:lnTo>
                    <a:pt x="5885" y="3709"/>
                  </a:lnTo>
                  <a:lnTo>
                    <a:pt x="5942" y="3577"/>
                  </a:lnTo>
                  <a:lnTo>
                    <a:pt x="5999" y="3444"/>
                  </a:lnTo>
                  <a:lnTo>
                    <a:pt x="6018" y="3312"/>
                  </a:lnTo>
                  <a:lnTo>
                    <a:pt x="6056" y="3160"/>
                  </a:lnTo>
                  <a:lnTo>
                    <a:pt x="6075" y="3009"/>
                  </a:lnTo>
                  <a:lnTo>
                    <a:pt x="6075" y="2858"/>
                  </a:lnTo>
                  <a:lnTo>
                    <a:pt x="6075" y="2687"/>
                  </a:lnTo>
                  <a:lnTo>
                    <a:pt x="6075" y="2687"/>
                  </a:lnTo>
                  <a:lnTo>
                    <a:pt x="6018" y="1912"/>
                  </a:lnTo>
                  <a:lnTo>
                    <a:pt x="5999" y="1022"/>
                  </a:lnTo>
                  <a:lnTo>
                    <a:pt x="5961" y="0"/>
                  </a:lnTo>
                  <a:lnTo>
                    <a:pt x="0"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0" name="Google Shape;2930;p32"/>
            <p:cNvSpPr/>
            <p:nvPr/>
          </p:nvSpPr>
          <p:spPr>
            <a:xfrm>
              <a:off x="3493700" y="4020529"/>
              <a:ext cx="83688" cy="95328"/>
            </a:xfrm>
            <a:custGeom>
              <a:avLst/>
              <a:gdLst/>
              <a:ahLst/>
              <a:cxnLst/>
              <a:rect l="l" t="t" r="r" b="b"/>
              <a:pathLst>
                <a:path w="2991" h="3407" extrusionOk="0">
                  <a:moveTo>
                    <a:pt x="2858" y="3066"/>
                  </a:moveTo>
                  <a:lnTo>
                    <a:pt x="2858" y="3066"/>
                  </a:lnTo>
                  <a:lnTo>
                    <a:pt x="2744" y="3141"/>
                  </a:lnTo>
                  <a:lnTo>
                    <a:pt x="2593" y="3198"/>
                  </a:lnTo>
                  <a:lnTo>
                    <a:pt x="2195" y="3312"/>
                  </a:lnTo>
                  <a:lnTo>
                    <a:pt x="1987" y="3369"/>
                  </a:lnTo>
                  <a:lnTo>
                    <a:pt x="1779" y="3387"/>
                  </a:lnTo>
                  <a:lnTo>
                    <a:pt x="1609" y="3406"/>
                  </a:lnTo>
                  <a:lnTo>
                    <a:pt x="1476" y="3387"/>
                  </a:lnTo>
                  <a:lnTo>
                    <a:pt x="1476" y="3387"/>
                  </a:lnTo>
                  <a:lnTo>
                    <a:pt x="1420" y="3350"/>
                  </a:lnTo>
                  <a:lnTo>
                    <a:pt x="1382" y="3312"/>
                  </a:lnTo>
                  <a:lnTo>
                    <a:pt x="1363" y="3274"/>
                  </a:lnTo>
                  <a:lnTo>
                    <a:pt x="1363" y="3236"/>
                  </a:lnTo>
                  <a:lnTo>
                    <a:pt x="1363" y="3123"/>
                  </a:lnTo>
                  <a:lnTo>
                    <a:pt x="1401" y="3028"/>
                  </a:lnTo>
                  <a:lnTo>
                    <a:pt x="1401" y="3028"/>
                  </a:lnTo>
                  <a:lnTo>
                    <a:pt x="1458" y="2933"/>
                  </a:lnTo>
                  <a:lnTo>
                    <a:pt x="1458" y="2933"/>
                  </a:lnTo>
                  <a:lnTo>
                    <a:pt x="1401" y="2933"/>
                  </a:lnTo>
                  <a:lnTo>
                    <a:pt x="1344" y="2914"/>
                  </a:lnTo>
                  <a:lnTo>
                    <a:pt x="1268" y="2877"/>
                  </a:lnTo>
                  <a:lnTo>
                    <a:pt x="1268" y="2877"/>
                  </a:lnTo>
                  <a:lnTo>
                    <a:pt x="1174" y="2801"/>
                  </a:lnTo>
                  <a:lnTo>
                    <a:pt x="1174" y="2801"/>
                  </a:lnTo>
                  <a:lnTo>
                    <a:pt x="1155" y="2763"/>
                  </a:lnTo>
                  <a:lnTo>
                    <a:pt x="1136" y="2725"/>
                  </a:lnTo>
                  <a:lnTo>
                    <a:pt x="1117" y="2612"/>
                  </a:lnTo>
                  <a:lnTo>
                    <a:pt x="1136" y="2498"/>
                  </a:lnTo>
                  <a:lnTo>
                    <a:pt x="1155" y="2403"/>
                  </a:lnTo>
                  <a:lnTo>
                    <a:pt x="1155" y="2403"/>
                  </a:lnTo>
                  <a:lnTo>
                    <a:pt x="1174" y="2309"/>
                  </a:lnTo>
                  <a:lnTo>
                    <a:pt x="1174" y="2309"/>
                  </a:lnTo>
                  <a:lnTo>
                    <a:pt x="1117" y="2309"/>
                  </a:lnTo>
                  <a:lnTo>
                    <a:pt x="947" y="2290"/>
                  </a:lnTo>
                  <a:lnTo>
                    <a:pt x="947" y="2290"/>
                  </a:lnTo>
                  <a:lnTo>
                    <a:pt x="833" y="2271"/>
                  </a:lnTo>
                  <a:lnTo>
                    <a:pt x="833" y="2271"/>
                  </a:lnTo>
                  <a:lnTo>
                    <a:pt x="720" y="2214"/>
                  </a:lnTo>
                  <a:lnTo>
                    <a:pt x="606" y="2139"/>
                  </a:lnTo>
                  <a:lnTo>
                    <a:pt x="549" y="2082"/>
                  </a:lnTo>
                  <a:lnTo>
                    <a:pt x="511" y="2025"/>
                  </a:lnTo>
                  <a:lnTo>
                    <a:pt x="492" y="1930"/>
                  </a:lnTo>
                  <a:lnTo>
                    <a:pt x="474" y="1836"/>
                  </a:lnTo>
                  <a:lnTo>
                    <a:pt x="474" y="1836"/>
                  </a:lnTo>
                  <a:lnTo>
                    <a:pt x="474" y="1741"/>
                  </a:lnTo>
                  <a:lnTo>
                    <a:pt x="474" y="1741"/>
                  </a:lnTo>
                  <a:lnTo>
                    <a:pt x="341" y="1760"/>
                  </a:lnTo>
                  <a:lnTo>
                    <a:pt x="228" y="1741"/>
                  </a:lnTo>
                  <a:lnTo>
                    <a:pt x="228" y="1741"/>
                  </a:lnTo>
                  <a:lnTo>
                    <a:pt x="152" y="1703"/>
                  </a:lnTo>
                  <a:lnTo>
                    <a:pt x="95" y="1665"/>
                  </a:lnTo>
                  <a:lnTo>
                    <a:pt x="38" y="1609"/>
                  </a:lnTo>
                  <a:lnTo>
                    <a:pt x="19" y="1533"/>
                  </a:lnTo>
                  <a:lnTo>
                    <a:pt x="0" y="1457"/>
                  </a:lnTo>
                  <a:lnTo>
                    <a:pt x="0" y="1401"/>
                  </a:lnTo>
                  <a:lnTo>
                    <a:pt x="19" y="1344"/>
                  </a:lnTo>
                  <a:lnTo>
                    <a:pt x="57" y="1287"/>
                  </a:lnTo>
                  <a:lnTo>
                    <a:pt x="57" y="1287"/>
                  </a:lnTo>
                  <a:lnTo>
                    <a:pt x="171" y="1173"/>
                  </a:lnTo>
                  <a:lnTo>
                    <a:pt x="379" y="1003"/>
                  </a:lnTo>
                  <a:lnTo>
                    <a:pt x="682" y="776"/>
                  </a:lnTo>
                  <a:lnTo>
                    <a:pt x="1022" y="549"/>
                  </a:lnTo>
                  <a:lnTo>
                    <a:pt x="1382" y="322"/>
                  </a:lnTo>
                  <a:lnTo>
                    <a:pt x="1741" y="133"/>
                  </a:lnTo>
                  <a:lnTo>
                    <a:pt x="1893" y="76"/>
                  </a:lnTo>
                  <a:lnTo>
                    <a:pt x="2025" y="19"/>
                  </a:lnTo>
                  <a:lnTo>
                    <a:pt x="2158" y="0"/>
                  </a:lnTo>
                  <a:lnTo>
                    <a:pt x="2252" y="0"/>
                  </a:lnTo>
                  <a:lnTo>
                    <a:pt x="2252" y="0"/>
                  </a:lnTo>
                  <a:lnTo>
                    <a:pt x="2328" y="19"/>
                  </a:lnTo>
                  <a:lnTo>
                    <a:pt x="2385" y="57"/>
                  </a:lnTo>
                  <a:lnTo>
                    <a:pt x="2441" y="95"/>
                  </a:lnTo>
                  <a:lnTo>
                    <a:pt x="2460" y="152"/>
                  </a:lnTo>
                  <a:lnTo>
                    <a:pt x="2517" y="265"/>
                  </a:lnTo>
                  <a:lnTo>
                    <a:pt x="2517" y="398"/>
                  </a:lnTo>
                  <a:lnTo>
                    <a:pt x="2498" y="530"/>
                  </a:lnTo>
                  <a:lnTo>
                    <a:pt x="2498" y="644"/>
                  </a:lnTo>
                  <a:lnTo>
                    <a:pt x="2479" y="719"/>
                  </a:lnTo>
                  <a:lnTo>
                    <a:pt x="2479" y="757"/>
                  </a:lnTo>
                  <a:lnTo>
                    <a:pt x="2479" y="757"/>
                  </a:lnTo>
                  <a:lnTo>
                    <a:pt x="2631" y="871"/>
                  </a:lnTo>
                  <a:lnTo>
                    <a:pt x="2725" y="984"/>
                  </a:lnTo>
                  <a:lnTo>
                    <a:pt x="2782" y="1098"/>
                  </a:lnTo>
                  <a:lnTo>
                    <a:pt x="2801" y="1211"/>
                  </a:lnTo>
                  <a:lnTo>
                    <a:pt x="2782" y="1344"/>
                  </a:lnTo>
                  <a:lnTo>
                    <a:pt x="2744" y="1457"/>
                  </a:lnTo>
                  <a:lnTo>
                    <a:pt x="2669" y="1590"/>
                  </a:lnTo>
                  <a:lnTo>
                    <a:pt x="2593" y="1703"/>
                  </a:lnTo>
                  <a:lnTo>
                    <a:pt x="2593" y="1703"/>
                  </a:lnTo>
                  <a:lnTo>
                    <a:pt x="2687" y="1741"/>
                  </a:lnTo>
                  <a:lnTo>
                    <a:pt x="2744" y="1798"/>
                  </a:lnTo>
                  <a:lnTo>
                    <a:pt x="2801" y="1855"/>
                  </a:lnTo>
                  <a:lnTo>
                    <a:pt x="2839" y="1911"/>
                  </a:lnTo>
                  <a:lnTo>
                    <a:pt x="2877" y="1968"/>
                  </a:lnTo>
                  <a:lnTo>
                    <a:pt x="2877" y="2025"/>
                  </a:lnTo>
                  <a:lnTo>
                    <a:pt x="2877" y="2139"/>
                  </a:lnTo>
                  <a:lnTo>
                    <a:pt x="2858" y="2252"/>
                  </a:lnTo>
                  <a:lnTo>
                    <a:pt x="2820" y="2328"/>
                  </a:lnTo>
                  <a:lnTo>
                    <a:pt x="2763" y="2403"/>
                  </a:lnTo>
                  <a:lnTo>
                    <a:pt x="2763" y="2403"/>
                  </a:lnTo>
                  <a:lnTo>
                    <a:pt x="2839" y="2479"/>
                  </a:lnTo>
                  <a:lnTo>
                    <a:pt x="2896" y="2555"/>
                  </a:lnTo>
                  <a:lnTo>
                    <a:pt x="2952" y="2649"/>
                  </a:lnTo>
                  <a:lnTo>
                    <a:pt x="2990" y="2763"/>
                  </a:lnTo>
                  <a:lnTo>
                    <a:pt x="2990" y="2858"/>
                  </a:lnTo>
                  <a:lnTo>
                    <a:pt x="2990" y="2914"/>
                  </a:lnTo>
                  <a:lnTo>
                    <a:pt x="2952" y="2971"/>
                  </a:lnTo>
                  <a:lnTo>
                    <a:pt x="2915" y="3028"/>
                  </a:lnTo>
                  <a:lnTo>
                    <a:pt x="2858" y="3066"/>
                  </a:lnTo>
                  <a:lnTo>
                    <a:pt x="2858" y="3066"/>
                  </a:lnTo>
                  <a:close/>
                </a:path>
              </a:pathLst>
            </a:custGeom>
            <a:solidFill>
              <a:srgbClr val="CA81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1" name="Google Shape;2931;p32"/>
            <p:cNvSpPr/>
            <p:nvPr/>
          </p:nvSpPr>
          <p:spPr>
            <a:xfrm>
              <a:off x="3500051" y="4051756"/>
              <a:ext cx="48210" cy="20146"/>
            </a:xfrm>
            <a:custGeom>
              <a:avLst/>
              <a:gdLst/>
              <a:ahLst/>
              <a:cxnLst/>
              <a:rect l="l" t="t" r="r" b="b"/>
              <a:pathLst>
                <a:path w="1723" h="720" extrusionOk="0">
                  <a:moveTo>
                    <a:pt x="1722" y="57"/>
                  </a:moveTo>
                  <a:lnTo>
                    <a:pt x="1722" y="57"/>
                  </a:lnTo>
                  <a:lnTo>
                    <a:pt x="1552" y="209"/>
                  </a:lnTo>
                  <a:lnTo>
                    <a:pt x="1344" y="341"/>
                  </a:lnTo>
                  <a:lnTo>
                    <a:pt x="1344" y="341"/>
                  </a:lnTo>
                  <a:lnTo>
                    <a:pt x="1155" y="436"/>
                  </a:lnTo>
                  <a:lnTo>
                    <a:pt x="947" y="531"/>
                  </a:lnTo>
                  <a:lnTo>
                    <a:pt x="947" y="531"/>
                  </a:lnTo>
                  <a:lnTo>
                    <a:pt x="606" y="625"/>
                  </a:lnTo>
                  <a:lnTo>
                    <a:pt x="247" y="720"/>
                  </a:lnTo>
                  <a:lnTo>
                    <a:pt x="247" y="720"/>
                  </a:lnTo>
                  <a:lnTo>
                    <a:pt x="247" y="625"/>
                  </a:lnTo>
                  <a:lnTo>
                    <a:pt x="247" y="625"/>
                  </a:lnTo>
                  <a:lnTo>
                    <a:pt x="114" y="644"/>
                  </a:lnTo>
                  <a:lnTo>
                    <a:pt x="1" y="625"/>
                  </a:lnTo>
                  <a:lnTo>
                    <a:pt x="1" y="625"/>
                  </a:lnTo>
                  <a:lnTo>
                    <a:pt x="38" y="606"/>
                  </a:lnTo>
                  <a:lnTo>
                    <a:pt x="38" y="606"/>
                  </a:lnTo>
                  <a:lnTo>
                    <a:pt x="455" y="474"/>
                  </a:lnTo>
                  <a:lnTo>
                    <a:pt x="871" y="303"/>
                  </a:lnTo>
                  <a:lnTo>
                    <a:pt x="871" y="303"/>
                  </a:lnTo>
                  <a:lnTo>
                    <a:pt x="1060" y="209"/>
                  </a:lnTo>
                  <a:lnTo>
                    <a:pt x="1268" y="133"/>
                  </a:lnTo>
                  <a:lnTo>
                    <a:pt x="1268" y="133"/>
                  </a:lnTo>
                  <a:lnTo>
                    <a:pt x="1477" y="57"/>
                  </a:lnTo>
                  <a:lnTo>
                    <a:pt x="1685" y="1"/>
                  </a:lnTo>
                  <a:lnTo>
                    <a:pt x="1685" y="1"/>
                  </a:lnTo>
                  <a:lnTo>
                    <a:pt x="1704" y="1"/>
                  </a:lnTo>
                  <a:lnTo>
                    <a:pt x="1722" y="20"/>
                  </a:lnTo>
                  <a:lnTo>
                    <a:pt x="1722" y="39"/>
                  </a:lnTo>
                  <a:lnTo>
                    <a:pt x="1722" y="57"/>
                  </a:lnTo>
                  <a:lnTo>
                    <a:pt x="1722" y="57"/>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2" name="Google Shape;2932;p32"/>
            <p:cNvSpPr/>
            <p:nvPr/>
          </p:nvSpPr>
          <p:spPr>
            <a:xfrm>
              <a:off x="3520169" y="4070307"/>
              <a:ext cx="39200" cy="17488"/>
            </a:xfrm>
            <a:custGeom>
              <a:avLst/>
              <a:gdLst/>
              <a:ahLst/>
              <a:cxnLst/>
              <a:rect l="l" t="t" r="r" b="b"/>
              <a:pathLst>
                <a:path w="1401" h="625" extrusionOk="0">
                  <a:moveTo>
                    <a:pt x="1363" y="170"/>
                  </a:moveTo>
                  <a:lnTo>
                    <a:pt x="1363" y="170"/>
                  </a:lnTo>
                  <a:lnTo>
                    <a:pt x="1231" y="265"/>
                  </a:lnTo>
                  <a:lnTo>
                    <a:pt x="1079" y="341"/>
                  </a:lnTo>
                  <a:lnTo>
                    <a:pt x="758" y="454"/>
                  </a:lnTo>
                  <a:lnTo>
                    <a:pt x="758" y="454"/>
                  </a:lnTo>
                  <a:lnTo>
                    <a:pt x="493" y="549"/>
                  </a:lnTo>
                  <a:lnTo>
                    <a:pt x="209" y="624"/>
                  </a:lnTo>
                  <a:lnTo>
                    <a:pt x="209" y="624"/>
                  </a:lnTo>
                  <a:lnTo>
                    <a:pt x="228" y="530"/>
                  </a:lnTo>
                  <a:lnTo>
                    <a:pt x="228" y="530"/>
                  </a:lnTo>
                  <a:lnTo>
                    <a:pt x="171" y="530"/>
                  </a:lnTo>
                  <a:lnTo>
                    <a:pt x="1" y="511"/>
                  </a:lnTo>
                  <a:lnTo>
                    <a:pt x="1" y="511"/>
                  </a:lnTo>
                  <a:lnTo>
                    <a:pt x="1" y="511"/>
                  </a:lnTo>
                  <a:lnTo>
                    <a:pt x="341" y="397"/>
                  </a:lnTo>
                  <a:lnTo>
                    <a:pt x="644" y="265"/>
                  </a:lnTo>
                  <a:lnTo>
                    <a:pt x="644" y="265"/>
                  </a:lnTo>
                  <a:lnTo>
                    <a:pt x="966" y="114"/>
                  </a:lnTo>
                  <a:lnTo>
                    <a:pt x="1117" y="57"/>
                  </a:lnTo>
                  <a:lnTo>
                    <a:pt x="1287" y="0"/>
                  </a:lnTo>
                  <a:lnTo>
                    <a:pt x="1287" y="0"/>
                  </a:lnTo>
                  <a:lnTo>
                    <a:pt x="1325" y="0"/>
                  </a:lnTo>
                  <a:lnTo>
                    <a:pt x="1344" y="19"/>
                  </a:lnTo>
                  <a:lnTo>
                    <a:pt x="1401" y="57"/>
                  </a:lnTo>
                  <a:lnTo>
                    <a:pt x="1401" y="114"/>
                  </a:lnTo>
                  <a:lnTo>
                    <a:pt x="1382" y="151"/>
                  </a:lnTo>
                  <a:lnTo>
                    <a:pt x="1363" y="170"/>
                  </a:lnTo>
                  <a:lnTo>
                    <a:pt x="1363" y="17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3" name="Google Shape;2933;p32"/>
            <p:cNvSpPr/>
            <p:nvPr/>
          </p:nvSpPr>
          <p:spPr>
            <a:xfrm>
              <a:off x="3529179" y="4089361"/>
              <a:ext cx="39200" cy="15893"/>
            </a:xfrm>
            <a:custGeom>
              <a:avLst/>
              <a:gdLst/>
              <a:ahLst/>
              <a:cxnLst/>
              <a:rect l="l" t="t" r="r" b="b"/>
              <a:pathLst>
                <a:path w="1401" h="568" extrusionOk="0">
                  <a:moveTo>
                    <a:pt x="1363" y="114"/>
                  </a:moveTo>
                  <a:lnTo>
                    <a:pt x="1363" y="114"/>
                  </a:lnTo>
                  <a:lnTo>
                    <a:pt x="1249" y="208"/>
                  </a:lnTo>
                  <a:lnTo>
                    <a:pt x="1098" y="303"/>
                  </a:lnTo>
                  <a:lnTo>
                    <a:pt x="946" y="379"/>
                  </a:lnTo>
                  <a:lnTo>
                    <a:pt x="795" y="454"/>
                  </a:lnTo>
                  <a:lnTo>
                    <a:pt x="644" y="492"/>
                  </a:lnTo>
                  <a:lnTo>
                    <a:pt x="473" y="530"/>
                  </a:lnTo>
                  <a:lnTo>
                    <a:pt x="133" y="568"/>
                  </a:lnTo>
                  <a:lnTo>
                    <a:pt x="133" y="568"/>
                  </a:lnTo>
                  <a:lnTo>
                    <a:pt x="190" y="473"/>
                  </a:lnTo>
                  <a:lnTo>
                    <a:pt x="190" y="473"/>
                  </a:lnTo>
                  <a:lnTo>
                    <a:pt x="133" y="473"/>
                  </a:lnTo>
                  <a:lnTo>
                    <a:pt x="76" y="454"/>
                  </a:lnTo>
                  <a:lnTo>
                    <a:pt x="0" y="417"/>
                  </a:lnTo>
                  <a:lnTo>
                    <a:pt x="0" y="417"/>
                  </a:lnTo>
                  <a:lnTo>
                    <a:pt x="171" y="398"/>
                  </a:lnTo>
                  <a:lnTo>
                    <a:pt x="341" y="360"/>
                  </a:lnTo>
                  <a:lnTo>
                    <a:pt x="681" y="265"/>
                  </a:lnTo>
                  <a:lnTo>
                    <a:pt x="1003" y="133"/>
                  </a:lnTo>
                  <a:lnTo>
                    <a:pt x="1325" y="0"/>
                  </a:lnTo>
                  <a:lnTo>
                    <a:pt x="1325" y="0"/>
                  </a:lnTo>
                  <a:lnTo>
                    <a:pt x="1363" y="0"/>
                  </a:lnTo>
                  <a:lnTo>
                    <a:pt x="1382" y="19"/>
                  </a:lnTo>
                  <a:lnTo>
                    <a:pt x="1401" y="76"/>
                  </a:lnTo>
                  <a:lnTo>
                    <a:pt x="1363" y="114"/>
                  </a:lnTo>
                  <a:lnTo>
                    <a:pt x="1363" y="114"/>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4" name="Google Shape;2934;p32"/>
            <p:cNvSpPr/>
            <p:nvPr/>
          </p:nvSpPr>
          <p:spPr>
            <a:xfrm>
              <a:off x="3330631" y="3751021"/>
              <a:ext cx="97958" cy="95328"/>
            </a:xfrm>
            <a:custGeom>
              <a:avLst/>
              <a:gdLst/>
              <a:ahLst/>
              <a:cxnLst/>
              <a:rect l="l" t="t" r="r" b="b"/>
              <a:pathLst>
                <a:path w="3501" h="3407" extrusionOk="0">
                  <a:moveTo>
                    <a:pt x="1741" y="3407"/>
                  </a:moveTo>
                  <a:lnTo>
                    <a:pt x="1741" y="3407"/>
                  </a:lnTo>
                  <a:lnTo>
                    <a:pt x="1741" y="3407"/>
                  </a:lnTo>
                  <a:lnTo>
                    <a:pt x="1571" y="3388"/>
                  </a:lnTo>
                  <a:lnTo>
                    <a:pt x="1401" y="3369"/>
                  </a:lnTo>
                  <a:lnTo>
                    <a:pt x="1230" y="3331"/>
                  </a:lnTo>
                  <a:lnTo>
                    <a:pt x="1060" y="3255"/>
                  </a:lnTo>
                  <a:lnTo>
                    <a:pt x="909" y="3199"/>
                  </a:lnTo>
                  <a:lnTo>
                    <a:pt x="776" y="3104"/>
                  </a:lnTo>
                  <a:lnTo>
                    <a:pt x="644" y="3009"/>
                  </a:lnTo>
                  <a:lnTo>
                    <a:pt x="511" y="2896"/>
                  </a:lnTo>
                  <a:lnTo>
                    <a:pt x="398" y="2763"/>
                  </a:lnTo>
                  <a:lnTo>
                    <a:pt x="303" y="2631"/>
                  </a:lnTo>
                  <a:lnTo>
                    <a:pt x="208" y="2479"/>
                  </a:lnTo>
                  <a:lnTo>
                    <a:pt x="133" y="2328"/>
                  </a:lnTo>
                  <a:lnTo>
                    <a:pt x="76" y="2177"/>
                  </a:lnTo>
                  <a:lnTo>
                    <a:pt x="38" y="2006"/>
                  </a:lnTo>
                  <a:lnTo>
                    <a:pt x="0" y="1836"/>
                  </a:lnTo>
                  <a:lnTo>
                    <a:pt x="0" y="1647"/>
                  </a:lnTo>
                  <a:lnTo>
                    <a:pt x="0" y="1"/>
                  </a:lnTo>
                  <a:lnTo>
                    <a:pt x="3501" y="1"/>
                  </a:lnTo>
                  <a:lnTo>
                    <a:pt x="3501" y="1647"/>
                  </a:lnTo>
                  <a:lnTo>
                    <a:pt x="3501" y="1647"/>
                  </a:lnTo>
                  <a:lnTo>
                    <a:pt x="3501" y="1836"/>
                  </a:lnTo>
                  <a:lnTo>
                    <a:pt x="3463" y="2006"/>
                  </a:lnTo>
                  <a:lnTo>
                    <a:pt x="3425" y="2177"/>
                  </a:lnTo>
                  <a:lnTo>
                    <a:pt x="3369" y="2328"/>
                  </a:lnTo>
                  <a:lnTo>
                    <a:pt x="3293" y="2479"/>
                  </a:lnTo>
                  <a:lnTo>
                    <a:pt x="3198" y="2631"/>
                  </a:lnTo>
                  <a:lnTo>
                    <a:pt x="3104" y="2763"/>
                  </a:lnTo>
                  <a:lnTo>
                    <a:pt x="2990" y="2896"/>
                  </a:lnTo>
                  <a:lnTo>
                    <a:pt x="2858" y="3009"/>
                  </a:lnTo>
                  <a:lnTo>
                    <a:pt x="2725" y="3104"/>
                  </a:lnTo>
                  <a:lnTo>
                    <a:pt x="2593" y="3199"/>
                  </a:lnTo>
                  <a:lnTo>
                    <a:pt x="2441" y="3255"/>
                  </a:lnTo>
                  <a:lnTo>
                    <a:pt x="2271" y="3331"/>
                  </a:lnTo>
                  <a:lnTo>
                    <a:pt x="2101" y="3369"/>
                  </a:lnTo>
                  <a:lnTo>
                    <a:pt x="1930" y="3388"/>
                  </a:lnTo>
                  <a:lnTo>
                    <a:pt x="1741" y="3407"/>
                  </a:lnTo>
                  <a:lnTo>
                    <a:pt x="1741" y="3407"/>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5" name="Google Shape;2935;p32"/>
            <p:cNvSpPr/>
            <p:nvPr/>
          </p:nvSpPr>
          <p:spPr>
            <a:xfrm>
              <a:off x="3117253" y="3581068"/>
              <a:ext cx="101148" cy="124455"/>
            </a:xfrm>
            <a:custGeom>
              <a:avLst/>
              <a:gdLst/>
              <a:ahLst/>
              <a:cxnLst/>
              <a:rect l="l" t="t" r="r" b="b"/>
              <a:pathLst>
                <a:path w="3615" h="4448" extrusionOk="0">
                  <a:moveTo>
                    <a:pt x="984" y="76"/>
                  </a:moveTo>
                  <a:lnTo>
                    <a:pt x="984" y="76"/>
                  </a:lnTo>
                  <a:lnTo>
                    <a:pt x="833" y="133"/>
                  </a:lnTo>
                  <a:lnTo>
                    <a:pt x="682" y="209"/>
                  </a:lnTo>
                  <a:lnTo>
                    <a:pt x="549" y="303"/>
                  </a:lnTo>
                  <a:lnTo>
                    <a:pt x="436" y="417"/>
                  </a:lnTo>
                  <a:lnTo>
                    <a:pt x="322" y="549"/>
                  </a:lnTo>
                  <a:lnTo>
                    <a:pt x="227" y="682"/>
                  </a:lnTo>
                  <a:lnTo>
                    <a:pt x="152" y="833"/>
                  </a:lnTo>
                  <a:lnTo>
                    <a:pt x="95" y="1003"/>
                  </a:lnTo>
                  <a:lnTo>
                    <a:pt x="38" y="1155"/>
                  </a:lnTo>
                  <a:lnTo>
                    <a:pt x="19" y="1344"/>
                  </a:lnTo>
                  <a:lnTo>
                    <a:pt x="0" y="1514"/>
                  </a:lnTo>
                  <a:lnTo>
                    <a:pt x="0" y="1703"/>
                  </a:lnTo>
                  <a:lnTo>
                    <a:pt x="0" y="1893"/>
                  </a:lnTo>
                  <a:lnTo>
                    <a:pt x="38" y="2101"/>
                  </a:lnTo>
                  <a:lnTo>
                    <a:pt x="95" y="2290"/>
                  </a:lnTo>
                  <a:lnTo>
                    <a:pt x="152" y="2479"/>
                  </a:lnTo>
                  <a:lnTo>
                    <a:pt x="227" y="2669"/>
                  </a:lnTo>
                  <a:lnTo>
                    <a:pt x="322" y="2858"/>
                  </a:lnTo>
                  <a:lnTo>
                    <a:pt x="436" y="3047"/>
                  </a:lnTo>
                  <a:lnTo>
                    <a:pt x="568" y="3217"/>
                  </a:lnTo>
                  <a:lnTo>
                    <a:pt x="719" y="3407"/>
                  </a:lnTo>
                  <a:lnTo>
                    <a:pt x="890" y="3558"/>
                  </a:lnTo>
                  <a:lnTo>
                    <a:pt x="1079" y="3709"/>
                  </a:lnTo>
                  <a:lnTo>
                    <a:pt x="1287" y="3861"/>
                  </a:lnTo>
                  <a:lnTo>
                    <a:pt x="1495" y="3993"/>
                  </a:lnTo>
                  <a:lnTo>
                    <a:pt x="1741" y="4107"/>
                  </a:lnTo>
                  <a:lnTo>
                    <a:pt x="2006" y="4220"/>
                  </a:lnTo>
                  <a:lnTo>
                    <a:pt x="2290" y="4296"/>
                  </a:lnTo>
                  <a:lnTo>
                    <a:pt x="2574" y="4372"/>
                  </a:lnTo>
                  <a:lnTo>
                    <a:pt x="2896" y="4409"/>
                  </a:lnTo>
                  <a:lnTo>
                    <a:pt x="3236" y="4447"/>
                  </a:lnTo>
                  <a:lnTo>
                    <a:pt x="3596" y="4447"/>
                  </a:lnTo>
                  <a:lnTo>
                    <a:pt x="3596" y="4447"/>
                  </a:lnTo>
                  <a:lnTo>
                    <a:pt x="3615" y="3936"/>
                  </a:lnTo>
                  <a:lnTo>
                    <a:pt x="3596" y="3425"/>
                  </a:lnTo>
                  <a:lnTo>
                    <a:pt x="3558" y="2952"/>
                  </a:lnTo>
                  <a:lnTo>
                    <a:pt x="3482" y="2498"/>
                  </a:lnTo>
                  <a:lnTo>
                    <a:pt x="3388" y="2082"/>
                  </a:lnTo>
                  <a:lnTo>
                    <a:pt x="3274" y="1685"/>
                  </a:lnTo>
                  <a:lnTo>
                    <a:pt x="3123" y="1325"/>
                  </a:lnTo>
                  <a:lnTo>
                    <a:pt x="2952" y="1003"/>
                  </a:lnTo>
                  <a:lnTo>
                    <a:pt x="2782" y="738"/>
                  </a:lnTo>
                  <a:lnTo>
                    <a:pt x="2574" y="492"/>
                  </a:lnTo>
                  <a:lnTo>
                    <a:pt x="2460" y="379"/>
                  </a:lnTo>
                  <a:lnTo>
                    <a:pt x="2347" y="303"/>
                  </a:lnTo>
                  <a:lnTo>
                    <a:pt x="2214" y="209"/>
                  </a:lnTo>
                  <a:lnTo>
                    <a:pt x="2101" y="152"/>
                  </a:lnTo>
                  <a:lnTo>
                    <a:pt x="1968" y="95"/>
                  </a:lnTo>
                  <a:lnTo>
                    <a:pt x="1836" y="57"/>
                  </a:lnTo>
                  <a:lnTo>
                    <a:pt x="1703" y="19"/>
                  </a:lnTo>
                  <a:lnTo>
                    <a:pt x="1571" y="0"/>
                  </a:lnTo>
                  <a:lnTo>
                    <a:pt x="1420" y="0"/>
                  </a:lnTo>
                  <a:lnTo>
                    <a:pt x="1287" y="0"/>
                  </a:lnTo>
                  <a:lnTo>
                    <a:pt x="1136" y="38"/>
                  </a:lnTo>
                  <a:lnTo>
                    <a:pt x="984" y="76"/>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6" name="Google Shape;2936;p32"/>
            <p:cNvSpPr/>
            <p:nvPr/>
          </p:nvSpPr>
          <p:spPr>
            <a:xfrm>
              <a:off x="3117253" y="3581068"/>
              <a:ext cx="101148" cy="124455"/>
            </a:xfrm>
            <a:custGeom>
              <a:avLst/>
              <a:gdLst/>
              <a:ahLst/>
              <a:cxnLst/>
              <a:rect l="l" t="t" r="r" b="b"/>
              <a:pathLst>
                <a:path w="3615" h="4448" fill="none" extrusionOk="0">
                  <a:moveTo>
                    <a:pt x="984" y="76"/>
                  </a:moveTo>
                  <a:lnTo>
                    <a:pt x="984" y="76"/>
                  </a:lnTo>
                  <a:lnTo>
                    <a:pt x="833" y="133"/>
                  </a:lnTo>
                  <a:lnTo>
                    <a:pt x="682" y="209"/>
                  </a:lnTo>
                  <a:lnTo>
                    <a:pt x="549" y="303"/>
                  </a:lnTo>
                  <a:lnTo>
                    <a:pt x="436" y="417"/>
                  </a:lnTo>
                  <a:lnTo>
                    <a:pt x="322" y="549"/>
                  </a:lnTo>
                  <a:lnTo>
                    <a:pt x="227" y="682"/>
                  </a:lnTo>
                  <a:lnTo>
                    <a:pt x="152" y="833"/>
                  </a:lnTo>
                  <a:lnTo>
                    <a:pt x="95" y="1003"/>
                  </a:lnTo>
                  <a:lnTo>
                    <a:pt x="38" y="1155"/>
                  </a:lnTo>
                  <a:lnTo>
                    <a:pt x="19" y="1344"/>
                  </a:lnTo>
                  <a:lnTo>
                    <a:pt x="0" y="1514"/>
                  </a:lnTo>
                  <a:lnTo>
                    <a:pt x="0" y="1703"/>
                  </a:lnTo>
                  <a:lnTo>
                    <a:pt x="0" y="1893"/>
                  </a:lnTo>
                  <a:lnTo>
                    <a:pt x="38" y="2101"/>
                  </a:lnTo>
                  <a:lnTo>
                    <a:pt x="95" y="2290"/>
                  </a:lnTo>
                  <a:lnTo>
                    <a:pt x="152" y="2479"/>
                  </a:lnTo>
                  <a:lnTo>
                    <a:pt x="227" y="2669"/>
                  </a:lnTo>
                  <a:lnTo>
                    <a:pt x="322" y="2858"/>
                  </a:lnTo>
                  <a:lnTo>
                    <a:pt x="436" y="3047"/>
                  </a:lnTo>
                  <a:lnTo>
                    <a:pt x="568" y="3217"/>
                  </a:lnTo>
                  <a:lnTo>
                    <a:pt x="719" y="3407"/>
                  </a:lnTo>
                  <a:lnTo>
                    <a:pt x="890" y="3558"/>
                  </a:lnTo>
                  <a:lnTo>
                    <a:pt x="1079" y="3709"/>
                  </a:lnTo>
                  <a:lnTo>
                    <a:pt x="1287" y="3861"/>
                  </a:lnTo>
                  <a:lnTo>
                    <a:pt x="1495" y="3993"/>
                  </a:lnTo>
                  <a:lnTo>
                    <a:pt x="1741" y="4107"/>
                  </a:lnTo>
                  <a:lnTo>
                    <a:pt x="2006" y="4220"/>
                  </a:lnTo>
                  <a:lnTo>
                    <a:pt x="2290" y="4296"/>
                  </a:lnTo>
                  <a:lnTo>
                    <a:pt x="2574" y="4372"/>
                  </a:lnTo>
                  <a:lnTo>
                    <a:pt x="2896" y="4409"/>
                  </a:lnTo>
                  <a:lnTo>
                    <a:pt x="3236" y="4447"/>
                  </a:lnTo>
                  <a:lnTo>
                    <a:pt x="3596" y="4447"/>
                  </a:lnTo>
                  <a:lnTo>
                    <a:pt x="3596" y="4447"/>
                  </a:lnTo>
                  <a:lnTo>
                    <a:pt x="3615" y="3936"/>
                  </a:lnTo>
                  <a:lnTo>
                    <a:pt x="3596" y="3425"/>
                  </a:lnTo>
                  <a:lnTo>
                    <a:pt x="3558" y="2952"/>
                  </a:lnTo>
                  <a:lnTo>
                    <a:pt x="3482" y="2498"/>
                  </a:lnTo>
                  <a:lnTo>
                    <a:pt x="3388" y="2082"/>
                  </a:lnTo>
                  <a:lnTo>
                    <a:pt x="3274" y="1685"/>
                  </a:lnTo>
                  <a:lnTo>
                    <a:pt x="3123" y="1325"/>
                  </a:lnTo>
                  <a:lnTo>
                    <a:pt x="2952" y="1003"/>
                  </a:lnTo>
                  <a:lnTo>
                    <a:pt x="2782" y="738"/>
                  </a:lnTo>
                  <a:lnTo>
                    <a:pt x="2574" y="492"/>
                  </a:lnTo>
                  <a:lnTo>
                    <a:pt x="2460" y="379"/>
                  </a:lnTo>
                  <a:lnTo>
                    <a:pt x="2347" y="303"/>
                  </a:lnTo>
                  <a:lnTo>
                    <a:pt x="2214" y="209"/>
                  </a:lnTo>
                  <a:lnTo>
                    <a:pt x="2101" y="152"/>
                  </a:lnTo>
                  <a:lnTo>
                    <a:pt x="1968" y="95"/>
                  </a:lnTo>
                  <a:lnTo>
                    <a:pt x="1836" y="57"/>
                  </a:lnTo>
                  <a:lnTo>
                    <a:pt x="1703" y="19"/>
                  </a:lnTo>
                  <a:lnTo>
                    <a:pt x="1571" y="0"/>
                  </a:lnTo>
                  <a:lnTo>
                    <a:pt x="1420" y="0"/>
                  </a:lnTo>
                  <a:lnTo>
                    <a:pt x="1287" y="0"/>
                  </a:lnTo>
                  <a:lnTo>
                    <a:pt x="1136" y="38"/>
                  </a:lnTo>
                  <a:lnTo>
                    <a:pt x="984" y="7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7" name="Google Shape;2937;p32"/>
            <p:cNvSpPr/>
            <p:nvPr/>
          </p:nvSpPr>
          <p:spPr>
            <a:xfrm>
              <a:off x="3137903" y="3597492"/>
              <a:ext cx="72021" cy="86318"/>
            </a:xfrm>
            <a:custGeom>
              <a:avLst/>
              <a:gdLst/>
              <a:ahLst/>
              <a:cxnLst/>
              <a:rect l="l" t="t" r="r" b="b"/>
              <a:pathLst>
                <a:path w="2574" h="3085" extrusionOk="0">
                  <a:moveTo>
                    <a:pt x="0" y="1022"/>
                  </a:moveTo>
                  <a:lnTo>
                    <a:pt x="0" y="1022"/>
                  </a:lnTo>
                  <a:lnTo>
                    <a:pt x="38" y="1211"/>
                  </a:lnTo>
                  <a:lnTo>
                    <a:pt x="95" y="1419"/>
                  </a:lnTo>
                  <a:lnTo>
                    <a:pt x="190" y="1590"/>
                  </a:lnTo>
                  <a:lnTo>
                    <a:pt x="284" y="1779"/>
                  </a:lnTo>
                  <a:lnTo>
                    <a:pt x="284" y="1779"/>
                  </a:lnTo>
                  <a:lnTo>
                    <a:pt x="322" y="1798"/>
                  </a:lnTo>
                  <a:lnTo>
                    <a:pt x="360" y="1817"/>
                  </a:lnTo>
                  <a:lnTo>
                    <a:pt x="398" y="1817"/>
                  </a:lnTo>
                  <a:lnTo>
                    <a:pt x="436" y="1798"/>
                  </a:lnTo>
                  <a:lnTo>
                    <a:pt x="455" y="1779"/>
                  </a:lnTo>
                  <a:lnTo>
                    <a:pt x="473" y="1760"/>
                  </a:lnTo>
                  <a:lnTo>
                    <a:pt x="492" y="1722"/>
                  </a:lnTo>
                  <a:lnTo>
                    <a:pt x="473" y="1684"/>
                  </a:lnTo>
                  <a:lnTo>
                    <a:pt x="473" y="1684"/>
                  </a:lnTo>
                  <a:lnTo>
                    <a:pt x="398" y="1457"/>
                  </a:lnTo>
                  <a:lnTo>
                    <a:pt x="341" y="1249"/>
                  </a:lnTo>
                  <a:lnTo>
                    <a:pt x="322" y="1135"/>
                  </a:lnTo>
                  <a:lnTo>
                    <a:pt x="322" y="1022"/>
                  </a:lnTo>
                  <a:lnTo>
                    <a:pt x="341" y="908"/>
                  </a:lnTo>
                  <a:lnTo>
                    <a:pt x="379" y="795"/>
                  </a:lnTo>
                  <a:lnTo>
                    <a:pt x="379" y="795"/>
                  </a:lnTo>
                  <a:lnTo>
                    <a:pt x="417" y="719"/>
                  </a:lnTo>
                  <a:lnTo>
                    <a:pt x="455" y="643"/>
                  </a:lnTo>
                  <a:lnTo>
                    <a:pt x="511" y="587"/>
                  </a:lnTo>
                  <a:lnTo>
                    <a:pt x="587" y="549"/>
                  </a:lnTo>
                  <a:lnTo>
                    <a:pt x="644" y="511"/>
                  </a:lnTo>
                  <a:lnTo>
                    <a:pt x="719" y="492"/>
                  </a:lnTo>
                  <a:lnTo>
                    <a:pt x="814" y="492"/>
                  </a:lnTo>
                  <a:lnTo>
                    <a:pt x="890" y="492"/>
                  </a:lnTo>
                  <a:lnTo>
                    <a:pt x="890" y="492"/>
                  </a:lnTo>
                  <a:lnTo>
                    <a:pt x="1060" y="530"/>
                  </a:lnTo>
                  <a:lnTo>
                    <a:pt x="1211" y="587"/>
                  </a:lnTo>
                  <a:lnTo>
                    <a:pt x="1363" y="681"/>
                  </a:lnTo>
                  <a:lnTo>
                    <a:pt x="1495" y="776"/>
                  </a:lnTo>
                  <a:lnTo>
                    <a:pt x="1628" y="889"/>
                  </a:lnTo>
                  <a:lnTo>
                    <a:pt x="1741" y="1022"/>
                  </a:lnTo>
                  <a:lnTo>
                    <a:pt x="1855" y="1154"/>
                  </a:lnTo>
                  <a:lnTo>
                    <a:pt x="1949" y="1287"/>
                  </a:lnTo>
                  <a:lnTo>
                    <a:pt x="1949" y="1287"/>
                  </a:lnTo>
                  <a:lnTo>
                    <a:pt x="1987" y="1381"/>
                  </a:lnTo>
                  <a:lnTo>
                    <a:pt x="1987" y="1381"/>
                  </a:lnTo>
                  <a:lnTo>
                    <a:pt x="1949" y="1362"/>
                  </a:lnTo>
                  <a:lnTo>
                    <a:pt x="1949" y="1362"/>
                  </a:lnTo>
                  <a:lnTo>
                    <a:pt x="1779" y="1268"/>
                  </a:lnTo>
                  <a:lnTo>
                    <a:pt x="1703" y="1249"/>
                  </a:lnTo>
                  <a:lnTo>
                    <a:pt x="1609" y="1230"/>
                  </a:lnTo>
                  <a:lnTo>
                    <a:pt x="1514" y="1230"/>
                  </a:lnTo>
                  <a:lnTo>
                    <a:pt x="1439" y="1249"/>
                  </a:lnTo>
                  <a:lnTo>
                    <a:pt x="1344" y="1268"/>
                  </a:lnTo>
                  <a:lnTo>
                    <a:pt x="1268" y="1325"/>
                  </a:lnTo>
                  <a:lnTo>
                    <a:pt x="1268" y="1325"/>
                  </a:lnTo>
                  <a:lnTo>
                    <a:pt x="1193" y="1381"/>
                  </a:lnTo>
                  <a:lnTo>
                    <a:pt x="1117" y="1438"/>
                  </a:lnTo>
                  <a:lnTo>
                    <a:pt x="1060" y="1495"/>
                  </a:lnTo>
                  <a:lnTo>
                    <a:pt x="1022" y="1571"/>
                  </a:lnTo>
                  <a:lnTo>
                    <a:pt x="965" y="1741"/>
                  </a:lnTo>
                  <a:lnTo>
                    <a:pt x="947" y="1892"/>
                  </a:lnTo>
                  <a:lnTo>
                    <a:pt x="965" y="2063"/>
                  </a:lnTo>
                  <a:lnTo>
                    <a:pt x="1003" y="2233"/>
                  </a:lnTo>
                  <a:lnTo>
                    <a:pt x="1079" y="2403"/>
                  </a:lnTo>
                  <a:lnTo>
                    <a:pt x="1174" y="2536"/>
                  </a:lnTo>
                  <a:lnTo>
                    <a:pt x="1174" y="2536"/>
                  </a:lnTo>
                  <a:lnTo>
                    <a:pt x="1306" y="2687"/>
                  </a:lnTo>
                  <a:lnTo>
                    <a:pt x="1439" y="2801"/>
                  </a:lnTo>
                  <a:lnTo>
                    <a:pt x="1609" y="2914"/>
                  </a:lnTo>
                  <a:lnTo>
                    <a:pt x="1779" y="2990"/>
                  </a:lnTo>
                  <a:lnTo>
                    <a:pt x="1949" y="3047"/>
                  </a:lnTo>
                  <a:lnTo>
                    <a:pt x="2139" y="3084"/>
                  </a:lnTo>
                  <a:lnTo>
                    <a:pt x="2328" y="3066"/>
                  </a:lnTo>
                  <a:lnTo>
                    <a:pt x="2423" y="3028"/>
                  </a:lnTo>
                  <a:lnTo>
                    <a:pt x="2498" y="2990"/>
                  </a:lnTo>
                  <a:lnTo>
                    <a:pt x="2498" y="2990"/>
                  </a:lnTo>
                  <a:lnTo>
                    <a:pt x="2555" y="2971"/>
                  </a:lnTo>
                  <a:lnTo>
                    <a:pt x="2574" y="2914"/>
                  </a:lnTo>
                  <a:lnTo>
                    <a:pt x="2574" y="2876"/>
                  </a:lnTo>
                  <a:lnTo>
                    <a:pt x="2574" y="2820"/>
                  </a:lnTo>
                  <a:lnTo>
                    <a:pt x="2555" y="2782"/>
                  </a:lnTo>
                  <a:lnTo>
                    <a:pt x="2517" y="2744"/>
                  </a:lnTo>
                  <a:lnTo>
                    <a:pt x="2479" y="2725"/>
                  </a:lnTo>
                  <a:lnTo>
                    <a:pt x="2423" y="2706"/>
                  </a:lnTo>
                  <a:lnTo>
                    <a:pt x="2423" y="2706"/>
                  </a:lnTo>
                  <a:lnTo>
                    <a:pt x="2195" y="2706"/>
                  </a:lnTo>
                  <a:lnTo>
                    <a:pt x="1968" y="2649"/>
                  </a:lnTo>
                  <a:lnTo>
                    <a:pt x="1874" y="2630"/>
                  </a:lnTo>
                  <a:lnTo>
                    <a:pt x="1779" y="2574"/>
                  </a:lnTo>
                  <a:lnTo>
                    <a:pt x="1666" y="2517"/>
                  </a:lnTo>
                  <a:lnTo>
                    <a:pt x="1571" y="2441"/>
                  </a:lnTo>
                  <a:lnTo>
                    <a:pt x="1571" y="2441"/>
                  </a:lnTo>
                  <a:lnTo>
                    <a:pt x="1457" y="2309"/>
                  </a:lnTo>
                  <a:lnTo>
                    <a:pt x="1344" y="2157"/>
                  </a:lnTo>
                  <a:lnTo>
                    <a:pt x="1306" y="2063"/>
                  </a:lnTo>
                  <a:lnTo>
                    <a:pt x="1287" y="1987"/>
                  </a:lnTo>
                  <a:lnTo>
                    <a:pt x="1287" y="1892"/>
                  </a:lnTo>
                  <a:lnTo>
                    <a:pt x="1325" y="1798"/>
                  </a:lnTo>
                  <a:lnTo>
                    <a:pt x="1325" y="1798"/>
                  </a:lnTo>
                  <a:lnTo>
                    <a:pt x="1363" y="1741"/>
                  </a:lnTo>
                  <a:lnTo>
                    <a:pt x="1420" y="1684"/>
                  </a:lnTo>
                  <a:lnTo>
                    <a:pt x="1476" y="1646"/>
                  </a:lnTo>
                  <a:lnTo>
                    <a:pt x="1552" y="1627"/>
                  </a:lnTo>
                  <a:lnTo>
                    <a:pt x="1552" y="1627"/>
                  </a:lnTo>
                  <a:lnTo>
                    <a:pt x="1609" y="1646"/>
                  </a:lnTo>
                  <a:lnTo>
                    <a:pt x="1666" y="1684"/>
                  </a:lnTo>
                  <a:lnTo>
                    <a:pt x="1779" y="1779"/>
                  </a:lnTo>
                  <a:lnTo>
                    <a:pt x="1779" y="1779"/>
                  </a:lnTo>
                  <a:lnTo>
                    <a:pt x="1874" y="1836"/>
                  </a:lnTo>
                  <a:lnTo>
                    <a:pt x="1968" y="1873"/>
                  </a:lnTo>
                  <a:lnTo>
                    <a:pt x="2082" y="1911"/>
                  </a:lnTo>
                  <a:lnTo>
                    <a:pt x="2177" y="1911"/>
                  </a:lnTo>
                  <a:lnTo>
                    <a:pt x="2271" y="1892"/>
                  </a:lnTo>
                  <a:lnTo>
                    <a:pt x="2366" y="1854"/>
                  </a:lnTo>
                  <a:lnTo>
                    <a:pt x="2460" y="1779"/>
                  </a:lnTo>
                  <a:lnTo>
                    <a:pt x="2517" y="1684"/>
                  </a:lnTo>
                  <a:lnTo>
                    <a:pt x="2517" y="1684"/>
                  </a:lnTo>
                  <a:lnTo>
                    <a:pt x="2536" y="1590"/>
                  </a:lnTo>
                  <a:lnTo>
                    <a:pt x="2555" y="1495"/>
                  </a:lnTo>
                  <a:lnTo>
                    <a:pt x="2536" y="1400"/>
                  </a:lnTo>
                  <a:lnTo>
                    <a:pt x="2498" y="1306"/>
                  </a:lnTo>
                  <a:lnTo>
                    <a:pt x="2423" y="1116"/>
                  </a:lnTo>
                  <a:lnTo>
                    <a:pt x="2328" y="946"/>
                  </a:lnTo>
                  <a:lnTo>
                    <a:pt x="2328" y="946"/>
                  </a:lnTo>
                  <a:lnTo>
                    <a:pt x="2214" y="795"/>
                  </a:lnTo>
                  <a:lnTo>
                    <a:pt x="2082" y="643"/>
                  </a:lnTo>
                  <a:lnTo>
                    <a:pt x="1931" y="492"/>
                  </a:lnTo>
                  <a:lnTo>
                    <a:pt x="1779" y="378"/>
                  </a:lnTo>
                  <a:lnTo>
                    <a:pt x="1779" y="378"/>
                  </a:lnTo>
                  <a:lnTo>
                    <a:pt x="1609" y="265"/>
                  </a:lnTo>
                  <a:lnTo>
                    <a:pt x="1439" y="151"/>
                  </a:lnTo>
                  <a:lnTo>
                    <a:pt x="1230" y="76"/>
                  </a:lnTo>
                  <a:lnTo>
                    <a:pt x="1041" y="19"/>
                  </a:lnTo>
                  <a:lnTo>
                    <a:pt x="833" y="0"/>
                  </a:lnTo>
                  <a:lnTo>
                    <a:pt x="738" y="19"/>
                  </a:lnTo>
                  <a:lnTo>
                    <a:pt x="625" y="38"/>
                  </a:lnTo>
                  <a:lnTo>
                    <a:pt x="530" y="76"/>
                  </a:lnTo>
                  <a:lnTo>
                    <a:pt x="436" y="114"/>
                  </a:lnTo>
                  <a:lnTo>
                    <a:pt x="360" y="170"/>
                  </a:lnTo>
                  <a:lnTo>
                    <a:pt x="265" y="246"/>
                  </a:lnTo>
                  <a:lnTo>
                    <a:pt x="265" y="246"/>
                  </a:lnTo>
                  <a:lnTo>
                    <a:pt x="209" y="322"/>
                  </a:lnTo>
                  <a:lnTo>
                    <a:pt x="133" y="416"/>
                  </a:lnTo>
                  <a:lnTo>
                    <a:pt x="95" y="511"/>
                  </a:lnTo>
                  <a:lnTo>
                    <a:pt x="57" y="606"/>
                  </a:lnTo>
                  <a:lnTo>
                    <a:pt x="0" y="795"/>
                  </a:lnTo>
                  <a:lnTo>
                    <a:pt x="0" y="1022"/>
                  </a:lnTo>
                  <a:lnTo>
                    <a:pt x="0" y="1022"/>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8" name="Google Shape;2938;p32"/>
            <p:cNvSpPr/>
            <p:nvPr/>
          </p:nvSpPr>
          <p:spPr>
            <a:xfrm>
              <a:off x="3544008" y="3581068"/>
              <a:ext cx="101679" cy="124455"/>
            </a:xfrm>
            <a:custGeom>
              <a:avLst/>
              <a:gdLst/>
              <a:ahLst/>
              <a:cxnLst/>
              <a:rect l="l" t="t" r="r" b="b"/>
              <a:pathLst>
                <a:path w="3634" h="4448" extrusionOk="0">
                  <a:moveTo>
                    <a:pt x="2630" y="76"/>
                  </a:moveTo>
                  <a:lnTo>
                    <a:pt x="2630" y="76"/>
                  </a:lnTo>
                  <a:lnTo>
                    <a:pt x="2801" y="133"/>
                  </a:lnTo>
                  <a:lnTo>
                    <a:pt x="2952" y="209"/>
                  </a:lnTo>
                  <a:lnTo>
                    <a:pt x="3085" y="303"/>
                  </a:lnTo>
                  <a:lnTo>
                    <a:pt x="3198" y="417"/>
                  </a:lnTo>
                  <a:lnTo>
                    <a:pt x="3293" y="549"/>
                  </a:lnTo>
                  <a:lnTo>
                    <a:pt x="3387" y="682"/>
                  </a:lnTo>
                  <a:lnTo>
                    <a:pt x="3463" y="833"/>
                  </a:lnTo>
                  <a:lnTo>
                    <a:pt x="3539" y="1003"/>
                  </a:lnTo>
                  <a:lnTo>
                    <a:pt x="3577" y="1155"/>
                  </a:lnTo>
                  <a:lnTo>
                    <a:pt x="3614" y="1344"/>
                  </a:lnTo>
                  <a:lnTo>
                    <a:pt x="3633" y="1514"/>
                  </a:lnTo>
                  <a:lnTo>
                    <a:pt x="3633" y="1703"/>
                  </a:lnTo>
                  <a:lnTo>
                    <a:pt x="3614" y="1893"/>
                  </a:lnTo>
                  <a:lnTo>
                    <a:pt x="3577" y="2101"/>
                  </a:lnTo>
                  <a:lnTo>
                    <a:pt x="3539" y="2290"/>
                  </a:lnTo>
                  <a:lnTo>
                    <a:pt x="3463" y="2479"/>
                  </a:lnTo>
                  <a:lnTo>
                    <a:pt x="3387" y="2669"/>
                  </a:lnTo>
                  <a:lnTo>
                    <a:pt x="3293" y="2858"/>
                  </a:lnTo>
                  <a:lnTo>
                    <a:pt x="3179" y="3047"/>
                  </a:lnTo>
                  <a:lnTo>
                    <a:pt x="3047" y="3217"/>
                  </a:lnTo>
                  <a:lnTo>
                    <a:pt x="2895" y="3407"/>
                  </a:lnTo>
                  <a:lnTo>
                    <a:pt x="2725" y="3558"/>
                  </a:lnTo>
                  <a:lnTo>
                    <a:pt x="2555" y="3709"/>
                  </a:lnTo>
                  <a:lnTo>
                    <a:pt x="2347" y="3861"/>
                  </a:lnTo>
                  <a:lnTo>
                    <a:pt x="2119" y="3993"/>
                  </a:lnTo>
                  <a:lnTo>
                    <a:pt x="1873" y="4107"/>
                  </a:lnTo>
                  <a:lnTo>
                    <a:pt x="1627" y="4220"/>
                  </a:lnTo>
                  <a:lnTo>
                    <a:pt x="1344" y="4296"/>
                  </a:lnTo>
                  <a:lnTo>
                    <a:pt x="1041" y="4372"/>
                  </a:lnTo>
                  <a:lnTo>
                    <a:pt x="719" y="4409"/>
                  </a:lnTo>
                  <a:lnTo>
                    <a:pt x="379" y="4447"/>
                  </a:lnTo>
                  <a:lnTo>
                    <a:pt x="19" y="4447"/>
                  </a:lnTo>
                  <a:lnTo>
                    <a:pt x="19" y="4447"/>
                  </a:lnTo>
                  <a:lnTo>
                    <a:pt x="0" y="3936"/>
                  </a:lnTo>
                  <a:lnTo>
                    <a:pt x="19" y="3425"/>
                  </a:lnTo>
                  <a:lnTo>
                    <a:pt x="76" y="2952"/>
                  </a:lnTo>
                  <a:lnTo>
                    <a:pt x="133" y="2498"/>
                  </a:lnTo>
                  <a:lnTo>
                    <a:pt x="227" y="2082"/>
                  </a:lnTo>
                  <a:lnTo>
                    <a:pt x="360" y="1685"/>
                  </a:lnTo>
                  <a:lnTo>
                    <a:pt x="492" y="1325"/>
                  </a:lnTo>
                  <a:lnTo>
                    <a:pt x="662" y="1003"/>
                  </a:lnTo>
                  <a:lnTo>
                    <a:pt x="852" y="738"/>
                  </a:lnTo>
                  <a:lnTo>
                    <a:pt x="1060" y="492"/>
                  </a:lnTo>
                  <a:lnTo>
                    <a:pt x="1173" y="379"/>
                  </a:lnTo>
                  <a:lnTo>
                    <a:pt x="1287" y="303"/>
                  </a:lnTo>
                  <a:lnTo>
                    <a:pt x="1400" y="209"/>
                  </a:lnTo>
                  <a:lnTo>
                    <a:pt x="1514" y="152"/>
                  </a:lnTo>
                  <a:lnTo>
                    <a:pt x="1646" y="95"/>
                  </a:lnTo>
                  <a:lnTo>
                    <a:pt x="1779" y="57"/>
                  </a:lnTo>
                  <a:lnTo>
                    <a:pt x="1911" y="19"/>
                  </a:lnTo>
                  <a:lnTo>
                    <a:pt x="2044" y="0"/>
                  </a:lnTo>
                  <a:lnTo>
                    <a:pt x="2195" y="0"/>
                  </a:lnTo>
                  <a:lnTo>
                    <a:pt x="2347" y="0"/>
                  </a:lnTo>
                  <a:lnTo>
                    <a:pt x="2479" y="38"/>
                  </a:lnTo>
                  <a:lnTo>
                    <a:pt x="2630" y="76"/>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9" name="Google Shape;2939;p32"/>
            <p:cNvSpPr/>
            <p:nvPr/>
          </p:nvSpPr>
          <p:spPr>
            <a:xfrm>
              <a:off x="3544008" y="3581068"/>
              <a:ext cx="101679" cy="124455"/>
            </a:xfrm>
            <a:custGeom>
              <a:avLst/>
              <a:gdLst/>
              <a:ahLst/>
              <a:cxnLst/>
              <a:rect l="l" t="t" r="r" b="b"/>
              <a:pathLst>
                <a:path w="3634" h="4448" fill="none" extrusionOk="0">
                  <a:moveTo>
                    <a:pt x="2630" y="76"/>
                  </a:moveTo>
                  <a:lnTo>
                    <a:pt x="2630" y="76"/>
                  </a:lnTo>
                  <a:lnTo>
                    <a:pt x="2801" y="133"/>
                  </a:lnTo>
                  <a:lnTo>
                    <a:pt x="2952" y="209"/>
                  </a:lnTo>
                  <a:lnTo>
                    <a:pt x="3085" y="303"/>
                  </a:lnTo>
                  <a:lnTo>
                    <a:pt x="3198" y="417"/>
                  </a:lnTo>
                  <a:lnTo>
                    <a:pt x="3293" y="549"/>
                  </a:lnTo>
                  <a:lnTo>
                    <a:pt x="3387" y="682"/>
                  </a:lnTo>
                  <a:lnTo>
                    <a:pt x="3463" y="833"/>
                  </a:lnTo>
                  <a:lnTo>
                    <a:pt x="3539" y="1003"/>
                  </a:lnTo>
                  <a:lnTo>
                    <a:pt x="3577" y="1155"/>
                  </a:lnTo>
                  <a:lnTo>
                    <a:pt x="3614" y="1344"/>
                  </a:lnTo>
                  <a:lnTo>
                    <a:pt x="3633" y="1514"/>
                  </a:lnTo>
                  <a:lnTo>
                    <a:pt x="3633" y="1703"/>
                  </a:lnTo>
                  <a:lnTo>
                    <a:pt x="3614" y="1893"/>
                  </a:lnTo>
                  <a:lnTo>
                    <a:pt x="3577" y="2101"/>
                  </a:lnTo>
                  <a:lnTo>
                    <a:pt x="3539" y="2290"/>
                  </a:lnTo>
                  <a:lnTo>
                    <a:pt x="3463" y="2479"/>
                  </a:lnTo>
                  <a:lnTo>
                    <a:pt x="3387" y="2669"/>
                  </a:lnTo>
                  <a:lnTo>
                    <a:pt x="3293" y="2858"/>
                  </a:lnTo>
                  <a:lnTo>
                    <a:pt x="3179" y="3047"/>
                  </a:lnTo>
                  <a:lnTo>
                    <a:pt x="3047" y="3217"/>
                  </a:lnTo>
                  <a:lnTo>
                    <a:pt x="2895" y="3407"/>
                  </a:lnTo>
                  <a:lnTo>
                    <a:pt x="2725" y="3558"/>
                  </a:lnTo>
                  <a:lnTo>
                    <a:pt x="2555" y="3709"/>
                  </a:lnTo>
                  <a:lnTo>
                    <a:pt x="2347" y="3861"/>
                  </a:lnTo>
                  <a:lnTo>
                    <a:pt x="2119" y="3993"/>
                  </a:lnTo>
                  <a:lnTo>
                    <a:pt x="1873" y="4107"/>
                  </a:lnTo>
                  <a:lnTo>
                    <a:pt x="1627" y="4220"/>
                  </a:lnTo>
                  <a:lnTo>
                    <a:pt x="1344" y="4296"/>
                  </a:lnTo>
                  <a:lnTo>
                    <a:pt x="1041" y="4372"/>
                  </a:lnTo>
                  <a:lnTo>
                    <a:pt x="719" y="4409"/>
                  </a:lnTo>
                  <a:lnTo>
                    <a:pt x="379" y="4447"/>
                  </a:lnTo>
                  <a:lnTo>
                    <a:pt x="19" y="4447"/>
                  </a:lnTo>
                  <a:lnTo>
                    <a:pt x="19" y="4447"/>
                  </a:lnTo>
                  <a:lnTo>
                    <a:pt x="0" y="3936"/>
                  </a:lnTo>
                  <a:lnTo>
                    <a:pt x="19" y="3425"/>
                  </a:lnTo>
                  <a:lnTo>
                    <a:pt x="76" y="2952"/>
                  </a:lnTo>
                  <a:lnTo>
                    <a:pt x="133" y="2498"/>
                  </a:lnTo>
                  <a:lnTo>
                    <a:pt x="227" y="2082"/>
                  </a:lnTo>
                  <a:lnTo>
                    <a:pt x="360" y="1685"/>
                  </a:lnTo>
                  <a:lnTo>
                    <a:pt x="492" y="1325"/>
                  </a:lnTo>
                  <a:lnTo>
                    <a:pt x="662" y="1003"/>
                  </a:lnTo>
                  <a:lnTo>
                    <a:pt x="852" y="738"/>
                  </a:lnTo>
                  <a:lnTo>
                    <a:pt x="1060" y="492"/>
                  </a:lnTo>
                  <a:lnTo>
                    <a:pt x="1173" y="379"/>
                  </a:lnTo>
                  <a:lnTo>
                    <a:pt x="1287" y="303"/>
                  </a:lnTo>
                  <a:lnTo>
                    <a:pt x="1400" y="209"/>
                  </a:lnTo>
                  <a:lnTo>
                    <a:pt x="1514" y="152"/>
                  </a:lnTo>
                  <a:lnTo>
                    <a:pt x="1646" y="95"/>
                  </a:lnTo>
                  <a:lnTo>
                    <a:pt x="1779" y="57"/>
                  </a:lnTo>
                  <a:lnTo>
                    <a:pt x="1911" y="19"/>
                  </a:lnTo>
                  <a:lnTo>
                    <a:pt x="2044" y="0"/>
                  </a:lnTo>
                  <a:lnTo>
                    <a:pt x="2195" y="0"/>
                  </a:lnTo>
                  <a:lnTo>
                    <a:pt x="2347" y="0"/>
                  </a:lnTo>
                  <a:lnTo>
                    <a:pt x="2479" y="38"/>
                  </a:lnTo>
                  <a:lnTo>
                    <a:pt x="2630" y="7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0" name="Google Shape;2940;p32"/>
            <p:cNvSpPr/>
            <p:nvPr/>
          </p:nvSpPr>
          <p:spPr>
            <a:xfrm>
              <a:off x="3552458" y="3597492"/>
              <a:ext cx="72049" cy="86318"/>
            </a:xfrm>
            <a:custGeom>
              <a:avLst/>
              <a:gdLst/>
              <a:ahLst/>
              <a:cxnLst/>
              <a:rect l="l" t="t" r="r" b="b"/>
              <a:pathLst>
                <a:path w="2575" h="3085" extrusionOk="0">
                  <a:moveTo>
                    <a:pt x="2574" y="1022"/>
                  </a:moveTo>
                  <a:lnTo>
                    <a:pt x="2574" y="1022"/>
                  </a:lnTo>
                  <a:lnTo>
                    <a:pt x="2555" y="1211"/>
                  </a:lnTo>
                  <a:lnTo>
                    <a:pt x="2480" y="1419"/>
                  </a:lnTo>
                  <a:lnTo>
                    <a:pt x="2404" y="1590"/>
                  </a:lnTo>
                  <a:lnTo>
                    <a:pt x="2291" y="1779"/>
                  </a:lnTo>
                  <a:lnTo>
                    <a:pt x="2291" y="1779"/>
                  </a:lnTo>
                  <a:lnTo>
                    <a:pt x="2272" y="1798"/>
                  </a:lnTo>
                  <a:lnTo>
                    <a:pt x="2234" y="1817"/>
                  </a:lnTo>
                  <a:lnTo>
                    <a:pt x="2196" y="1817"/>
                  </a:lnTo>
                  <a:lnTo>
                    <a:pt x="2158" y="1798"/>
                  </a:lnTo>
                  <a:lnTo>
                    <a:pt x="2120" y="1779"/>
                  </a:lnTo>
                  <a:lnTo>
                    <a:pt x="2101" y="1760"/>
                  </a:lnTo>
                  <a:lnTo>
                    <a:pt x="2101" y="1722"/>
                  </a:lnTo>
                  <a:lnTo>
                    <a:pt x="2101" y="1684"/>
                  </a:lnTo>
                  <a:lnTo>
                    <a:pt x="2101" y="1684"/>
                  </a:lnTo>
                  <a:lnTo>
                    <a:pt x="2196" y="1457"/>
                  </a:lnTo>
                  <a:lnTo>
                    <a:pt x="2253" y="1249"/>
                  </a:lnTo>
                  <a:lnTo>
                    <a:pt x="2253" y="1135"/>
                  </a:lnTo>
                  <a:lnTo>
                    <a:pt x="2253" y="1022"/>
                  </a:lnTo>
                  <a:lnTo>
                    <a:pt x="2234" y="908"/>
                  </a:lnTo>
                  <a:lnTo>
                    <a:pt x="2215" y="795"/>
                  </a:lnTo>
                  <a:lnTo>
                    <a:pt x="2215" y="795"/>
                  </a:lnTo>
                  <a:lnTo>
                    <a:pt x="2177" y="719"/>
                  </a:lnTo>
                  <a:lnTo>
                    <a:pt x="2120" y="643"/>
                  </a:lnTo>
                  <a:lnTo>
                    <a:pt x="2063" y="587"/>
                  </a:lnTo>
                  <a:lnTo>
                    <a:pt x="2007" y="549"/>
                  </a:lnTo>
                  <a:lnTo>
                    <a:pt x="1931" y="511"/>
                  </a:lnTo>
                  <a:lnTo>
                    <a:pt x="1855" y="492"/>
                  </a:lnTo>
                  <a:lnTo>
                    <a:pt x="1780" y="492"/>
                  </a:lnTo>
                  <a:lnTo>
                    <a:pt x="1685" y="492"/>
                  </a:lnTo>
                  <a:lnTo>
                    <a:pt x="1685" y="492"/>
                  </a:lnTo>
                  <a:lnTo>
                    <a:pt x="1534" y="530"/>
                  </a:lnTo>
                  <a:lnTo>
                    <a:pt x="1363" y="587"/>
                  </a:lnTo>
                  <a:lnTo>
                    <a:pt x="1212" y="681"/>
                  </a:lnTo>
                  <a:lnTo>
                    <a:pt x="1079" y="776"/>
                  </a:lnTo>
                  <a:lnTo>
                    <a:pt x="947" y="889"/>
                  </a:lnTo>
                  <a:lnTo>
                    <a:pt x="833" y="1022"/>
                  </a:lnTo>
                  <a:lnTo>
                    <a:pt x="739" y="1154"/>
                  </a:lnTo>
                  <a:lnTo>
                    <a:pt x="644" y="1287"/>
                  </a:lnTo>
                  <a:lnTo>
                    <a:pt x="644" y="1287"/>
                  </a:lnTo>
                  <a:lnTo>
                    <a:pt x="587" y="1381"/>
                  </a:lnTo>
                  <a:lnTo>
                    <a:pt x="587" y="1381"/>
                  </a:lnTo>
                  <a:lnTo>
                    <a:pt x="644" y="1362"/>
                  </a:lnTo>
                  <a:lnTo>
                    <a:pt x="644" y="1362"/>
                  </a:lnTo>
                  <a:lnTo>
                    <a:pt x="796" y="1268"/>
                  </a:lnTo>
                  <a:lnTo>
                    <a:pt x="890" y="1249"/>
                  </a:lnTo>
                  <a:lnTo>
                    <a:pt x="966" y="1230"/>
                  </a:lnTo>
                  <a:lnTo>
                    <a:pt x="1061" y="1230"/>
                  </a:lnTo>
                  <a:lnTo>
                    <a:pt x="1155" y="1249"/>
                  </a:lnTo>
                  <a:lnTo>
                    <a:pt x="1231" y="1268"/>
                  </a:lnTo>
                  <a:lnTo>
                    <a:pt x="1325" y="1325"/>
                  </a:lnTo>
                  <a:lnTo>
                    <a:pt x="1325" y="1325"/>
                  </a:lnTo>
                  <a:lnTo>
                    <a:pt x="1401" y="1381"/>
                  </a:lnTo>
                  <a:lnTo>
                    <a:pt x="1458" y="1438"/>
                  </a:lnTo>
                  <a:lnTo>
                    <a:pt x="1515" y="1495"/>
                  </a:lnTo>
                  <a:lnTo>
                    <a:pt x="1571" y="1571"/>
                  </a:lnTo>
                  <a:lnTo>
                    <a:pt x="1628" y="1741"/>
                  </a:lnTo>
                  <a:lnTo>
                    <a:pt x="1647" y="1892"/>
                  </a:lnTo>
                  <a:lnTo>
                    <a:pt x="1628" y="2063"/>
                  </a:lnTo>
                  <a:lnTo>
                    <a:pt x="1571" y="2233"/>
                  </a:lnTo>
                  <a:lnTo>
                    <a:pt x="1496" y="2403"/>
                  </a:lnTo>
                  <a:lnTo>
                    <a:pt x="1401" y="2536"/>
                  </a:lnTo>
                  <a:lnTo>
                    <a:pt x="1401" y="2536"/>
                  </a:lnTo>
                  <a:lnTo>
                    <a:pt x="1288" y="2687"/>
                  </a:lnTo>
                  <a:lnTo>
                    <a:pt x="1136" y="2801"/>
                  </a:lnTo>
                  <a:lnTo>
                    <a:pt x="985" y="2914"/>
                  </a:lnTo>
                  <a:lnTo>
                    <a:pt x="815" y="2990"/>
                  </a:lnTo>
                  <a:lnTo>
                    <a:pt x="625" y="3047"/>
                  </a:lnTo>
                  <a:lnTo>
                    <a:pt x="436" y="3084"/>
                  </a:lnTo>
                  <a:lnTo>
                    <a:pt x="266" y="3066"/>
                  </a:lnTo>
                  <a:lnTo>
                    <a:pt x="171" y="3028"/>
                  </a:lnTo>
                  <a:lnTo>
                    <a:pt x="77" y="2990"/>
                  </a:lnTo>
                  <a:lnTo>
                    <a:pt x="77" y="2990"/>
                  </a:lnTo>
                  <a:lnTo>
                    <a:pt x="39" y="2971"/>
                  </a:lnTo>
                  <a:lnTo>
                    <a:pt x="20" y="2914"/>
                  </a:lnTo>
                  <a:lnTo>
                    <a:pt x="1" y="2876"/>
                  </a:lnTo>
                  <a:lnTo>
                    <a:pt x="20" y="2820"/>
                  </a:lnTo>
                  <a:lnTo>
                    <a:pt x="39" y="2782"/>
                  </a:lnTo>
                  <a:lnTo>
                    <a:pt x="58" y="2744"/>
                  </a:lnTo>
                  <a:lnTo>
                    <a:pt x="114" y="2725"/>
                  </a:lnTo>
                  <a:lnTo>
                    <a:pt x="152" y="2706"/>
                  </a:lnTo>
                  <a:lnTo>
                    <a:pt x="152" y="2706"/>
                  </a:lnTo>
                  <a:lnTo>
                    <a:pt x="398" y="2706"/>
                  </a:lnTo>
                  <a:lnTo>
                    <a:pt x="606" y="2649"/>
                  </a:lnTo>
                  <a:lnTo>
                    <a:pt x="720" y="2630"/>
                  </a:lnTo>
                  <a:lnTo>
                    <a:pt x="815" y="2574"/>
                  </a:lnTo>
                  <a:lnTo>
                    <a:pt x="909" y="2517"/>
                  </a:lnTo>
                  <a:lnTo>
                    <a:pt x="1004" y="2441"/>
                  </a:lnTo>
                  <a:lnTo>
                    <a:pt x="1004" y="2441"/>
                  </a:lnTo>
                  <a:lnTo>
                    <a:pt x="1117" y="2309"/>
                  </a:lnTo>
                  <a:lnTo>
                    <a:pt x="1231" y="2157"/>
                  </a:lnTo>
                  <a:lnTo>
                    <a:pt x="1269" y="2063"/>
                  </a:lnTo>
                  <a:lnTo>
                    <a:pt x="1288" y="1987"/>
                  </a:lnTo>
                  <a:lnTo>
                    <a:pt x="1288" y="1892"/>
                  </a:lnTo>
                  <a:lnTo>
                    <a:pt x="1269" y="1798"/>
                  </a:lnTo>
                  <a:lnTo>
                    <a:pt x="1269" y="1798"/>
                  </a:lnTo>
                  <a:lnTo>
                    <a:pt x="1231" y="1741"/>
                  </a:lnTo>
                  <a:lnTo>
                    <a:pt x="1174" y="1684"/>
                  </a:lnTo>
                  <a:lnTo>
                    <a:pt x="1098" y="1646"/>
                  </a:lnTo>
                  <a:lnTo>
                    <a:pt x="1042" y="1627"/>
                  </a:lnTo>
                  <a:lnTo>
                    <a:pt x="1042" y="1627"/>
                  </a:lnTo>
                  <a:lnTo>
                    <a:pt x="966" y="1646"/>
                  </a:lnTo>
                  <a:lnTo>
                    <a:pt x="909" y="1684"/>
                  </a:lnTo>
                  <a:lnTo>
                    <a:pt x="796" y="1779"/>
                  </a:lnTo>
                  <a:lnTo>
                    <a:pt x="796" y="1779"/>
                  </a:lnTo>
                  <a:lnTo>
                    <a:pt x="720" y="1836"/>
                  </a:lnTo>
                  <a:lnTo>
                    <a:pt x="606" y="1873"/>
                  </a:lnTo>
                  <a:lnTo>
                    <a:pt x="512" y="1911"/>
                  </a:lnTo>
                  <a:lnTo>
                    <a:pt x="398" y="1911"/>
                  </a:lnTo>
                  <a:lnTo>
                    <a:pt x="304" y="1892"/>
                  </a:lnTo>
                  <a:lnTo>
                    <a:pt x="209" y="1854"/>
                  </a:lnTo>
                  <a:lnTo>
                    <a:pt x="133" y="1779"/>
                  </a:lnTo>
                  <a:lnTo>
                    <a:pt x="77" y="1684"/>
                  </a:lnTo>
                  <a:lnTo>
                    <a:pt x="77" y="1684"/>
                  </a:lnTo>
                  <a:lnTo>
                    <a:pt x="39" y="1590"/>
                  </a:lnTo>
                  <a:lnTo>
                    <a:pt x="39" y="1495"/>
                  </a:lnTo>
                  <a:lnTo>
                    <a:pt x="58" y="1400"/>
                  </a:lnTo>
                  <a:lnTo>
                    <a:pt x="77" y="1306"/>
                  </a:lnTo>
                  <a:lnTo>
                    <a:pt x="171" y="1116"/>
                  </a:lnTo>
                  <a:lnTo>
                    <a:pt x="266" y="946"/>
                  </a:lnTo>
                  <a:lnTo>
                    <a:pt x="266" y="946"/>
                  </a:lnTo>
                  <a:lnTo>
                    <a:pt x="379" y="795"/>
                  </a:lnTo>
                  <a:lnTo>
                    <a:pt x="512" y="643"/>
                  </a:lnTo>
                  <a:lnTo>
                    <a:pt x="644" y="492"/>
                  </a:lnTo>
                  <a:lnTo>
                    <a:pt x="796" y="378"/>
                  </a:lnTo>
                  <a:lnTo>
                    <a:pt x="796" y="378"/>
                  </a:lnTo>
                  <a:lnTo>
                    <a:pt x="966" y="265"/>
                  </a:lnTo>
                  <a:lnTo>
                    <a:pt x="1155" y="151"/>
                  </a:lnTo>
                  <a:lnTo>
                    <a:pt x="1344" y="76"/>
                  </a:lnTo>
                  <a:lnTo>
                    <a:pt x="1553" y="19"/>
                  </a:lnTo>
                  <a:lnTo>
                    <a:pt x="1761" y="0"/>
                  </a:lnTo>
                  <a:lnTo>
                    <a:pt x="1855" y="19"/>
                  </a:lnTo>
                  <a:lnTo>
                    <a:pt x="1950" y="38"/>
                  </a:lnTo>
                  <a:lnTo>
                    <a:pt x="2045" y="76"/>
                  </a:lnTo>
                  <a:lnTo>
                    <a:pt x="2139" y="114"/>
                  </a:lnTo>
                  <a:lnTo>
                    <a:pt x="2234" y="170"/>
                  </a:lnTo>
                  <a:lnTo>
                    <a:pt x="2309" y="246"/>
                  </a:lnTo>
                  <a:lnTo>
                    <a:pt x="2309" y="246"/>
                  </a:lnTo>
                  <a:lnTo>
                    <a:pt x="2385" y="322"/>
                  </a:lnTo>
                  <a:lnTo>
                    <a:pt x="2442" y="416"/>
                  </a:lnTo>
                  <a:lnTo>
                    <a:pt x="2499" y="511"/>
                  </a:lnTo>
                  <a:lnTo>
                    <a:pt x="2537" y="606"/>
                  </a:lnTo>
                  <a:lnTo>
                    <a:pt x="2574" y="795"/>
                  </a:lnTo>
                  <a:lnTo>
                    <a:pt x="2574" y="1022"/>
                  </a:lnTo>
                  <a:lnTo>
                    <a:pt x="2574" y="1022"/>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1" name="Google Shape;2941;p32"/>
            <p:cNvSpPr/>
            <p:nvPr/>
          </p:nvSpPr>
          <p:spPr>
            <a:xfrm>
              <a:off x="3190310" y="3397880"/>
              <a:ext cx="387607" cy="390237"/>
            </a:xfrm>
            <a:custGeom>
              <a:avLst/>
              <a:gdLst/>
              <a:ahLst/>
              <a:cxnLst/>
              <a:rect l="l" t="t" r="r" b="b"/>
              <a:pathLst>
                <a:path w="13853" h="13947" extrusionOk="0">
                  <a:moveTo>
                    <a:pt x="13776" y="4750"/>
                  </a:moveTo>
                  <a:lnTo>
                    <a:pt x="13776" y="4750"/>
                  </a:lnTo>
                  <a:lnTo>
                    <a:pt x="13833" y="4863"/>
                  </a:lnTo>
                  <a:lnTo>
                    <a:pt x="13852" y="4996"/>
                  </a:lnTo>
                  <a:lnTo>
                    <a:pt x="13852" y="4996"/>
                  </a:lnTo>
                  <a:lnTo>
                    <a:pt x="13833" y="5450"/>
                  </a:lnTo>
                  <a:lnTo>
                    <a:pt x="13795" y="5923"/>
                  </a:lnTo>
                  <a:lnTo>
                    <a:pt x="13701" y="6869"/>
                  </a:lnTo>
                  <a:lnTo>
                    <a:pt x="13701" y="6869"/>
                  </a:lnTo>
                  <a:lnTo>
                    <a:pt x="13568" y="7872"/>
                  </a:lnTo>
                  <a:lnTo>
                    <a:pt x="13436" y="8894"/>
                  </a:lnTo>
                  <a:lnTo>
                    <a:pt x="13436" y="8894"/>
                  </a:lnTo>
                  <a:lnTo>
                    <a:pt x="13379" y="9329"/>
                  </a:lnTo>
                  <a:lnTo>
                    <a:pt x="13379" y="9329"/>
                  </a:lnTo>
                  <a:lnTo>
                    <a:pt x="13303" y="9859"/>
                  </a:lnTo>
                  <a:lnTo>
                    <a:pt x="13228" y="10389"/>
                  </a:lnTo>
                  <a:lnTo>
                    <a:pt x="13171" y="10635"/>
                  </a:lnTo>
                  <a:lnTo>
                    <a:pt x="13095" y="10900"/>
                  </a:lnTo>
                  <a:lnTo>
                    <a:pt x="13001" y="11146"/>
                  </a:lnTo>
                  <a:lnTo>
                    <a:pt x="12906" y="11392"/>
                  </a:lnTo>
                  <a:lnTo>
                    <a:pt x="12906" y="11392"/>
                  </a:lnTo>
                  <a:lnTo>
                    <a:pt x="12811" y="11543"/>
                  </a:lnTo>
                  <a:lnTo>
                    <a:pt x="12736" y="11694"/>
                  </a:lnTo>
                  <a:lnTo>
                    <a:pt x="12622" y="11846"/>
                  </a:lnTo>
                  <a:lnTo>
                    <a:pt x="12528" y="11978"/>
                  </a:lnTo>
                  <a:lnTo>
                    <a:pt x="12282" y="12224"/>
                  </a:lnTo>
                  <a:lnTo>
                    <a:pt x="12036" y="12432"/>
                  </a:lnTo>
                  <a:lnTo>
                    <a:pt x="11752" y="12603"/>
                  </a:lnTo>
                  <a:lnTo>
                    <a:pt x="11449" y="12773"/>
                  </a:lnTo>
                  <a:lnTo>
                    <a:pt x="11146" y="12924"/>
                  </a:lnTo>
                  <a:lnTo>
                    <a:pt x="10825" y="13076"/>
                  </a:lnTo>
                  <a:lnTo>
                    <a:pt x="10825" y="13076"/>
                  </a:lnTo>
                  <a:lnTo>
                    <a:pt x="10370" y="13246"/>
                  </a:lnTo>
                  <a:lnTo>
                    <a:pt x="9935" y="13397"/>
                  </a:lnTo>
                  <a:lnTo>
                    <a:pt x="9500" y="13549"/>
                  </a:lnTo>
                  <a:lnTo>
                    <a:pt x="9084" y="13662"/>
                  </a:lnTo>
                  <a:lnTo>
                    <a:pt x="8648" y="13757"/>
                  </a:lnTo>
                  <a:lnTo>
                    <a:pt x="8213" y="13852"/>
                  </a:lnTo>
                  <a:lnTo>
                    <a:pt x="7797" y="13908"/>
                  </a:lnTo>
                  <a:lnTo>
                    <a:pt x="7362" y="13946"/>
                  </a:lnTo>
                  <a:lnTo>
                    <a:pt x="6945" y="13946"/>
                  </a:lnTo>
                  <a:lnTo>
                    <a:pt x="6510" y="13946"/>
                  </a:lnTo>
                  <a:lnTo>
                    <a:pt x="6075" y="13908"/>
                  </a:lnTo>
                  <a:lnTo>
                    <a:pt x="5640" y="13871"/>
                  </a:lnTo>
                  <a:lnTo>
                    <a:pt x="5204" y="13795"/>
                  </a:lnTo>
                  <a:lnTo>
                    <a:pt x="4769" y="13681"/>
                  </a:lnTo>
                  <a:lnTo>
                    <a:pt x="4315" y="13568"/>
                  </a:lnTo>
                  <a:lnTo>
                    <a:pt x="3880" y="13416"/>
                  </a:lnTo>
                  <a:lnTo>
                    <a:pt x="3880" y="13416"/>
                  </a:lnTo>
                  <a:lnTo>
                    <a:pt x="3255" y="13208"/>
                  </a:lnTo>
                  <a:lnTo>
                    <a:pt x="2953" y="13095"/>
                  </a:lnTo>
                  <a:lnTo>
                    <a:pt x="2650" y="12981"/>
                  </a:lnTo>
                  <a:lnTo>
                    <a:pt x="2366" y="12830"/>
                  </a:lnTo>
                  <a:lnTo>
                    <a:pt x="2063" y="12641"/>
                  </a:lnTo>
                  <a:lnTo>
                    <a:pt x="1798" y="12413"/>
                  </a:lnTo>
                  <a:lnTo>
                    <a:pt x="1666" y="12300"/>
                  </a:lnTo>
                  <a:lnTo>
                    <a:pt x="1533" y="12149"/>
                  </a:lnTo>
                  <a:lnTo>
                    <a:pt x="1533" y="12149"/>
                  </a:lnTo>
                  <a:lnTo>
                    <a:pt x="1382" y="11978"/>
                  </a:lnTo>
                  <a:lnTo>
                    <a:pt x="1250" y="11789"/>
                  </a:lnTo>
                  <a:lnTo>
                    <a:pt x="1136" y="11581"/>
                  </a:lnTo>
                  <a:lnTo>
                    <a:pt x="1023" y="11373"/>
                  </a:lnTo>
                  <a:lnTo>
                    <a:pt x="833" y="10956"/>
                  </a:lnTo>
                  <a:lnTo>
                    <a:pt x="682" y="10521"/>
                  </a:lnTo>
                  <a:lnTo>
                    <a:pt x="682" y="10521"/>
                  </a:lnTo>
                  <a:lnTo>
                    <a:pt x="531" y="10010"/>
                  </a:lnTo>
                  <a:lnTo>
                    <a:pt x="417" y="9499"/>
                  </a:lnTo>
                  <a:lnTo>
                    <a:pt x="304" y="8988"/>
                  </a:lnTo>
                  <a:lnTo>
                    <a:pt x="228" y="8459"/>
                  </a:lnTo>
                  <a:lnTo>
                    <a:pt x="228" y="8459"/>
                  </a:lnTo>
                  <a:lnTo>
                    <a:pt x="171" y="7986"/>
                  </a:lnTo>
                  <a:lnTo>
                    <a:pt x="114" y="7512"/>
                  </a:lnTo>
                  <a:lnTo>
                    <a:pt x="58" y="6566"/>
                  </a:lnTo>
                  <a:lnTo>
                    <a:pt x="58" y="6566"/>
                  </a:lnTo>
                  <a:lnTo>
                    <a:pt x="20" y="6358"/>
                  </a:lnTo>
                  <a:lnTo>
                    <a:pt x="1" y="6264"/>
                  </a:lnTo>
                  <a:lnTo>
                    <a:pt x="1" y="6169"/>
                  </a:lnTo>
                  <a:lnTo>
                    <a:pt x="1" y="6169"/>
                  </a:lnTo>
                  <a:lnTo>
                    <a:pt x="1" y="5980"/>
                  </a:lnTo>
                  <a:lnTo>
                    <a:pt x="20" y="5791"/>
                  </a:lnTo>
                  <a:lnTo>
                    <a:pt x="20" y="5791"/>
                  </a:lnTo>
                  <a:lnTo>
                    <a:pt x="58" y="5620"/>
                  </a:lnTo>
                  <a:lnTo>
                    <a:pt x="114" y="5431"/>
                  </a:lnTo>
                  <a:lnTo>
                    <a:pt x="171" y="5261"/>
                  </a:lnTo>
                  <a:lnTo>
                    <a:pt x="266" y="5109"/>
                  </a:lnTo>
                  <a:lnTo>
                    <a:pt x="266" y="5109"/>
                  </a:lnTo>
                  <a:lnTo>
                    <a:pt x="360" y="4939"/>
                  </a:lnTo>
                  <a:lnTo>
                    <a:pt x="455" y="4788"/>
                  </a:lnTo>
                  <a:lnTo>
                    <a:pt x="568" y="4636"/>
                  </a:lnTo>
                  <a:lnTo>
                    <a:pt x="701" y="4485"/>
                  </a:lnTo>
                  <a:lnTo>
                    <a:pt x="966" y="4220"/>
                  </a:lnTo>
                  <a:lnTo>
                    <a:pt x="1269" y="3974"/>
                  </a:lnTo>
                  <a:lnTo>
                    <a:pt x="1269" y="3974"/>
                  </a:lnTo>
                  <a:lnTo>
                    <a:pt x="1420" y="3879"/>
                  </a:lnTo>
                  <a:lnTo>
                    <a:pt x="1420" y="3879"/>
                  </a:lnTo>
                  <a:lnTo>
                    <a:pt x="1742" y="3690"/>
                  </a:lnTo>
                  <a:lnTo>
                    <a:pt x="2082" y="3539"/>
                  </a:lnTo>
                  <a:lnTo>
                    <a:pt x="2442" y="3406"/>
                  </a:lnTo>
                  <a:lnTo>
                    <a:pt x="2782" y="3274"/>
                  </a:lnTo>
                  <a:lnTo>
                    <a:pt x="3520" y="3066"/>
                  </a:lnTo>
                  <a:lnTo>
                    <a:pt x="4258" y="2876"/>
                  </a:lnTo>
                  <a:lnTo>
                    <a:pt x="4258" y="2876"/>
                  </a:lnTo>
                  <a:lnTo>
                    <a:pt x="4637" y="2763"/>
                  </a:lnTo>
                  <a:lnTo>
                    <a:pt x="5034" y="2630"/>
                  </a:lnTo>
                  <a:lnTo>
                    <a:pt x="5394" y="2479"/>
                  </a:lnTo>
                  <a:lnTo>
                    <a:pt x="5772" y="2309"/>
                  </a:lnTo>
                  <a:lnTo>
                    <a:pt x="5772" y="2309"/>
                  </a:lnTo>
                  <a:lnTo>
                    <a:pt x="6094" y="2120"/>
                  </a:lnTo>
                  <a:lnTo>
                    <a:pt x="6397" y="1911"/>
                  </a:lnTo>
                  <a:lnTo>
                    <a:pt x="7002" y="1476"/>
                  </a:lnTo>
                  <a:lnTo>
                    <a:pt x="7002" y="1476"/>
                  </a:lnTo>
                  <a:lnTo>
                    <a:pt x="7154" y="1325"/>
                  </a:lnTo>
                  <a:lnTo>
                    <a:pt x="7286" y="1173"/>
                  </a:lnTo>
                  <a:lnTo>
                    <a:pt x="7400" y="984"/>
                  </a:lnTo>
                  <a:lnTo>
                    <a:pt x="7494" y="814"/>
                  </a:lnTo>
                  <a:lnTo>
                    <a:pt x="7494" y="814"/>
                  </a:lnTo>
                  <a:lnTo>
                    <a:pt x="7608" y="625"/>
                  </a:lnTo>
                  <a:lnTo>
                    <a:pt x="7683" y="416"/>
                  </a:lnTo>
                  <a:lnTo>
                    <a:pt x="7759" y="208"/>
                  </a:lnTo>
                  <a:lnTo>
                    <a:pt x="7816" y="0"/>
                  </a:lnTo>
                  <a:lnTo>
                    <a:pt x="7816" y="0"/>
                  </a:lnTo>
                  <a:lnTo>
                    <a:pt x="7854" y="284"/>
                  </a:lnTo>
                  <a:lnTo>
                    <a:pt x="7910" y="549"/>
                  </a:lnTo>
                  <a:lnTo>
                    <a:pt x="8024" y="814"/>
                  </a:lnTo>
                  <a:lnTo>
                    <a:pt x="8156" y="1079"/>
                  </a:lnTo>
                  <a:lnTo>
                    <a:pt x="8308" y="1306"/>
                  </a:lnTo>
                  <a:lnTo>
                    <a:pt x="8478" y="1533"/>
                  </a:lnTo>
                  <a:lnTo>
                    <a:pt x="8667" y="1760"/>
                  </a:lnTo>
                  <a:lnTo>
                    <a:pt x="8875" y="1949"/>
                  </a:lnTo>
                  <a:lnTo>
                    <a:pt x="8875" y="1949"/>
                  </a:lnTo>
                  <a:lnTo>
                    <a:pt x="9084" y="2138"/>
                  </a:lnTo>
                  <a:lnTo>
                    <a:pt x="9311" y="2309"/>
                  </a:lnTo>
                  <a:lnTo>
                    <a:pt x="9538" y="2460"/>
                  </a:lnTo>
                  <a:lnTo>
                    <a:pt x="9784" y="2612"/>
                  </a:lnTo>
                  <a:lnTo>
                    <a:pt x="10276" y="2895"/>
                  </a:lnTo>
                  <a:lnTo>
                    <a:pt x="10787" y="3160"/>
                  </a:lnTo>
                  <a:lnTo>
                    <a:pt x="10787" y="3160"/>
                  </a:lnTo>
                  <a:lnTo>
                    <a:pt x="12622" y="4106"/>
                  </a:lnTo>
                  <a:lnTo>
                    <a:pt x="12622" y="4106"/>
                  </a:lnTo>
                  <a:lnTo>
                    <a:pt x="13530" y="4579"/>
                  </a:lnTo>
                  <a:lnTo>
                    <a:pt x="13530" y="4579"/>
                  </a:lnTo>
                  <a:lnTo>
                    <a:pt x="13663" y="4655"/>
                  </a:lnTo>
                  <a:lnTo>
                    <a:pt x="13739" y="4712"/>
                  </a:lnTo>
                  <a:lnTo>
                    <a:pt x="13776" y="4750"/>
                  </a:lnTo>
                  <a:close/>
                </a:path>
              </a:pathLst>
            </a:custGeom>
            <a:solidFill>
              <a:srgbClr val="DA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2" name="Google Shape;2942;p32"/>
            <p:cNvSpPr/>
            <p:nvPr/>
          </p:nvSpPr>
          <p:spPr>
            <a:xfrm>
              <a:off x="3190310" y="3397880"/>
              <a:ext cx="387607" cy="390237"/>
            </a:xfrm>
            <a:custGeom>
              <a:avLst/>
              <a:gdLst/>
              <a:ahLst/>
              <a:cxnLst/>
              <a:rect l="l" t="t" r="r" b="b"/>
              <a:pathLst>
                <a:path w="13853" h="13947" fill="none" extrusionOk="0">
                  <a:moveTo>
                    <a:pt x="13776" y="4750"/>
                  </a:moveTo>
                  <a:lnTo>
                    <a:pt x="13776" y="4750"/>
                  </a:lnTo>
                  <a:lnTo>
                    <a:pt x="13833" y="4863"/>
                  </a:lnTo>
                  <a:lnTo>
                    <a:pt x="13852" y="4996"/>
                  </a:lnTo>
                  <a:lnTo>
                    <a:pt x="13852" y="4996"/>
                  </a:lnTo>
                  <a:lnTo>
                    <a:pt x="13833" y="5450"/>
                  </a:lnTo>
                  <a:lnTo>
                    <a:pt x="13795" y="5923"/>
                  </a:lnTo>
                  <a:lnTo>
                    <a:pt x="13701" y="6869"/>
                  </a:lnTo>
                  <a:lnTo>
                    <a:pt x="13701" y="6869"/>
                  </a:lnTo>
                  <a:lnTo>
                    <a:pt x="13568" y="7872"/>
                  </a:lnTo>
                  <a:lnTo>
                    <a:pt x="13436" y="8894"/>
                  </a:lnTo>
                  <a:lnTo>
                    <a:pt x="13436" y="8894"/>
                  </a:lnTo>
                  <a:lnTo>
                    <a:pt x="13379" y="9329"/>
                  </a:lnTo>
                  <a:lnTo>
                    <a:pt x="13379" y="9329"/>
                  </a:lnTo>
                  <a:lnTo>
                    <a:pt x="13303" y="9859"/>
                  </a:lnTo>
                  <a:lnTo>
                    <a:pt x="13228" y="10389"/>
                  </a:lnTo>
                  <a:lnTo>
                    <a:pt x="13171" y="10635"/>
                  </a:lnTo>
                  <a:lnTo>
                    <a:pt x="13095" y="10900"/>
                  </a:lnTo>
                  <a:lnTo>
                    <a:pt x="13001" y="11146"/>
                  </a:lnTo>
                  <a:lnTo>
                    <a:pt x="12906" y="11392"/>
                  </a:lnTo>
                  <a:lnTo>
                    <a:pt x="12906" y="11392"/>
                  </a:lnTo>
                  <a:lnTo>
                    <a:pt x="12811" y="11543"/>
                  </a:lnTo>
                  <a:lnTo>
                    <a:pt x="12736" y="11694"/>
                  </a:lnTo>
                  <a:lnTo>
                    <a:pt x="12622" y="11846"/>
                  </a:lnTo>
                  <a:lnTo>
                    <a:pt x="12528" y="11978"/>
                  </a:lnTo>
                  <a:lnTo>
                    <a:pt x="12282" y="12224"/>
                  </a:lnTo>
                  <a:lnTo>
                    <a:pt x="12036" y="12432"/>
                  </a:lnTo>
                  <a:lnTo>
                    <a:pt x="11752" y="12603"/>
                  </a:lnTo>
                  <a:lnTo>
                    <a:pt x="11449" y="12773"/>
                  </a:lnTo>
                  <a:lnTo>
                    <a:pt x="11146" y="12924"/>
                  </a:lnTo>
                  <a:lnTo>
                    <a:pt x="10825" y="13076"/>
                  </a:lnTo>
                  <a:lnTo>
                    <a:pt x="10825" y="13076"/>
                  </a:lnTo>
                  <a:lnTo>
                    <a:pt x="10370" y="13246"/>
                  </a:lnTo>
                  <a:lnTo>
                    <a:pt x="9935" y="13397"/>
                  </a:lnTo>
                  <a:lnTo>
                    <a:pt x="9500" y="13549"/>
                  </a:lnTo>
                  <a:lnTo>
                    <a:pt x="9084" y="13662"/>
                  </a:lnTo>
                  <a:lnTo>
                    <a:pt x="8648" y="13757"/>
                  </a:lnTo>
                  <a:lnTo>
                    <a:pt x="8213" y="13852"/>
                  </a:lnTo>
                  <a:lnTo>
                    <a:pt x="7797" y="13908"/>
                  </a:lnTo>
                  <a:lnTo>
                    <a:pt x="7362" y="13946"/>
                  </a:lnTo>
                  <a:lnTo>
                    <a:pt x="6945" y="13946"/>
                  </a:lnTo>
                  <a:lnTo>
                    <a:pt x="6510" y="13946"/>
                  </a:lnTo>
                  <a:lnTo>
                    <a:pt x="6075" y="13908"/>
                  </a:lnTo>
                  <a:lnTo>
                    <a:pt x="5640" y="13871"/>
                  </a:lnTo>
                  <a:lnTo>
                    <a:pt x="5204" y="13795"/>
                  </a:lnTo>
                  <a:lnTo>
                    <a:pt x="4769" y="13681"/>
                  </a:lnTo>
                  <a:lnTo>
                    <a:pt x="4315" y="13568"/>
                  </a:lnTo>
                  <a:lnTo>
                    <a:pt x="3880" y="13416"/>
                  </a:lnTo>
                  <a:lnTo>
                    <a:pt x="3880" y="13416"/>
                  </a:lnTo>
                  <a:lnTo>
                    <a:pt x="3255" y="13208"/>
                  </a:lnTo>
                  <a:lnTo>
                    <a:pt x="2953" y="13095"/>
                  </a:lnTo>
                  <a:lnTo>
                    <a:pt x="2650" y="12981"/>
                  </a:lnTo>
                  <a:lnTo>
                    <a:pt x="2366" y="12830"/>
                  </a:lnTo>
                  <a:lnTo>
                    <a:pt x="2063" y="12641"/>
                  </a:lnTo>
                  <a:lnTo>
                    <a:pt x="1798" y="12413"/>
                  </a:lnTo>
                  <a:lnTo>
                    <a:pt x="1666" y="12300"/>
                  </a:lnTo>
                  <a:lnTo>
                    <a:pt x="1533" y="12149"/>
                  </a:lnTo>
                  <a:lnTo>
                    <a:pt x="1533" y="12149"/>
                  </a:lnTo>
                  <a:lnTo>
                    <a:pt x="1382" y="11978"/>
                  </a:lnTo>
                  <a:lnTo>
                    <a:pt x="1250" y="11789"/>
                  </a:lnTo>
                  <a:lnTo>
                    <a:pt x="1136" y="11581"/>
                  </a:lnTo>
                  <a:lnTo>
                    <a:pt x="1023" y="11373"/>
                  </a:lnTo>
                  <a:lnTo>
                    <a:pt x="833" y="10956"/>
                  </a:lnTo>
                  <a:lnTo>
                    <a:pt x="682" y="10521"/>
                  </a:lnTo>
                  <a:lnTo>
                    <a:pt x="682" y="10521"/>
                  </a:lnTo>
                  <a:lnTo>
                    <a:pt x="531" y="10010"/>
                  </a:lnTo>
                  <a:lnTo>
                    <a:pt x="417" y="9499"/>
                  </a:lnTo>
                  <a:lnTo>
                    <a:pt x="304" y="8988"/>
                  </a:lnTo>
                  <a:lnTo>
                    <a:pt x="228" y="8459"/>
                  </a:lnTo>
                  <a:lnTo>
                    <a:pt x="228" y="8459"/>
                  </a:lnTo>
                  <a:lnTo>
                    <a:pt x="171" y="7986"/>
                  </a:lnTo>
                  <a:lnTo>
                    <a:pt x="114" y="7512"/>
                  </a:lnTo>
                  <a:lnTo>
                    <a:pt x="58" y="6566"/>
                  </a:lnTo>
                  <a:lnTo>
                    <a:pt x="58" y="6566"/>
                  </a:lnTo>
                  <a:lnTo>
                    <a:pt x="20" y="6358"/>
                  </a:lnTo>
                  <a:lnTo>
                    <a:pt x="1" y="6264"/>
                  </a:lnTo>
                  <a:lnTo>
                    <a:pt x="1" y="6169"/>
                  </a:lnTo>
                  <a:lnTo>
                    <a:pt x="1" y="6169"/>
                  </a:lnTo>
                  <a:lnTo>
                    <a:pt x="1" y="5980"/>
                  </a:lnTo>
                  <a:lnTo>
                    <a:pt x="20" y="5791"/>
                  </a:lnTo>
                  <a:lnTo>
                    <a:pt x="20" y="5791"/>
                  </a:lnTo>
                  <a:lnTo>
                    <a:pt x="58" y="5620"/>
                  </a:lnTo>
                  <a:lnTo>
                    <a:pt x="114" y="5431"/>
                  </a:lnTo>
                  <a:lnTo>
                    <a:pt x="171" y="5261"/>
                  </a:lnTo>
                  <a:lnTo>
                    <a:pt x="266" y="5109"/>
                  </a:lnTo>
                  <a:lnTo>
                    <a:pt x="266" y="5109"/>
                  </a:lnTo>
                  <a:lnTo>
                    <a:pt x="360" y="4939"/>
                  </a:lnTo>
                  <a:lnTo>
                    <a:pt x="455" y="4788"/>
                  </a:lnTo>
                  <a:lnTo>
                    <a:pt x="568" y="4636"/>
                  </a:lnTo>
                  <a:lnTo>
                    <a:pt x="701" y="4485"/>
                  </a:lnTo>
                  <a:lnTo>
                    <a:pt x="966" y="4220"/>
                  </a:lnTo>
                  <a:lnTo>
                    <a:pt x="1269" y="3974"/>
                  </a:lnTo>
                  <a:lnTo>
                    <a:pt x="1269" y="3974"/>
                  </a:lnTo>
                  <a:lnTo>
                    <a:pt x="1420" y="3879"/>
                  </a:lnTo>
                  <a:lnTo>
                    <a:pt x="1420" y="3879"/>
                  </a:lnTo>
                  <a:lnTo>
                    <a:pt x="1742" y="3690"/>
                  </a:lnTo>
                  <a:lnTo>
                    <a:pt x="2082" y="3539"/>
                  </a:lnTo>
                  <a:lnTo>
                    <a:pt x="2442" y="3406"/>
                  </a:lnTo>
                  <a:lnTo>
                    <a:pt x="2782" y="3274"/>
                  </a:lnTo>
                  <a:lnTo>
                    <a:pt x="3520" y="3066"/>
                  </a:lnTo>
                  <a:lnTo>
                    <a:pt x="4258" y="2876"/>
                  </a:lnTo>
                  <a:lnTo>
                    <a:pt x="4258" y="2876"/>
                  </a:lnTo>
                  <a:lnTo>
                    <a:pt x="4637" y="2763"/>
                  </a:lnTo>
                  <a:lnTo>
                    <a:pt x="5034" y="2630"/>
                  </a:lnTo>
                  <a:lnTo>
                    <a:pt x="5394" y="2479"/>
                  </a:lnTo>
                  <a:lnTo>
                    <a:pt x="5772" y="2309"/>
                  </a:lnTo>
                  <a:lnTo>
                    <a:pt x="5772" y="2309"/>
                  </a:lnTo>
                  <a:lnTo>
                    <a:pt x="6094" y="2120"/>
                  </a:lnTo>
                  <a:lnTo>
                    <a:pt x="6397" y="1911"/>
                  </a:lnTo>
                  <a:lnTo>
                    <a:pt x="7002" y="1476"/>
                  </a:lnTo>
                  <a:lnTo>
                    <a:pt x="7002" y="1476"/>
                  </a:lnTo>
                  <a:lnTo>
                    <a:pt x="7154" y="1325"/>
                  </a:lnTo>
                  <a:lnTo>
                    <a:pt x="7286" y="1173"/>
                  </a:lnTo>
                  <a:lnTo>
                    <a:pt x="7400" y="984"/>
                  </a:lnTo>
                  <a:lnTo>
                    <a:pt x="7494" y="814"/>
                  </a:lnTo>
                  <a:lnTo>
                    <a:pt x="7494" y="814"/>
                  </a:lnTo>
                  <a:lnTo>
                    <a:pt x="7608" y="625"/>
                  </a:lnTo>
                  <a:lnTo>
                    <a:pt x="7683" y="416"/>
                  </a:lnTo>
                  <a:lnTo>
                    <a:pt x="7759" y="208"/>
                  </a:lnTo>
                  <a:lnTo>
                    <a:pt x="7816" y="0"/>
                  </a:lnTo>
                  <a:lnTo>
                    <a:pt x="7816" y="0"/>
                  </a:lnTo>
                  <a:lnTo>
                    <a:pt x="7854" y="284"/>
                  </a:lnTo>
                  <a:lnTo>
                    <a:pt x="7910" y="549"/>
                  </a:lnTo>
                  <a:lnTo>
                    <a:pt x="8024" y="814"/>
                  </a:lnTo>
                  <a:lnTo>
                    <a:pt x="8156" y="1079"/>
                  </a:lnTo>
                  <a:lnTo>
                    <a:pt x="8308" y="1306"/>
                  </a:lnTo>
                  <a:lnTo>
                    <a:pt x="8478" y="1533"/>
                  </a:lnTo>
                  <a:lnTo>
                    <a:pt x="8667" y="1760"/>
                  </a:lnTo>
                  <a:lnTo>
                    <a:pt x="8875" y="1949"/>
                  </a:lnTo>
                  <a:lnTo>
                    <a:pt x="8875" y="1949"/>
                  </a:lnTo>
                  <a:lnTo>
                    <a:pt x="9084" y="2138"/>
                  </a:lnTo>
                  <a:lnTo>
                    <a:pt x="9311" y="2309"/>
                  </a:lnTo>
                  <a:lnTo>
                    <a:pt x="9538" y="2460"/>
                  </a:lnTo>
                  <a:lnTo>
                    <a:pt x="9784" y="2612"/>
                  </a:lnTo>
                  <a:lnTo>
                    <a:pt x="10276" y="2895"/>
                  </a:lnTo>
                  <a:lnTo>
                    <a:pt x="10787" y="3160"/>
                  </a:lnTo>
                  <a:lnTo>
                    <a:pt x="10787" y="3160"/>
                  </a:lnTo>
                  <a:lnTo>
                    <a:pt x="12622" y="4106"/>
                  </a:lnTo>
                  <a:lnTo>
                    <a:pt x="12622" y="4106"/>
                  </a:lnTo>
                  <a:lnTo>
                    <a:pt x="13530" y="4579"/>
                  </a:lnTo>
                  <a:lnTo>
                    <a:pt x="13530" y="4579"/>
                  </a:lnTo>
                  <a:lnTo>
                    <a:pt x="13663" y="4655"/>
                  </a:lnTo>
                  <a:lnTo>
                    <a:pt x="13739" y="4712"/>
                  </a:lnTo>
                  <a:lnTo>
                    <a:pt x="13776" y="475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3" name="Google Shape;2943;p32"/>
            <p:cNvSpPr/>
            <p:nvPr/>
          </p:nvSpPr>
          <p:spPr>
            <a:xfrm>
              <a:off x="3442860" y="3558292"/>
              <a:ext cx="36038" cy="59346"/>
            </a:xfrm>
            <a:custGeom>
              <a:avLst/>
              <a:gdLst/>
              <a:ahLst/>
              <a:cxnLst/>
              <a:rect l="l" t="t" r="r" b="b"/>
              <a:pathLst>
                <a:path w="1288" h="2121" extrusionOk="0">
                  <a:moveTo>
                    <a:pt x="1" y="1042"/>
                  </a:moveTo>
                  <a:lnTo>
                    <a:pt x="1" y="1042"/>
                  </a:lnTo>
                  <a:lnTo>
                    <a:pt x="1" y="833"/>
                  </a:lnTo>
                  <a:lnTo>
                    <a:pt x="39" y="625"/>
                  </a:lnTo>
                  <a:lnTo>
                    <a:pt x="95" y="455"/>
                  </a:lnTo>
                  <a:lnTo>
                    <a:pt x="171" y="304"/>
                  </a:lnTo>
                  <a:lnTo>
                    <a:pt x="171" y="304"/>
                  </a:lnTo>
                  <a:lnTo>
                    <a:pt x="266" y="171"/>
                  </a:lnTo>
                  <a:lnTo>
                    <a:pt x="379" y="76"/>
                  </a:lnTo>
                  <a:lnTo>
                    <a:pt x="493" y="20"/>
                  </a:lnTo>
                  <a:lnTo>
                    <a:pt x="644" y="1"/>
                  </a:lnTo>
                  <a:lnTo>
                    <a:pt x="644" y="1"/>
                  </a:lnTo>
                  <a:lnTo>
                    <a:pt x="777" y="20"/>
                  </a:lnTo>
                  <a:lnTo>
                    <a:pt x="890" y="76"/>
                  </a:lnTo>
                  <a:lnTo>
                    <a:pt x="1004" y="171"/>
                  </a:lnTo>
                  <a:lnTo>
                    <a:pt x="1098" y="304"/>
                  </a:lnTo>
                  <a:lnTo>
                    <a:pt x="1098" y="304"/>
                  </a:lnTo>
                  <a:lnTo>
                    <a:pt x="1174" y="455"/>
                  </a:lnTo>
                  <a:lnTo>
                    <a:pt x="1231" y="644"/>
                  </a:lnTo>
                  <a:lnTo>
                    <a:pt x="1269" y="833"/>
                  </a:lnTo>
                  <a:lnTo>
                    <a:pt x="1288" y="1060"/>
                  </a:lnTo>
                  <a:lnTo>
                    <a:pt x="1288" y="1060"/>
                  </a:lnTo>
                  <a:lnTo>
                    <a:pt x="1269" y="1269"/>
                  </a:lnTo>
                  <a:lnTo>
                    <a:pt x="1231" y="1458"/>
                  </a:lnTo>
                  <a:lnTo>
                    <a:pt x="1174" y="1647"/>
                  </a:lnTo>
                  <a:lnTo>
                    <a:pt x="1098" y="1817"/>
                  </a:lnTo>
                  <a:lnTo>
                    <a:pt x="1098" y="1817"/>
                  </a:lnTo>
                  <a:lnTo>
                    <a:pt x="1004" y="1950"/>
                  </a:lnTo>
                  <a:lnTo>
                    <a:pt x="890" y="2044"/>
                  </a:lnTo>
                  <a:lnTo>
                    <a:pt x="777" y="2101"/>
                  </a:lnTo>
                  <a:lnTo>
                    <a:pt x="644" y="2120"/>
                  </a:lnTo>
                  <a:lnTo>
                    <a:pt x="644" y="2120"/>
                  </a:lnTo>
                  <a:lnTo>
                    <a:pt x="493" y="2101"/>
                  </a:lnTo>
                  <a:lnTo>
                    <a:pt x="379" y="2025"/>
                  </a:lnTo>
                  <a:lnTo>
                    <a:pt x="266" y="1931"/>
                  </a:lnTo>
                  <a:lnTo>
                    <a:pt x="171" y="1798"/>
                  </a:lnTo>
                  <a:lnTo>
                    <a:pt x="171" y="1798"/>
                  </a:lnTo>
                  <a:lnTo>
                    <a:pt x="95" y="1628"/>
                  </a:lnTo>
                  <a:lnTo>
                    <a:pt x="39" y="1439"/>
                  </a:lnTo>
                  <a:lnTo>
                    <a:pt x="1" y="1250"/>
                  </a:lnTo>
                  <a:lnTo>
                    <a:pt x="1" y="1042"/>
                  </a:lnTo>
                  <a:lnTo>
                    <a:pt x="1" y="1042"/>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4" name="Google Shape;2944;p32"/>
            <p:cNvSpPr/>
            <p:nvPr/>
          </p:nvSpPr>
          <p:spPr>
            <a:xfrm>
              <a:off x="3430688" y="3503758"/>
              <a:ext cx="77868" cy="24930"/>
            </a:xfrm>
            <a:custGeom>
              <a:avLst/>
              <a:gdLst/>
              <a:ahLst/>
              <a:cxnLst/>
              <a:rect l="l" t="t" r="r" b="b"/>
              <a:pathLst>
                <a:path w="2783" h="891" extrusionOk="0">
                  <a:moveTo>
                    <a:pt x="1420" y="20"/>
                  </a:moveTo>
                  <a:lnTo>
                    <a:pt x="1420" y="20"/>
                  </a:lnTo>
                  <a:lnTo>
                    <a:pt x="1268" y="1"/>
                  </a:lnTo>
                  <a:lnTo>
                    <a:pt x="1117" y="1"/>
                  </a:lnTo>
                  <a:lnTo>
                    <a:pt x="966" y="20"/>
                  </a:lnTo>
                  <a:lnTo>
                    <a:pt x="833" y="39"/>
                  </a:lnTo>
                  <a:lnTo>
                    <a:pt x="568" y="133"/>
                  </a:lnTo>
                  <a:lnTo>
                    <a:pt x="341" y="247"/>
                  </a:lnTo>
                  <a:lnTo>
                    <a:pt x="171" y="360"/>
                  </a:lnTo>
                  <a:lnTo>
                    <a:pt x="57" y="474"/>
                  </a:lnTo>
                  <a:lnTo>
                    <a:pt x="1" y="549"/>
                  </a:lnTo>
                  <a:lnTo>
                    <a:pt x="1" y="587"/>
                  </a:lnTo>
                  <a:lnTo>
                    <a:pt x="20" y="606"/>
                  </a:lnTo>
                  <a:lnTo>
                    <a:pt x="20" y="606"/>
                  </a:lnTo>
                  <a:lnTo>
                    <a:pt x="190" y="663"/>
                  </a:lnTo>
                  <a:lnTo>
                    <a:pt x="512" y="701"/>
                  </a:lnTo>
                  <a:lnTo>
                    <a:pt x="947" y="777"/>
                  </a:lnTo>
                  <a:lnTo>
                    <a:pt x="1439" y="833"/>
                  </a:lnTo>
                  <a:lnTo>
                    <a:pt x="1931" y="871"/>
                  </a:lnTo>
                  <a:lnTo>
                    <a:pt x="2347" y="890"/>
                  </a:lnTo>
                  <a:lnTo>
                    <a:pt x="2517" y="871"/>
                  </a:lnTo>
                  <a:lnTo>
                    <a:pt x="2650" y="871"/>
                  </a:lnTo>
                  <a:lnTo>
                    <a:pt x="2744" y="833"/>
                  </a:lnTo>
                  <a:lnTo>
                    <a:pt x="2763" y="814"/>
                  </a:lnTo>
                  <a:lnTo>
                    <a:pt x="2782" y="795"/>
                  </a:lnTo>
                  <a:lnTo>
                    <a:pt x="2782" y="795"/>
                  </a:lnTo>
                  <a:lnTo>
                    <a:pt x="2763" y="739"/>
                  </a:lnTo>
                  <a:lnTo>
                    <a:pt x="2707" y="644"/>
                  </a:lnTo>
                  <a:lnTo>
                    <a:pt x="2612" y="531"/>
                  </a:lnTo>
                  <a:lnTo>
                    <a:pt x="2480" y="417"/>
                  </a:lnTo>
                  <a:lnTo>
                    <a:pt x="2290" y="303"/>
                  </a:lnTo>
                  <a:lnTo>
                    <a:pt x="2044" y="190"/>
                  </a:lnTo>
                  <a:lnTo>
                    <a:pt x="1760" y="95"/>
                  </a:lnTo>
                  <a:lnTo>
                    <a:pt x="1420" y="20"/>
                  </a:lnTo>
                  <a:lnTo>
                    <a:pt x="1420" y="20"/>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5" name="Google Shape;2945;p32"/>
            <p:cNvSpPr/>
            <p:nvPr/>
          </p:nvSpPr>
          <p:spPr>
            <a:xfrm>
              <a:off x="3287205" y="3558823"/>
              <a:ext cx="37633" cy="58814"/>
            </a:xfrm>
            <a:custGeom>
              <a:avLst/>
              <a:gdLst/>
              <a:ahLst/>
              <a:cxnLst/>
              <a:rect l="l" t="t" r="r" b="b"/>
              <a:pathLst>
                <a:path w="1345" h="2102" extrusionOk="0">
                  <a:moveTo>
                    <a:pt x="1" y="1041"/>
                  </a:moveTo>
                  <a:lnTo>
                    <a:pt x="1" y="1041"/>
                  </a:lnTo>
                  <a:lnTo>
                    <a:pt x="20" y="814"/>
                  </a:lnTo>
                  <a:lnTo>
                    <a:pt x="57" y="625"/>
                  </a:lnTo>
                  <a:lnTo>
                    <a:pt x="114" y="436"/>
                  </a:lnTo>
                  <a:lnTo>
                    <a:pt x="190" y="285"/>
                  </a:lnTo>
                  <a:lnTo>
                    <a:pt x="190" y="285"/>
                  </a:lnTo>
                  <a:lnTo>
                    <a:pt x="303" y="152"/>
                  </a:lnTo>
                  <a:lnTo>
                    <a:pt x="417" y="57"/>
                  </a:lnTo>
                  <a:lnTo>
                    <a:pt x="549" y="20"/>
                  </a:lnTo>
                  <a:lnTo>
                    <a:pt x="682" y="1"/>
                  </a:lnTo>
                  <a:lnTo>
                    <a:pt x="682" y="1"/>
                  </a:lnTo>
                  <a:lnTo>
                    <a:pt x="814" y="20"/>
                  </a:lnTo>
                  <a:lnTo>
                    <a:pt x="928" y="76"/>
                  </a:lnTo>
                  <a:lnTo>
                    <a:pt x="1041" y="171"/>
                  </a:lnTo>
                  <a:lnTo>
                    <a:pt x="1136" y="303"/>
                  </a:lnTo>
                  <a:lnTo>
                    <a:pt x="1136" y="303"/>
                  </a:lnTo>
                  <a:lnTo>
                    <a:pt x="1231" y="455"/>
                  </a:lnTo>
                  <a:lnTo>
                    <a:pt x="1287" y="644"/>
                  </a:lnTo>
                  <a:lnTo>
                    <a:pt x="1325" y="833"/>
                  </a:lnTo>
                  <a:lnTo>
                    <a:pt x="1344" y="1060"/>
                  </a:lnTo>
                  <a:lnTo>
                    <a:pt x="1344" y="1060"/>
                  </a:lnTo>
                  <a:lnTo>
                    <a:pt x="1325" y="1250"/>
                  </a:lnTo>
                  <a:lnTo>
                    <a:pt x="1287" y="1458"/>
                  </a:lnTo>
                  <a:lnTo>
                    <a:pt x="1231" y="1628"/>
                  </a:lnTo>
                  <a:lnTo>
                    <a:pt x="1136" y="1798"/>
                  </a:lnTo>
                  <a:lnTo>
                    <a:pt x="1136" y="1798"/>
                  </a:lnTo>
                  <a:lnTo>
                    <a:pt x="1041" y="1931"/>
                  </a:lnTo>
                  <a:lnTo>
                    <a:pt x="928" y="2025"/>
                  </a:lnTo>
                  <a:lnTo>
                    <a:pt x="814" y="2082"/>
                  </a:lnTo>
                  <a:lnTo>
                    <a:pt x="682" y="2101"/>
                  </a:lnTo>
                  <a:lnTo>
                    <a:pt x="682" y="2101"/>
                  </a:lnTo>
                  <a:lnTo>
                    <a:pt x="549" y="2082"/>
                  </a:lnTo>
                  <a:lnTo>
                    <a:pt x="417" y="2025"/>
                  </a:lnTo>
                  <a:lnTo>
                    <a:pt x="303" y="1931"/>
                  </a:lnTo>
                  <a:lnTo>
                    <a:pt x="190" y="1798"/>
                  </a:lnTo>
                  <a:lnTo>
                    <a:pt x="190" y="1798"/>
                  </a:lnTo>
                  <a:lnTo>
                    <a:pt x="114" y="1628"/>
                  </a:lnTo>
                  <a:lnTo>
                    <a:pt x="57" y="1439"/>
                  </a:lnTo>
                  <a:lnTo>
                    <a:pt x="20" y="1250"/>
                  </a:lnTo>
                  <a:lnTo>
                    <a:pt x="1" y="1041"/>
                  </a:lnTo>
                  <a:lnTo>
                    <a:pt x="1" y="104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6" name="Google Shape;2946;p32"/>
            <p:cNvSpPr/>
            <p:nvPr/>
          </p:nvSpPr>
          <p:spPr>
            <a:xfrm>
              <a:off x="3259673" y="3499533"/>
              <a:ext cx="78932" cy="22804"/>
            </a:xfrm>
            <a:custGeom>
              <a:avLst/>
              <a:gdLst/>
              <a:ahLst/>
              <a:cxnLst/>
              <a:rect l="l" t="t" r="r" b="b"/>
              <a:pathLst>
                <a:path w="2821" h="815" extrusionOk="0">
                  <a:moveTo>
                    <a:pt x="1401" y="19"/>
                  </a:moveTo>
                  <a:lnTo>
                    <a:pt x="1401" y="19"/>
                  </a:lnTo>
                  <a:lnTo>
                    <a:pt x="1552" y="0"/>
                  </a:lnTo>
                  <a:lnTo>
                    <a:pt x="1704" y="0"/>
                  </a:lnTo>
                  <a:lnTo>
                    <a:pt x="1855" y="19"/>
                  </a:lnTo>
                  <a:lnTo>
                    <a:pt x="1988" y="38"/>
                  </a:lnTo>
                  <a:lnTo>
                    <a:pt x="2252" y="133"/>
                  </a:lnTo>
                  <a:lnTo>
                    <a:pt x="2479" y="246"/>
                  </a:lnTo>
                  <a:lnTo>
                    <a:pt x="2650" y="360"/>
                  </a:lnTo>
                  <a:lnTo>
                    <a:pt x="2763" y="473"/>
                  </a:lnTo>
                  <a:lnTo>
                    <a:pt x="2820" y="549"/>
                  </a:lnTo>
                  <a:lnTo>
                    <a:pt x="2820" y="587"/>
                  </a:lnTo>
                  <a:lnTo>
                    <a:pt x="2801" y="606"/>
                  </a:lnTo>
                  <a:lnTo>
                    <a:pt x="2801" y="606"/>
                  </a:lnTo>
                  <a:lnTo>
                    <a:pt x="2517" y="663"/>
                  </a:lnTo>
                  <a:lnTo>
                    <a:pt x="2177" y="719"/>
                  </a:lnTo>
                  <a:lnTo>
                    <a:pt x="1779" y="776"/>
                  </a:lnTo>
                  <a:lnTo>
                    <a:pt x="1363" y="795"/>
                  </a:lnTo>
                  <a:lnTo>
                    <a:pt x="966" y="814"/>
                  </a:lnTo>
                  <a:lnTo>
                    <a:pt x="587" y="814"/>
                  </a:lnTo>
                  <a:lnTo>
                    <a:pt x="266" y="814"/>
                  </a:lnTo>
                  <a:lnTo>
                    <a:pt x="38" y="795"/>
                  </a:lnTo>
                  <a:lnTo>
                    <a:pt x="38" y="795"/>
                  </a:lnTo>
                  <a:lnTo>
                    <a:pt x="20" y="776"/>
                  </a:lnTo>
                  <a:lnTo>
                    <a:pt x="1" y="757"/>
                  </a:lnTo>
                  <a:lnTo>
                    <a:pt x="1" y="719"/>
                  </a:lnTo>
                  <a:lnTo>
                    <a:pt x="38" y="682"/>
                  </a:lnTo>
                  <a:lnTo>
                    <a:pt x="133" y="568"/>
                  </a:lnTo>
                  <a:lnTo>
                    <a:pt x="284" y="454"/>
                  </a:lnTo>
                  <a:lnTo>
                    <a:pt x="493" y="322"/>
                  </a:lnTo>
                  <a:lnTo>
                    <a:pt x="739" y="208"/>
                  </a:lnTo>
                  <a:lnTo>
                    <a:pt x="1060" y="95"/>
                  </a:lnTo>
                  <a:lnTo>
                    <a:pt x="1401" y="19"/>
                  </a:lnTo>
                  <a:lnTo>
                    <a:pt x="1401" y="19"/>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7" name="Google Shape;2947;p32"/>
            <p:cNvSpPr/>
            <p:nvPr/>
          </p:nvSpPr>
          <p:spPr>
            <a:xfrm>
              <a:off x="3341207" y="3605943"/>
              <a:ext cx="11696" cy="10632"/>
            </a:xfrm>
            <a:custGeom>
              <a:avLst/>
              <a:gdLst/>
              <a:ahLst/>
              <a:cxnLst/>
              <a:rect l="l" t="t" r="r" b="b"/>
              <a:pathLst>
                <a:path w="418" h="380" extrusionOk="0">
                  <a:moveTo>
                    <a:pt x="417" y="171"/>
                  </a:moveTo>
                  <a:lnTo>
                    <a:pt x="417" y="171"/>
                  </a:lnTo>
                  <a:lnTo>
                    <a:pt x="398" y="114"/>
                  </a:lnTo>
                  <a:lnTo>
                    <a:pt x="360" y="58"/>
                  </a:lnTo>
                  <a:lnTo>
                    <a:pt x="322" y="20"/>
                  </a:lnTo>
                  <a:lnTo>
                    <a:pt x="266" y="1"/>
                  </a:lnTo>
                  <a:lnTo>
                    <a:pt x="190" y="1"/>
                  </a:lnTo>
                  <a:lnTo>
                    <a:pt x="133" y="1"/>
                  </a:lnTo>
                  <a:lnTo>
                    <a:pt x="76" y="39"/>
                  </a:lnTo>
                  <a:lnTo>
                    <a:pt x="39" y="95"/>
                  </a:lnTo>
                  <a:lnTo>
                    <a:pt x="39" y="95"/>
                  </a:lnTo>
                  <a:lnTo>
                    <a:pt x="1" y="171"/>
                  </a:lnTo>
                  <a:lnTo>
                    <a:pt x="20" y="247"/>
                  </a:lnTo>
                  <a:lnTo>
                    <a:pt x="57" y="304"/>
                  </a:lnTo>
                  <a:lnTo>
                    <a:pt x="114" y="360"/>
                  </a:lnTo>
                  <a:lnTo>
                    <a:pt x="190" y="379"/>
                  </a:lnTo>
                  <a:lnTo>
                    <a:pt x="266" y="379"/>
                  </a:lnTo>
                  <a:lnTo>
                    <a:pt x="341" y="341"/>
                  </a:lnTo>
                  <a:lnTo>
                    <a:pt x="398" y="285"/>
                  </a:lnTo>
                  <a:lnTo>
                    <a:pt x="398" y="285"/>
                  </a:lnTo>
                  <a:lnTo>
                    <a:pt x="417" y="209"/>
                  </a:lnTo>
                  <a:lnTo>
                    <a:pt x="417" y="171"/>
                  </a:lnTo>
                  <a:lnTo>
                    <a:pt x="417" y="17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8" name="Google Shape;2948;p32"/>
            <p:cNvSpPr/>
            <p:nvPr/>
          </p:nvSpPr>
          <p:spPr>
            <a:xfrm>
              <a:off x="3411102" y="3584761"/>
              <a:ext cx="11668" cy="11164"/>
            </a:xfrm>
            <a:custGeom>
              <a:avLst/>
              <a:gdLst/>
              <a:ahLst/>
              <a:cxnLst/>
              <a:rect l="l" t="t" r="r" b="b"/>
              <a:pathLst>
                <a:path w="417" h="399" extrusionOk="0">
                  <a:moveTo>
                    <a:pt x="417" y="171"/>
                  </a:moveTo>
                  <a:lnTo>
                    <a:pt x="417" y="171"/>
                  </a:lnTo>
                  <a:lnTo>
                    <a:pt x="398" y="114"/>
                  </a:lnTo>
                  <a:lnTo>
                    <a:pt x="360" y="77"/>
                  </a:lnTo>
                  <a:lnTo>
                    <a:pt x="303" y="39"/>
                  </a:lnTo>
                  <a:lnTo>
                    <a:pt x="247" y="20"/>
                  </a:lnTo>
                  <a:lnTo>
                    <a:pt x="190" y="1"/>
                  </a:lnTo>
                  <a:lnTo>
                    <a:pt x="133" y="20"/>
                  </a:lnTo>
                  <a:lnTo>
                    <a:pt x="76" y="58"/>
                  </a:lnTo>
                  <a:lnTo>
                    <a:pt x="19" y="96"/>
                  </a:lnTo>
                  <a:lnTo>
                    <a:pt x="19" y="96"/>
                  </a:lnTo>
                  <a:lnTo>
                    <a:pt x="1" y="171"/>
                  </a:lnTo>
                  <a:lnTo>
                    <a:pt x="1" y="247"/>
                  </a:lnTo>
                  <a:lnTo>
                    <a:pt x="38" y="323"/>
                  </a:lnTo>
                  <a:lnTo>
                    <a:pt x="114" y="360"/>
                  </a:lnTo>
                  <a:lnTo>
                    <a:pt x="190" y="398"/>
                  </a:lnTo>
                  <a:lnTo>
                    <a:pt x="265" y="398"/>
                  </a:lnTo>
                  <a:lnTo>
                    <a:pt x="341" y="360"/>
                  </a:lnTo>
                  <a:lnTo>
                    <a:pt x="398" y="285"/>
                  </a:lnTo>
                  <a:lnTo>
                    <a:pt x="398" y="285"/>
                  </a:lnTo>
                  <a:lnTo>
                    <a:pt x="417" y="228"/>
                  </a:lnTo>
                  <a:lnTo>
                    <a:pt x="417" y="171"/>
                  </a:lnTo>
                  <a:lnTo>
                    <a:pt x="417" y="17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9" name="Google Shape;2949;p32"/>
            <p:cNvSpPr/>
            <p:nvPr/>
          </p:nvSpPr>
          <p:spPr>
            <a:xfrm>
              <a:off x="3351812" y="3581068"/>
              <a:ext cx="8478" cy="7974"/>
            </a:xfrm>
            <a:custGeom>
              <a:avLst/>
              <a:gdLst/>
              <a:ahLst/>
              <a:cxnLst/>
              <a:rect l="l" t="t" r="r" b="b"/>
              <a:pathLst>
                <a:path w="303" h="285" extrusionOk="0">
                  <a:moveTo>
                    <a:pt x="303" y="114"/>
                  </a:moveTo>
                  <a:lnTo>
                    <a:pt x="303" y="114"/>
                  </a:lnTo>
                  <a:lnTo>
                    <a:pt x="284" y="76"/>
                  </a:lnTo>
                  <a:lnTo>
                    <a:pt x="265" y="38"/>
                  </a:lnTo>
                  <a:lnTo>
                    <a:pt x="227" y="19"/>
                  </a:lnTo>
                  <a:lnTo>
                    <a:pt x="189" y="0"/>
                  </a:lnTo>
                  <a:lnTo>
                    <a:pt x="152" y="0"/>
                  </a:lnTo>
                  <a:lnTo>
                    <a:pt x="95" y="0"/>
                  </a:lnTo>
                  <a:lnTo>
                    <a:pt x="57" y="38"/>
                  </a:lnTo>
                  <a:lnTo>
                    <a:pt x="19" y="76"/>
                  </a:lnTo>
                  <a:lnTo>
                    <a:pt x="19" y="76"/>
                  </a:lnTo>
                  <a:lnTo>
                    <a:pt x="0" y="133"/>
                  </a:lnTo>
                  <a:lnTo>
                    <a:pt x="19" y="171"/>
                  </a:lnTo>
                  <a:lnTo>
                    <a:pt x="38" y="228"/>
                  </a:lnTo>
                  <a:lnTo>
                    <a:pt x="95" y="265"/>
                  </a:lnTo>
                  <a:lnTo>
                    <a:pt x="133" y="284"/>
                  </a:lnTo>
                  <a:lnTo>
                    <a:pt x="189" y="284"/>
                  </a:lnTo>
                  <a:lnTo>
                    <a:pt x="246" y="246"/>
                  </a:lnTo>
                  <a:lnTo>
                    <a:pt x="284" y="209"/>
                  </a:lnTo>
                  <a:lnTo>
                    <a:pt x="284" y="209"/>
                  </a:lnTo>
                  <a:lnTo>
                    <a:pt x="303" y="152"/>
                  </a:lnTo>
                  <a:lnTo>
                    <a:pt x="303" y="114"/>
                  </a:lnTo>
                  <a:lnTo>
                    <a:pt x="303" y="114"/>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0" name="Google Shape;2950;p32"/>
            <p:cNvSpPr/>
            <p:nvPr/>
          </p:nvSpPr>
          <p:spPr>
            <a:xfrm>
              <a:off x="3398399" y="3606474"/>
              <a:ext cx="8506" cy="7974"/>
            </a:xfrm>
            <a:custGeom>
              <a:avLst/>
              <a:gdLst/>
              <a:ahLst/>
              <a:cxnLst/>
              <a:rect l="l" t="t" r="r" b="b"/>
              <a:pathLst>
                <a:path w="304" h="285" extrusionOk="0">
                  <a:moveTo>
                    <a:pt x="303" y="133"/>
                  </a:moveTo>
                  <a:lnTo>
                    <a:pt x="303" y="133"/>
                  </a:lnTo>
                  <a:lnTo>
                    <a:pt x="284" y="76"/>
                  </a:lnTo>
                  <a:lnTo>
                    <a:pt x="265" y="57"/>
                  </a:lnTo>
                  <a:lnTo>
                    <a:pt x="227" y="20"/>
                  </a:lnTo>
                  <a:lnTo>
                    <a:pt x="190" y="1"/>
                  </a:lnTo>
                  <a:lnTo>
                    <a:pt x="133" y="1"/>
                  </a:lnTo>
                  <a:lnTo>
                    <a:pt x="95" y="20"/>
                  </a:lnTo>
                  <a:lnTo>
                    <a:pt x="57" y="39"/>
                  </a:lnTo>
                  <a:lnTo>
                    <a:pt x="19" y="76"/>
                  </a:lnTo>
                  <a:lnTo>
                    <a:pt x="19" y="76"/>
                  </a:lnTo>
                  <a:lnTo>
                    <a:pt x="0" y="133"/>
                  </a:lnTo>
                  <a:lnTo>
                    <a:pt x="0" y="190"/>
                  </a:lnTo>
                  <a:lnTo>
                    <a:pt x="38" y="228"/>
                  </a:lnTo>
                  <a:lnTo>
                    <a:pt x="76" y="266"/>
                  </a:lnTo>
                  <a:lnTo>
                    <a:pt x="133" y="285"/>
                  </a:lnTo>
                  <a:lnTo>
                    <a:pt x="190" y="285"/>
                  </a:lnTo>
                  <a:lnTo>
                    <a:pt x="246" y="266"/>
                  </a:lnTo>
                  <a:lnTo>
                    <a:pt x="284" y="209"/>
                  </a:lnTo>
                  <a:lnTo>
                    <a:pt x="284" y="209"/>
                  </a:lnTo>
                  <a:lnTo>
                    <a:pt x="303" y="171"/>
                  </a:lnTo>
                  <a:lnTo>
                    <a:pt x="303" y="133"/>
                  </a:lnTo>
                  <a:lnTo>
                    <a:pt x="303" y="133"/>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1" name="Google Shape;2951;p32"/>
            <p:cNvSpPr/>
            <p:nvPr/>
          </p:nvSpPr>
          <p:spPr>
            <a:xfrm>
              <a:off x="3386228" y="3580536"/>
              <a:ext cx="8478" cy="7974"/>
            </a:xfrm>
            <a:custGeom>
              <a:avLst/>
              <a:gdLst/>
              <a:ahLst/>
              <a:cxnLst/>
              <a:rect l="l" t="t" r="r" b="b"/>
              <a:pathLst>
                <a:path w="303" h="285" extrusionOk="0">
                  <a:moveTo>
                    <a:pt x="303" y="133"/>
                  </a:moveTo>
                  <a:lnTo>
                    <a:pt x="303" y="133"/>
                  </a:lnTo>
                  <a:lnTo>
                    <a:pt x="284" y="95"/>
                  </a:lnTo>
                  <a:lnTo>
                    <a:pt x="265" y="57"/>
                  </a:lnTo>
                  <a:lnTo>
                    <a:pt x="227" y="19"/>
                  </a:lnTo>
                  <a:lnTo>
                    <a:pt x="189" y="19"/>
                  </a:lnTo>
                  <a:lnTo>
                    <a:pt x="152" y="1"/>
                  </a:lnTo>
                  <a:lnTo>
                    <a:pt x="95" y="19"/>
                  </a:lnTo>
                  <a:lnTo>
                    <a:pt x="57" y="38"/>
                  </a:lnTo>
                  <a:lnTo>
                    <a:pt x="19" y="76"/>
                  </a:lnTo>
                  <a:lnTo>
                    <a:pt x="19" y="76"/>
                  </a:lnTo>
                  <a:lnTo>
                    <a:pt x="0" y="133"/>
                  </a:lnTo>
                  <a:lnTo>
                    <a:pt x="19" y="190"/>
                  </a:lnTo>
                  <a:lnTo>
                    <a:pt x="38" y="228"/>
                  </a:lnTo>
                  <a:lnTo>
                    <a:pt x="95" y="265"/>
                  </a:lnTo>
                  <a:lnTo>
                    <a:pt x="152" y="284"/>
                  </a:lnTo>
                  <a:lnTo>
                    <a:pt x="208" y="284"/>
                  </a:lnTo>
                  <a:lnTo>
                    <a:pt x="246" y="265"/>
                  </a:lnTo>
                  <a:lnTo>
                    <a:pt x="284" y="209"/>
                  </a:lnTo>
                  <a:lnTo>
                    <a:pt x="284" y="209"/>
                  </a:lnTo>
                  <a:lnTo>
                    <a:pt x="303" y="171"/>
                  </a:lnTo>
                  <a:lnTo>
                    <a:pt x="303" y="133"/>
                  </a:lnTo>
                  <a:lnTo>
                    <a:pt x="303" y="133"/>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2" name="Google Shape;2952;p32"/>
            <p:cNvSpPr/>
            <p:nvPr/>
          </p:nvSpPr>
          <p:spPr>
            <a:xfrm>
              <a:off x="3421175" y="3606474"/>
              <a:ext cx="8478" cy="7974"/>
            </a:xfrm>
            <a:custGeom>
              <a:avLst/>
              <a:gdLst/>
              <a:ahLst/>
              <a:cxnLst/>
              <a:rect l="l" t="t" r="r" b="b"/>
              <a:pathLst>
                <a:path w="303" h="285" extrusionOk="0">
                  <a:moveTo>
                    <a:pt x="303" y="133"/>
                  </a:moveTo>
                  <a:lnTo>
                    <a:pt x="303" y="133"/>
                  </a:lnTo>
                  <a:lnTo>
                    <a:pt x="284" y="76"/>
                  </a:lnTo>
                  <a:lnTo>
                    <a:pt x="265" y="57"/>
                  </a:lnTo>
                  <a:lnTo>
                    <a:pt x="227" y="20"/>
                  </a:lnTo>
                  <a:lnTo>
                    <a:pt x="189" y="1"/>
                  </a:lnTo>
                  <a:lnTo>
                    <a:pt x="133" y="1"/>
                  </a:lnTo>
                  <a:lnTo>
                    <a:pt x="95" y="20"/>
                  </a:lnTo>
                  <a:lnTo>
                    <a:pt x="57" y="39"/>
                  </a:lnTo>
                  <a:lnTo>
                    <a:pt x="19" y="76"/>
                  </a:lnTo>
                  <a:lnTo>
                    <a:pt x="19" y="76"/>
                  </a:lnTo>
                  <a:lnTo>
                    <a:pt x="0" y="133"/>
                  </a:lnTo>
                  <a:lnTo>
                    <a:pt x="0" y="190"/>
                  </a:lnTo>
                  <a:lnTo>
                    <a:pt x="38" y="228"/>
                  </a:lnTo>
                  <a:lnTo>
                    <a:pt x="76" y="266"/>
                  </a:lnTo>
                  <a:lnTo>
                    <a:pt x="133" y="285"/>
                  </a:lnTo>
                  <a:lnTo>
                    <a:pt x="189" y="285"/>
                  </a:lnTo>
                  <a:lnTo>
                    <a:pt x="246" y="266"/>
                  </a:lnTo>
                  <a:lnTo>
                    <a:pt x="284" y="209"/>
                  </a:lnTo>
                  <a:lnTo>
                    <a:pt x="284" y="209"/>
                  </a:lnTo>
                  <a:lnTo>
                    <a:pt x="303" y="171"/>
                  </a:lnTo>
                  <a:lnTo>
                    <a:pt x="303" y="133"/>
                  </a:lnTo>
                  <a:lnTo>
                    <a:pt x="303" y="133"/>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3" name="Google Shape;2953;p32"/>
            <p:cNvSpPr/>
            <p:nvPr/>
          </p:nvSpPr>
          <p:spPr>
            <a:xfrm>
              <a:off x="3372461" y="3600123"/>
              <a:ext cx="8478" cy="7443"/>
            </a:xfrm>
            <a:custGeom>
              <a:avLst/>
              <a:gdLst/>
              <a:ahLst/>
              <a:cxnLst/>
              <a:rect l="l" t="t" r="r" b="b"/>
              <a:pathLst>
                <a:path w="303" h="266" extrusionOk="0">
                  <a:moveTo>
                    <a:pt x="303" y="114"/>
                  </a:moveTo>
                  <a:lnTo>
                    <a:pt x="303" y="114"/>
                  </a:lnTo>
                  <a:lnTo>
                    <a:pt x="284" y="76"/>
                  </a:lnTo>
                  <a:lnTo>
                    <a:pt x="265" y="38"/>
                  </a:lnTo>
                  <a:lnTo>
                    <a:pt x="227" y="20"/>
                  </a:lnTo>
                  <a:lnTo>
                    <a:pt x="189" y="1"/>
                  </a:lnTo>
                  <a:lnTo>
                    <a:pt x="133" y="1"/>
                  </a:lnTo>
                  <a:lnTo>
                    <a:pt x="95" y="1"/>
                  </a:lnTo>
                  <a:lnTo>
                    <a:pt x="57" y="20"/>
                  </a:lnTo>
                  <a:lnTo>
                    <a:pt x="19" y="57"/>
                  </a:lnTo>
                  <a:lnTo>
                    <a:pt x="19" y="57"/>
                  </a:lnTo>
                  <a:lnTo>
                    <a:pt x="0" y="114"/>
                  </a:lnTo>
                  <a:lnTo>
                    <a:pt x="0" y="171"/>
                  </a:lnTo>
                  <a:lnTo>
                    <a:pt x="38" y="209"/>
                  </a:lnTo>
                  <a:lnTo>
                    <a:pt x="76" y="247"/>
                  </a:lnTo>
                  <a:lnTo>
                    <a:pt x="133" y="266"/>
                  </a:lnTo>
                  <a:lnTo>
                    <a:pt x="189" y="266"/>
                  </a:lnTo>
                  <a:lnTo>
                    <a:pt x="246" y="247"/>
                  </a:lnTo>
                  <a:lnTo>
                    <a:pt x="284" y="190"/>
                  </a:lnTo>
                  <a:lnTo>
                    <a:pt x="284" y="190"/>
                  </a:lnTo>
                  <a:lnTo>
                    <a:pt x="303" y="152"/>
                  </a:lnTo>
                  <a:lnTo>
                    <a:pt x="303" y="114"/>
                  </a:lnTo>
                  <a:lnTo>
                    <a:pt x="303" y="114"/>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4" name="Google Shape;2954;p32"/>
            <p:cNvSpPr/>
            <p:nvPr/>
          </p:nvSpPr>
          <p:spPr>
            <a:xfrm>
              <a:off x="3327441" y="3661008"/>
              <a:ext cx="113879" cy="33912"/>
            </a:xfrm>
            <a:custGeom>
              <a:avLst/>
              <a:gdLst/>
              <a:ahLst/>
              <a:cxnLst/>
              <a:rect l="l" t="t" r="r" b="b"/>
              <a:pathLst>
                <a:path w="4070" h="1212" extrusionOk="0">
                  <a:moveTo>
                    <a:pt x="1" y="133"/>
                  </a:moveTo>
                  <a:lnTo>
                    <a:pt x="1" y="133"/>
                  </a:lnTo>
                  <a:lnTo>
                    <a:pt x="20" y="171"/>
                  </a:lnTo>
                  <a:lnTo>
                    <a:pt x="76" y="285"/>
                  </a:lnTo>
                  <a:lnTo>
                    <a:pt x="190" y="436"/>
                  </a:lnTo>
                  <a:lnTo>
                    <a:pt x="341" y="625"/>
                  </a:lnTo>
                  <a:lnTo>
                    <a:pt x="455" y="720"/>
                  </a:lnTo>
                  <a:lnTo>
                    <a:pt x="587" y="814"/>
                  </a:lnTo>
                  <a:lnTo>
                    <a:pt x="739" y="909"/>
                  </a:lnTo>
                  <a:lnTo>
                    <a:pt x="909" y="985"/>
                  </a:lnTo>
                  <a:lnTo>
                    <a:pt x="1098" y="1060"/>
                  </a:lnTo>
                  <a:lnTo>
                    <a:pt x="1325" y="1117"/>
                  </a:lnTo>
                  <a:lnTo>
                    <a:pt x="1571" y="1174"/>
                  </a:lnTo>
                  <a:lnTo>
                    <a:pt x="1855" y="1193"/>
                  </a:lnTo>
                  <a:lnTo>
                    <a:pt x="1855" y="1193"/>
                  </a:lnTo>
                  <a:lnTo>
                    <a:pt x="2177" y="1212"/>
                  </a:lnTo>
                  <a:lnTo>
                    <a:pt x="2480" y="1193"/>
                  </a:lnTo>
                  <a:lnTo>
                    <a:pt x="2745" y="1136"/>
                  </a:lnTo>
                  <a:lnTo>
                    <a:pt x="2972" y="1079"/>
                  </a:lnTo>
                  <a:lnTo>
                    <a:pt x="3180" y="985"/>
                  </a:lnTo>
                  <a:lnTo>
                    <a:pt x="3369" y="890"/>
                  </a:lnTo>
                  <a:lnTo>
                    <a:pt x="3520" y="777"/>
                  </a:lnTo>
                  <a:lnTo>
                    <a:pt x="3653" y="644"/>
                  </a:lnTo>
                  <a:lnTo>
                    <a:pt x="3766" y="531"/>
                  </a:lnTo>
                  <a:lnTo>
                    <a:pt x="3842" y="417"/>
                  </a:lnTo>
                  <a:lnTo>
                    <a:pt x="3974" y="209"/>
                  </a:lnTo>
                  <a:lnTo>
                    <a:pt x="4050" y="58"/>
                  </a:lnTo>
                  <a:lnTo>
                    <a:pt x="4069" y="1"/>
                  </a:lnTo>
                  <a:lnTo>
                    <a:pt x="4069" y="1"/>
                  </a:lnTo>
                  <a:lnTo>
                    <a:pt x="3993" y="39"/>
                  </a:lnTo>
                  <a:lnTo>
                    <a:pt x="3785" y="152"/>
                  </a:lnTo>
                  <a:lnTo>
                    <a:pt x="3464" y="285"/>
                  </a:lnTo>
                  <a:lnTo>
                    <a:pt x="3255" y="341"/>
                  </a:lnTo>
                  <a:lnTo>
                    <a:pt x="3009" y="398"/>
                  </a:lnTo>
                  <a:lnTo>
                    <a:pt x="2726" y="455"/>
                  </a:lnTo>
                  <a:lnTo>
                    <a:pt x="2423" y="493"/>
                  </a:lnTo>
                  <a:lnTo>
                    <a:pt x="2101" y="512"/>
                  </a:lnTo>
                  <a:lnTo>
                    <a:pt x="1742" y="493"/>
                  </a:lnTo>
                  <a:lnTo>
                    <a:pt x="1344" y="455"/>
                  </a:lnTo>
                  <a:lnTo>
                    <a:pt x="928" y="379"/>
                  </a:lnTo>
                  <a:lnTo>
                    <a:pt x="474" y="285"/>
                  </a:lnTo>
                  <a:lnTo>
                    <a:pt x="1" y="133"/>
                  </a:lnTo>
                  <a:lnTo>
                    <a:pt x="1" y="133"/>
                  </a:lnTo>
                  <a:close/>
                </a:path>
              </a:pathLst>
            </a:custGeom>
            <a:solidFill>
              <a:srgbClr val="9043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5" name="Google Shape;2955;p32"/>
            <p:cNvSpPr/>
            <p:nvPr/>
          </p:nvSpPr>
          <p:spPr>
            <a:xfrm>
              <a:off x="3363452" y="3622367"/>
              <a:ext cx="41858" cy="29155"/>
            </a:xfrm>
            <a:custGeom>
              <a:avLst/>
              <a:gdLst/>
              <a:ahLst/>
              <a:cxnLst/>
              <a:rect l="l" t="t" r="r" b="b"/>
              <a:pathLst>
                <a:path w="1496" h="1042" extrusionOk="0">
                  <a:moveTo>
                    <a:pt x="0" y="1041"/>
                  </a:moveTo>
                  <a:lnTo>
                    <a:pt x="0" y="1041"/>
                  </a:lnTo>
                  <a:lnTo>
                    <a:pt x="38" y="928"/>
                  </a:lnTo>
                  <a:lnTo>
                    <a:pt x="114" y="833"/>
                  </a:lnTo>
                  <a:lnTo>
                    <a:pt x="190" y="701"/>
                  </a:lnTo>
                  <a:lnTo>
                    <a:pt x="303" y="587"/>
                  </a:lnTo>
                  <a:lnTo>
                    <a:pt x="455" y="492"/>
                  </a:lnTo>
                  <a:lnTo>
                    <a:pt x="530" y="473"/>
                  </a:lnTo>
                  <a:lnTo>
                    <a:pt x="606" y="436"/>
                  </a:lnTo>
                  <a:lnTo>
                    <a:pt x="701" y="436"/>
                  </a:lnTo>
                  <a:lnTo>
                    <a:pt x="795" y="436"/>
                  </a:lnTo>
                  <a:lnTo>
                    <a:pt x="795" y="436"/>
                  </a:lnTo>
                  <a:lnTo>
                    <a:pt x="966" y="473"/>
                  </a:lnTo>
                  <a:lnTo>
                    <a:pt x="1117" y="549"/>
                  </a:lnTo>
                  <a:lnTo>
                    <a:pt x="1249" y="625"/>
                  </a:lnTo>
                  <a:lnTo>
                    <a:pt x="1344" y="719"/>
                  </a:lnTo>
                  <a:lnTo>
                    <a:pt x="1401" y="814"/>
                  </a:lnTo>
                  <a:lnTo>
                    <a:pt x="1458" y="890"/>
                  </a:lnTo>
                  <a:lnTo>
                    <a:pt x="1495" y="965"/>
                  </a:lnTo>
                  <a:lnTo>
                    <a:pt x="1495" y="965"/>
                  </a:lnTo>
                  <a:lnTo>
                    <a:pt x="1495" y="814"/>
                  </a:lnTo>
                  <a:lnTo>
                    <a:pt x="1458" y="663"/>
                  </a:lnTo>
                  <a:lnTo>
                    <a:pt x="1420" y="473"/>
                  </a:lnTo>
                  <a:lnTo>
                    <a:pt x="1344" y="303"/>
                  </a:lnTo>
                  <a:lnTo>
                    <a:pt x="1268" y="209"/>
                  </a:lnTo>
                  <a:lnTo>
                    <a:pt x="1212" y="133"/>
                  </a:lnTo>
                  <a:lnTo>
                    <a:pt x="1117" y="76"/>
                  </a:lnTo>
                  <a:lnTo>
                    <a:pt x="1022" y="38"/>
                  </a:lnTo>
                  <a:lnTo>
                    <a:pt x="909" y="0"/>
                  </a:lnTo>
                  <a:lnTo>
                    <a:pt x="776" y="0"/>
                  </a:lnTo>
                  <a:lnTo>
                    <a:pt x="776" y="0"/>
                  </a:lnTo>
                  <a:lnTo>
                    <a:pt x="625" y="0"/>
                  </a:lnTo>
                  <a:lnTo>
                    <a:pt x="511" y="38"/>
                  </a:lnTo>
                  <a:lnTo>
                    <a:pt x="398" y="95"/>
                  </a:lnTo>
                  <a:lnTo>
                    <a:pt x="303" y="171"/>
                  </a:lnTo>
                  <a:lnTo>
                    <a:pt x="228" y="246"/>
                  </a:lnTo>
                  <a:lnTo>
                    <a:pt x="171" y="322"/>
                  </a:lnTo>
                  <a:lnTo>
                    <a:pt x="114" y="417"/>
                  </a:lnTo>
                  <a:lnTo>
                    <a:pt x="76" y="511"/>
                  </a:lnTo>
                  <a:lnTo>
                    <a:pt x="19" y="701"/>
                  </a:lnTo>
                  <a:lnTo>
                    <a:pt x="0" y="871"/>
                  </a:lnTo>
                  <a:lnTo>
                    <a:pt x="0" y="1041"/>
                  </a:lnTo>
                  <a:lnTo>
                    <a:pt x="0" y="1041"/>
                  </a:lnTo>
                  <a:close/>
                </a:path>
              </a:pathLst>
            </a:custGeom>
            <a:solidFill>
              <a:srgbClr val="C47F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6" name="Google Shape;2956;p32"/>
            <p:cNvSpPr/>
            <p:nvPr/>
          </p:nvSpPr>
          <p:spPr>
            <a:xfrm>
              <a:off x="3216779" y="3621304"/>
              <a:ext cx="93761" cy="93733"/>
            </a:xfrm>
            <a:custGeom>
              <a:avLst/>
              <a:gdLst/>
              <a:ahLst/>
              <a:cxnLst/>
              <a:rect l="l" t="t" r="r" b="b"/>
              <a:pathLst>
                <a:path w="3351" h="3350" extrusionOk="0">
                  <a:moveTo>
                    <a:pt x="1515" y="1"/>
                  </a:moveTo>
                  <a:lnTo>
                    <a:pt x="1344" y="38"/>
                  </a:lnTo>
                  <a:lnTo>
                    <a:pt x="1193" y="76"/>
                  </a:lnTo>
                  <a:lnTo>
                    <a:pt x="1042" y="114"/>
                  </a:lnTo>
                  <a:lnTo>
                    <a:pt x="890" y="190"/>
                  </a:lnTo>
                  <a:lnTo>
                    <a:pt x="758" y="265"/>
                  </a:lnTo>
                  <a:lnTo>
                    <a:pt x="625" y="360"/>
                  </a:lnTo>
                  <a:lnTo>
                    <a:pt x="493" y="474"/>
                  </a:lnTo>
                  <a:lnTo>
                    <a:pt x="379" y="606"/>
                  </a:lnTo>
                  <a:lnTo>
                    <a:pt x="266" y="739"/>
                  </a:lnTo>
                  <a:lnTo>
                    <a:pt x="190" y="871"/>
                  </a:lnTo>
                  <a:lnTo>
                    <a:pt x="114" y="1022"/>
                  </a:lnTo>
                  <a:lnTo>
                    <a:pt x="58" y="1174"/>
                  </a:lnTo>
                  <a:lnTo>
                    <a:pt x="20" y="1325"/>
                  </a:lnTo>
                  <a:lnTo>
                    <a:pt x="1" y="1477"/>
                  </a:lnTo>
                  <a:lnTo>
                    <a:pt x="1" y="1647"/>
                  </a:lnTo>
                  <a:lnTo>
                    <a:pt x="1" y="1817"/>
                  </a:lnTo>
                  <a:lnTo>
                    <a:pt x="20" y="1987"/>
                  </a:lnTo>
                  <a:lnTo>
                    <a:pt x="58" y="2139"/>
                  </a:lnTo>
                  <a:lnTo>
                    <a:pt x="114" y="2309"/>
                  </a:lnTo>
                  <a:lnTo>
                    <a:pt x="190" y="2442"/>
                  </a:lnTo>
                  <a:lnTo>
                    <a:pt x="266" y="2593"/>
                  </a:lnTo>
                  <a:lnTo>
                    <a:pt x="379" y="2725"/>
                  </a:lnTo>
                  <a:lnTo>
                    <a:pt x="493" y="2858"/>
                  </a:lnTo>
                  <a:lnTo>
                    <a:pt x="625" y="2971"/>
                  </a:lnTo>
                  <a:lnTo>
                    <a:pt x="758" y="3066"/>
                  </a:lnTo>
                  <a:lnTo>
                    <a:pt x="890" y="3161"/>
                  </a:lnTo>
                  <a:lnTo>
                    <a:pt x="1042" y="3236"/>
                  </a:lnTo>
                  <a:lnTo>
                    <a:pt x="1193" y="3274"/>
                  </a:lnTo>
                  <a:lnTo>
                    <a:pt x="1344" y="3312"/>
                  </a:lnTo>
                  <a:lnTo>
                    <a:pt x="1515" y="3350"/>
                  </a:lnTo>
                  <a:lnTo>
                    <a:pt x="1836" y="3350"/>
                  </a:lnTo>
                  <a:lnTo>
                    <a:pt x="2007" y="3312"/>
                  </a:lnTo>
                  <a:lnTo>
                    <a:pt x="2158" y="3274"/>
                  </a:lnTo>
                  <a:lnTo>
                    <a:pt x="2309" y="3236"/>
                  </a:lnTo>
                  <a:lnTo>
                    <a:pt x="2461" y="3161"/>
                  </a:lnTo>
                  <a:lnTo>
                    <a:pt x="2593" y="3085"/>
                  </a:lnTo>
                  <a:lnTo>
                    <a:pt x="2726" y="2990"/>
                  </a:lnTo>
                  <a:lnTo>
                    <a:pt x="2858" y="2877"/>
                  </a:lnTo>
                  <a:lnTo>
                    <a:pt x="2972" y="2744"/>
                  </a:lnTo>
                  <a:lnTo>
                    <a:pt x="3085" y="2612"/>
                  </a:lnTo>
                  <a:lnTo>
                    <a:pt x="3161" y="2461"/>
                  </a:lnTo>
                  <a:lnTo>
                    <a:pt x="3237" y="2328"/>
                  </a:lnTo>
                  <a:lnTo>
                    <a:pt x="3293" y="2177"/>
                  </a:lnTo>
                  <a:lnTo>
                    <a:pt x="3331" y="2006"/>
                  </a:lnTo>
                  <a:lnTo>
                    <a:pt x="3350" y="1855"/>
                  </a:lnTo>
                  <a:lnTo>
                    <a:pt x="3350" y="1685"/>
                  </a:lnTo>
                  <a:lnTo>
                    <a:pt x="3350" y="1514"/>
                  </a:lnTo>
                  <a:lnTo>
                    <a:pt x="3331" y="1344"/>
                  </a:lnTo>
                  <a:lnTo>
                    <a:pt x="3293" y="1193"/>
                  </a:lnTo>
                  <a:lnTo>
                    <a:pt x="3237" y="1041"/>
                  </a:lnTo>
                  <a:lnTo>
                    <a:pt x="3161" y="890"/>
                  </a:lnTo>
                  <a:lnTo>
                    <a:pt x="3085" y="757"/>
                  </a:lnTo>
                  <a:lnTo>
                    <a:pt x="2972" y="625"/>
                  </a:lnTo>
                  <a:lnTo>
                    <a:pt x="2858" y="493"/>
                  </a:lnTo>
                  <a:lnTo>
                    <a:pt x="2726" y="379"/>
                  </a:lnTo>
                  <a:lnTo>
                    <a:pt x="2593" y="284"/>
                  </a:lnTo>
                  <a:lnTo>
                    <a:pt x="2461" y="209"/>
                  </a:lnTo>
                  <a:lnTo>
                    <a:pt x="2309" y="133"/>
                  </a:lnTo>
                  <a:lnTo>
                    <a:pt x="2158" y="76"/>
                  </a:lnTo>
                  <a:lnTo>
                    <a:pt x="2007" y="38"/>
                  </a:lnTo>
                  <a:lnTo>
                    <a:pt x="1836" y="19"/>
                  </a:lnTo>
                  <a:lnTo>
                    <a:pt x="1685"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7" name="Google Shape;2957;p32"/>
            <p:cNvSpPr/>
            <p:nvPr/>
          </p:nvSpPr>
          <p:spPr>
            <a:xfrm>
              <a:off x="3216779" y="3621304"/>
              <a:ext cx="93761" cy="93733"/>
            </a:xfrm>
            <a:custGeom>
              <a:avLst/>
              <a:gdLst/>
              <a:ahLst/>
              <a:cxnLst/>
              <a:rect l="l" t="t" r="r" b="b"/>
              <a:pathLst>
                <a:path w="3351" h="3350" fill="none" extrusionOk="0">
                  <a:moveTo>
                    <a:pt x="1685" y="1"/>
                  </a:moveTo>
                  <a:lnTo>
                    <a:pt x="1685" y="1"/>
                  </a:lnTo>
                  <a:lnTo>
                    <a:pt x="1515" y="1"/>
                  </a:lnTo>
                  <a:lnTo>
                    <a:pt x="1344" y="38"/>
                  </a:lnTo>
                  <a:lnTo>
                    <a:pt x="1193" y="76"/>
                  </a:lnTo>
                  <a:lnTo>
                    <a:pt x="1042" y="114"/>
                  </a:lnTo>
                  <a:lnTo>
                    <a:pt x="890" y="190"/>
                  </a:lnTo>
                  <a:lnTo>
                    <a:pt x="758" y="265"/>
                  </a:lnTo>
                  <a:lnTo>
                    <a:pt x="625" y="360"/>
                  </a:lnTo>
                  <a:lnTo>
                    <a:pt x="493" y="474"/>
                  </a:lnTo>
                  <a:lnTo>
                    <a:pt x="493" y="474"/>
                  </a:lnTo>
                  <a:lnTo>
                    <a:pt x="379" y="606"/>
                  </a:lnTo>
                  <a:lnTo>
                    <a:pt x="266" y="739"/>
                  </a:lnTo>
                  <a:lnTo>
                    <a:pt x="190" y="871"/>
                  </a:lnTo>
                  <a:lnTo>
                    <a:pt x="114" y="1022"/>
                  </a:lnTo>
                  <a:lnTo>
                    <a:pt x="58" y="1174"/>
                  </a:lnTo>
                  <a:lnTo>
                    <a:pt x="20" y="1325"/>
                  </a:lnTo>
                  <a:lnTo>
                    <a:pt x="1" y="1477"/>
                  </a:lnTo>
                  <a:lnTo>
                    <a:pt x="1" y="1647"/>
                  </a:lnTo>
                  <a:lnTo>
                    <a:pt x="1" y="1647"/>
                  </a:lnTo>
                  <a:lnTo>
                    <a:pt x="1" y="1817"/>
                  </a:lnTo>
                  <a:lnTo>
                    <a:pt x="20" y="1987"/>
                  </a:lnTo>
                  <a:lnTo>
                    <a:pt x="58" y="2139"/>
                  </a:lnTo>
                  <a:lnTo>
                    <a:pt x="114" y="2309"/>
                  </a:lnTo>
                  <a:lnTo>
                    <a:pt x="190" y="2442"/>
                  </a:lnTo>
                  <a:lnTo>
                    <a:pt x="266" y="2593"/>
                  </a:lnTo>
                  <a:lnTo>
                    <a:pt x="379" y="2725"/>
                  </a:lnTo>
                  <a:lnTo>
                    <a:pt x="493" y="2858"/>
                  </a:lnTo>
                  <a:lnTo>
                    <a:pt x="493" y="2858"/>
                  </a:lnTo>
                  <a:lnTo>
                    <a:pt x="625" y="2971"/>
                  </a:lnTo>
                  <a:lnTo>
                    <a:pt x="758" y="3066"/>
                  </a:lnTo>
                  <a:lnTo>
                    <a:pt x="890" y="3161"/>
                  </a:lnTo>
                  <a:lnTo>
                    <a:pt x="1042" y="3236"/>
                  </a:lnTo>
                  <a:lnTo>
                    <a:pt x="1193" y="3274"/>
                  </a:lnTo>
                  <a:lnTo>
                    <a:pt x="1344" y="3312"/>
                  </a:lnTo>
                  <a:lnTo>
                    <a:pt x="1515" y="3350"/>
                  </a:lnTo>
                  <a:lnTo>
                    <a:pt x="1685" y="3350"/>
                  </a:lnTo>
                  <a:lnTo>
                    <a:pt x="1685" y="3350"/>
                  </a:lnTo>
                  <a:lnTo>
                    <a:pt x="1836" y="3350"/>
                  </a:lnTo>
                  <a:lnTo>
                    <a:pt x="2007" y="3312"/>
                  </a:lnTo>
                  <a:lnTo>
                    <a:pt x="2158" y="3274"/>
                  </a:lnTo>
                  <a:lnTo>
                    <a:pt x="2309" y="3236"/>
                  </a:lnTo>
                  <a:lnTo>
                    <a:pt x="2461" y="3161"/>
                  </a:lnTo>
                  <a:lnTo>
                    <a:pt x="2593" y="3085"/>
                  </a:lnTo>
                  <a:lnTo>
                    <a:pt x="2726" y="2990"/>
                  </a:lnTo>
                  <a:lnTo>
                    <a:pt x="2858" y="2877"/>
                  </a:lnTo>
                  <a:lnTo>
                    <a:pt x="2858" y="2877"/>
                  </a:lnTo>
                  <a:lnTo>
                    <a:pt x="2972" y="2744"/>
                  </a:lnTo>
                  <a:lnTo>
                    <a:pt x="3085" y="2612"/>
                  </a:lnTo>
                  <a:lnTo>
                    <a:pt x="3161" y="2461"/>
                  </a:lnTo>
                  <a:lnTo>
                    <a:pt x="3237" y="2328"/>
                  </a:lnTo>
                  <a:lnTo>
                    <a:pt x="3293" y="2177"/>
                  </a:lnTo>
                  <a:lnTo>
                    <a:pt x="3331" y="2006"/>
                  </a:lnTo>
                  <a:lnTo>
                    <a:pt x="3350" y="1855"/>
                  </a:lnTo>
                  <a:lnTo>
                    <a:pt x="3350" y="1685"/>
                  </a:lnTo>
                  <a:lnTo>
                    <a:pt x="3350" y="1685"/>
                  </a:lnTo>
                  <a:lnTo>
                    <a:pt x="3350" y="1514"/>
                  </a:lnTo>
                  <a:lnTo>
                    <a:pt x="3331" y="1344"/>
                  </a:lnTo>
                  <a:lnTo>
                    <a:pt x="3293" y="1193"/>
                  </a:lnTo>
                  <a:lnTo>
                    <a:pt x="3237" y="1041"/>
                  </a:lnTo>
                  <a:lnTo>
                    <a:pt x="3161" y="890"/>
                  </a:lnTo>
                  <a:lnTo>
                    <a:pt x="3085" y="757"/>
                  </a:lnTo>
                  <a:lnTo>
                    <a:pt x="2972" y="625"/>
                  </a:lnTo>
                  <a:lnTo>
                    <a:pt x="2858" y="493"/>
                  </a:lnTo>
                  <a:lnTo>
                    <a:pt x="2858" y="493"/>
                  </a:lnTo>
                  <a:lnTo>
                    <a:pt x="2726" y="379"/>
                  </a:lnTo>
                  <a:lnTo>
                    <a:pt x="2593" y="284"/>
                  </a:lnTo>
                  <a:lnTo>
                    <a:pt x="2461" y="209"/>
                  </a:lnTo>
                  <a:lnTo>
                    <a:pt x="2309" y="133"/>
                  </a:lnTo>
                  <a:lnTo>
                    <a:pt x="2158" y="76"/>
                  </a:lnTo>
                  <a:lnTo>
                    <a:pt x="2007" y="38"/>
                  </a:lnTo>
                  <a:lnTo>
                    <a:pt x="1836" y="19"/>
                  </a:lnTo>
                  <a:lnTo>
                    <a:pt x="16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8" name="Google Shape;2958;p32"/>
            <p:cNvSpPr/>
            <p:nvPr/>
          </p:nvSpPr>
          <p:spPr>
            <a:xfrm>
              <a:off x="3234267" y="3635602"/>
              <a:ext cx="22272" cy="21740"/>
            </a:xfrm>
            <a:custGeom>
              <a:avLst/>
              <a:gdLst/>
              <a:ahLst/>
              <a:cxnLst/>
              <a:rect l="l" t="t" r="r" b="b"/>
              <a:pathLst>
                <a:path w="796" h="777" extrusionOk="0">
                  <a:moveTo>
                    <a:pt x="644" y="682"/>
                  </a:moveTo>
                  <a:lnTo>
                    <a:pt x="644" y="682"/>
                  </a:lnTo>
                  <a:lnTo>
                    <a:pt x="587" y="738"/>
                  </a:lnTo>
                  <a:lnTo>
                    <a:pt x="530" y="757"/>
                  </a:lnTo>
                  <a:lnTo>
                    <a:pt x="454" y="776"/>
                  </a:lnTo>
                  <a:lnTo>
                    <a:pt x="398" y="776"/>
                  </a:lnTo>
                  <a:lnTo>
                    <a:pt x="398" y="776"/>
                  </a:lnTo>
                  <a:lnTo>
                    <a:pt x="322" y="776"/>
                  </a:lnTo>
                  <a:lnTo>
                    <a:pt x="246" y="757"/>
                  </a:lnTo>
                  <a:lnTo>
                    <a:pt x="190" y="720"/>
                  </a:lnTo>
                  <a:lnTo>
                    <a:pt x="133" y="682"/>
                  </a:lnTo>
                  <a:lnTo>
                    <a:pt x="133" y="682"/>
                  </a:lnTo>
                  <a:lnTo>
                    <a:pt x="76" y="606"/>
                  </a:lnTo>
                  <a:lnTo>
                    <a:pt x="38" y="549"/>
                  </a:lnTo>
                  <a:lnTo>
                    <a:pt x="19" y="474"/>
                  </a:lnTo>
                  <a:lnTo>
                    <a:pt x="0" y="398"/>
                  </a:lnTo>
                  <a:lnTo>
                    <a:pt x="0" y="398"/>
                  </a:lnTo>
                  <a:lnTo>
                    <a:pt x="19" y="322"/>
                  </a:lnTo>
                  <a:lnTo>
                    <a:pt x="38" y="246"/>
                  </a:lnTo>
                  <a:lnTo>
                    <a:pt x="76" y="190"/>
                  </a:lnTo>
                  <a:lnTo>
                    <a:pt x="133" y="114"/>
                  </a:lnTo>
                  <a:lnTo>
                    <a:pt x="133" y="114"/>
                  </a:lnTo>
                  <a:lnTo>
                    <a:pt x="190" y="76"/>
                  </a:lnTo>
                  <a:lnTo>
                    <a:pt x="246" y="38"/>
                  </a:lnTo>
                  <a:lnTo>
                    <a:pt x="322" y="0"/>
                  </a:lnTo>
                  <a:lnTo>
                    <a:pt x="398" y="0"/>
                  </a:lnTo>
                  <a:lnTo>
                    <a:pt x="398" y="0"/>
                  </a:lnTo>
                  <a:lnTo>
                    <a:pt x="454" y="19"/>
                  </a:lnTo>
                  <a:lnTo>
                    <a:pt x="530" y="38"/>
                  </a:lnTo>
                  <a:lnTo>
                    <a:pt x="587" y="95"/>
                  </a:lnTo>
                  <a:lnTo>
                    <a:pt x="644" y="133"/>
                  </a:lnTo>
                  <a:lnTo>
                    <a:pt x="644" y="133"/>
                  </a:lnTo>
                  <a:lnTo>
                    <a:pt x="719" y="190"/>
                  </a:lnTo>
                  <a:lnTo>
                    <a:pt x="757" y="265"/>
                  </a:lnTo>
                  <a:lnTo>
                    <a:pt x="776" y="322"/>
                  </a:lnTo>
                  <a:lnTo>
                    <a:pt x="795" y="398"/>
                  </a:lnTo>
                  <a:lnTo>
                    <a:pt x="795" y="398"/>
                  </a:lnTo>
                  <a:lnTo>
                    <a:pt x="776" y="474"/>
                  </a:lnTo>
                  <a:lnTo>
                    <a:pt x="757" y="549"/>
                  </a:lnTo>
                  <a:lnTo>
                    <a:pt x="719" y="625"/>
                  </a:lnTo>
                  <a:lnTo>
                    <a:pt x="644" y="682"/>
                  </a:lnTo>
                  <a:lnTo>
                    <a:pt x="644" y="682"/>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9" name="Google Shape;2959;p32"/>
            <p:cNvSpPr/>
            <p:nvPr/>
          </p:nvSpPr>
          <p:spPr>
            <a:xfrm>
              <a:off x="3450806" y="3613889"/>
              <a:ext cx="97454" cy="97454"/>
            </a:xfrm>
            <a:custGeom>
              <a:avLst/>
              <a:gdLst/>
              <a:ahLst/>
              <a:cxnLst/>
              <a:rect l="l" t="t" r="r" b="b"/>
              <a:pathLst>
                <a:path w="3483" h="3483" extrusionOk="0">
                  <a:moveTo>
                    <a:pt x="1761" y="1"/>
                  </a:moveTo>
                  <a:lnTo>
                    <a:pt x="1571" y="20"/>
                  </a:lnTo>
                  <a:lnTo>
                    <a:pt x="1401" y="38"/>
                  </a:lnTo>
                  <a:lnTo>
                    <a:pt x="1231" y="76"/>
                  </a:lnTo>
                  <a:lnTo>
                    <a:pt x="1079" y="133"/>
                  </a:lnTo>
                  <a:lnTo>
                    <a:pt x="928" y="209"/>
                  </a:lnTo>
                  <a:lnTo>
                    <a:pt x="777" y="284"/>
                  </a:lnTo>
                  <a:lnTo>
                    <a:pt x="644" y="398"/>
                  </a:lnTo>
                  <a:lnTo>
                    <a:pt x="512" y="512"/>
                  </a:lnTo>
                  <a:lnTo>
                    <a:pt x="398" y="644"/>
                  </a:lnTo>
                  <a:lnTo>
                    <a:pt x="285" y="776"/>
                  </a:lnTo>
                  <a:lnTo>
                    <a:pt x="190" y="909"/>
                  </a:lnTo>
                  <a:lnTo>
                    <a:pt x="133" y="1060"/>
                  </a:lnTo>
                  <a:lnTo>
                    <a:pt x="76" y="1212"/>
                  </a:lnTo>
                  <a:lnTo>
                    <a:pt x="20" y="1382"/>
                  </a:lnTo>
                  <a:lnTo>
                    <a:pt x="1" y="1552"/>
                  </a:lnTo>
                  <a:lnTo>
                    <a:pt x="1" y="1723"/>
                  </a:lnTo>
                  <a:lnTo>
                    <a:pt x="1" y="1893"/>
                  </a:lnTo>
                  <a:lnTo>
                    <a:pt x="20" y="2063"/>
                  </a:lnTo>
                  <a:lnTo>
                    <a:pt x="76" y="2234"/>
                  </a:lnTo>
                  <a:lnTo>
                    <a:pt x="133" y="2385"/>
                  </a:lnTo>
                  <a:lnTo>
                    <a:pt x="190" y="2536"/>
                  </a:lnTo>
                  <a:lnTo>
                    <a:pt x="285" y="2688"/>
                  </a:lnTo>
                  <a:lnTo>
                    <a:pt x="398" y="2820"/>
                  </a:lnTo>
                  <a:lnTo>
                    <a:pt x="512" y="2953"/>
                  </a:lnTo>
                  <a:lnTo>
                    <a:pt x="644" y="3085"/>
                  </a:lnTo>
                  <a:lnTo>
                    <a:pt x="777" y="3180"/>
                  </a:lnTo>
                  <a:lnTo>
                    <a:pt x="928" y="3274"/>
                  </a:lnTo>
                  <a:lnTo>
                    <a:pt x="1079" y="3350"/>
                  </a:lnTo>
                  <a:lnTo>
                    <a:pt x="1231" y="3407"/>
                  </a:lnTo>
                  <a:lnTo>
                    <a:pt x="1401" y="3445"/>
                  </a:lnTo>
                  <a:lnTo>
                    <a:pt x="1571" y="3482"/>
                  </a:lnTo>
                  <a:lnTo>
                    <a:pt x="1931" y="3482"/>
                  </a:lnTo>
                  <a:lnTo>
                    <a:pt x="2101" y="3463"/>
                  </a:lnTo>
                  <a:lnTo>
                    <a:pt x="2271" y="3407"/>
                  </a:lnTo>
                  <a:lnTo>
                    <a:pt x="2423" y="3350"/>
                  </a:lnTo>
                  <a:lnTo>
                    <a:pt x="2574" y="3293"/>
                  </a:lnTo>
                  <a:lnTo>
                    <a:pt x="2707" y="3199"/>
                  </a:lnTo>
                  <a:lnTo>
                    <a:pt x="2839" y="3085"/>
                  </a:lnTo>
                  <a:lnTo>
                    <a:pt x="2972" y="2972"/>
                  </a:lnTo>
                  <a:lnTo>
                    <a:pt x="3085" y="2839"/>
                  </a:lnTo>
                  <a:lnTo>
                    <a:pt x="3199" y="2707"/>
                  </a:lnTo>
                  <a:lnTo>
                    <a:pt x="3293" y="2574"/>
                  </a:lnTo>
                  <a:lnTo>
                    <a:pt x="3369" y="2423"/>
                  </a:lnTo>
                  <a:lnTo>
                    <a:pt x="3426" y="2271"/>
                  </a:lnTo>
                  <a:lnTo>
                    <a:pt x="3464" y="2101"/>
                  </a:lnTo>
                  <a:lnTo>
                    <a:pt x="3482" y="1931"/>
                  </a:lnTo>
                  <a:lnTo>
                    <a:pt x="3482" y="1760"/>
                  </a:lnTo>
                  <a:lnTo>
                    <a:pt x="3482" y="1571"/>
                  </a:lnTo>
                  <a:lnTo>
                    <a:pt x="3464" y="1401"/>
                  </a:lnTo>
                  <a:lnTo>
                    <a:pt x="3426" y="1250"/>
                  </a:lnTo>
                  <a:lnTo>
                    <a:pt x="3369" y="1079"/>
                  </a:lnTo>
                  <a:lnTo>
                    <a:pt x="3293" y="947"/>
                  </a:lnTo>
                  <a:lnTo>
                    <a:pt x="3199" y="795"/>
                  </a:lnTo>
                  <a:lnTo>
                    <a:pt x="3085" y="663"/>
                  </a:lnTo>
                  <a:lnTo>
                    <a:pt x="2972" y="530"/>
                  </a:lnTo>
                  <a:lnTo>
                    <a:pt x="2839" y="398"/>
                  </a:lnTo>
                  <a:lnTo>
                    <a:pt x="2707" y="303"/>
                  </a:lnTo>
                  <a:lnTo>
                    <a:pt x="2574" y="209"/>
                  </a:lnTo>
                  <a:lnTo>
                    <a:pt x="2423" y="133"/>
                  </a:lnTo>
                  <a:lnTo>
                    <a:pt x="2271" y="76"/>
                  </a:lnTo>
                  <a:lnTo>
                    <a:pt x="2101" y="38"/>
                  </a:lnTo>
                  <a:lnTo>
                    <a:pt x="1931" y="20"/>
                  </a:lnTo>
                  <a:lnTo>
                    <a:pt x="1761"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0" name="Google Shape;2960;p32"/>
            <p:cNvSpPr/>
            <p:nvPr/>
          </p:nvSpPr>
          <p:spPr>
            <a:xfrm>
              <a:off x="3450806" y="3613889"/>
              <a:ext cx="97454" cy="97454"/>
            </a:xfrm>
            <a:custGeom>
              <a:avLst/>
              <a:gdLst/>
              <a:ahLst/>
              <a:cxnLst/>
              <a:rect l="l" t="t" r="r" b="b"/>
              <a:pathLst>
                <a:path w="3483" h="3483" fill="none" extrusionOk="0">
                  <a:moveTo>
                    <a:pt x="1761" y="1"/>
                  </a:moveTo>
                  <a:lnTo>
                    <a:pt x="1761" y="1"/>
                  </a:lnTo>
                  <a:lnTo>
                    <a:pt x="1571" y="20"/>
                  </a:lnTo>
                  <a:lnTo>
                    <a:pt x="1401" y="38"/>
                  </a:lnTo>
                  <a:lnTo>
                    <a:pt x="1231" y="76"/>
                  </a:lnTo>
                  <a:lnTo>
                    <a:pt x="1079" y="133"/>
                  </a:lnTo>
                  <a:lnTo>
                    <a:pt x="928" y="209"/>
                  </a:lnTo>
                  <a:lnTo>
                    <a:pt x="777" y="284"/>
                  </a:lnTo>
                  <a:lnTo>
                    <a:pt x="644" y="398"/>
                  </a:lnTo>
                  <a:lnTo>
                    <a:pt x="512" y="512"/>
                  </a:lnTo>
                  <a:lnTo>
                    <a:pt x="512" y="512"/>
                  </a:lnTo>
                  <a:lnTo>
                    <a:pt x="398" y="644"/>
                  </a:lnTo>
                  <a:lnTo>
                    <a:pt x="285" y="776"/>
                  </a:lnTo>
                  <a:lnTo>
                    <a:pt x="190" y="909"/>
                  </a:lnTo>
                  <a:lnTo>
                    <a:pt x="133" y="1060"/>
                  </a:lnTo>
                  <a:lnTo>
                    <a:pt x="76" y="1212"/>
                  </a:lnTo>
                  <a:lnTo>
                    <a:pt x="20" y="1382"/>
                  </a:lnTo>
                  <a:lnTo>
                    <a:pt x="1" y="1552"/>
                  </a:lnTo>
                  <a:lnTo>
                    <a:pt x="1" y="1723"/>
                  </a:lnTo>
                  <a:lnTo>
                    <a:pt x="1" y="1723"/>
                  </a:lnTo>
                  <a:lnTo>
                    <a:pt x="1" y="1893"/>
                  </a:lnTo>
                  <a:lnTo>
                    <a:pt x="20" y="2063"/>
                  </a:lnTo>
                  <a:lnTo>
                    <a:pt x="76" y="2234"/>
                  </a:lnTo>
                  <a:lnTo>
                    <a:pt x="133" y="2385"/>
                  </a:lnTo>
                  <a:lnTo>
                    <a:pt x="190" y="2536"/>
                  </a:lnTo>
                  <a:lnTo>
                    <a:pt x="285" y="2688"/>
                  </a:lnTo>
                  <a:lnTo>
                    <a:pt x="398" y="2820"/>
                  </a:lnTo>
                  <a:lnTo>
                    <a:pt x="512" y="2953"/>
                  </a:lnTo>
                  <a:lnTo>
                    <a:pt x="512" y="2953"/>
                  </a:lnTo>
                  <a:lnTo>
                    <a:pt x="644" y="3085"/>
                  </a:lnTo>
                  <a:lnTo>
                    <a:pt x="777" y="3180"/>
                  </a:lnTo>
                  <a:lnTo>
                    <a:pt x="928" y="3274"/>
                  </a:lnTo>
                  <a:lnTo>
                    <a:pt x="1079" y="3350"/>
                  </a:lnTo>
                  <a:lnTo>
                    <a:pt x="1231" y="3407"/>
                  </a:lnTo>
                  <a:lnTo>
                    <a:pt x="1401" y="3445"/>
                  </a:lnTo>
                  <a:lnTo>
                    <a:pt x="1571" y="3482"/>
                  </a:lnTo>
                  <a:lnTo>
                    <a:pt x="1761" y="3482"/>
                  </a:lnTo>
                  <a:lnTo>
                    <a:pt x="1761" y="3482"/>
                  </a:lnTo>
                  <a:lnTo>
                    <a:pt x="1931" y="3482"/>
                  </a:lnTo>
                  <a:lnTo>
                    <a:pt x="2101" y="3463"/>
                  </a:lnTo>
                  <a:lnTo>
                    <a:pt x="2271" y="3407"/>
                  </a:lnTo>
                  <a:lnTo>
                    <a:pt x="2423" y="3350"/>
                  </a:lnTo>
                  <a:lnTo>
                    <a:pt x="2574" y="3293"/>
                  </a:lnTo>
                  <a:lnTo>
                    <a:pt x="2707" y="3199"/>
                  </a:lnTo>
                  <a:lnTo>
                    <a:pt x="2839" y="3085"/>
                  </a:lnTo>
                  <a:lnTo>
                    <a:pt x="2972" y="2972"/>
                  </a:lnTo>
                  <a:lnTo>
                    <a:pt x="2972" y="2972"/>
                  </a:lnTo>
                  <a:lnTo>
                    <a:pt x="3085" y="2839"/>
                  </a:lnTo>
                  <a:lnTo>
                    <a:pt x="3199" y="2707"/>
                  </a:lnTo>
                  <a:lnTo>
                    <a:pt x="3293" y="2574"/>
                  </a:lnTo>
                  <a:lnTo>
                    <a:pt x="3369" y="2423"/>
                  </a:lnTo>
                  <a:lnTo>
                    <a:pt x="3426" y="2271"/>
                  </a:lnTo>
                  <a:lnTo>
                    <a:pt x="3464" y="2101"/>
                  </a:lnTo>
                  <a:lnTo>
                    <a:pt x="3482" y="1931"/>
                  </a:lnTo>
                  <a:lnTo>
                    <a:pt x="3482" y="1760"/>
                  </a:lnTo>
                  <a:lnTo>
                    <a:pt x="3482" y="1760"/>
                  </a:lnTo>
                  <a:lnTo>
                    <a:pt x="3482" y="1571"/>
                  </a:lnTo>
                  <a:lnTo>
                    <a:pt x="3464" y="1401"/>
                  </a:lnTo>
                  <a:lnTo>
                    <a:pt x="3426" y="1250"/>
                  </a:lnTo>
                  <a:lnTo>
                    <a:pt x="3369" y="1079"/>
                  </a:lnTo>
                  <a:lnTo>
                    <a:pt x="3293" y="947"/>
                  </a:lnTo>
                  <a:lnTo>
                    <a:pt x="3199" y="795"/>
                  </a:lnTo>
                  <a:lnTo>
                    <a:pt x="3085" y="663"/>
                  </a:lnTo>
                  <a:lnTo>
                    <a:pt x="2972" y="530"/>
                  </a:lnTo>
                  <a:lnTo>
                    <a:pt x="2972" y="530"/>
                  </a:lnTo>
                  <a:lnTo>
                    <a:pt x="2839" y="398"/>
                  </a:lnTo>
                  <a:lnTo>
                    <a:pt x="2707" y="303"/>
                  </a:lnTo>
                  <a:lnTo>
                    <a:pt x="2574" y="209"/>
                  </a:lnTo>
                  <a:lnTo>
                    <a:pt x="2423" y="133"/>
                  </a:lnTo>
                  <a:lnTo>
                    <a:pt x="2271" y="76"/>
                  </a:lnTo>
                  <a:lnTo>
                    <a:pt x="2101" y="38"/>
                  </a:lnTo>
                  <a:lnTo>
                    <a:pt x="1931" y="20"/>
                  </a:lnTo>
                  <a:lnTo>
                    <a:pt x="176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1" name="Google Shape;2961;p32"/>
            <p:cNvSpPr/>
            <p:nvPr/>
          </p:nvSpPr>
          <p:spPr>
            <a:xfrm>
              <a:off x="3504276" y="3629782"/>
              <a:ext cx="22272" cy="21740"/>
            </a:xfrm>
            <a:custGeom>
              <a:avLst/>
              <a:gdLst/>
              <a:ahLst/>
              <a:cxnLst/>
              <a:rect l="l" t="t" r="r" b="b"/>
              <a:pathLst>
                <a:path w="796" h="777" extrusionOk="0">
                  <a:moveTo>
                    <a:pt x="796" y="379"/>
                  </a:moveTo>
                  <a:lnTo>
                    <a:pt x="796" y="379"/>
                  </a:lnTo>
                  <a:lnTo>
                    <a:pt x="796" y="473"/>
                  </a:lnTo>
                  <a:lnTo>
                    <a:pt x="777" y="549"/>
                  </a:lnTo>
                  <a:lnTo>
                    <a:pt x="739" y="606"/>
                  </a:lnTo>
                  <a:lnTo>
                    <a:pt x="682" y="663"/>
                  </a:lnTo>
                  <a:lnTo>
                    <a:pt x="682" y="663"/>
                  </a:lnTo>
                  <a:lnTo>
                    <a:pt x="625" y="719"/>
                  </a:lnTo>
                  <a:lnTo>
                    <a:pt x="569" y="757"/>
                  </a:lnTo>
                  <a:lnTo>
                    <a:pt x="493" y="776"/>
                  </a:lnTo>
                  <a:lnTo>
                    <a:pt x="417" y="776"/>
                  </a:lnTo>
                  <a:lnTo>
                    <a:pt x="417" y="776"/>
                  </a:lnTo>
                  <a:lnTo>
                    <a:pt x="342" y="776"/>
                  </a:lnTo>
                  <a:lnTo>
                    <a:pt x="266" y="757"/>
                  </a:lnTo>
                  <a:lnTo>
                    <a:pt x="190" y="719"/>
                  </a:lnTo>
                  <a:lnTo>
                    <a:pt x="114" y="663"/>
                  </a:lnTo>
                  <a:lnTo>
                    <a:pt x="114" y="663"/>
                  </a:lnTo>
                  <a:lnTo>
                    <a:pt x="77" y="606"/>
                  </a:lnTo>
                  <a:lnTo>
                    <a:pt x="39" y="530"/>
                  </a:lnTo>
                  <a:lnTo>
                    <a:pt x="1" y="454"/>
                  </a:lnTo>
                  <a:lnTo>
                    <a:pt x="1" y="379"/>
                  </a:lnTo>
                  <a:lnTo>
                    <a:pt x="1" y="379"/>
                  </a:lnTo>
                  <a:lnTo>
                    <a:pt x="1" y="303"/>
                  </a:lnTo>
                  <a:lnTo>
                    <a:pt x="39" y="227"/>
                  </a:lnTo>
                  <a:lnTo>
                    <a:pt x="77" y="152"/>
                  </a:lnTo>
                  <a:lnTo>
                    <a:pt x="114" y="95"/>
                  </a:lnTo>
                  <a:lnTo>
                    <a:pt x="114" y="95"/>
                  </a:lnTo>
                  <a:lnTo>
                    <a:pt x="190" y="57"/>
                  </a:lnTo>
                  <a:lnTo>
                    <a:pt x="266" y="19"/>
                  </a:lnTo>
                  <a:lnTo>
                    <a:pt x="342" y="0"/>
                  </a:lnTo>
                  <a:lnTo>
                    <a:pt x="417" y="0"/>
                  </a:lnTo>
                  <a:lnTo>
                    <a:pt x="417" y="0"/>
                  </a:lnTo>
                  <a:lnTo>
                    <a:pt x="493" y="0"/>
                  </a:lnTo>
                  <a:lnTo>
                    <a:pt x="569" y="19"/>
                  </a:lnTo>
                  <a:lnTo>
                    <a:pt x="625" y="57"/>
                  </a:lnTo>
                  <a:lnTo>
                    <a:pt x="682" y="114"/>
                  </a:lnTo>
                  <a:lnTo>
                    <a:pt x="682" y="114"/>
                  </a:lnTo>
                  <a:lnTo>
                    <a:pt x="739" y="171"/>
                  </a:lnTo>
                  <a:lnTo>
                    <a:pt x="777" y="246"/>
                  </a:lnTo>
                  <a:lnTo>
                    <a:pt x="796" y="303"/>
                  </a:lnTo>
                  <a:lnTo>
                    <a:pt x="796" y="379"/>
                  </a:lnTo>
                  <a:lnTo>
                    <a:pt x="796" y="379"/>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 name="TextBox 10">
            <a:extLst>
              <a:ext uri="{FF2B5EF4-FFF2-40B4-BE49-F238E27FC236}">
                <a16:creationId xmlns:a16="http://schemas.microsoft.com/office/drawing/2014/main" id="{C9F002FE-FB54-EEB6-8C8D-C159B89B9196}"/>
              </a:ext>
            </a:extLst>
          </p:cNvPr>
          <p:cNvSpPr txBox="1"/>
          <p:nvPr/>
        </p:nvSpPr>
        <p:spPr>
          <a:xfrm>
            <a:off x="1708817" y="272431"/>
            <a:ext cx="10205719" cy="502766"/>
          </a:xfrm>
          <a:prstGeom prst="rect">
            <a:avLst/>
          </a:prstGeom>
          <a:solidFill>
            <a:schemeClr val="accent4">
              <a:lumMod val="75000"/>
            </a:schemeClr>
          </a:solidFill>
        </p:spPr>
        <p:txBody>
          <a:bodyPr wrap="square">
            <a:spAutoFit/>
          </a:bodyPr>
          <a:lstStyle/>
          <a:p>
            <a:pPr defTabSz="1219170">
              <a:buClr>
                <a:srgbClr val="000000"/>
              </a:buClr>
            </a:pPr>
            <a:r>
              <a:rPr lang="en-US" sz="2667" b="1" kern="0" dirty="0">
                <a:solidFill>
                  <a:srgbClr val="FFFFFF"/>
                </a:solidFill>
                <a:latin typeface="Times New Roman" panose="02020603050405020304" pitchFamily="18" charset="0"/>
                <a:cs typeface="Times New Roman" panose="02020603050405020304" pitchFamily="18" charset="0"/>
                <a:sym typeface="Arial"/>
              </a:rPr>
              <a:t>a) </a:t>
            </a:r>
            <a:r>
              <a:rPr lang="vi-VN" sz="2667" b="1" kern="0" dirty="0">
                <a:solidFill>
                  <a:srgbClr val="FFFFFF"/>
                </a:solidFill>
                <a:latin typeface="Times New Roman" panose="02020603050405020304" pitchFamily="18" charset="0"/>
                <a:cs typeface="Times New Roman" panose="02020603050405020304" pitchFamily="18" charset="0"/>
                <a:sym typeface="Arial"/>
              </a:rPr>
              <a:t>Hãy cho biết mối quan hệ của mọi người trong </a:t>
            </a:r>
            <a:r>
              <a:rPr lang="en-US" sz="2667" b="1" kern="0" dirty="0">
                <a:solidFill>
                  <a:srgbClr val="FFFFFF"/>
                </a:solidFill>
                <a:latin typeface="Times New Roman" panose="02020603050405020304" pitchFamily="18" charset="0"/>
                <a:cs typeface="Times New Roman" panose="02020603050405020304" pitchFamily="18" charset="0"/>
                <a:sym typeface="Arial"/>
              </a:rPr>
              <a:t>2</a:t>
            </a:r>
            <a:r>
              <a:rPr lang="vi-VN" sz="2667" b="1" kern="0" dirty="0">
                <a:solidFill>
                  <a:srgbClr val="FFFFFF"/>
                </a:solidFill>
                <a:latin typeface="Times New Roman" panose="02020603050405020304" pitchFamily="18" charset="0"/>
                <a:cs typeface="Times New Roman" panose="02020603050405020304" pitchFamily="18" charset="0"/>
                <a:sym typeface="Arial"/>
              </a:rPr>
              <a:t> trường hợp trên.</a:t>
            </a:r>
            <a:endParaRPr lang="en-US" sz="2667" b="1" kern="0" dirty="0">
              <a:solidFill>
                <a:srgbClr val="FFFFFF"/>
              </a:solidFill>
              <a:latin typeface="Times New Roman" panose="02020603050405020304" pitchFamily="18" charset="0"/>
              <a:cs typeface="Times New Roman" panose="02020603050405020304" pitchFamily="18" charset="0"/>
              <a:sym typeface="Arial"/>
            </a:endParaRPr>
          </a:p>
        </p:txBody>
      </p:sp>
      <p:sp>
        <p:nvSpPr>
          <p:cNvPr id="12" name="TextBox 11">
            <a:extLst>
              <a:ext uri="{FF2B5EF4-FFF2-40B4-BE49-F238E27FC236}">
                <a16:creationId xmlns:a16="http://schemas.microsoft.com/office/drawing/2014/main" id="{BD8E3247-BA18-508B-18A2-BE8B09ADC751}"/>
              </a:ext>
            </a:extLst>
          </p:cNvPr>
          <p:cNvSpPr txBox="1"/>
          <p:nvPr/>
        </p:nvSpPr>
        <p:spPr>
          <a:xfrm>
            <a:off x="1708816" y="2503276"/>
            <a:ext cx="10205717" cy="502766"/>
          </a:xfrm>
          <a:prstGeom prst="rect">
            <a:avLst/>
          </a:prstGeom>
          <a:solidFill>
            <a:schemeClr val="accent4">
              <a:lumMod val="75000"/>
            </a:schemeClr>
          </a:solidFill>
        </p:spPr>
        <p:txBody>
          <a:bodyPr wrap="square">
            <a:spAutoFit/>
          </a:bodyPr>
          <a:lstStyle/>
          <a:p>
            <a:pPr defTabSz="1219170">
              <a:buClr>
                <a:srgbClr val="000000"/>
              </a:buClr>
            </a:pPr>
            <a:r>
              <a:rPr lang="vi-VN" sz="2667" b="1" kern="0" dirty="0">
                <a:solidFill>
                  <a:srgbClr val="FFFFFF"/>
                </a:solidFill>
                <a:latin typeface="Times New Roman" panose="02020603050405020304" pitchFamily="18" charset="0"/>
                <a:cs typeface="Times New Roman" panose="02020603050405020304" pitchFamily="18" charset="0"/>
                <a:sym typeface="Arial"/>
              </a:rPr>
              <a:t>b) Em hiểu thế nào là gia đình?</a:t>
            </a:r>
            <a:endParaRPr lang="en-US" sz="2667" b="1" kern="0" dirty="0">
              <a:solidFill>
                <a:srgbClr val="FFFFFF"/>
              </a:solidFill>
              <a:latin typeface="Times New Roman" panose="02020603050405020304" pitchFamily="18" charset="0"/>
              <a:cs typeface="Times New Roman" panose="02020603050405020304" pitchFamily="18" charset="0"/>
              <a:sym typeface="Arial"/>
            </a:endParaRPr>
          </a:p>
        </p:txBody>
      </p:sp>
      <p:sp>
        <p:nvSpPr>
          <p:cNvPr id="14" name="TextBox 13">
            <a:extLst>
              <a:ext uri="{FF2B5EF4-FFF2-40B4-BE49-F238E27FC236}">
                <a16:creationId xmlns:a16="http://schemas.microsoft.com/office/drawing/2014/main" id="{0E997E00-D6DC-EA4C-C117-F54719D731A8}"/>
              </a:ext>
            </a:extLst>
          </p:cNvPr>
          <p:cNvSpPr txBox="1"/>
          <p:nvPr/>
        </p:nvSpPr>
        <p:spPr>
          <a:xfrm>
            <a:off x="1708816" y="1181218"/>
            <a:ext cx="10205717" cy="913199"/>
          </a:xfrm>
          <a:prstGeom prst="rect">
            <a:avLst/>
          </a:prstGeom>
          <a:solidFill>
            <a:schemeClr val="accent4">
              <a:lumMod val="40000"/>
              <a:lumOff val="60000"/>
            </a:schemeClr>
          </a:solidFill>
        </p:spPr>
        <p:txBody>
          <a:bodyPr wrap="square">
            <a:spAutoFit/>
          </a:bodyPr>
          <a:lstStyle/>
          <a:p>
            <a:pPr algn="just" defTabSz="1219170">
              <a:buClr>
                <a:srgbClr val="000000"/>
              </a:buClr>
            </a:pPr>
            <a:r>
              <a:rPr lang="vi-VN" sz="2667" b="1" i="1" kern="0" dirty="0">
                <a:solidFill>
                  <a:srgbClr val="000000"/>
                </a:solidFill>
                <a:latin typeface="Times New Roman" panose="02020603050405020304" pitchFamily="18" charset="0"/>
                <a:cs typeface="Times New Roman" panose="02020603050405020304" pitchFamily="18" charset="0"/>
                <a:sym typeface="Arial"/>
              </a:rPr>
              <a:t>Trường hợp 1: </a:t>
            </a:r>
            <a:r>
              <a:rPr lang="vi-VN" sz="2667" kern="0" dirty="0">
                <a:solidFill>
                  <a:srgbClr val="000000"/>
                </a:solidFill>
                <a:latin typeface="Times New Roman" panose="02020603050405020304" pitchFamily="18" charset="0"/>
                <a:cs typeface="Times New Roman" panose="02020603050405020304" pitchFamily="18" charset="0"/>
                <a:sym typeface="Arial"/>
              </a:rPr>
              <a:t>Mọi người có quan hệ huyết thống    </a:t>
            </a:r>
            <a:endParaRPr lang="en-US" sz="2667"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vi-VN" sz="2667" b="1" i="1" kern="0" dirty="0">
                <a:solidFill>
                  <a:srgbClr val="000000"/>
                </a:solidFill>
                <a:latin typeface="Times New Roman" panose="02020603050405020304" pitchFamily="18" charset="0"/>
                <a:cs typeface="Times New Roman" panose="02020603050405020304" pitchFamily="18" charset="0"/>
                <a:sym typeface="Arial"/>
              </a:rPr>
              <a:t>Trường hợp 2: </a:t>
            </a:r>
            <a:r>
              <a:rPr lang="vi-VN" sz="2667" kern="0" dirty="0">
                <a:solidFill>
                  <a:srgbClr val="000000"/>
                </a:solidFill>
                <a:latin typeface="Times New Roman" panose="02020603050405020304" pitchFamily="18" charset="0"/>
                <a:cs typeface="Times New Roman" panose="02020603050405020304" pitchFamily="18" charset="0"/>
                <a:sym typeface="Arial"/>
              </a:rPr>
              <a:t>Mọi người có quan hệ nuôi dưỡng</a:t>
            </a:r>
            <a:endParaRPr lang="en-US" sz="26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5" name="TextBox 14">
            <a:extLst>
              <a:ext uri="{FF2B5EF4-FFF2-40B4-BE49-F238E27FC236}">
                <a16:creationId xmlns:a16="http://schemas.microsoft.com/office/drawing/2014/main" id="{416FB96C-6D97-574A-7C6E-1A7D19FBB63E}"/>
              </a:ext>
            </a:extLst>
          </p:cNvPr>
          <p:cNvSpPr txBox="1"/>
          <p:nvPr/>
        </p:nvSpPr>
        <p:spPr>
          <a:xfrm>
            <a:off x="1708816" y="3313390"/>
            <a:ext cx="10205717" cy="1323632"/>
          </a:xfrm>
          <a:prstGeom prst="rect">
            <a:avLst/>
          </a:prstGeom>
          <a:solidFill>
            <a:schemeClr val="accent4">
              <a:lumMod val="40000"/>
              <a:lumOff val="60000"/>
            </a:schemeClr>
          </a:solidFill>
        </p:spPr>
        <p:txBody>
          <a:bodyPr wrap="square">
            <a:spAutoFit/>
          </a:bodyPr>
          <a:lstStyle/>
          <a:p>
            <a:pPr algn="just" defTabSz="1219170">
              <a:buClr>
                <a:srgbClr val="000000"/>
              </a:buClr>
            </a:pPr>
            <a:r>
              <a:rPr lang="vi-VN" sz="2667" kern="0" dirty="0">
                <a:solidFill>
                  <a:srgbClr val="000000"/>
                </a:solidFill>
                <a:latin typeface="Times New Roman" panose="02020603050405020304" pitchFamily="18" charset="0"/>
                <a:cs typeface="Times New Roman" panose="02020603050405020304" pitchFamily="18" charset="0"/>
                <a:sym typeface="Arial"/>
              </a:rPr>
              <a:t>Gia đình là tập hợp những người gắn bó với nhau do hôn nhân, quan hệ huyết thống; quan hệ nuôi dưỡng làm phát sinh các quyền và nghĩa vụ giữa họ với nhau theo quy định của Luật Hôn nhân và Gia đình.</a:t>
            </a:r>
            <a:endParaRPr lang="en-US" sz="2667" kern="0"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16" name="Google Shape;2847;p32"/>
          <p:cNvGrpSpPr/>
          <p:nvPr/>
        </p:nvGrpSpPr>
        <p:grpSpPr>
          <a:xfrm>
            <a:off x="10019067" y="4496033"/>
            <a:ext cx="1235975" cy="2361500"/>
            <a:chOff x="3527950" y="2120627"/>
            <a:chExt cx="1273500" cy="2433199"/>
          </a:xfrm>
        </p:grpSpPr>
        <p:sp>
          <p:nvSpPr>
            <p:cNvPr id="17" name="Google Shape;2848;p32"/>
            <p:cNvSpPr/>
            <p:nvPr/>
          </p:nvSpPr>
          <p:spPr>
            <a:xfrm>
              <a:off x="3527950" y="4420026"/>
              <a:ext cx="1273500" cy="133800"/>
            </a:xfrm>
            <a:prstGeom prst="ellipse">
              <a:avLst/>
            </a:pr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849;p32"/>
            <p:cNvSpPr/>
            <p:nvPr/>
          </p:nvSpPr>
          <p:spPr>
            <a:xfrm>
              <a:off x="4231034" y="3883105"/>
              <a:ext cx="203371" cy="585207"/>
            </a:xfrm>
            <a:custGeom>
              <a:avLst/>
              <a:gdLst/>
              <a:ahLst/>
              <a:cxnLst/>
              <a:rect l="l" t="t" r="r" b="b"/>
              <a:pathLst>
                <a:path w="6467" h="18609" extrusionOk="0">
                  <a:moveTo>
                    <a:pt x="6096" y="0"/>
                  </a:moveTo>
                  <a:lnTo>
                    <a:pt x="0" y="0"/>
                  </a:lnTo>
                  <a:lnTo>
                    <a:pt x="790" y="4220"/>
                  </a:lnTo>
                  <a:lnTo>
                    <a:pt x="3258" y="17695"/>
                  </a:lnTo>
                  <a:lnTo>
                    <a:pt x="3258" y="17695"/>
                  </a:lnTo>
                  <a:lnTo>
                    <a:pt x="3332" y="18040"/>
                  </a:lnTo>
                  <a:lnTo>
                    <a:pt x="3332" y="18040"/>
                  </a:lnTo>
                  <a:lnTo>
                    <a:pt x="3381" y="18164"/>
                  </a:lnTo>
                  <a:lnTo>
                    <a:pt x="3431" y="18263"/>
                  </a:lnTo>
                  <a:lnTo>
                    <a:pt x="3505" y="18337"/>
                  </a:lnTo>
                  <a:lnTo>
                    <a:pt x="3579" y="18411"/>
                  </a:lnTo>
                  <a:lnTo>
                    <a:pt x="3752" y="18509"/>
                  </a:lnTo>
                  <a:lnTo>
                    <a:pt x="3949" y="18559"/>
                  </a:lnTo>
                  <a:lnTo>
                    <a:pt x="4171" y="18608"/>
                  </a:lnTo>
                  <a:lnTo>
                    <a:pt x="4418" y="18608"/>
                  </a:lnTo>
                  <a:lnTo>
                    <a:pt x="4837" y="18559"/>
                  </a:lnTo>
                  <a:lnTo>
                    <a:pt x="4837" y="18559"/>
                  </a:lnTo>
                  <a:lnTo>
                    <a:pt x="5183" y="18509"/>
                  </a:lnTo>
                  <a:lnTo>
                    <a:pt x="5751" y="18386"/>
                  </a:lnTo>
                  <a:lnTo>
                    <a:pt x="6022" y="18312"/>
                  </a:lnTo>
                  <a:lnTo>
                    <a:pt x="6244" y="18213"/>
                  </a:lnTo>
                  <a:lnTo>
                    <a:pt x="6343" y="18139"/>
                  </a:lnTo>
                  <a:lnTo>
                    <a:pt x="6417" y="18090"/>
                  </a:lnTo>
                  <a:lnTo>
                    <a:pt x="6442" y="18016"/>
                  </a:lnTo>
                  <a:lnTo>
                    <a:pt x="6466" y="17942"/>
                  </a:lnTo>
                  <a:lnTo>
                    <a:pt x="6170" y="4393"/>
                  </a:lnTo>
                  <a:lnTo>
                    <a:pt x="6096" y="0"/>
                  </a:lnTo>
                  <a:close/>
                </a:path>
              </a:pathLst>
            </a:custGeom>
            <a:solidFill>
              <a:srgbClr val="B980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850;p32"/>
            <p:cNvSpPr/>
            <p:nvPr/>
          </p:nvSpPr>
          <p:spPr>
            <a:xfrm>
              <a:off x="4231034" y="3883105"/>
              <a:ext cx="194063" cy="117205"/>
            </a:xfrm>
            <a:custGeom>
              <a:avLst/>
              <a:gdLst/>
              <a:ahLst/>
              <a:cxnLst/>
              <a:rect l="l" t="t" r="r" b="b"/>
              <a:pathLst>
                <a:path w="6171" h="3727" extrusionOk="0">
                  <a:moveTo>
                    <a:pt x="6170" y="3727"/>
                  </a:moveTo>
                  <a:lnTo>
                    <a:pt x="6096" y="0"/>
                  </a:lnTo>
                  <a:lnTo>
                    <a:pt x="0" y="0"/>
                  </a:lnTo>
                  <a:lnTo>
                    <a:pt x="691" y="3727"/>
                  </a:lnTo>
                  <a:lnTo>
                    <a:pt x="6170" y="3727"/>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2851;p32"/>
            <p:cNvSpPr/>
            <p:nvPr/>
          </p:nvSpPr>
          <p:spPr>
            <a:xfrm>
              <a:off x="4293109" y="4302947"/>
              <a:ext cx="152929" cy="39624"/>
            </a:xfrm>
            <a:custGeom>
              <a:avLst/>
              <a:gdLst/>
              <a:ahLst/>
              <a:cxnLst/>
              <a:rect l="l" t="t" r="r" b="b"/>
              <a:pathLst>
                <a:path w="4863" h="1260" extrusionOk="0">
                  <a:moveTo>
                    <a:pt x="4862" y="790"/>
                  </a:moveTo>
                  <a:lnTo>
                    <a:pt x="4862" y="0"/>
                  </a:lnTo>
                  <a:lnTo>
                    <a:pt x="1" y="494"/>
                  </a:lnTo>
                  <a:lnTo>
                    <a:pt x="149" y="1259"/>
                  </a:lnTo>
                  <a:lnTo>
                    <a:pt x="4862" y="79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2852;p32"/>
            <p:cNvSpPr/>
            <p:nvPr/>
          </p:nvSpPr>
          <p:spPr>
            <a:xfrm>
              <a:off x="4287669" y="4282003"/>
              <a:ext cx="158370" cy="151357"/>
            </a:xfrm>
            <a:custGeom>
              <a:avLst/>
              <a:gdLst/>
              <a:ahLst/>
              <a:cxnLst/>
              <a:rect l="l" t="t" r="r" b="b"/>
              <a:pathLst>
                <a:path w="5036" h="4813" extrusionOk="0">
                  <a:moveTo>
                    <a:pt x="174" y="1160"/>
                  </a:moveTo>
                  <a:lnTo>
                    <a:pt x="1" y="222"/>
                  </a:lnTo>
                  <a:lnTo>
                    <a:pt x="5011" y="0"/>
                  </a:lnTo>
                  <a:lnTo>
                    <a:pt x="5035" y="0"/>
                  </a:lnTo>
                  <a:lnTo>
                    <a:pt x="5035" y="666"/>
                  </a:lnTo>
                  <a:lnTo>
                    <a:pt x="174" y="1160"/>
                  </a:lnTo>
                  <a:close/>
                  <a:moveTo>
                    <a:pt x="5035" y="4516"/>
                  </a:moveTo>
                  <a:lnTo>
                    <a:pt x="5035" y="4541"/>
                  </a:lnTo>
                  <a:lnTo>
                    <a:pt x="5011" y="4541"/>
                  </a:lnTo>
                  <a:lnTo>
                    <a:pt x="4986" y="4541"/>
                  </a:lnTo>
                  <a:lnTo>
                    <a:pt x="4961" y="4566"/>
                  </a:lnTo>
                  <a:lnTo>
                    <a:pt x="4961" y="4566"/>
                  </a:lnTo>
                  <a:lnTo>
                    <a:pt x="4863" y="4590"/>
                  </a:lnTo>
                  <a:lnTo>
                    <a:pt x="4122" y="4664"/>
                  </a:lnTo>
                  <a:lnTo>
                    <a:pt x="1975" y="4812"/>
                  </a:lnTo>
                  <a:lnTo>
                    <a:pt x="914" y="4812"/>
                  </a:lnTo>
                  <a:lnTo>
                    <a:pt x="889" y="4788"/>
                  </a:lnTo>
                  <a:lnTo>
                    <a:pt x="889" y="4788"/>
                  </a:lnTo>
                  <a:lnTo>
                    <a:pt x="889" y="4788"/>
                  </a:lnTo>
                  <a:lnTo>
                    <a:pt x="322" y="1925"/>
                  </a:lnTo>
                  <a:lnTo>
                    <a:pt x="5035" y="1456"/>
                  </a:lnTo>
                  <a:lnTo>
                    <a:pt x="5035" y="4516"/>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853;p32"/>
            <p:cNvSpPr/>
            <p:nvPr/>
          </p:nvSpPr>
          <p:spPr>
            <a:xfrm>
              <a:off x="4297009" y="4344079"/>
              <a:ext cx="391930" cy="160665"/>
            </a:xfrm>
            <a:custGeom>
              <a:avLst/>
              <a:gdLst/>
              <a:ahLst/>
              <a:cxnLst/>
              <a:rect l="l" t="t" r="r" b="b"/>
              <a:pathLst>
                <a:path w="12463" h="5109" extrusionOk="0">
                  <a:moveTo>
                    <a:pt x="12364" y="3974"/>
                  </a:moveTo>
                  <a:lnTo>
                    <a:pt x="12364" y="3974"/>
                  </a:lnTo>
                  <a:lnTo>
                    <a:pt x="12142" y="3752"/>
                  </a:lnTo>
                  <a:lnTo>
                    <a:pt x="11846" y="3480"/>
                  </a:lnTo>
                  <a:lnTo>
                    <a:pt x="11846" y="3480"/>
                  </a:lnTo>
                  <a:lnTo>
                    <a:pt x="11426" y="3184"/>
                  </a:lnTo>
                  <a:lnTo>
                    <a:pt x="10908" y="2888"/>
                  </a:lnTo>
                  <a:lnTo>
                    <a:pt x="10908" y="2888"/>
                  </a:lnTo>
                  <a:lnTo>
                    <a:pt x="10316" y="2592"/>
                  </a:lnTo>
                  <a:lnTo>
                    <a:pt x="9650" y="2271"/>
                  </a:lnTo>
                  <a:lnTo>
                    <a:pt x="9650" y="2271"/>
                  </a:lnTo>
                  <a:lnTo>
                    <a:pt x="9329" y="2098"/>
                  </a:lnTo>
                  <a:lnTo>
                    <a:pt x="8959" y="1950"/>
                  </a:lnTo>
                  <a:lnTo>
                    <a:pt x="8959" y="1950"/>
                  </a:lnTo>
                  <a:lnTo>
                    <a:pt x="8194" y="1629"/>
                  </a:lnTo>
                  <a:lnTo>
                    <a:pt x="8194" y="1629"/>
                  </a:lnTo>
                  <a:lnTo>
                    <a:pt x="7354" y="1358"/>
                  </a:lnTo>
                  <a:lnTo>
                    <a:pt x="7354" y="1358"/>
                  </a:lnTo>
                  <a:lnTo>
                    <a:pt x="7182" y="1284"/>
                  </a:lnTo>
                  <a:lnTo>
                    <a:pt x="6984" y="1185"/>
                  </a:lnTo>
                  <a:lnTo>
                    <a:pt x="6614" y="938"/>
                  </a:lnTo>
                  <a:lnTo>
                    <a:pt x="6614" y="938"/>
                  </a:lnTo>
                  <a:lnTo>
                    <a:pt x="6515" y="864"/>
                  </a:lnTo>
                  <a:lnTo>
                    <a:pt x="6441" y="765"/>
                  </a:lnTo>
                  <a:lnTo>
                    <a:pt x="6293" y="593"/>
                  </a:lnTo>
                  <a:lnTo>
                    <a:pt x="6096" y="272"/>
                  </a:lnTo>
                  <a:lnTo>
                    <a:pt x="6096" y="272"/>
                  </a:lnTo>
                  <a:lnTo>
                    <a:pt x="6022" y="198"/>
                  </a:lnTo>
                  <a:lnTo>
                    <a:pt x="5948" y="124"/>
                  </a:lnTo>
                  <a:lnTo>
                    <a:pt x="5874" y="74"/>
                  </a:lnTo>
                  <a:lnTo>
                    <a:pt x="5775" y="50"/>
                  </a:lnTo>
                  <a:lnTo>
                    <a:pt x="5553" y="0"/>
                  </a:lnTo>
                  <a:lnTo>
                    <a:pt x="5331" y="0"/>
                  </a:lnTo>
                  <a:lnTo>
                    <a:pt x="5084" y="25"/>
                  </a:lnTo>
                  <a:lnTo>
                    <a:pt x="4862" y="74"/>
                  </a:lnTo>
                  <a:lnTo>
                    <a:pt x="4492" y="148"/>
                  </a:lnTo>
                  <a:lnTo>
                    <a:pt x="4492" y="148"/>
                  </a:lnTo>
                  <a:lnTo>
                    <a:pt x="4270" y="198"/>
                  </a:lnTo>
                  <a:lnTo>
                    <a:pt x="4072" y="272"/>
                  </a:lnTo>
                  <a:lnTo>
                    <a:pt x="3875" y="395"/>
                  </a:lnTo>
                  <a:lnTo>
                    <a:pt x="3801" y="445"/>
                  </a:lnTo>
                  <a:lnTo>
                    <a:pt x="3727" y="543"/>
                  </a:lnTo>
                  <a:lnTo>
                    <a:pt x="3727" y="543"/>
                  </a:lnTo>
                  <a:lnTo>
                    <a:pt x="3702" y="593"/>
                  </a:lnTo>
                  <a:lnTo>
                    <a:pt x="3702" y="593"/>
                  </a:lnTo>
                  <a:lnTo>
                    <a:pt x="3702" y="667"/>
                  </a:lnTo>
                  <a:lnTo>
                    <a:pt x="3776" y="1062"/>
                  </a:lnTo>
                  <a:lnTo>
                    <a:pt x="543" y="1111"/>
                  </a:lnTo>
                  <a:lnTo>
                    <a:pt x="25" y="1062"/>
                  </a:lnTo>
                  <a:lnTo>
                    <a:pt x="0" y="1086"/>
                  </a:lnTo>
                  <a:lnTo>
                    <a:pt x="494" y="4591"/>
                  </a:lnTo>
                  <a:lnTo>
                    <a:pt x="8045" y="5109"/>
                  </a:lnTo>
                  <a:lnTo>
                    <a:pt x="8045" y="5109"/>
                  </a:lnTo>
                  <a:lnTo>
                    <a:pt x="8564" y="5109"/>
                  </a:lnTo>
                  <a:lnTo>
                    <a:pt x="8564" y="5109"/>
                  </a:lnTo>
                  <a:lnTo>
                    <a:pt x="9057" y="5109"/>
                  </a:lnTo>
                  <a:lnTo>
                    <a:pt x="9057" y="5109"/>
                  </a:lnTo>
                  <a:lnTo>
                    <a:pt x="9526" y="5084"/>
                  </a:lnTo>
                  <a:lnTo>
                    <a:pt x="9526" y="5084"/>
                  </a:lnTo>
                  <a:lnTo>
                    <a:pt x="9970" y="5035"/>
                  </a:lnTo>
                  <a:lnTo>
                    <a:pt x="10291" y="4986"/>
                  </a:lnTo>
                  <a:lnTo>
                    <a:pt x="10291" y="4986"/>
                  </a:lnTo>
                  <a:lnTo>
                    <a:pt x="10563" y="4961"/>
                  </a:lnTo>
                  <a:lnTo>
                    <a:pt x="10563" y="4961"/>
                  </a:lnTo>
                  <a:lnTo>
                    <a:pt x="10809" y="4936"/>
                  </a:lnTo>
                  <a:lnTo>
                    <a:pt x="10809" y="4936"/>
                  </a:lnTo>
                  <a:lnTo>
                    <a:pt x="11180" y="4862"/>
                  </a:lnTo>
                  <a:lnTo>
                    <a:pt x="11180" y="4862"/>
                  </a:lnTo>
                  <a:lnTo>
                    <a:pt x="11525" y="4788"/>
                  </a:lnTo>
                  <a:lnTo>
                    <a:pt x="11525" y="4788"/>
                  </a:lnTo>
                  <a:lnTo>
                    <a:pt x="11821" y="4689"/>
                  </a:lnTo>
                  <a:lnTo>
                    <a:pt x="11821" y="4689"/>
                  </a:lnTo>
                  <a:lnTo>
                    <a:pt x="12068" y="4566"/>
                  </a:lnTo>
                  <a:lnTo>
                    <a:pt x="12068" y="4566"/>
                  </a:lnTo>
                  <a:lnTo>
                    <a:pt x="12266" y="4443"/>
                  </a:lnTo>
                  <a:lnTo>
                    <a:pt x="12438" y="4319"/>
                  </a:lnTo>
                  <a:lnTo>
                    <a:pt x="12438" y="4319"/>
                  </a:lnTo>
                  <a:lnTo>
                    <a:pt x="12463" y="4245"/>
                  </a:lnTo>
                  <a:lnTo>
                    <a:pt x="12438" y="4146"/>
                  </a:lnTo>
                  <a:lnTo>
                    <a:pt x="12414" y="4072"/>
                  </a:lnTo>
                  <a:lnTo>
                    <a:pt x="12364" y="3974"/>
                  </a:lnTo>
                  <a:lnTo>
                    <a:pt x="12364" y="3974"/>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854;p32"/>
            <p:cNvSpPr/>
            <p:nvPr/>
          </p:nvSpPr>
          <p:spPr>
            <a:xfrm>
              <a:off x="4309398" y="4469801"/>
              <a:ext cx="380326" cy="36511"/>
            </a:xfrm>
            <a:custGeom>
              <a:avLst/>
              <a:gdLst/>
              <a:ahLst/>
              <a:cxnLst/>
              <a:rect l="l" t="t" r="r" b="b"/>
              <a:pathLst>
                <a:path w="12094" h="1161" extrusionOk="0">
                  <a:moveTo>
                    <a:pt x="1" y="0"/>
                  </a:moveTo>
                  <a:lnTo>
                    <a:pt x="1" y="0"/>
                  </a:lnTo>
                  <a:lnTo>
                    <a:pt x="889" y="74"/>
                  </a:lnTo>
                  <a:lnTo>
                    <a:pt x="889" y="74"/>
                  </a:lnTo>
                  <a:lnTo>
                    <a:pt x="2247" y="198"/>
                  </a:lnTo>
                  <a:lnTo>
                    <a:pt x="3604" y="321"/>
                  </a:lnTo>
                  <a:lnTo>
                    <a:pt x="4986" y="445"/>
                  </a:lnTo>
                  <a:lnTo>
                    <a:pt x="6368" y="543"/>
                  </a:lnTo>
                  <a:lnTo>
                    <a:pt x="7059" y="568"/>
                  </a:lnTo>
                  <a:lnTo>
                    <a:pt x="7750" y="593"/>
                  </a:lnTo>
                  <a:lnTo>
                    <a:pt x="8441" y="593"/>
                  </a:lnTo>
                  <a:lnTo>
                    <a:pt x="9107" y="543"/>
                  </a:lnTo>
                  <a:lnTo>
                    <a:pt x="9774" y="494"/>
                  </a:lnTo>
                  <a:lnTo>
                    <a:pt x="10465" y="420"/>
                  </a:lnTo>
                  <a:lnTo>
                    <a:pt x="11106" y="297"/>
                  </a:lnTo>
                  <a:lnTo>
                    <a:pt x="11773" y="173"/>
                  </a:lnTo>
                  <a:lnTo>
                    <a:pt x="11773" y="173"/>
                  </a:lnTo>
                  <a:lnTo>
                    <a:pt x="12044" y="99"/>
                  </a:lnTo>
                  <a:lnTo>
                    <a:pt x="12044" y="99"/>
                  </a:lnTo>
                  <a:lnTo>
                    <a:pt x="12094" y="173"/>
                  </a:lnTo>
                  <a:lnTo>
                    <a:pt x="12094" y="173"/>
                  </a:lnTo>
                  <a:lnTo>
                    <a:pt x="12094" y="247"/>
                  </a:lnTo>
                  <a:lnTo>
                    <a:pt x="12094" y="247"/>
                  </a:lnTo>
                  <a:lnTo>
                    <a:pt x="12094" y="297"/>
                  </a:lnTo>
                  <a:lnTo>
                    <a:pt x="12069" y="371"/>
                  </a:lnTo>
                  <a:lnTo>
                    <a:pt x="12069" y="371"/>
                  </a:lnTo>
                  <a:lnTo>
                    <a:pt x="11946" y="469"/>
                  </a:lnTo>
                  <a:lnTo>
                    <a:pt x="11822" y="568"/>
                  </a:lnTo>
                  <a:lnTo>
                    <a:pt x="11699" y="642"/>
                  </a:lnTo>
                  <a:lnTo>
                    <a:pt x="11551" y="716"/>
                  </a:lnTo>
                  <a:lnTo>
                    <a:pt x="11230" y="839"/>
                  </a:lnTo>
                  <a:lnTo>
                    <a:pt x="10909" y="938"/>
                  </a:lnTo>
                  <a:lnTo>
                    <a:pt x="10539" y="988"/>
                  </a:lnTo>
                  <a:lnTo>
                    <a:pt x="10193" y="1037"/>
                  </a:lnTo>
                  <a:lnTo>
                    <a:pt x="9552" y="1086"/>
                  </a:lnTo>
                  <a:lnTo>
                    <a:pt x="9552" y="1086"/>
                  </a:lnTo>
                  <a:lnTo>
                    <a:pt x="8762" y="1136"/>
                  </a:lnTo>
                  <a:lnTo>
                    <a:pt x="7948" y="1160"/>
                  </a:lnTo>
                  <a:lnTo>
                    <a:pt x="7133" y="1136"/>
                  </a:lnTo>
                  <a:lnTo>
                    <a:pt x="6343" y="1086"/>
                  </a:lnTo>
                  <a:lnTo>
                    <a:pt x="6343" y="1086"/>
                  </a:lnTo>
                  <a:lnTo>
                    <a:pt x="3209" y="839"/>
                  </a:lnTo>
                  <a:lnTo>
                    <a:pt x="100" y="593"/>
                  </a:lnTo>
                  <a:lnTo>
                    <a:pt x="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855;p32"/>
            <p:cNvSpPr/>
            <p:nvPr/>
          </p:nvSpPr>
          <p:spPr>
            <a:xfrm>
              <a:off x="4491002" y="4374330"/>
              <a:ext cx="42737" cy="41951"/>
            </a:xfrm>
            <a:custGeom>
              <a:avLst/>
              <a:gdLst/>
              <a:ahLst/>
              <a:cxnLst/>
              <a:rect l="l" t="t" r="r" b="b"/>
              <a:pathLst>
                <a:path w="1359" h="1334" extrusionOk="0">
                  <a:moveTo>
                    <a:pt x="1" y="939"/>
                  </a:moveTo>
                  <a:lnTo>
                    <a:pt x="1" y="939"/>
                  </a:lnTo>
                  <a:lnTo>
                    <a:pt x="1" y="815"/>
                  </a:lnTo>
                  <a:lnTo>
                    <a:pt x="25" y="717"/>
                  </a:lnTo>
                  <a:lnTo>
                    <a:pt x="25" y="717"/>
                  </a:lnTo>
                  <a:lnTo>
                    <a:pt x="75" y="593"/>
                  </a:lnTo>
                  <a:lnTo>
                    <a:pt x="124" y="494"/>
                  </a:lnTo>
                  <a:lnTo>
                    <a:pt x="272" y="297"/>
                  </a:lnTo>
                  <a:lnTo>
                    <a:pt x="272" y="297"/>
                  </a:lnTo>
                  <a:lnTo>
                    <a:pt x="371" y="223"/>
                  </a:lnTo>
                  <a:lnTo>
                    <a:pt x="494" y="149"/>
                  </a:lnTo>
                  <a:lnTo>
                    <a:pt x="593" y="75"/>
                  </a:lnTo>
                  <a:lnTo>
                    <a:pt x="717" y="50"/>
                  </a:lnTo>
                  <a:lnTo>
                    <a:pt x="717" y="50"/>
                  </a:lnTo>
                  <a:lnTo>
                    <a:pt x="963" y="1"/>
                  </a:lnTo>
                  <a:lnTo>
                    <a:pt x="1185" y="26"/>
                  </a:lnTo>
                  <a:lnTo>
                    <a:pt x="1185" y="26"/>
                  </a:lnTo>
                  <a:lnTo>
                    <a:pt x="1259" y="50"/>
                  </a:lnTo>
                  <a:lnTo>
                    <a:pt x="1309" y="75"/>
                  </a:lnTo>
                  <a:lnTo>
                    <a:pt x="1333" y="124"/>
                  </a:lnTo>
                  <a:lnTo>
                    <a:pt x="1358" y="198"/>
                  </a:lnTo>
                  <a:lnTo>
                    <a:pt x="1358" y="198"/>
                  </a:lnTo>
                  <a:lnTo>
                    <a:pt x="1333" y="248"/>
                  </a:lnTo>
                  <a:lnTo>
                    <a:pt x="1309" y="297"/>
                  </a:lnTo>
                  <a:lnTo>
                    <a:pt x="1259" y="322"/>
                  </a:lnTo>
                  <a:lnTo>
                    <a:pt x="1185" y="346"/>
                  </a:lnTo>
                  <a:lnTo>
                    <a:pt x="1185" y="346"/>
                  </a:lnTo>
                  <a:lnTo>
                    <a:pt x="1037" y="371"/>
                  </a:lnTo>
                  <a:lnTo>
                    <a:pt x="865" y="445"/>
                  </a:lnTo>
                  <a:lnTo>
                    <a:pt x="865" y="445"/>
                  </a:lnTo>
                  <a:lnTo>
                    <a:pt x="741" y="519"/>
                  </a:lnTo>
                  <a:lnTo>
                    <a:pt x="741" y="519"/>
                  </a:lnTo>
                  <a:lnTo>
                    <a:pt x="667" y="593"/>
                  </a:lnTo>
                  <a:lnTo>
                    <a:pt x="667" y="593"/>
                  </a:lnTo>
                  <a:lnTo>
                    <a:pt x="642" y="593"/>
                  </a:lnTo>
                  <a:lnTo>
                    <a:pt x="642" y="593"/>
                  </a:lnTo>
                  <a:lnTo>
                    <a:pt x="618" y="618"/>
                  </a:lnTo>
                  <a:lnTo>
                    <a:pt x="618" y="618"/>
                  </a:lnTo>
                  <a:lnTo>
                    <a:pt x="568" y="692"/>
                  </a:lnTo>
                  <a:lnTo>
                    <a:pt x="568" y="692"/>
                  </a:lnTo>
                  <a:lnTo>
                    <a:pt x="544" y="741"/>
                  </a:lnTo>
                  <a:lnTo>
                    <a:pt x="544" y="741"/>
                  </a:lnTo>
                  <a:lnTo>
                    <a:pt x="568" y="717"/>
                  </a:lnTo>
                  <a:lnTo>
                    <a:pt x="568" y="717"/>
                  </a:lnTo>
                  <a:lnTo>
                    <a:pt x="544" y="741"/>
                  </a:lnTo>
                  <a:lnTo>
                    <a:pt x="544" y="741"/>
                  </a:lnTo>
                  <a:lnTo>
                    <a:pt x="470" y="914"/>
                  </a:lnTo>
                  <a:lnTo>
                    <a:pt x="470" y="914"/>
                  </a:lnTo>
                  <a:lnTo>
                    <a:pt x="420" y="1062"/>
                  </a:lnTo>
                  <a:lnTo>
                    <a:pt x="420" y="1062"/>
                  </a:lnTo>
                  <a:lnTo>
                    <a:pt x="396" y="1136"/>
                  </a:lnTo>
                  <a:lnTo>
                    <a:pt x="396" y="1136"/>
                  </a:lnTo>
                  <a:lnTo>
                    <a:pt x="371" y="1210"/>
                  </a:lnTo>
                  <a:lnTo>
                    <a:pt x="322" y="1284"/>
                  </a:lnTo>
                  <a:lnTo>
                    <a:pt x="322" y="1284"/>
                  </a:lnTo>
                  <a:lnTo>
                    <a:pt x="272" y="1309"/>
                  </a:lnTo>
                  <a:lnTo>
                    <a:pt x="198" y="1334"/>
                  </a:lnTo>
                  <a:lnTo>
                    <a:pt x="124" y="1309"/>
                  </a:lnTo>
                  <a:lnTo>
                    <a:pt x="75" y="1260"/>
                  </a:lnTo>
                  <a:lnTo>
                    <a:pt x="75" y="1260"/>
                  </a:lnTo>
                  <a:lnTo>
                    <a:pt x="25" y="1185"/>
                  </a:lnTo>
                  <a:lnTo>
                    <a:pt x="1" y="1111"/>
                  </a:lnTo>
                  <a:lnTo>
                    <a:pt x="1" y="939"/>
                  </a:lnTo>
                  <a:lnTo>
                    <a:pt x="1" y="939"/>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856;p32"/>
            <p:cNvSpPr/>
            <p:nvPr/>
          </p:nvSpPr>
          <p:spPr>
            <a:xfrm>
              <a:off x="4509649" y="4385997"/>
              <a:ext cx="61323" cy="51228"/>
            </a:xfrm>
            <a:custGeom>
              <a:avLst/>
              <a:gdLst/>
              <a:ahLst/>
              <a:cxnLst/>
              <a:rect l="l" t="t" r="r" b="b"/>
              <a:pathLst>
                <a:path w="1950" h="1629" extrusionOk="0">
                  <a:moveTo>
                    <a:pt x="99" y="963"/>
                  </a:moveTo>
                  <a:lnTo>
                    <a:pt x="99" y="963"/>
                  </a:lnTo>
                  <a:lnTo>
                    <a:pt x="222" y="765"/>
                  </a:lnTo>
                  <a:lnTo>
                    <a:pt x="370" y="568"/>
                  </a:lnTo>
                  <a:lnTo>
                    <a:pt x="518" y="420"/>
                  </a:lnTo>
                  <a:lnTo>
                    <a:pt x="716" y="272"/>
                  </a:lnTo>
                  <a:lnTo>
                    <a:pt x="716" y="272"/>
                  </a:lnTo>
                  <a:lnTo>
                    <a:pt x="963" y="148"/>
                  </a:lnTo>
                  <a:lnTo>
                    <a:pt x="1234" y="49"/>
                  </a:lnTo>
                  <a:lnTo>
                    <a:pt x="1506" y="0"/>
                  </a:lnTo>
                  <a:lnTo>
                    <a:pt x="1802" y="0"/>
                  </a:lnTo>
                  <a:lnTo>
                    <a:pt x="1802" y="0"/>
                  </a:lnTo>
                  <a:lnTo>
                    <a:pt x="1851" y="0"/>
                  </a:lnTo>
                  <a:lnTo>
                    <a:pt x="1900" y="49"/>
                  </a:lnTo>
                  <a:lnTo>
                    <a:pt x="1950" y="99"/>
                  </a:lnTo>
                  <a:lnTo>
                    <a:pt x="1950" y="173"/>
                  </a:lnTo>
                  <a:lnTo>
                    <a:pt x="1950" y="222"/>
                  </a:lnTo>
                  <a:lnTo>
                    <a:pt x="1925" y="296"/>
                  </a:lnTo>
                  <a:lnTo>
                    <a:pt x="1900" y="321"/>
                  </a:lnTo>
                  <a:lnTo>
                    <a:pt x="1826" y="346"/>
                  </a:lnTo>
                  <a:lnTo>
                    <a:pt x="1826" y="346"/>
                  </a:lnTo>
                  <a:lnTo>
                    <a:pt x="1604" y="370"/>
                  </a:lnTo>
                  <a:lnTo>
                    <a:pt x="1382" y="444"/>
                  </a:lnTo>
                  <a:lnTo>
                    <a:pt x="1185" y="518"/>
                  </a:lnTo>
                  <a:lnTo>
                    <a:pt x="1012" y="666"/>
                  </a:lnTo>
                  <a:lnTo>
                    <a:pt x="1012" y="666"/>
                  </a:lnTo>
                  <a:lnTo>
                    <a:pt x="864" y="790"/>
                  </a:lnTo>
                  <a:lnTo>
                    <a:pt x="716" y="938"/>
                  </a:lnTo>
                  <a:lnTo>
                    <a:pt x="716" y="938"/>
                  </a:lnTo>
                  <a:lnTo>
                    <a:pt x="617" y="1111"/>
                  </a:lnTo>
                  <a:lnTo>
                    <a:pt x="543" y="1308"/>
                  </a:lnTo>
                  <a:lnTo>
                    <a:pt x="543" y="1308"/>
                  </a:lnTo>
                  <a:lnTo>
                    <a:pt x="444" y="1505"/>
                  </a:lnTo>
                  <a:lnTo>
                    <a:pt x="444" y="1505"/>
                  </a:lnTo>
                  <a:lnTo>
                    <a:pt x="370" y="1580"/>
                  </a:lnTo>
                  <a:lnTo>
                    <a:pt x="272" y="1629"/>
                  </a:lnTo>
                  <a:lnTo>
                    <a:pt x="173" y="1604"/>
                  </a:lnTo>
                  <a:lnTo>
                    <a:pt x="124" y="1580"/>
                  </a:lnTo>
                  <a:lnTo>
                    <a:pt x="74" y="1555"/>
                  </a:lnTo>
                  <a:lnTo>
                    <a:pt x="74" y="1555"/>
                  </a:lnTo>
                  <a:lnTo>
                    <a:pt x="25" y="1481"/>
                  </a:lnTo>
                  <a:lnTo>
                    <a:pt x="0" y="1407"/>
                  </a:lnTo>
                  <a:lnTo>
                    <a:pt x="0" y="1333"/>
                  </a:lnTo>
                  <a:lnTo>
                    <a:pt x="0" y="1259"/>
                  </a:lnTo>
                  <a:lnTo>
                    <a:pt x="49" y="1086"/>
                  </a:lnTo>
                  <a:lnTo>
                    <a:pt x="99" y="963"/>
                  </a:lnTo>
                  <a:lnTo>
                    <a:pt x="99" y="963"/>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857;p32"/>
            <p:cNvSpPr/>
            <p:nvPr/>
          </p:nvSpPr>
          <p:spPr>
            <a:xfrm>
              <a:off x="4546882" y="4400714"/>
              <a:ext cx="61354" cy="46605"/>
            </a:xfrm>
            <a:custGeom>
              <a:avLst/>
              <a:gdLst/>
              <a:ahLst/>
              <a:cxnLst/>
              <a:rect l="l" t="t" r="r" b="b"/>
              <a:pathLst>
                <a:path w="1951" h="1482" extrusionOk="0">
                  <a:moveTo>
                    <a:pt x="1" y="1161"/>
                  </a:moveTo>
                  <a:lnTo>
                    <a:pt x="1" y="1161"/>
                  </a:lnTo>
                  <a:lnTo>
                    <a:pt x="99" y="914"/>
                  </a:lnTo>
                  <a:lnTo>
                    <a:pt x="99" y="914"/>
                  </a:lnTo>
                  <a:lnTo>
                    <a:pt x="173" y="791"/>
                  </a:lnTo>
                  <a:lnTo>
                    <a:pt x="248" y="667"/>
                  </a:lnTo>
                  <a:lnTo>
                    <a:pt x="248" y="667"/>
                  </a:lnTo>
                  <a:lnTo>
                    <a:pt x="322" y="544"/>
                  </a:lnTo>
                  <a:lnTo>
                    <a:pt x="420" y="445"/>
                  </a:lnTo>
                  <a:lnTo>
                    <a:pt x="667" y="297"/>
                  </a:lnTo>
                  <a:lnTo>
                    <a:pt x="667" y="297"/>
                  </a:lnTo>
                  <a:lnTo>
                    <a:pt x="889" y="174"/>
                  </a:lnTo>
                  <a:lnTo>
                    <a:pt x="1136" y="75"/>
                  </a:lnTo>
                  <a:lnTo>
                    <a:pt x="1407" y="26"/>
                  </a:lnTo>
                  <a:lnTo>
                    <a:pt x="1679" y="1"/>
                  </a:lnTo>
                  <a:lnTo>
                    <a:pt x="1679" y="1"/>
                  </a:lnTo>
                  <a:lnTo>
                    <a:pt x="1778" y="26"/>
                  </a:lnTo>
                  <a:lnTo>
                    <a:pt x="1852" y="75"/>
                  </a:lnTo>
                  <a:lnTo>
                    <a:pt x="1926" y="149"/>
                  </a:lnTo>
                  <a:lnTo>
                    <a:pt x="1950" y="248"/>
                  </a:lnTo>
                  <a:lnTo>
                    <a:pt x="1950" y="248"/>
                  </a:lnTo>
                  <a:lnTo>
                    <a:pt x="1950" y="346"/>
                  </a:lnTo>
                  <a:lnTo>
                    <a:pt x="1901" y="421"/>
                  </a:lnTo>
                  <a:lnTo>
                    <a:pt x="1852" y="470"/>
                  </a:lnTo>
                  <a:lnTo>
                    <a:pt x="1753" y="495"/>
                  </a:lnTo>
                  <a:lnTo>
                    <a:pt x="1753" y="495"/>
                  </a:lnTo>
                  <a:lnTo>
                    <a:pt x="1531" y="519"/>
                  </a:lnTo>
                  <a:lnTo>
                    <a:pt x="1531" y="544"/>
                  </a:lnTo>
                  <a:lnTo>
                    <a:pt x="1531" y="544"/>
                  </a:lnTo>
                  <a:lnTo>
                    <a:pt x="1506" y="544"/>
                  </a:lnTo>
                  <a:lnTo>
                    <a:pt x="1506" y="544"/>
                  </a:lnTo>
                  <a:lnTo>
                    <a:pt x="1481" y="544"/>
                  </a:lnTo>
                  <a:lnTo>
                    <a:pt x="1481" y="544"/>
                  </a:lnTo>
                  <a:lnTo>
                    <a:pt x="1358" y="593"/>
                  </a:lnTo>
                  <a:lnTo>
                    <a:pt x="1358" y="593"/>
                  </a:lnTo>
                  <a:lnTo>
                    <a:pt x="1259" y="618"/>
                  </a:lnTo>
                  <a:lnTo>
                    <a:pt x="1259" y="618"/>
                  </a:lnTo>
                  <a:lnTo>
                    <a:pt x="1210" y="643"/>
                  </a:lnTo>
                  <a:lnTo>
                    <a:pt x="1210" y="643"/>
                  </a:lnTo>
                  <a:lnTo>
                    <a:pt x="1013" y="766"/>
                  </a:lnTo>
                  <a:lnTo>
                    <a:pt x="1013" y="766"/>
                  </a:lnTo>
                  <a:lnTo>
                    <a:pt x="939" y="815"/>
                  </a:lnTo>
                  <a:lnTo>
                    <a:pt x="939" y="815"/>
                  </a:lnTo>
                  <a:lnTo>
                    <a:pt x="889" y="840"/>
                  </a:lnTo>
                  <a:lnTo>
                    <a:pt x="889" y="840"/>
                  </a:lnTo>
                  <a:lnTo>
                    <a:pt x="889" y="865"/>
                  </a:lnTo>
                  <a:lnTo>
                    <a:pt x="889" y="865"/>
                  </a:lnTo>
                  <a:lnTo>
                    <a:pt x="741" y="988"/>
                  </a:lnTo>
                  <a:lnTo>
                    <a:pt x="741" y="988"/>
                  </a:lnTo>
                  <a:lnTo>
                    <a:pt x="642" y="1087"/>
                  </a:lnTo>
                  <a:lnTo>
                    <a:pt x="544" y="1186"/>
                  </a:lnTo>
                  <a:lnTo>
                    <a:pt x="544" y="1186"/>
                  </a:lnTo>
                  <a:lnTo>
                    <a:pt x="445" y="1358"/>
                  </a:lnTo>
                  <a:lnTo>
                    <a:pt x="445" y="1358"/>
                  </a:lnTo>
                  <a:lnTo>
                    <a:pt x="396" y="1432"/>
                  </a:lnTo>
                  <a:lnTo>
                    <a:pt x="322" y="1482"/>
                  </a:lnTo>
                  <a:lnTo>
                    <a:pt x="223" y="1482"/>
                  </a:lnTo>
                  <a:lnTo>
                    <a:pt x="149" y="1457"/>
                  </a:lnTo>
                  <a:lnTo>
                    <a:pt x="149" y="1457"/>
                  </a:lnTo>
                  <a:lnTo>
                    <a:pt x="50" y="1408"/>
                  </a:lnTo>
                  <a:lnTo>
                    <a:pt x="1" y="1334"/>
                  </a:lnTo>
                  <a:lnTo>
                    <a:pt x="1" y="1235"/>
                  </a:lnTo>
                  <a:lnTo>
                    <a:pt x="1" y="1161"/>
                  </a:lnTo>
                  <a:lnTo>
                    <a:pt x="1" y="116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858;p32"/>
            <p:cNvSpPr/>
            <p:nvPr/>
          </p:nvSpPr>
          <p:spPr>
            <a:xfrm>
              <a:off x="3958613" y="3888514"/>
              <a:ext cx="197176" cy="592974"/>
            </a:xfrm>
            <a:custGeom>
              <a:avLst/>
              <a:gdLst/>
              <a:ahLst/>
              <a:cxnLst/>
              <a:rect l="l" t="t" r="r" b="b"/>
              <a:pathLst>
                <a:path w="6270" h="18856" extrusionOk="0">
                  <a:moveTo>
                    <a:pt x="1" y="1"/>
                  </a:moveTo>
                  <a:lnTo>
                    <a:pt x="1" y="1"/>
                  </a:lnTo>
                  <a:lnTo>
                    <a:pt x="198" y="3752"/>
                  </a:lnTo>
                  <a:lnTo>
                    <a:pt x="198" y="3752"/>
                  </a:lnTo>
                  <a:lnTo>
                    <a:pt x="223" y="4320"/>
                  </a:lnTo>
                  <a:lnTo>
                    <a:pt x="223" y="4320"/>
                  </a:lnTo>
                  <a:lnTo>
                    <a:pt x="865" y="18091"/>
                  </a:lnTo>
                  <a:lnTo>
                    <a:pt x="865" y="18091"/>
                  </a:lnTo>
                  <a:lnTo>
                    <a:pt x="889" y="18288"/>
                  </a:lnTo>
                  <a:lnTo>
                    <a:pt x="914" y="18387"/>
                  </a:lnTo>
                  <a:lnTo>
                    <a:pt x="963" y="18461"/>
                  </a:lnTo>
                  <a:lnTo>
                    <a:pt x="963" y="18461"/>
                  </a:lnTo>
                  <a:lnTo>
                    <a:pt x="1062" y="18559"/>
                  </a:lnTo>
                  <a:lnTo>
                    <a:pt x="1186" y="18633"/>
                  </a:lnTo>
                  <a:lnTo>
                    <a:pt x="1334" y="18683"/>
                  </a:lnTo>
                  <a:lnTo>
                    <a:pt x="1482" y="18732"/>
                  </a:lnTo>
                  <a:lnTo>
                    <a:pt x="1482" y="18732"/>
                  </a:lnTo>
                  <a:lnTo>
                    <a:pt x="2000" y="18806"/>
                  </a:lnTo>
                  <a:lnTo>
                    <a:pt x="2518" y="18856"/>
                  </a:lnTo>
                  <a:lnTo>
                    <a:pt x="3061" y="18831"/>
                  </a:lnTo>
                  <a:lnTo>
                    <a:pt x="3579" y="18757"/>
                  </a:lnTo>
                  <a:lnTo>
                    <a:pt x="3579" y="18757"/>
                  </a:lnTo>
                  <a:lnTo>
                    <a:pt x="3802" y="18708"/>
                  </a:lnTo>
                  <a:lnTo>
                    <a:pt x="3900" y="18658"/>
                  </a:lnTo>
                  <a:lnTo>
                    <a:pt x="3974" y="18584"/>
                  </a:lnTo>
                  <a:lnTo>
                    <a:pt x="3974" y="18584"/>
                  </a:lnTo>
                  <a:lnTo>
                    <a:pt x="4048" y="18510"/>
                  </a:lnTo>
                  <a:lnTo>
                    <a:pt x="4098" y="18387"/>
                  </a:lnTo>
                  <a:lnTo>
                    <a:pt x="4122" y="18165"/>
                  </a:lnTo>
                  <a:lnTo>
                    <a:pt x="4122" y="18165"/>
                  </a:lnTo>
                  <a:lnTo>
                    <a:pt x="5430" y="7158"/>
                  </a:lnTo>
                  <a:lnTo>
                    <a:pt x="5430" y="7158"/>
                  </a:lnTo>
                  <a:lnTo>
                    <a:pt x="5751" y="4492"/>
                  </a:lnTo>
                  <a:lnTo>
                    <a:pt x="5751" y="4492"/>
                  </a:lnTo>
                  <a:lnTo>
                    <a:pt x="5825" y="3925"/>
                  </a:lnTo>
                  <a:lnTo>
                    <a:pt x="5825" y="3925"/>
                  </a:lnTo>
                  <a:lnTo>
                    <a:pt x="6269" y="1"/>
                  </a:lnTo>
                  <a:lnTo>
                    <a:pt x="1" y="1"/>
                  </a:lnTo>
                  <a:close/>
                </a:path>
              </a:pathLst>
            </a:custGeom>
            <a:solidFill>
              <a:srgbClr val="B980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859;p32"/>
            <p:cNvSpPr/>
            <p:nvPr/>
          </p:nvSpPr>
          <p:spPr>
            <a:xfrm>
              <a:off x="3958613" y="3888514"/>
              <a:ext cx="197176" cy="111796"/>
            </a:xfrm>
            <a:custGeom>
              <a:avLst/>
              <a:gdLst/>
              <a:ahLst/>
              <a:cxnLst/>
              <a:rect l="l" t="t" r="r" b="b"/>
              <a:pathLst>
                <a:path w="6270" h="3555" extrusionOk="0">
                  <a:moveTo>
                    <a:pt x="5850" y="3555"/>
                  </a:moveTo>
                  <a:lnTo>
                    <a:pt x="5850" y="3555"/>
                  </a:lnTo>
                  <a:lnTo>
                    <a:pt x="6269" y="1"/>
                  </a:lnTo>
                  <a:lnTo>
                    <a:pt x="1" y="1"/>
                  </a:lnTo>
                  <a:lnTo>
                    <a:pt x="1" y="1"/>
                  </a:lnTo>
                  <a:lnTo>
                    <a:pt x="174" y="3555"/>
                  </a:lnTo>
                  <a:lnTo>
                    <a:pt x="5850" y="3555"/>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860;p32"/>
            <p:cNvSpPr/>
            <p:nvPr/>
          </p:nvSpPr>
          <p:spPr>
            <a:xfrm>
              <a:off x="3962513" y="4298293"/>
              <a:ext cx="157583" cy="148275"/>
            </a:xfrm>
            <a:custGeom>
              <a:avLst/>
              <a:gdLst/>
              <a:ahLst/>
              <a:cxnLst/>
              <a:rect l="l" t="t" r="r" b="b"/>
              <a:pathLst>
                <a:path w="5011" h="4715" extrusionOk="0">
                  <a:moveTo>
                    <a:pt x="5010" y="0"/>
                  </a:moveTo>
                  <a:lnTo>
                    <a:pt x="0" y="99"/>
                  </a:lnTo>
                  <a:lnTo>
                    <a:pt x="50" y="790"/>
                  </a:lnTo>
                  <a:lnTo>
                    <a:pt x="395" y="1259"/>
                  </a:lnTo>
                  <a:lnTo>
                    <a:pt x="99" y="1580"/>
                  </a:lnTo>
                  <a:lnTo>
                    <a:pt x="297" y="4640"/>
                  </a:lnTo>
                  <a:lnTo>
                    <a:pt x="321" y="4665"/>
                  </a:lnTo>
                  <a:lnTo>
                    <a:pt x="371" y="4665"/>
                  </a:lnTo>
                  <a:lnTo>
                    <a:pt x="469" y="4689"/>
                  </a:lnTo>
                  <a:lnTo>
                    <a:pt x="1210" y="4714"/>
                  </a:lnTo>
                  <a:lnTo>
                    <a:pt x="3357" y="4714"/>
                  </a:lnTo>
                  <a:lnTo>
                    <a:pt x="4418" y="4640"/>
                  </a:lnTo>
                  <a:lnTo>
                    <a:pt x="4443" y="4615"/>
                  </a:lnTo>
                  <a:lnTo>
                    <a:pt x="4813" y="1728"/>
                  </a:lnTo>
                  <a:lnTo>
                    <a:pt x="4467" y="1284"/>
                  </a:lnTo>
                  <a:lnTo>
                    <a:pt x="4912" y="938"/>
                  </a:lnTo>
                  <a:lnTo>
                    <a:pt x="501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861;p32"/>
            <p:cNvSpPr/>
            <p:nvPr/>
          </p:nvSpPr>
          <p:spPr>
            <a:xfrm>
              <a:off x="3964054" y="4323135"/>
              <a:ext cx="152929" cy="29498"/>
            </a:xfrm>
            <a:custGeom>
              <a:avLst/>
              <a:gdLst/>
              <a:ahLst/>
              <a:cxnLst/>
              <a:rect l="l" t="t" r="r" b="b"/>
              <a:pathLst>
                <a:path w="4863" h="938" extrusionOk="0">
                  <a:moveTo>
                    <a:pt x="50" y="790"/>
                  </a:moveTo>
                  <a:lnTo>
                    <a:pt x="1" y="0"/>
                  </a:lnTo>
                  <a:lnTo>
                    <a:pt x="4863" y="148"/>
                  </a:lnTo>
                  <a:lnTo>
                    <a:pt x="4764" y="938"/>
                  </a:lnTo>
                  <a:lnTo>
                    <a:pt x="50" y="79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862;p32"/>
            <p:cNvSpPr/>
            <p:nvPr/>
          </p:nvSpPr>
          <p:spPr>
            <a:xfrm>
              <a:off x="3732797" y="4365022"/>
              <a:ext cx="384980" cy="167678"/>
            </a:xfrm>
            <a:custGeom>
              <a:avLst/>
              <a:gdLst/>
              <a:ahLst/>
              <a:cxnLst/>
              <a:rect l="l" t="t" r="r" b="b"/>
              <a:pathLst>
                <a:path w="12242" h="5332" extrusionOk="0">
                  <a:moveTo>
                    <a:pt x="74" y="4443"/>
                  </a:moveTo>
                  <a:lnTo>
                    <a:pt x="74" y="4443"/>
                  </a:lnTo>
                  <a:lnTo>
                    <a:pt x="272" y="4196"/>
                  </a:lnTo>
                  <a:lnTo>
                    <a:pt x="568" y="3900"/>
                  </a:lnTo>
                  <a:lnTo>
                    <a:pt x="568" y="3900"/>
                  </a:lnTo>
                  <a:lnTo>
                    <a:pt x="963" y="3579"/>
                  </a:lnTo>
                  <a:lnTo>
                    <a:pt x="1456" y="3258"/>
                  </a:lnTo>
                  <a:lnTo>
                    <a:pt x="1456" y="3258"/>
                  </a:lnTo>
                  <a:lnTo>
                    <a:pt x="2024" y="2913"/>
                  </a:lnTo>
                  <a:lnTo>
                    <a:pt x="2666" y="2543"/>
                  </a:lnTo>
                  <a:lnTo>
                    <a:pt x="2666" y="2543"/>
                  </a:lnTo>
                  <a:lnTo>
                    <a:pt x="2987" y="2370"/>
                  </a:lnTo>
                  <a:lnTo>
                    <a:pt x="3332" y="2172"/>
                  </a:lnTo>
                  <a:lnTo>
                    <a:pt x="3332" y="2172"/>
                  </a:lnTo>
                  <a:lnTo>
                    <a:pt x="4097" y="1827"/>
                  </a:lnTo>
                  <a:lnTo>
                    <a:pt x="4097" y="1827"/>
                  </a:lnTo>
                  <a:lnTo>
                    <a:pt x="4887" y="1481"/>
                  </a:lnTo>
                  <a:lnTo>
                    <a:pt x="4887" y="1481"/>
                  </a:lnTo>
                  <a:lnTo>
                    <a:pt x="5084" y="1407"/>
                  </a:lnTo>
                  <a:lnTo>
                    <a:pt x="5257" y="1284"/>
                  </a:lnTo>
                  <a:lnTo>
                    <a:pt x="5603" y="1037"/>
                  </a:lnTo>
                  <a:lnTo>
                    <a:pt x="5603" y="1037"/>
                  </a:lnTo>
                  <a:lnTo>
                    <a:pt x="5701" y="939"/>
                  </a:lnTo>
                  <a:lnTo>
                    <a:pt x="5775" y="840"/>
                  </a:lnTo>
                  <a:lnTo>
                    <a:pt x="5923" y="642"/>
                  </a:lnTo>
                  <a:lnTo>
                    <a:pt x="6096" y="322"/>
                  </a:lnTo>
                  <a:lnTo>
                    <a:pt x="6096" y="322"/>
                  </a:lnTo>
                  <a:lnTo>
                    <a:pt x="6145" y="248"/>
                  </a:lnTo>
                  <a:lnTo>
                    <a:pt x="6220" y="173"/>
                  </a:lnTo>
                  <a:lnTo>
                    <a:pt x="6294" y="124"/>
                  </a:lnTo>
                  <a:lnTo>
                    <a:pt x="6392" y="75"/>
                  </a:lnTo>
                  <a:lnTo>
                    <a:pt x="6614" y="25"/>
                  </a:lnTo>
                  <a:lnTo>
                    <a:pt x="6836" y="1"/>
                  </a:lnTo>
                  <a:lnTo>
                    <a:pt x="7083" y="25"/>
                  </a:lnTo>
                  <a:lnTo>
                    <a:pt x="7305" y="50"/>
                  </a:lnTo>
                  <a:lnTo>
                    <a:pt x="7676" y="99"/>
                  </a:lnTo>
                  <a:lnTo>
                    <a:pt x="7676" y="99"/>
                  </a:lnTo>
                  <a:lnTo>
                    <a:pt x="7898" y="124"/>
                  </a:lnTo>
                  <a:lnTo>
                    <a:pt x="8120" y="198"/>
                  </a:lnTo>
                  <a:lnTo>
                    <a:pt x="8317" y="297"/>
                  </a:lnTo>
                  <a:lnTo>
                    <a:pt x="8391" y="346"/>
                  </a:lnTo>
                  <a:lnTo>
                    <a:pt x="8465" y="420"/>
                  </a:lnTo>
                  <a:lnTo>
                    <a:pt x="8465" y="420"/>
                  </a:lnTo>
                  <a:lnTo>
                    <a:pt x="8515" y="494"/>
                  </a:lnTo>
                  <a:lnTo>
                    <a:pt x="8515" y="494"/>
                  </a:lnTo>
                  <a:lnTo>
                    <a:pt x="8490" y="568"/>
                  </a:lnTo>
                  <a:lnTo>
                    <a:pt x="8441" y="963"/>
                  </a:lnTo>
                  <a:lnTo>
                    <a:pt x="11698" y="815"/>
                  </a:lnTo>
                  <a:lnTo>
                    <a:pt x="12217" y="716"/>
                  </a:lnTo>
                  <a:lnTo>
                    <a:pt x="12241" y="716"/>
                  </a:lnTo>
                  <a:lnTo>
                    <a:pt x="11945" y="4246"/>
                  </a:lnTo>
                  <a:lnTo>
                    <a:pt x="4467" y="5282"/>
                  </a:lnTo>
                  <a:lnTo>
                    <a:pt x="4467" y="5282"/>
                  </a:lnTo>
                  <a:lnTo>
                    <a:pt x="3949" y="5307"/>
                  </a:lnTo>
                  <a:lnTo>
                    <a:pt x="3949" y="5307"/>
                  </a:lnTo>
                  <a:lnTo>
                    <a:pt x="3455" y="5331"/>
                  </a:lnTo>
                  <a:lnTo>
                    <a:pt x="3455" y="5331"/>
                  </a:lnTo>
                  <a:lnTo>
                    <a:pt x="2987" y="5331"/>
                  </a:lnTo>
                  <a:lnTo>
                    <a:pt x="2987" y="5331"/>
                  </a:lnTo>
                  <a:lnTo>
                    <a:pt x="2518" y="5331"/>
                  </a:lnTo>
                  <a:lnTo>
                    <a:pt x="2221" y="5307"/>
                  </a:lnTo>
                  <a:lnTo>
                    <a:pt x="2221" y="5307"/>
                  </a:lnTo>
                  <a:lnTo>
                    <a:pt x="1950" y="5307"/>
                  </a:lnTo>
                  <a:lnTo>
                    <a:pt x="1950" y="5307"/>
                  </a:lnTo>
                  <a:lnTo>
                    <a:pt x="1703" y="5282"/>
                  </a:lnTo>
                  <a:lnTo>
                    <a:pt x="1703" y="5282"/>
                  </a:lnTo>
                  <a:lnTo>
                    <a:pt x="1333" y="5257"/>
                  </a:lnTo>
                  <a:lnTo>
                    <a:pt x="1333" y="5257"/>
                  </a:lnTo>
                  <a:lnTo>
                    <a:pt x="988" y="5183"/>
                  </a:lnTo>
                  <a:lnTo>
                    <a:pt x="988" y="5183"/>
                  </a:lnTo>
                  <a:lnTo>
                    <a:pt x="691" y="5109"/>
                  </a:lnTo>
                  <a:lnTo>
                    <a:pt x="691" y="5109"/>
                  </a:lnTo>
                  <a:lnTo>
                    <a:pt x="420" y="4986"/>
                  </a:lnTo>
                  <a:lnTo>
                    <a:pt x="420" y="4986"/>
                  </a:lnTo>
                  <a:lnTo>
                    <a:pt x="198" y="4887"/>
                  </a:lnTo>
                  <a:lnTo>
                    <a:pt x="25" y="4764"/>
                  </a:lnTo>
                  <a:lnTo>
                    <a:pt x="25" y="4764"/>
                  </a:lnTo>
                  <a:lnTo>
                    <a:pt x="0" y="4690"/>
                  </a:lnTo>
                  <a:lnTo>
                    <a:pt x="0" y="4616"/>
                  </a:lnTo>
                  <a:lnTo>
                    <a:pt x="25" y="4542"/>
                  </a:lnTo>
                  <a:lnTo>
                    <a:pt x="74" y="4443"/>
                  </a:lnTo>
                  <a:lnTo>
                    <a:pt x="74" y="4443"/>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2" name="Google Shape;2863;p32"/>
            <p:cNvSpPr/>
            <p:nvPr/>
          </p:nvSpPr>
          <p:spPr>
            <a:xfrm>
              <a:off x="3732010" y="4479896"/>
              <a:ext cx="378785" cy="54341"/>
            </a:xfrm>
            <a:custGeom>
              <a:avLst/>
              <a:gdLst/>
              <a:ahLst/>
              <a:cxnLst/>
              <a:rect l="l" t="t" r="r" b="b"/>
              <a:pathLst>
                <a:path w="12045" h="1728" extrusionOk="0">
                  <a:moveTo>
                    <a:pt x="12044" y="0"/>
                  </a:moveTo>
                  <a:lnTo>
                    <a:pt x="12044" y="0"/>
                  </a:lnTo>
                  <a:lnTo>
                    <a:pt x="11180" y="148"/>
                  </a:lnTo>
                  <a:lnTo>
                    <a:pt x="11180" y="148"/>
                  </a:lnTo>
                  <a:lnTo>
                    <a:pt x="9823" y="346"/>
                  </a:lnTo>
                  <a:lnTo>
                    <a:pt x="8466" y="593"/>
                  </a:lnTo>
                  <a:lnTo>
                    <a:pt x="7108" y="790"/>
                  </a:lnTo>
                  <a:lnTo>
                    <a:pt x="5726" y="987"/>
                  </a:lnTo>
                  <a:lnTo>
                    <a:pt x="5035" y="1061"/>
                  </a:lnTo>
                  <a:lnTo>
                    <a:pt x="4369" y="1111"/>
                  </a:lnTo>
                  <a:lnTo>
                    <a:pt x="3678" y="1160"/>
                  </a:lnTo>
                  <a:lnTo>
                    <a:pt x="2987" y="1160"/>
                  </a:lnTo>
                  <a:lnTo>
                    <a:pt x="2321" y="1160"/>
                  </a:lnTo>
                  <a:lnTo>
                    <a:pt x="1654" y="1111"/>
                  </a:lnTo>
                  <a:lnTo>
                    <a:pt x="988" y="1061"/>
                  </a:lnTo>
                  <a:lnTo>
                    <a:pt x="322" y="963"/>
                  </a:lnTo>
                  <a:lnTo>
                    <a:pt x="322" y="963"/>
                  </a:lnTo>
                  <a:lnTo>
                    <a:pt x="50" y="889"/>
                  </a:lnTo>
                  <a:lnTo>
                    <a:pt x="50" y="889"/>
                  </a:lnTo>
                  <a:lnTo>
                    <a:pt x="1" y="987"/>
                  </a:lnTo>
                  <a:lnTo>
                    <a:pt x="1" y="987"/>
                  </a:lnTo>
                  <a:lnTo>
                    <a:pt x="1" y="1061"/>
                  </a:lnTo>
                  <a:lnTo>
                    <a:pt x="1" y="1061"/>
                  </a:lnTo>
                  <a:lnTo>
                    <a:pt x="1" y="1111"/>
                  </a:lnTo>
                  <a:lnTo>
                    <a:pt x="25" y="1160"/>
                  </a:lnTo>
                  <a:lnTo>
                    <a:pt x="25" y="1160"/>
                  </a:lnTo>
                  <a:lnTo>
                    <a:pt x="149" y="1284"/>
                  </a:lnTo>
                  <a:lnTo>
                    <a:pt x="272" y="1358"/>
                  </a:lnTo>
                  <a:lnTo>
                    <a:pt x="420" y="1432"/>
                  </a:lnTo>
                  <a:lnTo>
                    <a:pt x="568" y="1506"/>
                  </a:lnTo>
                  <a:lnTo>
                    <a:pt x="889" y="1604"/>
                  </a:lnTo>
                  <a:lnTo>
                    <a:pt x="1235" y="1654"/>
                  </a:lnTo>
                  <a:lnTo>
                    <a:pt x="1580" y="1703"/>
                  </a:lnTo>
                  <a:lnTo>
                    <a:pt x="1950" y="1728"/>
                  </a:lnTo>
                  <a:lnTo>
                    <a:pt x="2592" y="1728"/>
                  </a:lnTo>
                  <a:lnTo>
                    <a:pt x="2592" y="1728"/>
                  </a:lnTo>
                  <a:lnTo>
                    <a:pt x="3382" y="1728"/>
                  </a:lnTo>
                  <a:lnTo>
                    <a:pt x="4196" y="1703"/>
                  </a:lnTo>
                  <a:lnTo>
                    <a:pt x="4986" y="1629"/>
                  </a:lnTo>
                  <a:lnTo>
                    <a:pt x="5800" y="1530"/>
                  </a:lnTo>
                  <a:lnTo>
                    <a:pt x="5800" y="1530"/>
                  </a:lnTo>
                  <a:lnTo>
                    <a:pt x="8885" y="1061"/>
                  </a:lnTo>
                  <a:lnTo>
                    <a:pt x="11995" y="617"/>
                  </a:lnTo>
                  <a:lnTo>
                    <a:pt x="1204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3" name="Google Shape;2864;p32"/>
            <p:cNvSpPr/>
            <p:nvPr/>
          </p:nvSpPr>
          <p:spPr>
            <a:xfrm>
              <a:off x="3881790" y="4399173"/>
              <a:ext cx="43492" cy="39624"/>
            </a:xfrm>
            <a:custGeom>
              <a:avLst/>
              <a:gdLst/>
              <a:ahLst/>
              <a:cxnLst/>
              <a:rect l="l" t="t" r="r" b="b"/>
              <a:pathLst>
                <a:path w="1383" h="1260" extrusionOk="0">
                  <a:moveTo>
                    <a:pt x="1383" y="889"/>
                  </a:moveTo>
                  <a:lnTo>
                    <a:pt x="1383" y="889"/>
                  </a:lnTo>
                  <a:lnTo>
                    <a:pt x="1358" y="766"/>
                  </a:lnTo>
                  <a:lnTo>
                    <a:pt x="1333" y="642"/>
                  </a:lnTo>
                  <a:lnTo>
                    <a:pt x="1333" y="642"/>
                  </a:lnTo>
                  <a:lnTo>
                    <a:pt x="1284" y="519"/>
                  </a:lnTo>
                  <a:lnTo>
                    <a:pt x="1210" y="420"/>
                  </a:lnTo>
                  <a:lnTo>
                    <a:pt x="1062" y="247"/>
                  </a:lnTo>
                  <a:lnTo>
                    <a:pt x="1062" y="247"/>
                  </a:lnTo>
                  <a:lnTo>
                    <a:pt x="963" y="173"/>
                  </a:lnTo>
                  <a:lnTo>
                    <a:pt x="840" y="99"/>
                  </a:lnTo>
                  <a:lnTo>
                    <a:pt x="716" y="50"/>
                  </a:lnTo>
                  <a:lnTo>
                    <a:pt x="593" y="25"/>
                  </a:lnTo>
                  <a:lnTo>
                    <a:pt x="593" y="25"/>
                  </a:lnTo>
                  <a:lnTo>
                    <a:pt x="371" y="1"/>
                  </a:lnTo>
                  <a:lnTo>
                    <a:pt x="124" y="25"/>
                  </a:lnTo>
                  <a:lnTo>
                    <a:pt x="124" y="25"/>
                  </a:lnTo>
                  <a:lnTo>
                    <a:pt x="75" y="50"/>
                  </a:lnTo>
                  <a:lnTo>
                    <a:pt x="25" y="99"/>
                  </a:lnTo>
                  <a:lnTo>
                    <a:pt x="1" y="149"/>
                  </a:lnTo>
                  <a:lnTo>
                    <a:pt x="1" y="223"/>
                  </a:lnTo>
                  <a:lnTo>
                    <a:pt x="1" y="223"/>
                  </a:lnTo>
                  <a:lnTo>
                    <a:pt x="1" y="272"/>
                  </a:lnTo>
                  <a:lnTo>
                    <a:pt x="50" y="321"/>
                  </a:lnTo>
                  <a:lnTo>
                    <a:pt x="99" y="346"/>
                  </a:lnTo>
                  <a:lnTo>
                    <a:pt x="149" y="346"/>
                  </a:lnTo>
                  <a:lnTo>
                    <a:pt x="149" y="346"/>
                  </a:lnTo>
                  <a:lnTo>
                    <a:pt x="322" y="371"/>
                  </a:lnTo>
                  <a:lnTo>
                    <a:pt x="470" y="420"/>
                  </a:lnTo>
                  <a:lnTo>
                    <a:pt x="470" y="420"/>
                  </a:lnTo>
                  <a:lnTo>
                    <a:pt x="618" y="494"/>
                  </a:lnTo>
                  <a:lnTo>
                    <a:pt x="618" y="494"/>
                  </a:lnTo>
                  <a:lnTo>
                    <a:pt x="692" y="568"/>
                  </a:lnTo>
                  <a:lnTo>
                    <a:pt x="716" y="568"/>
                  </a:lnTo>
                  <a:lnTo>
                    <a:pt x="716" y="568"/>
                  </a:lnTo>
                  <a:lnTo>
                    <a:pt x="716" y="568"/>
                  </a:lnTo>
                  <a:lnTo>
                    <a:pt x="741" y="593"/>
                  </a:lnTo>
                  <a:lnTo>
                    <a:pt x="741" y="593"/>
                  </a:lnTo>
                  <a:lnTo>
                    <a:pt x="790" y="667"/>
                  </a:lnTo>
                  <a:lnTo>
                    <a:pt x="790" y="667"/>
                  </a:lnTo>
                  <a:lnTo>
                    <a:pt x="815" y="692"/>
                  </a:lnTo>
                  <a:lnTo>
                    <a:pt x="815" y="692"/>
                  </a:lnTo>
                  <a:lnTo>
                    <a:pt x="815" y="692"/>
                  </a:lnTo>
                  <a:lnTo>
                    <a:pt x="815" y="692"/>
                  </a:lnTo>
                  <a:lnTo>
                    <a:pt x="840" y="716"/>
                  </a:lnTo>
                  <a:lnTo>
                    <a:pt x="840" y="716"/>
                  </a:lnTo>
                  <a:lnTo>
                    <a:pt x="914" y="864"/>
                  </a:lnTo>
                  <a:lnTo>
                    <a:pt x="914" y="864"/>
                  </a:lnTo>
                  <a:lnTo>
                    <a:pt x="988" y="1037"/>
                  </a:lnTo>
                  <a:lnTo>
                    <a:pt x="988" y="1037"/>
                  </a:lnTo>
                  <a:lnTo>
                    <a:pt x="988" y="1086"/>
                  </a:lnTo>
                  <a:lnTo>
                    <a:pt x="988" y="1086"/>
                  </a:lnTo>
                  <a:lnTo>
                    <a:pt x="1037" y="1161"/>
                  </a:lnTo>
                  <a:lnTo>
                    <a:pt x="1087" y="1235"/>
                  </a:lnTo>
                  <a:lnTo>
                    <a:pt x="1087" y="1235"/>
                  </a:lnTo>
                  <a:lnTo>
                    <a:pt x="1136" y="1259"/>
                  </a:lnTo>
                  <a:lnTo>
                    <a:pt x="1210" y="1259"/>
                  </a:lnTo>
                  <a:lnTo>
                    <a:pt x="1284" y="1235"/>
                  </a:lnTo>
                  <a:lnTo>
                    <a:pt x="1333" y="1185"/>
                  </a:lnTo>
                  <a:lnTo>
                    <a:pt x="1333" y="1185"/>
                  </a:lnTo>
                  <a:lnTo>
                    <a:pt x="1358" y="1111"/>
                  </a:lnTo>
                  <a:lnTo>
                    <a:pt x="1383" y="1037"/>
                  </a:lnTo>
                  <a:lnTo>
                    <a:pt x="1383" y="889"/>
                  </a:lnTo>
                  <a:lnTo>
                    <a:pt x="1383" y="889"/>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4" name="Google Shape;2865;p32"/>
            <p:cNvSpPr/>
            <p:nvPr/>
          </p:nvSpPr>
          <p:spPr>
            <a:xfrm>
              <a:off x="3844557" y="4413135"/>
              <a:ext cx="63650" cy="48146"/>
            </a:xfrm>
            <a:custGeom>
              <a:avLst/>
              <a:gdLst/>
              <a:ahLst/>
              <a:cxnLst/>
              <a:rect l="l" t="t" r="r" b="b"/>
              <a:pathLst>
                <a:path w="2024" h="1531" extrusionOk="0">
                  <a:moveTo>
                    <a:pt x="1900" y="865"/>
                  </a:moveTo>
                  <a:lnTo>
                    <a:pt x="1900" y="865"/>
                  </a:lnTo>
                  <a:lnTo>
                    <a:pt x="1777" y="667"/>
                  </a:lnTo>
                  <a:lnTo>
                    <a:pt x="1604" y="494"/>
                  </a:lnTo>
                  <a:lnTo>
                    <a:pt x="1432" y="346"/>
                  </a:lnTo>
                  <a:lnTo>
                    <a:pt x="1259" y="223"/>
                  </a:lnTo>
                  <a:lnTo>
                    <a:pt x="1259" y="223"/>
                  </a:lnTo>
                  <a:lnTo>
                    <a:pt x="987" y="100"/>
                  </a:lnTo>
                  <a:lnTo>
                    <a:pt x="716" y="26"/>
                  </a:lnTo>
                  <a:lnTo>
                    <a:pt x="444" y="1"/>
                  </a:lnTo>
                  <a:lnTo>
                    <a:pt x="148" y="1"/>
                  </a:lnTo>
                  <a:lnTo>
                    <a:pt x="148" y="1"/>
                  </a:lnTo>
                  <a:lnTo>
                    <a:pt x="74" y="26"/>
                  </a:lnTo>
                  <a:lnTo>
                    <a:pt x="50" y="75"/>
                  </a:lnTo>
                  <a:lnTo>
                    <a:pt x="0" y="124"/>
                  </a:lnTo>
                  <a:lnTo>
                    <a:pt x="0" y="198"/>
                  </a:lnTo>
                  <a:lnTo>
                    <a:pt x="0" y="248"/>
                  </a:lnTo>
                  <a:lnTo>
                    <a:pt x="25" y="322"/>
                  </a:lnTo>
                  <a:lnTo>
                    <a:pt x="74" y="346"/>
                  </a:lnTo>
                  <a:lnTo>
                    <a:pt x="124" y="371"/>
                  </a:lnTo>
                  <a:lnTo>
                    <a:pt x="124" y="371"/>
                  </a:lnTo>
                  <a:lnTo>
                    <a:pt x="370" y="371"/>
                  </a:lnTo>
                  <a:lnTo>
                    <a:pt x="592" y="420"/>
                  </a:lnTo>
                  <a:lnTo>
                    <a:pt x="790" y="494"/>
                  </a:lnTo>
                  <a:lnTo>
                    <a:pt x="987" y="618"/>
                  </a:lnTo>
                  <a:lnTo>
                    <a:pt x="987" y="618"/>
                  </a:lnTo>
                  <a:lnTo>
                    <a:pt x="1135" y="741"/>
                  </a:lnTo>
                  <a:lnTo>
                    <a:pt x="1283" y="889"/>
                  </a:lnTo>
                  <a:lnTo>
                    <a:pt x="1283" y="889"/>
                  </a:lnTo>
                  <a:lnTo>
                    <a:pt x="1382" y="1037"/>
                  </a:lnTo>
                  <a:lnTo>
                    <a:pt x="1481" y="1235"/>
                  </a:lnTo>
                  <a:lnTo>
                    <a:pt x="1481" y="1235"/>
                  </a:lnTo>
                  <a:lnTo>
                    <a:pt x="1580" y="1432"/>
                  </a:lnTo>
                  <a:lnTo>
                    <a:pt x="1580" y="1432"/>
                  </a:lnTo>
                  <a:lnTo>
                    <a:pt x="1678" y="1506"/>
                  </a:lnTo>
                  <a:lnTo>
                    <a:pt x="1777" y="1531"/>
                  </a:lnTo>
                  <a:lnTo>
                    <a:pt x="1876" y="1531"/>
                  </a:lnTo>
                  <a:lnTo>
                    <a:pt x="1925" y="1482"/>
                  </a:lnTo>
                  <a:lnTo>
                    <a:pt x="1974" y="1457"/>
                  </a:lnTo>
                  <a:lnTo>
                    <a:pt x="1974" y="1457"/>
                  </a:lnTo>
                  <a:lnTo>
                    <a:pt x="1999" y="1383"/>
                  </a:lnTo>
                  <a:lnTo>
                    <a:pt x="2024" y="1309"/>
                  </a:lnTo>
                  <a:lnTo>
                    <a:pt x="2024" y="1235"/>
                  </a:lnTo>
                  <a:lnTo>
                    <a:pt x="2024" y="1136"/>
                  </a:lnTo>
                  <a:lnTo>
                    <a:pt x="1974" y="988"/>
                  </a:lnTo>
                  <a:lnTo>
                    <a:pt x="1900" y="865"/>
                  </a:lnTo>
                  <a:lnTo>
                    <a:pt x="1900" y="865"/>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5" name="Google Shape;2866;p32"/>
            <p:cNvSpPr/>
            <p:nvPr/>
          </p:nvSpPr>
          <p:spPr>
            <a:xfrm>
              <a:off x="3808834" y="4430997"/>
              <a:ext cx="63681" cy="43492"/>
            </a:xfrm>
            <a:custGeom>
              <a:avLst/>
              <a:gdLst/>
              <a:ahLst/>
              <a:cxnLst/>
              <a:rect l="l" t="t" r="r" b="b"/>
              <a:pathLst>
                <a:path w="2025" h="1383" extrusionOk="0">
                  <a:moveTo>
                    <a:pt x="2000" y="1012"/>
                  </a:moveTo>
                  <a:lnTo>
                    <a:pt x="2000" y="1012"/>
                  </a:lnTo>
                  <a:lnTo>
                    <a:pt x="1877" y="815"/>
                  </a:lnTo>
                  <a:lnTo>
                    <a:pt x="1877" y="815"/>
                  </a:lnTo>
                  <a:lnTo>
                    <a:pt x="1803" y="667"/>
                  </a:lnTo>
                  <a:lnTo>
                    <a:pt x="1728" y="543"/>
                  </a:lnTo>
                  <a:lnTo>
                    <a:pt x="1728" y="543"/>
                  </a:lnTo>
                  <a:lnTo>
                    <a:pt x="1630" y="445"/>
                  </a:lnTo>
                  <a:lnTo>
                    <a:pt x="1531" y="346"/>
                  </a:lnTo>
                  <a:lnTo>
                    <a:pt x="1284" y="198"/>
                  </a:lnTo>
                  <a:lnTo>
                    <a:pt x="1284" y="198"/>
                  </a:lnTo>
                  <a:lnTo>
                    <a:pt x="1037" y="99"/>
                  </a:lnTo>
                  <a:lnTo>
                    <a:pt x="791" y="25"/>
                  </a:lnTo>
                  <a:lnTo>
                    <a:pt x="519" y="0"/>
                  </a:lnTo>
                  <a:lnTo>
                    <a:pt x="248" y="0"/>
                  </a:lnTo>
                  <a:lnTo>
                    <a:pt x="248" y="0"/>
                  </a:lnTo>
                  <a:lnTo>
                    <a:pt x="174" y="25"/>
                  </a:lnTo>
                  <a:lnTo>
                    <a:pt x="75" y="74"/>
                  </a:lnTo>
                  <a:lnTo>
                    <a:pt x="26" y="149"/>
                  </a:lnTo>
                  <a:lnTo>
                    <a:pt x="1" y="247"/>
                  </a:lnTo>
                  <a:lnTo>
                    <a:pt x="1" y="247"/>
                  </a:lnTo>
                  <a:lnTo>
                    <a:pt x="1" y="346"/>
                  </a:lnTo>
                  <a:lnTo>
                    <a:pt x="50" y="420"/>
                  </a:lnTo>
                  <a:lnTo>
                    <a:pt x="124" y="469"/>
                  </a:lnTo>
                  <a:lnTo>
                    <a:pt x="223" y="494"/>
                  </a:lnTo>
                  <a:lnTo>
                    <a:pt x="223" y="494"/>
                  </a:lnTo>
                  <a:lnTo>
                    <a:pt x="420" y="519"/>
                  </a:lnTo>
                  <a:lnTo>
                    <a:pt x="420" y="519"/>
                  </a:lnTo>
                  <a:lnTo>
                    <a:pt x="420" y="519"/>
                  </a:lnTo>
                  <a:lnTo>
                    <a:pt x="445" y="519"/>
                  </a:lnTo>
                  <a:lnTo>
                    <a:pt x="445" y="519"/>
                  </a:lnTo>
                  <a:lnTo>
                    <a:pt x="495" y="519"/>
                  </a:lnTo>
                  <a:lnTo>
                    <a:pt x="495" y="519"/>
                  </a:lnTo>
                  <a:lnTo>
                    <a:pt x="593" y="543"/>
                  </a:lnTo>
                  <a:lnTo>
                    <a:pt x="593" y="543"/>
                  </a:lnTo>
                  <a:lnTo>
                    <a:pt x="717" y="568"/>
                  </a:lnTo>
                  <a:lnTo>
                    <a:pt x="717" y="568"/>
                  </a:lnTo>
                  <a:lnTo>
                    <a:pt x="766" y="593"/>
                  </a:lnTo>
                  <a:lnTo>
                    <a:pt x="766" y="593"/>
                  </a:lnTo>
                  <a:lnTo>
                    <a:pt x="963" y="691"/>
                  </a:lnTo>
                  <a:lnTo>
                    <a:pt x="963" y="691"/>
                  </a:lnTo>
                  <a:lnTo>
                    <a:pt x="1037" y="741"/>
                  </a:lnTo>
                  <a:lnTo>
                    <a:pt x="1037" y="741"/>
                  </a:lnTo>
                  <a:lnTo>
                    <a:pt x="1087" y="790"/>
                  </a:lnTo>
                  <a:lnTo>
                    <a:pt x="1087" y="790"/>
                  </a:lnTo>
                  <a:lnTo>
                    <a:pt x="1087" y="790"/>
                  </a:lnTo>
                  <a:lnTo>
                    <a:pt x="1087" y="790"/>
                  </a:lnTo>
                  <a:lnTo>
                    <a:pt x="1260" y="914"/>
                  </a:lnTo>
                  <a:lnTo>
                    <a:pt x="1260" y="914"/>
                  </a:lnTo>
                  <a:lnTo>
                    <a:pt x="1358" y="1012"/>
                  </a:lnTo>
                  <a:lnTo>
                    <a:pt x="1457" y="1086"/>
                  </a:lnTo>
                  <a:lnTo>
                    <a:pt x="1457" y="1086"/>
                  </a:lnTo>
                  <a:lnTo>
                    <a:pt x="1580" y="1259"/>
                  </a:lnTo>
                  <a:lnTo>
                    <a:pt x="1580" y="1259"/>
                  </a:lnTo>
                  <a:lnTo>
                    <a:pt x="1630" y="1333"/>
                  </a:lnTo>
                  <a:lnTo>
                    <a:pt x="1704" y="1358"/>
                  </a:lnTo>
                  <a:lnTo>
                    <a:pt x="1803" y="1382"/>
                  </a:lnTo>
                  <a:lnTo>
                    <a:pt x="1877" y="1358"/>
                  </a:lnTo>
                  <a:lnTo>
                    <a:pt x="1877" y="1358"/>
                  </a:lnTo>
                  <a:lnTo>
                    <a:pt x="1951" y="1284"/>
                  </a:lnTo>
                  <a:lnTo>
                    <a:pt x="2000" y="1210"/>
                  </a:lnTo>
                  <a:lnTo>
                    <a:pt x="2025" y="1111"/>
                  </a:lnTo>
                  <a:lnTo>
                    <a:pt x="2000" y="1012"/>
                  </a:lnTo>
                  <a:lnTo>
                    <a:pt x="2000" y="1012"/>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6" name="Google Shape;2867;p32"/>
            <p:cNvSpPr/>
            <p:nvPr/>
          </p:nvSpPr>
          <p:spPr>
            <a:xfrm>
              <a:off x="3926035" y="3526880"/>
              <a:ext cx="537878" cy="423000"/>
            </a:xfrm>
            <a:custGeom>
              <a:avLst/>
              <a:gdLst/>
              <a:ahLst/>
              <a:cxnLst/>
              <a:rect l="l" t="t" r="r" b="b"/>
              <a:pathLst>
                <a:path w="17104" h="13451" extrusionOk="0">
                  <a:moveTo>
                    <a:pt x="8120" y="13450"/>
                  </a:moveTo>
                  <a:lnTo>
                    <a:pt x="8391" y="9255"/>
                  </a:lnTo>
                  <a:lnTo>
                    <a:pt x="8762" y="9329"/>
                  </a:lnTo>
                  <a:lnTo>
                    <a:pt x="9354" y="13450"/>
                  </a:lnTo>
                  <a:lnTo>
                    <a:pt x="17103" y="13450"/>
                  </a:lnTo>
                  <a:lnTo>
                    <a:pt x="16511" y="519"/>
                  </a:lnTo>
                  <a:lnTo>
                    <a:pt x="395" y="0"/>
                  </a:lnTo>
                  <a:lnTo>
                    <a:pt x="247" y="2888"/>
                  </a:lnTo>
                  <a:lnTo>
                    <a:pt x="247" y="2888"/>
                  </a:lnTo>
                  <a:lnTo>
                    <a:pt x="223" y="3801"/>
                  </a:lnTo>
                  <a:lnTo>
                    <a:pt x="223" y="3801"/>
                  </a:lnTo>
                  <a:lnTo>
                    <a:pt x="124" y="8638"/>
                  </a:lnTo>
                  <a:lnTo>
                    <a:pt x="75" y="11032"/>
                  </a:lnTo>
                  <a:lnTo>
                    <a:pt x="0" y="13450"/>
                  </a:lnTo>
                  <a:lnTo>
                    <a:pt x="8120" y="1345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7" name="Google Shape;2868;p32"/>
            <p:cNvSpPr/>
            <p:nvPr/>
          </p:nvSpPr>
          <p:spPr>
            <a:xfrm>
              <a:off x="3881035" y="2968108"/>
              <a:ext cx="642630" cy="602283"/>
            </a:xfrm>
            <a:custGeom>
              <a:avLst/>
              <a:gdLst/>
              <a:ahLst/>
              <a:cxnLst/>
              <a:rect l="l" t="t" r="r" b="b"/>
              <a:pathLst>
                <a:path w="20435" h="19152" extrusionOk="0">
                  <a:moveTo>
                    <a:pt x="4615" y="0"/>
                  </a:moveTo>
                  <a:lnTo>
                    <a:pt x="16560" y="371"/>
                  </a:lnTo>
                  <a:lnTo>
                    <a:pt x="16560" y="371"/>
                  </a:lnTo>
                  <a:lnTo>
                    <a:pt x="16856" y="395"/>
                  </a:lnTo>
                  <a:lnTo>
                    <a:pt x="17152" y="420"/>
                  </a:lnTo>
                  <a:lnTo>
                    <a:pt x="17473" y="494"/>
                  </a:lnTo>
                  <a:lnTo>
                    <a:pt x="17794" y="568"/>
                  </a:lnTo>
                  <a:lnTo>
                    <a:pt x="18139" y="691"/>
                  </a:lnTo>
                  <a:lnTo>
                    <a:pt x="18485" y="839"/>
                  </a:lnTo>
                  <a:lnTo>
                    <a:pt x="18806" y="1012"/>
                  </a:lnTo>
                  <a:lnTo>
                    <a:pt x="19126" y="1210"/>
                  </a:lnTo>
                  <a:lnTo>
                    <a:pt x="19422" y="1456"/>
                  </a:lnTo>
                  <a:lnTo>
                    <a:pt x="19694" y="1728"/>
                  </a:lnTo>
                  <a:lnTo>
                    <a:pt x="19941" y="2049"/>
                  </a:lnTo>
                  <a:lnTo>
                    <a:pt x="20138" y="2419"/>
                  </a:lnTo>
                  <a:lnTo>
                    <a:pt x="20212" y="2616"/>
                  </a:lnTo>
                  <a:lnTo>
                    <a:pt x="20286" y="2814"/>
                  </a:lnTo>
                  <a:lnTo>
                    <a:pt x="20336" y="3036"/>
                  </a:lnTo>
                  <a:lnTo>
                    <a:pt x="20385" y="3258"/>
                  </a:lnTo>
                  <a:lnTo>
                    <a:pt x="20410" y="3505"/>
                  </a:lnTo>
                  <a:lnTo>
                    <a:pt x="20434" y="3776"/>
                  </a:lnTo>
                  <a:lnTo>
                    <a:pt x="20434" y="4023"/>
                  </a:lnTo>
                  <a:lnTo>
                    <a:pt x="20410" y="4319"/>
                  </a:lnTo>
                  <a:lnTo>
                    <a:pt x="20015" y="17128"/>
                  </a:lnTo>
                  <a:lnTo>
                    <a:pt x="20015" y="17128"/>
                  </a:lnTo>
                  <a:lnTo>
                    <a:pt x="19990" y="17374"/>
                  </a:lnTo>
                  <a:lnTo>
                    <a:pt x="19965" y="17621"/>
                  </a:lnTo>
                  <a:lnTo>
                    <a:pt x="19916" y="17843"/>
                  </a:lnTo>
                  <a:lnTo>
                    <a:pt x="19867" y="18041"/>
                  </a:lnTo>
                  <a:lnTo>
                    <a:pt x="19768" y="18214"/>
                  </a:lnTo>
                  <a:lnTo>
                    <a:pt x="19669" y="18386"/>
                  </a:lnTo>
                  <a:lnTo>
                    <a:pt x="19571" y="18534"/>
                  </a:lnTo>
                  <a:lnTo>
                    <a:pt x="19447" y="18682"/>
                  </a:lnTo>
                  <a:lnTo>
                    <a:pt x="19299" y="18781"/>
                  </a:lnTo>
                  <a:lnTo>
                    <a:pt x="19151" y="18905"/>
                  </a:lnTo>
                  <a:lnTo>
                    <a:pt x="18978" y="18979"/>
                  </a:lnTo>
                  <a:lnTo>
                    <a:pt x="18781" y="19053"/>
                  </a:lnTo>
                  <a:lnTo>
                    <a:pt x="18583" y="19102"/>
                  </a:lnTo>
                  <a:lnTo>
                    <a:pt x="18361" y="19127"/>
                  </a:lnTo>
                  <a:lnTo>
                    <a:pt x="18115" y="19151"/>
                  </a:lnTo>
                  <a:lnTo>
                    <a:pt x="17868" y="19151"/>
                  </a:lnTo>
                  <a:lnTo>
                    <a:pt x="2024" y="18658"/>
                  </a:lnTo>
                  <a:lnTo>
                    <a:pt x="2024" y="18658"/>
                  </a:lnTo>
                  <a:lnTo>
                    <a:pt x="1777" y="18633"/>
                  </a:lnTo>
                  <a:lnTo>
                    <a:pt x="1530" y="18608"/>
                  </a:lnTo>
                  <a:lnTo>
                    <a:pt x="1308" y="18559"/>
                  </a:lnTo>
                  <a:lnTo>
                    <a:pt x="1111" y="18485"/>
                  </a:lnTo>
                  <a:lnTo>
                    <a:pt x="938" y="18411"/>
                  </a:lnTo>
                  <a:lnTo>
                    <a:pt x="765" y="18312"/>
                  </a:lnTo>
                  <a:lnTo>
                    <a:pt x="617" y="18214"/>
                  </a:lnTo>
                  <a:lnTo>
                    <a:pt x="469" y="18090"/>
                  </a:lnTo>
                  <a:lnTo>
                    <a:pt x="346" y="17942"/>
                  </a:lnTo>
                  <a:lnTo>
                    <a:pt x="247" y="17794"/>
                  </a:lnTo>
                  <a:lnTo>
                    <a:pt x="173" y="17597"/>
                  </a:lnTo>
                  <a:lnTo>
                    <a:pt x="99" y="17424"/>
                  </a:lnTo>
                  <a:lnTo>
                    <a:pt x="49" y="17226"/>
                  </a:lnTo>
                  <a:lnTo>
                    <a:pt x="25" y="17004"/>
                  </a:lnTo>
                  <a:lnTo>
                    <a:pt x="0" y="16757"/>
                  </a:lnTo>
                  <a:lnTo>
                    <a:pt x="0" y="16511"/>
                  </a:lnTo>
                  <a:lnTo>
                    <a:pt x="395" y="3752"/>
                  </a:lnTo>
                  <a:lnTo>
                    <a:pt x="395" y="3752"/>
                  </a:lnTo>
                  <a:lnTo>
                    <a:pt x="420" y="3480"/>
                  </a:lnTo>
                  <a:lnTo>
                    <a:pt x="444" y="3233"/>
                  </a:lnTo>
                  <a:lnTo>
                    <a:pt x="494" y="3011"/>
                  </a:lnTo>
                  <a:lnTo>
                    <a:pt x="543" y="2789"/>
                  </a:lnTo>
                  <a:lnTo>
                    <a:pt x="691" y="2345"/>
                  </a:lnTo>
                  <a:lnTo>
                    <a:pt x="889" y="1975"/>
                  </a:lnTo>
                  <a:lnTo>
                    <a:pt x="1135" y="1629"/>
                  </a:lnTo>
                  <a:lnTo>
                    <a:pt x="1407" y="1308"/>
                  </a:lnTo>
                  <a:lnTo>
                    <a:pt x="1703" y="1037"/>
                  </a:lnTo>
                  <a:lnTo>
                    <a:pt x="2024" y="815"/>
                  </a:lnTo>
                  <a:lnTo>
                    <a:pt x="2345" y="593"/>
                  </a:lnTo>
                  <a:lnTo>
                    <a:pt x="2690" y="420"/>
                  </a:lnTo>
                  <a:lnTo>
                    <a:pt x="3036" y="297"/>
                  </a:lnTo>
                  <a:lnTo>
                    <a:pt x="3381" y="173"/>
                  </a:lnTo>
                  <a:lnTo>
                    <a:pt x="3702" y="99"/>
                  </a:lnTo>
                  <a:lnTo>
                    <a:pt x="4023" y="25"/>
                  </a:lnTo>
                  <a:lnTo>
                    <a:pt x="4344" y="0"/>
                  </a:lnTo>
                  <a:lnTo>
                    <a:pt x="4615" y="0"/>
                  </a:lnTo>
                  <a:lnTo>
                    <a:pt x="4615"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8" name="Google Shape;2869;p32"/>
            <p:cNvSpPr/>
            <p:nvPr/>
          </p:nvSpPr>
          <p:spPr>
            <a:xfrm>
              <a:off x="3781696" y="3138831"/>
              <a:ext cx="229755" cy="603855"/>
            </a:xfrm>
            <a:custGeom>
              <a:avLst/>
              <a:gdLst/>
              <a:ahLst/>
              <a:cxnLst/>
              <a:rect l="l" t="t" r="r" b="b"/>
              <a:pathLst>
                <a:path w="7306" h="19202" extrusionOk="0">
                  <a:moveTo>
                    <a:pt x="3184" y="12711"/>
                  </a:moveTo>
                  <a:lnTo>
                    <a:pt x="3184" y="12711"/>
                  </a:lnTo>
                  <a:lnTo>
                    <a:pt x="3233" y="12365"/>
                  </a:lnTo>
                  <a:lnTo>
                    <a:pt x="3307" y="11995"/>
                  </a:lnTo>
                  <a:lnTo>
                    <a:pt x="3529" y="11304"/>
                  </a:lnTo>
                  <a:lnTo>
                    <a:pt x="3776" y="10613"/>
                  </a:lnTo>
                  <a:lnTo>
                    <a:pt x="4023" y="9946"/>
                  </a:lnTo>
                  <a:lnTo>
                    <a:pt x="4023" y="9946"/>
                  </a:lnTo>
                  <a:lnTo>
                    <a:pt x="7280" y="1728"/>
                  </a:lnTo>
                  <a:lnTo>
                    <a:pt x="7280" y="1728"/>
                  </a:lnTo>
                  <a:lnTo>
                    <a:pt x="7305" y="1679"/>
                  </a:lnTo>
                  <a:lnTo>
                    <a:pt x="7305" y="1679"/>
                  </a:lnTo>
                  <a:lnTo>
                    <a:pt x="6960" y="1556"/>
                  </a:lnTo>
                  <a:lnTo>
                    <a:pt x="6960" y="1556"/>
                  </a:lnTo>
                  <a:lnTo>
                    <a:pt x="6664" y="1457"/>
                  </a:lnTo>
                  <a:lnTo>
                    <a:pt x="6367" y="1309"/>
                  </a:lnTo>
                  <a:lnTo>
                    <a:pt x="5775" y="1037"/>
                  </a:lnTo>
                  <a:lnTo>
                    <a:pt x="5207" y="741"/>
                  </a:lnTo>
                  <a:lnTo>
                    <a:pt x="4640" y="470"/>
                  </a:lnTo>
                  <a:lnTo>
                    <a:pt x="4640" y="470"/>
                  </a:lnTo>
                  <a:lnTo>
                    <a:pt x="4048" y="198"/>
                  </a:lnTo>
                  <a:lnTo>
                    <a:pt x="3431" y="1"/>
                  </a:lnTo>
                  <a:lnTo>
                    <a:pt x="3431" y="1"/>
                  </a:lnTo>
                  <a:lnTo>
                    <a:pt x="3208" y="420"/>
                  </a:lnTo>
                  <a:lnTo>
                    <a:pt x="2986" y="840"/>
                  </a:lnTo>
                  <a:lnTo>
                    <a:pt x="2789" y="1284"/>
                  </a:lnTo>
                  <a:lnTo>
                    <a:pt x="2616" y="1728"/>
                  </a:lnTo>
                  <a:lnTo>
                    <a:pt x="2616" y="1728"/>
                  </a:lnTo>
                  <a:lnTo>
                    <a:pt x="2246" y="2765"/>
                  </a:lnTo>
                  <a:lnTo>
                    <a:pt x="1950" y="3801"/>
                  </a:lnTo>
                  <a:lnTo>
                    <a:pt x="1678" y="4863"/>
                  </a:lnTo>
                  <a:lnTo>
                    <a:pt x="1432" y="5899"/>
                  </a:lnTo>
                  <a:lnTo>
                    <a:pt x="1234" y="6960"/>
                  </a:lnTo>
                  <a:lnTo>
                    <a:pt x="1086" y="8022"/>
                  </a:lnTo>
                  <a:lnTo>
                    <a:pt x="938" y="9107"/>
                  </a:lnTo>
                  <a:lnTo>
                    <a:pt x="790" y="10193"/>
                  </a:lnTo>
                  <a:lnTo>
                    <a:pt x="790" y="10193"/>
                  </a:lnTo>
                  <a:lnTo>
                    <a:pt x="666" y="11403"/>
                  </a:lnTo>
                  <a:lnTo>
                    <a:pt x="568" y="12636"/>
                  </a:lnTo>
                  <a:lnTo>
                    <a:pt x="568" y="12636"/>
                  </a:lnTo>
                  <a:lnTo>
                    <a:pt x="469" y="13229"/>
                  </a:lnTo>
                  <a:lnTo>
                    <a:pt x="370" y="13821"/>
                  </a:lnTo>
                  <a:lnTo>
                    <a:pt x="124" y="14956"/>
                  </a:lnTo>
                  <a:lnTo>
                    <a:pt x="25" y="15549"/>
                  </a:lnTo>
                  <a:lnTo>
                    <a:pt x="0" y="15845"/>
                  </a:lnTo>
                  <a:lnTo>
                    <a:pt x="0" y="16116"/>
                  </a:lnTo>
                  <a:lnTo>
                    <a:pt x="0" y="16412"/>
                  </a:lnTo>
                  <a:lnTo>
                    <a:pt x="25" y="16709"/>
                  </a:lnTo>
                  <a:lnTo>
                    <a:pt x="50" y="17029"/>
                  </a:lnTo>
                  <a:lnTo>
                    <a:pt x="124" y="17326"/>
                  </a:lnTo>
                  <a:lnTo>
                    <a:pt x="124" y="17326"/>
                  </a:lnTo>
                  <a:lnTo>
                    <a:pt x="222" y="17671"/>
                  </a:lnTo>
                  <a:lnTo>
                    <a:pt x="370" y="17992"/>
                  </a:lnTo>
                  <a:lnTo>
                    <a:pt x="518" y="18313"/>
                  </a:lnTo>
                  <a:lnTo>
                    <a:pt x="741" y="18584"/>
                  </a:lnTo>
                  <a:lnTo>
                    <a:pt x="963" y="18806"/>
                  </a:lnTo>
                  <a:lnTo>
                    <a:pt x="1111" y="18905"/>
                  </a:lnTo>
                  <a:lnTo>
                    <a:pt x="1259" y="19004"/>
                  </a:lnTo>
                  <a:lnTo>
                    <a:pt x="1407" y="19078"/>
                  </a:lnTo>
                  <a:lnTo>
                    <a:pt x="1580" y="19127"/>
                  </a:lnTo>
                  <a:lnTo>
                    <a:pt x="1752" y="19176"/>
                  </a:lnTo>
                  <a:lnTo>
                    <a:pt x="1925" y="19201"/>
                  </a:lnTo>
                  <a:lnTo>
                    <a:pt x="1925" y="19201"/>
                  </a:lnTo>
                  <a:lnTo>
                    <a:pt x="2098" y="19201"/>
                  </a:lnTo>
                  <a:lnTo>
                    <a:pt x="2246" y="19201"/>
                  </a:lnTo>
                  <a:lnTo>
                    <a:pt x="2345" y="19152"/>
                  </a:lnTo>
                  <a:lnTo>
                    <a:pt x="2443" y="19102"/>
                  </a:lnTo>
                  <a:lnTo>
                    <a:pt x="2517" y="19053"/>
                  </a:lnTo>
                  <a:lnTo>
                    <a:pt x="2567" y="18954"/>
                  </a:lnTo>
                  <a:lnTo>
                    <a:pt x="2591" y="18880"/>
                  </a:lnTo>
                  <a:lnTo>
                    <a:pt x="2616" y="18782"/>
                  </a:lnTo>
                  <a:lnTo>
                    <a:pt x="2616" y="18559"/>
                  </a:lnTo>
                  <a:lnTo>
                    <a:pt x="2567" y="18313"/>
                  </a:lnTo>
                  <a:lnTo>
                    <a:pt x="2493" y="18091"/>
                  </a:lnTo>
                  <a:lnTo>
                    <a:pt x="2369" y="17868"/>
                  </a:lnTo>
                  <a:lnTo>
                    <a:pt x="2369" y="17868"/>
                  </a:lnTo>
                  <a:lnTo>
                    <a:pt x="2271" y="17646"/>
                  </a:lnTo>
                  <a:lnTo>
                    <a:pt x="2172" y="17400"/>
                  </a:lnTo>
                  <a:lnTo>
                    <a:pt x="2123" y="17153"/>
                  </a:lnTo>
                  <a:lnTo>
                    <a:pt x="2098" y="16881"/>
                  </a:lnTo>
                  <a:lnTo>
                    <a:pt x="2123" y="16634"/>
                  </a:lnTo>
                  <a:lnTo>
                    <a:pt x="2172" y="16388"/>
                  </a:lnTo>
                  <a:lnTo>
                    <a:pt x="2271" y="16141"/>
                  </a:lnTo>
                  <a:lnTo>
                    <a:pt x="2419" y="15943"/>
                  </a:lnTo>
                  <a:lnTo>
                    <a:pt x="2419" y="15943"/>
                  </a:lnTo>
                  <a:lnTo>
                    <a:pt x="2517" y="15993"/>
                  </a:lnTo>
                  <a:lnTo>
                    <a:pt x="2616" y="16092"/>
                  </a:lnTo>
                  <a:lnTo>
                    <a:pt x="2814" y="16289"/>
                  </a:lnTo>
                  <a:lnTo>
                    <a:pt x="3011" y="16511"/>
                  </a:lnTo>
                  <a:lnTo>
                    <a:pt x="3184" y="16709"/>
                  </a:lnTo>
                  <a:lnTo>
                    <a:pt x="3184" y="16709"/>
                  </a:lnTo>
                  <a:lnTo>
                    <a:pt x="3357" y="16881"/>
                  </a:lnTo>
                  <a:lnTo>
                    <a:pt x="3455" y="16955"/>
                  </a:lnTo>
                  <a:lnTo>
                    <a:pt x="3554" y="17005"/>
                  </a:lnTo>
                  <a:lnTo>
                    <a:pt x="3653" y="17005"/>
                  </a:lnTo>
                  <a:lnTo>
                    <a:pt x="3751" y="16980"/>
                  </a:lnTo>
                  <a:lnTo>
                    <a:pt x="3825" y="16906"/>
                  </a:lnTo>
                  <a:lnTo>
                    <a:pt x="3875" y="16758"/>
                  </a:lnTo>
                  <a:lnTo>
                    <a:pt x="3875" y="16758"/>
                  </a:lnTo>
                  <a:lnTo>
                    <a:pt x="3899" y="16610"/>
                  </a:lnTo>
                  <a:lnTo>
                    <a:pt x="3899" y="16462"/>
                  </a:lnTo>
                  <a:lnTo>
                    <a:pt x="3875" y="16338"/>
                  </a:lnTo>
                  <a:lnTo>
                    <a:pt x="3825" y="16215"/>
                  </a:lnTo>
                  <a:lnTo>
                    <a:pt x="3727" y="15943"/>
                  </a:lnTo>
                  <a:lnTo>
                    <a:pt x="3628" y="15697"/>
                  </a:lnTo>
                  <a:lnTo>
                    <a:pt x="3628" y="15697"/>
                  </a:lnTo>
                  <a:lnTo>
                    <a:pt x="3554" y="15425"/>
                  </a:lnTo>
                  <a:lnTo>
                    <a:pt x="3554" y="15425"/>
                  </a:lnTo>
                  <a:lnTo>
                    <a:pt x="3480" y="15228"/>
                  </a:lnTo>
                  <a:lnTo>
                    <a:pt x="3406" y="15030"/>
                  </a:lnTo>
                  <a:lnTo>
                    <a:pt x="3332" y="14833"/>
                  </a:lnTo>
                  <a:lnTo>
                    <a:pt x="3258" y="14635"/>
                  </a:lnTo>
                  <a:lnTo>
                    <a:pt x="3258" y="14635"/>
                  </a:lnTo>
                  <a:lnTo>
                    <a:pt x="3159" y="14191"/>
                  </a:lnTo>
                  <a:lnTo>
                    <a:pt x="3110" y="13747"/>
                  </a:lnTo>
                  <a:lnTo>
                    <a:pt x="3110" y="13303"/>
                  </a:lnTo>
                  <a:lnTo>
                    <a:pt x="3159" y="12859"/>
                  </a:lnTo>
                  <a:lnTo>
                    <a:pt x="3159" y="12859"/>
                  </a:lnTo>
                  <a:lnTo>
                    <a:pt x="3184" y="12711"/>
                  </a:lnTo>
                  <a:lnTo>
                    <a:pt x="3184" y="12711"/>
                  </a:lnTo>
                  <a:close/>
                </a:path>
              </a:pathLst>
            </a:custGeom>
            <a:solidFill>
              <a:srgbClr val="B980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9" name="Google Shape;2870;p32"/>
            <p:cNvSpPr/>
            <p:nvPr/>
          </p:nvSpPr>
          <p:spPr>
            <a:xfrm>
              <a:off x="3814274" y="3033297"/>
              <a:ext cx="225101" cy="279411"/>
            </a:xfrm>
            <a:custGeom>
              <a:avLst/>
              <a:gdLst/>
              <a:ahLst/>
              <a:cxnLst/>
              <a:rect l="l" t="t" r="r" b="b"/>
              <a:pathLst>
                <a:path w="7158" h="8885" extrusionOk="0">
                  <a:moveTo>
                    <a:pt x="7059" y="1851"/>
                  </a:moveTo>
                  <a:lnTo>
                    <a:pt x="7059" y="1851"/>
                  </a:lnTo>
                  <a:lnTo>
                    <a:pt x="7133" y="2296"/>
                  </a:lnTo>
                  <a:lnTo>
                    <a:pt x="7158" y="2765"/>
                  </a:lnTo>
                  <a:lnTo>
                    <a:pt x="7158" y="3233"/>
                  </a:lnTo>
                  <a:lnTo>
                    <a:pt x="7158" y="3702"/>
                  </a:lnTo>
                  <a:lnTo>
                    <a:pt x="7108" y="4147"/>
                  </a:lnTo>
                  <a:lnTo>
                    <a:pt x="7034" y="4615"/>
                  </a:lnTo>
                  <a:lnTo>
                    <a:pt x="6935" y="5060"/>
                  </a:lnTo>
                  <a:lnTo>
                    <a:pt x="6837" y="5529"/>
                  </a:lnTo>
                  <a:lnTo>
                    <a:pt x="6837" y="5529"/>
                  </a:lnTo>
                  <a:lnTo>
                    <a:pt x="6319" y="7305"/>
                  </a:lnTo>
                  <a:lnTo>
                    <a:pt x="5998" y="8391"/>
                  </a:lnTo>
                  <a:lnTo>
                    <a:pt x="5874" y="8737"/>
                  </a:lnTo>
                  <a:lnTo>
                    <a:pt x="5825" y="8885"/>
                  </a:lnTo>
                  <a:lnTo>
                    <a:pt x="1" y="7404"/>
                  </a:lnTo>
                  <a:lnTo>
                    <a:pt x="1" y="7404"/>
                  </a:lnTo>
                  <a:lnTo>
                    <a:pt x="50" y="7281"/>
                  </a:lnTo>
                  <a:lnTo>
                    <a:pt x="149" y="6960"/>
                  </a:lnTo>
                  <a:lnTo>
                    <a:pt x="519" y="5997"/>
                  </a:lnTo>
                  <a:lnTo>
                    <a:pt x="1111" y="4517"/>
                  </a:lnTo>
                  <a:lnTo>
                    <a:pt x="1111" y="4517"/>
                  </a:lnTo>
                  <a:lnTo>
                    <a:pt x="1383" y="3949"/>
                  </a:lnTo>
                  <a:lnTo>
                    <a:pt x="1679" y="3381"/>
                  </a:lnTo>
                  <a:lnTo>
                    <a:pt x="2000" y="2814"/>
                  </a:lnTo>
                  <a:lnTo>
                    <a:pt x="2345" y="2246"/>
                  </a:lnTo>
                  <a:lnTo>
                    <a:pt x="2740" y="1728"/>
                  </a:lnTo>
                  <a:lnTo>
                    <a:pt x="2937" y="1481"/>
                  </a:lnTo>
                  <a:lnTo>
                    <a:pt x="3160" y="1259"/>
                  </a:lnTo>
                  <a:lnTo>
                    <a:pt x="3406" y="1037"/>
                  </a:lnTo>
                  <a:lnTo>
                    <a:pt x="3629" y="840"/>
                  </a:lnTo>
                  <a:lnTo>
                    <a:pt x="3900" y="642"/>
                  </a:lnTo>
                  <a:lnTo>
                    <a:pt x="4171" y="469"/>
                  </a:lnTo>
                  <a:lnTo>
                    <a:pt x="4171" y="469"/>
                  </a:lnTo>
                  <a:lnTo>
                    <a:pt x="4542" y="272"/>
                  </a:lnTo>
                  <a:lnTo>
                    <a:pt x="4764" y="173"/>
                  </a:lnTo>
                  <a:lnTo>
                    <a:pt x="4986" y="99"/>
                  </a:lnTo>
                  <a:lnTo>
                    <a:pt x="5208" y="50"/>
                  </a:lnTo>
                  <a:lnTo>
                    <a:pt x="5455" y="0"/>
                  </a:lnTo>
                  <a:lnTo>
                    <a:pt x="5652" y="25"/>
                  </a:lnTo>
                  <a:lnTo>
                    <a:pt x="5874" y="50"/>
                  </a:lnTo>
                  <a:lnTo>
                    <a:pt x="5874" y="50"/>
                  </a:lnTo>
                  <a:lnTo>
                    <a:pt x="6121" y="173"/>
                  </a:lnTo>
                  <a:lnTo>
                    <a:pt x="6319" y="346"/>
                  </a:lnTo>
                  <a:lnTo>
                    <a:pt x="6516" y="519"/>
                  </a:lnTo>
                  <a:lnTo>
                    <a:pt x="6664" y="741"/>
                  </a:lnTo>
                  <a:lnTo>
                    <a:pt x="6812" y="988"/>
                  </a:lnTo>
                  <a:lnTo>
                    <a:pt x="6911" y="1259"/>
                  </a:lnTo>
                  <a:lnTo>
                    <a:pt x="7010" y="1555"/>
                  </a:lnTo>
                  <a:lnTo>
                    <a:pt x="7059" y="1851"/>
                  </a:lnTo>
                  <a:lnTo>
                    <a:pt x="7059" y="185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0" name="Google Shape;2871;p32"/>
            <p:cNvSpPr/>
            <p:nvPr/>
          </p:nvSpPr>
          <p:spPr>
            <a:xfrm>
              <a:off x="4401002" y="3165215"/>
              <a:ext cx="201012" cy="605396"/>
            </a:xfrm>
            <a:custGeom>
              <a:avLst/>
              <a:gdLst/>
              <a:ahLst/>
              <a:cxnLst/>
              <a:rect l="l" t="t" r="r" b="b"/>
              <a:pathLst>
                <a:path w="6392" h="19251" extrusionOk="0">
                  <a:moveTo>
                    <a:pt x="3430" y="12711"/>
                  </a:moveTo>
                  <a:lnTo>
                    <a:pt x="3430" y="12711"/>
                  </a:lnTo>
                  <a:lnTo>
                    <a:pt x="3381" y="12365"/>
                  </a:lnTo>
                  <a:lnTo>
                    <a:pt x="3332" y="11995"/>
                  </a:lnTo>
                  <a:lnTo>
                    <a:pt x="3184" y="11279"/>
                  </a:lnTo>
                  <a:lnTo>
                    <a:pt x="2962" y="10588"/>
                  </a:lnTo>
                  <a:lnTo>
                    <a:pt x="2739" y="9897"/>
                  </a:lnTo>
                  <a:lnTo>
                    <a:pt x="2739" y="9897"/>
                  </a:lnTo>
                  <a:lnTo>
                    <a:pt x="25" y="1506"/>
                  </a:lnTo>
                  <a:lnTo>
                    <a:pt x="25" y="1506"/>
                  </a:lnTo>
                  <a:lnTo>
                    <a:pt x="0" y="1432"/>
                  </a:lnTo>
                  <a:lnTo>
                    <a:pt x="0" y="1432"/>
                  </a:lnTo>
                  <a:lnTo>
                    <a:pt x="346" y="1334"/>
                  </a:lnTo>
                  <a:lnTo>
                    <a:pt x="346" y="1334"/>
                  </a:lnTo>
                  <a:lnTo>
                    <a:pt x="666" y="1260"/>
                  </a:lnTo>
                  <a:lnTo>
                    <a:pt x="963" y="1136"/>
                  </a:lnTo>
                  <a:lnTo>
                    <a:pt x="1555" y="889"/>
                  </a:lnTo>
                  <a:lnTo>
                    <a:pt x="2147" y="643"/>
                  </a:lnTo>
                  <a:lnTo>
                    <a:pt x="2739" y="396"/>
                  </a:lnTo>
                  <a:lnTo>
                    <a:pt x="2739" y="396"/>
                  </a:lnTo>
                  <a:lnTo>
                    <a:pt x="3332" y="174"/>
                  </a:lnTo>
                  <a:lnTo>
                    <a:pt x="3973" y="1"/>
                  </a:lnTo>
                  <a:lnTo>
                    <a:pt x="3973" y="1"/>
                  </a:lnTo>
                  <a:lnTo>
                    <a:pt x="4171" y="445"/>
                  </a:lnTo>
                  <a:lnTo>
                    <a:pt x="4368" y="889"/>
                  </a:lnTo>
                  <a:lnTo>
                    <a:pt x="4541" y="1334"/>
                  </a:lnTo>
                  <a:lnTo>
                    <a:pt x="4689" y="1778"/>
                  </a:lnTo>
                  <a:lnTo>
                    <a:pt x="4689" y="1778"/>
                  </a:lnTo>
                  <a:lnTo>
                    <a:pt x="4961" y="2839"/>
                  </a:lnTo>
                  <a:lnTo>
                    <a:pt x="5207" y="3900"/>
                  </a:lnTo>
                  <a:lnTo>
                    <a:pt x="5429" y="4961"/>
                  </a:lnTo>
                  <a:lnTo>
                    <a:pt x="5578" y="6023"/>
                  </a:lnTo>
                  <a:lnTo>
                    <a:pt x="5726" y="7084"/>
                  </a:lnTo>
                  <a:lnTo>
                    <a:pt x="5824" y="8170"/>
                  </a:lnTo>
                  <a:lnTo>
                    <a:pt x="5898" y="9256"/>
                  </a:lnTo>
                  <a:lnTo>
                    <a:pt x="5972" y="10341"/>
                  </a:lnTo>
                  <a:lnTo>
                    <a:pt x="5972" y="10341"/>
                  </a:lnTo>
                  <a:lnTo>
                    <a:pt x="5997" y="11575"/>
                  </a:lnTo>
                  <a:lnTo>
                    <a:pt x="6046" y="12785"/>
                  </a:lnTo>
                  <a:lnTo>
                    <a:pt x="6046" y="12785"/>
                  </a:lnTo>
                  <a:lnTo>
                    <a:pt x="6096" y="13402"/>
                  </a:lnTo>
                  <a:lnTo>
                    <a:pt x="6170" y="13994"/>
                  </a:lnTo>
                  <a:lnTo>
                    <a:pt x="6343" y="15154"/>
                  </a:lnTo>
                  <a:lnTo>
                    <a:pt x="6392" y="15721"/>
                  </a:lnTo>
                  <a:lnTo>
                    <a:pt x="6392" y="16018"/>
                  </a:lnTo>
                  <a:lnTo>
                    <a:pt x="6392" y="16314"/>
                  </a:lnTo>
                  <a:lnTo>
                    <a:pt x="6367" y="16610"/>
                  </a:lnTo>
                  <a:lnTo>
                    <a:pt x="6343" y="16906"/>
                  </a:lnTo>
                  <a:lnTo>
                    <a:pt x="6269" y="17202"/>
                  </a:lnTo>
                  <a:lnTo>
                    <a:pt x="6194" y="17523"/>
                  </a:lnTo>
                  <a:lnTo>
                    <a:pt x="6194" y="17523"/>
                  </a:lnTo>
                  <a:lnTo>
                    <a:pt x="6071" y="17844"/>
                  </a:lnTo>
                  <a:lnTo>
                    <a:pt x="5898" y="18165"/>
                  </a:lnTo>
                  <a:lnTo>
                    <a:pt x="5726" y="18461"/>
                  </a:lnTo>
                  <a:lnTo>
                    <a:pt x="5503" y="18708"/>
                  </a:lnTo>
                  <a:lnTo>
                    <a:pt x="5257" y="18930"/>
                  </a:lnTo>
                  <a:lnTo>
                    <a:pt x="5109" y="19028"/>
                  </a:lnTo>
                  <a:lnTo>
                    <a:pt x="4961" y="19102"/>
                  </a:lnTo>
                  <a:lnTo>
                    <a:pt x="4788" y="19152"/>
                  </a:lnTo>
                  <a:lnTo>
                    <a:pt x="4640" y="19201"/>
                  </a:lnTo>
                  <a:lnTo>
                    <a:pt x="4442" y="19251"/>
                  </a:lnTo>
                  <a:lnTo>
                    <a:pt x="4270" y="19251"/>
                  </a:lnTo>
                  <a:lnTo>
                    <a:pt x="4270" y="19251"/>
                  </a:lnTo>
                  <a:lnTo>
                    <a:pt x="4097" y="19251"/>
                  </a:lnTo>
                  <a:lnTo>
                    <a:pt x="3973" y="19226"/>
                  </a:lnTo>
                  <a:lnTo>
                    <a:pt x="3850" y="19201"/>
                  </a:lnTo>
                  <a:lnTo>
                    <a:pt x="3776" y="19152"/>
                  </a:lnTo>
                  <a:lnTo>
                    <a:pt x="3702" y="19078"/>
                  </a:lnTo>
                  <a:lnTo>
                    <a:pt x="3653" y="18979"/>
                  </a:lnTo>
                  <a:lnTo>
                    <a:pt x="3628" y="18905"/>
                  </a:lnTo>
                  <a:lnTo>
                    <a:pt x="3603" y="18806"/>
                  </a:lnTo>
                  <a:lnTo>
                    <a:pt x="3628" y="18584"/>
                  </a:lnTo>
                  <a:lnTo>
                    <a:pt x="3677" y="18337"/>
                  </a:lnTo>
                  <a:lnTo>
                    <a:pt x="3776" y="18115"/>
                  </a:lnTo>
                  <a:lnTo>
                    <a:pt x="3899" y="17918"/>
                  </a:lnTo>
                  <a:lnTo>
                    <a:pt x="3899" y="17918"/>
                  </a:lnTo>
                  <a:lnTo>
                    <a:pt x="4023" y="17696"/>
                  </a:lnTo>
                  <a:lnTo>
                    <a:pt x="4121" y="17449"/>
                  </a:lnTo>
                  <a:lnTo>
                    <a:pt x="4195" y="17202"/>
                  </a:lnTo>
                  <a:lnTo>
                    <a:pt x="4245" y="16955"/>
                  </a:lnTo>
                  <a:lnTo>
                    <a:pt x="4245" y="16684"/>
                  </a:lnTo>
                  <a:lnTo>
                    <a:pt x="4195" y="16437"/>
                  </a:lnTo>
                  <a:lnTo>
                    <a:pt x="4121" y="16190"/>
                  </a:lnTo>
                  <a:lnTo>
                    <a:pt x="3973" y="15968"/>
                  </a:lnTo>
                  <a:lnTo>
                    <a:pt x="3973" y="15968"/>
                  </a:lnTo>
                  <a:lnTo>
                    <a:pt x="3875" y="16042"/>
                  </a:lnTo>
                  <a:lnTo>
                    <a:pt x="3776" y="16116"/>
                  </a:lnTo>
                  <a:lnTo>
                    <a:pt x="3554" y="16314"/>
                  </a:lnTo>
                  <a:lnTo>
                    <a:pt x="3356" y="16511"/>
                  </a:lnTo>
                  <a:lnTo>
                    <a:pt x="3184" y="16709"/>
                  </a:lnTo>
                  <a:lnTo>
                    <a:pt x="3184" y="16709"/>
                  </a:lnTo>
                  <a:lnTo>
                    <a:pt x="2986" y="16857"/>
                  </a:lnTo>
                  <a:lnTo>
                    <a:pt x="2887" y="16931"/>
                  </a:lnTo>
                  <a:lnTo>
                    <a:pt x="2789" y="16955"/>
                  </a:lnTo>
                  <a:lnTo>
                    <a:pt x="2690" y="16980"/>
                  </a:lnTo>
                  <a:lnTo>
                    <a:pt x="2591" y="16931"/>
                  </a:lnTo>
                  <a:lnTo>
                    <a:pt x="2517" y="16857"/>
                  </a:lnTo>
                  <a:lnTo>
                    <a:pt x="2468" y="16709"/>
                  </a:lnTo>
                  <a:lnTo>
                    <a:pt x="2468" y="16709"/>
                  </a:lnTo>
                  <a:lnTo>
                    <a:pt x="2468" y="16561"/>
                  </a:lnTo>
                  <a:lnTo>
                    <a:pt x="2468" y="16412"/>
                  </a:lnTo>
                  <a:lnTo>
                    <a:pt x="2517" y="16289"/>
                  </a:lnTo>
                  <a:lnTo>
                    <a:pt x="2567" y="16166"/>
                  </a:lnTo>
                  <a:lnTo>
                    <a:pt x="2665" y="15919"/>
                  </a:lnTo>
                  <a:lnTo>
                    <a:pt x="2813" y="15647"/>
                  </a:lnTo>
                  <a:lnTo>
                    <a:pt x="2813" y="15647"/>
                  </a:lnTo>
                  <a:lnTo>
                    <a:pt x="2887" y="15401"/>
                  </a:lnTo>
                  <a:lnTo>
                    <a:pt x="2887" y="15401"/>
                  </a:lnTo>
                  <a:lnTo>
                    <a:pt x="2962" y="15203"/>
                  </a:lnTo>
                  <a:lnTo>
                    <a:pt x="3060" y="15006"/>
                  </a:lnTo>
                  <a:lnTo>
                    <a:pt x="3159" y="14808"/>
                  </a:lnTo>
                  <a:lnTo>
                    <a:pt x="3233" y="14611"/>
                  </a:lnTo>
                  <a:lnTo>
                    <a:pt x="3233" y="14611"/>
                  </a:lnTo>
                  <a:lnTo>
                    <a:pt x="3356" y="14191"/>
                  </a:lnTo>
                  <a:lnTo>
                    <a:pt x="3430" y="13747"/>
                  </a:lnTo>
                  <a:lnTo>
                    <a:pt x="3455" y="13303"/>
                  </a:lnTo>
                  <a:lnTo>
                    <a:pt x="3455" y="12859"/>
                  </a:lnTo>
                  <a:lnTo>
                    <a:pt x="3455" y="12859"/>
                  </a:lnTo>
                  <a:lnTo>
                    <a:pt x="3430" y="12711"/>
                  </a:lnTo>
                  <a:lnTo>
                    <a:pt x="3430" y="12711"/>
                  </a:lnTo>
                  <a:close/>
                </a:path>
              </a:pathLst>
            </a:custGeom>
            <a:solidFill>
              <a:srgbClr val="B980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1" name="Google Shape;2872;p32"/>
            <p:cNvSpPr/>
            <p:nvPr/>
          </p:nvSpPr>
          <p:spPr>
            <a:xfrm>
              <a:off x="4376159" y="3045718"/>
              <a:ext cx="216547" cy="286392"/>
            </a:xfrm>
            <a:custGeom>
              <a:avLst/>
              <a:gdLst/>
              <a:ahLst/>
              <a:cxnLst/>
              <a:rect l="l" t="t" r="r" b="b"/>
              <a:pathLst>
                <a:path w="6886" h="9107" extrusionOk="0">
                  <a:moveTo>
                    <a:pt x="198" y="1999"/>
                  </a:moveTo>
                  <a:lnTo>
                    <a:pt x="198" y="1999"/>
                  </a:lnTo>
                  <a:lnTo>
                    <a:pt x="99" y="2468"/>
                  </a:lnTo>
                  <a:lnTo>
                    <a:pt x="25" y="2912"/>
                  </a:lnTo>
                  <a:lnTo>
                    <a:pt x="0" y="3381"/>
                  </a:lnTo>
                  <a:lnTo>
                    <a:pt x="0" y="3850"/>
                  </a:lnTo>
                  <a:lnTo>
                    <a:pt x="25" y="4319"/>
                  </a:lnTo>
                  <a:lnTo>
                    <a:pt x="50" y="4763"/>
                  </a:lnTo>
                  <a:lnTo>
                    <a:pt x="124" y="5232"/>
                  </a:lnTo>
                  <a:lnTo>
                    <a:pt x="198" y="5677"/>
                  </a:lnTo>
                  <a:lnTo>
                    <a:pt x="198" y="5677"/>
                  </a:lnTo>
                  <a:lnTo>
                    <a:pt x="593" y="7503"/>
                  </a:lnTo>
                  <a:lnTo>
                    <a:pt x="839" y="8613"/>
                  </a:lnTo>
                  <a:lnTo>
                    <a:pt x="938" y="8959"/>
                  </a:lnTo>
                  <a:lnTo>
                    <a:pt x="987" y="9107"/>
                  </a:lnTo>
                  <a:lnTo>
                    <a:pt x="6886" y="7996"/>
                  </a:lnTo>
                  <a:lnTo>
                    <a:pt x="6886" y="7996"/>
                  </a:lnTo>
                  <a:lnTo>
                    <a:pt x="6861" y="7873"/>
                  </a:lnTo>
                  <a:lnTo>
                    <a:pt x="6762" y="7552"/>
                  </a:lnTo>
                  <a:lnTo>
                    <a:pt x="6466" y="6565"/>
                  </a:lnTo>
                  <a:lnTo>
                    <a:pt x="5973" y="5035"/>
                  </a:lnTo>
                  <a:lnTo>
                    <a:pt x="5973" y="5035"/>
                  </a:lnTo>
                  <a:lnTo>
                    <a:pt x="5504" y="3875"/>
                  </a:lnTo>
                  <a:lnTo>
                    <a:pt x="5257" y="3283"/>
                  </a:lnTo>
                  <a:lnTo>
                    <a:pt x="4985" y="2740"/>
                  </a:lnTo>
                  <a:lnTo>
                    <a:pt x="4665" y="2197"/>
                  </a:lnTo>
                  <a:lnTo>
                    <a:pt x="4492" y="1950"/>
                  </a:lnTo>
                  <a:lnTo>
                    <a:pt x="4294" y="1703"/>
                  </a:lnTo>
                  <a:lnTo>
                    <a:pt x="4097" y="1456"/>
                  </a:lnTo>
                  <a:lnTo>
                    <a:pt x="3875" y="1259"/>
                  </a:lnTo>
                  <a:lnTo>
                    <a:pt x="3628" y="1037"/>
                  </a:lnTo>
                  <a:lnTo>
                    <a:pt x="3381" y="864"/>
                  </a:lnTo>
                  <a:lnTo>
                    <a:pt x="3381" y="864"/>
                  </a:lnTo>
                  <a:lnTo>
                    <a:pt x="3011" y="617"/>
                  </a:lnTo>
                  <a:lnTo>
                    <a:pt x="2542" y="346"/>
                  </a:lnTo>
                  <a:lnTo>
                    <a:pt x="2295" y="222"/>
                  </a:lnTo>
                  <a:lnTo>
                    <a:pt x="2024" y="99"/>
                  </a:lnTo>
                  <a:lnTo>
                    <a:pt x="1728" y="25"/>
                  </a:lnTo>
                  <a:lnTo>
                    <a:pt x="1456" y="0"/>
                  </a:lnTo>
                  <a:lnTo>
                    <a:pt x="1456" y="0"/>
                  </a:lnTo>
                  <a:lnTo>
                    <a:pt x="1308" y="0"/>
                  </a:lnTo>
                  <a:lnTo>
                    <a:pt x="1185" y="50"/>
                  </a:lnTo>
                  <a:lnTo>
                    <a:pt x="1086" y="99"/>
                  </a:lnTo>
                  <a:lnTo>
                    <a:pt x="963" y="198"/>
                  </a:lnTo>
                  <a:lnTo>
                    <a:pt x="864" y="296"/>
                  </a:lnTo>
                  <a:lnTo>
                    <a:pt x="790" y="420"/>
                  </a:lnTo>
                  <a:lnTo>
                    <a:pt x="617" y="691"/>
                  </a:lnTo>
                  <a:lnTo>
                    <a:pt x="494" y="1012"/>
                  </a:lnTo>
                  <a:lnTo>
                    <a:pt x="371" y="1358"/>
                  </a:lnTo>
                  <a:lnTo>
                    <a:pt x="198" y="1999"/>
                  </a:lnTo>
                  <a:lnTo>
                    <a:pt x="198" y="1999"/>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2" name="Google Shape;2873;p32"/>
            <p:cNvSpPr/>
            <p:nvPr/>
          </p:nvSpPr>
          <p:spPr>
            <a:xfrm>
              <a:off x="3915154" y="3014681"/>
              <a:ext cx="548759" cy="691531"/>
            </a:xfrm>
            <a:custGeom>
              <a:avLst/>
              <a:gdLst/>
              <a:ahLst/>
              <a:cxnLst/>
              <a:rect l="l" t="t" r="r" b="b"/>
              <a:pathLst>
                <a:path w="17450" h="21990" extrusionOk="0">
                  <a:moveTo>
                    <a:pt x="7281" y="0"/>
                  </a:moveTo>
                  <a:lnTo>
                    <a:pt x="6516" y="25"/>
                  </a:lnTo>
                  <a:lnTo>
                    <a:pt x="5776" y="50"/>
                  </a:lnTo>
                  <a:lnTo>
                    <a:pt x="5060" y="99"/>
                  </a:lnTo>
                  <a:lnTo>
                    <a:pt x="4419" y="173"/>
                  </a:lnTo>
                  <a:lnTo>
                    <a:pt x="3851" y="247"/>
                  </a:lnTo>
                  <a:lnTo>
                    <a:pt x="3357" y="321"/>
                  </a:lnTo>
                  <a:lnTo>
                    <a:pt x="2740" y="469"/>
                  </a:lnTo>
                  <a:lnTo>
                    <a:pt x="2691" y="444"/>
                  </a:lnTo>
                  <a:lnTo>
                    <a:pt x="2617" y="469"/>
                  </a:lnTo>
                  <a:lnTo>
                    <a:pt x="2222" y="568"/>
                  </a:lnTo>
                  <a:lnTo>
                    <a:pt x="2025" y="617"/>
                  </a:lnTo>
                  <a:lnTo>
                    <a:pt x="1852" y="2197"/>
                  </a:lnTo>
                  <a:lnTo>
                    <a:pt x="1457" y="6071"/>
                  </a:lnTo>
                  <a:lnTo>
                    <a:pt x="1186" y="8712"/>
                  </a:lnTo>
                  <a:lnTo>
                    <a:pt x="3678" y="11229"/>
                  </a:lnTo>
                  <a:lnTo>
                    <a:pt x="766" y="12611"/>
                  </a:lnTo>
                  <a:lnTo>
                    <a:pt x="519" y="15252"/>
                  </a:lnTo>
                  <a:lnTo>
                    <a:pt x="3135" y="17670"/>
                  </a:lnTo>
                  <a:lnTo>
                    <a:pt x="100" y="19151"/>
                  </a:lnTo>
                  <a:lnTo>
                    <a:pt x="1" y="20262"/>
                  </a:lnTo>
                  <a:lnTo>
                    <a:pt x="198" y="20385"/>
                  </a:lnTo>
                  <a:lnTo>
                    <a:pt x="815" y="20657"/>
                  </a:lnTo>
                  <a:lnTo>
                    <a:pt x="1260" y="20829"/>
                  </a:lnTo>
                  <a:lnTo>
                    <a:pt x="1803" y="21002"/>
                  </a:lnTo>
                  <a:lnTo>
                    <a:pt x="2469" y="21199"/>
                  </a:lnTo>
                  <a:lnTo>
                    <a:pt x="3185" y="21397"/>
                  </a:lnTo>
                  <a:lnTo>
                    <a:pt x="4172" y="21594"/>
                  </a:lnTo>
                  <a:lnTo>
                    <a:pt x="5159" y="21742"/>
                  </a:lnTo>
                  <a:lnTo>
                    <a:pt x="6146" y="21866"/>
                  </a:lnTo>
                  <a:lnTo>
                    <a:pt x="7133" y="21940"/>
                  </a:lnTo>
                  <a:lnTo>
                    <a:pt x="8145" y="21989"/>
                  </a:lnTo>
                  <a:lnTo>
                    <a:pt x="9132" y="21989"/>
                  </a:lnTo>
                  <a:lnTo>
                    <a:pt x="10095" y="21965"/>
                  </a:lnTo>
                  <a:lnTo>
                    <a:pt x="11057" y="21915"/>
                  </a:lnTo>
                  <a:lnTo>
                    <a:pt x="11970" y="21816"/>
                  </a:lnTo>
                  <a:lnTo>
                    <a:pt x="12883" y="21718"/>
                  </a:lnTo>
                  <a:lnTo>
                    <a:pt x="13747" y="21570"/>
                  </a:lnTo>
                  <a:lnTo>
                    <a:pt x="14586" y="21397"/>
                  </a:lnTo>
                  <a:lnTo>
                    <a:pt x="15376" y="21199"/>
                  </a:lnTo>
                  <a:lnTo>
                    <a:pt x="16116" y="21002"/>
                  </a:lnTo>
                  <a:lnTo>
                    <a:pt x="16807" y="20780"/>
                  </a:lnTo>
                  <a:lnTo>
                    <a:pt x="17449" y="20533"/>
                  </a:lnTo>
                  <a:lnTo>
                    <a:pt x="17400" y="19694"/>
                  </a:lnTo>
                  <a:lnTo>
                    <a:pt x="14438" y="17621"/>
                  </a:lnTo>
                  <a:lnTo>
                    <a:pt x="17128" y="15770"/>
                  </a:lnTo>
                  <a:lnTo>
                    <a:pt x="16955" y="13129"/>
                  </a:lnTo>
                  <a:lnTo>
                    <a:pt x="13673" y="11328"/>
                  </a:lnTo>
                  <a:lnTo>
                    <a:pt x="16684" y="9205"/>
                  </a:lnTo>
                  <a:lnTo>
                    <a:pt x="16487" y="6540"/>
                  </a:lnTo>
                  <a:lnTo>
                    <a:pt x="16215" y="2641"/>
                  </a:lnTo>
                  <a:lnTo>
                    <a:pt x="16116" y="963"/>
                  </a:lnTo>
                  <a:lnTo>
                    <a:pt x="15894" y="889"/>
                  </a:lnTo>
                  <a:lnTo>
                    <a:pt x="15006" y="642"/>
                  </a:lnTo>
                  <a:lnTo>
                    <a:pt x="14191" y="444"/>
                  </a:lnTo>
                  <a:lnTo>
                    <a:pt x="13451" y="296"/>
                  </a:lnTo>
                  <a:lnTo>
                    <a:pt x="12760" y="222"/>
                  </a:lnTo>
                  <a:lnTo>
                    <a:pt x="11798" y="148"/>
                  </a:lnTo>
                  <a:lnTo>
                    <a:pt x="10884" y="99"/>
                  </a:lnTo>
                  <a:lnTo>
                    <a:pt x="9947" y="74"/>
                  </a:lnTo>
                  <a:lnTo>
                    <a:pt x="8935" y="50"/>
                  </a:lnTo>
                  <a:lnTo>
                    <a:pt x="8096" y="25"/>
                  </a:lnTo>
                  <a:lnTo>
                    <a:pt x="728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3" name="Google Shape;2874;p32"/>
            <p:cNvSpPr/>
            <p:nvPr/>
          </p:nvSpPr>
          <p:spPr>
            <a:xfrm>
              <a:off x="3939242" y="3288611"/>
              <a:ext cx="509135" cy="138967"/>
            </a:xfrm>
            <a:custGeom>
              <a:avLst/>
              <a:gdLst/>
              <a:ahLst/>
              <a:cxnLst/>
              <a:rect l="l" t="t" r="r" b="b"/>
              <a:pathLst>
                <a:path w="16190" h="4419" extrusionOk="0">
                  <a:moveTo>
                    <a:pt x="16189" y="4418"/>
                  </a:moveTo>
                  <a:lnTo>
                    <a:pt x="0" y="3900"/>
                  </a:lnTo>
                  <a:lnTo>
                    <a:pt x="25" y="3826"/>
                  </a:lnTo>
                  <a:lnTo>
                    <a:pt x="321" y="865"/>
                  </a:lnTo>
                  <a:lnTo>
                    <a:pt x="420" y="1"/>
                  </a:lnTo>
                  <a:lnTo>
                    <a:pt x="15918" y="494"/>
                  </a:lnTo>
                  <a:lnTo>
                    <a:pt x="15943" y="1087"/>
                  </a:lnTo>
                  <a:lnTo>
                    <a:pt x="16165" y="4196"/>
                  </a:lnTo>
                  <a:lnTo>
                    <a:pt x="16189" y="4418"/>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4" name="Google Shape;2875;p32"/>
            <p:cNvSpPr/>
            <p:nvPr/>
          </p:nvSpPr>
          <p:spPr>
            <a:xfrm>
              <a:off x="3918268" y="3494270"/>
              <a:ext cx="544073" cy="139753"/>
            </a:xfrm>
            <a:custGeom>
              <a:avLst/>
              <a:gdLst/>
              <a:ahLst/>
              <a:cxnLst/>
              <a:rect l="l" t="t" r="r" b="b"/>
              <a:pathLst>
                <a:path w="17301" h="4444" extrusionOk="0">
                  <a:moveTo>
                    <a:pt x="17301" y="4443"/>
                  </a:moveTo>
                  <a:lnTo>
                    <a:pt x="1" y="3900"/>
                  </a:lnTo>
                  <a:lnTo>
                    <a:pt x="420" y="1"/>
                  </a:lnTo>
                  <a:lnTo>
                    <a:pt x="17029" y="519"/>
                  </a:lnTo>
                  <a:lnTo>
                    <a:pt x="17301" y="4443"/>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5" name="Google Shape;2876;p32"/>
            <p:cNvSpPr/>
            <p:nvPr/>
          </p:nvSpPr>
          <p:spPr>
            <a:xfrm>
              <a:off x="3922167" y="3003014"/>
              <a:ext cx="174628" cy="405956"/>
            </a:xfrm>
            <a:custGeom>
              <a:avLst/>
              <a:gdLst/>
              <a:ahLst/>
              <a:cxnLst/>
              <a:rect l="l" t="t" r="r" b="b"/>
              <a:pathLst>
                <a:path w="5553" h="12909" extrusionOk="0">
                  <a:moveTo>
                    <a:pt x="2986" y="10267"/>
                  </a:moveTo>
                  <a:lnTo>
                    <a:pt x="2986" y="10267"/>
                  </a:lnTo>
                  <a:lnTo>
                    <a:pt x="2789" y="10564"/>
                  </a:lnTo>
                  <a:lnTo>
                    <a:pt x="2567" y="10860"/>
                  </a:lnTo>
                  <a:lnTo>
                    <a:pt x="2271" y="11181"/>
                  </a:lnTo>
                  <a:lnTo>
                    <a:pt x="1974" y="11526"/>
                  </a:lnTo>
                  <a:lnTo>
                    <a:pt x="1283" y="12217"/>
                  </a:lnTo>
                  <a:lnTo>
                    <a:pt x="568" y="12908"/>
                  </a:lnTo>
                  <a:lnTo>
                    <a:pt x="568" y="12908"/>
                  </a:lnTo>
                  <a:lnTo>
                    <a:pt x="420" y="12760"/>
                  </a:lnTo>
                  <a:lnTo>
                    <a:pt x="321" y="12612"/>
                  </a:lnTo>
                  <a:lnTo>
                    <a:pt x="222" y="12439"/>
                  </a:lnTo>
                  <a:lnTo>
                    <a:pt x="148" y="12266"/>
                  </a:lnTo>
                  <a:lnTo>
                    <a:pt x="74" y="12094"/>
                  </a:lnTo>
                  <a:lnTo>
                    <a:pt x="49" y="11921"/>
                  </a:lnTo>
                  <a:lnTo>
                    <a:pt x="25" y="11748"/>
                  </a:lnTo>
                  <a:lnTo>
                    <a:pt x="0" y="11551"/>
                  </a:lnTo>
                  <a:lnTo>
                    <a:pt x="25" y="11378"/>
                  </a:lnTo>
                  <a:lnTo>
                    <a:pt x="49" y="11205"/>
                  </a:lnTo>
                  <a:lnTo>
                    <a:pt x="99" y="11008"/>
                  </a:lnTo>
                  <a:lnTo>
                    <a:pt x="148" y="10835"/>
                  </a:lnTo>
                  <a:lnTo>
                    <a:pt x="247" y="10687"/>
                  </a:lnTo>
                  <a:lnTo>
                    <a:pt x="346" y="10514"/>
                  </a:lnTo>
                  <a:lnTo>
                    <a:pt x="444" y="10366"/>
                  </a:lnTo>
                  <a:lnTo>
                    <a:pt x="592" y="10218"/>
                  </a:lnTo>
                  <a:lnTo>
                    <a:pt x="592" y="10218"/>
                  </a:lnTo>
                  <a:lnTo>
                    <a:pt x="666" y="10119"/>
                  </a:lnTo>
                  <a:lnTo>
                    <a:pt x="889" y="9799"/>
                  </a:lnTo>
                  <a:lnTo>
                    <a:pt x="1061" y="9552"/>
                  </a:lnTo>
                  <a:lnTo>
                    <a:pt x="1209" y="9231"/>
                  </a:lnTo>
                  <a:lnTo>
                    <a:pt x="1407" y="8836"/>
                  </a:lnTo>
                  <a:lnTo>
                    <a:pt x="1580" y="8342"/>
                  </a:lnTo>
                  <a:lnTo>
                    <a:pt x="1752" y="7775"/>
                  </a:lnTo>
                  <a:lnTo>
                    <a:pt x="1925" y="7109"/>
                  </a:lnTo>
                  <a:lnTo>
                    <a:pt x="2073" y="6343"/>
                  </a:lnTo>
                  <a:lnTo>
                    <a:pt x="2197" y="5480"/>
                  </a:lnTo>
                  <a:lnTo>
                    <a:pt x="2320" y="4493"/>
                  </a:lnTo>
                  <a:lnTo>
                    <a:pt x="2394" y="3407"/>
                  </a:lnTo>
                  <a:lnTo>
                    <a:pt x="2419" y="2197"/>
                  </a:lnTo>
                  <a:lnTo>
                    <a:pt x="2394" y="840"/>
                  </a:lnTo>
                  <a:lnTo>
                    <a:pt x="2394" y="840"/>
                  </a:lnTo>
                  <a:lnTo>
                    <a:pt x="2394" y="840"/>
                  </a:lnTo>
                  <a:lnTo>
                    <a:pt x="2517" y="717"/>
                  </a:lnTo>
                  <a:lnTo>
                    <a:pt x="2665" y="593"/>
                  </a:lnTo>
                  <a:lnTo>
                    <a:pt x="2813" y="495"/>
                  </a:lnTo>
                  <a:lnTo>
                    <a:pt x="3011" y="396"/>
                  </a:lnTo>
                  <a:lnTo>
                    <a:pt x="3406" y="223"/>
                  </a:lnTo>
                  <a:lnTo>
                    <a:pt x="3875" y="100"/>
                  </a:lnTo>
                  <a:lnTo>
                    <a:pt x="4097" y="50"/>
                  </a:lnTo>
                  <a:lnTo>
                    <a:pt x="4319" y="26"/>
                  </a:lnTo>
                  <a:lnTo>
                    <a:pt x="4566" y="1"/>
                  </a:lnTo>
                  <a:lnTo>
                    <a:pt x="4788" y="26"/>
                  </a:lnTo>
                  <a:lnTo>
                    <a:pt x="4985" y="50"/>
                  </a:lnTo>
                  <a:lnTo>
                    <a:pt x="5183" y="100"/>
                  </a:lnTo>
                  <a:lnTo>
                    <a:pt x="5380" y="198"/>
                  </a:lnTo>
                  <a:lnTo>
                    <a:pt x="5553" y="297"/>
                  </a:lnTo>
                  <a:lnTo>
                    <a:pt x="5553" y="297"/>
                  </a:lnTo>
                  <a:lnTo>
                    <a:pt x="5553" y="421"/>
                  </a:lnTo>
                  <a:lnTo>
                    <a:pt x="5553" y="421"/>
                  </a:lnTo>
                  <a:lnTo>
                    <a:pt x="5553" y="1358"/>
                  </a:lnTo>
                  <a:lnTo>
                    <a:pt x="5504" y="2247"/>
                  </a:lnTo>
                  <a:lnTo>
                    <a:pt x="5405" y="3086"/>
                  </a:lnTo>
                  <a:lnTo>
                    <a:pt x="5306" y="3876"/>
                  </a:lnTo>
                  <a:lnTo>
                    <a:pt x="5158" y="4665"/>
                  </a:lnTo>
                  <a:lnTo>
                    <a:pt x="4985" y="5381"/>
                  </a:lnTo>
                  <a:lnTo>
                    <a:pt x="4812" y="6072"/>
                  </a:lnTo>
                  <a:lnTo>
                    <a:pt x="4615" y="6714"/>
                  </a:lnTo>
                  <a:lnTo>
                    <a:pt x="4393" y="7306"/>
                  </a:lnTo>
                  <a:lnTo>
                    <a:pt x="4171" y="7849"/>
                  </a:lnTo>
                  <a:lnTo>
                    <a:pt x="3973" y="8367"/>
                  </a:lnTo>
                  <a:lnTo>
                    <a:pt x="3751" y="8836"/>
                  </a:lnTo>
                  <a:lnTo>
                    <a:pt x="3332" y="9650"/>
                  </a:lnTo>
                  <a:lnTo>
                    <a:pt x="2986" y="10267"/>
                  </a:lnTo>
                  <a:lnTo>
                    <a:pt x="2986" y="10267"/>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6" name="Google Shape;2877;p32"/>
            <p:cNvSpPr/>
            <p:nvPr/>
          </p:nvSpPr>
          <p:spPr>
            <a:xfrm>
              <a:off x="4314839" y="3012354"/>
              <a:ext cx="147489" cy="408251"/>
            </a:xfrm>
            <a:custGeom>
              <a:avLst/>
              <a:gdLst/>
              <a:ahLst/>
              <a:cxnLst/>
              <a:rect l="l" t="t" r="r" b="b"/>
              <a:pathLst>
                <a:path w="4690" h="12982" extrusionOk="0">
                  <a:moveTo>
                    <a:pt x="4221" y="12981"/>
                  </a:moveTo>
                  <a:lnTo>
                    <a:pt x="4221" y="12981"/>
                  </a:lnTo>
                  <a:lnTo>
                    <a:pt x="3554" y="12266"/>
                  </a:lnTo>
                  <a:lnTo>
                    <a:pt x="2913" y="11575"/>
                  </a:lnTo>
                  <a:lnTo>
                    <a:pt x="2641" y="11254"/>
                  </a:lnTo>
                  <a:lnTo>
                    <a:pt x="2370" y="10933"/>
                  </a:lnTo>
                  <a:lnTo>
                    <a:pt x="2172" y="10612"/>
                  </a:lnTo>
                  <a:lnTo>
                    <a:pt x="2000" y="10316"/>
                  </a:lnTo>
                  <a:lnTo>
                    <a:pt x="2000" y="10316"/>
                  </a:lnTo>
                  <a:lnTo>
                    <a:pt x="1679" y="9674"/>
                  </a:lnTo>
                  <a:lnTo>
                    <a:pt x="1309" y="8835"/>
                  </a:lnTo>
                  <a:lnTo>
                    <a:pt x="1136" y="8366"/>
                  </a:lnTo>
                  <a:lnTo>
                    <a:pt x="938" y="7823"/>
                  </a:lnTo>
                  <a:lnTo>
                    <a:pt x="766" y="7256"/>
                  </a:lnTo>
                  <a:lnTo>
                    <a:pt x="593" y="6614"/>
                  </a:lnTo>
                  <a:lnTo>
                    <a:pt x="420" y="5972"/>
                  </a:lnTo>
                  <a:lnTo>
                    <a:pt x="297" y="5257"/>
                  </a:lnTo>
                  <a:lnTo>
                    <a:pt x="173" y="4516"/>
                  </a:lnTo>
                  <a:lnTo>
                    <a:pt x="75" y="3727"/>
                  </a:lnTo>
                  <a:lnTo>
                    <a:pt x="25" y="2912"/>
                  </a:lnTo>
                  <a:lnTo>
                    <a:pt x="1" y="2048"/>
                  </a:lnTo>
                  <a:lnTo>
                    <a:pt x="1" y="1160"/>
                  </a:lnTo>
                  <a:lnTo>
                    <a:pt x="50" y="222"/>
                  </a:lnTo>
                  <a:lnTo>
                    <a:pt x="50" y="222"/>
                  </a:lnTo>
                  <a:lnTo>
                    <a:pt x="50" y="222"/>
                  </a:lnTo>
                  <a:lnTo>
                    <a:pt x="223" y="124"/>
                  </a:lnTo>
                  <a:lnTo>
                    <a:pt x="420" y="49"/>
                  </a:lnTo>
                  <a:lnTo>
                    <a:pt x="642" y="0"/>
                  </a:lnTo>
                  <a:lnTo>
                    <a:pt x="840" y="0"/>
                  </a:lnTo>
                  <a:lnTo>
                    <a:pt x="1062" y="0"/>
                  </a:lnTo>
                  <a:lnTo>
                    <a:pt x="1309" y="25"/>
                  </a:lnTo>
                  <a:lnTo>
                    <a:pt x="1531" y="49"/>
                  </a:lnTo>
                  <a:lnTo>
                    <a:pt x="1753" y="124"/>
                  </a:lnTo>
                  <a:lnTo>
                    <a:pt x="2197" y="272"/>
                  </a:lnTo>
                  <a:lnTo>
                    <a:pt x="2592" y="469"/>
                  </a:lnTo>
                  <a:lnTo>
                    <a:pt x="2765" y="592"/>
                  </a:lnTo>
                  <a:lnTo>
                    <a:pt x="2937" y="716"/>
                  </a:lnTo>
                  <a:lnTo>
                    <a:pt x="3061" y="839"/>
                  </a:lnTo>
                  <a:lnTo>
                    <a:pt x="3184" y="963"/>
                  </a:lnTo>
                  <a:lnTo>
                    <a:pt x="3184" y="963"/>
                  </a:lnTo>
                  <a:lnTo>
                    <a:pt x="3184" y="963"/>
                  </a:lnTo>
                  <a:lnTo>
                    <a:pt x="3036" y="2147"/>
                  </a:lnTo>
                  <a:lnTo>
                    <a:pt x="2962" y="3233"/>
                  </a:lnTo>
                  <a:lnTo>
                    <a:pt x="2937" y="4220"/>
                  </a:lnTo>
                  <a:lnTo>
                    <a:pt x="2937" y="5109"/>
                  </a:lnTo>
                  <a:lnTo>
                    <a:pt x="2987" y="5923"/>
                  </a:lnTo>
                  <a:lnTo>
                    <a:pt x="3061" y="6663"/>
                  </a:lnTo>
                  <a:lnTo>
                    <a:pt x="3160" y="7305"/>
                  </a:lnTo>
                  <a:lnTo>
                    <a:pt x="3283" y="7897"/>
                  </a:lnTo>
                  <a:lnTo>
                    <a:pt x="3406" y="8391"/>
                  </a:lnTo>
                  <a:lnTo>
                    <a:pt x="3554" y="8811"/>
                  </a:lnTo>
                  <a:lnTo>
                    <a:pt x="3678" y="9156"/>
                  </a:lnTo>
                  <a:lnTo>
                    <a:pt x="3801" y="9428"/>
                  </a:lnTo>
                  <a:lnTo>
                    <a:pt x="3974" y="9798"/>
                  </a:lnTo>
                  <a:lnTo>
                    <a:pt x="4048" y="9921"/>
                  </a:lnTo>
                  <a:lnTo>
                    <a:pt x="4048" y="9921"/>
                  </a:lnTo>
                  <a:lnTo>
                    <a:pt x="4196" y="10069"/>
                  </a:lnTo>
                  <a:lnTo>
                    <a:pt x="4320" y="10242"/>
                  </a:lnTo>
                  <a:lnTo>
                    <a:pt x="4418" y="10439"/>
                  </a:lnTo>
                  <a:lnTo>
                    <a:pt x="4517" y="10612"/>
                  </a:lnTo>
                  <a:lnTo>
                    <a:pt x="4591" y="10810"/>
                  </a:lnTo>
                  <a:lnTo>
                    <a:pt x="4640" y="11007"/>
                  </a:lnTo>
                  <a:lnTo>
                    <a:pt x="4665" y="11229"/>
                  </a:lnTo>
                  <a:lnTo>
                    <a:pt x="4690" y="11427"/>
                  </a:lnTo>
                  <a:lnTo>
                    <a:pt x="4690" y="11624"/>
                  </a:lnTo>
                  <a:lnTo>
                    <a:pt x="4690" y="11821"/>
                  </a:lnTo>
                  <a:lnTo>
                    <a:pt x="4640" y="12044"/>
                  </a:lnTo>
                  <a:lnTo>
                    <a:pt x="4591" y="12241"/>
                  </a:lnTo>
                  <a:lnTo>
                    <a:pt x="4542" y="12438"/>
                  </a:lnTo>
                  <a:lnTo>
                    <a:pt x="4443" y="12611"/>
                  </a:lnTo>
                  <a:lnTo>
                    <a:pt x="4344" y="12809"/>
                  </a:lnTo>
                  <a:lnTo>
                    <a:pt x="4221" y="12981"/>
                  </a:lnTo>
                  <a:lnTo>
                    <a:pt x="4221" y="1298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7" name="Google Shape;2878;p32"/>
            <p:cNvSpPr/>
            <p:nvPr/>
          </p:nvSpPr>
          <p:spPr>
            <a:xfrm>
              <a:off x="4098330" y="2960341"/>
              <a:ext cx="216547" cy="137394"/>
            </a:xfrm>
            <a:custGeom>
              <a:avLst/>
              <a:gdLst/>
              <a:ahLst/>
              <a:cxnLst/>
              <a:rect l="l" t="t" r="r" b="b"/>
              <a:pathLst>
                <a:path w="6886" h="4369" extrusionOk="0">
                  <a:moveTo>
                    <a:pt x="469" y="1"/>
                  </a:moveTo>
                  <a:lnTo>
                    <a:pt x="469" y="1"/>
                  </a:lnTo>
                  <a:lnTo>
                    <a:pt x="889" y="1"/>
                  </a:lnTo>
                  <a:lnTo>
                    <a:pt x="6886" y="149"/>
                  </a:lnTo>
                  <a:lnTo>
                    <a:pt x="6861" y="2049"/>
                  </a:lnTo>
                  <a:lnTo>
                    <a:pt x="6861" y="2049"/>
                  </a:lnTo>
                  <a:lnTo>
                    <a:pt x="6836" y="2222"/>
                  </a:lnTo>
                  <a:lnTo>
                    <a:pt x="6812" y="2370"/>
                  </a:lnTo>
                  <a:lnTo>
                    <a:pt x="6762" y="2518"/>
                  </a:lnTo>
                  <a:lnTo>
                    <a:pt x="6713" y="2666"/>
                  </a:lnTo>
                  <a:lnTo>
                    <a:pt x="6713" y="2666"/>
                  </a:lnTo>
                  <a:lnTo>
                    <a:pt x="6565" y="2962"/>
                  </a:lnTo>
                  <a:lnTo>
                    <a:pt x="6343" y="3234"/>
                  </a:lnTo>
                  <a:lnTo>
                    <a:pt x="6343" y="3234"/>
                  </a:lnTo>
                  <a:lnTo>
                    <a:pt x="6096" y="3480"/>
                  </a:lnTo>
                  <a:lnTo>
                    <a:pt x="5824" y="3702"/>
                  </a:lnTo>
                  <a:lnTo>
                    <a:pt x="5824" y="3702"/>
                  </a:lnTo>
                  <a:lnTo>
                    <a:pt x="5479" y="3900"/>
                  </a:lnTo>
                  <a:lnTo>
                    <a:pt x="5109" y="4073"/>
                  </a:lnTo>
                  <a:lnTo>
                    <a:pt x="5109" y="4073"/>
                  </a:lnTo>
                  <a:lnTo>
                    <a:pt x="4936" y="4147"/>
                  </a:lnTo>
                  <a:lnTo>
                    <a:pt x="4739" y="4196"/>
                  </a:lnTo>
                  <a:lnTo>
                    <a:pt x="4294" y="4295"/>
                  </a:lnTo>
                  <a:lnTo>
                    <a:pt x="4294" y="4295"/>
                  </a:lnTo>
                  <a:lnTo>
                    <a:pt x="3850" y="4344"/>
                  </a:lnTo>
                  <a:lnTo>
                    <a:pt x="3381" y="4369"/>
                  </a:lnTo>
                  <a:lnTo>
                    <a:pt x="3258" y="4369"/>
                  </a:lnTo>
                  <a:lnTo>
                    <a:pt x="3258" y="4369"/>
                  </a:lnTo>
                  <a:lnTo>
                    <a:pt x="2838" y="4344"/>
                  </a:lnTo>
                  <a:lnTo>
                    <a:pt x="2838" y="4344"/>
                  </a:lnTo>
                  <a:lnTo>
                    <a:pt x="2666" y="4319"/>
                  </a:lnTo>
                  <a:lnTo>
                    <a:pt x="2493" y="4270"/>
                  </a:lnTo>
                  <a:lnTo>
                    <a:pt x="2493" y="4270"/>
                  </a:lnTo>
                  <a:lnTo>
                    <a:pt x="2271" y="4245"/>
                  </a:lnTo>
                  <a:lnTo>
                    <a:pt x="2049" y="4196"/>
                  </a:lnTo>
                  <a:lnTo>
                    <a:pt x="1876" y="4122"/>
                  </a:lnTo>
                  <a:lnTo>
                    <a:pt x="1678" y="4023"/>
                  </a:lnTo>
                  <a:lnTo>
                    <a:pt x="1678" y="4023"/>
                  </a:lnTo>
                  <a:lnTo>
                    <a:pt x="1481" y="3949"/>
                  </a:lnTo>
                  <a:lnTo>
                    <a:pt x="1308" y="3875"/>
                  </a:lnTo>
                  <a:lnTo>
                    <a:pt x="1160" y="3777"/>
                  </a:lnTo>
                  <a:lnTo>
                    <a:pt x="1012" y="3653"/>
                  </a:lnTo>
                  <a:lnTo>
                    <a:pt x="1012" y="3653"/>
                  </a:lnTo>
                  <a:lnTo>
                    <a:pt x="716" y="3431"/>
                  </a:lnTo>
                  <a:lnTo>
                    <a:pt x="444" y="3184"/>
                  </a:lnTo>
                  <a:lnTo>
                    <a:pt x="444" y="3184"/>
                  </a:lnTo>
                  <a:lnTo>
                    <a:pt x="272" y="2913"/>
                  </a:lnTo>
                  <a:lnTo>
                    <a:pt x="124" y="2641"/>
                  </a:lnTo>
                  <a:lnTo>
                    <a:pt x="124" y="2641"/>
                  </a:lnTo>
                  <a:lnTo>
                    <a:pt x="25" y="2320"/>
                  </a:lnTo>
                  <a:lnTo>
                    <a:pt x="0" y="2000"/>
                  </a:lnTo>
                  <a:lnTo>
                    <a:pt x="50" y="75"/>
                  </a:lnTo>
                  <a:lnTo>
                    <a:pt x="50" y="75"/>
                  </a:lnTo>
                  <a:lnTo>
                    <a:pt x="469" y="1"/>
                  </a:lnTo>
                  <a:lnTo>
                    <a:pt x="469" y="1"/>
                  </a:lnTo>
                  <a:close/>
                </a:path>
              </a:pathLst>
            </a:custGeom>
            <a:solidFill>
              <a:srgbClr val="B980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8" name="Google Shape;2879;p32"/>
            <p:cNvSpPr/>
            <p:nvPr/>
          </p:nvSpPr>
          <p:spPr>
            <a:xfrm>
              <a:off x="4098330" y="2960341"/>
              <a:ext cx="216547" cy="137394"/>
            </a:xfrm>
            <a:custGeom>
              <a:avLst/>
              <a:gdLst/>
              <a:ahLst/>
              <a:cxnLst/>
              <a:rect l="l" t="t" r="r" b="b"/>
              <a:pathLst>
                <a:path w="6886" h="4369" extrusionOk="0">
                  <a:moveTo>
                    <a:pt x="469" y="1"/>
                  </a:moveTo>
                  <a:lnTo>
                    <a:pt x="469" y="1"/>
                  </a:lnTo>
                  <a:lnTo>
                    <a:pt x="889" y="1"/>
                  </a:lnTo>
                  <a:lnTo>
                    <a:pt x="6886" y="149"/>
                  </a:lnTo>
                  <a:lnTo>
                    <a:pt x="6861" y="2049"/>
                  </a:lnTo>
                  <a:lnTo>
                    <a:pt x="6861" y="2049"/>
                  </a:lnTo>
                  <a:lnTo>
                    <a:pt x="6836" y="2222"/>
                  </a:lnTo>
                  <a:lnTo>
                    <a:pt x="6812" y="2370"/>
                  </a:lnTo>
                  <a:lnTo>
                    <a:pt x="6762" y="2518"/>
                  </a:lnTo>
                  <a:lnTo>
                    <a:pt x="6713" y="2666"/>
                  </a:lnTo>
                  <a:lnTo>
                    <a:pt x="6713" y="2666"/>
                  </a:lnTo>
                  <a:lnTo>
                    <a:pt x="6565" y="2962"/>
                  </a:lnTo>
                  <a:lnTo>
                    <a:pt x="6343" y="3234"/>
                  </a:lnTo>
                  <a:lnTo>
                    <a:pt x="6343" y="3234"/>
                  </a:lnTo>
                  <a:lnTo>
                    <a:pt x="6096" y="3480"/>
                  </a:lnTo>
                  <a:lnTo>
                    <a:pt x="5824" y="3702"/>
                  </a:lnTo>
                  <a:lnTo>
                    <a:pt x="5824" y="3702"/>
                  </a:lnTo>
                  <a:lnTo>
                    <a:pt x="5479" y="3900"/>
                  </a:lnTo>
                  <a:lnTo>
                    <a:pt x="5109" y="4073"/>
                  </a:lnTo>
                  <a:lnTo>
                    <a:pt x="5109" y="4073"/>
                  </a:lnTo>
                  <a:lnTo>
                    <a:pt x="4936" y="4147"/>
                  </a:lnTo>
                  <a:lnTo>
                    <a:pt x="4739" y="4196"/>
                  </a:lnTo>
                  <a:lnTo>
                    <a:pt x="4294" y="4295"/>
                  </a:lnTo>
                  <a:lnTo>
                    <a:pt x="4294" y="4295"/>
                  </a:lnTo>
                  <a:lnTo>
                    <a:pt x="3850" y="4344"/>
                  </a:lnTo>
                  <a:lnTo>
                    <a:pt x="3381" y="4369"/>
                  </a:lnTo>
                  <a:lnTo>
                    <a:pt x="3258" y="4369"/>
                  </a:lnTo>
                  <a:lnTo>
                    <a:pt x="3258" y="4369"/>
                  </a:lnTo>
                  <a:lnTo>
                    <a:pt x="2838" y="4344"/>
                  </a:lnTo>
                  <a:lnTo>
                    <a:pt x="2838" y="4344"/>
                  </a:lnTo>
                  <a:lnTo>
                    <a:pt x="2666" y="4319"/>
                  </a:lnTo>
                  <a:lnTo>
                    <a:pt x="2493" y="4270"/>
                  </a:lnTo>
                  <a:lnTo>
                    <a:pt x="2493" y="4270"/>
                  </a:lnTo>
                  <a:lnTo>
                    <a:pt x="2271" y="4245"/>
                  </a:lnTo>
                  <a:lnTo>
                    <a:pt x="2049" y="4196"/>
                  </a:lnTo>
                  <a:lnTo>
                    <a:pt x="1876" y="4122"/>
                  </a:lnTo>
                  <a:lnTo>
                    <a:pt x="1678" y="4023"/>
                  </a:lnTo>
                  <a:lnTo>
                    <a:pt x="1678" y="4023"/>
                  </a:lnTo>
                  <a:lnTo>
                    <a:pt x="1481" y="3949"/>
                  </a:lnTo>
                  <a:lnTo>
                    <a:pt x="1308" y="3875"/>
                  </a:lnTo>
                  <a:lnTo>
                    <a:pt x="1160" y="3777"/>
                  </a:lnTo>
                  <a:lnTo>
                    <a:pt x="1012" y="3653"/>
                  </a:lnTo>
                  <a:lnTo>
                    <a:pt x="1012" y="3653"/>
                  </a:lnTo>
                  <a:lnTo>
                    <a:pt x="716" y="3431"/>
                  </a:lnTo>
                  <a:lnTo>
                    <a:pt x="444" y="3184"/>
                  </a:lnTo>
                  <a:lnTo>
                    <a:pt x="444" y="3184"/>
                  </a:lnTo>
                  <a:lnTo>
                    <a:pt x="272" y="2913"/>
                  </a:lnTo>
                  <a:lnTo>
                    <a:pt x="124" y="2641"/>
                  </a:lnTo>
                  <a:lnTo>
                    <a:pt x="124" y="2641"/>
                  </a:lnTo>
                  <a:lnTo>
                    <a:pt x="25" y="2320"/>
                  </a:lnTo>
                  <a:lnTo>
                    <a:pt x="0" y="2000"/>
                  </a:lnTo>
                  <a:lnTo>
                    <a:pt x="50" y="75"/>
                  </a:lnTo>
                  <a:lnTo>
                    <a:pt x="50" y="75"/>
                  </a:lnTo>
                  <a:lnTo>
                    <a:pt x="469" y="1"/>
                  </a:lnTo>
                  <a:lnTo>
                    <a:pt x="469"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9" name="Google Shape;2880;p32"/>
            <p:cNvSpPr/>
            <p:nvPr/>
          </p:nvSpPr>
          <p:spPr>
            <a:xfrm>
              <a:off x="3801098" y="2120627"/>
              <a:ext cx="819585" cy="827352"/>
            </a:xfrm>
            <a:custGeom>
              <a:avLst/>
              <a:gdLst/>
              <a:ahLst/>
              <a:cxnLst/>
              <a:rect l="l" t="t" r="r" b="b"/>
              <a:pathLst>
                <a:path w="26062" h="26309" extrusionOk="0">
                  <a:moveTo>
                    <a:pt x="25963" y="10440"/>
                  </a:moveTo>
                  <a:lnTo>
                    <a:pt x="25963" y="10440"/>
                  </a:lnTo>
                  <a:lnTo>
                    <a:pt x="25888" y="9823"/>
                  </a:lnTo>
                  <a:lnTo>
                    <a:pt x="25790" y="9206"/>
                  </a:lnTo>
                  <a:lnTo>
                    <a:pt x="25666" y="8589"/>
                  </a:lnTo>
                  <a:lnTo>
                    <a:pt x="25543" y="8022"/>
                  </a:lnTo>
                  <a:lnTo>
                    <a:pt x="25346" y="7454"/>
                  </a:lnTo>
                  <a:lnTo>
                    <a:pt x="25148" y="6911"/>
                  </a:lnTo>
                  <a:lnTo>
                    <a:pt x="24901" y="6393"/>
                  </a:lnTo>
                  <a:lnTo>
                    <a:pt x="24630" y="5924"/>
                  </a:lnTo>
                  <a:lnTo>
                    <a:pt x="24309" y="5480"/>
                  </a:lnTo>
                  <a:lnTo>
                    <a:pt x="24136" y="5282"/>
                  </a:lnTo>
                  <a:lnTo>
                    <a:pt x="23964" y="5109"/>
                  </a:lnTo>
                  <a:lnTo>
                    <a:pt x="23766" y="4912"/>
                  </a:lnTo>
                  <a:lnTo>
                    <a:pt x="23569" y="4764"/>
                  </a:lnTo>
                  <a:lnTo>
                    <a:pt x="23347" y="4616"/>
                  </a:lnTo>
                  <a:lnTo>
                    <a:pt x="23124" y="4492"/>
                  </a:lnTo>
                  <a:lnTo>
                    <a:pt x="22878" y="4369"/>
                  </a:lnTo>
                  <a:lnTo>
                    <a:pt x="22631" y="4270"/>
                  </a:lnTo>
                  <a:lnTo>
                    <a:pt x="22359" y="4172"/>
                  </a:lnTo>
                  <a:lnTo>
                    <a:pt x="22088" y="4122"/>
                  </a:lnTo>
                  <a:lnTo>
                    <a:pt x="21816" y="4073"/>
                  </a:lnTo>
                  <a:lnTo>
                    <a:pt x="21496" y="4024"/>
                  </a:lnTo>
                  <a:lnTo>
                    <a:pt x="21199" y="4024"/>
                  </a:lnTo>
                  <a:lnTo>
                    <a:pt x="20879" y="4024"/>
                  </a:lnTo>
                  <a:lnTo>
                    <a:pt x="20879" y="4024"/>
                  </a:lnTo>
                  <a:lnTo>
                    <a:pt x="20434" y="4048"/>
                  </a:lnTo>
                  <a:lnTo>
                    <a:pt x="20212" y="4048"/>
                  </a:lnTo>
                  <a:lnTo>
                    <a:pt x="19990" y="3974"/>
                  </a:lnTo>
                  <a:lnTo>
                    <a:pt x="19990" y="3974"/>
                  </a:lnTo>
                  <a:lnTo>
                    <a:pt x="19842" y="3900"/>
                  </a:lnTo>
                  <a:lnTo>
                    <a:pt x="19719" y="3801"/>
                  </a:lnTo>
                  <a:lnTo>
                    <a:pt x="19472" y="3530"/>
                  </a:lnTo>
                  <a:lnTo>
                    <a:pt x="19472" y="3530"/>
                  </a:lnTo>
                  <a:lnTo>
                    <a:pt x="18978" y="3012"/>
                  </a:lnTo>
                  <a:lnTo>
                    <a:pt x="18460" y="2493"/>
                  </a:lnTo>
                  <a:lnTo>
                    <a:pt x="17942" y="2000"/>
                  </a:lnTo>
                  <a:lnTo>
                    <a:pt x="17374" y="1531"/>
                  </a:lnTo>
                  <a:lnTo>
                    <a:pt x="16782" y="1111"/>
                  </a:lnTo>
                  <a:lnTo>
                    <a:pt x="16461" y="914"/>
                  </a:lnTo>
                  <a:lnTo>
                    <a:pt x="16165" y="741"/>
                  </a:lnTo>
                  <a:lnTo>
                    <a:pt x="15844" y="593"/>
                  </a:lnTo>
                  <a:lnTo>
                    <a:pt x="15499" y="445"/>
                  </a:lnTo>
                  <a:lnTo>
                    <a:pt x="15178" y="322"/>
                  </a:lnTo>
                  <a:lnTo>
                    <a:pt x="14832" y="223"/>
                  </a:lnTo>
                  <a:lnTo>
                    <a:pt x="14832" y="223"/>
                  </a:lnTo>
                  <a:lnTo>
                    <a:pt x="14462" y="124"/>
                  </a:lnTo>
                  <a:lnTo>
                    <a:pt x="14117" y="75"/>
                  </a:lnTo>
                  <a:lnTo>
                    <a:pt x="13746" y="26"/>
                  </a:lnTo>
                  <a:lnTo>
                    <a:pt x="13401" y="1"/>
                  </a:lnTo>
                  <a:lnTo>
                    <a:pt x="13031" y="1"/>
                  </a:lnTo>
                  <a:lnTo>
                    <a:pt x="12685" y="1"/>
                  </a:lnTo>
                  <a:lnTo>
                    <a:pt x="12315" y="26"/>
                  </a:lnTo>
                  <a:lnTo>
                    <a:pt x="11945" y="75"/>
                  </a:lnTo>
                  <a:lnTo>
                    <a:pt x="11599" y="149"/>
                  </a:lnTo>
                  <a:lnTo>
                    <a:pt x="11229" y="223"/>
                  </a:lnTo>
                  <a:lnTo>
                    <a:pt x="10538" y="420"/>
                  </a:lnTo>
                  <a:lnTo>
                    <a:pt x="9847" y="667"/>
                  </a:lnTo>
                  <a:lnTo>
                    <a:pt x="9181" y="939"/>
                  </a:lnTo>
                  <a:lnTo>
                    <a:pt x="9181" y="939"/>
                  </a:lnTo>
                  <a:lnTo>
                    <a:pt x="8514" y="1284"/>
                  </a:lnTo>
                  <a:lnTo>
                    <a:pt x="7897" y="1630"/>
                  </a:lnTo>
                  <a:lnTo>
                    <a:pt x="7280" y="2000"/>
                  </a:lnTo>
                  <a:lnTo>
                    <a:pt x="6663" y="2419"/>
                  </a:lnTo>
                  <a:lnTo>
                    <a:pt x="5479" y="3258"/>
                  </a:lnTo>
                  <a:lnTo>
                    <a:pt x="4294" y="4122"/>
                  </a:lnTo>
                  <a:lnTo>
                    <a:pt x="4294" y="4122"/>
                  </a:lnTo>
                  <a:lnTo>
                    <a:pt x="3332" y="4838"/>
                  </a:lnTo>
                  <a:lnTo>
                    <a:pt x="2863" y="5208"/>
                  </a:lnTo>
                  <a:lnTo>
                    <a:pt x="2394" y="5603"/>
                  </a:lnTo>
                  <a:lnTo>
                    <a:pt x="1974" y="5998"/>
                  </a:lnTo>
                  <a:lnTo>
                    <a:pt x="1580" y="6442"/>
                  </a:lnTo>
                  <a:lnTo>
                    <a:pt x="1382" y="6689"/>
                  </a:lnTo>
                  <a:lnTo>
                    <a:pt x="1234" y="6936"/>
                  </a:lnTo>
                  <a:lnTo>
                    <a:pt x="1061" y="7182"/>
                  </a:lnTo>
                  <a:lnTo>
                    <a:pt x="938" y="7429"/>
                  </a:lnTo>
                  <a:lnTo>
                    <a:pt x="938" y="7429"/>
                  </a:lnTo>
                  <a:lnTo>
                    <a:pt x="765" y="7824"/>
                  </a:lnTo>
                  <a:lnTo>
                    <a:pt x="617" y="8219"/>
                  </a:lnTo>
                  <a:lnTo>
                    <a:pt x="494" y="8614"/>
                  </a:lnTo>
                  <a:lnTo>
                    <a:pt x="420" y="9009"/>
                  </a:lnTo>
                  <a:lnTo>
                    <a:pt x="346" y="9428"/>
                  </a:lnTo>
                  <a:lnTo>
                    <a:pt x="272" y="9848"/>
                  </a:lnTo>
                  <a:lnTo>
                    <a:pt x="198" y="10687"/>
                  </a:lnTo>
                  <a:lnTo>
                    <a:pt x="198" y="10687"/>
                  </a:lnTo>
                  <a:lnTo>
                    <a:pt x="74" y="12020"/>
                  </a:lnTo>
                  <a:lnTo>
                    <a:pt x="0" y="13377"/>
                  </a:lnTo>
                  <a:lnTo>
                    <a:pt x="0" y="14068"/>
                  </a:lnTo>
                  <a:lnTo>
                    <a:pt x="0" y="14759"/>
                  </a:lnTo>
                  <a:lnTo>
                    <a:pt x="25" y="15425"/>
                  </a:lnTo>
                  <a:lnTo>
                    <a:pt x="74" y="16092"/>
                  </a:lnTo>
                  <a:lnTo>
                    <a:pt x="148" y="16758"/>
                  </a:lnTo>
                  <a:lnTo>
                    <a:pt x="272" y="17424"/>
                  </a:lnTo>
                  <a:lnTo>
                    <a:pt x="395" y="18066"/>
                  </a:lnTo>
                  <a:lnTo>
                    <a:pt x="568" y="18708"/>
                  </a:lnTo>
                  <a:lnTo>
                    <a:pt x="765" y="19349"/>
                  </a:lnTo>
                  <a:lnTo>
                    <a:pt x="1012" y="19942"/>
                  </a:lnTo>
                  <a:lnTo>
                    <a:pt x="1283" y="20559"/>
                  </a:lnTo>
                  <a:lnTo>
                    <a:pt x="1629" y="21126"/>
                  </a:lnTo>
                  <a:lnTo>
                    <a:pt x="1629" y="21126"/>
                  </a:lnTo>
                  <a:lnTo>
                    <a:pt x="1900" y="21546"/>
                  </a:lnTo>
                  <a:lnTo>
                    <a:pt x="2197" y="21965"/>
                  </a:lnTo>
                  <a:lnTo>
                    <a:pt x="2517" y="22335"/>
                  </a:lnTo>
                  <a:lnTo>
                    <a:pt x="2838" y="22706"/>
                  </a:lnTo>
                  <a:lnTo>
                    <a:pt x="3208" y="23076"/>
                  </a:lnTo>
                  <a:lnTo>
                    <a:pt x="3579" y="23397"/>
                  </a:lnTo>
                  <a:lnTo>
                    <a:pt x="3973" y="23717"/>
                  </a:lnTo>
                  <a:lnTo>
                    <a:pt x="4368" y="24014"/>
                  </a:lnTo>
                  <a:lnTo>
                    <a:pt x="4788" y="24310"/>
                  </a:lnTo>
                  <a:lnTo>
                    <a:pt x="5207" y="24557"/>
                  </a:lnTo>
                  <a:lnTo>
                    <a:pt x="5652" y="24803"/>
                  </a:lnTo>
                  <a:lnTo>
                    <a:pt x="6096" y="25050"/>
                  </a:lnTo>
                  <a:lnTo>
                    <a:pt x="6565" y="25248"/>
                  </a:lnTo>
                  <a:lnTo>
                    <a:pt x="7034" y="25445"/>
                  </a:lnTo>
                  <a:lnTo>
                    <a:pt x="7503" y="25593"/>
                  </a:lnTo>
                  <a:lnTo>
                    <a:pt x="7996" y="25741"/>
                  </a:lnTo>
                  <a:lnTo>
                    <a:pt x="7996" y="25741"/>
                  </a:lnTo>
                  <a:lnTo>
                    <a:pt x="8490" y="25889"/>
                  </a:lnTo>
                  <a:lnTo>
                    <a:pt x="8959" y="25988"/>
                  </a:lnTo>
                  <a:lnTo>
                    <a:pt x="9452" y="26087"/>
                  </a:lnTo>
                  <a:lnTo>
                    <a:pt x="9946" y="26161"/>
                  </a:lnTo>
                  <a:lnTo>
                    <a:pt x="10464" y="26210"/>
                  </a:lnTo>
                  <a:lnTo>
                    <a:pt x="10958" y="26259"/>
                  </a:lnTo>
                  <a:lnTo>
                    <a:pt x="11451" y="26284"/>
                  </a:lnTo>
                  <a:lnTo>
                    <a:pt x="11969" y="26309"/>
                  </a:lnTo>
                  <a:lnTo>
                    <a:pt x="12957" y="26284"/>
                  </a:lnTo>
                  <a:lnTo>
                    <a:pt x="13968" y="26235"/>
                  </a:lnTo>
                  <a:lnTo>
                    <a:pt x="14980" y="26111"/>
                  </a:lnTo>
                  <a:lnTo>
                    <a:pt x="15967" y="25939"/>
                  </a:lnTo>
                  <a:lnTo>
                    <a:pt x="15967" y="25939"/>
                  </a:lnTo>
                  <a:lnTo>
                    <a:pt x="16535" y="25840"/>
                  </a:lnTo>
                  <a:lnTo>
                    <a:pt x="17078" y="25716"/>
                  </a:lnTo>
                  <a:lnTo>
                    <a:pt x="17646" y="25568"/>
                  </a:lnTo>
                  <a:lnTo>
                    <a:pt x="18189" y="25396"/>
                  </a:lnTo>
                  <a:lnTo>
                    <a:pt x="18756" y="25223"/>
                  </a:lnTo>
                  <a:lnTo>
                    <a:pt x="19274" y="25025"/>
                  </a:lnTo>
                  <a:lnTo>
                    <a:pt x="19817" y="24803"/>
                  </a:lnTo>
                  <a:lnTo>
                    <a:pt x="20336" y="24557"/>
                  </a:lnTo>
                  <a:lnTo>
                    <a:pt x="20829" y="24285"/>
                  </a:lnTo>
                  <a:lnTo>
                    <a:pt x="21323" y="23989"/>
                  </a:lnTo>
                  <a:lnTo>
                    <a:pt x="21792" y="23693"/>
                  </a:lnTo>
                  <a:lnTo>
                    <a:pt x="22236" y="23347"/>
                  </a:lnTo>
                  <a:lnTo>
                    <a:pt x="22656" y="23002"/>
                  </a:lnTo>
                  <a:lnTo>
                    <a:pt x="23075" y="22607"/>
                  </a:lnTo>
                  <a:lnTo>
                    <a:pt x="23445" y="22187"/>
                  </a:lnTo>
                  <a:lnTo>
                    <a:pt x="23791" y="21743"/>
                  </a:lnTo>
                  <a:lnTo>
                    <a:pt x="23791" y="21743"/>
                  </a:lnTo>
                  <a:lnTo>
                    <a:pt x="24062" y="21373"/>
                  </a:lnTo>
                  <a:lnTo>
                    <a:pt x="24284" y="20978"/>
                  </a:lnTo>
                  <a:lnTo>
                    <a:pt x="24506" y="20608"/>
                  </a:lnTo>
                  <a:lnTo>
                    <a:pt x="24704" y="20188"/>
                  </a:lnTo>
                  <a:lnTo>
                    <a:pt x="24877" y="19769"/>
                  </a:lnTo>
                  <a:lnTo>
                    <a:pt x="25049" y="19349"/>
                  </a:lnTo>
                  <a:lnTo>
                    <a:pt x="25197" y="18930"/>
                  </a:lnTo>
                  <a:lnTo>
                    <a:pt x="25321" y="18485"/>
                  </a:lnTo>
                  <a:lnTo>
                    <a:pt x="25543" y="17622"/>
                  </a:lnTo>
                  <a:lnTo>
                    <a:pt x="25716" y="16709"/>
                  </a:lnTo>
                  <a:lnTo>
                    <a:pt x="25839" y="15820"/>
                  </a:lnTo>
                  <a:lnTo>
                    <a:pt x="25938" y="14907"/>
                  </a:lnTo>
                  <a:lnTo>
                    <a:pt x="25938" y="14907"/>
                  </a:lnTo>
                  <a:lnTo>
                    <a:pt x="26012" y="13945"/>
                  </a:lnTo>
                  <a:lnTo>
                    <a:pt x="26061" y="12834"/>
                  </a:lnTo>
                  <a:lnTo>
                    <a:pt x="26061" y="12266"/>
                  </a:lnTo>
                  <a:lnTo>
                    <a:pt x="26037" y="11649"/>
                  </a:lnTo>
                  <a:lnTo>
                    <a:pt x="26012" y="11057"/>
                  </a:lnTo>
                  <a:lnTo>
                    <a:pt x="25963" y="10440"/>
                  </a:lnTo>
                  <a:close/>
                </a:path>
              </a:pathLst>
            </a:custGeom>
            <a:solidFill>
              <a:srgbClr val="3C28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0" name="Google Shape;2881;p32"/>
            <p:cNvSpPr/>
            <p:nvPr/>
          </p:nvSpPr>
          <p:spPr>
            <a:xfrm>
              <a:off x="3801098" y="2120627"/>
              <a:ext cx="819585" cy="827352"/>
            </a:xfrm>
            <a:custGeom>
              <a:avLst/>
              <a:gdLst/>
              <a:ahLst/>
              <a:cxnLst/>
              <a:rect l="l" t="t" r="r" b="b"/>
              <a:pathLst>
                <a:path w="26062" h="26309" fill="none" extrusionOk="0">
                  <a:moveTo>
                    <a:pt x="25963" y="10440"/>
                  </a:moveTo>
                  <a:lnTo>
                    <a:pt x="25963" y="10440"/>
                  </a:lnTo>
                  <a:lnTo>
                    <a:pt x="25888" y="9823"/>
                  </a:lnTo>
                  <a:lnTo>
                    <a:pt x="25790" y="9206"/>
                  </a:lnTo>
                  <a:lnTo>
                    <a:pt x="25666" y="8589"/>
                  </a:lnTo>
                  <a:lnTo>
                    <a:pt x="25543" y="8022"/>
                  </a:lnTo>
                  <a:lnTo>
                    <a:pt x="25346" y="7454"/>
                  </a:lnTo>
                  <a:lnTo>
                    <a:pt x="25148" y="6911"/>
                  </a:lnTo>
                  <a:lnTo>
                    <a:pt x="24901" y="6393"/>
                  </a:lnTo>
                  <a:lnTo>
                    <a:pt x="24630" y="5924"/>
                  </a:lnTo>
                  <a:lnTo>
                    <a:pt x="24309" y="5480"/>
                  </a:lnTo>
                  <a:lnTo>
                    <a:pt x="24136" y="5282"/>
                  </a:lnTo>
                  <a:lnTo>
                    <a:pt x="23964" y="5109"/>
                  </a:lnTo>
                  <a:lnTo>
                    <a:pt x="23766" y="4912"/>
                  </a:lnTo>
                  <a:lnTo>
                    <a:pt x="23569" y="4764"/>
                  </a:lnTo>
                  <a:lnTo>
                    <a:pt x="23347" y="4616"/>
                  </a:lnTo>
                  <a:lnTo>
                    <a:pt x="23124" y="4492"/>
                  </a:lnTo>
                  <a:lnTo>
                    <a:pt x="22878" y="4369"/>
                  </a:lnTo>
                  <a:lnTo>
                    <a:pt x="22631" y="4270"/>
                  </a:lnTo>
                  <a:lnTo>
                    <a:pt x="22359" y="4172"/>
                  </a:lnTo>
                  <a:lnTo>
                    <a:pt x="22088" y="4122"/>
                  </a:lnTo>
                  <a:lnTo>
                    <a:pt x="21816" y="4073"/>
                  </a:lnTo>
                  <a:lnTo>
                    <a:pt x="21496" y="4024"/>
                  </a:lnTo>
                  <a:lnTo>
                    <a:pt x="21199" y="4024"/>
                  </a:lnTo>
                  <a:lnTo>
                    <a:pt x="20879" y="4024"/>
                  </a:lnTo>
                  <a:lnTo>
                    <a:pt x="20879" y="4024"/>
                  </a:lnTo>
                  <a:lnTo>
                    <a:pt x="20434" y="4048"/>
                  </a:lnTo>
                  <a:lnTo>
                    <a:pt x="20212" y="4048"/>
                  </a:lnTo>
                  <a:lnTo>
                    <a:pt x="19990" y="3974"/>
                  </a:lnTo>
                  <a:lnTo>
                    <a:pt x="19990" y="3974"/>
                  </a:lnTo>
                  <a:lnTo>
                    <a:pt x="19842" y="3900"/>
                  </a:lnTo>
                  <a:lnTo>
                    <a:pt x="19719" y="3801"/>
                  </a:lnTo>
                  <a:lnTo>
                    <a:pt x="19472" y="3530"/>
                  </a:lnTo>
                  <a:lnTo>
                    <a:pt x="19472" y="3530"/>
                  </a:lnTo>
                  <a:lnTo>
                    <a:pt x="18978" y="3012"/>
                  </a:lnTo>
                  <a:lnTo>
                    <a:pt x="18460" y="2493"/>
                  </a:lnTo>
                  <a:lnTo>
                    <a:pt x="17942" y="2000"/>
                  </a:lnTo>
                  <a:lnTo>
                    <a:pt x="17374" y="1531"/>
                  </a:lnTo>
                  <a:lnTo>
                    <a:pt x="16782" y="1111"/>
                  </a:lnTo>
                  <a:lnTo>
                    <a:pt x="16461" y="914"/>
                  </a:lnTo>
                  <a:lnTo>
                    <a:pt x="16165" y="741"/>
                  </a:lnTo>
                  <a:lnTo>
                    <a:pt x="15844" y="593"/>
                  </a:lnTo>
                  <a:lnTo>
                    <a:pt x="15499" y="445"/>
                  </a:lnTo>
                  <a:lnTo>
                    <a:pt x="15178" y="322"/>
                  </a:lnTo>
                  <a:lnTo>
                    <a:pt x="14832" y="223"/>
                  </a:lnTo>
                  <a:lnTo>
                    <a:pt x="14832" y="223"/>
                  </a:lnTo>
                  <a:lnTo>
                    <a:pt x="14462" y="124"/>
                  </a:lnTo>
                  <a:lnTo>
                    <a:pt x="14117" y="75"/>
                  </a:lnTo>
                  <a:lnTo>
                    <a:pt x="13746" y="26"/>
                  </a:lnTo>
                  <a:lnTo>
                    <a:pt x="13401" y="1"/>
                  </a:lnTo>
                  <a:lnTo>
                    <a:pt x="13031" y="1"/>
                  </a:lnTo>
                  <a:lnTo>
                    <a:pt x="12685" y="1"/>
                  </a:lnTo>
                  <a:lnTo>
                    <a:pt x="12315" y="26"/>
                  </a:lnTo>
                  <a:lnTo>
                    <a:pt x="11945" y="75"/>
                  </a:lnTo>
                  <a:lnTo>
                    <a:pt x="11599" y="149"/>
                  </a:lnTo>
                  <a:lnTo>
                    <a:pt x="11229" y="223"/>
                  </a:lnTo>
                  <a:lnTo>
                    <a:pt x="10538" y="420"/>
                  </a:lnTo>
                  <a:lnTo>
                    <a:pt x="9847" y="667"/>
                  </a:lnTo>
                  <a:lnTo>
                    <a:pt x="9181" y="939"/>
                  </a:lnTo>
                  <a:lnTo>
                    <a:pt x="9181" y="939"/>
                  </a:lnTo>
                  <a:lnTo>
                    <a:pt x="8514" y="1284"/>
                  </a:lnTo>
                  <a:lnTo>
                    <a:pt x="7897" y="1630"/>
                  </a:lnTo>
                  <a:lnTo>
                    <a:pt x="7280" y="2000"/>
                  </a:lnTo>
                  <a:lnTo>
                    <a:pt x="6663" y="2419"/>
                  </a:lnTo>
                  <a:lnTo>
                    <a:pt x="5479" y="3258"/>
                  </a:lnTo>
                  <a:lnTo>
                    <a:pt x="4294" y="4122"/>
                  </a:lnTo>
                  <a:lnTo>
                    <a:pt x="4294" y="4122"/>
                  </a:lnTo>
                  <a:lnTo>
                    <a:pt x="3332" y="4838"/>
                  </a:lnTo>
                  <a:lnTo>
                    <a:pt x="2863" y="5208"/>
                  </a:lnTo>
                  <a:lnTo>
                    <a:pt x="2394" y="5603"/>
                  </a:lnTo>
                  <a:lnTo>
                    <a:pt x="1974" y="5998"/>
                  </a:lnTo>
                  <a:lnTo>
                    <a:pt x="1580" y="6442"/>
                  </a:lnTo>
                  <a:lnTo>
                    <a:pt x="1382" y="6689"/>
                  </a:lnTo>
                  <a:lnTo>
                    <a:pt x="1234" y="6936"/>
                  </a:lnTo>
                  <a:lnTo>
                    <a:pt x="1061" y="7182"/>
                  </a:lnTo>
                  <a:lnTo>
                    <a:pt x="938" y="7429"/>
                  </a:lnTo>
                  <a:lnTo>
                    <a:pt x="938" y="7429"/>
                  </a:lnTo>
                  <a:lnTo>
                    <a:pt x="765" y="7824"/>
                  </a:lnTo>
                  <a:lnTo>
                    <a:pt x="617" y="8219"/>
                  </a:lnTo>
                  <a:lnTo>
                    <a:pt x="494" y="8614"/>
                  </a:lnTo>
                  <a:lnTo>
                    <a:pt x="420" y="9009"/>
                  </a:lnTo>
                  <a:lnTo>
                    <a:pt x="346" y="9428"/>
                  </a:lnTo>
                  <a:lnTo>
                    <a:pt x="272" y="9848"/>
                  </a:lnTo>
                  <a:lnTo>
                    <a:pt x="198" y="10687"/>
                  </a:lnTo>
                  <a:lnTo>
                    <a:pt x="198" y="10687"/>
                  </a:lnTo>
                  <a:lnTo>
                    <a:pt x="74" y="12020"/>
                  </a:lnTo>
                  <a:lnTo>
                    <a:pt x="0" y="13377"/>
                  </a:lnTo>
                  <a:lnTo>
                    <a:pt x="0" y="14068"/>
                  </a:lnTo>
                  <a:lnTo>
                    <a:pt x="0" y="14759"/>
                  </a:lnTo>
                  <a:lnTo>
                    <a:pt x="25" y="15425"/>
                  </a:lnTo>
                  <a:lnTo>
                    <a:pt x="74" y="16092"/>
                  </a:lnTo>
                  <a:lnTo>
                    <a:pt x="148" y="16758"/>
                  </a:lnTo>
                  <a:lnTo>
                    <a:pt x="272" y="17424"/>
                  </a:lnTo>
                  <a:lnTo>
                    <a:pt x="395" y="18066"/>
                  </a:lnTo>
                  <a:lnTo>
                    <a:pt x="568" y="18708"/>
                  </a:lnTo>
                  <a:lnTo>
                    <a:pt x="765" y="19349"/>
                  </a:lnTo>
                  <a:lnTo>
                    <a:pt x="1012" y="19942"/>
                  </a:lnTo>
                  <a:lnTo>
                    <a:pt x="1283" y="20559"/>
                  </a:lnTo>
                  <a:lnTo>
                    <a:pt x="1629" y="21126"/>
                  </a:lnTo>
                  <a:lnTo>
                    <a:pt x="1629" y="21126"/>
                  </a:lnTo>
                  <a:lnTo>
                    <a:pt x="1900" y="21546"/>
                  </a:lnTo>
                  <a:lnTo>
                    <a:pt x="2197" y="21965"/>
                  </a:lnTo>
                  <a:lnTo>
                    <a:pt x="2517" y="22335"/>
                  </a:lnTo>
                  <a:lnTo>
                    <a:pt x="2838" y="22706"/>
                  </a:lnTo>
                  <a:lnTo>
                    <a:pt x="3208" y="23076"/>
                  </a:lnTo>
                  <a:lnTo>
                    <a:pt x="3579" y="23397"/>
                  </a:lnTo>
                  <a:lnTo>
                    <a:pt x="3973" y="23717"/>
                  </a:lnTo>
                  <a:lnTo>
                    <a:pt x="4368" y="24014"/>
                  </a:lnTo>
                  <a:lnTo>
                    <a:pt x="4788" y="24310"/>
                  </a:lnTo>
                  <a:lnTo>
                    <a:pt x="5207" y="24557"/>
                  </a:lnTo>
                  <a:lnTo>
                    <a:pt x="5652" y="24803"/>
                  </a:lnTo>
                  <a:lnTo>
                    <a:pt x="6096" y="25050"/>
                  </a:lnTo>
                  <a:lnTo>
                    <a:pt x="6565" y="25248"/>
                  </a:lnTo>
                  <a:lnTo>
                    <a:pt x="7034" y="25445"/>
                  </a:lnTo>
                  <a:lnTo>
                    <a:pt x="7503" y="25593"/>
                  </a:lnTo>
                  <a:lnTo>
                    <a:pt x="7996" y="25741"/>
                  </a:lnTo>
                  <a:lnTo>
                    <a:pt x="7996" y="25741"/>
                  </a:lnTo>
                  <a:lnTo>
                    <a:pt x="8490" y="25889"/>
                  </a:lnTo>
                  <a:lnTo>
                    <a:pt x="8959" y="25988"/>
                  </a:lnTo>
                  <a:lnTo>
                    <a:pt x="9452" y="26087"/>
                  </a:lnTo>
                  <a:lnTo>
                    <a:pt x="9946" y="26161"/>
                  </a:lnTo>
                  <a:lnTo>
                    <a:pt x="10464" y="26210"/>
                  </a:lnTo>
                  <a:lnTo>
                    <a:pt x="10958" y="26259"/>
                  </a:lnTo>
                  <a:lnTo>
                    <a:pt x="11451" y="26284"/>
                  </a:lnTo>
                  <a:lnTo>
                    <a:pt x="11969" y="26309"/>
                  </a:lnTo>
                  <a:lnTo>
                    <a:pt x="12957" y="26284"/>
                  </a:lnTo>
                  <a:lnTo>
                    <a:pt x="13968" y="26235"/>
                  </a:lnTo>
                  <a:lnTo>
                    <a:pt x="14980" y="26111"/>
                  </a:lnTo>
                  <a:lnTo>
                    <a:pt x="15967" y="25939"/>
                  </a:lnTo>
                  <a:lnTo>
                    <a:pt x="15967" y="25939"/>
                  </a:lnTo>
                  <a:lnTo>
                    <a:pt x="16535" y="25840"/>
                  </a:lnTo>
                  <a:lnTo>
                    <a:pt x="17078" y="25716"/>
                  </a:lnTo>
                  <a:lnTo>
                    <a:pt x="17646" y="25568"/>
                  </a:lnTo>
                  <a:lnTo>
                    <a:pt x="18189" y="25396"/>
                  </a:lnTo>
                  <a:lnTo>
                    <a:pt x="18756" y="25223"/>
                  </a:lnTo>
                  <a:lnTo>
                    <a:pt x="19274" y="25025"/>
                  </a:lnTo>
                  <a:lnTo>
                    <a:pt x="19817" y="24803"/>
                  </a:lnTo>
                  <a:lnTo>
                    <a:pt x="20336" y="24557"/>
                  </a:lnTo>
                  <a:lnTo>
                    <a:pt x="20829" y="24285"/>
                  </a:lnTo>
                  <a:lnTo>
                    <a:pt x="21323" y="23989"/>
                  </a:lnTo>
                  <a:lnTo>
                    <a:pt x="21792" y="23693"/>
                  </a:lnTo>
                  <a:lnTo>
                    <a:pt x="22236" y="23347"/>
                  </a:lnTo>
                  <a:lnTo>
                    <a:pt x="22656" y="23002"/>
                  </a:lnTo>
                  <a:lnTo>
                    <a:pt x="23075" y="22607"/>
                  </a:lnTo>
                  <a:lnTo>
                    <a:pt x="23445" y="22187"/>
                  </a:lnTo>
                  <a:lnTo>
                    <a:pt x="23791" y="21743"/>
                  </a:lnTo>
                  <a:lnTo>
                    <a:pt x="23791" y="21743"/>
                  </a:lnTo>
                  <a:lnTo>
                    <a:pt x="24062" y="21373"/>
                  </a:lnTo>
                  <a:lnTo>
                    <a:pt x="24284" y="20978"/>
                  </a:lnTo>
                  <a:lnTo>
                    <a:pt x="24506" y="20608"/>
                  </a:lnTo>
                  <a:lnTo>
                    <a:pt x="24704" y="20188"/>
                  </a:lnTo>
                  <a:lnTo>
                    <a:pt x="24877" y="19769"/>
                  </a:lnTo>
                  <a:lnTo>
                    <a:pt x="25049" y="19349"/>
                  </a:lnTo>
                  <a:lnTo>
                    <a:pt x="25197" y="18930"/>
                  </a:lnTo>
                  <a:lnTo>
                    <a:pt x="25321" y="18485"/>
                  </a:lnTo>
                  <a:lnTo>
                    <a:pt x="25543" y="17622"/>
                  </a:lnTo>
                  <a:lnTo>
                    <a:pt x="25716" y="16709"/>
                  </a:lnTo>
                  <a:lnTo>
                    <a:pt x="25839" y="15820"/>
                  </a:lnTo>
                  <a:lnTo>
                    <a:pt x="25938" y="14907"/>
                  </a:lnTo>
                  <a:lnTo>
                    <a:pt x="25938" y="14907"/>
                  </a:lnTo>
                  <a:lnTo>
                    <a:pt x="26012" y="13945"/>
                  </a:lnTo>
                  <a:lnTo>
                    <a:pt x="26061" y="12834"/>
                  </a:lnTo>
                  <a:lnTo>
                    <a:pt x="26061" y="12266"/>
                  </a:lnTo>
                  <a:lnTo>
                    <a:pt x="26037" y="11649"/>
                  </a:lnTo>
                  <a:lnTo>
                    <a:pt x="26012" y="11057"/>
                  </a:lnTo>
                  <a:lnTo>
                    <a:pt x="25963" y="104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1" name="Google Shape;2882;p32"/>
            <p:cNvSpPr/>
            <p:nvPr/>
          </p:nvSpPr>
          <p:spPr>
            <a:xfrm>
              <a:off x="3747545" y="2608770"/>
              <a:ext cx="183182" cy="235196"/>
            </a:xfrm>
            <a:custGeom>
              <a:avLst/>
              <a:gdLst/>
              <a:ahLst/>
              <a:cxnLst/>
              <a:rect l="l" t="t" r="r" b="b"/>
              <a:pathLst>
                <a:path w="5825" h="7479" extrusionOk="0">
                  <a:moveTo>
                    <a:pt x="5676" y="7454"/>
                  </a:moveTo>
                  <a:lnTo>
                    <a:pt x="5676" y="7454"/>
                  </a:lnTo>
                  <a:lnTo>
                    <a:pt x="5652" y="7479"/>
                  </a:lnTo>
                  <a:lnTo>
                    <a:pt x="5602" y="7479"/>
                  </a:lnTo>
                  <a:lnTo>
                    <a:pt x="5405" y="7454"/>
                  </a:lnTo>
                  <a:lnTo>
                    <a:pt x="5134" y="7405"/>
                  </a:lnTo>
                  <a:lnTo>
                    <a:pt x="4813" y="7331"/>
                  </a:lnTo>
                  <a:lnTo>
                    <a:pt x="3826" y="7010"/>
                  </a:lnTo>
                  <a:lnTo>
                    <a:pt x="3826" y="7010"/>
                  </a:lnTo>
                  <a:lnTo>
                    <a:pt x="3431" y="6862"/>
                  </a:lnTo>
                  <a:lnTo>
                    <a:pt x="3060" y="6664"/>
                  </a:lnTo>
                  <a:lnTo>
                    <a:pt x="2690" y="6467"/>
                  </a:lnTo>
                  <a:lnTo>
                    <a:pt x="2320" y="6245"/>
                  </a:lnTo>
                  <a:lnTo>
                    <a:pt x="1950" y="6023"/>
                  </a:lnTo>
                  <a:lnTo>
                    <a:pt x="1604" y="5776"/>
                  </a:lnTo>
                  <a:lnTo>
                    <a:pt x="1284" y="5504"/>
                  </a:lnTo>
                  <a:lnTo>
                    <a:pt x="1012" y="5208"/>
                  </a:lnTo>
                  <a:lnTo>
                    <a:pt x="741" y="4887"/>
                  </a:lnTo>
                  <a:lnTo>
                    <a:pt x="494" y="4567"/>
                  </a:lnTo>
                  <a:lnTo>
                    <a:pt x="296" y="4221"/>
                  </a:lnTo>
                  <a:lnTo>
                    <a:pt x="148" y="3851"/>
                  </a:lnTo>
                  <a:lnTo>
                    <a:pt x="50" y="3456"/>
                  </a:lnTo>
                  <a:lnTo>
                    <a:pt x="0" y="3037"/>
                  </a:lnTo>
                  <a:lnTo>
                    <a:pt x="0" y="2592"/>
                  </a:lnTo>
                  <a:lnTo>
                    <a:pt x="50" y="2148"/>
                  </a:lnTo>
                  <a:lnTo>
                    <a:pt x="50" y="2148"/>
                  </a:lnTo>
                  <a:lnTo>
                    <a:pt x="124" y="1877"/>
                  </a:lnTo>
                  <a:lnTo>
                    <a:pt x="222" y="1605"/>
                  </a:lnTo>
                  <a:lnTo>
                    <a:pt x="346" y="1358"/>
                  </a:lnTo>
                  <a:lnTo>
                    <a:pt x="469" y="1136"/>
                  </a:lnTo>
                  <a:lnTo>
                    <a:pt x="642" y="914"/>
                  </a:lnTo>
                  <a:lnTo>
                    <a:pt x="839" y="692"/>
                  </a:lnTo>
                  <a:lnTo>
                    <a:pt x="1061" y="519"/>
                  </a:lnTo>
                  <a:lnTo>
                    <a:pt x="1284" y="371"/>
                  </a:lnTo>
                  <a:lnTo>
                    <a:pt x="1284" y="371"/>
                  </a:lnTo>
                  <a:lnTo>
                    <a:pt x="1604" y="223"/>
                  </a:lnTo>
                  <a:lnTo>
                    <a:pt x="1925" y="100"/>
                  </a:lnTo>
                  <a:lnTo>
                    <a:pt x="2246" y="26"/>
                  </a:lnTo>
                  <a:lnTo>
                    <a:pt x="2616" y="1"/>
                  </a:lnTo>
                  <a:lnTo>
                    <a:pt x="2616" y="1"/>
                  </a:lnTo>
                  <a:lnTo>
                    <a:pt x="2986" y="26"/>
                  </a:lnTo>
                  <a:lnTo>
                    <a:pt x="3357" y="100"/>
                  </a:lnTo>
                  <a:lnTo>
                    <a:pt x="3357" y="100"/>
                  </a:lnTo>
                  <a:lnTo>
                    <a:pt x="3579" y="198"/>
                  </a:lnTo>
                  <a:lnTo>
                    <a:pt x="3801" y="297"/>
                  </a:lnTo>
                  <a:lnTo>
                    <a:pt x="4023" y="445"/>
                  </a:lnTo>
                  <a:lnTo>
                    <a:pt x="4220" y="643"/>
                  </a:lnTo>
                  <a:lnTo>
                    <a:pt x="4418" y="840"/>
                  </a:lnTo>
                  <a:lnTo>
                    <a:pt x="4591" y="1062"/>
                  </a:lnTo>
                  <a:lnTo>
                    <a:pt x="4763" y="1284"/>
                  </a:lnTo>
                  <a:lnTo>
                    <a:pt x="4911" y="1556"/>
                  </a:lnTo>
                  <a:lnTo>
                    <a:pt x="5059" y="1827"/>
                  </a:lnTo>
                  <a:lnTo>
                    <a:pt x="5208" y="2099"/>
                  </a:lnTo>
                  <a:lnTo>
                    <a:pt x="5430" y="2666"/>
                  </a:lnTo>
                  <a:lnTo>
                    <a:pt x="5602" y="3259"/>
                  </a:lnTo>
                  <a:lnTo>
                    <a:pt x="5726" y="3802"/>
                  </a:lnTo>
                  <a:lnTo>
                    <a:pt x="5726" y="3802"/>
                  </a:lnTo>
                  <a:lnTo>
                    <a:pt x="5775" y="4122"/>
                  </a:lnTo>
                  <a:lnTo>
                    <a:pt x="5800" y="4443"/>
                  </a:lnTo>
                  <a:lnTo>
                    <a:pt x="5800" y="4493"/>
                  </a:lnTo>
                  <a:lnTo>
                    <a:pt x="5800" y="4493"/>
                  </a:lnTo>
                  <a:lnTo>
                    <a:pt x="5825" y="5406"/>
                  </a:lnTo>
                  <a:lnTo>
                    <a:pt x="5825" y="6047"/>
                  </a:lnTo>
                  <a:lnTo>
                    <a:pt x="5775" y="6640"/>
                  </a:lnTo>
                  <a:lnTo>
                    <a:pt x="5676" y="7454"/>
                  </a:lnTo>
                  <a:close/>
                </a:path>
              </a:pathLst>
            </a:custGeom>
            <a:solidFill>
              <a:srgbClr val="B980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2" name="Google Shape;2883;p32"/>
            <p:cNvSpPr/>
            <p:nvPr/>
          </p:nvSpPr>
          <p:spPr>
            <a:xfrm>
              <a:off x="3747545" y="2608770"/>
              <a:ext cx="183182" cy="235196"/>
            </a:xfrm>
            <a:custGeom>
              <a:avLst/>
              <a:gdLst/>
              <a:ahLst/>
              <a:cxnLst/>
              <a:rect l="l" t="t" r="r" b="b"/>
              <a:pathLst>
                <a:path w="5825" h="7479" fill="none" extrusionOk="0">
                  <a:moveTo>
                    <a:pt x="5676" y="7454"/>
                  </a:moveTo>
                  <a:lnTo>
                    <a:pt x="5676" y="7454"/>
                  </a:lnTo>
                  <a:lnTo>
                    <a:pt x="5652" y="7479"/>
                  </a:lnTo>
                  <a:lnTo>
                    <a:pt x="5602" y="7479"/>
                  </a:lnTo>
                  <a:lnTo>
                    <a:pt x="5405" y="7454"/>
                  </a:lnTo>
                  <a:lnTo>
                    <a:pt x="5134" y="7405"/>
                  </a:lnTo>
                  <a:lnTo>
                    <a:pt x="4813" y="7331"/>
                  </a:lnTo>
                  <a:lnTo>
                    <a:pt x="3826" y="7010"/>
                  </a:lnTo>
                  <a:lnTo>
                    <a:pt x="3826" y="7010"/>
                  </a:lnTo>
                  <a:lnTo>
                    <a:pt x="3431" y="6862"/>
                  </a:lnTo>
                  <a:lnTo>
                    <a:pt x="3060" y="6664"/>
                  </a:lnTo>
                  <a:lnTo>
                    <a:pt x="2690" y="6467"/>
                  </a:lnTo>
                  <a:lnTo>
                    <a:pt x="2320" y="6245"/>
                  </a:lnTo>
                  <a:lnTo>
                    <a:pt x="1950" y="6023"/>
                  </a:lnTo>
                  <a:lnTo>
                    <a:pt x="1604" y="5776"/>
                  </a:lnTo>
                  <a:lnTo>
                    <a:pt x="1284" y="5504"/>
                  </a:lnTo>
                  <a:lnTo>
                    <a:pt x="1012" y="5208"/>
                  </a:lnTo>
                  <a:lnTo>
                    <a:pt x="741" y="4887"/>
                  </a:lnTo>
                  <a:lnTo>
                    <a:pt x="494" y="4567"/>
                  </a:lnTo>
                  <a:lnTo>
                    <a:pt x="296" y="4221"/>
                  </a:lnTo>
                  <a:lnTo>
                    <a:pt x="148" y="3851"/>
                  </a:lnTo>
                  <a:lnTo>
                    <a:pt x="50" y="3456"/>
                  </a:lnTo>
                  <a:lnTo>
                    <a:pt x="0" y="3037"/>
                  </a:lnTo>
                  <a:lnTo>
                    <a:pt x="0" y="2592"/>
                  </a:lnTo>
                  <a:lnTo>
                    <a:pt x="50" y="2148"/>
                  </a:lnTo>
                  <a:lnTo>
                    <a:pt x="50" y="2148"/>
                  </a:lnTo>
                  <a:lnTo>
                    <a:pt x="124" y="1877"/>
                  </a:lnTo>
                  <a:lnTo>
                    <a:pt x="222" y="1605"/>
                  </a:lnTo>
                  <a:lnTo>
                    <a:pt x="346" y="1358"/>
                  </a:lnTo>
                  <a:lnTo>
                    <a:pt x="469" y="1136"/>
                  </a:lnTo>
                  <a:lnTo>
                    <a:pt x="642" y="914"/>
                  </a:lnTo>
                  <a:lnTo>
                    <a:pt x="839" y="692"/>
                  </a:lnTo>
                  <a:lnTo>
                    <a:pt x="1061" y="519"/>
                  </a:lnTo>
                  <a:lnTo>
                    <a:pt x="1284" y="371"/>
                  </a:lnTo>
                  <a:lnTo>
                    <a:pt x="1284" y="371"/>
                  </a:lnTo>
                  <a:lnTo>
                    <a:pt x="1604" y="223"/>
                  </a:lnTo>
                  <a:lnTo>
                    <a:pt x="1925" y="100"/>
                  </a:lnTo>
                  <a:lnTo>
                    <a:pt x="2246" y="26"/>
                  </a:lnTo>
                  <a:lnTo>
                    <a:pt x="2616" y="1"/>
                  </a:lnTo>
                  <a:lnTo>
                    <a:pt x="2616" y="1"/>
                  </a:lnTo>
                  <a:lnTo>
                    <a:pt x="2986" y="26"/>
                  </a:lnTo>
                  <a:lnTo>
                    <a:pt x="3357" y="100"/>
                  </a:lnTo>
                  <a:lnTo>
                    <a:pt x="3357" y="100"/>
                  </a:lnTo>
                  <a:lnTo>
                    <a:pt x="3579" y="198"/>
                  </a:lnTo>
                  <a:lnTo>
                    <a:pt x="3801" y="297"/>
                  </a:lnTo>
                  <a:lnTo>
                    <a:pt x="4023" y="445"/>
                  </a:lnTo>
                  <a:lnTo>
                    <a:pt x="4220" y="643"/>
                  </a:lnTo>
                  <a:lnTo>
                    <a:pt x="4418" y="840"/>
                  </a:lnTo>
                  <a:lnTo>
                    <a:pt x="4591" y="1062"/>
                  </a:lnTo>
                  <a:lnTo>
                    <a:pt x="4763" y="1284"/>
                  </a:lnTo>
                  <a:lnTo>
                    <a:pt x="4911" y="1556"/>
                  </a:lnTo>
                  <a:lnTo>
                    <a:pt x="5059" y="1827"/>
                  </a:lnTo>
                  <a:lnTo>
                    <a:pt x="5208" y="2099"/>
                  </a:lnTo>
                  <a:lnTo>
                    <a:pt x="5430" y="2666"/>
                  </a:lnTo>
                  <a:lnTo>
                    <a:pt x="5602" y="3259"/>
                  </a:lnTo>
                  <a:lnTo>
                    <a:pt x="5726" y="3802"/>
                  </a:lnTo>
                  <a:lnTo>
                    <a:pt x="5726" y="3802"/>
                  </a:lnTo>
                  <a:lnTo>
                    <a:pt x="5775" y="4122"/>
                  </a:lnTo>
                  <a:lnTo>
                    <a:pt x="5800" y="4443"/>
                  </a:lnTo>
                  <a:lnTo>
                    <a:pt x="5800" y="4493"/>
                  </a:lnTo>
                  <a:lnTo>
                    <a:pt x="5800" y="4493"/>
                  </a:lnTo>
                  <a:lnTo>
                    <a:pt x="5825" y="5406"/>
                  </a:lnTo>
                  <a:lnTo>
                    <a:pt x="5825" y="6047"/>
                  </a:lnTo>
                  <a:lnTo>
                    <a:pt x="5775" y="6640"/>
                  </a:lnTo>
                  <a:lnTo>
                    <a:pt x="5676" y="74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3" name="Google Shape;2884;p32"/>
            <p:cNvSpPr/>
            <p:nvPr/>
          </p:nvSpPr>
          <p:spPr>
            <a:xfrm>
              <a:off x="3778583" y="2642166"/>
              <a:ext cx="151357" cy="162992"/>
            </a:xfrm>
            <a:custGeom>
              <a:avLst/>
              <a:gdLst/>
              <a:ahLst/>
              <a:cxnLst/>
              <a:rect l="l" t="t" r="r" b="b"/>
              <a:pathLst>
                <a:path w="4813" h="5183" extrusionOk="0">
                  <a:moveTo>
                    <a:pt x="2913" y="2394"/>
                  </a:moveTo>
                  <a:lnTo>
                    <a:pt x="2913" y="2394"/>
                  </a:lnTo>
                  <a:lnTo>
                    <a:pt x="2789" y="2567"/>
                  </a:lnTo>
                  <a:lnTo>
                    <a:pt x="2690" y="2764"/>
                  </a:lnTo>
                  <a:lnTo>
                    <a:pt x="2616" y="2962"/>
                  </a:lnTo>
                  <a:lnTo>
                    <a:pt x="2592" y="3159"/>
                  </a:lnTo>
                  <a:lnTo>
                    <a:pt x="2592" y="3381"/>
                  </a:lnTo>
                  <a:lnTo>
                    <a:pt x="2616" y="3579"/>
                  </a:lnTo>
                  <a:lnTo>
                    <a:pt x="2666" y="3776"/>
                  </a:lnTo>
                  <a:lnTo>
                    <a:pt x="2765" y="3974"/>
                  </a:lnTo>
                  <a:lnTo>
                    <a:pt x="2765" y="3974"/>
                  </a:lnTo>
                  <a:lnTo>
                    <a:pt x="2937" y="4171"/>
                  </a:lnTo>
                  <a:lnTo>
                    <a:pt x="3135" y="4319"/>
                  </a:lnTo>
                  <a:lnTo>
                    <a:pt x="3357" y="4442"/>
                  </a:lnTo>
                  <a:lnTo>
                    <a:pt x="3579" y="4566"/>
                  </a:lnTo>
                  <a:lnTo>
                    <a:pt x="3850" y="4640"/>
                  </a:lnTo>
                  <a:lnTo>
                    <a:pt x="4097" y="4689"/>
                  </a:lnTo>
                  <a:lnTo>
                    <a:pt x="4591" y="4763"/>
                  </a:lnTo>
                  <a:lnTo>
                    <a:pt x="4591" y="4763"/>
                  </a:lnTo>
                  <a:lnTo>
                    <a:pt x="4689" y="4788"/>
                  </a:lnTo>
                  <a:lnTo>
                    <a:pt x="4739" y="4837"/>
                  </a:lnTo>
                  <a:lnTo>
                    <a:pt x="4788" y="4911"/>
                  </a:lnTo>
                  <a:lnTo>
                    <a:pt x="4788" y="4985"/>
                  </a:lnTo>
                  <a:lnTo>
                    <a:pt x="4788" y="5059"/>
                  </a:lnTo>
                  <a:lnTo>
                    <a:pt x="4739" y="5109"/>
                  </a:lnTo>
                  <a:lnTo>
                    <a:pt x="4689" y="5158"/>
                  </a:lnTo>
                  <a:lnTo>
                    <a:pt x="4591" y="5183"/>
                  </a:lnTo>
                  <a:lnTo>
                    <a:pt x="4591" y="5183"/>
                  </a:lnTo>
                  <a:lnTo>
                    <a:pt x="4295" y="5183"/>
                  </a:lnTo>
                  <a:lnTo>
                    <a:pt x="4295" y="5183"/>
                  </a:lnTo>
                  <a:lnTo>
                    <a:pt x="3826" y="5183"/>
                  </a:lnTo>
                  <a:lnTo>
                    <a:pt x="3579" y="5158"/>
                  </a:lnTo>
                  <a:lnTo>
                    <a:pt x="3357" y="5109"/>
                  </a:lnTo>
                  <a:lnTo>
                    <a:pt x="3357" y="5109"/>
                  </a:lnTo>
                  <a:lnTo>
                    <a:pt x="3061" y="5035"/>
                  </a:lnTo>
                  <a:lnTo>
                    <a:pt x="2765" y="4911"/>
                  </a:lnTo>
                  <a:lnTo>
                    <a:pt x="2518" y="4739"/>
                  </a:lnTo>
                  <a:lnTo>
                    <a:pt x="2394" y="4615"/>
                  </a:lnTo>
                  <a:lnTo>
                    <a:pt x="2296" y="4516"/>
                  </a:lnTo>
                  <a:lnTo>
                    <a:pt x="2296" y="4516"/>
                  </a:lnTo>
                  <a:lnTo>
                    <a:pt x="2148" y="4294"/>
                  </a:lnTo>
                  <a:lnTo>
                    <a:pt x="2024" y="4048"/>
                  </a:lnTo>
                  <a:lnTo>
                    <a:pt x="1925" y="3801"/>
                  </a:lnTo>
                  <a:lnTo>
                    <a:pt x="1876" y="3529"/>
                  </a:lnTo>
                  <a:lnTo>
                    <a:pt x="1851" y="3258"/>
                  </a:lnTo>
                  <a:lnTo>
                    <a:pt x="1876" y="3011"/>
                  </a:lnTo>
                  <a:lnTo>
                    <a:pt x="1950" y="2740"/>
                  </a:lnTo>
                  <a:lnTo>
                    <a:pt x="2049" y="2493"/>
                  </a:lnTo>
                  <a:lnTo>
                    <a:pt x="2049" y="2493"/>
                  </a:lnTo>
                  <a:lnTo>
                    <a:pt x="2148" y="2271"/>
                  </a:lnTo>
                  <a:lnTo>
                    <a:pt x="2271" y="2073"/>
                  </a:lnTo>
                  <a:lnTo>
                    <a:pt x="2444" y="1900"/>
                  </a:lnTo>
                  <a:lnTo>
                    <a:pt x="2616" y="1752"/>
                  </a:lnTo>
                  <a:lnTo>
                    <a:pt x="2616" y="1752"/>
                  </a:lnTo>
                  <a:lnTo>
                    <a:pt x="2320" y="1333"/>
                  </a:lnTo>
                  <a:lnTo>
                    <a:pt x="2172" y="1135"/>
                  </a:lnTo>
                  <a:lnTo>
                    <a:pt x="1975" y="963"/>
                  </a:lnTo>
                  <a:lnTo>
                    <a:pt x="1975" y="963"/>
                  </a:lnTo>
                  <a:lnTo>
                    <a:pt x="1851" y="864"/>
                  </a:lnTo>
                  <a:lnTo>
                    <a:pt x="1703" y="790"/>
                  </a:lnTo>
                  <a:lnTo>
                    <a:pt x="1555" y="741"/>
                  </a:lnTo>
                  <a:lnTo>
                    <a:pt x="1407" y="741"/>
                  </a:lnTo>
                  <a:lnTo>
                    <a:pt x="1284" y="765"/>
                  </a:lnTo>
                  <a:lnTo>
                    <a:pt x="1136" y="815"/>
                  </a:lnTo>
                  <a:lnTo>
                    <a:pt x="1012" y="889"/>
                  </a:lnTo>
                  <a:lnTo>
                    <a:pt x="889" y="1012"/>
                  </a:lnTo>
                  <a:lnTo>
                    <a:pt x="889" y="1012"/>
                  </a:lnTo>
                  <a:lnTo>
                    <a:pt x="741" y="1160"/>
                  </a:lnTo>
                  <a:lnTo>
                    <a:pt x="642" y="1358"/>
                  </a:lnTo>
                  <a:lnTo>
                    <a:pt x="568" y="1580"/>
                  </a:lnTo>
                  <a:lnTo>
                    <a:pt x="519" y="1802"/>
                  </a:lnTo>
                  <a:lnTo>
                    <a:pt x="494" y="2049"/>
                  </a:lnTo>
                  <a:lnTo>
                    <a:pt x="494" y="2271"/>
                  </a:lnTo>
                  <a:lnTo>
                    <a:pt x="519" y="2493"/>
                  </a:lnTo>
                  <a:lnTo>
                    <a:pt x="568" y="2690"/>
                  </a:lnTo>
                  <a:lnTo>
                    <a:pt x="568" y="2690"/>
                  </a:lnTo>
                  <a:lnTo>
                    <a:pt x="568" y="2740"/>
                  </a:lnTo>
                  <a:lnTo>
                    <a:pt x="543" y="2789"/>
                  </a:lnTo>
                  <a:lnTo>
                    <a:pt x="494" y="2838"/>
                  </a:lnTo>
                  <a:lnTo>
                    <a:pt x="420" y="2838"/>
                  </a:lnTo>
                  <a:lnTo>
                    <a:pt x="395" y="2814"/>
                  </a:lnTo>
                  <a:lnTo>
                    <a:pt x="371" y="2764"/>
                  </a:lnTo>
                  <a:lnTo>
                    <a:pt x="371" y="2764"/>
                  </a:lnTo>
                  <a:lnTo>
                    <a:pt x="173" y="2271"/>
                  </a:lnTo>
                  <a:lnTo>
                    <a:pt x="74" y="2024"/>
                  </a:lnTo>
                  <a:lnTo>
                    <a:pt x="25" y="1752"/>
                  </a:lnTo>
                  <a:lnTo>
                    <a:pt x="25" y="1752"/>
                  </a:lnTo>
                  <a:lnTo>
                    <a:pt x="0" y="1530"/>
                  </a:lnTo>
                  <a:lnTo>
                    <a:pt x="25" y="1308"/>
                  </a:lnTo>
                  <a:lnTo>
                    <a:pt x="74" y="1111"/>
                  </a:lnTo>
                  <a:lnTo>
                    <a:pt x="149" y="889"/>
                  </a:lnTo>
                  <a:lnTo>
                    <a:pt x="149" y="889"/>
                  </a:lnTo>
                  <a:lnTo>
                    <a:pt x="247" y="716"/>
                  </a:lnTo>
                  <a:lnTo>
                    <a:pt x="371" y="543"/>
                  </a:lnTo>
                  <a:lnTo>
                    <a:pt x="519" y="395"/>
                  </a:lnTo>
                  <a:lnTo>
                    <a:pt x="667" y="272"/>
                  </a:lnTo>
                  <a:lnTo>
                    <a:pt x="840" y="173"/>
                  </a:lnTo>
                  <a:lnTo>
                    <a:pt x="1012" y="74"/>
                  </a:lnTo>
                  <a:lnTo>
                    <a:pt x="1210" y="25"/>
                  </a:lnTo>
                  <a:lnTo>
                    <a:pt x="1407" y="0"/>
                  </a:lnTo>
                  <a:lnTo>
                    <a:pt x="1407" y="0"/>
                  </a:lnTo>
                  <a:lnTo>
                    <a:pt x="1629" y="0"/>
                  </a:lnTo>
                  <a:lnTo>
                    <a:pt x="1827" y="50"/>
                  </a:lnTo>
                  <a:lnTo>
                    <a:pt x="1999" y="99"/>
                  </a:lnTo>
                  <a:lnTo>
                    <a:pt x="2172" y="198"/>
                  </a:lnTo>
                  <a:lnTo>
                    <a:pt x="2345" y="296"/>
                  </a:lnTo>
                  <a:lnTo>
                    <a:pt x="2493" y="420"/>
                  </a:lnTo>
                  <a:lnTo>
                    <a:pt x="2765" y="716"/>
                  </a:lnTo>
                  <a:lnTo>
                    <a:pt x="3036" y="1061"/>
                  </a:lnTo>
                  <a:lnTo>
                    <a:pt x="3258" y="1407"/>
                  </a:lnTo>
                  <a:lnTo>
                    <a:pt x="3505" y="1728"/>
                  </a:lnTo>
                  <a:lnTo>
                    <a:pt x="3752" y="2049"/>
                  </a:lnTo>
                  <a:lnTo>
                    <a:pt x="3752" y="2049"/>
                  </a:lnTo>
                  <a:lnTo>
                    <a:pt x="3875" y="2197"/>
                  </a:lnTo>
                  <a:lnTo>
                    <a:pt x="4048" y="2345"/>
                  </a:lnTo>
                  <a:lnTo>
                    <a:pt x="4196" y="2468"/>
                  </a:lnTo>
                  <a:lnTo>
                    <a:pt x="4393" y="2567"/>
                  </a:lnTo>
                  <a:lnTo>
                    <a:pt x="4393" y="2567"/>
                  </a:lnTo>
                  <a:lnTo>
                    <a:pt x="4541" y="2666"/>
                  </a:lnTo>
                  <a:lnTo>
                    <a:pt x="4714" y="2740"/>
                  </a:lnTo>
                  <a:lnTo>
                    <a:pt x="4739" y="2740"/>
                  </a:lnTo>
                  <a:lnTo>
                    <a:pt x="4739" y="2740"/>
                  </a:lnTo>
                  <a:lnTo>
                    <a:pt x="4788" y="3060"/>
                  </a:lnTo>
                  <a:lnTo>
                    <a:pt x="4813" y="3381"/>
                  </a:lnTo>
                  <a:lnTo>
                    <a:pt x="4813" y="3431"/>
                  </a:lnTo>
                  <a:lnTo>
                    <a:pt x="4813" y="3431"/>
                  </a:lnTo>
                  <a:lnTo>
                    <a:pt x="4665" y="3406"/>
                  </a:lnTo>
                  <a:lnTo>
                    <a:pt x="4492" y="3381"/>
                  </a:lnTo>
                  <a:lnTo>
                    <a:pt x="4196" y="3258"/>
                  </a:lnTo>
                  <a:lnTo>
                    <a:pt x="4196" y="3258"/>
                  </a:lnTo>
                  <a:lnTo>
                    <a:pt x="3875" y="3085"/>
                  </a:lnTo>
                  <a:lnTo>
                    <a:pt x="3554" y="2863"/>
                  </a:lnTo>
                  <a:lnTo>
                    <a:pt x="3258" y="2591"/>
                  </a:lnTo>
                  <a:lnTo>
                    <a:pt x="3011" y="2320"/>
                  </a:lnTo>
                  <a:lnTo>
                    <a:pt x="3011" y="2320"/>
                  </a:lnTo>
                  <a:lnTo>
                    <a:pt x="2913" y="2394"/>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4" name="Google Shape;2885;p32"/>
            <p:cNvSpPr/>
            <p:nvPr/>
          </p:nvSpPr>
          <p:spPr>
            <a:xfrm>
              <a:off x="3778583" y="2642166"/>
              <a:ext cx="151357" cy="162992"/>
            </a:xfrm>
            <a:custGeom>
              <a:avLst/>
              <a:gdLst/>
              <a:ahLst/>
              <a:cxnLst/>
              <a:rect l="l" t="t" r="r" b="b"/>
              <a:pathLst>
                <a:path w="4813" h="5183" fill="none" extrusionOk="0">
                  <a:moveTo>
                    <a:pt x="2913" y="2394"/>
                  </a:moveTo>
                  <a:lnTo>
                    <a:pt x="2913" y="2394"/>
                  </a:lnTo>
                  <a:lnTo>
                    <a:pt x="2789" y="2567"/>
                  </a:lnTo>
                  <a:lnTo>
                    <a:pt x="2690" y="2764"/>
                  </a:lnTo>
                  <a:lnTo>
                    <a:pt x="2616" y="2962"/>
                  </a:lnTo>
                  <a:lnTo>
                    <a:pt x="2592" y="3159"/>
                  </a:lnTo>
                  <a:lnTo>
                    <a:pt x="2592" y="3381"/>
                  </a:lnTo>
                  <a:lnTo>
                    <a:pt x="2616" y="3579"/>
                  </a:lnTo>
                  <a:lnTo>
                    <a:pt x="2666" y="3776"/>
                  </a:lnTo>
                  <a:lnTo>
                    <a:pt x="2765" y="3974"/>
                  </a:lnTo>
                  <a:lnTo>
                    <a:pt x="2765" y="3974"/>
                  </a:lnTo>
                  <a:lnTo>
                    <a:pt x="2937" y="4171"/>
                  </a:lnTo>
                  <a:lnTo>
                    <a:pt x="3135" y="4319"/>
                  </a:lnTo>
                  <a:lnTo>
                    <a:pt x="3357" y="4442"/>
                  </a:lnTo>
                  <a:lnTo>
                    <a:pt x="3579" y="4566"/>
                  </a:lnTo>
                  <a:lnTo>
                    <a:pt x="3850" y="4640"/>
                  </a:lnTo>
                  <a:lnTo>
                    <a:pt x="4097" y="4689"/>
                  </a:lnTo>
                  <a:lnTo>
                    <a:pt x="4591" y="4763"/>
                  </a:lnTo>
                  <a:lnTo>
                    <a:pt x="4591" y="4763"/>
                  </a:lnTo>
                  <a:lnTo>
                    <a:pt x="4689" y="4788"/>
                  </a:lnTo>
                  <a:lnTo>
                    <a:pt x="4739" y="4837"/>
                  </a:lnTo>
                  <a:lnTo>
                    <a:pt x="4788" y="4911"/>
                  </a:lnTo>
                  <a:lnTo>
                    <a:pt x="4788" y="4985"/>
                  </a:lnTo>
                  <a:lnTo>
                    <a:pt x="4788" y="5059"/>
                  </a:lnTo>
                  <a:lnTo>
                    <a:pt x="4739" y="5109"/>
                  </a:lnTo>
                  <a:lnTo>
                    <a:pt x="4689" y="5158"/>
                  </a:lnTo>
                  <a:lnTo>
                    <a:pt x="4591" y="5183"/>
                  </a:lnTo>
                  <a:lnTo>
                    <a:pt x="4591" y="5183"/>
                  </a:lnTo>
                  <a:lnTo>
                    <a:pt x="4295" y="5183"/>
                  </a:lnTo>
                  <a:lnTo>
                    <a:pt x="4295" y="5183"/>
                  </a:lnTo>
                  <a:lnTo>
                    <a:pt x="3826" y="5183"/>
                  </a:lnTo>
                  <a:lnTo>
                    <a:pt x="3579" y="5158"/>
                  </a:lnTo>
                  <a:lnTo>
                    <a:pt x="3357" y="5109"/>
                  </a:lnTo>
                  <a:lnTo>
                    <a:pt x="3357" y="5109"/>
                  </a:lnTo>
                  <a:lnTo>
                    <a:pt x="3061" y="5035"/>
                  </a:lnTo>
                  <a:lnTo>
                    <a:pt x="2765" y="4911"/>
                  </a:lnTo>
                  <a:lnTo>
                    <a:pt x="2518" y="4739"/>
                  </a:lnTo>
                  <a:lnTo>
                    <a:pt x="2394" y="4615"/>
                  </a:lnTo>
                  <a:lnTo>
                    <a:pt x="2296" y="4516"/>
                  </a:lnTo>
                  <a:lnTo>
                    <a:pt x="2296" y="4516"/>
                  </a:lnTo>
                  <a:lnTo>
                    <a:pt x="2148" y="4294"/>
                  </a:lnTo>
                  <a:lnTo>
                    <a:pt x="2024" y="4048"/>
                  </a:lnTo>
                  <a:lnTo>
                    <a:pt x="1925" y="3801"/>
                  </a:lnTo>
                  <a:lnTo>
                    <a:pt x="1876" y="3529"/>
                  </a:lnTo>
                  <a:lnTo>
                    <a:pt x="1851" y="3258"/>
                  </a:lnTo>
                  <a:lnTo>
                    <a:pt x="1876" y="3011"/>
                  </a:lnTo>
                  <a:lnTo>
                    <a:pt x="1950" y="2740"/>
                  </a:lnTo>
                  <a:lnTo>
                    <a:pt x="2049" y="2493"/>
                  </a:lnTo>
                  <a:lnTo>
                    <a:pt x="2049" y="2493"/>
                  </a:lnTo>
                  <a:lnTo>
                    <a:pt x="2148" y="2271"/>
                  </a:lnTo>
                  <a:lnTo>
                    <a:pt x="2271" y="2073"/>
                  </a:lnTo>
                  <a:lnTo>
                    <a:pt x="2444" y="1900"/>
                  </a:lnTo>
                  <a:lnTo>
                    <a:pt x="2616" y="1752"/>
                  </a:lnTo>
                  <a:lnTo>
                    <a:pt x="2616" y="1752"/>
                  </a:lnTo>
                  <a:lnTo>
                    <a:pt x="2320" y="1333"/>
                  </a:lnTo>
                  <a:lnTo>
                    <a:pt x="2172" y="1135"/>
                  </a:lnTo>
                  <a:lnTo>
                    <a:pt x="1975" y="963"/>
                  </a:lnTo>
                  <a:lnTo>
                    <a:pt x="1975" y="963"/>
                  </a:lnTo>
                  <a:lnTo>
                    <a:pt x="1851" y="864"/>
                  </a:lnTo>
                  <a:lnTo>
                    <a:pt x="1703" y="790"/>
                  </a:lnTo>
                  <a:lnTo>
                    <a:pt x="1555" y="741"/>
                  </a:lnTo>
                  <a:lnTo>
                    <a:pt x="1407" y="741"/>
                  </a:lnTo>
                  <a:lnTo>
                    <a:pt x="1284" y="765"/>
                  </a:lnTo>
                  <a:lnTo>
                    <a:pt x="1136" y="815"/>
                  </a:lnTo>
                  <a:lnTo>
                    <a:pt x="1012" y="889"/>
                  </a:lnTo>
                  <a:lnTo>
                    <a:pt x="889" y="1012"/>
                  </a:lnTo>
                  <a:lnTo>
                    <a:pt x="889" y="1012"/>
                  </a:lnTo>
                  <a:lnTo>
                    <a:pt x="741" y="1160"/>
                  </a:lnTo>
                  <a:lnTo>
                    <a:pt x="642" y="1358"/>
                  </a:lnTo>
                  <a:lnTo>
                    <a:pt x="568" y="1580"/>
                  </a:lnTo>
                  <a:lnTo>
                    <a:pt x="519" y="1802"/>
                  </a:lnTo>
                  <a:lnTo>
                    <a:pt x="494" y="2049"/>
                  </a:lnTo>
                  <a:lnTo>
                    <a:pt x="494" y="2271"/>
                  </a:lnTo>
                  <a:lnTo>
                    <a:pt x="519" y="2493"/>
                  </a:lnTo>
                  <a:lnTo>
                    <a:pt x="568" y="2690"/>
                  </a:lnTo>
                  <a:lnTo>
                    <a:pt x="568" y="2690"/>
                  </a:lnTo>
                  <a:lnTo>
                    <a:pt x="568" y="2740"/>
                  </a:lnTo>
                  <a:lnTo>
                    <a:pt x="543" y="2789"/>
                  </a:lnTo>
                  <a:lnTo>
                    <a:pt x="494" y="2838"/>
                  </a:lnTo>
                  <a:lnTo>
                    <a:pt x="420" y="2838"/>
                  </a:lnTo>
                  <a:lnTo>
                    <a:pt x="395" y="2814"/>
                  </a:lnTo>
                  <a:lnTo>
                    <a:pt x="371" y="2764"/>
                  </a:lnTo>
                  <a:lnTo>
                    <a:pt x="371" y="2764"/>
                  </a:lnTo>
                  <a:lnTo>
                    <a:pt x="173" y="2271"/>
                  </a:lnTo>
                  <a:lnTo>
                    <a:pt x="74" y="2024"/>
                  </a:lnTo>
                  <a:lnTo>
                    <a:pt x="25" y="1752"/>
                  </a:lnTo>
                  <a:lnTo>
                    <a:pt x="25" y="1752"/>
                  </a:lnTo>
                  <a:lnTo>
                    <a:pt x="0" y="1530"/>
                  </a:lnTo>
                  <a:lnTo>
                    <a:pt x="25" y="1308"/>
                  </a:lnTo>
                  <a:lnTo>
                    <a:pt x="74" y="1111"/>
                  </a:lnTo>
                  <a:lnTo>
                    <a:pt x="149" y="889"/>
                  </a:lnTo>
                  <a:lnTo>
                    <a:pt x="149" y="889"/>
                  </a:lnTo>
                  <a:lnTo>
                    <a:pt x="247" y="716"/>
                  </a:lnTo>
                  <a:lnTo>
                    <a:pt x="371" y="543"/>
                  </a:lnTo>
                  <a:lnTo>
                    <a:pt x="519" y="395"/>
                  </a:lnTo>
                  <a:lnTo>
                    <a:pt x="667" y="272"/>
                  </a:lnTo>
                  <a:lnTo>
                    <a:pt x="840" y="173"/>
                  </a:lnTo>
                  <a:lnTo>
                    <a:pt x="1012" y="74"/>
                  </a:lnTo>
                  <a:lnTo>
                    <a:pt x="1210" y="25"/>
                  </a:lnTo>
                  <a:lnTo>
                    <a:pt x="1407" y="0"/>
                  </a:lnTo>
                  <a:lnTo>
                    <a:pt x="1407" y="0"/>
                  </a:lnTo>
                  <a:lnTo>
                    <a:pt x="1629" y="0"/>
                  </a:lnTo>
                  <a:lnTo>
                    <a:pt x="1827" y="50"/>
                  </a:lnTo>
                  <a:lnTo>
                    <a:pt x="1999" y="99"/>
                  </a:lnTo>
                  <a:lnTo>
                    <a:pt x="2172" y="198"/>
                  </a:lnTo>
                  <a:lnTo>
                    <a:pt x="2345" y="296"/>
                  </a:lnTo>
                  <a:lnTo>
                    <a:pt x="2493" y="420"/>
                  </a:lnTo>
                  <a:lnTo>
                    <a:pt x="2765" y="716"/>
                  </a:lnTo>
                  <a:lnTo>
                    <a:pt x="3036" y="1061"/>
                  </a:lnTo>
                  <a:lnTo>
                    <a:pt x="3258" y="1407"/>
                  </a:lnTo>
                  <a:lnTo>
                    <a:pt x="3505" y="1728"/>
                  </a:lnTo>
                  <a:lnTo>
                    <a:pt x="3752" y="2049"/>
                  </a:lnTo>
                  <a:lnTo>
                    <a:pt x="3752" y="2049"/>
                  </a:lnTo>
                  <a:lnTo>
                    <a:pt x="3875" y="2197"/>
                  </a:lnTo>
                  <a:lnTo>
                    <a:pt x="4048" y="2345"/>
                  </a:lnTo>
                  <a:lnTo>
                    <a:pt x="4196" y="2468"/>
                  </a:lnTo>
                  <a:lnTo>
                    <a:pt x="4393" y="2567"/>
                  </a:lnTo>
                  <a:lnTo>
                    <a:pt x="4393" y="2567"/>
                  </a:lnTo>
                  <a:lnTo>
                    <a:pt x="4541" y="2666"/>
                  </a:lnTo>
                  <a:lnTo>
                    <a:pt x="4714" y="2740"/>
                  </a:lnTo>
                  <a:lnTo>
                    <a:pt x="4739" y="2740"/>
                  </a:lnTo>
                  <a:lnTo>
                    <a:pt x="4739" y="2740"/>
                  </a:lnTo>
                  <a:lnTo>
                    <a:pt x="4788" y="3060"/>
                  </a:lnTo>
                  <a:lnTo>
                    <a:pt x="4813" y="3381"/>
                  </a:lnTo>
                  <a:lnTo>
                    <a:pt x="4813" y="3431"/>
                  </a:lnTo>
                  <a:lnTo>
                    <a:pt x="4813" y="3431"/>
                  </a:lnTo>
                  <a:lnTo>
                    <a:pt x="4665" y="3406"/>
                  </a:lnTo>
                  <a:lnTo>
                    <a:pt x="4492" y="3381"/>
                  </a:lnTo>
                  <a:lnTo>
                    <a:pt x="4196" y="3258"/>
                  </a:lnTo>
                  <a:lnTo>
                    <a:pt x="4196" y="3258"/>
                  </a:lnTo>
                  <a:lnTo>
                    <a:pt x="3875" y="3085"/>
                  </a:lnTo>
                  <a:lnTo>
                    <a:pt x="3554" y="2863"/>
                  </a:lnTo>
                  <a:lnTo>
                    <a:pt x="3258" y="2591"/>
                  </a:lnTo>
                  <a:lnTo>
                    <a:pt x="3011" y="2320"/>
                  </a:lnTo>
                  <a:lnTo>
                    <a:pt x="3011" y="2320"/>
                  </a:lnTo>
                  <a:lnTo>
                    <a:pt x="2913" y="239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5" name="Google Shape;2886;p32"/>
            <p:cNvSpPr/>
            <p:nvPr/>
          </p:nvSpPr>
          <p:spPr>
            <a:xfrm>
              <a:off x="4466190" y="2610342"/>
              <a:ext cx="197144" cy="221988"/>
            </a:xfrm>
            <a:custGeom>
              <a:avLst/>
              <a:gdLst/>
              <a:ahLst/>
              <a:cxnLst/>
              <a:rect l="l" t="t" r="r" b="b"/>
              <a:pathLst>
                <a:path w="6269" h="7059" extrusionOk="0">
                  <a:moveTo>
                    <a:pt x="0" y="7009"/>
                  </a:moveTo>
                  <a:lnTo>
                    <a:pt x="0" y="7009"/>
                  </a:lnTo>
                  <a:lnTo>
                    <a:pt x="25" y="7034"/>
                  </a:lnTo>
                  <a:lnTo>
                    <a:pt x="74" y="7059"/>
                  </a:lnTo>
                  <a:lnTo>
                    <a:pt x="272" y="7059"/>
                  </a:lnTo>
                  <a:lnTo>
                    <a:pt x="543" y="7034"/>
                  </a:lnTo>
                  <a:lnTo>
                    <a:pt x="889" y="6985"/>
                  </a:lnTo>
                  <a:lnTo>
                    <a:pt x="1900" y="6812"/>
                  </a:lnTo>
                  <a:lnTo>
                    <a:pt x="1900" y="6812"/>
                  </a:lnTo>
                  <a:lnTo>
                    <a:pt x="2295" y="6713"/>
                  </a:lnTo>
                  <a:lnTo>
                    <a:pt x="2690" y="6590"/>
                  </a:lnTo>
                  <a:lnTo>
                    <a:pt x="3085" y="6442"/>
                  </a:lnTo>
                  <a:lnTo>
                    <a:pt x="3480" y="6269"/>
                  </a:lnTo>
                  <a:lnTo>
                    <a:pt x="3875" y="6071"/>
                  </a:lnTo>
                  <a:lnTo>
                    <a:pt x="4245" y="5874"/>
                  </a:lnTo>
                  <a:lnTo>
                    <a:pt x="4590" y="5652"/>
                  </a:lnTo>
                  <a:lnTo>
                    <a:pt x="4936" y="5380"/>
                  </a:lnTo>
                  <a:lnTo>
                    <a:pt x="5232" y="5109"/>
                  </a:lnTo>
                  <a:lnTo>
                    <a:pt x="5504" y="4813"/>
                  </a:lnTo>
                  <a:lnTo>
                    <a:pt x="5750" y="4492"/>
                  </a:lnTo>
                  <a:lnTo>
                    <a:pt x="5948" y="4146"/>
                  </a:lnTo>
                  <a:lnTo>
                    <a:pt x="6096" y="3776"/>
                  </a:lnTo>
                  <a:lnTo>
                    <a:pt x="6219" y="3381"/>
                  </a:lnTo>
                  <a:lnTo>
                    <a:pt x="6269" y="2937"/>
                  </a:lnTo>
                  <a:lnTo>
                    <a:pt x="6269" y="2493"/>
                  </a:lnTo>
                  <a:lnTo>
                    <a:pt x="6269" y="2493"/>
                  </a:lnTo>
                  <a:lnTo>
                    <a:pt x="6244" y="2197"/>
                  </a:lnTo>
                  <a:lnTo>
                    <a:pt x="6170" y="1925"/>
                  </a:lnTo>
                  <a:lnTo>
                    <a:pt x="6096" y="1679"/>
                  </a:lnTo>
                  <a:lnTo>
                    <a:pt x="5972" y="1407"/>
                  </a:lnTo>
                  <a:lnTo>
                    <a:pt x="5849" y="1185"/>
                  </a:lnTo>
                  <a:lnTo>
                    <a:pt x="5676" y="938"/>
                  </a:lnTo>
                  <a:lnTo>
                    <a:pt x="5479" y="741"/>
                  </a:lnTo>
                  <a:lnTo>
                    <a:pt x="5281" y="568"/>
                  </a:lnTo>
                  <a:lnTo>
                    <a:pt x="5281" y="568"/>
                  </a:lnTo>
                  <a:lnTo>
                    <a:pt x="4985" y="371"/>
                  </a:lnTo>
                  <a:lnTo>
                    <a:pt x="4689" y="222"/>
                  </a:lnTo>
                  <a:lnTo>
                    <a:pt x="4368" y="99"/>
                  </a:lnTo>
                  <a:lnTo>
                    <a:pt x="4023" y="25"/>
                  </a:lnTo>
                  <a:lnTo>
                    <a:pt x="4023" y="25"/>
                  </a:lnTo>
                  <a:lnTo>
                    <a:pt x="3653" y="0"/>
                  </a:lnTo>
                  <a:lnTo>
                    <a:pt x="3258" y="25"/>
                  </a:lnTo>
                  <a:lnTo>
                    <a:pt x="3258" y="25"/>
                  </a:lnTo>
                  <a:lnTo>
                    <a:pt x="3036" y="74"/>
                  </a:lnTo>
                  <a:lnTo>
                    <a:pt x="2789" y="173"/>
                  </a:lnTo>
                  <a:lnTo>
                    <a:pt x="2567" y="297"/>
                  </a:lnTo>
                  <a:lnTo>
                    <a:pt x="2345" y="445"/>
                  </a:lnTo>
                  <a:lnTo>
                    <a:pt x="2122" y="617"/>
                  </a:lnTo>
                  <a:lnTo>
                    <a:pt x="1900" y="815"/>
                  </a:lnTo>
                  <a:lnTo>
                    <a:pt x="1703" y="1012"/>
                  </a:lnTo>
                  <a:lnTo>
                    <a:pt x="1530" y="1259"/>
                  </a:lnTo>
                  <a:lnTo>
                    <a:pt x="1333" y="1506"/>
                  </a:lnTo>
                  <a:lnTo>
                    <a:pt x="1185" y="1777"/>
                  </a:lnTo>
                  <a:lnTo>
                    <a:pt x="864" y="2296"/>
                  </a:lnTo>
                  <a:lnTo>
                    <a:pt x="617" y="2863"/>
                  </a:lnTo>
                  <a:lnTo>
                    <a:pt x="420" y="3381"/>
                  </a:lnTo>
                  <a:lnTo>
                    <a:pt x="420" y="3381"/>
                  </a:lnTo>
                  <a:lnTo>
                    <a:pt x="346" y="3702"/>
                  </a:lnTo>
                  <a:lnTo>
                    <a:pt x="272" y="3998"/>
                  </a:lnTo>
                  <a:lnTo>
                    <a:pt x="272" y="4048"/>
                  </a:lnTo>
                  <a:lnTo>
                    <a:pt x="272" y="4048"/>
                  </a:lnTo>
                  <a:lnTo>
                    <a:pt x="99" y="4961"/>
                  </a:lnTo>
                  <a:lnTo>
                    <a:pt x="25" y="5603"/>
                  </a:lnTo>
                  <a:lnTo>
                    <a:pt x="25" y="6195"/>
                  </a:lnTo>
                  <a:lnTo>
                    <a:pt x="0" y="7009"/>
                  </a:lnTo>
                  <a:close/>
                </a:path>
              </a:pathLst>
            </a:custGeom>
            <a:solidFill>
              <a:srgbClr val="B980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6" name="Google Shape;2887;p32"/>
            <p:cNvSpPr/>
            <p:nvPr/>
          </p:nvSpPr>
          <p:spPr>
            <a:xfrm>
              <a:off x="4466190" y="2610342"/>
              <a:ext cx="197144" cy="221988"/>
            </a:xfrm>
            <a:custGeom>
              <a:avLst/>
              <a:gdLst/>
              <a:ahLst/>
              <a:cxnLst/>
              <a:rect l="l" t="t" r="r" b="b"/>
              <a:pathLst>
                <a:path w="6269" h="7059" fill="none" extrusionOk="0">
                  <a:moveTo>
                    <a:pt x="0" y="7009"/>
                  </a:moveTo>
                  <a:lnTo>
                    <a:pt x="0" y="7009"/>
                  </a:lnTo>
                  <a:lnTo>
                    <a:pt x="25" y="7034"/>
                  </a:lnTo>
                  <a:lnTo>
                    <a:pt x="74" y="7059"/>
                  </a:lnTo>
                  <a:lnTo>
                    <a:pt x="272" y="7059"/>
                  </a:lnTo>
                  <a:lnTo>
                    <a:pt x="543" y="7034"/>
                  </a:lnTo>
                  <a:lnTo>
                    <a:pt x="889" y="6985"/>
                  </a:lnTo>
                  <a:lnTo>
                    <a:pt x="1900" y="6812"/>
                  </a:lnTo>
                  <a:lnTo>
                    <a:pt x="1900" y="6812"/>
                  </a:lnTo>
                  <a:lnTo>
                    <a:pt x="2295" y="6713"/>
                  </a:lnTo>
                  <a:lnTo>
                    <a:pt x="2690" y="6590"/>
                  </a:lnTo>
                  <a:lnTo>
                    <a:pt x="3085" y="6442"/>
                  </a:lnTo>
                  <a:lnTo>
                    <a:pt x="3480" y="6269"/>
                  </a:lnTo>
                  <a:lnTo>
                    <a:pt x="3875" y="6071"/>
                  </a:lnTo>
                  <a:lnTo>
                    <a:pt x="4245" y="5874"/>
                  </a:lnTo>
                  <a:lnTo>
                    <a:pt x="4590" y="5652"/>
                  </a:lnTo>
                  <a:lnTo>
                    <a:pt x="4936" y="5380"/>
                  </a:lnTo>
                  <a:lnTo>
                    <a:pt x="5232" y="5109"/>
                  </a:lnTo>
                  <a:lnTo>
                    <a:pt x="5504" y="4813"/>
                  </a:lnTo>
                  <a:lnTo>
                    <a:pt x="5750" y="4492"/>
                  </a:lnTo>
                  <a:lnTo>
                    <a:pt x="5948" y="4146"/>
                  </a:lnTo>
                  <a:lnTo>
                    <a:pt x="6096" y="3776"/>
                  </a:lnTo>
                  <a:lnTo>
                    <a:pt x="6219" y="3381"/>
                  </a:lnTo>
                  <a:lnTo>
                    <a:pt x="6269" y="2937"/>
                  </a:lnTo>
                  <a:lnTo>
                    <a:pt x="6269" y="2493"/>
                  </a:lnTo>
                  <a:lnTo>
                    <a:pt x="6269" y="2493"/>
                  </a:lnTo>
                  <a:lnTo>
                    <a:pt x="6244" y="2197"/>
                  </a:lnTo>
                  <a:lnTo>
                    <a:pt x="6170" y="1925"/>
                  </a:lnTo>
                  <a:lnTo>
                    <a:pt x="6096" y="1679"/>
                  </a:lnTo>
                  <a:lnTo>
                    <a:pt x="5972" y="1407"/>
                  </a:lnTo>
                  <a:lnTo>
                    <a:pt x="5849" y="1185"/>
                  </a:lnTo>
                  <a:lnTo>
                    <a:pt x="5676" y="938"/>
                  </a:lnTo>
                  <a:lnTo>
                    <a:pt x="5479" y="741"/>
                  </a:lnTo>
                  <a:lnTo>
                    <a:pt x="5281" y="568"/>
                  </a:lnTo>
                  <a:lnTo>
                    <a:pt x="5281" y="568"/>
                  </a:lnTo>
                  <a:lnTo>
                    <a:pt x="4985" y="371"/>
                  </a:lnTo>
                  <a:lnTo>
                    <a:pt x="4689" y="222"/>
                  </a:lnTo>
                  <a:lnTo>
                    <a:pt x="4368" y="99"/>
                  </a:lnTo>
                  <a:lnTo>
                    <a:pt x="4023" y="25"/>
                  </a:lnTo>
                  <a:lnTo>
                    <a:pt x="4023" y="25"/>
                  </a:lnTo>
                  <a:lnTo>
                    <a:pt x="3653" y="0"/>
                  </a:lnTo>
                  <a:lnTo>
                    <a:pt x="3258" y="25"/>
                  </a:lnTo>
                  <a:lnTo>
                    <a:pt x="3258" y="25"/>
                  </a:lnTo>
                  <a:lnTo>
                    <a:pt x="3036" y="74"/>
                  </a:lnTo>
                  <a:lnTo>
                    <a:pt x="2789" y="173"/>
                  </a:lnTo>
                  <a:lnTo>
                    <a:pt x="2567" y="297"/>
                  </a:lnTo>
                  <a:lnTo>
                    <a:pt x="2345" y="445"/>
                  </a:lnTo>
                  <a:lnTo>
                    <a:pt x="2122" y="617"/>
                  </a:lnTo>
                  <a:lnTo>
                    <a:pt x="1900" y="815"/>
                  </a:lnTo>
                  <a:lnTo>
                    <a:pt x="1703" y="1012"/>
                  </a:lnTo>
                  <a:lnTo>
                    <a:pt x="1530" y="1259"/>
                  </a:lnTo>
                  <a:lnTo>
                    <a:pt x="1333" y="1506"/>
                  </a:lnTo>
                  <a:lnTo>
                    <a:pt x="1185" y="1777"/>
                  </a:lnTo>
                  <a:lnTo>
                    <a:pt x="864" y="2296"/>
                  </a:lnTo>
                  <a:lnTo>
                    <a:pt x="617" y="2863"/>
                  </a:lnTo>
                  <a:lnTo>
                    <a:pt x="420" y="3381"/>
                  </a:lnTo>
                  <a:lnTo>
                    <a:pt x="420" y="3381"/>
                  </a:lnTo>
                  <a:lnTo>
                    <a:pt x="346" y="3702"/>
                  </a:lnTo>
                  <a:lnTo>
                    <a:pt x="272" y="3998"/>
                  </a:lnTo>
                  <a:lnTo>
                    <a:pt x="272" y="4048"/>
                  </a:lnTo>
                  <a:lnTo>
                    <a:pt x="272" y="4048"/>
                  </a:lnTo>
                  <a:lnTo>
                    <a:pt x="99" y="4961"/>
                  </a:lnTo>
                  <a:lnTo>
                    <a:pt x="25" y="5603"/>
                  </a:lnTo>
                  <a:lnTo>
                    <a:pt x="25" y="6195"/>
                  </a:lnTo>
                  <a:lnTo>
                    <a:pt x="0" y="700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7" name="Google Shape;2888;p32"/>
            <p:cNvSpPr/>
            <p:nvPr/>
          </p:nvSpPr>
          <p:spPr>
            <a:xfrm>
              <a:off x="4468517" y="2644493"/>
              <a:ext cx="163779" cy="152143"/>
            </a:xfrm>
            <a:custGeom>
              <a:avLst/>
              <a:gdLst/>
              <a:ahLst/>
              <a:cxnLst/>
              <a:rect l="l" t="t" r="r" b="b"/>
              <a:pathLst>
                <a:path w="5208" h="4838" extrusionOk="0">
                  <a:moveTo>
                    <a:pt x="2197" y="2197"/>
                  </a:moveTo>
                  <a:lnTo>
                    <a:pt x="2197" y="2197"/>
                  </a:lnTo>
                  <a:lnTo>
                    <a:pt x="2295" y="2394"/>
                  </a:lnTo>
                  <a:lnTo>
                    <a:pt x="2369" y="2592"/>
                  </a:lnTo>
                  <a:lnTo>
                    <a:pt x="2419" y="2789"/>
                  </a:lnTo>
                  <a:lnTo>
                    <a:pt x="2443" y="3011"/>
                  </a:lnTo>
                  <a:lnTo>
                    <a:pt x="2419" y="3209"/>
                  </a:lnTo>
                  <a:lnTo>
                    <a:pt x="2345" y="3406"/>
                  </a:lnTo>
                  <a:lnTo>
                    <a:pt x="2271" y="3603"/>
                  </a:lnTo>
                  <a:lnTo>
                    <a:pt x="2147" y="3776"/>
                  </a:lnTo>
                  <a:lnTo>
                    <a:pt x="2147" y="3776"/>
                  </a:lnTo>
                  <a:lnTo>
                    <a:pt x="1950" y="3949"/>
                  </a:lnTo>
                  <a:lnTo>
                    <a:pt x="1752" y="4072"/>
                  </a:lnTo>
                  <a:lnTo>
                    <a:pt x="1506" y="4171"/>
                  </a:lnTo>
                  <a:lnTo>
                    <a:pt x="1259" y="4245"/>
                  </a:lnTo>
                  <a:lnTo>
                    <a:pt x="987" y="4294"/>
                  </a:lnTo>
                  <a:lnTo>
                    <a:pt x="740" y="4319"/>
                  </a:lnTo>
                  <a:lnTo>
                    <a:pt x="222" y="4319"/>
                  </a:lnTo>
                  <a:lnTo>
                    <a:pt x="222" y="4319"/>
                  </a:lnTo>
                  <a:lnTo>
                    <a:pt x="148" y="4344"/>
                  </a:lnTo>
                  <a:lnTo>
                    <a:pt x="74" y="4393"/>
                  </a:lnTo>
                  <a:lnTo>
                    <a:pt x="25" y="4442"/>
                  </a:lnTo>
                  <a:lnTo>
                    <a:pt x="0" y="4517"/>
                  </a:lnTo>
                  <a:lnTo>
                    <a:pt x="0" y="4591"/>
                  </a:lnTo>
                  <a:lnTo>
                    <a:pt x="25" y="4665"/>
                  </a:lnTo>
                  <a:lnTo>
                    <a:pt x="99" y="4714"/>
                  </a:lnTo>
                  <a:lnTo>
                    <a:pt x="173" y="4739"/>
                  </a:lnTo>
                  <a:lnTo>
                    <a:pt x="173" y="4739"/>
                  </a:lnTo>
                  <a:lnTo>
                    <a:pt x="790" y="4813"/>
                  </a:lnTo>
                  <a:lnTo>
                    <a:pt x="1111" y="4837"/>
                  </a:lnTo>
                  <a:lnTo>
                    <a:pt x="1432" y="4837"/>
                  </a:lnTo>
                  <a:lnTo>
                    <a:pt x="1432" y="4837"/>
                  </a:lnTo>
                  <a:lnTo>
                    <a:pt x="1728" y="4788"/>
                  </a:lnTo>
                  <a:lnTo>
                    <a:pt x="2024" y="4689"/>
                  </a:lnTo>
                  <a:lnTo>
                    <a:pt x="2295" y="4566"/>
                  </a:lnTo>
                  <a:lnTo>
                    <a:pt x="2419" y="4467"/>
                  </a:lnTo>
                  <a:lnTo>
                    <a:pt x="2542" y="4368"/>
                  </a:lnTo>
                  <a:lnTo>
                    <a:pt x="2542" y="4368"/>
                  </a:lnTo>
                  <a:lnTo>
                    <a:pt x="2715" y="4171"/>
                  </a:lnTo>
                  <a:lnTo>
                    <a:pt x="2888" y="3949"/>
                  </a:lnTo>
                  <a:lnTo>
                    <a:pt x="2986" y="3702"/>
                  </a:lnTo>
                  <a:lnTo>
                    <a:pt x="3085" y="3455"/>
                  </a:lnTo>
                  <a:lnTo>
                    <a:pt x="3134" y="3184"/>
                  </a:lnTo>
                  <a:lnTo>
                    <a:pt x="3159" y="2937"/>
                  </a:lnTo>
                  <a:lnTo>
                    <a:pt x="3134" y="2666"/>
                  </a:lnTo>
                  <a:lnTo>
                    <a:pt x="3060" y="2394"/>
                  </a:lnTo>
                  <a:lnTo>
                    <a:pt x="3060" y="2394"/>
                  </a:lnTo>
                  <a:lnTo>
                    <a:pt x="2986" y="2172"/>
                  </a:lnTo>
                  <a:lnTo>
                    <a:pt x="2888" y="1975"/>
                  </a:lnTo>
                  <a:lnTo>
                    <a:pt x="2740" y="1777"/>
                  </a:lnTo>
                  <a:lnTo>
                    <a:pt x="2591" y="1580"/>
                  </a:lnTo>
                  <a:lnTo>
                    <a:pt x="2591" y="1580"/>
                  </a:lnTo>
                  <a:lnTo>
                    <a:pt x="2937" y="1210"/>
                  </a:lnTo>
                  <a:lnTo>
                    <a:pt x="3110" y="1037"/>
                  </a:lnTo>
                  <a:lnTo>
                    <a:pt x="3332" y="889"/>
                  </a:lnTo>
                  <a:lnTo>
                    <a:pt x="3332" y="889"/>
                  </a:lnTo>
                  <a:lnTo>
                    <a:pt x="3480" y="815"/>
                  </a:lnTo>
                  <a:lnTo>
                    <a:pt x="3628" y="765"/>
                  </a:lnTo>
                  <a:lnTo>
                    <a:pt x="3776" y="741"/>
                  </a:lnTo>
                  <a:lnTo>
                    <a:pt x="3899" y="741"/>
                  </a:lnTo>
                  <a:lnTo>
                    <a:pt x="4047" y="790"/>
                  </a:lnTo>
                  <a:lnTo>
                    <a:pt x="4171" y="864"/>
                  </a:lnTo>
                  <a:lnTo>
                    <a:pt x="4294" y="963"/>
                  </a:lnTo>
                  <a:lnTo>
                    <a:pt x="4418" y="1086"/>
                  </a:lnTo>
                  <a:lnTo>
                    <a:pt x="4418" y="1086"/>
                  </a:lnTo>
                  <a:lnTo>
                    <a:pt x="4516" y="1259"/>
                  </a:lnTo>
                  <a:lnTo>
                    <a:pt x="4590" y="1481"/>
                  </a:lnTo>
                  <a:lnTo>
                    <a:pt x="4640" y="1703"/>
                  </a:lnTo>
                  <a:lnTo>
                    <a:pt x="4664" y="1925"/>
                  </a:lnTo>
                  <a:lnTo>
                    <a:pt x="4664" y="2147"/>
                  </a:lnTo>
                  <a:lnTo>
                    <a:pt x="4640" y="2394"/>
                  </a:lnTo>
                  <a:lnTo>
                    <a:pt x="4590" y="2592"/>
                  </a:lnTo>
                  <a:lnTo>
                    <a:pt x="4516" y="2789"/>
                  </a:lnTo>
                  <a:lnTo>
                    <a:pt x="4516" y="2789"/>
                  </a:lnTo>
                  <a:lnTo>
                    <a:pt x="4492" y="2838"/>
                  </a:lnTo>
                  <a:lnTo>
                    <a:pt x="4492" y="2888"/>
                  </a:lnTo>
                  <a:lnTo>
                    <a:pt x="4541" y="2937"/>
                  </a:lnTo>
                  <a:lnTo>
                    <a:pt x="4615" y="2962"/>
                  </a:lnTo>
                  <a:lnTo>
                    <a:pt x="4664" y="2937"/>
                  </a:lnTo>
                  <a:lnTo>
                    <a:pt x="4689" y="2888"/>
                  </a:lnTo>
                  <a:lnTo>
                    <a:pt x="4689" y="2888"/>
                  </a:lnTo>
                  <a:lnTo>
                    <a:pt x="4936" y="2443"/>
                  </a:lnTo>
                  <a:lnTo>
                    <a:pt x="5059" y="2197"/>
                  </a:lnTo>
                  <a:lnTo>
                    <a:pt x="5158" y="1950"/>
                  </a:lnTo>
                  <a:lnTo>
                    <a:pt x="5158" y="1950"/>
                  </a:lnTo>
                  <a:lnTo>
                    <a:pt x="5207" y="1728"/>
                  </a:lnTo>
                  <a:lnTo>
                    <a:pt x="5207" y="1506"/>
                  </a:lnTo>
                  <a:lnTo>
                    <a:pt x="5183" y="1284"/>
                  </a:lnTo>
                  <a:lnTo>
                    <a:pt x="5133" y="1061"/>
                  </a:lnTo>
                  <a:lnTo>
                    <a:pt x="5133" y="1061"/>
                  </a:lnTo>
                  <a:lnTo>
                    <a:pt x="5059" y="864"/>
                  </a:lnTo>
                  <a:lnTo>
                    <a:pt x="4961" y="691"/>
                  </a:lnTo>
                  <a:lnTo>
                    <a:pt x="4862" y="518"/>
                  </a:lnTo>
                  <a:lnTo>
                    <a:pt x="4714" y="370"/>
                  </a:lnTo>
                  <a:lnTo>
                    <a:pt x="4566" y="247"/>
                  </a:lnTo>
                  <a:lnTo>
                    <a:pt x="4393" y="148"/>
                  </a:lnTo>
                  <a:lnTo>
                    <a:pt x="4220" y="74"/>
                  </a:lnTo>
                  <a:lnTo>
                    <a:pt x="4023" y="25"/>
                  </a:lnTo>
                  <a:lnTo>
                    <a:pt x="4023" y="25"/>
                  </a:lnTo>
                  <a:lnTo>
                    <a:pt x="3801" y="0"/>
                  </a:lnTo>
                  <a:lnTo>
                    <a:pt x="3603" y="0"/>
                  </a:lnTo>
                  <a:lnTo>
                    <a:pt x="3406" y="50"/>
                  </a:lnTo>
                  <a:lnTo>
                    <a:pt x="3233" y="99"/>
                  </a:lnTo>
                  <a:lnTo>
                    <a:pt x="3060" y="198"/>
                  </a:lnTo>
                  <a:lnTo>
                    <a:pt x="2888" y="296"/>
                  </a:lnTo>
                  <a:lnTo>
                    <a:pt x="2567" y="568"/>
                  </a:lnTo>
                  <a:lnTo>
                    <a:pt x="2271" y="864"/>
                  </a:lnTo>
                  <a:lnTo>
                    <a:pt x="1974" y="1160"/>
                  </a:lnTo>
                  <a:lnTo>
                    <a:pt x="1703" y="1456"/>
                  </a:lnTo>
                  <a:lnTo>
                    <a:pt x="1432" y="1728"/>
                  </a:lnTo>
                  <a:lnTo>
                    <a:pt x="1432" y="1728"/>
                  </a:lnTo>
                  <a:lnTo>
                    <a:pt x="1259" y="1876"/>
                  </a:lnTo>
                  <a:lnTo>
                    <a:pt x="1086" y="1999"/>
                  </a:lnTo>
                  <a:lnTo>
                    <a:pt x="913" y="2098"/>
                  </a:lnTo>
                  <a:lnTo>
                    <a:pt x="716" y="2197"/>
                  </a:lnTo>
                  <a:lnTo>
                    <a:pt x="716" y="2197"/>
                  </a:lnTo>
                  <a:lnTo>
                    <a:pt x="543" y="2246"/>
                  </a:lnTo>
                  <a:lnTo>
                    <a:pt x="370" y="2295"/>
                  </a:lnTo>
                  <a:lnTo>
                    <a:pt x="346" y="2295"/>
                  </a:lnTo>
                  <a:lnTo>
                    <a:pt x="346" y="2295"/>
                  </a:lnTo>
                  <a:lnTo>
                    <a:pt x="272" y="2616"/>
                  </a:lnTo>
                  <a:lnTo>
                    <a:pt x="198" y="2912"/>
                  </a:lnTo>
                  <a:lnTo>
                    <a:pt x="198" y="2962"/>
                  </a:lnTo>
                  <a:lnTo>
                    <a:pt x="198" y="2962"/>
                  </a:lnTo>
                  <a:lnTo>
                    <a:pt x="346" y="2986"/>
                  </a:lnTo>
                  <a:lnTo>
                    <a:pt x="518" y="2962"/>
                  </a:lnTo>
                  <a:lnTo>
                    <a:pt x="815" y="2888"/>
                  </a:lnTo>
                  <a:lnTo>
                    <a:pt x="815" y="2888"/>
                  </a:lnTo>
                  <a:lnTo>
                    <a:pt x="1185" y="2764"/>
                  </a:lnTo>
                  <a:lnTo>
                    <a:pt x="1506" y="2567"/>
                  </a:lnTo>
                  <a:lnTo>
                    <a:pt x="1826" y="2345"/>
                  </a:lnTo>
                  <a:lnTo>
                    <a:pt x="2123" y="2098"/>
                  </a:lnTo>
                  <a:lnTo>
                    <a:pt x="2123" y="2098"/>
                  </a:lnTo>
                  <a:lnTo>
                    <a:pt x="2197" y="2197"/>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8" name="Google Shape;2889;p32"/>
            <p:cNvSpPr/>
            <p:nvPr/>
          </p:nvSpPr>
          <p:spPr>
            <a:xfrm>
              <a:off x="4468517" y="2644493"/>
              <a:ext cx="163779" cy="152143"/>
            </a:xfrm>
            <a:custGeom>
              <a:avLst/>
              <a:gdLst/>
              <a:ahLst/>
              <a:cxnLst/>
              <a:rect l="l" t="t" r="r" b="b"/>
              <a:pathLst>
                <a:path w="5208" h="4838" fill="none" extrusionOk="0">
                  <a:moveTo>
                    <a:pt x="2197" y="2197"/>
                  </a:moveTo>
                  <a:lnTo>
                    <a:pt x="2197" y="2197"/>
                  </a:lnTo>
                  <a:lnTo>
                    <a:pt x="2295" y="2394"/>
                  </a:lnTo>
                  <a:lnTo>
                    <a:pt x="2369" y="2592"/>
                  </a:lnTo>
                  <a:lnTo>
                    <a:pt x="2419" y="2789"/>
                  </a:lnTo>
                  <a:lnTo>
                    <a:pt x="2443" y="3011"/>
                  </a:lnTo>
                  <a:lnTo>
                    <a:pt x="2419" y="3209"/>
                  </a:lnTo>
                  <a:lnTo>
                    <a:pt x="2345" y="3406"/>
                  </a:lnTo>
                  <a:lnTo>
                    <a:pt x="2271" y="3603"/>
                  </a:lnTo>
                  <a:lnTo>
                    <a:pt x="2147" y="3776"/>
                  </a:lnTo>
                  <a:lnTo>
                    <a:pt x="2147" y="3776"/>
                  </a:lnTo>
                  <a:lnTo>
                    <a:pt x="1950" y="3949"/>
                  </a:lnTo>
                  <a:lnTo>
                    <a:pt x="1752" y="4072"/>
                  </a:lnTo>
                  <a:lnTo>
                    <a:pt x="1506" y="4171"/>
                  </a:lnTo>
                  <a:lnTo>
                    <a:pt x="1259" y="4245"/>
                  </a:lnTo>
                  <a:lnTo>
                    <a:pt x="987" y="4294"/>
                  </a:lnTo>
                  <a:lnTo>
                    <a:pt x="740" y="4319"/>
                  </a:lnTo>
                  <a:lnTo>
                    <a:pt x="222" y="4319"/>
                  </a:lnTo>
                  <a:lnTo>
                    <a:pt x="222" y="4319"/>
                  </a:lnTo>
                  <a:lnTo>
                    <a:pt x="148" y="4344"/>
                  </a:lnTo>
                  <a:lnTo>
                    <a:pt x="74" y="4393"/>
                  </a:lnTo>
                  <a:lnTo>
                    <a:pt x="25" y="4442"/>
                  </a:lnTo>
                  <a:lnTo>
                    <a:pt x="0" y="4517"/>
                  </a:lnTo>
                  <a:lnTo>
                    <a:pt x="0" y="4591"/>
                  </a:lnTo>
                  <a:lnTo>
                    <a:pt x="25" y="4665"/>
                  </a:lnTo>
                  <a:lnTo>
                    <a:pt x="99" y="4714"/>
                  </a:lnTo>
                  <a:lnTo>
                    <a:pt x="173" y="4739"/>
                  </a:lnTo>
                  <a:lnTo>
                    <a:pt x="173" y="4739"/>
                  </a:lnTo>
                  <a:lnTo>
                    <a:pt x="790" y="4813"/>
                  </a:lnTo>
                  <a:lnTo>
                    <a:pt x="1111" y="4837"/>
                  </a:lnTo>
                  <a:lnTo>
                    <a:pt x="1432" y="4837"/>
                  </a:lnTo>
                  <a:lnTo>
                    <a:pt x="1432" y="4837"/>
                  </a:lnTo>
                  <a:lnTo>
                    <a:pt x="1728" y="4788"/>
                  </a:lnTo>
                  <a:lnTo>
                    <a:pt x="2024" y="4689"/>
                  </a:lnTo>
                  <a:lnTo>
                    <a:pt x="2295" y="4566"/>
                  </a:lnTo>
                  <a:lnTo>
                    <a:pt x="2419" y="4467"/>
                  </a:lnTo>
                  <a:lnTo>
                    <a:pt x="2542" y="4368"/>
                  </a:lnTo>
                  <a:lnTo>
                    <a:pt x="2542" y="4368"/>
                  </a:lnTo>
                  <a:lnTo>
                    <a:pt x="2715" y="4171"/>
                  </a:lnTo>
                  <a:lnTo>
                    <a:pt x="2888" y="3949"/>
                  </a:lnTo>
                  <a:lnTo>
                    <a:pt x="2986" y="3702"/>
                  </a:lnTo>
                  <a:lnTo>
                    <a:pt x="3085" y="3455"/>
                  </a:lnTo>
                  <a:lnTo>
                    <a:pt x="3134" y="3184"/>
                  </a:lnTo>
                  <a:lnTo>
                    <a:pt x="3159" y="2937"/>
                  </a:lnTo>
                  <a:lnTo>
                    <a:pt x="3134" y="2666"/>
                  </a:lnTo>
                  <a:lnTo>
                    <a:pt x="3060" y="2394"/>
                  </a:lnTo>
                  <a:lnTo>
                    <a:pt x="3060" y="2394"/>
                  </a:lnTo>
                  <a:lnTo>
                    <a:pt x="2986" y="2172"/>
                  </a:lnTo>
                  <a:lnTo>
                    <a:pt x="2888" y="1975"/>
                  </a:lnTo>
                  <a:lnTo>
                    <a:pt x="2740" y="1777"/>
                  </a:lnTo>
                  <a:lnTo>
                    <a:pt x="2591" y="1580"/>
                  </a:lnTo>
                  <a:lnTo>
                    <a:pt x="2591" y="1580"/>
                  </a:lnTo>
                  <a:lnTo>
                    <a:pt x="2937" y="1210"/>
                  </a:lnTo>
                  <a:lnTo>
                    <a:pt x="3110" y="1037"/>
                  </a:lnTo>
                  <a:lnTo>
                    <a:pt x="3332" y="889"/>
                  </a:lnTo>
                  <a:lnTo>
                    <a:pt x="3332" y="889"/>
                  </a:lnTo>
                  <a:lnTo>
                    <a:pt x="3480" y="815"/>
                  </a:lnTo>
                  <a:lnTo>
                    <a:pt x="3628" y="765"/>
                  </a:lnTo>
                  <a:lnTo>
                    <a:pt x="3776" y="741"/>
                  </a:lnTo>
                  <a:lnTo>
                    <a:pt x="3899" y="741"/>
                  </a:lnTo>
                  <a:lnTo>
                    <a:pt x="4047" y="790"/>
                  </a:lnTo>
                  <a:lnTo>
                    <a:pt x="4171" y="864"/>
                  </a:lnTo>
                  <a:lnTo>
                    <a:pt x="4294" y="963"/>
                  </a:lnTo>
                  <a:lnTo>
                    <a:pt x="4418" y="1086"/>
                  </a:lnTo>
                  <a:lnTo>
                    <a:pt x="4418" y="1086"/>
                  </a:lnTo>
                  <a:lnTo>
                    <a:pt x="4516" y="1259"/>
                  </a:lnTo>
                  <a:lnTo>
                    <a:pt x="4590" y="1481"/>
                  </a:lnTo>
                  <a:lnTo>
                    <a:pt x="4640" y="1703"/>
                  </a:lnTo>
                  <a:lnTo>
                    <a:pt x="4664" y="1925"/>
                  </a:lnTo>
                  <a:lnTo>
                    <a:pt x="4664" y="2147"/>
                  </a:lnTo>
                  <a:lnTo>
                    <a:pt x="4640" y="2394"/>
                  </a:lnTo>
                  <a:lnTo>
                    <a:pt x="4590" y="2592"/>
                  </a:lnTo>
                  <a:lnTo>
                    <a:pt x="4516" y="2789"/>
                  </a:lnTo>
                  <a:lnTo>
                    <a:pt x="4516" y="2789"/>
                  </a:lnTo>
                  <a:lnTo>
                    <a:pt x="4492" y="2838"/>
                  </a:lnTo>
                  <a:lnTo>
                    <a:pt x="4492" y="2888"/>
                  </a:lnTo>
                  <a:lnTo>
                    <a:pt x="4541" y="2937"/>
                  </a:lnTo>
                  <a:lnTo>
                    <a:pt x="4615" y="2962"/>
                  </a:lnTo>
                  <a:lnTo>
                    <a:pt x="4664" y="2937"/>
                  </a:lnTo>
                  <a:lnTo>
                    <a:pt x="4689" y="2888"/>
                  </a:lnTo>
                  <a:lnTo>
                    <a:pt x="4689" y="2888"/>
                  </a:lnTo>
                  <a:lnTo>
                    <a:pt x="4936" y="2443"/>
                  </a:lnTo>
                  <a:lnTo>
                    <a:pt x="5059" y="2197"/>
                  </a:lnTo>
                  <a:lnTo>
                    <a:pt x="5158" y="1950"/>
                  </a:lnTo>
                  <a:lnTo>
                    <a:pt x="5158" y="1950"/>
                  </a:lnTo>
                  <a:lnTo>
                    <a:pt x="5207" y="1728"/>
                  </a:lnTo>
                  <a:lnTo>
                    <a:pt x="5207" y="1506"/>
                  </a:lnTo>
                  <a:lnTo>
                    <a:pt x="5183" y="1284"/>
                  </a:lnTo>
                  <a:lnTo>
                    <a:pt x="5133" y="1061"/>
                  </a:lnTo>
                  <a:lnTo>
                    <a:pt x="5133" y="1061"/>
                  </a:lnTo>
                  <a:lnTo>
                    <a:pt x="5059" y="864"/>
                  </a:lnTo>
                  <a:lnTo>
                    <a:pt x="4961" y="691"/>
                  </a:lnTo>
                  <a:lnTo>
                    <a:pt x="4862" y="518"/>
                  </a:lnTo>
                  <a:lnTo>
                    <a:pt x="4714" y="370"/>
                  </a:lnTo>
                  <a:lnTo>
                    <a:pt x="4566" y="247"/>
                  </a:lnTo>
                  <a:lnTo>
                    <a:pt x="4393" y="148"/>
                  </a:lnTo>
                  <a:lnTo>
                    <a:pt x="4220" y="74"/>
                  </a:lnTo>
                  <a:lnTo>
                    <a:pt x="4023" y="25"/>
                  </a:lnTo>
                  <a:lnTo>
                    <a:pt x="4023" y="25"/>
                  </a:lnTo>
                  <a:lnTo>
                    <a:pt x="3801" y="0"/>
                  </a:lnTo>
                  <a:lnTo>
                    <a:pt x="3603" y="0"/>
                  </a:lnTo>
                  <a:lnTo>
                    <a:pt x="3406" y="50"/>
                  </a:lnTo>
                  <a:lnTo>
                    <a:pt x="3233" y="99"/>
                  </a:lnTo>
                  <a:lnTo>
                    <a:pt x="3060" y="198"/>
                  </a:lnTo>
                  <a:lnTo>
                    <a:pt x="2888" y="296"/>
                  </a:lnTo>
                  <a:lnTo>
                    <a:pt x="2567" y="568"/>
                  </a:lnTo>
                  <a:lnTo>
                    <a:pt x="2271" y="864"/>
                  </a:lnTo>
                  <a:lnTo>
                    <a:pt x="1974" y="1160"/>
                  </a:lnTo>
                  <a:lnTo>
                    <a:pt x="1703" y="1456"/>
                  </a:lnTo>
                  <a:lnTo>
                    <a:pt x="1432" y="1728"/>
                  </a:lnTo>
                  <a:lnTo>
                    <a:pt x="1432" y="1728"/>
                  </a:lnTo>
                  <a:lnTo>
                    <a:pt x="1259" y="1876"/>
                  </a:lnTo>
                  <a:lnTo>
                    <a:pt x="1086" y="1999"/>
                  </a:lnTo>
                  <a:lnTo>
                    <a:pt x="913" y="2098"/>
                  </a:lnTo>
                  <a:lnTo>
                    <a:pt x="716" y="2197"/>
                  </a:lnTo>
                  <a:lnTo>
                    <a:pt x="716" y="2197"/>
                  </a:lnTo>
                  <a:lnTo>
                    <a:pt x="543" y="2246"/>
                  </a:lnTo>
                  <a:lnTo>
                    <a:pt x="370" y="2295"/>
                  </a:lnTo>
                  <a:lnTo>
                    <a:pt x="346" y="2295"/>
                  </a:lnTo>
                  <a:lnTo>
                    <a:pt x="346" y="2295"/>
                  </a:lnTo>
                  <a:lnTo>
                    <a:pt x="272" y="2616"/>
                  </a:lnTo>
                  <a:lnTo>
                    <a:pt x="198" y="2912"/>
                  </a:lnTo>
                  <a:lnTo>
                    <a:pt x="198" y="2962"/>
                  </a:lnTo>
                  <a:lnTo>
                    <a:pt x="198" y="2962"/>
                  </a:lnTo>
                  <a:lnTo>
                    <a:pt x="346" y="2986"/>
                  </a:lnTo>
                  <a:lnTo>
                    <a:pt x="518" y="2962"/>
                  </a:lnTo>
                  <a:lnTo>
                    <a:pt x="815" y="2888"/>
                  </a:lnTo>
                  <a:lnTo>
                    <a:pt x="815" y="2888"/>
                  </a:lnTo>
                  <a:lnTo>
                    <a:pt x="1185" y="2764"/>
                  </a:lnTo>
                  <a:lnTo>
                    <a:pt x="1506" y="2567"/>
                  </a:lnTo>
                  <a:lnTo>
                    <a:pt x="1826" y="2345"/>
                  </a:lnTo>
                  <a:lnTo>
                    <a:pt x="2123" y="2098"/>
                  </a:lnTo>
                  <a:lnTo>
                    <a:pt x="2123" y="2098"/>
                  </a:lnTo>
                  <a:lnTo>
                    <a:pt x="2197" y="219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9" name="Google Shape;2890;p32"/>
            <p:cNvSpPr/>
            <p:nvPr/>
          </p:nvSpPr>
          <p:spPr>
            <a:xfrm>
              <a:off x="3893425" y="2393802"/>
              <a:ext cx="621686" cy="600742"/>
            </a:xfrm>
            <a:custGeom>
              <a:avLst/>
              <a:gdLst/>
              <a:ahLst/>
              <a:cxnLst/>
              <a:rect l="l" t="t" r="r" b="b"/>
              <a:pathLst>
                <a:path w="19769" h="19103" extrusionOk="0">
                  <a:moveTo>
                    <a:pt x="19028" y="12365"/>
                  </a:moveTo>
                  <a:lnTo>
                    <a:pt x="19028" y="12365"/>
                  </a:lnTo>
                  <a:lnTo>
                    <a:pt x="18880" y="13081"/>
                  </a:lnTo>
                  <a:lnTo>
                    <a:pt x="18708" y="13796"/>
                  </a:lnTo>
                  <a:lnTo>
                    <a:pt x="18609" y="14142"/>
                  </a:lnTo>
                  <a:lnTo>
                    <a:pt x="18486" y="14488"/>
                  </a:lnTo>
                  <a:lnTo>
                    <a:pt x="18362" y="14833"/>
                  </a:lnTo>
                  <a:lnTo>
                    <a:pt x="18214" y="15154"/>
                  </a:lnTo>
                  <a:lnTo>
                    <a:pt x="18041" y="15475"/>
                  </a:lnTo>
                  <a:lnTo>
                    <a:pt x="17869" y="15795"/>
                  </a:lnTo>
                  <a:lnTo>
                    <a:pt x="17646" y="16092"/>
                  </a:lnTo>
                  <a:lnTo>
                    <a:pt x="17424" y="16363"/>
                  </a:lnTo>
                  <a:lnTo>
                    <a:pt x="17178" y="16635"/>
                  </a:lnTo>
                  <a:lnTo>
                    <a:pt x="16906" y="16857"/>
                  </a:lnTo>
                  <a:lnTo>
                    <a:pt x="16610" y="17079"/>
                  </a:lnTo>
                  <a:lnTo>
                    <a:pt x="16289" y="17276"/>
                  </a:lnTo>
                  <a:lnTo>
                    <a:pt x="16289" y="17276"/>
                  </a:lnTo>
                  <a:lnTo>
                    <a:pt x="15425" y="17720"/>
                  </a:lnTo>
                  <a:lnTo>
                    <a:pt x="14512" y="18115"/>
                  </a:lnTo>
                  <a:lnTo>
                    <a:pt x="14043" y="18288"/>
                  </a:lnTo>
                  <a:lnTo>
                    <a:pt x="13574" y="18461"/>
                  </a:lnTo>
                  <a:lnTo>
                    <a:pt x="13106" y="18609"/>
                  </a:lnTo>
                  <a:lnTo>
                    <a:pt x="12637" y="18732"/>
                  </a:lnTo>
                  <a:lnTo>
                    <a:pt x="12143" y="18856"/>
                  </a:lnTo>
                  <a:lnTo>
                    <a:pt x="11649" y="18930"/>
                  </a:lnTo>
                  <a:lnTo>
                    <a:pt x="11156" y="19004"/>
                  </a:lnTo>
                  <a:lnTo>
                    <a:pt x="10662" y="19053"/>
                  </a:lnTo>
                  <a:lnTo>
                    <a:pt x="10193" y="19102"/>
                  </a:lnTo>
                  <a:lnTo>
                    <a:pt x="9700" y="19102"/>
                  </a:lnTo>
                  <a:lnTo>
                    <a:pt x="9206" y="19078"/>
                  </a:lnTo>
                  <a:lnTo>
                    <a:pt x="8713" y="19028"/>
                  </a:lnTo>
                  <a:lnTo>
                    <a:pt x="8713" y="19028"/>
                  </a:lnTo>
                  <a:lnTo>
                    <a:pt x="8145" y="18930"/>
                  </a:lnTo>
                  <a:lnTo>
                    <a:pt x="7577" y="18806"/>
                  </a:lnTo>
                  <a:lnTo>
                    <a:pt x="7010" y="18658"/>
                  </a:lnTo>
                  <a:lnTo>
                    <a:pt x="6442" y="18486"/>
                  </a:lnTo>
                  <a:lnTo>
                    <a:pt x="5899" y="18288"/>
                  </a:lnTo>
                  <a:lnTo>
                    <a:pt x="5332" y="18091"/>
                  </a:lnTo>
                  <a:lnTo>
                    <a:pt x="4270" y="17622"/>
                  </a:lnTo>
                  <a:lnTo>
                    <a:pt x="4270" y="17622"/>
                  </a:lnTo>
                  <a:lnTo>
                    <a:pt x="3653" y="17350"/>
                  </a:lnTo>
                  <a:lnTo>
                    <a:pt x="3061" y="17005"/>
                  </a:lnTo>
                  <a:lnTo>
                    <a:pt x="2765" y="16807"/>
                  </a:lnTo>
                  <a:lnTo>
                    <a:pt x="2494" y="16610"/>
                  </a:lnTo>
                  <a:lnTo>
                    <a:pt x="2222" y="16388"/>
                  </a:lnTo>
                  <a:lnTo>
                    <a:pt x="1975" y="16166"/>
                  </a:lnTo>
                  <a:lnTo>
                    <a:pt x="1753" y="15919"/>
                  </a:lnTo>
                  <a:lnTo>
                    <a:pt x="1531" y="15672"/>
                  </a:lnTo>
                  <a:lnTo>
                    <a:pt x="1334" y="15401"/>
                  </a:lnTo>
                  <a:lnTo>
                    <a:pt x="1161" y="15104"/>
                  </a:lnTo>
                  <a:lnTo>
                    <a:pt x="1013" y="14808"/>
                  </a:lnTo>
                  <a:lnTo>
                    <a:pt x="889" y="14488"/>
                  </a:lnTo>
                  <a:lnTo>
                    <a:pt x="791" y="14167"/>
                  </a:lnTo>
                  <a:lnTo>
                    <a:pt x="717" y="13821"/>
                  </a:lnTo>
                  <a:lnTo>
                    <a:pt x="717" y="13821"/>
                  </a:lnTo>
                  <a:lnTo>
                    <a:pt x="569" y="12933"/>
                  </a:lnTo>
                  <a:lnTo>
                    <a:pt x="445" y="12044"/>
                  </a:lnTo>
                  <a:lnTo>
                    <a:pt x="371" y="11131"/>
                  </a:lnTo>
                  <a:lnTo>
                    <a:pt x="297" y="10243"/>
                  </a:lnTo>
                  <a:lnTo>
                    <a:pt x="174" y="8441"/>
                  </a:lnTo>
                  <a:lnTo>
                    <a:pt x="100" y="6640"/>
                  </a:lnTo>
                  <a:lnTo>
                    <a:pt x="1" y="5109"/>
                  </a:lnTo>
                  <a:lnTo>
                    <a:pt x="1" y="5109"/>
                  </a:lnTo>
                  <a:lnTo>
                    <a:pt x="1037" y="4295"/>
                  </a:lnTo>
                  <a:lnTo>
                    <a:pt x="1037" y="4295"/>
                  </a:lnTo>
                  <a:lnTo>
                    <a:pt x="1260" y="4098"/>
                  </a:lnTo>
                  <a:lnTo>
                    <a:pt x="1482" y="3876"/>
                  </a:lnTo>
                  <a:lnTo>
                    <a:pt x="1901" y="3431"/>
                  </a:lnTo>
                  <a:lnTo>
                    <a:pt x="2271" y="2938"/>
                  </a:lnTo>
                  <a:lnTo>
                    <a:pt x="2592" y="2419"/>
                  </a:lnTo>
                  <a:lnTo>
                    <a:pt x="2592" y="2419"/>
                  </a:lnTo>
                  <a:lnTo>
                    <a:pt x="2666" y="2271"/>
                  </a:lnTo>
                  <a:lnTo>
                    <a:pt x="2666" y="2271"/>
                  </a:lnTo>
                  <a:lnTo>
                    <a:pt x="3456" y="2419"/>
                  </a:lnTo>
                  <a:lnTo>
                    <a:pt x="4246" y="2518"/>
                  </a:lnTo>
                  <a:lnTo>
                    <a:pt x="5035" y="2568"/>
                  </a:lnTo>
                  <a:lnTo>
                    <a:pt x="5850" y="2568"/>
                  </a:lnTo>
                  <a:lnTo>
                    <a:pt x="6664" y="2543"/>
                  </a:lnTo>
                  <a:lnTo>
                    <a:pt x="7479" y="2444"/>
                  </a:lnTo>
                  <a:lnTo>
                    <a:pt x="8293" y="2345"/>
                  </a:lnTo>
                  <a:lnTo>
                    <a:pt x="9108" y="2173"/>
                  </a:lnTo>
                  <a:lnTo>
                    <a:pt x="9922" y="2000"/>
                  </a:lnTo>
                  <a:lnTo>
                    <a:pt x="10736" y="1778"/>
                  </a:lnTo>
                  <a:lnTo>
                    <a:pt x="11526" y="1531"/>
                  </a:lnTo>
                  <a:lnTo>
                    <a:pt x="12291" y="1260"/>
                  </a:lnTo>
                  <a:lnTo>
                    <a:pt x="13056" y="963"/>
                  </a:lnTo>
                  <a:lnTo>
                    <a:pt x="13821" y="667"/>
                  </a:lnTo>
                  <a:lnTo>
                    <a:pt x="14537" y="346"/>
                  </a:lnTo>
                  <a:lnTo>
                    <a:pt x="15253" y="1"/>
                  </a:lnTo>
                  <a:lnTo>
                    <a:pt x="15253" y="1"/>
                  </a:lnTo>
                  <a:lnTo>
                    <a:pt x="15228" y="50"/>
                  </a:lnTo>
                  <a:lnTo>
                    <a:pt x="15253" y="124"/>
                  </a:lnTo>
                  <a:lnTo>
                    <a:pt x="15351" y="396"/>
                  </a:lnTo>
                  <a:lnTo>
                    <a:pt x="15524" y="766"/>
                  </a:lnTo>
                  <a:lnTo>
                    <a:pt x="15722" y="1185"/>
                  </a:lnTo>
                  <a:lnTo>
                    <a:pt x="16166" y="1975"/>
                  </a:lnTo>
                  <a:lnTo>
                    <a:pt x="16437" y="2419"/>
                  </a:lnTo>
                  <a:lnTo>
                    <a:pt x="16437" y="2419"/>
                  </a:lnTo>
                  <a:lnTo>
                    <a:pt x="16610" y="2666"/>
                  </a:lnTo>
                  <a:lnTo>
                    <a:pt x="16807" y="2913"/>
                  </a:lnTo>
                  <a:lnTo>
                    <a:pt x="17029" y="3160"/>
                  </a:lnTo>
                  <a:lnTo>
                    <a:pt x="17276" y="3431"/>
                  </a:lnTo>
                  <a:lnTo>
                    <a:pt x="17819" y="3950"/>
                  </a:lnTo>
                  <a:lnTo>
                    <a:pt x="18387" y="4443"/>
                  </a:lnTo>
                  <a:lnTo>
                    <a:pt x="18905" y="4863"/>
                  </a:lnTo>
                  <a:lnTo>
                    <a:pt x="19349" y="5233"/>
                  </a:lnTo>
                  <a:lnTo>
                    <a:pt x="19769" y="5529"/>
                  </a:lnTo>
                  <a:lnTo>
                    <a:pt x="19769" y="5529"/>
                  </a:lnTo>
                  <a:lnTo>
                    <a:pt x="19448" y="8589"/>
                  </a:lnTo>
                  <a:lnTo>
                    <a:pt x="19201" y="10884"/>
                  </a:lnTo>
                  <a:lnTo>
                    <a:pt x="19028" y="12365"/>
                  </a:lnTo>
                  <a:close/>
                </a:path>
              </a:pathLst>
            </a:custGeom>
            <a:solidFill>
              <a:srgbClr val="B980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0" name="Google Shape;2891;p32"/>
            <p:cNvSpPr/>
            <p:nvPr/>
          </p:nvSpPr>
          <p:spPr>
            <a:xfrm>
              <a:off x="3893425" y="2393802"/>
              <a:ext cx="621686" cy="600742"/>
            </a:xfrm>
            <a:custGeom>
              <a:avLst/>
              <a:gdLst/>
              <a:ahLst/>
              <a:cxnLst/>
              <a:rect l="l" t="t" r="r" b="b"/>
              <a:pathLst>
                <a:path w="19769" h="19103" fill="none" extrusionOk="0">
                  <a:moveTo>
                    <a:pt x="19028" y="12365"/>
                  </a:moveTo>
                  <a:lnTo>
                    <a:pt x="19028" y="12365"/>
                  </a:lnTo>
                  <a:lnTo>
                    <a:pt x="18880" y="13081"/>
                  </a:lnTo>
                  <a:lnTo>
                    <a:pt x="18708" y="13796"/>
                  </a:lnTo>
                  <a:lnTo>
                    <a:pt x="18609" y="14142"/>
                  </a:lnTo>
                  <a:lnTo>
                    <a:pt x="18486" y="14488"/>
                  </a:lnTo>
                  <a:lnTo>
                    <a:pt x="18362" y="14833"/>
                  </a:lnTo>
                  <a:lnTo>
                    <a:pt x="18214" y="15154"/>
                  </a:lnTo>
                  <a:lnTo>
                    <a:pt x="18041" y="15475"/>
                  </a:lnTo>
                  <a:lnTo>
                    <a:pt x="17869" y="15795"/>
                  </a:lnTo>
                  <a:lnTo>
                    <a:pt x="17646" y="16092"/>
                  </a:lnTo>
                  <a:lnTo>
                    <a:pt x="17424" y="16363"/>
                  </a:lnTo>
                  <a:lnTo>
                    <a:pt x="17178" y="16635"/>
                  </a:lnTo>
                  <a:lnTo>
                    <a:pt x="16906" y="16857"/>
                  </a:lnTo>
                  <a:lnTo>
                    <a:pt x="16610" y="17079"/>
                  </a:lnTo>
                  <a:lnTo>
                    <a:pt x="16289" y="17276"/>
                  </a:lnTo>
                  <a:lnTo>
                    <a:pt x="16289" y="17276"/>
                  </a:lnTo>
                  <a:lnTo>
                    <a:pt x="15425" y="17720"/>
                  </a:lnTo>
                  <a:lnTo>
                    <a:pt x="14512" y="18115"/>
                  </a:lnTo>
                  <a:lnTo>
                    <a:pt x="14043" y="18288"/>
                  </a:lnTo>
                  <a:lnTo>
                    <a:pt x="13574" y="18461"/>
                  </a:lnTo>
                  <a:lnTo>
                    <a:pt x="13106" y="18609"/>
                  </a:lnTo>
                  <a:lnTo>
                    <a:pt x="12637" y="18732"/>
                  </a:lnTo>
                  <a:lnTo>
                    <a:pt x="12143" y="18856"/>
                  </a:lnTo>
                  <a:lnTo>
                    <a:pt x="11649" y="18930"/>
                  </a:lnTo>
                  <a:lnTo>
                    <a:pt x="11156" y="19004"/>
                  </a:lnTo>
                  <a:lnTo>
                    <a:pt x="10662" y="19053"/>
                  </a:lnTo>
                  <a:lnTo>
                    <a:pt x="10193" y="19102"/>
                  </a:lnTo>
                  <a:lnTo>
                    <a:pt x="9700" y="19102"/>
                  </a:lnTo>
                  <a:lnTo>
                    <a:pt x="9206" y="19078"/>
                  </a:lnTo>
                  <a:lnTo>
                    <a:pt x="8713" y="19028"/>
                  </a:lnTo>
                  <a:lnTo>
                    <a:pt x="8713" y="19028"/>
                  </a:lnTo>
                  <a:lnTo>
                    <a:pt x="8145" y="18930"/>
                  </a:lnTo>
                  <a:lnTo>
                    <a:pt x="7577" y="18806"/>
                  </a:lnTo>
                  <a:lnTo>
                    <a:pt x="7010" y="18658"/>
                  </a:lnTo>
                  <a:lnTo>
                    <a:pt x="6442" y="18486"/>
                  </a:lnTo>
                  <a:lnTo>
                    <a:pt x="5899" y="18288"/>
                  </a:lnTo>
                  <a:lnTo>
                    <a:pt x="5332" y="18091"/>
                  </a:lnTo>
                  <a:lnTo>
                    <a:pt x="4270" y="17622"/>
                  </a:lnTo>
                  <a:lnTo>
                    <a:pt x="4270" y="17622"/>
                  </a:lnTo>
                  <a:lnTo>
                    <a:pt x="3653" y="17350"/>
                  </a:lnTo>
                  <a:lnTo>
                    <a:pt x="3061" y="17005"/>
                  </a:lnTo>
                  <a:lnTo>
                    <a:pt x="2765" y="16807"/>
                  </a:lnTo>
                  <a:lnTo>
                    <a:pt x="2494" y="16610"/>
                  </a:lnTo>
                  <a:lnTo>
                    <a:pt x="2222" y="16388"/>
                  </a:lnTo>
                  <a:lnTo>
                    <a:pt x="1975" y="16166"/>
                  </a:lnTo>
                  <a:lnTo>
                    <a:pt x="1753" y="15919"/>
                  </a:lnTo>
                  <a:lnTo>
                    <a:pt x="1531" y="15672"/>
                  </a:lnTo>
                  <a:lnTo>
                    <a:pt x="1334" y="15401"/>
                  </a:lnTo>
                  <a:lnTo>
                    <a:pt x="1161" y="15104"/>
                  </a:lnTo>
                  <a:lnTo>
                    <a:pt x="1013" y="14808"/>
                  </a:lnTo>
                  <a:lnTo>
                    <a:pt x="889" y="14488"/>
                  </a:lnTo>
                  <a:lnTo>
                    <a:pt x="791" y="14167"/>
                  </a:lnTo>
                  <a:lnTo>
                    <a:pt x="717" y="13821"/>
                  </a:lnTo>
                  <a:lnTo>
                    <a:pt x="717" y="13821"/>
                  </a:lnTo>
                  <a:lnTo>
                    <a:pt x="569" y="12933"/>
                  </a:lnTo>
                  <a:lnTo>
                    <a:pt x="445" y="12044"/>
                  </a:lnTo>
                  <a:lnTo>
                    <a:pt x="371" y="11131"/>
                  </a:lnTo>
                  <a:lnTo>
                    <a:pt x="297" y="10243"/>
                  </a:lnTo>
                  <a:lnTo>
                    <a:pt x="174" y="8441"/>
                  </a:lnTo>
                  <a:lnTo>
                    <a:pt x="100" y="6640"/>
                  </a:lnTo>
                  <a:lnTo>
                    <a:pt x="1" y="5109"/>
                  </a:lnTo>
                  <a:lnTo>
                    <a:pt x="1" y="5109"/>
                  </a:lnTo>
                  <a:lnTo>
                    <a:pt x="1037" y="4295"/>
                  </a:lnTo>
                  <a:lnTo>
                    <a:pt x="1037" y="4295"/>
                  </a:lnTo>
                  <a:lnTo>
                    <a:pt x="1260" y="4098"/>
                  </a:lnTo>
                  <a:lnTo>
                    <a:pt x="1482" y="3876"/>
                  </a:lnTo>
                  <a:lnTo>
                    <a:pt x="1901" y="3431"/>
                  </a:lnTo>
                  <a:lnTo>
                    <a:pt x="2271" y="2938"/>
                  </a:lnTo>
                  <a:lnTo>
                    <a:pt x="2592" y="2419"/>
                  </a:lnTo>
                  <a:lnTo>
                    <a:pt x="2592" y="2419"/>
                  </a:lnTo>
                  <a:lnTo>
                    <a:pt x="2666" y="2271"/>
                  </a:lnTo>
                  <a:lnTo>
                    <a:pt x="2666" y="2271"/>
                  </a:lnTo>
                  <a:lnTo>
                    <a:pt x="3456" y="2419"/>
                  </a:lnTo>
                  <a:lnTo>
                    <a:pt x="4246" y="2518"/>
                  </a:lnTo>
                  <a:lnTo>
                    <a:pt x="5035" y="2568"/>
                  </a:lnTo>
                  <a:lnTo>
                    <a:pt x="5850" y="2568"/>
                  </a:lnTo>
                  <a:lnTo>
                    <a:pt x="6664" y="2543"/>
                  </a:lnTo>
                  <a:lnTo>
                    <a:pt x="7479" y="2444"/>
                  </a:lnTo>
                  <a:lnTo>
                    <a:pt x="8293" y="2345"/>
                  </a:lnTo>
                  <a:lnTo>
                    <a:pt x="9108" y="2173"/>
                  </a:lnTo>
                  <a:lnTo>
                    <a:pt x="9922" y="2000"/>
                  </a:lnTo>
                  <a:lnTo>
                    <a:pt x="10736" y="1778"/>
                  </a:lnTo>
                  <a:lnTo>
                    <a:pt x="11526" y="1531"/>
                  </a:lnTo>
                  <a:lnTo>
                    <a:pt x="12291" y="1260"/>
                  </a:lnTo>
                  <a:lnTo>
                    <a:pt x="13056" y="963"/>
                  </a:lnTo>
                  <a:lnTo>
                    <a:pt x="13821" y="667"/>
                  </a:lnTo>
                  <a:lnTo>
                    <a:pt x="14537" y="346"/>
                  </a:lnTo>
                  <a:lnTo>
                    <a:pt x="15253" y="1"/>
                  </a:lnTo>
                  <a:lnTo>
                    <a:pt x="15253" y="1"/>
                  </a:lnTo>
                  <a:lnTo>
                    <a:pt x="15228" y="50"/>
                  </a:lnTo>
                  <a:lnTo>
                    <a:pt x="15253" y="124"/>
                  </a:lnTo>
                  <a:lnTo>
                    <a:pt x="15351" y="396"/>
                  </a:lnTo>
                  <a:lnTo>
                    <a:pt x="15524" y="766"/>
                  </a:lnTo>
                  <a:lnTo>
                    <a:pt x="15722" y="1185"/>
                  </a:lnTo>
                  <a:lnTo>
                    <a:pt x="16166" y="1975"/>
                  </a:lnTo>
                  <a:lnTo>
                    <a:pt x="16437" y="2419"/>
                  </a:lnTo>
                  <a:lnTo>
                    <a:pt x="16437" y="2419"/>
                  </a:lnTo>
                  <a:lnTo>
                    <a:pt x="16610" y="2666"/>
                  </a:lnTo>
                  <a:lnTo>
                    <a:pt x="16807" y="2913"/>
                  </a:lnTo>
                  <a:lnTo>
                    <a:pt x="17029" y="3160"/>
                  </a:lnTo>
                  <a:lnTo>
                    <a:pt x="17276" y="3431"/>
                  </a:lnTo>
                  <a:lnTo>
                    <a:pt x="17819" y="3950"/>
                  </a:lnTo>
                  <a:lnTo>
                    <a:pt x="18387" y="4443"/>
                  </a:lnTo>
                  <a:lnTo>
                    <a:pt x="18905" y="4863"/>
                  </a:lnTo>
                  <a:lnTo>
                    <a:pt x="19349" y="5233"/>
                  </a:lnTo>
                  <a:lnTo>
                    <a:pt x="19769" y="5529"/>
                  </a:lnTo>
                  <a:lnTo>
                    <a:pt x="19769" y="5529"/>
                  </a:lnTo>
                  <a:lnTo>
                    <a:pt x="19448" y="8589"/>
                  </a:lnTo>
                  <a:lnTo>
                    <a:pt x="19201" y="10884"/>
                  </a:lnTo>
                  <a:lnTo>
                    <a:pt x="19028" y="1236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1" name="Google Shape;2892;p32"/>
            <p:cNvSpPr/>
            <p:nvPr/>
          </p:nvSpPr>
          <p:spPr>
            <a:xfrm>
              <a:off x="4085909" y="2802040"/>
              <a:ext cx="234410" cy="65222"/>
            </a:xfrm>
            <a:custGeom>
              <a:avLst/>
              <a:gdLst/>
              <a:ahLst/>
              <a:cxnLst/>
              <a:rect l="l" t="t" r="r" b="b"/>
              <a:pathLst>
                <a:path w="7454" h="2074" extrusionOk="0">
                  <a:moveTo>
                    <a:pt x="0" y="0"/>
                  </a:moveTo>
                  <a:lnTo>
                    <a:pt x="0" y="0"/>
                  </a:lnTo>
                  <a:lnTo>
                    <a:pt x="50" y="74"/>
                  </a:lnTo>
                  <a:lnTo>
                    <a:pt x="198" y="296"/>
                  </a:lnTo>
                  <a:lnTo>
                    <a:pt x="494" y="642"/>
                  </a:lnTo>
                  <a:lnTo>
                    <a:pt x="667" y="814"/>
                  </a:lnTo>
                  <a:lnTo>
                    <a:pt x="864" y="1012"/>
                  </a:lnTo>
                  <a:lnTo>
                    <a:pt x="1111" y="1209"/>
                  </a:lnTo>
                  <a:lnTo>
                    <a:pt x="1382" y="1382"/>
                  </a:lnTo>
                  <a:lnTo>
                    <a:pt x="1679" y="1555"/>
                  </a:lnTo>
                  <a:lnTo>
                    <a:pt x="1999" y="1728"/>
                  </a:lnTo>
                  <a:lnTo>
                    <a:pt x="2370" y="1851"/>
                  </a:lnTo>
                  <a:lnTo>
                    <a:pt x="2764" y="1950"/>
                  </a:lnTo>
                  <a:lnTo>
                    <a:pt x="3184" y="2024"/>
                  </a:lnTo>
                  <a:lnTo>
                    <a:pt x="3628" y="2073"/>
                  </a:lnTo>
                  <a:lnTo>
                    <a:pt x="3628" y="2073"/>
                  </a:lnTo>
                  <a:lnTo>
                    <a:pt x="4122" y="2048"/>
                  </a:lnTo>
                  <a:lnTo>
                    <a:pt x="4566" y="1999"/>
                  </a:lnTo>
                  <a:lnTo>
                    <a:pt x="4986" y="1925"/>
                  </a:lnTo>
                  <a:lnTo>
                    <a:pt x="5380" y="1802"/>
                  </a:lnTo>
                  <a:lnTo>
                    <a:pt x="5726" y="1678"/>
                  </a:lnTo>
                  <a:lnTo>
                    <a:pt x="6047" y="1506"/>
                  </a:lnTo>
                  <a:lnTo>
                    <a:pt x="6318" y="1357"/>
                  </a:lnTo>
                  <a:lnTo>
                    <a:pt x="6565" y="1185"/>
                  </a:lnTo>
                  <a:lnTo>
                    <a:pt x="6787" y="1012"/>
                  </a:lnTo>
                  <a:lnTo>
                    <a:pt x="6960" y="839"/>
                  </a:lnTo>
                  <a:lnTo>
                    <a:pt x="7231" y="543"/>
                  </a:lnTo>
                  <a:lnTo>
                    <a:pt x="7404" y="321"/>
                  </a:lnTo>
                  <a:lnTo>
                    <a:pt x="7453" y="247"/>
                  </a:lnTo>
                  <a:lnTo>
                    <a:pt x="7453" y="247"/>
                  </a:lnTo>
                  <a:lnTo>
                    <a:pt x="7256" y="272"/>
                  </a:lnTo>
                  <a:lnTo>
                    <a:pt x="6738" y="370"/>
                  </a:lnTo>
                  <a:lnTo>
                    <a:pt x="5923" y="469"/>
                  </a:lnTo>
                  <a:lnTo>
                    <a:pt x="4911" y="543"/>
                  </a:lnTo>
                  <a:lnTo>
                    <a:pt x="4344" y="568"/>
                  </a:lnTo>
                  <a:lnTo>
                    <a:pt x="3752" y="568"/>
                  </a:lnTo>
                  <a:lnTo>
                    <a:pt x="3135" y="568"/>
                  </a:lnTo>
                  <a:lnTo>
                    <a:pt x="2493" y="518"/>
                  </a:lnTo>
                  <a:lnTo>
                    <a:pt x="1851" y="444"/>
                  </a:lnTo>
                  <a:lnTo>
                    <a:pt x="1234" y="346"/>
                  </a:lnTo>
                  <a:lnTo>
                    <a:pt x="593" y="173"/>
                  </a:lnTo>
                  <a:lnTo>
                    <a:pt x="0" y="0"/>
                  </a:lnTo>
                  <a:lnTo>
                    <a:pt x="0" y="0"/>
                  </a:lnTo>
                  <a:close/>
                </a:path>
              </a:pathLst>
            </a:custGeom>
            <a:solidFill>
              <a:srgbClr val="A15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2" name="Google Shape;2893;p32"/>
            <p:cNvSpPr/>
            <p:nvPr/>
          </p:nvSpPr>
          <p:spPr>
            <a:xfrm>
              <a:off x="4161191" y="2700374"/>
              <a:ext cx="79185" cy="51228"/>
            </a:xfrm>
            <a:custGeom>
              <a:avLst/>
              <a:gdLst/>
              <a:ahLst/>
              <a:cxnLst/>
              <a:rect l="l" t="t" r="r" b="b"/>
              <a:pathLst>
                <a:path w="2518" h="1629" extrusionOk="0">
                  <a:moveTo>
                    <a:pt x="0" y="1555"/>
                  </a:moveTo>
                  <a:lnTo>
                    <a:pt x="0" y="1555"/>
                  </a:lnTo>
                  <a:lnTo>
                    <a:pt x="74" y="1407"/>
                  </a:lnTo>
                  <a:lnTo>
                    <a:pt x="173" y="1259"/>
                  </a:lnTo>
                  <a:lnTo>
                    <a:pt x="296" y="1086"/>
                  </a:lnTo>
                  <a:lnTo>
                    <a:pt x="469" y="913"/>
                  </a:lnTo>
                  <a:lnTo>
                    <a:pt x="568" y="839"/>
                  </a:lnTo>
                  <a:lnTo>
                    <a:pt x="691" y="790"/>
                  </a:lnTo>
                  <a:lnTo>
                    <a:pt x="815" y="740"/>
                  </a:lnTo>
                  <a:lnTo>
                    <a:pt x="938" y="691"/>
                  </a:lnTo>
                  <a:lnTo>
                    <a:pt x="1086" y="666"/>
                  </a:lnTo>
                  <a:lnTo>
                    <a:pt x="1259" y="666"/>
                  </a:lnTo>
                  <a:lnTo>
                    <a:pt x="1259" y="666"/>
                  </a:lnTo>
                  <a:lnTo>
                    <a:pt x="1432" y="691"/>
                  </a:lnTo>
                  <a:lnTo>
                    <a:pt x="1580" y="740"/>
                  </a:lnTo>
                  <a:lnTo>
                    <a:pt x="1703" y="790"/>
                  </a:lnTo>
                  <a:lnTo>
                    <a:pt x="1826" y="864"/>
                  </a:lnTo>
                  <a:lnTo>
                    <a:pt x="2049" y="1012"/>
                  </a:lnTo>
                  <a:lnTo>
                    <a:pt x="2221" y="1185"/>
                  </a:lnTo>
                  <a:lnTo>
                    <a:pt x="2369" y="1333"/>
                  </a:lnTo>
                  <a:lnTo>
                    <a:pt x="2468" y="1481"/>
                  </a:lnTo>
                  <a:lnTo>
                    <a:pt x="2517" y="1629"/>
                  </a:lnTo>
                  <a:lnTo>
                    <a:pt x="2517" y="1629"/>
                  </a:lnTo>
                  <a:lnTo>
                    <a:pt x="2493" y="1357"/>
                  </a:lnTo>
                  <a:lnTo>
                    <a:pt x="2443" y="1111"/>
                  </a:lnTo>
                  <a:lnTo>
                    <a:pt x="2320" y="790"/>
                  </a:lnTo>
                  <a:lnTo>
                    <a:pt x="2246" y="642"/>
                  </a:lnTo>
                  <a:lnTo>
                    <a:pt x="2172" y="494"/>
                  </a:lnTo>
                  <a:lnTo>
                    <a:pt x="2049" y="370"/>
                  </a:lnTo>
                  <a:lnTo>
                    <a:pt x="1925" y="247"/>
                  </a:lnTo>
                  <a:lnTo>
                    <a:pt x="1777" y="148"/>
                  </a:lnTo>
                  <a:lnTo>
                    <a:pt x="1604" y="49"/>
                  </a:lnTo>
                  <a:lnTo>
                    <a:pt x="1382" y="25"/>
                  </a:lnTo>
                  <a:lnTo>
                    <a:pt x="1160" y="0"/>
                  </a:lnTo>
                  <a:lnTo>
                    <a:pt x="1160" y="0"/>
                  </a:lnTo>
                  <a:lnTo>
                    <a:pt x="963" y="25"/>
                  </a:lnTo>
                  <a:lnTo>
                    <a:pt x="790" y="74"/>
                  </a:lnTo>
                  <a:lnTo>
                    <a:pt x="642" y="173"/>
                  </a:lnTo>
                  <a:lnTo>
                    <a:pt x="494" y="272"/>
                  </a:lnTo>
                  <a:lnTo>
                    <a:pt x="395" y="370"/>
                  </a:lnTo>
                  <a:lnTo>
                    <a:pt x="296" y="518"/>
                  </a:lnTo>
                  <a:lnTo>
                    <a:pt x="222" y="642"/>
                  </a:lnTo>
                  <a:lnTo>
                    <a:pt x="148" y="790"/>
                  </a:lnTo>
                  <a:lnTo>
                    <a:pt x="74" y="1061"/>
                  </a:lnTo>
                  <a:lnTo>
                    <a:pt x="25" y="1308"/>
                  </a:lnTo>
                  <a:lnTo>
                    <a:pt x="0" y="1555"/>
                  </a:lnTo>
                  <a:lnTo>
                    <a:pt x="0" y="1555"/>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3" name="Google Shape;2894;p32"/>
            <p:cNvSpPr/>
            <p:nvPr/>
          </p:nvSpPr>
          <p:spPr>
            <a:xfrm>
              <a:off x="4279147" y="2635940"/>
              <a:ext cx="50473" cy="76858"/>
            </a:xfrm>
            <a:custGeom>
              <a:avLst/>
              <a:gdLst/>
              <a:ahLst/>
              <a:cxnLst/>
              <a:rect l="l" t="t" r="r" b="b"/>
              <a:pathLst>
                <a:path w="1605" h="2444" extrusionOk="0">
                  <a:moveTo>
                    <a:pt x="247" y="346"/>
                  </a:moveTo>
                  <a:lnTo>
                    <a:pt x="247" y="346"/>
                  </a:lnTo>
                  <a:lnTo>
                    <a:pt x="371" y="174"/>
                  </a:lnTo>
                  <a:lnTo>
                    <a:pt x="519" y="75"/>
                  </a:lnTo>
                  <a:lnTo>
                    <a:pt x="667" y="25"/>
                  </a:lnTo>
                  <a:lnTo>
                    <a:pt x="815" y="1"/>
                  </a:lnTo>
                  <a:lnTo>
                    <a:pt x="815" y="1"/>
                  </a:lnTo>
                  <a:lnTo>
                    <a:pt x="988" y="25"/>
                  </a:lnTo>
                  <a:lnTo>
                    <a:pt x="1136" y="99"/>
                  </a:lnTo>
                  <a:lnTo>
                    <a:pt x="1259" y="223"/>
                  </a:lnTo>
                  <a:lnTo>
                    <a:pt x="1382" y="371"/>
                  </a:lnTo>
                  <a:lnTo>
                    <a:pt x="1382" y="371"/>
                  </a:lnTo>
                  <a:lnTo>
                    <a:pt x="1481" y="568"/>
                  </a:lnTo>
                  <a:lnTo>
                    <a:pt x="1555" y="766"/>
                  </a:lnTo>
                  <a:lnTo>
                    <a:pt x="1580" y="1013"/>
                  </a:lnTo>
                  <a:lnTo>
                    <a:pt x="1605" y="1259"/>
                  </a:lnTo>
                  <a:lnTo>
                    <a:pt x="1605" y="1259"/>
                  </a:lnTo>
                  <a:lnTo>
                    <a:pt x="1580" y="1506"/>
                  </a:lnTo>
                  <a:lnTo>
                    <a:pt x="1531" y="1728"/>
                  </a:lnTo>
                  <a:lnTo>
                    <a:pt x="1432" y="1926"/>
                  </a:lnTo>
                  <a:lnTo>
                    <a:pt x="1333" y="2123"/>
                  </a:lnTo>
                  <a:lnTo>
                    <a:pt x="1333" y="2123"/>
                  </a:lnTo>
                  <a:lnTo>
                    <a:pt x="1210" y="2271"/>
                  </a:lnTo>
                  <a:lnTo>
                    <a:pt x="1062" y="2370"/>
                  </a:lnTo>
                  <a:lnTo>
                    <a:pt x="914" y="2444"/>
                  </a:lnTo>
                  <a:lnTo>
                    <a:pt x="741" y="2444"/>
                  </a:lnTo>
                  <a:lnTo>
                    <a:pt x="741" y="2444"/>
                  </a:lnTo>
                  <a:lnTo>
                    <a:pt x="593" y="2419"/>
                  </a:lnTo>
                  <a:lnTo>
                    <a:pt x="445" y="2345"/>
                  </a:lnTo>
                  <a:lnTo>
                    <a:pt x="321" y="2247"/>
                  </a:lnTo>
                  <a:lnTo>
                    <a:pt x="198" y="2074"/>
                  </a:lnTo>
                  <a:lnTo>
                    <a:pt x="198" y="2074"/>
                  </a:lnTo>
                  <a:lnTo>
                    <a:pt x="99" y="1901"/>
                  </a:lnTo>
                  <a:lnTo>
                    <a:pt x="50" y="1679"/>
                  </a:lnTo>
                  <a:lnTo>
                    <a:pt x="0" y="1457"/>
                  </a:lnTo>
                  <a:lnTo>
                    <a:pt x="0" y="1210"/>
                  </a:lnTo>
                  <a:lnTo>
                    <a:pt x="0" y="1210"/>
                  </a:lnTo>
                  <a:lnTo>
                    <a:pt x="25" y="963"/>
                  </a:lnTo>
                  <a:lnTo>
                    <a:pt x="74" y="716"/>
                  </a:lnTo>
                  <a:lnTo>
                    <a:pt x="149" y="519"/>
                  </a:lnTo>
                  <a:lnTo>
                    <a:pt x="247" y="346"/>
                  </a:lnTo>
                  <a:lnTo>
                    <a:pt x="247" y="346"/>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4" name="Google Shape;2895;p32"/>
            <p:cNvSpPr/>
            <p:nvPr/>
          </p:nvSpPr>
          <p:spPr>
            <a:xfrm>
              <a:off x="4261285" y="2544368"/>
              <a:ext cx="128086" cy="48932"/>
            </a:xfrm>
            <a:custGeom>
              <a:avLst/>
              <a:gdLst/>
              <a:ahLst/>
              <a:cxnLst/>
              <a:rect l="l" t="t" r="r" b="b"/>
              <a:pathLst>
                <a:path w="4073" h="1556" extrusionOk="0">
                  <a:moveTo>
                    <a:pt x="1" y="988"/>
                  </a:moveTo>
                  <a:lnTo>
                    <a:pt x="4073" y="1555"/>
                  </a:lnTo>
                  <a:lnTo>
                    <a:pt x="4073" y="1555"/>
                  </a:lnTo>
                  <a:lnTo>
                    <a:pt x="3974" y="1333"/>
                  </a:lnTo>
                  <a:lnTo>
                    <a:pt x="3851" y="1087"/>
                  </a:lnTo>
                  <a:lnTo>
                    <a:pt x="3653" y="840"/>
                  </a:lnTo>
                  <a:lnTo>
                    <a:pt x="3530" y="692"/>
                  </a:lnTo>
                  <a:lnTo>
                    <a:pt x="3382" y="568"/>
                  </a:lnTo>
                  <a:lnTo>
                    <a:pt x="3209" y="420"/>
                  </a:lnTo>
                  <a:lnTo>
                    <a:pt x="3036" y="297"/>
                  </a:lnTo>
                  <a:lnTo>
                    <a:pt x="2814" y="198"/>
                  </a:lnTo>
                  <a:lnTo>
                    <a:pt x="2592" y="124"/>
                  </a:lnTo>
                  <a:lnTo>
                    <a:pt x="2321" y="50"/>
                  </a:lnTo>
                  <a:lnTo>
                    <a:pt x="2049" y="1"/>
                  </a:lnTo>
                  <a:lnTo>
                    <a:pt x="2049" y="1"/>
                  </a:lnTo>
                  <a:lnTo>
                    <a:pt x="1753" y="1"/>
                  </a:lnTo>
                  <a:lnTo>
                    <a:pt x="1506" y="1"/>
                  </a:lnTo>
                  <a:lnTo>
                    <a:pt x="1259" y="50"/>
                  </a:lnTo>
                  <a:lnTo>
                    <a:pt x="1037" y="99"/>
                  </a:lnTo>
                  <a:lnTo>
                    <a:pt x="865" y="173"/>
                  </a:lnTo>
                  <a:lnTo>
                    <a:pt x="692" y="247"/>
                  </a:lnTo>
                  <a:lnTo>
                    <a:pt x="544" y="346"/>
                  </a:lnTo>
                  <a:lnTo>
                    <a:pt x="420" y="445"/>
                  </a:lnTo>
                  <a:lnTo>
                    <a:pt x="223" y="642"/>
                  </a:lnTo>
                  <a:lnTo>
                    <a:pt x="100" y="815"/>
                  </a:lnTo>
                  <a:lnTo>
                    <a:pt x="1" y="988"/>
                  </a:lnTo>
                  <a:lnTo>
                    <a:pt x="1" y="988"/>
                  </a:lnTo>
                  <a:close/>
                </a:path>
              </a:pathLst>
            </a:custGeom>
            <a:solidFill>
              <a:srgbClr val="2D1C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5" name="Google Shape;2896;p32"/>
            <p:cNvSpPr/>
            <p:nvPr/>
          </p:nvSpPr>
          <p:spPr>
            <a:xfrm>
              <a:off x="4081255" y="2635940"/>
              <a:ext cx="49687" cy="77644"/>
            </a:xfrm>
            <a:custGeom>
              <a:avLst/>
              <a:gdLst/>
              <a:ahLst/>
              <a:cxnLst/>
              <a:rect l="l" t="t" r="r" b="b"/>
              <a:pathLst>
                <a:path w="1580" h="2469" extrusionOk="0">
                  <a:moveTo>
                    <a:pt x="815" y="1"/>
                  </a:moveTo>
                  <a:lnTo>
                    <a:pt x="815" y="1"/>
                  </a:lnTo>
                  <a:lnTo>
                    <a:pt x="987" y="25"/>
                  </a:lnTo>
                  <a:lnTo>
                    <a:pt x="1136" y="99"/>
                  </a:lnTo>
                  <a:lnTo>
                    <a:pt x="1259" y="223"/>
                  </a:lnTo>
                  <a:lnTo>
                    <a:pt x="1382" y="371"/>
                  </a:lnTo>
                  <a:lnTo>
                    <a:pt x="1382" y="371"/>
                  </a:lnTo>
                  <a:lnTo>
                    <a:pt x="1481" y="568"/>
                  </a:lnTo>
                  <a:lnTo>
                    <a:pt x="1530" y="790"/>
                  </a:lnTo>
                  <a:lnTo>
                    <a:pt x="1580" y="1013"/>
                  </a:lnTo>
                  <a:lnTo>
                    <a:pt x="1580" y="1259"/>
                  </a:lnTo>
                  <a:lnTo>
                    <a:pt x="1580" y="1259"/>
                  </a:lnTo>
                  <a:lnTo>
                    <a:pt x="1555" y="1506"/>
                  </a:lnTo>
                  <a:lnTo>
                    <a:pt x="1506" y="1704"/>
                  </a:lnTo>
                  <a:lnTo>
                    <a:pt x="1432" y="1926"/>
                  </a:lnTo>
                  <a:lnTo>
                    <a:pt x="1333" y="2098"/>
                  </a:lnTo>
                  <a:lnTo>
                    <a:pt x="1333" y="2098"/>
                  </a:lnTo>
                  <a:lnTo>
                    <a:pt x="1185" y="2271"/>
                  </a:lnTo>
                  <a:lnTo>
                    <a:pt x="1061" y="2370"/>
                  </a:lnTo>
                  <a:lnTo>
                    <a:pt x="913" y="2444"/>
                  </a:lnTo>
                  <a:lnTo>
                    <a:pt x="741" y="2469"/>
                  </a:lnTo>
                  <a:lnTo>
                    <a:pt x="741" y="2469"/>
                  </a:lnTo>
                  <a:lnTo>
                    <a:pt x="593" y="2444"/>
                  </a:lnTo>
                  <a:lnTo>
                    <a:pt x="445" y="2345"/>
                  </a:lnTo>
                  <a:lnTo>
                    <a:pt x="321" y="2247"/>
                  </a:lnTo>
                  <a:lnTo>
                    <a:pt x="198" y="2074"/>
                  </a:lnTo>
                  <a:lnTo>
                    <a:pt x="198" y="2074"/>
                  </a:lnTo>
                  <a:lnTo>
                    <a:pt x="99" y="1876"/>
                  </a:lnTo>
                  <a:lnTo>
                    <a:pt x="50" y="1679"/>
                  </a:lnTo>
                  <a:lnTo>
                    <a:pt x="0" y="1457"/>
                  </a:lnTo>
                  <a:lnTo>
                    <a:pt x="0" y="1210"/>
                  </a:lnTo>
                  <a:lnTo>
                    <a:pt x="0" y="1210"/>
                  </a:lnTo>
                  <a:lnTo>
                    <a:pt x="25" y="963"/>
                  </a:lnTo>
                  <a:lnTo>
                    <a:pt x="74" y="741"/>
                  </a:lnTo>
                  <a:lnTo>
                    <a:pt x="148" y="519"/>
                  </a:lnTo>
                  <a:lnTo>
                    <a:pt x="247" y="346"/>
                  </a:lnTo>
                  <a:lnTo>
                    <a:pt x="247" y="346"/>
                  </a:lnTo>
                  <a:lnTo>
                    <a:pt x="370" y="198"/>
                  </a:lnTo>
                  <a:lnTo>
                    <a:pt x="519" y="75"/>
                  </a:lnTo>
                  <a:lnTo>
                    <a:pt x="667" y="25"/>
                  </a:lnTo>
                  <a:lnTo>
                    <a:pt x="815" y="1"/>
                  </a:lnTo>
                  <a:lnTo>
                    <a:pt x="815"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6" name="Google Shape;2897;p32"/>
            <p:cNvSpPr/>
            <p:nvPr/>
          </p:nvSpPr>
          <p:spPr>
            <a:xfrm>
              <a:off x="4028487" y="2537387"/>
              <a:ext cx="128840" cy="44278"/>
            </a:xfrm>
            <a:custGeom>
              <a:avLst/>
              <a:gdLst/>
              <a:ahLst/>
              <a:cxnLst/>
              <a:rect l="l" t="t" r="r" b="b"/>
              <a:pathLst>
                <a:path w="4097" h="1408" extrusionOk="0">
                  <a:moveTo>
                    <a:pt x="4097" y="1111"/>
                  </a:moveTo>
                  <a:lnTo>
                    <a:pt x="0" y="1407"/>
                  </a:lnTo>
                  <a:lnTo>
                    <a:pt x="0" y="1407"/>
                  </a:lnTo>
                  <a:lnTo>
                    <a:pt x="99" y="1185"/>
                  </a:lnTo>
                  <a:lnTo>
                    <a:pt x="247" y="963"/>
                  </a:lnTo>
                  <a:lnTo>
                    <a:pt x="469" y="716"/>
                  </a:lnTo>
                  <a:lnTo>
                    <a:pt x="592" y="593"/>
                  </a:lnTo>
                  <a:lnTo>
                    <a:pt x="740" y="469"/>
                  </a:lnTo>
                  <a:lnTo>
                    <a:pt x="938" y="346"/>
                  </a:lnTo>
                  <a:lnTo>
                    <a:pt x="1111" y="247"/>
                  </a:lnTo>
                  <a:lnTo>
                    <a:pt x="1333" y="149"/>
                  </a:lnTo>
                  <a:lnTo>
                    <a:pt x="1580" y="75"/>
                  </a:lnTo>
                  <a:lnTo>
                    <a:pt x="1826" y="25"/>
                  </a:lnTo>
                  <a:lnTo>
                    <a:pt x="2123" y="1"/>
                  </a:lnTo>
                  <a:lnTo>
                    <a:pt x="2123" y="1"/>
                  </a:lnTo>
                  <a:lnTo>
                    <a:pt x="2394" y="1"/>
                  </a:lnTo>
                  <a:lnTo>
                    <a:pt x="2665" y="50"/>
                  </a:lnTo>
                  <a:lnTo>
                    <a:pt x="2888" y="99"/>
                  </a:lnTo>
                  <a:lnTo>
                    <a:pt x="3110" y="149"/>
                  </a:lnTo>
                  <a:lnTo>
                    <a:pt x="3282" y="247"/>
                  </a:lnTo>
                  <a:lnTo>
                    <a:pt x="3455" y="346"/>
                  </a:lnTo>
                  <a:lnTo>
                    <a:pt x="3603" y="445"/>
                  </a:lnTo>
                  <a:lnTo>
                    <a:pt x="3702" y="543"/>
                  </a:lnTo>
                  <a:lnTo>
                    <a:pt x="3899" y="741"/>
                  </a:lnTo>
                  <a:lnTo>
                    <a:pt x="4023" y="938"/>
                  </a:lnTo>
                  <a:lnTo>
                    <a:pt x="4097" y="1111"/>
                  </a:lnTo>
                  <a:lnTo>
                    <a:pt x="4097" y="1111"/>
                  </a:lnTo>
                  <a:close/>
                </a:path>
              </a:pathLst>
            </a:custGeom>
            <a:solidFill>
              <a:srgbClr val="2D1C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7" name="Google Shape;2898;p32"/>
            <p:cNvSpPr/>
            <p:nvPr/>
          </p:nvSpPr>
          <p:spPr>
            <a:xfrm>
              <a:off x="4327260" y="2718204"/>
              <a:ext cx="137394" cy="138180"/>
            </a:xfrm>
            <a:custGeom>
              <a:avLst/>
              <a:gdLst/>
              <a:ahLst/>
              <a:cxnLst/>
              <a:rect l="l" t="t" r="r" b="b"/>
              <a:pathLst>
                <a:path w="4369" h="4394" extrusionOk="0">
                  <a:moveTo>
                    <a:pt x="2172" y="1"/>
                  </a:moveTo>
                  <a:lnTo>
                    <a:pt x="1950" y="25"/>
                  </a:lnTo>
                  <a:lnTo>
                    <a:pt x="1753" y="50"/>
                  </a:lnTo>
                  <a:lnTo>
                    <a:pt x="1555" y="99"/>
                  </a:lnTo>
                  <a:lnTo>
                    <a:pt x="1358" y="149"/>
                  </a:lnTo>
                  <a:lnTo>
                    <a:pt x="1185" y="248"/>
                  </a:lnTo>
                  <a:lnTo>
                    <a:pt x="1012" y="346"/>
                  </a:lnTo>
                  <a:lnTo>
                    <a:pt x="840" y="470"/>
                  </a:lnTo>
                  <a:lnTo>
                    <a:pt x="692" y="593"/>
                  </a:lnTo>
                  <a:lnTo>
                    <a:pt x="519" y="766"/>
                  </a:lnTo>
                  <a:lnTo>
                    <a:pt x="395" y="939"/>
                  </a:lnTo>
                  <a:lnTo>
                    <a:pt x="272" y="1111"/>
                  </a:lnTo>
                  <a:lnTo>
                    <a:pt x="173" y="1284"/>
                  </a:lnTo>
                  <a:lnTo>
                    <a:pt x="99" y="1481"/>
                  </a:lnTo>
                  <a:lnTo>
                    <a:pt x="50" y="1679"/>
                  </a:lnTo>
                  <a:lnTo>
                    <a:pt x="1" y="1901"/>
                  </a:lnTo>
                  <a:lnTo>
                    <a:pt x="1" y="2123"/>
                  </a:lnTo>
                  <a:lnTo>
                    <a:pt x="1" y="2345"/>
                  </a:lnTo>
                  <a:lnTo>
                    <a:pt x="25" y="2567"/>
                  </a:lnTo>
                  <a:lnTo>
                    <a:pt x="50" y="2765"/>
                  </a:lnTo>
                  <a:lnTo>
                    <a:pt x="124" y="2962"/>
                  </a:lnTo>
                  <a:lnTo>
                    <a:pt x="198" y="3160"/>
                  </a:lnTo>
                  <a:lnTo>
                    <a:pt x="321" y="3357"/>
                  </a:lnTo>
                  <a:lnTo>
                    <a:pt x="445" y="3530"/>
                  </a:lnTo>
                  <a:lnTo>
                    <a:pt x="593" y="3678"/>
                  </a:lnTo>
                  <a:lnTo>
                    <a:pt x="741" y="3851"/>
                  </a:lnTo>
                  <a:lnTo>
                    <a:pt x="914" y="3974"/>
                  </a:lnTo>
                  <a:lnTo>
                    <a:pt x="1086" y="4097"/>
                  </a:lnTo>
                  <a:lnTo>
                    <a:pt x="1284" y="4196"/>
                  </a:lnTo>
                  <a:lnTo>
                    <a:pt x="1481" y="4270"/>
                  </a:lnTo>
                  <a:lnTo>
                    <a:pt x="1679" y="4344"/>
                  </a:lnTo>
                  <a:lnTo>
                    <a:pt x="1901" y="4369"/>
                  </a:lnTo>
                  <a:lnTo>
                    <a:pt x="2123" y="4394"/>
                  </a:lnTo>
                  <a:lnTo>
                    <a:pt x="2197" y="4394"/>
                  </a:lnTo>
                  <a:lnTo>
                    <a:pt x="2394" y="4369"/>
                  </a:lnTo>
                  <a:lnTo>
                    <a:pt x="2592" y="4344"/>
                  </a:lnTo>
                  <a:lnTo>
                    <a:pt x="2789" y="4295"/>
                  </a:lnTo>
                  <a:lnTo>
                    <a:pt x="2987" y="4246"/>
                  </a:lnTo>
                  <a:lnTo>
                    <a:pt x="3159" y="4147"/>
                  </a:lnTo>
                  <a:lnTo>
                    <a:pt x="3332" y="4048"/>
                  </a:lnTo>
                  <a:lnTo>
                    <a:pt x="3505" y="3925"/>
                  </a:lnTo>
                  <a:lnTo>
                    <a:pt x="3678" y="3777"/>
                  </a:lnTo>
                  <a:lnTo>
                    <a:pt x="3826" y="3629"/>
                  </a:lnTo>
                  <a:lnTo>
                    <a:pt x="3949" y="3456"/>
                  </a:lnTo>
                  <a:lnTo>
                    <a:pt x="4073" y="3283"/>
                  </a:lnTo>
                  <a:lnTo>
                    <a:pt x="4171" y="3086"/>
                  </a:lnTo>
                  <a:lnTo>
                    <a:pt x="4245" y="2913"/>
                  </a:lnTo>
                  <a:lnTo>
                    <a:pt x="4319" y="2691"/>
                  </a:lnTo>
                  <a:lnTo>
                    <a:pt x="4344" y="2493"/>
                  </a:lnTo>
                  <a:lnTo>
                    <a:pt x="4369" y="2247"/>
                  </a:lnTo>
                  <a:lnTo>
                    <a:pt x="4369" y="2049"/>
                  </a:lnTo>
                  <a:lnTo>
                    <a:pt x="4344" y="1827"/>
                  </a:lnTo>
                  <a:lnTo>
                    <a:pt x="4295" y="1605"/>
                  </a:lnTo>
                  <a:lnTo>
                    <a:pt x="4221" y="1407"/>
                  </a:lnTo>
                  <a:lnTo>
                    <a:pt x="4147" y="1235"/>
                  </a:lnTo>
                  <a:lnTo>
                    <a:pt x="4048" y="1037"/>
                  </a:lnTo>
                  <a:lnTo>
                    <a:pt x="3900" y="865"/>
                  </a:lnTo>
                  <a:lnTo>
                    <a:pt x="3752" y="692"/>
                  </a:lnTo>
                  <a:lnTo>
                    <a:pt x="3604" y="544"/>
                  </a:lnTo>
                  <a:lnTo>
                    <a:pt x="3431" y="396"/>
                  </a:lnTo>
                  <a:lnTo>
                    <a:pt x="3258" y="297"/>
                  </a:lnTo>
                  <a:lnTo>
                    <a:pt x="3085" y="198"/>
                  </a:lnTo>
                  <a:lnTo>
                    <a:pt x="2888" y="124"/>
                  </a:lnTo>
                  <a:lnTo>
                    <a:pt x="2691" y="75"/>
                  </a:lnTo>
                  <a:lnTo>
                    <a:pt x="2468" y="25"/>
                  </a:lnTo>
                  <a:lnTo>
                    <a:pt x="2246"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6" name="Google Shape;2899;p32"/>
            <p:cNvSpPr/>
            <p:nvPr/>
          </p:nvSpPr>
          <p:spPr>
            <a:xfrm>
              <a:off x="4327260" y="2718204"/>
              <a:ext cx="137394" cy="138180"/>
            </a:xfrm>
            <a:custGeom>
              <a:avLst/>
              <a:gdLst/>
              <a:ahLst/>
              <a:cxnLst/>
              <a:rect l="l" t="t" r="r" b="b"/>
              <a:pathLst>
                <a:path w="4369" h="4394" fill="none" extrusionOk="0">
                  <a:moveTo>
                    <a:pt x="2172" y="1"/>
                  </a:moveTo>
                  <a:lnTo>
                    <a:pt x="2172" y="1"/>
                  </a:lnTo>
                  <a:lnTo>
                    <a:pt x="1950" y="25"/>
                  </a:lnTo>
                  <a:lnTo>
                    <a:pt x="1753" y="50"/>
                  </a:lnTo>
                  <a:lnTo>
                    <a:pt x="1555" y="99"/>
                  </a:lnTo>
                  <a:lnTo>
                    <a:pt x="1358" y="149"/>
                  </a:lnTo>
                  <a:lnTo>
                    <a:pt x="1185" y="248"/>
                  </a:lnTo>
                  <a:lnTo>
                    <a:pt x="1012" y="346"/>
                  </a:lnTo>
                  <a:lnTo>
                    <a:pt x="840" y="470"/>
                  </a:lnTo>
                  <a:lnTo>
                    <a:pt x="692" y="593"/>
                  </a:lnTo>
                  <a:lnTo>
                    <a:pt x="692" y="593"/>
                  </a:lnTo>
                  <a:lnTo>
                    <a:pt x="519" y="766"/>
                  </a:lnTo>
                  <a:lnTo>
                    <a:pt x="395" y="939"/>
                  </a:lnTo>
                  <a:lnTo>
                    <a:pt x="272" y="1111"/>
                  </a:lnTo>
                  <a:lnTo>
                    <a:pt x="173" y="1284"/>
                  </a:lnTo>
                  <a:lnTo>
                    <a:pt x="99" y="1481"/>
                  </a:lnTo>
                  <a:lnTo>
                    <a:pt x="50" y="1679"/>
                  </a:lnTo>
                  <a:lnTo>
                    <a:pt x="1" y="1901"/>
                  </a:lnTo>
                  <a:lnTo>
                    <a:pt x="1" y="2123"/>
                  </a:lnTo>
                  <a:lnTo>
                    <a:pt x="1" y="2123"/>
                  </a:lnTo>
                  <a:lnTo>
                    <a:pt x="1" y="2345"/>
                  </a:lnTo>
                  <a:lnTo>
                    <a:pt x="25" y="2567"/>
                  </a:lnTo>
                  <a:lnTo>
                    <a:pt x="50" y="2765"/>
                  </a:lnTo>
                  <a:lnTo>
                    <a:pt x="124" y="2962"/>
                  </a:lnTo>
                  <a:lnTo>
                    <a:pt x="198" y="3160"/>
                  </a:lnTo>
                  <a:lnTo>
                    <a:pt x="321" y="3357"/>
                  </a:lnTo>
                  <a:lnTo>
                    <a:pt x="445" y="3530"/>
                  </a:lnTo>
                  <a:lnTo>
                    <a:pt x="593" y="3678"/>
                  </a:lnTo>
                  <a:lnTo>
                    <a:pt x="593" y="3678"/>
                  </a:lnTo>
                  <a:lnTo>
                    <a:pt x="741" y="3851"/>
                  </a:lnTo>
                  <a:lnTo>
                    <a:pt x="914" y="3974"/>
                  </a:lnTo>
                  <a:lnTo>
                    <a:pt x="1086" y="4097"/>
                  </a:lnTo>
                  <a:lnTo>
                    <a:pt x="1284" y="4196"/>
                  </a:lnTo>
                  <a:lnTo>
                    <a:pt x="1481" y="4270"/>
                  </a:lnTo>
                  <a:lnTo>
                    <a:pt x="1679" y="4344"/>
                  </a:lnTo>
                  <a:lnTo>
                    <a:pt x="1901" y="4369"/>
                  </a:lnTo>
                  <a:lnTo>
                    <a:pt x="2123" y="4394"/>
                  </a:lnTo>
                  <a:lnTo>
                    <a:pt x="2123" y="4394"/>
                  </a:lnTo>
                  <a:lnTo>
                    <a:pt x="2197" y="4394"/>
                  </a:lnTo>
                  <a:lnTo>
                    <a:pt x="2197" y="4394"/>
                  </a:lnTo>
                  <a:lnTo>
                    <a:pt x="2394" y="4369"/>
                  </a:lnTo>
                  <a:lnTo>
                    <a:pt x="2592" y="4344"/>
                  </a:lnTo>
                  <a:lnTo>
                    <a:pt x="2789" y="4295"/>
                  </a:lnTo>
                  <a:lnTo>
                    <a:pt x="2987" y="4246"/>
                  </a:lnTo>
                  <a:lnTo>
                    <a:pt x="3159" y="4147"/>
                  </a:lnTo>
                  <a:lnTo>
                    <a:pt x="3332" y="4048"/>
                  </a:lnTo>
                  <a:lnTo>
                    <a:pt x="3505" y="3925"/>
                  </a:lnTo>
                  <a:lnTo>
                    <a:pt x="3678" y="3777"/>
                  </a:lnTo>
                  <a:lnTo>
                    <a:pt x="3678" y="3777"/>
                  </a:lnTo>
                  <a:lnTo>
                    <a:pt x="3826" y="3629"/>
                  </a:lnTo>
                  <a:lnTo>
                    <a:pt x="3949" y="3456"/>
                  </a:lnTo>
                  <a:lnTo>
                    <a:pt x="4073" y="3283"/>
                  </a:lnTo>
                  <a:lnTo>
                    <a:pt x="4171" y="3086"/>
                  </a:lnTo>
                  <a:lnTo>
                    <a:pt x="4245" y="2913"/>
                  </a:lnTo>
                  <a:lnTo>
                    <a:pt x="4319" y="2691"/>
                  </a:lnTo>
                  <a:lnTo>
                    <a:pt x="4344" y="2493"/>
                  </a:lnTo>
                  <a:lnTo>
                    <a:pt x="4369" y="2247"/>
                  </a:lnTo>
                  <a:lnTo>
                    <a:pt x="4369" y="2247"/>
                  </a:lnTo>
                  <a:lnTo>
                    <a:pt x="4369" y="2049"/>
                  </a:lnTo>
                  <a:lnTo>
                    <a:pt x="4344" y="1827"/>
                  </a:lnTo>
                  <a:lnTo>
                    <a:pt x="4295" y="1605"/>
                  </a:lnTo>
                  <a:lnTo>
                    <a:pt x="4221" y="1407"/>
                  </a:lnTo>
                  <a:lnTo>
                    <a:pt x="4147" y="1235"/>
                  </a:lnTo>
                  <a:lnTo>
                    <a:pt x="4048" y="1037"/>
                  </a:lnTo>
                  <a:lnTo>
                    <a:pt x="3900" y="865"/>
                  </a:lnTo>
                  <a:lnTo>
                    <a:pt x="3752" y="692"/>
                  </a:lnTo>
                  <a:lnTo>
                    <a:pt x="3752" y="692"/>
                  </a:lnTo>
                  <a:lnTo>
                    <a:pt x="3604" y="544"/>
                  </a:lnTo>
                  <a:lnTo>
                    <a:pt x="3431" y="396"/>
                  </a:lnTo>
                  <a:lnTo>
                    <a:pt x="3258" y="297"/>
                  </a:lnTo>
                  <a:lnTo>
                    <a:pt x="3085" y="198"/>
                  </a:lnTo>
                  <a:lnTo>
                    <a:pt x="2888" y="124"/>
                  </a:lnTo>
                  <a:lnTo>
                    <a:pt x="2691" y="75"/>
                  </a:lnTo>
                  <a:lnTo>
                    <a:pt x="2468" y="25"/>
                  </a:lnTo>
                  <a:lnTo>
                    <a:pt x="2246" y="1"/>
                  </a:lnTo>
                  <a:lnTo>
                    <a:pt x="2246" y="1"/>
                  </a:lnTo>
                  <a:lnTo>
                    <a:pt x="217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7" name="Google Shape;2900;p32"/>
            <p:cNvSpPr/>
            <p:nvPr/>
          </p:nvSpPr>
          <p:spPr>
            <a:xfrm>
              <a:off x="4403329" y="2740719"/>
              <a:ext cx="31825" cy="31856"/>
            </a:xfrm>
            <a:custGeom>
              <a:avLst/>
              <a:gdLst/>
              <a:ahLst/>
              <a:cxnLst/>
              <a:rect l="l" t="t" r="r" b="b"/>
              <a:pathLst>
                <a:path w="1012" h="1013" extrusionOk="0">
                  <a:moveTo>
                    <a:pt x="494" y="1012"/>
                  </a:moveTo>
                  <a:lnTo>
                    <a:pt x="494" y="1012"/>
                  </a:lnTo>
                  <a:lnTo>
                    <a:pt x="395" y="988"/>
                  </a:lnTo>
                  <a:lnTo>
                    <a:pt x="296" y="963"/>
                  </a:lnTo>
                  <a:lnTo>
                    <a:pt x="222" y="914"/>
                  </a:lnTo>
                  <a:lnTo>
                    <a:pt x="148" y="864"/>
                  </a:lnTo>
                  <a:lnTo>
                    <a:pt x="148" y="864"/>
                  </a:lnTo>
                  <a:lnTo>
                    <a:pt x="74" y="765"/>
                  </a:lnTo>
                  <a:lnTo>
                    <a:pt x="25" y="691"/>
                  </a:lnTo>
                  <a:lnTo>
                    <a:pt x="25" y="593"/>
                  </a:lnTo>
                  <a:lnTo>
                    <a:pt x="0" y="494"/>
                  </a:lnTo>
                  <a:lnTo>
                    <a:pt x="0" y="494"/>
                  </a:lnTo>
                  <a:lnTo>
                    <a:pt x="25" y="395"/>
                  </a:lnTo>
                  <a:lnTo>
                    <a:pt x="49" y="297"/>
                  </a:lnTo>
                  <a:lnTo>
                    <a:pt x="99" y="223"/>
                  </a:lnTo>
                  <a:lnTo>
                    <a:pt x="148" y="149"/>
                  </a:lnTo>
                  <a:lnTo>
                    <a:pt x="148" y="149"/>
                  </a:lnTo>
                  <a:lnTo>
                    <a:pt x="247" y="74"/>
                  </a:lnTo>
                  <a:lnTo>
                    <a:pt x="346" y="25"/>
                  </a:lnTo>
                  <a:lnTo>
                    <a:pt x="420" y="0"/>
                  </a:lnTo>
                  <a:lnTo>
                    <a:pt x="543" y="0"/>
                  </a:lnTo>
                  <a:lnTo>
                    <a:pt x="543" y="0"/>
                  </a:lnTo>
                  <a:lnTo>
                    <a:pt x="642" y="25"/>
                  </a:lnTo>
                  <a:lnTo>
                    <a:pt x="716" y="50"/>
                  </a:lnTo>
                  <a:lnTo>
                    <a:pt x="814" y="99"/>
                  </a:lnTo>
                  <a:lnTo>
                    <a:pt x="889" y="173"/>
                  </a:lnTo>
                  <a:lnTo>
                    <a:pt x="889" y="173"/>
                  </a:lnTo>
                  <a:lnTo>
                    <a:pt x="938" y="247"/>
                  </a:lnTo>
                  <a:lnTo>
                    <a:pt x="987" y="321"/>
                  </a:lnTo>
                  <a:lnTo>
                    <a:pt x="1012" y="420"/>
                  </a:lnTo>
                  <a:lnTo>
                    <a:pt x="1012" y="519"/>
                  </a:lnTo>
                  <a:lnTo>
                    <a:pt x="1012" y="519"/>
                  </a:lnTo>
                  <a:lnTo>
                    <a:pt x="987" y="617"/>
                  </a:lnTo>
                  <a:lnTo>
                    <a:pt x="963" y="716"/>
                  </a:lnTo>
                  <a:lnTo>
                    <a:pt x="913" y="790"/>
                  </a:lnTo>
                  <a:lnTo>
                    <a:pt x="864" y="864"/>
                  </a:lnTo>
                  <a:lnTo>
                    <a:pt x="864" y="864"/>
                  </a:lnTo>
                  <a:lnTo>
                    <a:pt x="790" y="938"/>
                  </a:lnTo>
                  <a:lnTo>
                    <a:pt x="691" y="963"/>
                  </a:lnTo>
                  <a:lnTo>
                    <a:pt x="592" y="988"/>
                  </a:lnTo>
                  <a:lnTo>
                    <a:pt x="494" y="1012"/>
                  </a:lnTo>
                  <a:lnTo>
                    <a:pt x="494" y="1012"/>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8" name="Google Shape;2901;p32"/>
            <p:cNvSpPr/>
            <p:nvPr/>
          </p:nvSpPr>
          <p:spPr>
            <a:xfrm>
              <a:off x="3930689" y="2705782"/>
              <a:ext cx="137394" cy="138180"/>
            </a:xfrm>
            <a:custGeom>
              <a:avLst/>
              <a:gdLst/>
              <a:ahLst/>
              <a:cxnLst/>
              <a:rect l="l" t="t" r="r" b="b"/>
              <a:pathLst>
                <a:path w="4369" h="4394" extrusionOk="0">
                  <a:moveTo>
                    <a:pt x="2172" y="1"/>
                  </a:moveTo>
                  <a:lnTo>
                    <a:pt x="1950" y="26"/>
                  </a:lnTo>
                  <a:lnTo>
                    <a:pt x="1753" y="50"/>
                  </a:lnTo>
                  <a:lnTo>
                    <a:pt x="1555" y="100"/>
                  </a:lnTo>
                  <a:lnTo>
                    <a:pt x="1383" y="149"/>
                  </a:lnTo>
                  <a:lnTo>
                    <a:pt x="1185" y="248"/>
                  </a:lnTo>
                  <a:lnTo>
                    <a:pt x="1012" y="346"/>
                  </a:lnTo>
                  <a:lnTo>
                    <a:pt x="864" y="470"/>
                  </a:lnTo>
                  <a:lnTo>
                    <a:pt x="692" y="593"/>
                  </a:lnTo>
                  <a:lnTo>
                    <a:pt x="543" y="766"/>
                  </a:lnTo>
                  <a:lnTo>
                    <a:pt x="395" y="939"/>
                  </a:lnTo>
                  <a:lnTo>
                    <a:pt x="272" y="1111"/>
                  </a:lnTo>
                  <a:lnTo>
                    <a:pt x="173" y="1284"/>
                  </a:lnTo>
                  <a:lnTo>
                    <a:pt x="99" y="1482"/>
                  </a:lnTo>
                  <a:lnTo>
                    <a:pt x="50" y="1679"/>
                  </a:lnTo>
                  <a:lnTo>
                    <a:pt x="1" y="1901"/>
                  </a:lnTo>
                  <a:lnTo>
                    <a:pt x="1" y="2123"/>
                  </a:lnTo>
                  <a:lnTo>
                    <a:pt x="1" y="2345"/>
                  </a:lnTo>
                  <a:lnTo>
                    <a:pt x="25" y="2568"/>
                  </a:lnTo>
                  <a:lnTo>
                    <a:pt x="75" y="2765"/>
                  </a:lnTo>
                  <a:lnTo>
                    <a:pt x="124" y="2962"/>
                  </a:lnTo>
                  <a:lnTo>
                    <a:pt x="223" y="3160"/>
                  </a:lnTo>
                  <a:lnTo>
                    <a:pt x="321" y="3357"/>
                  </a:lnTo>
                  <a:lnTo>
                    <a:pt x="445" y="3530"/>
                  </a:lnTo>
                  <a:lnTo>
                    <a:pt x="593" y="3678"/>
                  </a:lnTo>
                  <a:lnTo>
                    <a:pt x="766" y="3851"/>
                  </a:lnTo>
                  <a:lnTo>
                    <a:pt x="914" y="3974"/>
                  </a:lnTo>
                  <a:lnTo>
                    <a:pt x="1086" y="4098"/>
                  </a:lnTo>
                  <a:lnTo>
                    <a:pt x="1284" y="4196"/>
                  </a:lnTo>
                  <a:lnTo>
                    <a:pt x="1481" y="4270"/>
                  </a:lnTo>
                  <a:lnTo>
                    <a:pt x="1679" y="4344"/>
                  </a:lnTo>
                  <a:lnTo>
                    <a:pt x="1876" y="4369"/>
                  </a:lnTo>
                  <a:lnTo>
                    <a:pt x="2098" y="4394"/>
                  </a:lnTo>
                  <a:lnTo>
                    <a:pt x="2197" y="4394"/>
                  </a:lnTo>
                  <a:lnTo>
                    <a:pt x="2394" y="4369"/>
                  </a:lnTo>
                  <a:lnTo>
                    <a:pt x="2592" y="4344"/>
                  </a:lnTo>
                  <a:lnTo>
                    <a:pt x="2789" y="4295"/>
                  </a:lnTo>
                  <a:lnTo>
                    <a:pt x="2987" y="4246"/>
                  </a:lnTo>
                  <a:lnTo>
                    <a:pt x="3159" y="4147"/>
                  </a:lnTo>
                  <a:lnTo>
                    <a:pt x="3357" y="4048"/>
                  </a:lnTo>
                  <a:lnTo>
                    <a:pt x="3505" y="3925"/>
                  </a:lnTo>
                  <a:lnTo>
                    <a:pt x="3678" y="3777"/>
                  </a:lnTo>
                  <a:lnTo>
                    <a:pt x="3826" y="3629"/>
                  </a:lnTo>
                  <a:lnTo>
                    <a:pt x="3974" y="3456"/>
                  </a:lnTo>
                  <a:lnTo>
                    <a:pt x="4097" y="3283"/>
                  </a:lnTo>
                  <a:lnTo>
                    <a:pt x="4171" y="3086"/>
                  </a:lnTo>
                  <a:lnTo>
                    <a:pt x="4270" y="2913"/>
                  </a:lnTo>
                  <a:lnTo>
                    <a:pt x="4319" y="2691"/>
                  </a:lnTo>
                  <a:lnTo>
                    <a:pt x="4344" y="2493"/>
                  </a:lnTo>
                  <a:lnTo>
                    <a:pt x="4369" y="2271"/>
                  </a:lnTo>
                  <a:lnTo>
                    <a:pt x="4369" y="2049"/>
                  </a:lnTo>
                  <a:lnTo>
                    <a:pt x="4344" y="1827"/>
                  </a:lnTo>
                  <a:lnTo>
                    <a:pt x="4295" y="1630"/>
                  </a:lnTo>
                  <a:lnTo>
                    <a:pt x="4245" y="1408"/>
                  </a:lnTo>
                  <a:lnTo>
                    <a:pt x="4147" y="1235"/>
                  </a:lnTo>
                  <a:lnTo>
                    <a:pt x="4048" y="1037"/>
                  </a:lnTo>
                  <a:lnTo>
                    <a:pt x="3925" y="865"/>
                  </a:lnTo>
                  <a:lnTo>
                    <a:pt x="3776" y="692"/>
                  </a:lnTo>
                  <a:lnTo>
                    <a:pt x="3604" y="544"/>
                  </a:lnTo>
                  <a:lnTo>
                    <a:pt x="3456" y="396"/>
                  </a:lnTo>
                  <a:lnTo>
                    <a:pt x="3258" y="297"/>
                  </a:lnTo>
                  <a:lnTo>
                    <a:pt x="3085" y="198"/>
                  </a:lnTo>
                  <a:lnTo>
                    <a:pt x="2888" y="124"/>
                  </a:lnTo>
                  <a:lnTo>
                    <a:pt x="2691" y="75"/>
                  </a:lnTo>
                  <a:lnTo>
                    <a:pt x="2468" y="26"/>
                  </a:lnTo>
                  <a:lnTo>
                    <a:pt x="2246"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9" name="Google Shape;2902;p32"/>
            <p:cNvSpPr/>
            <p:nvPr/>
          </p:nvSpPr>
          <p:spPr>
            <a:xfrm>
              <a:off x="3930689" y="2705782"/>
              <a:ext cx="137394" cy="138180"/>
            </a:xfrm>
            <a:custGeom>
              <a:avLst/>
              <a:gdLst/>
              <a:ahLst/>
              <a:cxnLst/>
              <a:rect l="l" t="t" r="r" b="b"/>
              <a:pathLst>
                <a:path w="4369" h="4394" fill="none" extrusionOk="0">
                  <a:moveTo>
                    <a:pt x="2172" y="1"/>
                  </a:moveTo>
                  <a:lnTo>
                    <a:pt x="2172" y="1"/>
                  </a:lnTo>
                  <a:lnTo>
                    <a:pt x="1950" y="26"/>
                  </a:lnTo>
                  <a:lnTo>
                    <a:pt x="1753" y="50"/>
                  </a:lnTo>
                  <a:lnTo>
                    <a:pt x="1555" y="100"/>
                  </a:lnTo>
                  <a:lnTo>
                    <a:pt x="1383" y="149"/>
                  </a:lnTo>
                  <a:lnTo>
                    <a:pt x="1185" y="248"/>
                  </a:lnTo>
                  <a:lnTo>
                    <a:pt x="1012" y="346"/>
                  </a:lnTo>
                  <a:lnTo>
                    <a:pt x="864" y="470"/>
                  </a:lnTo>
                  <a:lnTo>
                    <a:pt x="692" y="593"/>
                  </a:lnTo>
                  <a:lnTo>
                    <a:pt x="692" y="593"/>
                  </a:lnTo>
                  <a:lnTo>
                    <a:pt x="543" y="766"/>
                  </a:lnTo>
                  <a:lnTo>
                    <a:pt x="395" y="939"/>
                  </a:lnTo>
                  <a:lnTo>
                    <a:pt x="272" y="1111"/>
                  </a:lnTo>
                  <a:lnTo>
                    <a:pt x="173" y="1284"/>
                  </a:lnTo>
                  <a:lnTo>
                    <a:pt x="99" y="1482"/>
                  </a:lnTo>
                  <a:lnTo>
                    <a:pt x="50" y="1679"/>
                  </a:lnTo>
                  <a:lnTo>
                    <a:pt x="1" y="1901"/>
                  </a:lnTo>
                  <a:lnTo>
                    <a:pt x="1" y="2123"/>
                  </a:lnTo>
                  <a:lnTo>
                    <a:pt x="1" y="2123"/>
                  </a:lnTo>
                  <a:lnTo>
                    <a:pt x="1" y="2345"/>
                  </a:lnTo>
                  <a:lnTo>
                    <a:pt x="25" y="2568"/>
                  </a:lnTo>
                  <a:lnTo>
                    <a:pt x="75" y="2765"/>
                  </a:lnTo>
                  <a:lnTo>
                    <a:pt x="124" y="2962"/>
                  </a:lnTo>
                  <a:lnTo>
                    <a:pt x="223" y="3160"/>
                  </a:lnTo>
                  <a:lnTo>
                    <a:pt x="321" y="3357"/>
                  </a:lnTo>
                  <a:lnTo>
                    <a:pt x="445" y="3530"/>
                  </a:lnTo>
                  <a:lnTo>
                    <a:pt x="593" y="3678"/>
                  </a:lnTo>
                  <a:lnTo>
                    <a:pt x="593" y="3678"/>
                  </a:lnTo>
                  <a:lnTo>
                    <a:pt x="766" y="3851"/>
                  </a:lnTo>
                  <a:lnTo>
                    <a:pt x="914" y="3974"/>
                  </a:lnTo>
                  <a:lnTo>
                    <a:pt x="1086" y="4098"/>
                  </a:lnTo>
                  <a:lnTo>
                    <a:pt x="1284" y="4196"/>
                  </a:lnTo>
                  <a:lnTo>
                    <a:pt x="1481" y="4270"/>
                  </a:lnTo>
                  <a:lnTo>
                    <a:pt x="1679" y="4344"/>
                  </a:lnTo>
                  <a:lnTo>
                    <a:pt x="1876" y="4369"/>
                  </a:lnTo>
                  <a:lnTo>
                    <a:pt x="2098" y="4394"/>
                  </a:lnTo>
                  <a:lnTo>
                    <a:pt x="2098" y="4394"/>
                  </a:lnTo>
                  <a:lnTo>
                    <a:pt x="2197" y="4394"/>
                  </a:lnTo>
                  <a:lnTo>
                    <a:pt x="2197" y="4394"/>
                  </a:lnTo>
                  <a:lnTo>
                    <a:pt x="2394" y="4369"/>
                  </a:lnTo>
                  <a:lnTo>
                    <a:pt x="2592" y="4344"/>
                  </a:lnTo>
                  <a:lnTo>
                    <a:pt x="2789" y="4295"/>
                  </a:lnTo>
                  <a:lnTo>
                    <a:pt x="2987" y="4246"/>
                  </a:lnTo>
                  <a:lnTo>
                    <a:pt x="3159" y="4147"/>
                  </a:lnTo>
                  <a:lnTo>
                    <a:pt x="3357" y="4048"/>
                  </a:lnTo>
                  <a:lnTo>
                    <a:pt x="3505" y="3925"/>
                  </a:lnTo>
                  <a:lnTo>
                    <a:pt x="3678" y="3777"/>
                  </a:lnTo>
                  <a:lnTo>
                    <a:pt x="3678" y="3777"/>
                  </a:lnTo>
                  <a:lnTo>
                    <a:pt x="3826" y="3629"/>
                  </a:lnTo>
                  <a:lnTo>
                    <a:pt x="3974" y="3456"/>
                  </a:lnTo>
                  <a:lnTo>
                    <a:pt x="4097" y="3283"/>
                  </a:lnTo>
                  <a:lnTo>
                    <a:pt x="4171" y="3086"/>
                  </a:lnTo>
                  <a:lnTo>
                    <a:pt x="4270" y="2913"/>
                  </a:lnTo>
                  <a:lnTo>
                    <a:pt x="4319" y="2691"/>
                  </a:lnTo>
                  <a:lnTo>
                    <a:pt x="4344" y="2493"/>
                  </a:lnTo>
                  <a:lnTo>
                    <a:pt x="4369" y="2271"/>
                  </a:lnTo>
                  <a:lnTo>
                    <a:pt x="4369" y="2271"/>
                  </a:lnTo>
                  <a:lnTo>
                    <a:pt x="4369" y="2049"/>
                  </a:lnTo>
                  <a:lnTo>
                    <a:pt x="4344" y="1827"/>
                  </a:lnTo>
                  <a:lnTo>
                    <a:pt x="4295" y="1630"/>
                  </a:lnTo>
                  <a:lnTo>
                    <a:pt x="4245" y="1408"/>
                  </a:lnTo>
                  <a:lnTo>
                    <a:pt x="4147" y="1235"/>
                  </a:lnTo>
                  <a:lnTo>
                    <a:pt x="4048" y="1037"/>
                  </a:lnTo>
                  <a:lnTo>
                    <a:pt x="3925" y="865"/>
                  </a:lnTo>
                  <a:lnTo>
                    <a:pt x="3776" y="692"/>
                  </a:lnTo>
                  <a:lnTo>
                    <a:pt x="3776" y="692"/>
                  </a:lnTo>
                  <a:lnTo>
                    <a:pt x="3604" y="544"/>
                  </a:lnTo>
                  <a:lnTo>
                    <a:pt x="3456" y="396"/>
                  </a:lnTo>
                  <a:lnTo>
                    <a:pt x="3258" y="297"/>
                  </a:lnTo>
                  <a:lnTo>
                    <a:pt x="3085" y="198"/>
                  </a:lnTo>
                  <a:lnTo>
                    <a:pt x="2888" y="124"/>
                  </a:lnTo>
                  <a:lnTo>
                    <a:pt x="2691" y="75"/>
                  </a:lnTo>
                  <a:lnTo>
                    <a:pt x="2468" y="26"/>
                  </a:lnTo>
                  <a:lnTo>
                    <a:pt x="2246" y="1"/>
                  </a:lnTo>
                  <a:lnTo>
                    <a:pt x="2246" y="1"/>
                  </a:lnTo>
                  <a:lnTo>
                    <a:pt x="217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0" name="Google Shape;2903;p32"/>
            <p:cNvSpPr/>
            <p:nvPr/>
          </p:nvSpPr>
          <p:spPr>
            <a:xfrm>
              <a:off x="3961727" y="2726757"/>
              <a:ext cx="31856" cy="31856"/>
            </a:xfrm>
            <a:custGeom>
              <a:avLst/>
              <a:gdLst/>
              <a:ahLst/>
              <a:cxnLst/>
              <a:rect l="l" t="t" r="r" b="b"/>
              <a:pathLst>
                <a:path w="1013" h="1013" extrusionOk="0">
                  <a:moveTo>
                    <a:pt x="124" y="864"/>
                  </a:moveTo>
                  <a:lnTo>
                    <a:pt x="124" y="864"/>
                  </a:lnTo>
                  <a:lnTo>
                    <a:pt x="75" y="790"/>
                  </a:lnTo>
                  <a:lnTo>
                    <a:pt x="25" y="691"/>
                  </a:lnTo>
                  <a:lnTo>
                    <a:pt x="1" y="593"/>
                  </a:lnTo>
                  <a:lnTo>
                    <a:pt x="1" y="494"/>
                  </a:lnTo>
                  <a:lnTo>
                    <a:pt x="1" y="494"/>
                  </a:lnTo>
                  <a:lnTo>
                    <a:pt x="25" y="395"/>
                  </a:lnTo>
                  <a:lnTo>
                    <a:pt x="50" y="321"/>
                  </a:lnTo>
                  <a:lnTo>
                    <a:pt x="99" y="222"/>
                  </a:lnTo>
                  <a:lnTo>
                    <a:pt x="149" y="148"/>
                  </a:lnTo>
                  <a:lnTo>
                    <a:pt x="149" y="148"/>
                  </a:lnTo>
                  <a:lnTo>
                    <a:pt x="223" y="99"/>
                  </a:lnTo>
                  <a:lnTo>
                    <a:pt x="322" y="50"/>
                  </a:lnTo>
                  <a:lnTo>
                    <a:pt x="420" y="25"/>
                  </a:lnTo>
                  <a:lnTo>
                    <a:pt x="519" y="0"/>
                  </a:lnTo>
                  <a:lnTo>
                    <a:pt x="519" y="0"/>
                  </a:lnTo>
                  <a:lnTo>
                    <a:pt x="618" y="25"/>
                  </a:lnTo>
                  <a:lnTo>
                    <a:pt x="716" y="50"/>
                  </a:lnTo>
                  <a:lnTo>
                    <a:pt x="790" y="99"/>
                  </a:lnTo>
                  <a:lnTo>
                    <a:pt x="889" y="173"/>
                  </a:lnTo>
                  <a:lnTo>
                    <a:pt x="889" y="173"/>
                  </a:lnTo>
                  <a:lnTo>
                    <a:pt x="939" y="247"/>
                  </a:lnTo>
                  <a:lnTo>
                    <a:pt x="988" y="346"/>
                  </a:lnTo>
                  <a:lnTo>
                    <a:pt x="1013" y="420"/>
                  </a:lnTo>
                  <a:lnTo>
                    <a:pt x="1013" y="543"/>
                  </a:lnTo>
                  <a:lnTo>
                    <a:pt x="1013" y="543"/>
                  </a:lnTo>
                  <a:lnTo>
                    <a:pt x="988" y="642"/>
                  </a:lnTo>
                  <a:lnTo>
                    <a:pt x="963" y="716"/>
                  </a:lnTo>
                  <a:lnTo>
                    <a:pt x="914" y="815"/>
                  </a:lnTo>
                  <a:lnTo>
                    <a:pt x="864" y="889"/>
                  </a:lnTo>
                  <a:lnTo>
                    <a:pt x="864" y="889"/>
                  </a:lnTo>
                  <a:lnTo>
                    <a:pt x="766" y="938"/>
                  </a:lnTo>
                  <a:lnTo>
                    <a:pt x="692" y="987"/>
                  </a:lnTo>
                  <a:lnTo>
                    <a:pt x="593" y="1012"/>
                  </a:lnTo>
                  <a:lnTo>
                    <a:pt x="494" y="1012"/>
                  </a:lnTo>
                  <a:lnTo>
                    <a:pt x="494" y="1012"/>
                  </a:lnTo>
                  <a:lnTo>
                    <a:pt x="371" y="987"/>
                  </a:lnTo>
                  <a:lnTo>
                    <a:pt x="297" y="963"/>
                  </a:lnTo>
                  <a:lnTo>
                    <a:pt x="198" y="913"/>
                  </a:lnTo>
                  <a:lnTo>
                    <a:pt x="124" y="864"/>
                  </a:lnTo>
                  <a:lnTo>
                    <a:pt x="124" y="864"/>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981" name="Google Shape;3056;p33">
            <a:extLst>
              <a:ext uri="{FF2B5EF4-FFF2-40B4-BE49-F238E27FC236}">
                <a16:creationId xmlns:a16="http://schemas.microsoft.com/office/drawing/2014/main" id="{32F5A958-C553-BA21-DB7A-9402A7A84089}"/>
              </a:ext>
            </a:extLst>
          </p:cNvPr>
          <p:cNvGrpSpPr/>
          <p:nvPr/>
        </p:nvGrpSpPr>
        <p:grpSpPr>
          <a:xfrm>
            <a:off x="4810606" y="5046971"/>
            <a:ext cx="2570791" cy="1589195"/>
            <a:chOff x="3607954" y="3785228"/>
            <a:chExt cx="1928093" cy="1191896"/>
          </a:xfrm>
        </p:grpSpPr>
        <p:grpSp>
          <p:nvGrpSpPr>
            <p:cNvPr id="2982" name="Google Shape;3057;p33">
              <a:extLst>
                <a:ext uri="{FF2B5EF4-FFF2-40B4-BE49-F238E27FC236}">
                  <a16:creationId xmlns:a16="http://schemas.microsoft.com/office/drawing/2014/main" id="{8017BA61-6CF4-672A-21CC-5910A31C4146}"/>
                </a:ext>
              </a:extLst>
            </p:cNvPr>
            <p:cNvGrpSpPr/>
            <p:nvPr/>
          </p:nvGrpSpPr>
          <p:grpSpPr>
            <a:xfrm>
              <a:off x="3607954" y="4293957"/>
              <a:ext cx="1928093" cy="683168"/>
              <a:chOff x="3607954" y="4217757"/>
              <a:chExt cx="1928093" cy="683168"/>
            </a:xfrm>
          </p:grpSpPr>
          <p:sp>
            <p:nvSpPr>
              <p:cNvPr id="3000" name="Google Shape;3058;p33">
                <a:extLst>
                  <a:ext uri="{FF2B5EF4-FFF2-40B4-BE49-F238E27FC236}">
                    <a16:creationId xmlns:a16="http://schemas.microsoft.com/office/drawing/2014/main" id="{F2D9651F-29C3-AED2-B089-FAF8A38F697E}"/>
                  </a:ext>
                </a:extLst>
              </p:cNvPr>
              <p:cNvSpPr/>
              <p:nvPr/>
            </p:nvSpPr>
            <p:spPr>
              <a:xfrm>
                <a:off x="3663150" y="4777500"/>
                <a:ext cx="1872896" cy="123425"/>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1" name="Google Shape;3059;p33">
                <a:extLst>
                  <a:ext uri="{FF2B5EF4-FFF2-40B4-BE49-F238E27FC236}">
                    <a16:creationId xmlns:a16="http://schemas.microsoft.com/office/drawing/2014/main" id="{BCDB88B0-E190-5BA8-11F5-0054277D7DD8}"/>
                  </a:ext>
                </a:extLst>
              </p:cNvPr>
              <p:cNvSpPr/>
              <p:nvPr/>
            </p:nvSpPr>
            <p:spPr>
              <a:xfrm>
                <a:off x="3888088" y="4322949"/>
                <a:ext cx="277533" cy="537884"/>
              </a:xfrm>
              <a:custGeom>
                <a:avLst/>
                <a:gdLst/>
                <a:ahLst/>
                <a:cxnLst/>
                <a:rect l="l" t="t" r="r" b="b"/>
                <a:pathLst>
                  <a:path w="10031" h="19441" extrusionOk="0">
                    <a:moveTo>
                      <a:pt x="3745" y="0"/>
                    </a:moveTo>
                    <a:lnTo>
                      <a:pt x="0" y="19440"/>
                    </a:lnTo>
                    <a:lnTo>
                      <a:pt x="1186" y="19440"/>
                    </a:lnTo>
                    <a:lnTo>
                      <a:pt x="1003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2" name="Google Shape;3060;p33">
                <a:extLst>
                  <a:ext uri="{FF2B5EF4-FFF2-40B4-BE49-F238E27FC236}">
                    <a16:creationId xmlns:a16="http://schemas.microsoft.com/office/drawing/2014/main" id="{872F798B-6184-FFDF-6D65-2631EABA4309}"/>
                  </a:ext>
                </a:extLst>
              </p:cNvPr>
              <p:cNvSpPr/>
              <p:nvPr/>
            </p:nvSpPr>
            <p:spPr>
              <a:xfrm>
                <a:off x="3971893" y="4327625"/>
                <a:ext cx="191653" cy="96892"/>
              </a:xfrm>
              <a:custGeom>
                <a:avLst/>
                <a:gdLst/>
                <a:ahLst/>
                <a:cxnLst/>
                <a:rect l="l" t="t" r="r" b="b"/>
                <a:pathLst>
                  <a:path w="6927" h="3502" extrusionOk="0">
                    <a:moveTo>
                      <a:pt x="6926" y="1"/>
                    </a:moveTo>
                    <a:lnTo>
                      <a:pt x="603" y="396"/>
                    </a:lnTo>
                    <a:lnTo>
                      <a:pt x="1" y="3501"/>
                    </a:lnTo>
                    <a:lnTo>
                      <a:pt x="1" y="3501"/>
                    </a:lnTo>
                    <a:lnTo>
                      <a:pt x="5722" y="2635"/>
                    </a:lnTo>
                    <a:lnTo>
                      <a:pt x="6926" y="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3" name="Google Shape;3061;p33">
                <a:extLst>
                  <a:ext uri="{FF2B5EF4-FFF2-40B4-BE49-F238E27FC236}">
                    <a16:creationId xmlns:a16="http://schemas.microsoft.com/office/drawing/2014/main" id="{88F13605-D7D6-1D1A-B6B1-A88EEDD00738}"/>
                  </a:ext>
                </a:extLst>
              </p:cNvPr>
              <p:cNvSpPr/>
              <p:nvPr/>
            </p:nvSpPr>
            <p:spPr>
              <a:xfrm>
                <a:off x="4909631" y="4322949"/>
                <a:ext cx="278086" cy="537884"/>
              </a:xfrm>
              <a:custGeom>
                <a:avLst/>
                <a:gdLst/>
                <a:ahLst/>
                <a:cxnLst/>
                <a:rect l="l" t="t" r="r" b="b"/>
                <a:pathLst>
                  <a:path w="10051" h="19441" extrusionOk="0">
                    <a:moveTo>
                      <a:pt x="1" y="0"/>
                    </a:moveTo>
                    <a:lnTo>
                      <a:pt x="8865" y="19440"/>
                    </a:lnTo>
                    <a:lnTo>
                      <a:pt x="10050" y="19440"/>
                    </a:lnTo>
                    <a:lnTo>
                      <a:pt x="6305"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4" name="Google Shape;3062;p33">
                <a:extLst>
                  <a:ext uri="{FF2B5EF4-FFF2-40B4-BE49-F238E27FC236}">
                    <a16:creationId xmlns:a16="http://schemas.microsoft.com/office/drawing/2014/main" id="{E8B4F1A8-E35E-6552-B489-D498F63B4293}"/>
                  </a:ext>
                </a:extLst>
              </p:cNvPr>
              <p:cNvSpPr/>
              <p:nvPr/>
            </p:nvSpPr>
            <p:spPr>
              <a:xfrm>
                <a:off x="4911734" y="4327625"/>
                <a:ext cx="191625" cy="96892"/>
              </a:xfrm>
              <a:custGeom>
                <a:avLst/>
                <a:gdLst/>
                <a:ahLst/>
                <a:cxnLst/>
                <a:rect l="l" t="t" r="r" b="b"/>
                <a:pathLst>
                  <a:path w="6926" h="3502" extrusionOk="0">
                    <a:moveTo>
                      <a:pt x="0" y="1"/>
                    </a:moveTo>
                    <a:lnTo>
                      <a:pt x="1205" y="2635"/>
                    </a:lnTo>
                    <a:lnTo>
                      <a:pt x="6926" y="3501"/>
                    </a:lnTo>
                    <a:lnTo>
                      <a:pt x="6926" y="3501"/>
                    </a:lnTo>
                    <a:lnTo>
                      <a:pt x="6323" y="396"/>
                    </a:lnTo>
                    <a:lnTo>
                      <a:pt x="0" y="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5" name="Google Shape;3063;p33">
                <a:extLst>
                  <a:ext uri="{FF2B5EF4-FFF2-40B4-BE49-F238E27FC236}">
                    <a16:creationId xmlns:a16="http://schemas.microsoft.com/office/drawing/2014/main" id="{B38556D1-72A2-3FAE-F1AC-425AF12728B6}"/>
                  </a:ext>
                </a:extLst>
              </p:cNvPr>
              <p:cNvSpPr/>
              <p:nvPr/>
            </p:nvSpPr>
            <p:spPr>
              <a:xfrm>
                <a:off x="3607954" y="4234938"/>
                <a:ext cx="1902583" cy="122401"/>
              </a:xfrm>
              <a:custGeom>
                <a:avLst/>
                <a:gdLst/>
                <a:ahLst/>
                <a:cxnLst/>
                <a:rect l="l" t="t" r="r" b="b"/>
                <a:pathLst>
                  <a:path w="68766" h="4424" extrusionOk="0">
                    <a:moveTo>
                      <a:pt x="34383" y="1"/>
                    </a:moveTo>
                    <a:lnTo>
                      <a:pt x="30864" y="20"/>
                    </a:lnTo>
                    <a:lnTo>
                      <a:pt x="27457" y="57"/>
                    </a:lnTo>
                    <a:lnTo>
                      <a:pt x="24164" y="114"/>
                    </a:lnTo>
                    <a:lnTo>
                      <a:pt x="21002" y="189"/>
                    </a:lnTo>
                    <a:lnTo>
                      <a:pt x="17991" y="283"/>
                    </a:lnTo>
                    <a:lnTo>
                      <a:pt x="15150" y="377"/>
                    </a:lnTo>
                    <a:lnTo>
                      <a:pt x="12515" y="509"/>
                    </a:lnTo>
                    <a:lnTo>
                      <a:pt x="10069" y="660"/>
                    </a:lnTo>
                    <a:lnTo>
                      <a:pt x="7848" y="810"/>
                    </a:lnTo>
                    <a:lnTo>
                      <a:pt x="5872" y="980"/>
                    </a:lnTo>
                    <a:lnTo>
                      <a:pt x="4141" y="1168"/>
                    </a:lnTo>
                    <a:lnTo>
                      <a:pt x="3388" y="1262"/>
                    </a:lnTo>
                    <a:lnTo>
                      <a:pt x="2710" y="1356"/>
                    </a:lnTo>
                    <a:lnTo>
                      <a:pt x="2089" y="1450"/>
                    </a:lnTo>
                    <a:lnTo>
                      <a:pt x="1544" y="1563"/>
                    </a:lnTo>
                    <a:lnTo>
                      <a:pt x="1073" y="1657"/>
                    </a:lnTo>
                    <a:lnTo>
                      <a:pt x="697" y="1770"/>
                    </a:lnTo>
                    <a:lnTo>
                      <a:pt x="396" y="1883"/>
                    </a:lnTo>
                    <a:lnTo>
                      <a:pt x="170" y="1996"/>
                    </a:lnTo>
                    <a:lnTo>
                      <a:pt x="94" y="2052"/>
                    </a:lnTo>
                    <a:lnTo>
                      <a:pt x="38" y="2109"/>
                    </a:lnTo>
                    <a:lnTo>
                      <a:pt x="19" y="2165"/>
                    </a:lnTo>
                    <a:lnTo>
                      <a:pt x="0" y="2222"/>
                    </a:lnTo>
                    <a:lnTo>
                      <a:pt x="19" y="2278"/>
                    </a:lnTo>
                    <a:lnTo>
                      <a:pt x="38" y="2335"/>
                    </a:lnTo>
                    <a:lnTo>
                      <a:pt x="94" y="2391"/>
                    </a:lnTo>
                    <a:lnTo>
                      <a:pt x="170" y="2447"/>
                    </a:lnTo>
                    <a:lnTo>
                      <a:pt x="396" y="2542"/>
                    </a:lnTo>
                    <a:lnTo>
                      <a:pt x="697" y="2654"/>
                    </a:lnTo>
                    <a:lnTo>
                      <a:pt x="1073" y="2767"/>
                    </a:lnTo>
                    <a:lnTo>
                      <a:pt x="1544" y="2861"/>
                    </a:lnTo>
                    <a:lnTo>
                      <a:pt x="2089" y="2974"/>
                    </a:lnTo>
                    <a:lnTo>
                      <a:pt x="2710" y="3068"/>
                    </a:lnTo>
                    <a:lnTo>
                      <a:pt x="3388" y="3163"/>
                    </a:lnTo>
                    <a:lnTo>
                      <a:pt x="4141" y="3257"/>
                    </a:lnTo>
                    <a:lnTo>
                      <a:pt x="5872" y="3445"/>
                    </a:lnTo>
                    <a:lnTo>
                      <a:pt x="7848" y="3614"/>
                    </a:lnTo>
                    <a:lnTo>
                      <a:pt x="10069" y="3765"/>
                    </a:lnTo>
                    <a:lnTo>
                      <a:pt x="12515" y="3915"/>
                    </a:lnTo>
                    <a:lnTo>
                      <a:pt x="15150" y="4047"/>
                    </a:lnTo>
                    <a:lnTo>
                      <a:pt x="17991" y="4160"/>
                    </a:lnTo>
                    <a:lnTo>
                      <a:pt x="21002" y="4235"/>
                    </a:lnTo>
                    <a:lnTo>
                      <a:pt x="24164" y="4311"/>
                    </a:lnTo>
                    <a:lnTo>
                      <a:pt x="27457" y="4367"/>
                    </a:lnTo>
                    <a:lnTo>
                      <a:pt x="30864" y="4405"/>
                    </a:lnTo>
                    <a:lnTo>
                      <a:pt x="34383" y="4423"/>
                    </a:lnTo>
                    <a:lnTo>
                      <a:pt x="37902" y="4405"/>
                    </a:lnTo>
                    <a:lnTo>
                      <a:pt x="41308" y="4367"/>
                    </a:lnTo>
                    <a:lnTo>
                      <a:pt x="44601" y="4311"/>
                    </a:lnTo>
                    <a:lnTo>
                      <a:pt x="47763" y="4235"/>
                    </a:lnTo>
                    <a:lnTo>
                      <a:pt x="50774" y="4160"/>
                    </a:lnTo>
                    <a:lnTo>
                      <a:pt x="53597" y="4047"/>
                    </a:lnTo>
                    <a:lnTo>
                      <a:pt x="56250" y="3915"/>
                    </a:lnTo>
                    <a:lnTo>
                      <a:pt x="58697" y="3765"/>
                    </a:lnTo>
                    <a:lnTo>
                      <a:pt x="60917" y="3614"/>
                    </a:lnTo>
                    <a:lnTo>
                      <a:pt x="62893" y="3445"/>
                    </a:lnTo>
                    <a:lnTo>
                      <a:pt x="64606" y="3257"/>
                    </a:lnTo>
                    <a:lnTo>
                      <a:pt x="65378" y="3163"/>
                    </a:lnTo>
                    <a:lnTo>
                      <a:pt x="66055" y="3068"/>
                    </a:lnTo>
                    <a:lnTo>
                      <a:pt x="66676" y="2974"/>
                    </a:lnTo>
                    <a:lnTo>
                      <a:pt x="67222" y="2861"/>
                    </a:lnTo>
                    <a:lnTo>
                      <a:pt x="67674" y="2767"/>
                    </a:lnTo>
                    <a:lnTo>
                      <a:pt x="68069" y="2654"/>
                    </a:lnTo>
                    <a:lnTo>
                      <a:pt x="68370" y="2542"/>
                    </a:lnTo>
                    <a:lnTo>
                      <a:pt x="68577" y="2447"/>
                    </a:lnTo>
                    <a:lnTo>
                      <a:pt x="68652" y="2391"/>
                    </a:lnTo>
                    <a:lnTo>
                      <a:pt x="68709" y="2335"/>
                    </a:lnTo>
                    <a:lnTo>
                      <a:pt x="68746" y="2278"/>
                    </a:lnTo>
                    <a:lnTo>
                      <a:pt x="68765" y="2222"/>
                    </a:lnTo>
                    <a:lnTo>
                      <a:pt x="68746" y="2165"/>
                    </a:lnTo>
                    <a:lnTo>
                      <a:pt x="68709" y="2109"/>
                    </a:lnTo>
                    <a:lnTo>
                      <a:pt x="68652" y="2052"/>
                    </a:lnTo>
                    <a:lnTo>
                      <a:pt x="68577" y="1996"/>
                    </a:lnTo>
                    <a:lnTo>
                      <a:pt x="68370" y="1883"/>
                    </a:lnTo>
                    <a:lnTo>
                      <a:pt x="68069" y="1770"/>
                    </a:lnTo>
                    <a:lnTo>
                      <a:pt x="67674" y="1657"/>
                    </a:lnTo>
                    <a:lnTo>
                      <a:pt x="67222" y="1563"/>
                    </a:lnTo>
                    <a:lnTo>
                      <a:pt x="66676" y="1450"/>
                    </a:lnTo>
                    <a:lnTo>
                      <a:pt x="66055" y="1356"/>
                    </a:lnTo>
                    <a:lnTo>
                      <a:pt x="65378" y="1262"/>
                    </a:lnTo>
                    <a:lnTo>
                      <a:pt x="64606" y="1168"/>
                    </a:lnTo>
                    <a:lnTo>
                      <a:pt x="62893" y="980"/>
                    </a:lnTo>
                    <a:lnTo>
                      <a:pt x="60917" y="810"/>
                    </a:lnTo>
                    <a:lnTo>
                      <a:pt x="58697" y="660"/>
                    </a:lnTo>
                    <a:lnTo>
                      <a:pt x="56250" y="509"/>
                    </a:lnTo>
                    <a:lnTo>
                      <a:pt x="53597" y="377"/>
                    </a:lnTo>
                    <a:lnTo>
                      <a:pt x="50774" y="283"/>
                    </a:lnTo>
                    <a:lnTo>
                      <a:pt x="47763" y="189"/>
                    </a:lnTo>
                    <a:lnTo>
                      <a:pt x="44601" y="114"/>
                    </a:lnTo>
                    <a:lnTo>
                      <a:pt x="41308" y="57"/>
                    </a:lnTo>
                    <a:lnTo>
                      <a:pt x="37902" y="20"/>
                    </a:lnTo>
                    <a:lnTo>
                      <a:pt x="3438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6" name="Google Shape;3064;p33">
                <a:extLst>
                  <a:ext uri="{FF2B5EF4-FFF2-40B4-BE49-F238E27FC236}">
                    <a16:creationId xmlns:a16="http://schemas.microsoft.com/office/drawing/2014/main" id="{3BEC317B-97D0-5873-60D9-E0811F8CCDFA}"/>
                  </a:ext>
                </a:extLst>
              </p:cNvPr>
              <p:cNvSpPr/>
              <p:nvPr/>
            </p:nvSpPr>
            <p:spPr>
              <a:xfrm>
                <a:off x="3607954" y="4278681"/>
                <a:ext cx="1902583" cy="17735"/>
              </a:xfrm>
              <a:custGeom>
                <a:avLst/>
                <a:gdLst/>
                <a:ahLst/>
                <a:cxnLst/>
                <a:rect l="l" t="t" r="r" b="b"/>
                <a:pathLst>
                  <a:path w="68766" h="641" extrusionOk="0">
                    <a:moveTo>
                      <a:pt x="0" y="1"/>
                    </a:moveTo>
                    <a:lnTo>
                      <a:pt x="0" y="641"/>
                    </a:lnTo>
                    <a:lnTo>
                      <a:pt x="68765" y="641"/>
                    </a:lnTo>
                    <a:lnTo>
                      <a:pt x="68765" y="1"/>
                    </a:lnTo>
                    <a:close/>
                  </a:path>
                </a:pathLst>
              </a:custGeom>
              <a:solidFill>
                <a:srgbClr val="805E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7" name="Google Shape;3065;p33">
                <a:extLst>
                  <a:ext uri="{FF2B5EF4-FFF2-40B4-BE49-F238E27FC236}">
                    <a16:creationId xmlns:a16="http://schemas.microsoft.com/office/drawing/2014/main" id="{D1BBE094-B864-6D60-6D7E-5B8CDDCA04CA}"/>
                  </a:ext>
                </a:extLst>
              </p:cNvPr>
              <p:cNvSpPr/>
              <p:nvPr/>
            </p:nvSpPr>
            <p:spPr>
              <a:xfrm>
                <a:off x="3607954" y="4234938"/>
                <a:ext cx="1902583" cy="122401"/>
              </a:xfrm>
              <a:custGeom>
                <a:avLst/>
                <a:gdLst/>
                <a:ahLst/>
                <a:cxnLst/>
                <a:rect l="l" t="t" r="r" b="b"/>
                <a:pathLst>
                  <a:path w="68766" h="4424" extrusionOk="0">
                    <a:moveTo>
                      <a:pt x="34383" y="1"/>
                    </a:moveTo>
                    <a:lnTo>
                      <a:pt x="30864" y="20"/>
                    </a:lnTo>
                    <a:lnTo>
                      <a:pt x="27457" y="57"/>
                    </a:lnTo>
                    <a:lnTo>
                      <a:pt x="24164" y="114"/>
                    </a:lnTo>
                    <a:lnTo>
                      <a:pt x="21002" y="189"/>
                    </a:lnTo>
                    <a:lnTo>
                      <a:pt x="17991" y="283"/>
                    </a:lnTo>
                    <a:lnTo>
                      <a:pt x="15150" y="377"/>
                    </a:lnTo>
                    <a:lnTo>
                      <a:pt x="12515" y="509"/>
                    </a:lnTo>
                    <a:lnTo>
                      <a:pt x="10069" y="660"/>
                    </a:lnTo>
                    <a:lnTo>
                      <a:pt x="7848" y="810"/>
                    </a:lnTo>
                    <a:lnTo>
                      <a:pt x="5872" y="980"/>
                    </a:lnTo>
                    <a:lnTo>
                      <a:pt x="4141" y="1168"/>
                    </a:lnTo>
                    <a:lnTo>
                      <a:pt x="3388" y="1262"/>
                    </a:lnTo>
                    <a:lnTo>
                      <a:pt x="2710" y="1356"/>
                    </a:lnTo>
                    <a:lnTo>
                      <a:pt x="2089" y="1450"/>
                    </a:lnTo>
                    <a:lnTo>
                      <a:pt x="1544" y="1563"/>
                    </a:lnTo>
                    <a:lnTo>
                      <a:pt x="1073" y="1657"/>
                    </a:lnTo>
                    <a:lnTo>
                      <a:pt x="697" y="1770"/>
                    </a:lnTo>
                    <a:lnTo>
                      <a:pt x="396" y="1883"/>
                    </a:lnTo>
                    <a:lnTo>
                      <a:pt x="170" y="1996"/>
                    </a:lnTo>
                    <a:lnTo>
                      <a:pt x="94" y="2052"/>
                    </a:lnTo>
                    <a:lnTo>
                      <a:pt x="38" y="2109"/>
                    </a:lnTo>
                    <a:lnTo>
                      <a:pt x="19" y="2165"/>
                    </a:lnTo>
                    <a:lnTo>
                      <a:pt x="0" y="2222"/>
                    </a:lnTo>
                    <a:lnTo>
                      <a:pt x="19" y="2278"/>
                    </a:lnTo>
                    <a:lnTo>
                      <a:pt x="38" y="2335"/>
                    </a:lnTo>
                    <a:lnTo>
                      <a:pt x="94" y="2391"/>
                    </a:lnTo>
                    <a:lnTo>
                      <a:pt x="170" y="2447"/>
                    </a:lnTo>
                    <a:lnTo>
                      <a:pt x="396" y="2542"/>
                    </a:lnTo>
                    <a:lnTo>
                      <a:pt x="697" y="2654"/>
                    </a:lnTo>
                    <a:lnTo>
                      <a:pt x="1073" y="2767"/>
                    </a:lnTo>
                    <a:lnTo>
                      <a:pt x="1544" y="2861"/>
                    </a:lnTo>
                    <a:lnTo>
                      <a:pt x="2089" y="2974"/>
                    </a:lnTo>
                    <a:lnTo>
                      <a:pt x="2710" y="3068"/>
                    </a:lnTo>
                    <a:lnTo>
                      <a:pt x="3388" y="3163"/>
                    </a:lnTo>
                    <a:lnTo>
                      <a:pt x="4141" y="3257"/>
                    </a:lnTo>
                    <a:lnTo>
                      <a:pt x="5872" y="3445"/>
                    </a:lnTo>
                    <a:lnTo>
                      <a:pt x="7848" y="3614"/>
                    </a:lnTo>
                    <a:lnTo>
                      <a:pt x="10069" y="3765"/>
                    </a:lnTo>
                    <a:lnTo>
                      <a:pt x="12515" y="3915"/>
                    </a:lnTo>
                    <a:lnTo>
                      <a:pt x="15150" y="4047"/>
                    </a:lnTo>
                    <a:lnTo>
                      <a:pt x="17991" y="4160"/>
                    </a:lnTo>
                    <a:lnTo>
                      <a:pt x="21002" y="4235"/>
                    </a:lnTo>
                    <a:lnTo>
                      <a:pt x="24164" y="4311"/>
                    </a:lnTo>
                    <a:lnTo>
                      <a:pt x="27457" y="4367"/>
                    </a:lnTo>
                    <a:lnTo>
                      <a:pt x="30864" y="4405"/>
                    </a:lnTo>
                    <a:lnTo>
                      <a:pt x="34383" y="4423"/>
                    </a:lnTo>
                    <a:lnTo>
                      <a:pt x="37902" y="4405"/>
                    </a:lnTo>
                    <a:lnTo>
                      <a:pt x="41308" y="4367"/>
                    </a:lnTo>
                    <a:lnTo>
                      <a:pt x="44601" y="4311"/>
                    </a:lnTo>
                    <a:lnTo>
                      <a:pt x="47763" y="4235"/>
                    </a:lnTo>
                    <a:lnTo>
                      <a:pt x="50774" y="4160"/>
                    </a:lnTo>
                    <a:lnTo>
                      <a:pt x="53597" y="4047"/>
                    </a:lnTo>
                    <a:lnTo>
                      <a:pt x="56250" y="3915"/>
                    </a:lnTo>
                    <a:lnTo>
                      <a:pt x="58697" y="3765"/>
                    </a:lnTo>
                    <a:lnTo>
                      <a:pt x="60917" y="3614"/>
                    </a:lnTo>
                    <a:lnTo>
                      <a:pt x="62893" y="3445"/>
                    </a:lnTo>
                    <a:lnTo>
                      <a:pt x="64606" y="3257"/>
                    </a:lnTo>
                    <a:lnTo>
                      <a:pt x="65378" y="3163"/>
                    </a:lnTo>
                    <a:lnTo>
                      <a:pt x="66055" y="3068"/>
                    </a:lnTo>
                    <a:lnTo>
                      <a:pt x="66676" y="2974"/>
                    </a:lnTo>
                    <a:lnTo>
                      <a:pt x="67222" y="2861"/>
                    </a:lnTo>
                    <a:lnTo>
                      <a:pt x="67674" y="2767"/>
                    </a:lnTo>
                    <a:lnTo>
                      <a:pt x="68069" y="2654"/>
                    </a:lnTo>
                    <a:lnTo>
                      <a:pt x="68370" y="2542"/>
                    </a:lnTo>
                    <a:lnTo>
                      <a:pt x="68577" y="2447"/>
                    </a:lnTo>
                    <a:lnTo>
                      <a:pt x="68652" y="2391"/>
                    </a:lnTo>
                    <a:lnTo>
                      <a:pt x="68709" y="2335"/>
                    </a:lnTo>
                    <a:lnTo>
                      <a:pt x="68746" y="2278"/>
                    </a:lnTo>
                    <a:lnTo>
                      <a:pt x="68765" y="2222"/>
                    </a:lnTo>
                    <a:lnTo>
                      <a:pt x="68746" y="2165"/>
                    </a:lnTo>
                    <a:lnTo>
                      <a:pt x="68709" y="2109"/>
                    </a:lnTo>
                    <a:lnTo>
                      <a:pt x="68652" y="2052"/>
                    </a:lnTo>
                    <a:lnTo>
                      <a:pt x="68577" y="1996"/>
                    </a:lnTo>
                    <a:lnTo>
                      <a:pt x="68370" y="1883"/>
                    </a:lnTo>
                    <a:lnTo>
                      <a:pt x="68069" y="1770"/>
                    </a:lnTo>
                    <a:lnTo>
                      <a:pt x="67674" y="1657"/>
                    </a:lnTo>
                    <a:lnTo>
                      <a:pt x="67222" y="1563"/>
                    </a:lnTo>
                    <a:lnTo>
                      <a:pt x="66676" y="1450"/>
                    </a:lnTo>
                    <a:lnTo>
                      <a:pt x="66055" y="1356"/>
                    </a:lnTo>
                    <a:lnTo>
                      <a:pt x="65378" y="1262"/>
                    </a:lnTo>
                    <a:lnTo>
                      <a:pt x="64606" y="1168"/>
                    </a:lnTo>
                    <a:lnTo>
                      <a:pt x="62893" y="980"/>
                    </a:lnTo>
                    <a:lnTo>
                      <a:pt x="60917" y="810"/>
                    </a:lnTo>
                    <a:lnTo>
                      <a:pt x="58697" y="660"/>
                    </a:lnTo>
                    <a:lnTo>
                      <a:pt x="56250" y="509"/>
                    </a:lnTo>
                    <a:lnTo>
                      <a:pt x="53597" y="377"/>
                    </a:lnTo>
                    <a:lnTo>
                      <a:pt x="50774" y="283"/>
                    </a:lnTo>
                    <a:lnTo>
                      <a:pt x="47763" y="189"/>
                    </a:lnTo>
                    <a:lnTo>
                      <a:pt x="44601" y="114"/>
                    </a:lnTo>
                    <a:lnTo>
                      <a:pt x="41308" y="57"/>
                    </a:lnTo>
                    <a:lnTo>
                      <a:pt x="37902" y="20"/>
                    </a:lnTo>
                    <a:lnTo>
                      <a:pt x="34383" y="1"/>
                    </a:lnTo>
                    <a:close/>
                  </a:path>
                </a:pathLst>
              </a:custGeom>
              <a:solidFill>
                <a:srgbClr val="2A2A2A">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8" name="Google Shape;3066;p33">
                <a:extLst>
                  <a:ext uri="{FF2B5EF4-FFF2-40B4-BE49-F238E27FC236}">
                    <a16:creationId xmlns:a16="http://schemas.microsoft.com/office/drawing/2014/main" id="{A9E56B1B-9BC9-9BE7-4448-832B14727451}"/>
                  </a:ext>
                </a:extLst>
              </p:cNvPr>
              <p:cNvSpPr/>
              <p:nvPr/>
            </p:nvSpPr>
            <p:spPr>
              <a:xfrm>
                <a:off x="3607954" y="4217757"/>
                <a:ext cx="1902583" cy="121875"/>
              </a:xfrm>
              <a:custGeom>
                <a:avLst/>
                <a:gdLst/>
                <a:ahLst/>
                <a:cxnLst/>
                <a:rect l="l" t="t" r="r" b="b"/>
                <a:pathLst>
                  <a:path w="68766" h="4405" extrusionOk="0">
                    <a:moveTo>
                      <a:pt x="30864" y="1"/>
                    </a:moveTo>
                    <a:lnTo>
                      <a:pt x="27457" y="39"/>
                    </a:lnTo>
                    <a:lnTo>
                      <a:pt x="24164" y="95"/>
                    </a:lnTo>
                    <a:lnTo>
                      <a:pt x="21002" y="170"/>
                    </a:lnTo>
                    <a:lnTo>
                      <a:pt x="17991" y="264"/>
                    </a:lnTo>
                    <a:lnTo>
                      <a:pt x="15150" y="377"/>
                    </a:lnTo>
                    <a:lnTo>
                      <a:pt x="12515" y="490"/>
                    </a:lnTo>
                    <a:lnTo>
                      <a:pt x="10069" y="641"/>
                    </a:lnTo>
                    <a:lnTo>
                      <a:pt x="7848" y="791"/>
                    </a:lnTo>
                    <a:lnTo>
                      <a:pt x="5872" y="961"/>
                    </a:lnTo>
                    <a:lnTo>
                      <a:pt x="4141" y="1149"/>
                    </a:lnTo>
                    <a:lnTo>
                      <a:pt x="3388" y="1243"/>
                    </a:lnTo>
                    <a:lnTo>
                      <a:pt x="2710" y="1337"/>
                    </a:lnTo>
                    <a:lnTo>
                      <a:pt x="2089" y="1431"/>
                    </a:lnTo>
                    <a:lnTo>
                      <a:pt x="1544" y="1544"/>
                    </a:lnTo>
                    <a:lnTo>
                      <a:pt x="1073" y="1638"/>
                    </a:lnTo>
                    <a:lnTo>
                      <a:pt x="697" y="1751"/>
                    </a:lnTo>
                    <a:lnTo>
                      <a:pt x="396" y="1864"/>
                    </a:lnTo>
                    <a:lnTo>
                      <a:pt x="170" y="1977"/>
                    </a:lnTo>
                    <a:lnTo>
                      <a:pt x="94" y="2033"/>
                    </a:lnTo>
                    <a:lnTo>
                      <a:pt x="38" y="2090"/>
                    </a:lnTo>
                    <a:lnTo>
                      <a:pt x="19" y="2146"/>
                    </a:lnTo>
                    <a:lnTo>
                      <a:pt x="0" y="2203"/>
                    </a:lnTo>
                    <a:lnTo>
                      <a:pt x="19" y="2259"/>
                    </a:lnTo>
                    <a:lnTo>
                      <a:pt x="38" y="2316"/>
                    </a:lnTo>
                    <a:lnTo>
                      <a:pt x="94" y="2372"/>
                    </a:lnTo>
                    <a:lnTo>
                      <a:pt x="170" y="2429"/>
                    </a:lnTo>
                    <a:lnTo>
                      <a:pt x="396" y="2542"/>
                    </a:lnTo>
                    <a:lnTo>
                      <a:pt x="697" y="2636"/>
                    </a:lnTo>
                    <a:lnTo>
                      <a:pt x="1073" y="2749"/>
                    </a:lnTo>
                    <a:lnTo>
                      <a:pt x="1544" y="2861"/>
                    </a:lnTo>
                    <a:lnTo>
                      <a:pt x="2089" y="2956"/>
                    </a:lnTo>
                    <a:lnTo>
                      <a:pt x="2710" y="3050"/>
                    </a:lnTo>
                    <a:lnTo>
                      <a:pt x="3388" y="3163"/>
                    </a:lnTo>
                    <a:lnTo>
                      <a:pt x="4141" y="3257"/>
                    </a:lnTo>
                    <a:lnTo>
                      <a:pt x="5872" y="3426"/>
                    </a:lnTo>
                    <a:lnTo>
                      <a:pt x="7848" y="3595"/>
                    </a:lnTo>
                    <a:lnTo>
                      <a:pt x="10069" y="3765"/>
                    </a:lnTo>
                    <a:lnTo>
                      <a:pt x="12515" y="3896"/>
                    </a:lnTo>
                    <a:lnTo>
                      <a:pt x="15150" y="4028"/>
                    </a:lnTo>
                    <a:lnTo>
                      <a:pt x="17991" y="4141"/>
                    </a:lnTo>
                    <a:lnTo>
                      <a:pt x="21002" y="4235"/>
                    </a:lnTo>
                    <a:lnTo>
                      <a:pt x="24164" y="4311"/>
                    </a:lnTo>
                    <a:lnTo>
                      <a:pt x="27457" y="4348"/>
                    </a:lnTo>
                    <a:lnTo>
                      <a:pt x="30864" y="4386"/>
                    </a:lnTo>
                    <a:lnTo>
                      <a:pt x="34383" y="4405"/>
                    </a:lnTo>
                    <a:lnTo>
                      <a:pt x="37902" y="4386"/>
                    </a:lnTo>
                    <a:lnTo>
                      <a:pt x="41308" y="4348"/>
                    </a:lnTo>
                    <a:lnTo>
                      <a:pt x="44601" y="4311"/>
                    </a:lnTo>
                    <a:lnTo>
                      <a:pt x="47763" y="4235"/>
                    </a:lnTo>
                    <a:lnTo>
                      <a:pt x="50774" y="4141"/>
                    </a:lnTo>
                    <a:lnTo>
                      <a:pt x="53597" y="4028"/>
                    </a:lnTo>
                    <a:lnTo>
                      <a:pt x="56250" y="3896"/>
                    </a:lnTo>
                    <a:lnTo>
                      <a:pt x="58697" y="3765"/>
                    </a:lnTo>
                    <a:lnTo>
                      <a:pt x="60917" y="3595"/>
                    </a:lnTo>
                    <a:lnTo>
                      <a:pt x="62893" y="3426"/>
                    </a:lnTo>
                    <a:lnTo>
                      <a:pt x="64606" y="3257"/>
                    </a:lnTo>
                    <a:lnTo>
                      <a:pt x="65378" y="3163"/>
                    </a:lnTo>
                    <a:lnTo>
                      <a:pt x="66055" y="3050"/>
                    </a:lnTo>
                    <a:lnTo>
                      <a:pt x="66676" y="2956"/>
                    </a:lnTo>
                    <a:lnTo>
                      <a:pt x="67222" y="2861"/>
                    </a:lnTo>
                    <a:lnTo>
                      <a:pt x="67674" y="2749"/>
                    </a:lnTo>
                    <a:lnTo>
                      <a:pt x="68069" y="2636"/>
                    </a:lnTo>
                    <a:lnTo>
                      <a:pt x="68370" y="2542"/>
                    </a:lnTo>
                    <a:lnTo>
                      <a:pt x="68577" y="2429"/>
                    </a:lnTo>
                    <a:lnTo>
                      <a:pt x="68652" y="2372"/>
                    </a:lnTo>
                    <a:lnTo>
                      <a:pt x="68709" y="2316"/>
                    </a:lnTo>
                    <a:lnTo>
                      <a:pt x="68746" y="2259"/>
                    </a:lnTo>
                    <a:lnTo>
                      <a:pt x="68765" y="2203"/>
                    </a:lnTo>
                    <a:lnTo>
                      <a:pt x="68746" y="2146"/>
                    </a:lnTo>
                    <a:lnTo>
                      <a:pt x="68709" y="2090"/>
                    </a:lnTo>
                    <a:lnTo>
                      <a:pt x="68652" y="2033"/>
                    </a:lnTo>
                    <a:lnTo>
                      <a:pt x="68577" y="1977"/>
                    </a:lnTo>
                    <a:lnTo>
                      <a:pt x="68370" y="1864"/>
                    </a:lnTo>
                    <a:lnTo>
                      <a:pt x="68069" y="1751"/>
                    </a:lnTo>
                    <a:lnTo>
                      <a:pt x="67674" y="1638"/>
                    </a:lnTo>
                    <a:lnTo>
                      <a:pt x="67222" y="1544"/>
                    </a:lnTo>
                    <a:lnTo>
                      <a:pt x="66676" y="1431"/>
                    </a:lnTo>
                    <a:lnTo>
                      <a:pt x="66055" y="1337"/>
                    </a:lnTo>
                    <a:lnTo>
                      <a:pt x="65378" y="1243"/>
                    </a:lnTo>
                    <a:lnTo>
                      <a:pt x="64606" y="1149"/>
                    </a:lnTo>
                    <a:lnTo>
                      <a:pt x="62893" y="961"/>
                    </a:lnTo>
                    <a:lnTo>
                      <a:pt x="60917" y="791"/>
                    </a:lnTo>
                    <a:lnTo>
                      <a:pt x="58697" y="641"/>
                    </a:lnTo>
                    <a:lnTo>
                      <a:pt x="56250" y="490"/>
                    </a:lnTo>
                    <a:lnTo>
                      <a:pt x="53597" y="377"/>
                    </a:lnTo>
                    <a:lnTo>
                      <a:pt x="50774" y="264"/>
                    </a:lnTo>
                    <a:lnTo>
                      <a:pt x="47763" y="170"/>
                    </a:lnTo>
                    <a:lnTo>
                      <a:pt x="44601" y="95"/>
                    </a:lnTo>
                    <a:lnTo>
                      <a:pt x="41308" y="39"/>
                    </a:lnTo>
                    <a:lnTo>
                      <a:pt x="37902"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983" name="Google Shape;3067;p33">
              <a:extLst>
                <a:ext uri="{FF2B5EF4-FFF2-40B4-BE49-F238E27FC236}">
                  <a16:creationId xmlns:a16="http://schemas.microsoft.com/office/drawing/2014/main" id="{C3275A34-97FB-1EE2-29E6-5552B659715D}"/>
                </a:ext>
              </a:extLst>
            </p:cNvPr>
            <p:cNvGrpSpPr/>
            <p:nvPr/>
          </p:nvGrpSpPr>
          <p:grpSpPr>
            <a:xfrm>
              <a:off x="4435995" y="3785228"/>
              <a:ext cx="272010" cy="569188"/>
              <a:chOff x="4404975" y="3784038"/>
              <a:chExt cx="272010" cy="569188"/>
            </a:xfrm>
          </p:grpSpPr>
          <p:sp>
            <p:nvSpPr>
              <p:cNvPr id="2984" name="Google Shape;3068;p33">
                <a:extLst>
                  <a:ext uri="{FF2B5EF4-FFF2-40B4-BE49-F238E27FC236}">
                    <a16:creationId xmlns:a16="http://schemas.microsoft.com/office/drawing/2014/main" id="{B743AB01-FB0E-BF2B-4F00-635D92B63665}"/>
                  </a:ext>
                </a:extLst>
              </p:cNvPr>
              <p:cNvSpPr/>
              <p:nvPr/>
            </p:nvSpPr>
            <p:spPr>
              <a:xfrm>
                <a:off x="4413674" y="4306006"/>
                <a:ext cx="252326" cy="47220"/>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985" name="Google Shape;3069;p33">
                <a:extLst>
                  <a:ext uri="{FF2B5EF4-FFF2-40B4-BE49-F238E27FC236}">
                    <a16:creationId xmlns:a16="http://schemas.microsoft.com/office/drawing/2014/main" id="{51D12216-DF54-E721-10FC-59F75CDA0788}"/>
                  </a:ext>
                </a:extLst>
              </p:cNvPr>
              <p:cNvGrpSpPr/>
              <p:nvPr/>
            </p:nvGrpSpPr>
            <p:grpSpPr>
              <a:xfrm>
                <a:off x="4404975" y="3784038"/>
                <a:ext cx="272010" cy="548716"/>
                <a:chOff x="4404975" y="3779275"/>
                <a:chExt cx="272010" cy="548716"/>
              </a:xfrm>
            </p:grpSpPr>
            <p:sp>
              <p:nvSpPr>
                <p:cNvPr id="2986" name="Google Shape;3070;p33">
                  <a:extLst>
                    <a:ext uri="{FF2B5EF4-FFF2-40B4-BE49-F238E27FC236}">
                      <a16:creationId xmlns:a16="http://schemas.microsoft.com/office/drawing/2014/main" id="{BB4B834D-0C8E-8124-528B-408D98F9E7A1}"/>
                    </a:ext>
                  </a:extLst>
                </p:cNvPr>
                <p:cNvSpPr/>
                <p:nvPr/>
              </p:nvSpPr>
              <p:spPr>
                <a:xfrm>
                  <a:off x="4526383" y="3873105"/>
                  <a:ext cx="71608" cy="240713"/>
                </a:xfrm>
                <a:custGeom>
                  <a:avLst/>
                  <a:gdLst/>
                  <a:ahLst/>
                  <a:cxnLst/>
                  <a:rect l="l" t="t" r="r" b="b"/>
                  <a:pathLst>
                    <a:path w="2542" h="8545" extrusionOk="0">
                      <a:moveTo>
                        <a:pt x="2221" y="1"/>
                      </a:moveTo>
                      <a:lnTo>
                        <a:pt x="2127" y="20"/>
                      </a:lnTo>
                      <a:lnTo>
                        <a:pt x="1901" y="151"/>
                      </a:lnTo>
                      <a:lnTo>
                        <a:pt x="1694" y="321"/>
                      </a:lnTo>
                      <a:lnTo>
                        <a:pt x="1487" y="490"/>
                      </a:lnTo>
                      <a:lnTo>
                        <a:pt x="1318" y="697"/>
                      </a:lnTo>
                      <a:lnTo>
                        <a:pt x="1148" y="904"/>
                      </a:lnTo>
                      <a:lnTo>
                        <a:pt x="979" y="1149"/>
                      </a:lnTo>
                      <a:lnTo>
                        <a:pt x="847" y="1393"/>
                      </a:lnTo>
                      <a:lnTo>
                        <a:pt x="716" y="1638"/>
                      </a:lnTo>
                      <a:lnTo>
                        <a:pt x="603" y="1901"/>
                      </a:lnTo>
                      <a:lnTo>
                        <a:pt x="490" y="2165"/>
                      </a:lnTo>
                      <a:lnTo>
                        <a:pt x="396" y="2447"/>
                      </a:lnTo>
                      <a:lnTo>
                        <a:pt x="320" y="2711"/>
                      </a:lnTo>
                      <a:lnTo>
                        <a:pt x="189" y="3238"/>
                      </a:lnTo>
                      <a:lnTo>
                        <a:pt x="95" y="3746"/>
                      </a:lnTo>
                      <a:lnTo>
                        <a:pt x="38" y="4348"/>
                      </a:lnTo>
                      <a:lnTo>
                        <a:pt x="1" y="4950"/>
                      </a:lnTo>
                      <a:lnTo>
                        <a:pt x="19" y="5571"/>
                      </a:lnTo>
                      <a:lnTo>
                        <a:pt x="57" y="6173"/>
                      </a:lnTo>
                      <a:lnTo>
                        <a:pt x="95" y="6475"/>
                      </a:lnTo>
                      <a:lnTo>
                        <a:pt x="151" y="6776"/>
                      </a:lnTo>
                      <a:lnTo>
                        <a:pt x="226" y="7077"/>
                      </a:lnTo>
                      <a:lnTo>
                        <a:pt x="302" y="7359"/>
                      </a:lnTo>
                      <a:lnTo>
                        <a:pt x="396" y="7660"/>
                      </a:lnTo>
                      <a:lnTo>
                        <a:pt x="490" y="7942"/>
                      </a:lnTo>
                      <a:lnTo>
                        <a:pt x="603" y="8225"/>
                      </a:lnTo>
                      <a:lnTo>
                        <a:pt x="734" y="8488"/>
                      </a:lnTo>
                      <a:lnTo>
                        <a:pt x="753" y="8526"/>
                      </a:lnTo>
                      <a:lnTo>
                        <a:pt x="791" y="8545"/>
                      </a:lnTo>
                      <a:lnTo>
                        <a:pt x="847" y="8545"/>
                      </a:lnTo>
                      <a:lnTo>
                        <a:pt x="904" y="8507"/>
                      </a:lnTo>
                      <a:lnTo>
                        <a:pt x="923" y="8488"/>
                      </a:lnTo>
                      <a:lnTo>
                        <a:pt x="923" y="8451"/>
                      </a:lnTo>
                      <a:lnTo>
                        <a:pt x="829" y="7359"/>
                      </a:lnTo>
                      <a:lnTo>
                        <a:pt x="734" y="6286"/>
                      </a:lnTo>
                      <a:lnTo>
                        <a:pt x="697" y="5741"/>
                      </a:lnTo>
                      <a:lnTo>
                        <a:pt x="697" y="5195"/>
                      </a:lnTo>
                      <a:lnTo>
                        <a:pt x="697" y="4649"/>
                      </a:lnTo>
                      <a:lnTo>
                        <a:pt x="753" y="4103"/>
                      </a:lnTo>
                      <a:lnTo>
                        <a:pt x="791" y="3821"/>
                      </a:lnTo>
                      <a:lnTo>
                        <a:pt x="829" y="3539"/>
                      </a:lnTo>
                      <a:lnTo>
                        <a:pt x="885" y="3256"/>
                      </a:lnTo>
                      <a:lnTo>
                        <a:pt x="960" y="2993"/>
                      </a:lnTo>
                      <a:lnTo>
                        <a:pt x="1036" y="2711"/>
                      </a:lnTo>
                      <a:lnTo>
                        <a:pt x="1148" y="2447"/>
                      </a:lnTo>
                      <a:lnTo>
                        <a:pt x="1261" y="2184"/>
                      </a:lnTo>
                      <a:lnTo>
                        <a:pt x="1393" y="1920"/>
                      </a:lnTo>
                      <a:lnTo>
                        <a:pt x="1506" y="1713"/>
                      </a:lnTo>
                      <a:lnTo>
                        <a:pt x="1638" y="1525"/>
                      </a:lnTo>
                      <a:lnTo>
                        <a:pt x="1939" y="1149"/>
                      </a:lnTo>
                      <a:lnTo>
                        <a:pt x="2240" y="791"/>
                      </a:lnTo>
                      <a:lnTo>
                        <a:pt x="2372" y="603"/>
                      </a:lnTo>
                      <a:lnTo>
                        <a:pt x="2503" y="396"/>
                      </a:lnTo>
                      <a:lnTo>
                        <a:pt x="2541" y="302"/>
                      </a:lnTo>
                      <a:lnTo>
                        <a:pt x="2541" y="227"/>
                      </a:lnTo>
                      <a:lnTo>
                        <a:pt x="2503" y="133"/>
                      </a:lnTo>
                      <a:lnTo>
                        <a:pt x="2466" y="76"/>
                      </a:lnTo>
                      <a:lnTo>
                        <a:pt x="2391" y="20"/>
                      </a:lnTo>
                      <a:lnTo>
                        <a:pt x="2296" y="1"/>
                      </a:lnTo>
                      <a:close/>
                    </a:path>
                  </a:pathLst>
                </a:custGeom>
                <a:solidFill>
                  <a:srgbClr val="80BA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7" name="Google Shape;3071;p33">
                  <a:extLst>
                    <a:ext uri="{FF2B5EF4-FFF2-40B4-BE49-F238E27FC236}">
                      <a16:creationId xmlns:a16="http://schemas.microsoft.com/office/drawing/2014/main" id="{F5D6B2B4-39B1-18EA-361A-E9CA00C55D1E}"/>
                    </a:ext>
                  </a:extLst>
                </p:cNvPr>
                <p:cNvSpPr/>
                <p:nvPr/>
              </p:nvSpPr>
              <p:spPr>
                <a:xfrm>
                  <a:off x="4525847" y="3873105"/>
                  <a:ext cx="71073" cy="185584"/>
                </a:xfrm>
                <a:custGeom>
                  <a:avLst/>
                  <a:gdLst/>
                  <a:ahLst/>
                  <a:cxnLst/>
                  <a:rect l="l" t="t" r="r" b="b"/>
                  <a:pathLst>
                    <a:path w="2523" h="6588" extrusionOk="0">
                      <a:moveTo>
                        <a:pt x="2203" y="1"/>
                      </a:moveTo>
                      <a:lnTo>
                        <a:pt x="2146" y="20"/>
                      </a:lnTo>
                      <a:lnTo>
                        <a:pt x="1920" y="151"/>
                      </a:lnTo>
                      <a:lnTo>
                        <a:pt x="1713" y="321"/>
                      </a:lnTo>
                      <a:lnTo>
                        <a:pt x="1506" y="490"/>
                      </a:lnTo>
                      <a:lnTo>
                        <a:pt x="1337" y="697"/>
                      </a:lnTo>
                      <a:lnTo>
                        <a:pt x="1167" y="904"/>
                      </a:lnTo>
                      <a:lnTo>
                        <a:pt x="998" y="1149"/>
                      </a:lnTo>
                      <a:lnTo>
                        <a:pt x="866" y="1393"/>
                      </a:lnTo>
                      <a:lnTo>
                        <a:pt x="735" y="1638"/>
                      </a:lnTo>
                      <a:lnTo>
                        <a:pt x="622" y="1901"/>
                      </a:lnTo>
                      <a:lnTo>
                        <a:pt x="509" y="2165"/>
                      </a:lnTo>
                      <a:lnTo>
                        <a:pt x="415" y="2447"/>
                      </a:lnTo>
                      <a:lnTo>
                        <a:pt x="339" y="2711"/>
                      </a:lnTo>
                      <a:lnTo>
                        <a:pt x="208" y="3238"/>
                      </a:lnTo>
                      <a:lnTo>
                        <a:pt x="114" y="3746"/>
                      </a:lnTo>
                      <a:lnTo>
                        <a:pt x="76" y="4103"/>
                      </a:lnTo>
                      <a:lnTo>
                        <a:pt x="38" y="4480"/>
                      </a:lnTo>
                      <a:lnTo>
                        <a:pt x="20" y="4837"/>
                      </a:lnTo>
                      <a:lnTo>
                        <a:pt x="20" y="5214"/>
                      </a:lnTo>
                      <a:lnTo>
                        <a:pt x="1" y="5534"/>
                      </a:lnTo>
                      <a:lnTo>
                        <a:pt x="1" y="5853"/>
                      </a:lnTo>
                      <a:lnTo>
                        <a:pt x="1" y="6173"/>
                      </a:lnTo>
                      <a:lnTo>
                        <a:pt x="38" y="6493"/>
                      </a:lnTo>
                      <a:lnTo>
                        <a:pt x="57" y="6531"/>
                      </a:lnTo>
                      <a:lnTo>
                        <a:pt x="76" y="6569"/>
                      </a:lnTo>
                      <a:lnTo>
                        <a:pt x="114" y="6587"/>
                      </a:lnTo>
                      <a:lnTo>
                        <a:pt x="189" y="6587"/>
                      </a:lnTo>
                      <a:lnTo>
                        <a:pt x="208" y="6569"/>
                      </a:lnTo>
                      <a:lnTo>
                        <a:pt x="245" y="6531"/>
                      </a:lnTo>
                      <a:lnTo>
                        <a:pt x="245" y="6493"/>
                      </a:lnTo>
                      <a:lnTo>
                        <a:pt x="283" y="5910"/>
                      </a:lnTo>
                      <a:lnTo>
                        <a:pt x="339" y="5327"/>
                      </a:lnTo>
                      <a:lnTo>
                        <a:pt x="396" y="4781"/>
                      </a:lnTo>
                      <a:lnTo>
                        <a:pt x="490" y="4216"/>
                      </a:lnTo>
                      <a:lnTo>
                        <a:pt x="584" y="3670"/>
                      </a:lnTo>
                      <a:lnTo>
                        <a:pt x="735" y="3125"/>
                      </a:lnTo>
                      <a:lnTo>
                        <a:pt x="904" y="2579"/>
                      </a:lnTo>
                      <a:lnTo>
                        <a:pt x="1111" y="2033"/>
                      </a:lnTo>
                      <a:lnTo>
                        <a:pt x="1111" y="1996"/>
                      </a:lnTo>
                      <a:lnTo>
                        <a:pt x="1092" y="1958"/>
                      </a:lnTo>
                      <a:lnTo>
                        <a:pt x="1055" y="1958"/>
                      </a:lnTo>
                      <a:lnTo>
                        <a:pt x="1017" y="1977"/>
                      </a:lnTo>
                      <a:lnTo>
                        <a:pt x="848" y="2334"/>
                      </a:lnTo>
                      <a:lnTo>
                        <a:pt x="678" y="2692"/>
                      </a:lnTo>
                      <a:lnTo>
                        <a:pt x="546" y="3049"/>
                      </a:lnTo>
                      <a:lnTo>
                        <a:pt x="415" y="3426"/>
                      </a:lnTo>
                      <a:lnTo>
                        <a:pt x="546" y="2899"/>
                      </a:lnTo>
                      <a:lnTo>
                        <a:pt x="716" y="2410"/>
                      </a:lnTo>
                      <a:lnTo>
                        <a:pt x="904" y="1920"/>
                      </a:lnTo>
                      <a:lnTo>
                        <a:pt x="1017" y="1694"/>
                      </a:lnTo>
                      <a:lnTo>
                        <a:pt x="1130" y="1450"/>
                      </a:lnTo>
                      <a:lnTo>
                        <a:pt x="1262" y="1243"/>
                      </a:lnTo>
                      <a:lnTo>
                        <a:pt x="1412" y="1017"/>
                      </a:lnTo>
                      <a:lnTo>
                        <a:pt x="1544" y="848"/>
                      </a:lnTo>
                      <a:lnTo>
                        <a:pt x="1676" y="716"/>
                      </a:lnTo>
                      <a:lnTo>
                        <a:pt x="1807" y="584"/>
                      </a:lnTo>
                      <a:lnTo>
                        <a:pt x="1939" y="490"/>
                      </a:lnTo>
                      <a:lnTo>
                        <a:pt x="2221" y="302"/>
                      </a:lnTo>
                      <a:lnTo>
                        <a:pt x="2522" y="133"/>
                      </a:lnTo>
                      <a:lnTo>
                        <a:pt x="2466" y="57"/>
                      </a:lnTo>
                      <a:lnTo>
                        <a:pt x="2372"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8" name="Google Shape;3072;p33">
                  <a:extLst>
                    <a:ext uri="{FF2B5EF4-FFF2-40B4-BE49-F238E27FC236}">
                      <a16:creationId xmlns:a16="http://schemas.microsoft.com/office/drawing/2014/main" id="{C22BD75B-C036-E9C7-427A-4617ACB80053}"/>
                    </a:ext>
                  </a:extLst>
                </p:cNvPr>
                <p:cNvSpPr/>
                <p:nvPr/>
              </p:nvSpPr>
              <p:spPr>
                <a:xfrm>
                  <a:off x="4504636" y="3779275"/>
                  <a:ext cx="166513" cy="176570"/>
                </a:xfrm>
                <a:custGeom>
                  <a:avLst/>
                  <a:gdLst/>
                  <a:ahLst/>
                  <a:cxnLst/>
                  <a:rect l="l" t="t" r="r" b="b"/>
                  <a:pathLst>
                    <a:path w="5911" h="6268" extrusionOk="0">
                      <a:moveTo>
                        <a:pt x="2429" y="1"/>
                      </a:move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1732" y="2673"/>
                      </a:lnTo>
                      <a:lnTo>
                        <a:pt x="1506" y="2654"/>
                      </a:lnTo>
                      <a:lnTo>
                        <a:pt x="1281" y="2654"/>
                      </a:lnTo>
                      <a:lnTo>
                        <a:pt x="1055" y="2692"/>
                      </a:lnTo>
                      <a:lnTo>
                        <a:pt x="848" y="2730"/>
                      </a:lnTo>
                      <a:lnTo>
                        <a:pt x="641" y="2824"/>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184" y="4875"/>
                      </a:lnTo>
                      <a:lnTo>
                        <a:pt x="2316" y="4762"/>
                      </a:lnTo>
                      <a:lnTo>
                        <a:pt x="2259" y="5101"/>
                      </a:lnTo>
                      <a:lnTo>
                        <a:pt x="2240" y="525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198" y="4630"/>
                      </a:lnTo>
                      <a:lnTo>
                        <a:pt x="4160" y="4461"/>
                      </a:lnTo>
                      <a:lnTo>
                        <a:pt x="4103" y="4292"/>
                      </a:lnTo>
                      <a:lnTo>
                        <a:pt x="4028" y="4141"/>
                      </a:lnTo>
                      <a:lnTo>
                        <a:pt x="3953" y="3990"/>
                      </a:lnTo>
                      <a:lnTo>
                        <a:pt x="3859" y="3859"/>
                      </a:lnTo>
                      <a:lnTo>
                        <a:pt x="3765" y="3727"/>
                      </a:lnTo>
                      <a:lnTo>
                        <a:pt x="3652" y="3595"/>
                      </a:lnTo>
                      <a:lnTo>
                        <a:pt x="3953" y="3783"/>
                      </a:lnTo>
                      <a:lnTo>
                        <a:pt x="4254" y="3953"/>
                      </a:lnTo>
                      <a:lnTo>
                        <a:pt x="4423" y="4028"/>
                      </a:lnTo>
                      <a:lnTo>
                        <a:pt x="4574" y="4085"/>
                      </a:lnTo>
                      <a:lnTo>
                        <a:pt x="4743" y="4141"/>
                      </a:lnTo>
                      <a:lnTo>
                        <a:pt x="4913"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539" y="1676"/>
                      </a:lnTo>
                      <a:lnTo>
                        <a:pt x="3595" y="1375"/>
                      </a:lnTo>
                      <a:lnTo>
                        <a:pt x="3614" y="1243"/>
                      </a:lnTo>
                      <a:lnTo>
                        <a:pt x="3614" y="1092"/>
                      </a:lnTo>
                      <a:lnTo>
                        <a:pt x="3595" y="942"/>
                      </a:lnTo>
                      <a:lnTo>
                        <a:pt x="3577" y="810"/>
                      </a:lnTo>
                      <a:lnTo>
                        <a:pt x="3501" y="622"/>
                      </a:lnTo>
                      <a:lnTo>
                        <a:pt x="3388" y="434"/>
                      </a:lnTo>
                      <a:lnTo>
                        <a:pt x="3257" y="283"/>
                      </a:lnTo>
                      <a:lnTo>
                        <a:pt x="3106" y="170"/>
                      </a:lnTo>
                      <a:lnTo>
                        <a:pt x="2937" y="76"/>
                      </a:lnTo>
                      <a:lnTo>
                        <a:pt x="2749" y="20"/>
                      </a:lnTo>
                      <a:lnTo>
                        <a:pt x="254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9" name="Google Shape;3073;p33">
                  <a:extLst>
                    <a:ext uri="{FF2B5EF4-FFF2-40B4-BE49-F238E27FC236}">
                      <a16:creationId xmlns:a16="http://schemas.microsoft.com/office/drawing/2014/main" id="{7B222723-A593-903F-3E93-B2C9643136D2}"/>
                    </a:ext>
                  </a:extLst>
                </p:cNvPr>
                <p:cNvSpPr/>
                <p:nvPr/>
              </p:nvSpPr>
              <p:spPr>
                <a:xfrm>
                  <a:off x="4504636" y="3779275"/>
                  <a:ext cx="166513" cy="176570"/>
                </a:xfrm>
                <a:custGeom>
                  <a:avLst/>
                  <a:gdLst/>
                  <a:ahLst/>
                  <a:cxnLst/>
                  <a:rect l="l" t="t" r="r" b="b"/>
                  <a:pathLst>
                    <a:path w="5911" h="6268" fill="none" extrusionOk="0">
                      <a:moveTo>
                        <a:pt x="5891" y="2955"/>
                      </a:moveTo>
                      <a:lnTo>
                        <a:pt x="5891" y="2955"/>
                      </a:lnTo>
                      <a:lnTo>
                        <a:pt x="5835" y="2748"/>
                      </a:lnTo>
                      <a:lnTo>
                        <a:pt x="5760" y="2560"/>
                      </a:lnTo>
                      <a:lnTo>
                        <a:pt x="5665" y="2391"/>
                      </a:lnTo>
                      <a:lnTo>
                        <a:pt x="5553" y="2240"/>
                      </a:lnTo>
                      <a:lnTo>
                        <a:pt x="5402" y="2109"/>
                      </a:lnTo>
                      <a:lnTo>
                        <a:pt x="5251" y="1996"/>
                      </a:lnTo>
                      <a:lnTo>
                        <a:pt x="5101" y="1902"/>
                      </a:lnTo>
                      <a:lnTo>
                        <a:pt x="4913" y="1826"/>
                      </a:lnTo>
                      <a:lnTo>
                        <a:pt x="4743" y="1789"/>
                      </a:lnTo>
                      <a:lnTo>
                        <a:pt x="4555" y="1751"/>
                      </a:lnTo>
                      <a:lnTo>
                        <a:pt x="4367" y="1732"/>
                      </a:lnTo>
                      <a:lnTo>
                        <a:pt x="4179" y="1732"/>
                      </a:lnTo>
                      <a:lnTo>
                        <a:pt x="3991" y="1751"/>
                      </a:lnTo>
                      <a:lnTo>
                        <a:pt x="3802" y="1807"/>
                      </a:lnTo>
                      <a:lnTo>
                        <a:pt x="3614" y="1864"/>
                      </a:lnTo>
                      <a:lnTo>
                        <a:pt x="3445" y="1958"/>
                      </a:lnTo>
                      <a:lnTo>
                        <a:pt x="3445" y="1958"/>
                      </a:lnTo>
                      <a:lnTo>
                        <a:pt x="3539" y="1676"/>
                      </a:lnTo>
                      <a:lnTo>
                        <a:pt x="3595" y="1375"/>
                      </a:lnTo>
                      <a:lnTo>
                        <a:pt x="3614" y="1243"/>
                      </a:lnTo>
                      <a:lnTo>
                        <a:pt x="3614" y="1092"/>
                      </a:lnTo>
                      <a:lnTo>
                        <a:pt x="3595" y="942"/>
                      </a:lnTo>
                      <a:lnTo>
                        <a:pt x="3577" y="810"/>
                      </a:lnTo>
                      <a:lnTo>
                        <a:pt x="3577" y="810"/>
                      </a:lnTo>
                      <a:lnTo>
                        <a:pt x="3501" y="622"/>
                      </a:lnTo>
                      <a:lnTo>
                        <a:pt x="3388" y="434"/>
                      </a:lnTo>
                      <a:lnTo>
                        <a:pt x="3257" y="283"/>
                      </a:lnTo>
                      <a:lnTo>
                        <a:pt x="3106" y="170"/>
                      </a:lnTo>
                      <a:lnTo>
                        <a:pt x="2937" y="76"/>
                      </a:lnTo>
                      <a:lnTo>
                        <a:pt x="2749" y="20"/>
                      </a:lnTo>
                      <a:lnTo>
                        <a:pt x="2541" y="1"/>
                      </a:lnTo>
                      <a:lnTo>
                        <a:pt x="2429" y="1"/>
                      </a:lnTo>
                      <a:lnTo>
                        <a:pt x="2334" y="20"/>
                      </a:lnTo>
                      <a:lnTo>
                        <a:pt x="2334" y="20"/>
                      </a:lnTo>
                      <a:lnTo>
                        <a:pt x="2127" y="95"/>
                      </a:lnTo>
                      <a:lnTo>
                        <a:pt x="1939" y="208"/>
                      </a:lnTo>
                      <a:lnTo>
                        <a:pt x="1789" y="340"/>
                      </a:lnTo>
                      <a:lnTo>
                        <a:pt x="1676" y="509"/>
                      </a:lnTo>
                      <a:lnTo>
                        <a:pt x="1582" y="678"/>
                      </a:lnTo>
                      <a:lnTo>
                        <a:pt x="1525" y="866"/>
                      </a:lnTo>
                      <a:lnTo>
                        <a:pt x="1488" y="1073"/>
                      </a:lnTo>
                      <a:lnTo>
                        <a:pt x="1488" y="1280"/>
                      </a:lnTo>
                      <a:lnTo>
                        <a:pt x="1506" y="1488"/>
                      </a:lnTo>
                      <a:lnTo>
                        <a:pt x="1544" y="1713"/>
                      </a:lnTo>
                      <a:lnTo>
                        <a:pt x="1601" y="1920"/>
                      </a:lnTo>
                      <a:lnTo>
                        <a:pt x="1676" y="2109"/>
                      </a:lnTo>
                      <a:lnTo>
                        <a:pt x="1789" y="2297"/>
                      </a:lnTo>
                      <a:lnTo>
                        <a:pt x="1902" y="2466"/>
                      </a:lnTo>
                      <a:lnTo>
                        <a:pt x="2033" y="2617"/>
                      </a:lnTo>
                      <a:lnTo>
                        <a:pt x="2203" y="2748"/>
                      </a:lnTo>
                      <a:lnTo>
                        <a:pt x="2203" y="2748"/>
                      </a:lnTo>
                      <a:lnTo>
                        <a:pt x="1732" y="2673"/>
                      </a:lnTo>
                      <a:lnTo>
                        <a:pt x="1506" y="2654"/>
                      </a:lnTo>
                      <a:lnTo>
                        <a:pt x="1281" y="2654"/>
                      </a:lnTo>
                      <a:lnTo>
                        <a:pt x="1055" y="2692"/>
                      </a:lnTo>
                      <a:lnTo>
                        <a:pt x="848" y="2730"/>
                      </a:lnTo>
                      <a:lnTo>
                        <a:pt x="641" y="2824"/>
                      </a:lnTo>
                      <a:lnTo>
                        <a:pt x="434" y="2937"/>
                      </a:lnTo>
                      <a:lnTo>
                        <a:pt x="434" y="2937"/>
                      </a:lnTo>
                      <a:lnTo>
                        <a:pt x="340" y="3031"/>
                      </a:lnTo>
                      <a:lnTo>
                        <a:pt x="264" y="3106"/>
                      </a:lnTo>
                      <a:lnTo>
                        <a:pt x="189" y="3219"/>
                      </a:lnTo>
                      <a:lnTo>
                        <a:pt x="133" y="3332"/>
                      </a:lnTo>
                      <a:lnTo>
                        <a:pt x="76" y="3445"/>
                      </a:lnTo>
                      <a:lnTo>
                        <a:pt x="39" y="3576"/>
                      </a:lnTo>
                      <a:lnTo>
                        <a:pt x="20" y="3689"/>
                      </a:lnTo>
                      <a:lnTo>
                        <a:pt x="1" y="3821"/>
                      </a:lnTo>
                      <a:lnTo>
                        <a:pt x="20" y="4085"/>
                      </a:lnTo>
                      <a:lnTo>
                        <a:pt x="39" y="4216"/>
                      </a:lnTo>
                      <a:lnTo>
                        <a:pt x="76" y="4348"/>
                      </a:lnTo>
                      <a:lnTo>
                        <a:pt x="114" y="4461"/>
                      </a:lnTo>
                      <a:lnTo>
                        <a:pt x="170" y="4574"/>
                      </a:lnTo>
                      <a:lnTo>
                        <a:pt x="227" y="4687"/>
                      </a:lnTo>
                      <a:lnTo>
                        <a:pt x="302" y="4781"/>
                      </a:lnTo>
                      <a:lnTo>
                        <a:pt x="302" y="4781"/>
                      </a:lnTo>
                      <a:lnTo>
                        <a:pt x="396" y="4875"/>
                      </a:lnTo>
                      <a:lnTo>
                        <a:pt x="490" y="4950"/>
                      </a:lnTo>
                      <a:lnTo>
                        <a:pt x="584" y="5025"/>
                      </a:lnTo>
                      <a:lnTo>
                        <a:pt x="697" y="5082"/>
                      </a:lnTo>
                      <a:lnTo>
                        <a:pt x="791" y="5138"/>
                      </a:lnTo>
                      <a:lnTo>
                        <a:pt x="904" y="5176"/>
                      </a:lnTo>
                      <a:lnTo>
                        <a:pt x="1149" y="5214"/>
                      </a:lnTo>
                      <a:lnTo>
                        <a:pt x="1375" y="5214"/>
                      </a:lnTo>
                      <a:lnTo>
                        <a:pt x="1619" y="5176"/>
                      </a:lnTo>
                      <a:lnTo>
                        <a:pt x="1845" y="5082"/>
                      </a:lnTo>
                      <a:lnTo>
                        <a:pt x="2052" y="4969"/>
                      </a:lnTo>
                      <a:lnTo>
                        <a:pt x="2052" y="4969"/>
                      </a:lnTo>
                      <a:lnTo>
                        <a:pt x="2184" y="4875"/>
                      </a:lnTo>
                      <a:lnTo>
                        <a:pt x="2316" y="4762"/>
                      </a:lnTo>
                      <a:lnTo>
                        <a:pt x="2316" y="4762"/>
                      </a:lnTo>
                      <a:lnTo>
                        <a:pt x="2259" y="5101"/>
                      </a:lnTo>
                      <a:lnTo>
                        <a:pt x="2240" y="5251"/>
                      </a:lnTo>
                      <a:lnTo>
                        <a:pt x="2240" y="5421"/>
                      </a:lnTo>
                      <a:lnTo>
                        <a:pt x="2240" y="5421"/>
                      </a:lnTo>
                      <a:lnTo>
                        <a:pt x="2259" y="5571"/>
                      </a:lnTo>
                      <a:lnTo>
                        <a:pt x="2278" y="5684"/>
                      </a:lnTo>
                      <a:lnTo>
                        <a:pt x="2316" y="5797"/>
                      </a:lnTo>
                      <a:lnTo>
                        <a:pt x="2353" y="5891"/>
                      </a:lnTo>
                      <a:lnTo>
                        <a:pt x="2410" y="5985"/>
                      </a:lnTo>
                      <a:lnTo>
                        <a:pt x="2485" y="6061"/>
                      </a:lnTo>
                      <a:lnTo>
                        <a:pt x="2541" y="6117"/>
                      </a:lnTo>
                      <a:lnTo>
                        <a:pt x="2617" y="6173"/>
                      </a:lnTo>
                      <a:lnTo>
                        <a:pt x="2711" y="6211"/>
                      </a:lnTo>
                      <a:lnTo>
                        <a:pt x="2805" y="6249"/>
                      </a:lnTo>
                      <a:lnTo>
                        <a:pt x="2899" y="6249"/>
                      </a:lnTo>
                      <a:lnTo>
                        <a:pt x="3012" y="6268"/>
                      </a:lnTo>
                      <a:lnTo>
                        <a:pt x="3238" y="6249"/>
                      </a:lnTo>
                      <a:lnTo>
                        <a:pt x="3482" y="6192"/>
                      </a:lnTo>
                      <a:lnTo>
                        <a:pt x="3482" y="6192"/>
                      </a:lnTo>
                      <a:lnTo>
                        <a:pt x="3595" y="6155"/>
                      </a:lnTo>
                      <a:lnTo>
                        <a:pt x="3708" y="6098"/>
                      </a:lnTo>
                      <a:lnTo>
                        <a:pt x="3802" y="6042"/>
                      </a:lnTo>
                      <a:lnTo>
                        <a:pt x="3878" y="5985"/>
                      </a:lnTo>
                      <a:lnTo>
                        <a:pt x="3953" y="5910"/>
                      </a:lnTo>
                      <a:lnTo>
                        <a:pt x="4028" y="5835"/>
                      </a:lnTo>
                      <a:lnTo>
                        <a:pt x="4122" y="5665"/>
                      </a:lnTo>
                      <a:lnTo>
                        <a:pt x="4198" y="5477"/>
                      </a:lnTo>
                      <a:lnTo>
                        <a:pt x="4235" y="5270"/>
                      </a:lnTo>
                      <a:lnTo>
                        <a:pt x="4254" y="5044"/>
                      </a:lnTo>
                      <a:lnTo>
                        <a:pt x="4235" y="4818"/>
                      </a:lnTo>
                      <a:lnTo>
                        <a:pt x="4235" y="4818"/>
                      </a:lnTo>
                      <a:lnTo>
                        <a:pt x="4198" y="4630"/>
                      </a:lnTo>
                      <a:lnTo>
                        <a:pt x="4160" y="4461"/>
                      </a:lnTo>
                      <a:lnTo>
                        <a:pt x="4103" y="4292"/>
                      </a:lnTo>
                      <a:lnTo>
                        <a:pt x="4028" y="4141"/>
                      </a:lnTo>
                      <a:lnTo>
                        <a:pt x="3953" y="3990"/>
                      </a:lnTo>
                      <a:lnTo>
                        <a:pt x="3859" y="3859"/>
                      </a:lnTo>
                      <a:lnTo>
                        <a:pt x="3765" y="3727"/>
                      </a:lnTo>
                      <a:lnTo>
                        <a:pt x="3652" y="3595"/>
                      </a:lnTo>
                      <a:lnTo>
                        <a:pt x="3652" y="3595"/>
                      </a:lnTo>
                      <a:lnTo>
                        <a:pt x="3953" y="3783"/>
                      </a:lnTo>
                      <a:lnTo>
                        <a:pt x="4254" y="3953"/>
                      </a:lnTo>
                      <a:lnTo>
                        <a:pt x="4423" y="4028"/>
                      </a:lnTo>
                      <a:lnTo>
                        <a:pt x="4574" y="4085"/>
                      </a:lnTo>
                      <a:lnTo>
                        <a:pt x="4743" y="4141"/>
                      </a:lnTo>
                      <a:lnTo>
                        <a:pt x="4913" y="4160"/>
                      </a:lnTo>
                      <a:lnTo>
                        <a:pt x="4913" y="4160"/>
                      </a:lnTo>
                      <a:lnTo>
                        <a:pt x="5044" y="4160"/>
                      </a:lnTo>
                      <a:lnTo>
                        <a:pt x="5157" y="4160"/>
                      </a:lnTo>
                      <a:lnTo>
                        <a:pt x="5270" y="4122"/>
                      </a:lnTo>
                      <a:lnTo>
                        <a:pt x="5383" y="4085"/>
                      </a:lnTo>
                      <a:lnTo>
                        <a:pt x="5477" y="4028"/>
                      </a:lnTo>
                      <a:lnTo>
                        <a:pt x="5571" y="3972"/>
                      </a:lnTo>
                      <a:lnTo>
                        <a:pt x="5647" y="3896"/>
                      </a:lnTo>
                      <a:lnTo>
                        <a:pt x="5703" y="3821"/>
                      </a:lnTo>
                      <a:lnTo>
                        <a:pt x="5778" y="3727"/>
                      </a:lnTo>
                      <a:lnTo>
                        <a:pt x="5816" y="3633"/>
                      </a:lnTo>
                      <a:lnTo>
                        <a:pt x="5854" y="3520"/>
                      </a:lnTo>
                      <a:lnTo>
                        <a:pt x="5891" y="3426"/>
                      </a:lnTo>
                      <a:lnTo>
                        <a:pt x="5910" y="3313"/>
                      </a:lnTo>
                      <a:lnTo>
                        <a:pt x="5910" y="3181"/>
                      </a:lnTo>
                      <a:lnTo>
                        <a:pt x="5910" y="3068"/>
                      </a:lnTo>
                      <a:lnTo>
                        <a:pt x="5891" y="295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0" name="Google Shape;3074;p33">
                  <a:extLst>
                    <a:ext uri="{FF2B5EF4-FFF2-40B4-BE49-F238E27FC236}">
                      <a16:creationId xmlns:a16="http://schemas.microsoft.com/office/drawing/2014/main" id="{B1FE56CA-FFAD-266D-0652-35B29B4C4035}"/>
                    </a:ext>
                  </a:extLst>
                </p:cNvPr>
                <p:cNvSpPr/>
                <p:nvPr/>
              </p:nvSpPr>
              <p:spPr>
                <a:xfrm>
                  <a:off x="4605903" y="3834937"/>
                  <a:ext cx="53044" cy="19663"/>
                </a:xfrm>
                <a:custGeom>
                  <a:avLst/>
                  <a:gdLst/>
                  <a:ahLst/>
                  <a:cxnLst/>
                  <a:rect l="l" t="t" r="r" b="b"/>
                  <a:pathLst>
                    <a:path w="1883" h="698" extrusionOk="0">
                      <a:moveTo>
                        <a:pt x="753" y="1"/>
                      </a:moveTo>
                      <a:lnTo>
                        <a:pt x="546" y="20"/>
                      </a:lnTo>
                      <a:lnTo>
                        <a:pt x="358" y="38"/>
                      </a:lnTo>
                      <a:lnTo>
                        <a:pt x="170" y="76"/>
                      </a:lnTo>
                      <a:lnTo>
                        <a:pt x="38" y="133"/>
                      </a:lnTo>
                      <a:lnTo>
                        <a:pt x="19" y="151"/>
                      </a:lnTo>
                      <a:lnTo>
                        <a:pt x="0" y="170"/>
                      </a:lnTo>
                      <a:lnTo>
                        <a:pt x="19" y="189"/>
                      </a:lnTo>
                      <a:lnTo>
                        <a:pt x="433" y="189"/>
                      </a:lnTo>
                      <a:lnTo>
                        <a:pt x="715" y="170"/>
                      </a:lnTo>
                      <a:lnTo>
                        <a:pt x="866" y="189"/>
                      </a:lnTo>
                      <a:lnTo>
                        <a:pt x="1035" y="208"/>
                      </a:lnTo>
                      <a:lnTo>
                        <a:pt x="1148" y="245"/>
                      </a:lnTo>
                      <a:lnTo>
                        <a:pt x="1261" y="283"/>
                      </a:lnTo>
                      <a:lnTo>
                        <a:pt x="1431" y="396"/>
                      </a:lnTo>
                      <a:lnTo>
                        <a:pt x="1769" y="678"/>
                      </a:lnTo>
                      <a:lnTo>
                        <a:pt x="1807" y="697"/>
                      </a:lnTo>
                      <a:lnTo>
                        <a:pt x="1845" y="697"/>
                      </a:lnTo>
                      <a:lnTo>
                        <a:pt x="1863" y="678"/>
                      </a:lnTo>
                      <a:lnTo>
                        <a:pt x="1882" y="641"/>
                      </a:lnTo>
                      <a:lnTo>
                        <a:pt x="1882" y="603"/>
                      </a:lnTo>
                      <a:lnTo>
                        <a:pt x="1863" y="528"/>
                      </a:lnTo>
                      <a:lnTo>
                        <a:pt x="1826" y="452"/>
                      </a:lnTo>
                      <a:lnTo>
                        <a:pt x="1732" y="321"/>
                      </a:lnTo>
                      <a:lnTo>
                        <a:pt x="1619" y="227"/>
                      </a:lnTo>
                      <a:lnTo>
                        <a:pt x="1468" y="151"/>
                      </a:lnTo>
                      <a:lnTo>
                        <a:pt x="1299" y="76"/>
                      </a:lnTo>
                      <a:lnTo>
                        <a:pt x="1130" y="38"/>
                      </a:lnTo>
                      <a:lnTo>
                        <a:pt x="941" y="20"/>
                      </a:lnTo>
                      <a:lnTo>
                        <a:pt x="753" y="1"/>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1" name="Google Shape;3075;p33">
                  <a:extLst>
                    <a:ext uri="{FF2B5EF4-FFF2-40B4-BE49-F238E27FC236}">
                      <a16:creationId xmlns:a16="http://schemas.microsoft.com/office/drawing/2014/main" id="{3262EB5C-498B-87E4-551F-B8472048FF35}"/>
                    </a:ext>
                  </a:extLst>
                </p:cNvPr>
                <p:cNvSpPr/>
                <p:nvPr/>
              </p:nvSpPr>
              <p:spPr>
                <a:xfrm>
                  <a:off x="4586805" y="3787754"/>
                  <a:ext cx="15944" cy="34508"/>
                </a:xfrm>
                <a:custGeom>
                  <a:avLst/>
                  <a:gdLst/>
                  <a:ahLst/>
                  <a:cxnLst/>
                  <a:rect l="l" t="t" r="r" b="b"/>
                  <a:pathLst>
                    <a:path w="566" h="1225" extrusionOk="0">
                      <a:moveTo>
                        <a:pt x="39" y="1"/>
                      </a:moveTo>
                      <a:lnTo>
                        <a:pt x="1" y="20"/>
                      </a:lnTo>
                      <a:lnTo>
                        <a:pt x="1" y="39"/>
                      </a:lnTo>
                      <a:lnTo>
                        <a:pt x="20" y="39"/>
                      </a:lnTo>
                      <a:lnTo>
                        <a:pt x="114" y="170"/>
                      </a:lnTo>
                      <a:lnTo>
                        <a:pt x="208" y="321"/>
                      </a:lnTo>
                      <a:lnTo>
                        <a:pt x="283" y="471"/>
                      </a:lnTo>
                      <a:lnTo>
                        <a:pt x="340" y="622"/>
                      </a:lnTo>
                      <a:lnTo>
                        <a:pt x="358" y="754"/>
                      </a:lnTo>
                      <a:lnTo>
                        <a:pt x="358" y="904"/>
                      </a:lnTo>
                      <a:lnTo>
                        <a:pt x="377" y="1036"/>
                      </a:lnTo>
                      <a:lnTo>
                        <a:pt x="377" y="1187"/>
                      </a:lnTo>
                      <a:lnTo>
                        <a:pt x="396" y="1205"/>
                      </a:lnTo>
                      <a:lnTo>
                        <a:pt x="415" y="1224"/>
                      </a:lnTo>
                      <a:lnTo>
                        <a:pt x="453" y="1205"/>
                      </a:lnTo>
                      <a:lnTo>
                        <a:pt x="471" y="1187"/>
                      </a:lnTo>
                      <a:lnTo>
                        <a:pt x="509" y="1111"/>
                      </a:lnTo>
                      <a:lnTo>
                        <a:pt x="547" y="1036"/>
                      </a:lnTo>
                      <a:lnTo>
                        <a:pt x="565" y="961"/>
                      </a:lnTo>
                      <a:lnTo>
                        <a:pt x="565" y="867"/>
                      </a:lnTo>
                      <a:lnTo>
                        <a:pt x="547" y="697"/>
                      </a:lnTo>
                      <a:lnTo>
                        <a:pt x="490" y="528"/>
                      </a:lnTo>
                      <a:lnTo>
                        <a:pt x="396" y="377"/>
                      </a:lnTo>
                      <a:lnTo>
                        <a:pt x="302" y="227"/>
                      </a:lnTo>
                      <a:lnTo>
                        <a:pt x="170" y="95"/>
                      </a:lnTo>
                      <a:lnTo>
                        <a:pt x="39" y="1"/>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2" name="Google Shape;3076;p33">
                  <a:extLst>
                    <a:ext uri="{FF2B5EF4-FFF2-40B4-BE49-F238E27FC236}">
                      <a16:creationId xmlns:a16="http://schemas.microsoft.com/office/drawing/2014/main" id="{0568E571-B3E1-490E-1FF4-2734B7866184}"/>
                    </a:ext>
                  </a:extLst>
                </p:cNvPr>
                <p:cNvSpPr/>
                <p:nvPr/>
              </p:nvSpPr>
              <p:spPr>
                <a:xfrm>
                  <a:off x="4522129" y="3857753"/>
                  <a:ext cx="30790" cy="14339"/>
                </a:xfrm>
                <a:custGeom>
                  <a:avLst/>
                  <a:gdLst/>
                  <a:ahLst/>
                  <a:cxnLst/>
                  <a:rect l="l" t="t" r="r" b="b"/>
                  <a:pathLst>
                    <a:path w="1093" h="509" extrusionOk="0">
                      <a:moveTo>
                        <a:pt x="848" y="0"/>
                      </a:moveTo>
                      <a:lnTo>
                        <a:pt x="716" y="19"/>
                      </a:lnTo>
                      <a:lnTo>
                        <a:pt x="603" y="38"/>
                      </a:lnTo>
                      <a:lnTo>
                        <a:pt x="490" y="75"/>
                      </a:lnTo>
                      <a:lnTo>
                        <a:pt x="377" y="132"/>
                      </a:lnTo>
                      <a:lnTo>
                        <a:pt x="264" y="188"/>
                      </a:lnTo>
                      <a:lnTo>
                        <a:pt x="170" y="263"/>
                      </a:lnTo>
                      <a:lnTo>
                        <a:pt x="76" y="358"/>
                      </a:lnTo>
                      <a:lnTo>
                        <a:pt x="20" y="452"/>
                      </a:lnTo>
                      <a:lnTo>
                        <a:pt x="1" y="470"/>
                      </a:lnTo>
                      <a:lnTo>
                        <a:pt x="20" y="489"/>
                      </a:lnTo>
                      <a:lnTo>
                        <a:pt x="57" y="508"/>
                      </a:lnTo>
                      <a:lnTo>
                        <a:pt x="76" y="508"/>
                      </a:lnTo>
                      <a:lnTo>
                        <a:pt x="95" y="489"/>
                      </a:lnTo>
                      <a:lnTo>
                        <a:pt x="189" y="395"/>
                      </a:lnTo>
                      <a:lnTo>
                        <a:pt x="302" y="301"/>
                      </a:lnTo>
                      <a:lnTo>
                        <a:pt x="434" y="245"/>
                      </a:lnTo>
                      <a:lnTo>
                        <a:pt x="584" y="207"/>
                      </a:lnTo>
                      <a:lnTo>
                        <a:pt x="810" y="169"/>
                      </a:lnTo>
                      <a:lnTo>
                        <a:pt x="942" y="169"/>
                      </a:lnTo>
                      <a:lnTo>
                        <a:pt x="1055" y="132"/>
                      </a:lnTo>
                      <a:lnTo>
                        <a:pt x="1074" y="113"/>
                      </a:lnTo>
                      <a:lnTo>
                        <a:pt x="1092" y="75"/>
                      </a:lnTo>
                      <a:lnTo>
                        <a:pt x="1074" y="56"/>
                      </a:lnTo>
                      <a:lnTo>
                        <a:pt x="1055" y="38"/>
                      </a:lnTo>
                      <a:lnTo>
                        <a:pt x="942" y="19"/>
                      </a:lnTo>
                      <a:lnTo>
                        <a:pt x="848" y="0"/>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3" name="Google Shape;3077;p33">
                  <a:extLst>
                    <a:ext uri="{FF2B5EF4-FFF2-40B4-BE49-F238E27FC236}">
                      <a16:creationId xmlns:a16="http://schemas.microsoft.com/office/drawing/2014/main" id="{58A23999-A566-0A65-B13D-CA531B09D363}"/>
                    </a:ext>
                  </a:extLst>
                </p:cNvPr>
                <p:cNvSpPr/>
                <p:nvPr/>
              </p:nvSpPr>
              <p:spPr>
                <a:xfrm>
                  <a:off x="4612269" y="3899077"/>
                  <a:ext cx="7437" cy="27607"/>
                </a:xfrm>
                <a:custGeom>
                  <a:avLst/>
                  <a:gdLst/>
                  <a:ahLst/>
                  <a:cxnLst/>
                  <a:rect l="l" t="t" r="r" b="b"/>
                  <a:pathLst>
                    <a:path w="264" h="980" extrusionOk="0">
                      <a:moveTo>
                        <a:pt x="57" y="1"/>
                      </a:moveTo>
                      <a:lnTo>
                        <a:pt x="19" y="20"/>
                      </a:lnTo>
                      <a:lnTo>
                        <a:pt x="0" y="39"/>
                      </a:lnTo>
                      <a:lnTo>
                        <a:pt x="0" y="57"/>
                      </a:lnTo>
                      <a:lnTo>
                        <a:pt x="57" y="302"/>
                      </a:lnTo>
                      <a:lnTo>
                        <a:pt x="75" y="547"/>
                      </a:lnTo>
                      <a:lnTo>
                        <a:pt x="75" y="735"/>
                      </a:lnTo>
                      <a:lnTo>
                        <a:pt x="75" y="848"/>
                      </a:lnTo>
                      <a:lnTo>
                        <a:pt x="94" y="942"/>
                      </a:lnTo>
                      <a:lnTo>
                        <a:pt x="113" y="979"/>
                      </a:lnTo>
                      <a:lnTo>
                        <a:pt x="188" y="979"/>
                      </a:lnTo>
                      <a:lnTo>
                        <a:pt x="207" y="961"/>
                      </a:lnTo>
                      <a:lnTo>
                        <a:pt x="245" y="848"/>
                      </a:lnTo>
                      <a:lnTo>
                        <a:pt x="264" y="735"/>
                      </a:lnTo>
                      <a:lnTo>
                        <a:pt x="264" y="603"/>
                      </a:lnTo>
                      <a:lnTo>
                        <a:pt x="264" y="490"/>
                      </a:lnTo>
                      <a:lnTo>
                        <a:pt x="188" y="246"/>
                      </a:lnTo>
                      <a:lnTo>
                        <a:pt x="94" y="20"/>
                      </a:lnTo>
                      <a:lnTo>
                        <a:pt x="75" y="1"/>
                      </a:lnTo>
                      <a:close/>
                    </a:path>
                  </a:pathLst>
                </a:custGeom>
                <a:solidFill>
                  <a:srgbClr val="FFFFFF">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4" name="Google Shape;3078;p33">
                  <a:extLst>
                    <a:ext uri="{FF2B5EF4-FFF2-40B4-BE49-F238E27FC236}">
                      <a16:creationId xmlns:a16="http://schemas.microsoft.com/office/drawing/2014/main" id="{BC5E520B-76FA-387E-8B5C-6A21657006FB}"/>
                    </a:ext>
                  </a:extLst>
                </p:cNvPr>
                <p:cNvSpPr/>
                <p:nvPr/>
              </p:nvSpPr>
              <p:spPr>
                <a:xfrm>
                  <a:off x="4555537" y="3850317"/>
                  <a:ext cx="55692" cy="56227"/>
                </a:xfrm>
                <a:custGeom>
                  <a:avLst/>
                  <a:gdLst/>
                  <a:ahLst/>
                  <a:cxnLst/>
                  <a:rect l="l" t="t" r="r" b="b"/>
                  <a:pathLst>
                    <a:path w="1977" h="1996" extrusionOk="0">
                      <a:moveTo>
                        <a:pt x="1205" y="1"/>
                      </a:moveTo>
                      <a:lnTo>
                        <a:pt x="1054" y="19"/>
                      </a:lnTo>
                      <a:lnTo>
                        <a:pt x="885" y="57"/>
                      </a:lnTo>
                      <a:lnTo>
                        <a:pt x="810" y="38"/>
                      </a:lnTo>
                      <a:lnTo>
                        <a:pt x="659" y="38"/>
                      </a:lnTo>
                      <a:lnTo>
                        <a:pt x="565" y="57"/>
                      </a:lnTo>
                      <a:lnTo>
                        <a:pt x="415" y="132"/>
                      </a:lnTo>
                      <a:lnTo>
                        <a:pt x="283" y="226"/>
                      </a:lnTo>
                      <a:lnTo>
                        <a:pt x="170" y="358"/>
                      </a:lnTo>
                      <a:lnTo>
                        <a:pt x="95" y="490"/>
                      </a:lnTo>
                      <a:lnTo>
                        <a:pt x="38" y="640"/>
                      </a:lnTo>
                      <a:lnTo>
                        <a:pt x="19" y="791"/>
                      </a:lnTo>
                      <a:lnTo>
                        <a:pt x="1" y="960"/>
                      </a:lnTo>
                      <a:lnTo>
                        <a:pt x="19" y="1130"/>
                      </a:lnTo>
                      <a:lnTo>
                        <a:pt x="57" y="1280"/>
                      </a:lnTo>
                      <a:lnTo>
                        <a:pt x="113" y="1431"/>
                      </a:lnTo>
                      <a:lnTo>
                        <a:pt x="189" y="1581"/>
                      </a:lnTo>
                      <a:lnTo>
                        <a:pt x="302" y="1713"/>
                      </a:lnTo>
                      <a:lnTo>
                        <a:pt x="415" y="1807"/>
                      </a:lnTo>
                      <a:lnTo>
                        <a:pt x="527" y="1901"/>
                      </a:lnTo>
                      <a:lnTo>
                        <a:pt x="678" y="1958"/>
                      </a:lnTo>
                      <a:lnTo>
                        <a:pt x="810" y="1977"/>
                      </a:lnTo>
                      <a:lnTo>
                        <a:pt x="960" y="1995"/>
                      </a:lnTo>
                      <a:lnTo>
                        <a:pt x="1111" y="1977"/>
                      </a:lnTo>
                      <a:lnTo>
                        <a:pt x="1243" y="1958"/>
                      </a:lnTo>
                      <a:lnTo>
                        <a:pt x="1374" y="1901"/>
                      </a:lnTo>
                      <a:lnTo>
                        <a:pt x="1506" y="1826"/>
                      </a:lnTo>
                      <a:lnTo>
                        <a:pt x="1638" y="1732"/>
                      </a:lnTo>
                      <a:lnTo>
                        <a:pt x="1732" y="1619"/>
                      </a:lnTo>
                      <a:lnTo>
                        <a:pt x="1826" y="1506"/>
                      </a:lnTo>
                      <a:lnTo>
                        <a:pt x="1901" y="1356"/>
                      </a:lnTo>
                      <a:lnTo>
                        <a:pt x="1939" y="1186"/>
                      </a:lnTo>
                      <a:lnTo>
                        <a:pt x="1977" y="1036"/>
                      </a:lnTo>
                      <a:lnTo>
                        <a:pt x="1977" y="885"/>
                      </a:lnTo>
                      <a:lnTo>
                        <a:pt x="1958" y="716"/>
                      </a:lnTo>
                      <a:lnTo>
                        <a:pt x="1920" y="565"/>
                      </a:lnTo>
                      <a:lnTo>
                        <a:pt x="1845" y="433"/>
                      </a:lnTo>
                      <a:lnTo>
                        <a:pt x="1770" y="302"/>
                      </a:lnTo>
                      <a:lnTo>
                        <a:pt x="1657" y="189"/>
                      </a:lnTo>
                      <a:lnTo>
                        <a:pt x="1525" y="95"/>
                      </a:lnTo>
                      <a:lnTo>
                        <a:pt x="1374" y="38"/>
                      </a:lnTo>
                      <a:lnTo>
                        <a:pt x="120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5" name="Google Shape;3079;p33">
                  <a:extLst>
                    <a:ext uri="{FF2B5EF4-FFF2-40B4-BE49-F238E27FC236}">
                      <a16:creationId xmlns:a16="http://schemas.microsoft.com/office/drawing/2014/main" id="{FBAF525B-032E-A799-21FD-D7323700B427}"/>
                    </a:ext>
                  </a:extLst>
                </p:cNvPr>
                <p:cNvSpPr/>
                <p:nvPr/>
              </p:nvSpPr>
              <p:spPr>
                <a:xfrm>
                  <a:off x="4538044" y="3971189"/>
                  <a:ext cx="100229" cy="44565"/>
                </a:xfrm>
                <a:custGeom>
                  <a:avLst/>
                  <a:gdLst/>
                  <a:ahLst/>
                  <a:cxnLst/>
                  <a:rect l="l" t="t" r="r" b="b"/>
                  <a:pathLst>
                    <a:path w="3558" h="1582" extrusionOk="0">
                      <a:moveTo>
                        <a:pt x="2165" y="0"/>
                      </a:moveTo>
                      <a:lnTo>
                        <a:pt x="1807" y="19"/>
                      </a:lnTo>
                      <a:lnTo>
                        <a:pt x="1468" y="76"/>
                      </a:lnTo>
                      <a:lnTo>
                        <a:pt x="1186" y="170"/>
                      </a:lnTo>
                      <a:lnTo>
                        <a:pt x="923" y="264"/>
                      </a:lnTo>
                      <a:lnTo>
                        <a:pt x="697" y="377"/>
                      </a:lnTo>
                      <a:lnTo>
                        <a:pt x="527" y="508"/>
                      </a:lnTo>
                      <a:lnTo>
                        <a:pt x="377" y="640"/>
                      </a:lnTo>
                      <a:lnTo>
                        <a:pt x="245" y="772"/>
                      </a:lnTo>
                      <a:lnTo>
                        <a:pt x="151" y="885"/>
                      </a:lnTo>
                      <a:lnTo>
                        <a:pt x="19" y="1054"/>
                      </a:lnTo>
                      <a:lnTo>
                        <a:pt x="1" y="1129"/>
                      </a:lnTo>
                      <a:lnTo>
                        <a:pt x="189" y="1242"/>
                      </a:lnTo>
                      <a:lnTo>
                        <a:pt x="377" y="1355"/>
                      </a:lnTo>
                      <a:lnTo>
                        <a:pt x="565" y="1431"/>
                      </a:lnTo>
                      <a:lnTo>
                        <a:pt x="753" y="1506"/>
                      </a:lnTo>
                      <a:lnTo>
                        <a:pt x="923" y="1543"/>
                      </a:lnTo>
                      <a:lnTo>
                        <a:pt x="1092" y="1562"/>
                      </a:lnTo>
                      <a:lnTo>
                        <a:pt x="1261" y="1581"/>
                      </a:lnTo>
                      <a:lnTo>
                        <a:pt x="1431" y="1581"/>
                      </a:lnTo>
                      <a:lnTo>
                        <a:pt x="1581" y="1562"/>
                      </a:lnTo>
                      <a:lnTo>
                        <a:pt x="1751" y="1543"/>
                      </a:lnTo>
                      <a:lnTo>
                        <a:pt x="1901" y="1506"/>
                      </a:lnTo>
                      <a:lnTo>
                        <a:pt x="2033" y="1449"/>
                      </a:lnTo>
                      <a:lnTo>
                        <a:pt x="2315" y="1336"/>
                      </a:lnTo>
                      <a:lnTo>
                        <a:pt x="2560" y="1186"/>
                      </a:lnTo>
                      <a:lnTo>
                        <a:pt x="2786" y="1017"/>
                      </a:lnTo>
                      <a:lnTo>
                        <a:pt x="2974" y="847"/>
                      </a:lnTo>
                      <a:lnTo>
                        <a:pt x="3162" y="678"/>
                      </a:lnTo>
                      <a:lnTo>
                        <a:pt x="3294" y="527"/>
                      </a:lnTo>
                      <a:lnTo>
                        <a:pt x="3501" y="264"/>
                      </a:lnTo>
                      <a:lnTo>
                        <a:pt x="3557" y="170"/>
                      </a:lnTo>
                      <a:lnTo>
                        <a:pt x="3049" y="57"/>
                      </a:lnTo>
                      <a:lnTo>
                        <a:pt x="2598" y="0"/>
                      </a:lnTo>
                      <a:close/>
                    </a:path>
                  </a:pathLst>
                </a:custGeom>
                <a:solidFill>
                  <a:srgbClr val="80BA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6" name="Google Shape;3080;p33">
                  <a:extLst>
                    <a:ext uri="{FF2B5EF4-FFF2-40B4-BE49-F238E27FC236}">
                      <a16:creationId xmlns:a16="http://schemas.microsoft.com/office/drawing/2014/main" id="{7182BE0B-3E34-DADC-A34F-A5193BFF4461}"/>
                    </a:ext>
                  </a:extLst>
                </p:cNvPr>
                <p:cNvSpPr/>
                <p:nvPr/>
              </p:nvSpPr>
              <p:spPr>
                <a:xfrm>
                  <a:off x="4540692" y="3981245"/>
                  <a:ext cx="88566" cy="34508"/>
                </a:xfrm>
                <a:custGeom>
                  <a:avLst/>
                  <a:gdLst/>
                  <a:ahLst/>
                  <a:cxnLst/>
                  <a:rect l="l" t="t" r="r" b="b"/>
                  <a:pathLst>
                    <a:path w="3144" h="1225" extrusionOk="0">
                      <a:moveTo>
                        <a:pt x="2560" y="1"/>
                      </a:moveTo>
                      <a:lnTo>
                        <a:pt x="2428" y="20"/>
                      </a:lnTo>
                      <a:lnTo>
                        <a:pt x="2297" y="38"/>
                      </a:lnTo>
                      <a:lnTo>
                        <a:pt x="2165" y="76"/>
                      </a:lnTo>
                      <a:lnTo>
                        <a:pt x="1920" y="170"/>
                      </a:lnTo>
                      <a:lnTo>
                        <a:pt x="1676" y="302"/>
                      </a:lnTo>
                      <a:lnTo>
                        <a:pt x="1186" y="528"/>
                      </a:lnTo>
                      <a:lnTo>
                        <a:pt x="1393" y="358"/>
                      </a:lnTo>
                      <a:lnTo>
                        <a:pt x="1600" y="189"/>
                      </a:lnTo>
                      <a:lnTo>
                        <a:pt x="1619" y="170"/>
                      </a:lnTo>
                      <a:lnTo>
                        <a:pt x="1619" y="133"/>
                      </a:lnTo>
                      <a:lnTo>
                        <a:pt x="1581" y="95"/>
                      </a:lnTo>
                      <a:lnTo>
                        <a:pt x="1544" y="114"/>
                      </a:lnTo>
                      <a:lnTo>
                        <a:pt x="1205" y="321"/>
                      </a:lnTo>
                      <a:lnTo>
                        <a:pt x="866" y="547"/>
                      </a:lnTo>
                      <a:lnTo>
                        <a:pt x="678" y="641"/>
                      </a:lnTo>
                      <a:lnTo>
                        <a:pt x="509" y="716"/>
                      </a:lnTo>
                      <a:lnTo>
                        <a:pt x="302" y="772"/>
                      </a:lnTo>
                      <a:lnTo>
                        <a:pt x="114" y="810"/>
                      </a:lnTo>
                      <a:lnTo>
                        <a:pt x="57" y="829"/>
                      </a:lnTo>
                      <a:lnTo>
                        <a:pt x="19" y="848"/>
                      </a:lnTo>
                      <a:lnTo>
                        <a:pt x="1" y="885"/>
                      </a:lnTo>
                      <a:lnTo>
                        <a:pt x="1" y="942"/>
                      </a:lnTo>
                      <a:lnTo>
                        <a:pt x="1" y="979"/>
                      </a:lnTo>
                      <a:lnTo>
                        <a:pt x="19" y="1017"/>
                      </a:lnTo>
                      <a:lnTo>
                        <a:pt x="57" y="1036"/>
                      </a:lnTo>
                      <a:lnTo>
                        <a:pt x="114" y="1055"/>
                      </a:lnTo>
                      <a:lnTo>
                        <a:pt x="283" y="1036"/>
                      </a:lnTo>
                      <a:lnTo>
                        <a:pt x="339" y="1055"/>
                      </a:lnTo>
                      <a:lnTo>
                        <a:pt x="452" y="1074"/>
                      </a:lnTo>
                      <a:lnTo>
                        <a:pt x="678" y="1149"/>
                      </a:lnTo>
                      <a:lnTo>
                        <a:pt x="904" y="1186"/>
                      </a:lnTo>
                      <a:lnTo>
                        <a:pt x="1111" y="1224"/>
                      </a:lnTo>
                      <a:lnTo>
                        <a:pt x="1318" y="1224"/>
                      </a:lnTo>
                      <a:lnTo>
                        <a:pt x="1525" y="1205"/>
                      </a:lnTo>
                      <a:lnTo>
                        <a:pt x="1713" y="1168"/>
                      </a:lnTo>
                      <a:lnTo>
                        <a:pt x="1901" y="1111"/>
                      </a:lnTo>
                      <a:lnTo>
                        <a:pt x="2090" y="1036"/>
                      </a:lnTo>
                      <a:lnTo>
                        <a:pt x="2259" y="961"/>
                      </a:lnTo>
                      <a:lnTo>
                        <a:pt x="2409" y="867"/>
                      </a:lnTo>
                      <a:lnTo>
                        <a:pt x="2692" y="660"/>
                      </a:lnTo>
                      <a:lnTo>
                        <a:pt x="2936" y="434"/>
                      </a:lnTo>
                      <a:lnTo>
                        <a:pt x="3143" y="227"/>
                      </a:lnTo>
                      <a:lnTo>
                        <a:pt x="3143" y="227"/>
                      </a:lnTo>
                      <a:lnTo>
                        <a:pt x="2861" y="245"/>
                      </a:lnTo>
                      <a:lnTo>
                        <a:pt x="2579" y="283"/>
                      </a:lnTo>
                      <a:lnTo>
                        <a:pt x="2297" y="321"/>
                      </a:lnTo>
                      <a:lnTo>
                        <a:pt x="2033" y="415"/>
                      </a:lnTo>
                      <a:lnTo>
                        <a:pt x="2014" y="415"/>
                      </a:lnTo>
                      <a:lnTo>
                        <a:pt x="2353" y="245"/>
                      </a:lnTo>
                      <a:lnTo>
                        <a:pt x="2522" y="170"/>
                      </a:lnTo>
                      <a:lnTo>
                        <a:pt x="2711" y="95"/>
                      </a:lnTo>
                      <a:lnTo>
                        <a:pt x="2729" y="76"/>
                      </a:lnTo>
                      <a:lnTo>
                        <a:pt x="2748" y="38"/>
                      </a:lnTo>
                      <a:lnTo>
                        <a:pt x="2729" y="20"/>
                      </a:lnTo>
                      <a:lnTo>
                        <a:pt x="2692" y="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7" name="Google Shape;3081;p33">
                  <a:extLst>
                    <a:ext uri="{FF2B5EF4-FFF2-40B4-BE49-F238E27FC236}">
                      <a16:creationId xmlns:a16="http://schemas.microsoft.com/office/drawing/2014/main" id="{E3B466E1-625F-BA91-0933-6D16B96B72E1}"/>
                    </a:ext>
                  </a:extLst>
                </p:cNvPr>
                <p:cNvSpPr/>
                <p:nvPr/>
              </p:nvSpPr>
              <p:spPr>
                <a:xfrm>
                  <a:off x="4404975" y="3957386"/>
                  <a:ext cx="272010" cy="370605"/>
                </a:xfrm>
                <a:custGeom>
                  <a:avLst/>
                  <a:gdLst/>
                  <a:ahLst/>
                  <a:cxnLst/>
                  <a:rect l="l" t="t" r="r" b="b"/>
                  <a:pathLst>
                    <a:path w="9656" h="13156" extrusionOk="0">
                      <a:moveTo>
                        <a:pt x="3050" y="1"/>
                      </a:move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4085" y="13156"/>
                      </a:lnTo>
                      <a:lnTo>
                        <a:pt x="4969" y="13137"/>
                      </a:lnTo>
                      <a:lnTo>
                        <a:pt x="5760" y="13118"/>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lnTo>
                        <a:pt x="6362" y="4386"/>
                      </a:lnTo>
                      <a:lnTo>
                        <a:pt x="6305" y="4141"/>
                      </a:lnTo>
                      <a:lnTo>
                        <a:pt x="6287" y="3859"/>
                      </a:lnTo>
                      <a:lnTo>
                        <a:pt x="6268" y="3558"/>
                      </a:lnTo>
                      <a:lnTo>
                        <a:pt x="6268" y="3238"/>
                      </a:lnTo>
                      <a:lnTo>
                        <a:pt x="6268" y="2918"/>
                      </a:lnTo>
                      <a:lnTo>
                        <a:pt x="6305" y="2259"/>
                      </a:lnTo>
                      <a:lnTo>
                        <a:pt x="305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8" name="Google Shape;3082;p33">
                  <a:extLst>
                    <a:ext uri="{FF2B5EF4-FFF2-40B4-BE49-F238E27FC236}">
                      <a16:creationId xmlns:a16="http://schemas.microsoft.com/office/drawing/2014/main" id="{069EC78F-7024-DD8C-E26A-7BD1E96CCEA5}"/>
                    </a:ext>
                  </a:extLst>
                </p:cNvPr>
                <p:cNvSpPr/>
                <p:nvPr/>
              </p:nvSpPr>
              <p:spPr>
                <a:xfrm>
                  <a:off x="4404975" y="3957386"/>
                  <a:ext cx="272010" cy="370605"/>
                </a:xfrm>
                <a:custGeom>
                  <a:avLst/>
                  <a:gdLst/>
                  <a:ahLst/>
                  <a:cxnLst/>
                  <a:rect l="l" t="t" r="r" b="b"/>
                  <a:pathLst>
                    <a:path w="9656" h="13156" fill="none" extrusionOk="0">
                      <a:moveTo>
                        <a:pt x="6418" y="4612"/>
                      </a:moveTo>
                      <a:lnTo>
                        <a:pt x="6418" y="4612"/>
                      </a:lnTo>
                      <a:lnTo>
                        <a:pt x="6362" y="4386"/>
                      </a:lnTo>
                      <a:lnTo>
                        <a:pt x="6305" y="4141"/>
                      </a:lnTo>
                      <a:lnTo>
                        <a:pt x="6287" y="3859"/>
                      </a:lnTo>
                      <a:lnTo>
                        <a:pt x="6268" y="3558"/>
                      </a:lnTo>
                      <a:lnTo>
                        <a:pt x="6268" y="3238"/>
                      </a:lnTo>
                      <a:lnTo>
                        <a:pt x="6268" y="2918"/>
                      </a:lnTo>
                      <a:lnTo>
                        <a:pt x="6305" y="2259"/>
                      </a:lnTo>
                      <a:lnTo>
                        <a:pt x="3050" y="1"/>
                      </a:lnTo>
                      <a:lnTo>
                        <a:pt x="3050" y="1"/>
                      </a:lnTo>
                      <a:lnTo>
                        <a:pt x="3144" y="509"/>
                      </a:lnTo>
                      <a:lnTo>
                        <a:pt x="3219" y="1074"/>
                      </a:lnTo>
                      <a:lnTo>
                        <a:pt x="3294" y="1714"/>
                      </a:lnTo>
                      <a:lnTo>
                        <a:pt x="3370" y="2353"/>
                      </a:lnTo>
                      <a:lnTo>
                        <a:pt x="3388" y="2993"/>
                      </a:lnTo>
                      <a:lnTo>
                        <a:pt x="3388" y="3595"/>
                      </a:lnTo>
                      <a:lnTo>
                        <a:pt x="3370" y="3878"/>
                      </a:lnTo>
                      <a:lnTo>
                        <a:pt x="3351" y="4160"/>
                      </a:lnTo>
                      <a:lnTo>
                        <a:pt x="3294" y="4405"/>
                      </a:lnTo>
                      <a:lnTo>
                        <a:pt x="3238" y="4612"/>
                      </a:lnTo>
                      <a:lnTo>
                        <a:pt x="3238" y="4612"/>
                      </a:lnTo>
                      <a:lnTo>
                        <a:pt x="3181" y="4762"/>
                      </a:lnTo>
                      <a:lnTo>
                        <a:pt x="3106" y="4894"/>
                      </a:lnTo>
                      <a:lnTo>
                        <a:pt x="3031" y="5026"/>
                      </a:lnTo>
                      <a:lnTo>
                        <a:pt x="2937" y="5157"/>
                      </a:lnTo>
                      <a:lnTo>
                        <a:pt x="2711" y="5402"/>
                      </a:lnTo>
                      <a:lnTo>
                        <a:pt x="2466" y="5628"/>
                      </a:lnTo>
                      <a:lnTo>
                        <a:pt x="2184" y="5854"/>
                      </a:lnTo>
                      <a:lnTo>
                        <a:pt x="1883" y="6061"/>
                      </a:lnTo>
                      <a:lnTo>
                        <a:pt x="1281" y="6494"/>
                      </a:lnTo>
                      <a:lnTo>
                        <a:pt x="998" y="6719"/>
                      </a:lnTo>
                      <a:lnTo>
                        <a:pt x="735" y="6964"/>
                      </a:lnTo>
                      <a:lnTo>
                        <a:pt x="490" y="7228"/>
                      </a:lnTo>
                      <a:lnTo>
                        <a:pt x="377" y="7359"/>
                      </a:lnTo>
                      <a:lnTo>
                        <a:pt x="283" y="7510"/>
                      </a:lnTo>
                      <a:lnTo>
                        <a:pt x="208" y="7660"/>
                      </a:lnTo>
                      <a:lnTo>
                        <a:pt x="133" y="7830"/>
                      </a:lnTo>
                      <a:lnTo>
                        <a:pt x="76" y="7999"/>
                      </a:lnTo>
                      <a:lnTo>
                        <a:pt x="39" y="8168"/>
                      </a:lnTo>
                      <a:lnTo>
                        <a:pt x="20" y="8357"/>
                      </a:lnTo>
                      <a:lnTo>
                        <a:pt x="1" y="8564"/>
                      </a:lnTo>
                      <a:lnTo>
                        <a:pt x="20" y="8771"/>
                      </a:lnTo>
                      <a:lnTo>
                        <a:pt x="57" y="8996"/>
                      </a:lnTo>
                      <a:lnTo>
                        <a:pt x="57" y="8996"/>
                      </a:lnTo>
                      <a:lnTo>
                        <a:pt x="95" y="9222"/>
                      </a:lnTo>
                      <a:lnTo>
                        <a:pt x="152" y="9429"/>
                      </a:lnTo>
                      <a:lnTo>
                        <a:pt x="302" y="9862"/>
                      </a:lnTo>
                      <a:lnTo>
                        <a:pt x="490" y="10276"/>
                      </a:lnTo>
                      <a:lnTo>
                        <a:pt x="697" y="10653"/>
                      </a:lnTo>
                      <a:lnTo>
                        <a:pt x="942" y="11029"/>
                      </a:lnTo>
                      <a:lnTo>
                        <a:pt x="1187" y="11368"/>
                      </a:lnTo>
                      <a:lnTo>
                        <a:pt x="1450" y="11688"/>
                      </a:lnTo>
                      <a:lnTo>
                        <a:pt x="1713" y="11970"/>
                      </a:lnTo>
                      <a:lnTo>
                        <a:pt x="1977" y="12233"/>
                      </a:lnTo>
                      <a:lnTo>
                        <a:pt x="2222" y="12459"/>
                      </a:lnTo>
                      <a:lnTo>
                        <a:pt x="2654" y="12836"/>
                      </a:lnTo>
                      <a:lnTo>
                        <a:pt x="2956" y="13061"/>
                      </a:lnTo>
                      <a:lnTo>
                        <a:pt x="3068" y="13156"/>
                      </a:lnTo>
                      <a:lnTo>
                        <a:pt x="3068" y="13156"/>
                      </a:lnTo>
                      <a:lnTo>
                        <a:pt x="4085" y="13156"/>
                      </a:lnTo>
                      <a:lnTo>
                        <a:pt x="4969" y="13137"/>
                      </a:lnTo>
                      <a:lnTo>
                        <a:pt x="5760" y="13118"/>
                      </a:lnTo>
                      <a:lnTo>
                        <a:pt x="5760" y="13118"/>
                      </a:lnTo>
                      <a:lnTo>
                        <a:pt x="6606" y="13156"/>
                      </a:lnTo>
                      <a:lnTo>
                        <a:pt x="6606" y="13156"/>
                      </a:lnTo>
                      <a:lnTo>
                        <a:pt x="6701" y="13061"/>
                      </a:lnTo>
                      <a:lnTo>
                        <a:pt x="7002" y="12836"/>
                      </a:lnTo>
                      <a:lnTo>
                        <a:pt x="7434" y="12459"/>
                      </a:lnTo>
                      <a:lnTo>
                        <a:pt x="7679" y="12233"/>
                      </a:lnTo>
                      <a:lnTo>
                        <a:pt x="7943" y="11970"/>
                      </a:lnTo>
                      <a:lnTo>
                        <a:pt x="8206" y="11688"/>
                      </a:lnTo>
                      <a:lnTo>
                        <a:pt x="8470" y="11368"/>
                      </a:lnTo>
                      <a:lnTo>
                        <a:pt x="8714" y="11029"/>
                      </a:lnTo>
                      <a:lnTo>
                        <a:pt x="8959" y="10653"/>
                      </a:lnTo>
                      <a:lnTo>
                        <a:pt x="9166" y="10276"/>
                      </a:lnTo>
                      <a:lnTo>
                        <a:pt x="9354" y="9862"/>
                      </a:lnTo>
                      <a:lnTo>
                        <a:pt x="9505" y="9429"/>
                      </a:lnTo>
                      <a:lnTo>
                        <a:pt x="9561" y="9222"/>
                      </a:lnTo>
                      <a:lnTo>
                        <a:pt x="9617" y="8996"/>
                      </a:lnTo>
                      <a:lnTo>
                        <a:pt x="9617" y="8996"/>
                      </a:lnTo>
                      <a:lnTo>
                        <a:pt x="9636" y="8771"/>
                      </a:lnTo>
                      <a:lnTo>
                        <a:pt x="9655" y="8564"/>
                      </a:lnTo>
                      <a:lnTo>
                        <a:pt x="9636" y="8357"/>
                      </a:lnTo>
                      <a:lnTo>
                        <a:pt x="9617" y="8168"/>
                      </a:lnTo>
                      <a:lnTo>
                        <a:pt x="9580" y="7999"/>
                      </a:lnTo>
                      <a:lnTo>
                        <a:pt x="9523" y="7830"/>
                      </a:lnTo>
                      <a:lnTo>
                        <a:pt x="9448" y="7660"/>
                      </a:lnTo>
                      <a:lnTo>
                        <a:pt x="9373" y="7510"/>
                      </a:lnTo>
                      <a:lnTo>
                        <a:pt x="9279" y="7359"/>
                      </a:lnTo>
                      <a:lnTo>
                        <a:pt x="9166" y="7228"/>
                      </a:lnTo>
                      <a:lnTo>
                        <a:pt x="8940" y="6964"/>
                      </a:lnTo>
                      <a:lnTo>
                        <a:pt x="8658" y="6719"/>
                      </a:lnTo>
                      <a:lnTo>
                        <a:pt x="8375" y="6494"/>
                      </a:lnTo>
                      <a:lnTo>
                        <a:pt x="7773" y="6061"/>
                      </a:lnTo>
                      <a:lnTo>
                        <a:pt x="7472" y="5854"/>
                      </a:lnTo>
                      <a:lnTo>
                        <a:pt x="7209" y="5628"/>
                      </a:lnTo>
                      <a:lnTo>
                        <a:pt x="6945" y="5402"/>
                      </a:lnTo>
                      <a:lnTo>
                        <a:pt x="6719" y="5157"/>
                      </a:lnTo>
                      <a:lnTo>
                        <a:pt x="6625" y="5026"/>
                      </a:lnTo>
                      <a:lnTo>
                        <a:pt x="6550" y="4894"/>
                      </a:lnTo>
                      <a:lnTo>
                        <a:pt x="6475" y="4762"/>
                      </a:lnTo>
                      <a:lnTo>
                        <a:pt x="6418" y="461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9" name="Google Shape;3083;p33">
                  <a:extLst>
                    <a:ext uri="{FF2B5EF4-FFF2-40B4-BE49-F238E27FC236}">
                      <a16:creationId xmlns:a16="http://schemas.microsoft.com/office/drawing/2014/main" id="{0F56E94A-13BA-6B36-43FC-B37B6B68F1CD}"/>
                    </a:ext>
                  </a:extLst>
                </p:cNvPr>
                <p:cNvSpPr/>
                <p:nvPr/>
              </p:nvSpPr>
              <p:spPr>
                <a:xfrm>
                  <a:off x="4580467" y="4111667"/>
                  <a:ext cx="79524" cy="115074"/>
                </a:xfrm>
                <a:custGeom>
                  <a:avLst/>
                  <a:gdLst/>
                  <a:ahLst/>
                  <a:cxnLst/>
                  <a:rect l="l" t="t" r="r" b="b"/>
                  <a:pathLst>
                    <a:path w="2823" h="4085" extrusionOk="0">
                      <a:moveTo>
                        <a:pt x="19" y="0"/>
                      </a:moveTo>
                      <a:lnTo>
                        <a:pt x="0" y="19"/>
                      </a:lnTo>
                      <a:lnTo>
                        <a:pt x="0" y="57"/>
                      </a:lnTo>
                      <a:lnTo>
                        <a:pt x="0" y="76"/>
                      </a:lnTo>
                      <a:lnTo>
                        <a:pt x="113" y="283"/>
                      </a:lnTo>
                      <a:lnTo>
                        <a:pt x="226" y="471"/>
                      </a:lnTo>
                      <a:lnTo>
                        <a:pt x="376" y="640"/>
                      </a:lnTo>
                      <a:lnTo>
                        <a:pt x="527" y="791"/>
                      </a:lnTo>
                      <a:lnTo>
                        <a:pt x="678" y="941"/>
                      </a:lnTo>
                      <a:lnTo>
                        <a:pt x="847" y="1092"/>
                      </a:lnTo>
                      <a:lnTo>
                        <a:pt x="1223" y="1355"/>
                      </a:lnTo>
                      <a:lnTo>
                        <a:pt x="1543" y="1619"/>
                      </a:lnTo>
                      <a:lnTo>
                        <a:pt x="1844" y="1882"/>
                      </a:lnTo>
                      <a:lnTo>
                        <a:pt x="1976" y="2014"/>
                      </a:lnTo>
                      <a:lnTo>
                        <a:pt x="2089" y="2165"/>
                      </a:lnTo>
                      <a:lnTo>
                        <a:pt x="2183" y="2315"/>
                      </a:lnTo>
                      <a:lnTo>
                        <a:pt x="2277" y="2466"/>
                      </a:lnTo>
                      <a:lnTo>
                        <a:pt x="2352" y="2616"/>
                      </a:lnTo>
                      <a:lnTo>
                        <a:pt x="2409" y="2786"/>
                      </a:lnTo>
                      <a:lnTo>
                        <a:pt x="2447" y="2955"/>
                      </a:lnTo>
                      <a:lnTo>
                        <a:pt x="2465" y="3143"/>
                      </a:lnTo>
                      <a:lnTo>
                        <a:pt x="2465" y="3331"/>
                      </a:lnTo>
                      <a:lnTo>
                        <a:pt x="2447" y="3538"/>
                      </a:lnTo>
                      <a:lnTo>
                        <a:pt x="2409" y="3745"/>
                      </a:lnTo>
                      <a:lnTo>
                        <a:pt x="2352" y="3971"/>
                      </a:lnTo>
                      <a:lnTo>
                        <a:pt x="2352" y="4009"/>
                      </a:lnTo>
                      <a:lnTo>
                        <a:pt x="2371" y="4046"/>
                      </a:lnTo>
                      <a:lnTo>
                        <a:pt x="2390" y="4065"/>
                      </a:lnTo>
                      <a:lnTo>
                        <a:pt x="2428" y="4084"/>
                      </a:lnTo>
                      <a:lnTo>
                        <a:pt x="2484" y="4065"/>
                      </a:lnTo>
                      <a:lnTo>
                        <a:pt x="2503" y="4046"/>
                      </a:lnTo>
                      <a:lnTo>
                        <a:pt x="2597" y="3915"/>
                      </a:lnTo>
                      <a:lnTo>
                        <a:pt x="2654" y="3783"/>
                      </a:lnTo>
                      <a:lnTo>
                        <a:pt x="2710" y="3632"/>
                      </a:lnTo>
                      <a:lnTo>
                        <a:pt x="2748" y="3501"/>
                      </a:lnTo>
                      <a:lnTo>
                        <a:pt x="2785" y="3350"/>
                      </a:lnTo>
                      <a:lnTo>
                        <a:pt x="2804" y="3200"/>
                      </a:lnTo>
                      <a:lnTo>
                        <a:pt x="2823" y="3049"/>
                      </a:lnTo>
                      <a:lnTo>
                        <a:pt x="2823" y="2917"/>
                      </a:lnTo>
                      <a:lnTo>
                        <a:pt x="2804" y="2767"/>
                      </a:lnTo>
                      <a:lnTo>
                        <a:pt x="2785" y="2616"/>
                      </a:lnTo>
                      <a:lnTo>
                        <a:pt x="2748" y="2466"/>
                      </a:lnTo>
                      <a:lnTo>
                        <a:pt x="2691" y="2334"/>
                      </a:lnTo>
                      <a:lnTo>
                        <a:pt x="2635" y="2202"/>
                      </a:lnTo>
                      <a:lnTo>
                        <a:pt x="2559" y="2070"/>
                      </a:lnTo>
                      <a:lnTo>
                        <a:pt x="2484" y="1939"/>
                      </a:lnTo>
                      <a:lnTo>
                        <a:pt x="2390" y="1826"/>
                      </a:lnTo>
                      <a:lnTo>
                        <a:pt x="2258" y="1694"/>
                      </a:lnTo>
                      <a:lnTo>
                        <a:pt x="2127" y="1562"/>
                      </a:lnTo>
                      <a:lnTo>
                        <a:pt x="1976" y="1449"/>
                      </a:lnTo>
                      <a:lnTo>
                        <a:pt x="1825" y="1355"/>
                      </a:lnTo>
                      <a:lnTo>
                        <a:pt x="1506" y="1167"/>
                      </a:lnTo>
                      <a:lnTo>
                        <a:pt x="1186" y="979"/>
                      </a:lnTo>
                      <a:lnTo>
                        <a:pt x="866" y="791"/>
                      </a:lnTo>
                      <a:lnTo>
                        <a:pt x="696" y="697"/>
                      </a:lnTo>
                      <a:lnTo>
                        <a:pt x="565" y="584"/>
                      </a:lnTo>
                      <a:lnTo>
                        <a:pt x="433" y="471"/>
                      </a:lnTo>
                      <a:lnTo>
                        <a:pt x="301" y="339"/>
                      </a:lnTo>
                      <a:lnTo>
                        <a:pt x="188" y="189"/>
                      </a:lnTo>
                      <a:lnTo>
                        <a:pt x="94" y="19"/>
                      </a:lnTo>
                      <a:lnTo>
                        <a:pt x="75"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circle(in)">
                                      <p:cBhvr>
                                        <p:cTn id="1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Shape 2965"/>
        <p:cNvGrpSpPr/>
        <p:nvPr/>
      </p:nvGrpSpPr>
      <p:grpSpPr>
        <a:xfrm>
          <a:off x="0" y="0"/>
          <a:ext cx="0" cy="0"/>
          <a:chOff x="0" y="0"/>
          <a:chExt cx="0" cy="0"/>
        </a:xfrm>
      </p:grpSpPr>
      <p:sp>
        <p:nvSpPr>
          <p:cNvPr id="10" name="Google Shape;2750;p31">
            <a:extLst>
              <a:ext uri="{FF2B5EF4-FFF2-40B4-BE49-F238E27FC236}">
                <a16:creationId xmlns:a16="http://schemas.microsoft.com/office/drawing/2014/main" id="{8C8C47EB-4D76-2C0A-A655-BC86A45B81A4}"/>
              </a:ext>
            </a:extLst>
          </p:cNvPr>
          <p:cNvSpPr txBox="1">
            <a:spLocks/>
          </p:cNvSpPr>
          <p:nvPr/>
        </p:nvSpPr>
        <p:spPr>
          <a:xfrm>
            <a:off x="1099357" y="352941"/>
            <a:ext cx="10032575" cy="636001"/>
          </a:xfrm>
          <a:prstGeom prst="rect">
            <a:avLst/>
          </a:prstGeom>
          <a:solidFill>
            <a:schemeClr val="bg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ammetto One"/>
              <a:buNone/>
              <a:defRPr sz="2000" b="0" i="0" u="none" strike="noStrike" cap="none">
                <a:solidFill>
                  <a:schemeClr val="lt1"/>
                </a:solidFill>
                <a:latin typeface="Rammetto One"/>
                <a:ea typeface="Rammetto One"/>
                <a:cs typeface="Rammetto One"/>
                <a:sym typeface="Rammetto One"/>
              </a:defRPr>
            </a:lvl1pPr>
            <a:lvl2pPr marR="0" lvl="1"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2pPr>
            <a:lvl3pPr marR="0" lvl="2"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3pPr>
            <a:lvl4pPr marR="0" lvl="3"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4pPr>
            <a:lvl5pPr marR="0" lvl="4"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5pPr>
            <a:lvl6pPr marR="0" lvl="5"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6pPr>
            <a:lvl7pPr marR="0" lvl="6"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7pPr>
            <a:lvl8pPr marR="0" lvl="7"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8pPr>
            <a:lvl9pPr marR="0" lvl="8"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9pPr>
          </a:lstStyle>
          <a:p>
            <a:pPr defTabSz="1219170">
              <a:buClr>
                <a:srgbClr val="7F4068"/>
              </a:buClr>
            </a:pPr>
            <a:r>
              <a:rPr lang="vi-VN" sz="3200" b="1" kern="0" dirty="0">
                <a:solidFill>
                  <a:srgbClr val="2A2A2A"/>
                </a:solidFill>
                <a:latin typeface="Times New Roman" panose="02020603050405020304" pitchFamily="18" charset="0"/>
              </a:rPr>
              <a:t>Em hãy đọc các trường hợp dưới đây và trả lời câu hỏi:</a:t>
            </a:r>
          </a:p>
        </p:txBody>
      </p:sp>
      <p:pic>
        <p:nvPicPr>
          <p:cNvPr id="13" name="Picture 12">
            <a:extLst>
              <a:ext uri="{FF2B5EF4-FFF2-40B4-BE49-F238E27FC236}">
                <a16:creationId xmlns:a16="http://schemas.microsoft.com/office/drawing/2014/main" id="{3B353FC1-015F-8072-CA59-2E12022B0428}"/>
              </a:ext>
            </a:extLst>
          </p:cNvPr>
          <p:cNvPicPr>
            <a:picLocks noChangeAspect="1"/>
          </p:cNvPicPr>
          <p:nvPr/>
        </p:nvPicPr>
        <p:blipFill>
          <a:blip r:embed="rId3"/>
          <a:stretch>
            <a:fillRect/>
          </a:stretch>
        </p:blipFill>
        <p:spPr>
          <a:xfrm>
            <a:off x="1099357" y="1143501"/>
            <a:ext cx="9320551" cy="2402763"/>
          </a:xfrm>
          <a:prstGeom prst="rect">
            <a:avLst/>
          </a:prstGeom>
        </p:spPr>
      </p:pic>
      <p:pic>
        <p:nvPicPr>
          <p:cNvPr id="14" name="Picture 13">
            <a:extLst>
              <a:ext uri="{FF2B5EF4-FFF2-40B4-BE49-F238E27FC236}">
                <a16:creationId xmlns:a16="http://schemas.microsoft.com/office/drawing/2014/main" id="{50E9A78B-C7EB-A9C2-0D69-7151C35E3F15}"/>
              </a:ext>
            </a:extLst>
          </p:cNvPr>
          <p:cNvPicPr>
            <a:picLocks noChangeAspect="1"/>
          </p:cNvPicPr>
          <p:nvPr/>
        </p:nvPicPr>
        <p:blipFill>
          <a:blip r:embed="rId4"/>
          <a:stretch>
            <a:fillRect/>
          </a:stretch>
        </p:blipFill>
        <p:spPr>
          <a:xfrm>
            <a:off x="1099358" y="3700824"/>
            <a:ext cx="9320549" cy="2402763"/>
          </a:xfrm>
          <a:prstGeom prst="rect">
            <a:avLst/>
          </a:prstGeom>
        </p:spPr>
      </p:pic>
      <p:grpSp>
        <p:nvGrpSpPr>
          <p:cNvPr id="86" name="Google Shape;2125;p27">
            <a:extLst>
              <a:ext uri="{FF2B5EF4-FFF2-40B4-BE49-F238E27FC236}">
                <a16:creationId xmlns:a16="http://schemas.microsoft.com/office/drawing/2014/main" id="{33DF6BF0-FA1C-1250-2061-B5640685340A}"/>
              </a:ext>
            </a:extLst>
          </p:cNvPr>
          <p:cNvGrpSpPr/>
          <p:nvPr/>
        </p:nvGrpSpPr>
        <p:grpSpPr>
          <a:xfrm>
            <a:off x="10438885" y="4808407"/>
            <a:ext cx="699167" cy="2008333"/>
            <a:chOff x="7455763" y="2731259"/>
            <a:chExt cx="724234" cy="1905366"/>
          </a:xfrm>
        </p:grpSpPr>
        <p:sp>
          <p:nvSpPr>
            <p:cNvPr id="87" name="Google Shape;2126;p27">
              <a:extLst>
                <a:ext uri="{FF2B5EF4-FFF2-40B4-BE49-F238E27FC236}">
                  <a16:creationId xmlns:a16="http://schemas.microsoft.com/office/drawing/2014/main" id="{EF9C0113-8B0C-E7BC-D63B-72A6D8F0F756}"/>
                </a:ext>
              </a:extLst>
            </p:cNvPr>
            <p:cNvSpPr/>
            <p:nvPr/>
          </p:nvSpPr>
          <p:spPr>
            <a:xfrm>
              <a:off x="7455763" y="4508525"/>
              <a:ext cx="718500" cy="128100"/>
            </a:xfrm>
            <a:prstGeom prst="ellipse">
              <a:avLst/>
            </a:pr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2127;p27">
              <a:extLst>
                <a:ext uri="{FF2B5EF4-FFF2-40B4-BE49-F238E27FC236}">
                  <a16:creationId xmlns:a16="http://schemas.microsoft.com/office/drawing/2014/main" id="{704882D7-A1E7-F4E3-466F-43BAF91462EA}"/>
                </a:ext>
              </a:extLst>
            </p:cNvPr>
            <p:cNvSpPr/>
            <p:nvPr/>
          </p:nvSpPr>
          <p:spPr>
            <a:xfrm>
              <a:off x="7463093" y="3765837"/>
              <a:ext cx="128680" cy="282234"/>
            </a:xfrm>
            <a:custGeom>
              <a:avLst/>
              <a:gdLst/>
              <a:ahLst/>
              <a:cxnLst/>
              <a:rect l="l" t="t" r="r" b="b"/>
              <a:pathLst>
                <a:path w="4599" h="10087" extrusionOk="0">
                  <a:moveTo>
                    <a:pt x="4239" y="5355"/>
                  </a:moveTo>
                  <a:lnTo>
                    <a:pt x="4239" y="5355"/>
                  </a:lnTo>
                  <a:lnTo>
                    <a:pt x="4353" y="5582"/>
                  </a:lnTo>
                  <a:lnTo>
                    <a:pt x="4428" y="5810"/>
                  </a:lnTo>
                  <a:lnTo>
                    <a:pt x="4485" y="6074"/>
                  </a:lnTo>
                  <a:lnTo>
                    <a:pt x="4485" y="6207"/>
                  </a:lnTo>
                  <a:lnTo>
                    <a:pt x="4485" y="6358"/>
                  </a:lnTo>
                  <a:lnTo>
                    <a:pt x="4485" y="6358"/>
                  </a:lnTo>
                  <a:lnTo>
                    <a:pt x="4447" y="6642"/>
                  </a:lnTo>
                  <a:lnTo>
                    <a:pt x="4409" y="6926"/>
                  </a:lnTo>
                  <a:lnTo>
                    <a:pt x="4296" y="7494"/>
                  </a:lnTo>
                  <a:lnTo>
                    <a:pt x="4239" y="7777"/>
                  </a:lnTo>
                  <a:lnTo>
                    <a:pt x="4201" y="8042"/>
                  </a:lnTo>
                  <a:lnTo>
                    <a:pt x="4182" y="8326"/>
                  </a:lnTo>
                  <a:lnTo>
                    <a:pt x="4201" y="8591"/>
                  </a:lnTo>
                  <a:lnTo>
                    <a:pt x="4201" y="8591"/>
                  </a:lnTo>
                  <a:lnTo>
                    <a:pt x="4201" y="8667"/>
                  </a:lnTo>
                  <a:lnTo>
                    <a:pt x="4182" y="8743"/>
                  </a:lnTo>
                  <a:lnTo>
                    <a:pt x="4145" y="8818"/>
                  </a:lnTo>
                  <a:lnTo>
                    <a:pt x="4107" y="8875"/>
                  </a:lnTo>
                  <a:lnTo>
                    <a:pt x="4069" y="8932"/>
                  </a:lnTo>
                  <a:lnTo>
                    <a:pt x="3993" y="8970"/>
                  </a:lnTo>
                  <a:lnTo>
                    <a:pt x="3880" y="9026"/>
                  </a:lnTo>
                  <a:lnTo>
                    <a:pt x="3728" y="9026"/>
                  </a:lnTo>
                  <a:lnTo>
                    <a:pt x="3671" y="9026"/>
                  </a:lnTo>
                  <a:lnTo>
                    <a:pt x="3596" y="8989"/>
                  </a:lnTo>
                  <a:lnTo>
                    <a:pt x="3539" y="8970"/>
                  </a:lnTo>
                  <a:lnTo>
                    <a:pt x="3482" y="8913"/>
                  </a:lnTo>
                  <a:lnTo>
                    <a:pt x="3425" y="8856"/>
                  </a:lnTo>
                  <a:lnTo>
                    <a:pt x="3388" y="8780"/>
                  </a:lnTo>
                  <a:lnTo>
                    <a:pt x="3388" y="8761"/>
                  </a:lnTo>
                  <a:lnTo>
                    <a:pt x="3388" y="8761"/>
                  </a:lnTo>
                  <a:lnTo>
                    <a:pt x="3350" y="8629"/>
                  </a:lnTo>
                  <a:lnTo>
                    <a:pt x="3331" y="8497"/>
                  </a:lnTo>
                  <a:lnTo>
                    <a:pt x="3312" y="8175"/>
                  </a:lnTo>
                  <a:lnTo>
                    <a:pt x="3331" y="7834"/>
                  </a:lnTo>
                  <a:lnTo>
                    <a:pt x="3350" y="7513"/>
                  </a:lnTo>
                  <a:lnTo>
                    <a:pt x="3369" y="7210"/>
                  </a:lnTo>
                  <a:lnTo>
                    <a:pt x="3350" y="6964"/>
                  </a:lnTo>
                  <a:lnTo>
                    <a:pt x="3331" y="6888"/>
                  </a:lnTo>
                  <a:lnTo>
                    <a:pt x="3312" y="6812"/>
                  </a:lnTo>
                  <a:lnTo>
                    <a:pt x="3255" y="6775"/>
                  </a:lnTo>
                  <a:lnTo>
                    <a:pt x="3198" y="6775"/>
                  </a:lnTo>
                  <a:lnTo>
                    <a:pt x="3198" y="6775"/>
                  </a:lnTo>
                  <a:lnTo>
                    <a:pt x="3123" y="6793"/>
                  </a:lnTo>
                  <a:lnTo>
                    <a:pt x="3047" y="6850"/>
                  </a:lnTo>
                  <a:lnTo>
                    <a:pt x="2971" y="6907"/>
                  </a:lnTo>
                  <a:lnTo>
                    <a:pt x="2896" y="7002"/>
                  </a:lnTo>
                  <a:lnTo>
                    <a:pt x="2763" y="7210"/>
                  </a:lnTo>
                  <a:lnTo>
                    <a:pt x="2650" y="7475"/>
                  </a:lnTo>
                  <a:lnTo>
                    <a:pt x="2555" y="7759"/>
                  </a:lnTo>
                  <a:lnTo>
                    <a:pt x="2479" y="8061"/>
                  </a:lnTo>
                  <a:lnTo>
                    <a:pt x="2423" y="8364"/>
                  </a:lnTo>
                  <a:lnTo>
                    <a:pt x="2423" y="8648"/>
                  </a:lnTo>
                  <a:lnTo>
                    <a:pt x="2423" y="8648"/>
                  </a:lnTo>
                  <a:lnTo>
                    <a:pt x="2423" y="8799"/>
                  </a:lnTo>
                  <a:lnTo>
                    <a:pt x="2441" y="8932"/>
                  </a:lnTo>
                  <a:lnTo>
                    <a:pt x="2479" y="9045"/>
                  </a:lnTo>
                  <a:lnTo>
                    <a:pt x="2517" y="9159"/>
                  </a:lnTo>
                  <a:lnTo>
                    <a:pt x="2612" y="9348"/>
                  </a:lnTo>
                  <a:lnTo>
                    <a:pt x="2744" y="9537"/>
                  </a:lnTo>
                  <a:lnTo>
                    <a:pt x="2744" y="9537"/>
                  </a:lnTo>
                  <a:lnTo>
                    <a:pt x="2782" y="9651"/>
                  </a:lnTo>
                  <a:lnTo>
                    <a:pt x="2801" y="9764"/>
                  </a:lnTo>
                  <a:lnTo>
                    <a:pt x="2763" y="9878"/>
                  </a:lnTo>
                  <a:lnTo>
                    <a:pt x="2706" y="9973"/>
                  </a:lnTo>
                  <a:lnTo>
                    <a:pt x="2631" y="10048"/>
                  </a:lnTo>
                  <a:lnTo>
                    <a:pt x="2536" y="10086"/>
                  </a:lnTo>
                  <a:lnTo>
                    <a:pt x="2423" y="10086"/>
                  </a:lnTo>
                  <a:lnTo>
                    <a:pt x="2290" y="10067"/>
                  </a:lnTo>
                  <a:lnTo>
                    <a:pt x="2290" y="10067"/>
                  </a:lnTo>
                  <a:lnTo>
                    <a:pt x="2120" y="9973"/>
                  </a:lnTo>
                  <a:lnTo>
                    <a:pt x="1968" y="9859"/>
                  </a:lnTo>
                  <a:lnTo>
                    <a:pt x="1817" y="9727"/>
                  </a:lnTo>
                  <a:lnTo>
                    <a:pt x="1666" y="9575"/>
                  </a:lnTo>
                  <a:lnTo>
                    <a:pt x="1552" y="9443"/>
                  </a:lnTo>
                  <a:lnTo>
                    <a:pt x="1439" y="9291"/>
                  </a:lnTo>
                  <a:lnTo>
                    <a:pt x="1344" y="9159"/>
                  </a:lnTo>
                  <a:lnTo>
                    <a:pt x="1287" y="9007"/>
                  </a:lnTo>
                  <a:lnTo>
                    <a:pt x="1287" y="9007"/>
                  </a:lnTo>
                  <a:lnTo>
                    <a:pt x="1174" y="8818"/>
                  </a:lnTo>
                  <a:lnTo>
                    <a:pt x="1022" y="8629"/>
                  </a:lnTo>
                  <a:lnTo>
                    <a:pt x="852" y="8440"/>
                  </a:lnTo>
                  <a:lnTo>
                    <a:pt x="663" y="8251"/>
                  </a:lnTo>
                  <a:lnTo>
                    <a:pt x="322" y="7891"/>
                  </a:lnTo>
                  <a:lnTo>
                    <a:pt x="171" y="7721"/>
                  </a:lnTo>
                  <a:lnTo>
                    <a:pt x="57" y="7550"/>
                  </a:lnTo>
                  <a:lnTo>
                    <a:pt x="57" y="7550"/>
                  </a:lnTo>
                  <a:lnTo>
                    <a:pt x="19" y="7475"/>
                  </a:lnTo>
                  <a:lnTo>
                    <a:pt x="0" y="7399"/>
                  </a:lnTo>
                  <a:lnTo>
                    <a:pt x="0" y="7304"/>
                  </a:lnTo>
                  <a:lnTo>
                    <a:pt x="0" y="7210"/>
                  </a:lnTo>
                  <a:lnTo>
                    <a:pt x="38" y="6983"/>
                  </a:lnTo>
                  <a:lnTo>
                    <a:pt x="133" y="6718"/>
                  </a:lnTo>
                  <a:lnTo>
                    <a:pt x="284" y="6377"/>
                  </a:lnTo>
                  <a:lnTo>
                    <a:pt x="473" y="5980"/>
                  </a:lnTo>
                  <a:lnTo>
                    <a:pt x="965" y="4920"/>
                  </a:lnTo>
                  <a:lnTo>
                    <a:pt x="965" y="4920"/>
                  </a:lnTo>
                  <a:lnTo>
                    <a:pt x="1211" y="2668"/>
                  </a:lnTo>
                  <a:lnTo>
                    <a:pt x="1211" y="2668"/>
                  </a:lnTo>
                  <a:lnTo>
                    <a:pt x="1476" y="0"/>
                  </a:lnTo>
                  <a:lnTo>
                    <a:pt x="4599" y="322"/>
                  </a:lnTo>
                  <a:lnTo>
                    <a:pt x="4599" y="322"/>
                  </a:lnTo>
                  <a:lnTo>
                    <a:pt x="4390" y="1230"/>
                  </a:lnTo>
                  <a:lnTo>
                    <a:pt x="3974" y="3122"/>
                  </a:lnTo>
                  <a:lnTo>
                    <a:pt x="3974" y="3122"/>
                  </a:lnTo>
                  <a:lnTo>
                    <a:pt x="3955" y="3141"/>
                  </a:lnTo>
                  <a:lnTo>
                    <a:pt x="3955" y="3141"/>
                  </a:lnTo>
                  <a:lnTo>
                    <a:pt x="3899" y="3425"/>
                  </a:lnTo>
                  <a:lnTo>
                    <a:pt x="3880" y="3709"/>
                  </a:lnTo>
                  <a:lnTo>
                    <a:pt x="3880" y="3993"/>
                  </a:lnTo>
                  <a:lnTo>
                    <a:pt x="3899" y="4277"/>
                  </a:lnTo>
                  <a:lnTo>
                    <a:pt x="3936" y="4561"/>
                  </a:lnTo>
                  <a:lnTo>
                    <a:pt x="4012" y="4826"/>
                  </a:lnTo>
                  <a:lnTo>
                    <a:pt x="4107" y="5090"/>
                  </a:lnTo>
                  <a:lnTo>
                    <a:pt x="4239" y="5355"/>
                  </a:lnTo>
                  <a:lnTo>
                    <a:pt x="4239" y="5355"/>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2128;p27">
              <a:extLst>
                <a:ext uri="{FF2B5EF4-FFF2-40B4-BE49-F238E27FC236}">
                  <a16:creationId xmlns:a16="http://schemas.microsoft.com/office/drawing/2014/main" id="{B8F502AB-A916-6AD4-3F15-FAF25175C800}"/>
                </a:ext>
              </a:extLst>
            </p:cNvPr>
            <p:cNvSpPr/>
            <p:nvPr/>
          </p:nvSpPr>
          <p:spPr>
            <a:xfrm>
              <a:off x="7496977" y="3765837"/>
              <a:ext cx="94796" cy="87382"/>
            </a:xfrm>
            <a:custGeom>
              <a:avLst/>
              <a:gdLst/>
              <a:ahLst/>
              <a:cxnLst/>
              <a:rect l="l" t="t" r="r" b="b"/>
              <a:pathLst>
                <a:path w="3388" h="3123" extrusionOk="0">
                  <a:moveTo>
                    <a:pt x="3388" y="322"/>
                  </a:moveTo>
                  <a:lnTo>
                    <a:pt x="3388" y="322"/>
                  </a:lnTo>
                  <a:lnTo>
                    <a:pt x="3179" y="1230"/>
                  </a:lnTo>
                  <a:lnTo>
                    <a:pt x="2763" y="3122"/>
                  </a:lnTo>
                  <a:lnTo>
                    <a:pt x="0" y="2668"/>
                  </a:lnTo>
                  <a:lnTo>
                    <a:pt x="0" y="2668"/>
                  </a:lnTo>
                  <a:lnTo>
                    <a:pt x="265" y="0"/>
                  </a:lnTo>
                  <a:lnTo>
                    <a:pt x="3388" y="322"/>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2129;p27">
              <a:extLst>
                <a:ext uri="{FF2B5EF4-FFF2-40B4-BE49-F238E27FC236}">
                  <a16:creationId xmlns:a16="http://schemas.microsoft.com/office/drawing/2014/main" id="{6267AF69-3BDB-9F77-FB55-FBF7575ED330}"/>
                </a:ext>
              </a:extLst>
            </p:cNvPr>
            <p:cNvSpPr/>
            <p:nvPr/>
          </p:nvSpPr>
          <p:spPr>
            <a:xfrm>
              <a:off x="8013213" y="3730889"/>
              <a:ext cx="139256" cy="283801"/>
            </a:xfrm>
            <a:custGeom>
              <a:avLst/>
              <a:gdLst/>
              <a:ahLst/>
              <a:cxnLst/>
              <a:rect l="l" t="t" r="r" b="b"/>
              <a:pathLst>
                <a:path w="4977" h="10143" extrusionOk="0">
                  <a:moveTo>
                    <a:pt x="643" y="5507"/>
                  </a:moveTo>
                  <a:lnTo>
                    <a:pt x="643" y="5507"/>
                  </a:lnTo>
                  <a:lnTo>
                    <a:pt x="549" y="5734"/>
                  </a:lnTo>
                  <a:lnTo>
                    <a:pt x="473" y="5980"/>
                  </a:lnTo>
                  <a:lnTo>
                    <a:pt x="435" y="6226"/>
                  </a:lnTo>
                  <a:lnTo>
                    <a:pt x="435" y="6377"/>
                  </a:lnTo>
                  <a:lnTo>
                    <a:pt x="454" y="6510"/>
                  </a:lnTo>
                  <a:lnTo>
                    <a:pt x="454" y="6510"/>
                  </a:lnTo>
                  <a:lnTo>
                    <a:pt x="492" y="6794"/>
                  </a:lnTo>
                  <a:lnTo>
                    <a:pt x="568" y="7077"/>
                  </a:lnTo>
                  <a:lnTo>
                    <a:pt x="700" y="7645"/>
                  </a:lnTo>
                  <a:lnTo>
                    <a:pt x="757" y="7910"/>
                  </a:lnTo>
                  <a:lnTo>
                    <a:pt x="814" y="8194"/>
                  </a:lnTo>
                  <a:lnTo>
                    <a:pt x="852" y="8459"/>
                  </a:lnTo>
                  <a:lnTo>
                    <a:pt x="871" y="8724"/>
                  </a:lnTo>
                  <a:lnTo>
                    <a:pt x="871" y="8724"/>
                  </a:lnTo>
                  <a:lnTo>
                    <a:pt x="871" y="8818"/>
                  </a:lnTo>
                  <a:lnTo>
                    <a:pt x="889" y="8894"/>
                  </a:lnTo>
                  <a:lnTo>
                    <a:pt x="927" y="8951"/>
                  </a:lnTo>
                  <a:lnTo>
                    <a:pt x="965" y="9008"/>
                  </a:lnTo>
                  <a:lnTo>
                    <a:pt x="1022" y="9064"/>
                  </a:lnTo>
                  <a:lnTo>
                    <a:pt x="1079" y="9102"/>
                  </a:lnTo>
                  <a:lnTo>
                    <a:pt x="1211" y="9140"/>
                  </a:lnTo>
                  <a:lnTo>
                    <a:pt x="1344" y="9140"/>
                  </a:lnTo>
                  <a:lnTo>
                    <a:pt x="1419" y="9140"/>
                  </a:lnTo>
                  <a:lnTo>
                    <a:pt x="1476" y="9102"/>
                  </a:lnTo>
                  <a:lnTo>
                    <a:pt x="1552" y="9064"/>
                  </a:lnTo>
                  <a:lnTo>
                    <a:pt x="1590" y="9008"/>
                  </a:lnTo>
                  <a:lnTo>
                    <a:pt x="1646" y="8951"/>
                  </a:lnTo>
                  <a:lnTo>
                    <a:pt x="1665" y="8875"/>
                  </a:lnTo>
                  <a:lnTo>
                    <a:pt x="1684" y="8856"/>
                  </a:lnTo>
                  <a:lnTo>
                    <a:pt x="1684" y="8856"/>
                  </a:lnTo>
                  <a:lnTo>
                    <a:pt x="1703" y="8724"/>
                  </a:lnTo>
                  <a:lnTo>
                    <a:pt x="1722" y="8591"/>
                  </a:lnTo>
                  <a:lnTo>
                    <a:pt x="1722" y="8270"/>
                  </a:lnTo>
                  <a:lnTo>
                    <a:pt x="1684" y="7929"/>
                  </a:lnTo>
                  <a:lnTo>
                    <a:pt x="1646" y="7607"/>
                  </a:lnTo>
                  <a:lnTo>
                    <a:pt x="1609" y="7305"/>
                  </a:lnTo>
                  <a:lnTo>
                    <a:pt x="1609" y="7059"/>
                  </a:lnTo>
                  <a:lnTo>
                    <a:pt x="1627" y="6983"/>
                  </a:lnTo>
                  <a:lnTo>
                    <a:pt x="1646" y="6907"/>
                  </a:lnTo>
                  <a:lnTo>
                    <a:pt x="1703" y="6869"/>
                  </a:lnTo>
                  <a:lnTo>
                    <a:pt x="1760" y="6869"/>
                  </a:lnTo>
                  <a:lnTo>
                    <a:pt x="1760" y="6869"/>
                  </a:lnTo>
                  <a:lnTo>
                    <a:pt x="1836" y="6888"/>
                  </a:lnTo>
                  <a:lnTo>
                    <a:pt x="1911" y="6926"/>
                  </a:lnTo>
                  <a:lnTo>
                    <a:pt x="1987" y="6983"/>
                  </a:lnTo>
                  <a:lnTo>
                    <a:pt x="2063" y="7077"/>
                  </a:lnTo>
                  <a:lnTo>
                    <a:pt x="2214" y="7286"/>
                  </a:lnTo>
                  <a:lnTo>
                    <a:pt x="2347" y="7532"/>
                  </a:lnTo>
                  <a:lnTo>
                    <a:pt x="2460" y="7815"/>
                  </a:lnTo>
                  <a:lnTo>
                    <a:pt x="2555" y="8118"/>
                  </a:lnTo>
                  <a:lnTo>
                    <a:pt x="2611" y="8421"/>
                  </a:lnTo>
                  <a:lnTo>
                    <a:pt x="2649" y="8686"/>
                  </a:lnTo>
                  <a:lnTo>
                    <a:pt x="2649" y="8686"/>
                  </a:lnTo>
                  <a:lnTo>
                    <a:pt x="2649" y="8837"/>
                  </a:lnTo>
                  <a:lnTo>
                    <a:pt x="2630" y="8970"/>
                  </a:lnTo>
                  <a:lnTo>
                    <a:pt x="2611" y="9102"/>
                  </a:lnTo>
                  <a:lnTo>
                    <a:pt x="2574" y="9197"/>
                  </a:lnTo>
                  <a:lnTo>
                    <a:pt x="2479" y="9405"/>
                  </a:lnTo>
                  <a:lnTo>
                    <a:pt x="2365" y="9594"/>
                  </a:lnTo>
                  <a:lnTo>
                    <a:pt x="2365" y="9594"/>
                  </a:lnTo>
                  <a:lnTo>
                    <a:pt x="2328" y="9727"/>
                  </a:lnTo>
                  <a:lnTo>
                    <a:pt x="2328" y="9840"/>
                  </a:lnTo>
                  <a:lnTo>
                    <a:pt x="2365" y="9935"/>
                  </a:lnTo>
                  <a:lnTo>
                    <a:pt x="2422" y="10029"/>
                  </a:lnTo>
                  <a:lnTo>
                    <a:pt x="2498" y="10086"/>
                  </a:lnTo>
                  <a:lnTo>
                    <a:pt x="2611" y="10124"/>
                  </a:lnTo>
                  <a:lnTo>
                    <a:pt x="2725" y="10143"/>
                  </a:lnTo>
                  <a:lnTo>
                    <a:pt x="2839" y="10086"/>
                  </a:lnTo>
                  <a:lnTo>
                    <a:pt x="2839" y="10086"/>
                  </a:lnTo>
                  <a:lnTo>
                    <a:pt x="3009" y="9992"/>
                  </a:lnTo>
                  <a:lnTo>
                    <a:pt x="3160" y="9878"/>
                  </a:lnTo>
                  <a:lnTo>
                    <a:pt x="3312" y="9727"/>
                  </a:lnTo>
                  <a:lnTo>
                    <a:pt x="3444" y="9575"/>
                  </a:lnTo>
                  <a:lnTo>
                    <a:pt x="3558" y="9424"/>
                  </a:lnTo>
                  <a:lnTo>
                    <a:pt x="3652" y="9272"/>
                  </a:lnTo>
                  <a:lnTo>
                    <a:pt x="3747" y="9140"/>
                  </a:lnTo>
                  <a:lnTo>
                    <a:pt x="3804" y="8989"/>
                  </a:lnTo>
                  <a:lnTo>
                    <a:pt x="3804" y="8989"/>
                  </a:lnTo>
                  <a:lnTo>
                    <a:pt x="3898" y="8799"/>
                  </a:lnTo>
                  <a:lnTo>
                    <a:pt x="4031" y="8591"/>
                  </a:lnTo>
                  <a:lnTo>
                    <a:pt x="4201" y="8383"/>
                  </a:lnTo>
                  <a:lnTo>
                    <a:pt x="4371" y="8194"/>
                  </a:lnTo>
                  <a:lnTo>
                    <a:pt x="4693" y="7815"/>
                  </a:lnTo>
                  <a:lnTo>
                    <a:pt x="4825" y="7645"/>
                  </a:lnTo>
                  <a:lnTo>
                    <a:pt x="4939" y="7475"/>
                  </a:lnTo>
                  <a:lnTo>
                    <a:pt x="4939" y="7475"/>
                  </a:lnTo>
                  <a:lnTo>
                    <a:pt x="4958" y="7399"/>
                  </a:lnTo>
                  <a:lnTo>
                    <a:pt x="4977" y="7305"/>
                  </a:lnTo>
                  <a:lnTo>
                    <a:pt x="4977" y="7229"/>
                  </a:lnTo>
                  <a:lnTo>
                    <a:pt x="4977" y="7115"/>
                  </a:lnTo>
                  <a:lnTo>
                    <a:pt x="4920" y="6907"/>
                  </a:lnTo>
                  <a:lnTo>
                    <a:pt x="4806" y="6642"/>
                  </a:lnTo>
                  <a:lnTo>
                    <a:pt x="4655" y="6302"/>
                  </a:lnTo>
                  <a:lnTo>
                    <a:pt x="4447" y="5923"/>
                  </a:lnTo>
                  <a:lnTo>
                    <a:pt x="3879" y="4882"/>
                  </a:lnTo>
                  <a:lnTo>
                    <a:pt x="3879" y="4882"/>
                  </a:lnTo>
                  <a:lnTo>
                    <a:pt x="3520" y="2650"/>
                  </a:lnTo>
                  <a:lnTo>
                    <a:pt x="3520" y="2650"/>
                  </a:lnTo>
                  <a:lnTo>
                    <a:pt x="3103" y="0"/>
                  </a:lnTo>
                  <a:lnTo>
                    <a:pt x="0" y="492"/>
                  </a:lnTo>
                  <a:lnTo>
                    <a:pt x="0" y="492"/>
                  </a:lnTo>
                  <a:lnTo>
                    <a:pt x="265" y="1382"/>
                  </a:lnTo>
                  <a:lnTo>
                    <a:pt x="795" y="3255"/>
                  </a:lnTo>
                  <a:lnTo>
                    <a:pt x="795" y="3255"/>
                  </a:lnTo>
                  <a:lnTo>
                    <a:pt x="795" y="3274"/>
                  </a:lnTo>
                  <a:lnTo>
                    <a:pt x="795" y="3274"/>
                  </a:lnTo>
                  <a:lnTo>
                    <a:pt x="871" y="3558"/>
                  </a:lnTo>
                  <a:lnTo>
                    <a:pt x="908" y="3842"/>
                  </a:lnTo>
                  <a:lnTo>
                    <a:pt x="927" y="4125"/>
                  </a:lnTo>
                  <a:lnTo>
                    <a:pt x="927" y="4409"/>
                  </a:lnTo>
                  <a:lnTo>
                    <a:pt x="889" y="4693"/>
                  </a:lnTo>
                  <a:lnTo>
                    <a:pt x="833" y="4958"/>
                  </a:lnTo>
                  <a:lnTo>
                    <a:pt x="757" y="5242"/>
                  </a:lnTo>
                  <a:lnTo>
                    <a:pt x="643" y="5507"/>
                  </a:lnTo>
                  <a:lnTo>
                    <a:pt x="643" y="5507"/>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2130;p27">
              <a:extLst>
                <a:ext uri="{FF2B5EF4-FFF2-40B4-BE49-F238E27FC236}">
                  <a16:creationId xmlns:a16="http://schemas.microsoft.com/office/drawing/2014/main" id="{4EB46A96-81B2-CCC7-2530-AAC4E271A31A}"/>
                </a:ext>
              </a:extLst>
            </p:cNvPr>
            <p:cNvSpPr/>
            <p:nvPr/>
          </p:nvSpPr>
          <p:spPr>
            <a:xfrm>
              <a:off x="8013213" y="3730889"/>
              <a:ext cx="98490" cy="91103"/>
            </a:xfrm>
            <a:custGeom>
              <a:avLst/>
              <a:gdLst/>
              <a:ahLst/>
              <a:cxnLst/>
              <a:rect l="l" t="t" r="r" b="b"/>
              <a:pathLst>
                <a:path w="3520" h="3256" extrusionOk="0">
                  <a:moveTo>
                    <a:pt x="0" y="492"/>
                  </a:moveTo>
                  <a:lnTo>
                    <a:pt x="0" y="492"/>
                  </a:lnTo>
                  <a:lnTo>
                    <a:pt x="265" y="1382"/>
                  </a:lnTo>
                  <a:lnTo>
                    <a:pt x="795" y="3255"/>
                  </a:lnTo>
                  <a:lnTo>
                    <a:pt x="3520" y="2650"/>
                  </a:lnTo>
                  <a:lnTo>
                    <a:pt x="3520" y="2650"/>
                  </a:lnTo>
                  <a:lnTo>
                    <a:pt x="3103" y="0"/>
                  </a:lnTo>
                  <a:lnTo>
                    <a:pt x="0" y="492"/>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2131;p27">
              <a:extLst>
                <a:ext uri="{FF2B5EF4-FFF2-40B4-BE49-F238E27FC236}">
                  <a16:creationId xmlns:a16="http://schemas.microsoft.com/office/drawing/2014/main" id="{6703E2CC-571D-4CC5-EF03-059BA1B2C135}"/>
                </a:ext>
              </a:extLst>
            </p:cNvPr>
            <p:cNvSpPr/>
            <p:nvPr/>
          </p:nvSpPr>
          <p:spPr>
            <a:xfrm>
              <a:off x="7581170" y="4156584"/>
              <a:ext cx="184276" cy="405570"/>
            </a:xfrm>
            <a:custGeom>
              <a:avLst/>
              <a:gdLst/>
              <a:ahLst/>
              <a:cxnLst/>
              <a:rect l="l" t="t" r="r" b="b"/>
              <a:pathLst>
                <a:path w="6586" h="14495" extrusionOk="0">
                  <a:moveTo>
                    <a:pt x="6585" y="0"/>
                  </a:moveTo>
                  <a:lnTo>
                    <a:pt x="6585" y="0"/>
                  </a:lnTo>
                  <a:lnTo>
                    <a:pt x="6491" y="1022"/>
                  </a:lnTo>
                  <a:lnTo>
                    <a:pt x="6491" y="1022"/>
                  </a:lnTo>
                  <a:lnTo>
                    <a:pt x="6169" y="4655"/>
                  </a:lnTo>
                  <a:lnTo>
                    <a:pt x="6169" y="4655"/>
                  </a:lnTo>
                  <a:lnTo>
                    <a:pt x="6150" y="4863"/>
                  </a:lnTo>
                  <a:lnTo>
                    <a:pt x="6150" y="4863"/>
                  </a:lnTo>
                  <a:lnTo>
                    <a:pt x="5828" y="8402"/>
                  </a:lnTo>
                  <a:lnTo>
                    <a:pt x="5828" y="8402"/>
                  </a:lnTo>
                  <a:lnTo>
                    <a:pt x="5601" y="11013"/>
                  </a:lnTo>
                  <a:lnTo>
                    <a:pt x="5601" y="11013"/>
                  </a:lnTo>
                  <a:lnTo>
                    <a:pt x="5563" y="11486"/>
                  </a:lnTo>
                  <a:lnTo>
                    <a:pt x="5507" y="11959"/>
                  </a:lnTo>
                  <a:lnTo>
                    <a:pt x="5431" y="12432"/>
                  </a:lnTo>
                  <a:lnTo>
                    <a:pt x="5374" y="12659"/>
                  </a:lnTo>
                  <a:lnTo>
                    <a:pt x="5299" y="12905"/>
                  </a:lnTo>
                  <a:lnTo>
                    <a:pt x="5299" y="12905"/>
                  </a:lnTo>
                  <a:lnTo>
                    <a:pt x="5242" y="13038"/>
                  </a:lnTo>
                  <a:lnTo>
                    <a:pt x="5185" y="13189"/>
                  </a:lnTo>
                  <a:lnTo>
                    <a:pt x="5109" y="13322"/>
                  </a:lnTo>
                  <a:lnTo>
                    <a:pt x="5090" y="13473"/>
                  </a:lnTo>
                  <a:lnTo>
                    <a:pt x="5071" y="13473"/>
                  </a:lnTo>
                  <a:lnTo>
                    <a:pt x="5071" y="13473"/>
                  </a:lnTo>
                  <a:lnTo>
                    <a:pt x="4106" y="13795"/>
                  </a:lnTo>
                  <a:lnTo>
                    <a:pt x="3217" y="14060"/>
                  </a:lnTo>
                  <a:lnTo>
                    <a:pt x="2441" y="14268"/>
                  </a:lnTo>
                  <a:lnTo>
                    <a:pt x="1760" y="14400"/>
                  </a:lnTo>
                  <a:lnTo>
                    <a:pt x="1457" y="14457"/>
                  </a:lnTo>
                  <a:lnTo>
                    <a:pt x="1173" y="14476"/>
                  </a:lnTo>
                  <a:lnTo>
                    <a:pt x="927" y="14495"/>
                  </a:lnTo>
                  <a:lnTo>
                    <a:pt x="681" y="14495"/>
                  </a:lnTo>
                  <a:lnTo>
                    <a:pt x="473" y="14495"/>
                  </a:lnTo>
                  <a:lnTo>
                    <a:pt x="303" y="14457"/>
                  </a:lnTo>
                  <a:lnTo>
                    <a:pt x="133" y="14419"/>
                  </a:lnTo>
                  <a:lnTo>
                    <a:pt x="0" y="14363"/>
                  </a:lnTo>
                  <a:lnTo>
                    <a:pt x="0" y="14230"/>
                  </a:lnTo>
                  <a:lnTo>
                    <a:pt x="0" y="14230"/>
                  </a:lnTo>
                  <a:lnTo>
                    <a:pt x="454" y="13889"/>
                  </a:lnTo>
                  <a:lnTo>
                    <a:pt x="946" y="13530"/>
                  </a:lnTo>
                  <a:lnTo>
                    <a:pt x="1495" y="13189"/>
                  </a:lnTo>
                  <a:lnTo>
                    <a:pt x="2063" y="12868"/>
                  </a:lnTo>
                  <a:lnTo>
                    <a:pt x="2063" y="12868"/>
                  </a:lnTo>
                  <a:lnTo>
                    <a:pt x="2271" y="12716"/>
                  </a:lnTo>
                  <a:lnTo>
                    <a:pt x="2460" y="12565"/>
                  </a:lnTo>
                  <a:lnTo>
                    <a:pt x="2612" y="12376"/>
                  </a:lnTo>
                  <a:lnTo>
                    <a:pt x="2763" y="12186"/>
                  </a:lnTo>
                  <a:lnTo>
                    <a:pt x="2858" y="11959"/>
                  </a:lnTo>
                  <a:lnTo>
                    <a:pt x="2933" y="11732"/>
                  </a:lnTo>
                  <a:lnTo>
                    <a:pt x="2971" y="11505"/>
                  </a:lnTo>
                  <a:lnTo>
                    <a:pt x="2971" y="11278"/>
                  </a:lnTo>
                  <a:lnTo>
                    <a:pt x="2574" y="4655"/>
                  </a:lnTo>
                  <a:lnTo>
                    <a:pt x="2290" y="0"/>
                  </a:lnTo>
                  <a:lnTo>
                    <a:pt x="6585"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2132;p27">
              <a:extLst>
                <a:ext uri="{FF2B5EF4-FFF2-40B4-BE49-F238E27FC236}">
                  <a16:creationId xmlns:a16="http://schemas.microsoft.com/office/drawing/2014/main" id="{DD56C634-89DA-A622-97E3-D19D07DBCADE}"/>
                </a:ext>
              </a:extLst>
            </p:cNvPr>
            <p:cNvSpPr/>
            <p:nvPr/>
          </p:nvSpPr>
          <p:spPr>
            <a:xfrm>
              <a:off x="7645217" y="4156584"/>
              <a:ext cx="120230" cy="130275"/>
            </a:xfrm>
            <a:custGeom>
              <a:avLst/>
              <a:gdLst/>
              <a:ahLst/>
              <a:cxnLst/>
              <a:rect l="l" t="t" r="r" b="b"/>
              <a:pathLst>
                <a:path w="4297" h="4656" extrusionOk="0">
                  <a:moveTo>
                    <a:pt x="4296" y="0"/>
                  </a:moveTo>
                  <a:lnTo>
                    <a:pt x="4296" y="0"/>
                  </a:lnTo>
                  <a:lnTo>
                    <a:pt x="4202" y="1022"/>
                  </a:lnTo>
                  <a:lnTo>
                    <a:pt x="4202" y="1022"/>
                  </a:lnTo>
                  <a:lnTo>
                    <a:pt x="3880" y="4655"/>
                  </a:lnTo>
                  <a:lnTo>
                    <a:pt x="285" y="4655"/>
                  </a:lnTo>
                  <a:lnTo>
                    <a:pt x="1" y="0"/>
                  </a:lnTo>
                  <a:lnTo>
                    <a:pt x="4296" y="0"/>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2133;p27">
              <a:extLst>
                <a:ext uri="{FF2B5EF4-FFF2-40B4-BE49-F238E27FC236}">
                  <a16:creationId xmlns:a16="http://schemas.microsoft.com/office/drawing/2014/main" id="{126435DD-1FD7-034A-DEC3-9CEA7FBF0EF0}"/>
                </a:ext>
              </a:extLst>
            </p:cNvPr>
            <p:cNvSpPr/>
            <p:nvPr/>
          </p:nvSpPr>
          <p:spPr>
            <a:xfrm>
              <a:off x="7868667" y="4172449"/>
              <a:ext cx="182681" cy="387607"/>
            </a:xfrm>
            <a:custGeom>
              <a:avLst/>
              <a:gdLst/>
              <a:ahLst/>
              <a:cxnLst/>
              <a:rect l="l" t="t" r="r" b="b"/>
              <a:pathLst>
                <a:path w="6529" h="13853" extrusionOk="0">
                  <a:moveTo>
                    <a:pt x="6529" y="13701"/>
                  </a:moveTo>
                  <a:lnTo>
                    <a:pt x="6529" y="13701"/>
                  </a:lnTo>
                  <a:lnTo>
                    <a:pt x="6377" y="13758"/>
                  </a:lnTo>
                  <a:lnTo>
                    <a:pt x="6226" y="13796"/>
                  </a:lnTo>
                  <a:lnTo>
                    <a:pt x="6037" y="13833"/>
                  </a:lnTo>
                  <a:lnTo>
                    <a:pt x="5828" y="13852"/>
                  </a:lnTo>
                  <a:lnTo>
                    <a:pt x="5601" y="13852"/>
                  </a:lnTo>
                  <a:lnTo>
                    <a:pt x="5336" y="13833"/>
                  </a:lnTo>
                  <a:lnTo>
                    <a:pt x="5053" y="13796"/>
                  </a:lnTo>
                  <a:lnTo>
                    <a:pt x="4750" y="13758"/>
                  </a:lnTo>
                  <a:lnTo>
                    <a:pt x="4069" y="13606"/>
                  </a:lnTo>
                  <a:lnTo>
                    <a:pt x="3293" y="13417"/>
                  </a:lnTo>
                  <a:lnTo>
                    <a:pt x="2422" y="13152"/>
                  </a:lnTo>
                  <a:lnTo>
                    <a:pt x="1457" y="12830"/>
                  </a:lnTo>
                  <a:lnTo>
                    <a:pt x="1438" y="12812"/>
                  </a:lnTo>
                  <a:lnTo>
                    <a:pt x="1438" y="12812"/>
                  </a:lnTo>
                  <a:lnTo>
                    <a:pt x="1400" y="12679"/>
                  </a:lnTo>
                  <a:lnTo>
                    <a:pt x="1344" y="12528"/>
                  </a:lnTo>
                  <a:lnTo>
                    <a:pt x="1211" y="12244"/>
                  </a:lnTo>
                  <a:lnTo>
                    <a:pt x="1211" y="12244"/>
                  </a:lnTo>
                  <a:lnTo>
                    <a:pt x="1136" y="12017"/>
                  </a:lnTo>
                  <a:lnTo>
                    <a:pt x="1079" y="11790"/>
                  </a:lnTo>
                  <a:lnTo>
                    <a:pt x="1003" y="11317"/>
                  </a:lnTo>
                  <a:lnTo>
                    <a:pt x="965" y="10844"/>
                  </a:lnTo>
                  <a:lnTo>
                    <a:pt x="927" y="10371"/>
                  </a:lnTo>
                  <a:lnTo>
                    <a:pt x="927" y="10371"/>
                  </a:lnTo>
                  <a:lnTo>
                    <a:pt x="681" y="7740"/>
                  </a:lnTo>
                  <a:lnTo>
                    <a:pt x="681" y="7740"/>
                  </a:lnTo>
                  <a:lnTo>
                    <a:pt x="360" y="4202"/>
                  </a:lnTo>
                  <a:lnTo>
                    <a:pt x="360" y="4202"/>
                  </a:lnTo>
                  <a:lnTo>
                    <a:pt x="341" y="3994"/>
                  </a:lnTo>
                  <a:lnTo>
                    <a:pt x="341" y="3994"/>
                  </a:lnTo>
                  <a:lnTo>
                    <a:pt x="19" y="379"/>
                  </a:lnTo>
                  <a:lnTo>
                    <a:pt x="19" y="379"/>
                  </a:lnTo>
                  <a:lnTo>
                    <a:pt x="0" y="1"/>
                  </a:lnTo>
                  <a:lnTo>
                    <a:pt x="4201" y="1"/>
                  </a:lnTo>
                  <a:lnTo>
                    <a:pt x="3936" y="3994"/>
                  </a:lnTo>
                  <a:lnTo>
                    <a:pt x="3539" y="10617"/>
                  </a:lnTo>
                  <a:lnTo>
                    <a:pt x="3539" y="10617"/>
                  </a:lnTo>
                  <a:lnTo>
                    <a:pt x="3539" y="10863"/>
                  </a:lnTo>
                  <a:lnTo>
                    <a:pt x="3577" y="11090"/>
                  </a:lnTo>
                  <a:lnTo>
                    <a:pt x="3652" y="11317"/>
                  </a:lnTo>
                  <a:lnTo>
                    <a:pt x="3766" y="11525"/>
                  </a:lnTo>
                  <a:lnTo>
                    <a:pt x="3898" y="11733"/>
                  </a:lnTo>
                  <a:lnTo>
                    <a:pt x="4069" y="11903"/>
                  </a:lnTo>
                  <a:lnTo>
                    <a:pt x="4239" y="12074"/>
                  </a:lnTo>
                  <a:lnTo>
                    <a:pt x="4466" y="12206"/>
                  </a:lnTo>
                  <a:lnTo>
                    <a:pt x="4466" y="12206"/>
                  </a:lnTo>
                  <a:lnTo>
                    <a:pt x="5034" y="12547"/>
                  </a:lnTo>
                  <a:lnTo>
                    <a:pt x="5563" y="12887"/>
                  </a:lnTo>
                  <a:lnTo>
                    <a:pt x="6055" y="13228"/>
                  </a:lnTo>
                  <a:lnTo>
                    <a:pt x="6510" y="13587"/>
                  </a:lnTo>
                  <a:lnTo>
                    <a:pt x="6529" y="13701"/>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2134;p27">
              <a:extLst>
                <a:ext uri="{FF2B5EF4-FFF2-40B4-BE49-F238E27FC236}">
                  <a16:creationId xmlns:a16="http://schemas.microsoft.com/office/drawing/2014/main" id="{8566A861-1FBC-E2FB-4667-5987CB2388A7}"/>
                </a:ext>
              </a:extLst>
            </p:cNvPr>
            <p:cNvSpPr/>
            <p:nvPr/>
          </p:nvSpPr>
          <p:spPr>
            <a:xfrm>
              <a:off x="7868667" y="4172449"/>
              <a:ext cx="117572" cy="111752"/>
            </a:xfrm>
            <a:custGeom>
              <a:avLst/>
              <a:gdLst/>
              <a:ahLst/>
              <a:cxnLst/>
              <a:rect l="l" t="t" r="r" b="b"/>
              <a:pathLst>
                <a:path w="4202" h="3994" extrusionOk="0">
                  <a:moveTo>
                    <a:pt x="4201" y="1"/>
                  </a:moveTo>
                  <a:lnTo>
                    <a:pt x="3936" y="3994"/>
                  </a:lnTo>
                  <a:lnTo>
                    <a:pt x="341" y="3994"/>
                  </a:lnTo>
                  <a:lnTo>
                    <a:pt x="341" y="3994"/>
                  </a:lnTo>
                  <a:lnTo>
                    <a:pt x="19" y="379"/>
                  </a:lnTo>
                  <a:lnTo>
                    <a:pt x="19" y="379"/>
                  </a:lnTo>
                  <a:lnTo>
                    <a:pt x="0" y="1"/>
                  </a:lnTo>
                  <a:lnTo>
                    <a:pt x="4201" y="1"/>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2135;p27">
              <a:extLst>
                <a:ext uri="{FF2B5EF4-FFF2-40B4-BE49-F238E27FC236}">
                  <a16:creationId xmlns:a16="http://schemas.microsoft.com/office/drawing/2014/main" id="{11DCA8B2-F6C1-BD87-8440-CFFB5E7CA27B}"/>
                </a:ext>
              </a:extLst>
            </p:cNvPr>
            <p:cNvSpPr/>
            <p:nvPr/>
          </p:nvSpPr>
          <p:spPr>
            <a:xfrm>
              <a:off x="7586458" y="3873842"/>
              <a:ext cx="445302" cy="378597"/>
            </a:xfrm>
            <a:custGeom>
              <a:avLst/>
              <a:gdLst/>
              <a:ahLst/>
              <a:cxnLst/>
              <a:rect l="l" t="t" r="r" b="b"/>
              <a:pathLst>
                <a:path w="15915" h="13531" extrusionOk="0">
                  <a:moveTo>
                    <a:pt x="15914" y="13360"/>
                  </a:moveTo>
                  <a:lnTo>
                    <a:pt x="0" y="13530"/>
                  </a:lnTo>
                  <a:lnTo>
                    <a:pt x="568" y="0"/>
                  </a:lnTo>
                  <a:lnTo>
                    <a:pt x="15403" y="95"/>
                  </a:lnTo>
                  <a:lnTo>
                    <a:pt x="15914" y="1336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136;p27">
              <a:extLst>
                <a:ext uri="{FF2B5EF4-FFF2-40B4-BE49-F238E27FC236}">
                  <a16:creationId xmlns:a16="http://schemas.microsoft.com/office/drawing/2014/main" id="{DBBD8C54-3194-74C3-B7C8-BE03B8A418C4}"/>
                </a:ext>
              </a:extLst>
            </p:cNvPr>
            <p:cNvSpPr/>
            <p:nvPr/>
          </p:nvSpPr>
          <p:spPr>
            <a:xfrm>
              <a:off x="7483211" y="3388324"/>
              <a:ext cx="189033" cy="427814"/>
            </a:xfrm>
            <a:custGeom>
              <a:avLst/>
              <a:gdLst/>
              <a:ahLst/>
              <a:cxnLst/>
              <a:rect l="l" t="t" r="r" b="b"/>
              <a:pathLst>
                <a:path w="6756" h="15290" extrusionOk="0">
                  <a:moveTo>
                    <a:pt x="3671" y="1041"/>
                  </a:moveTo>
                  <a:lnTo>
                    <a:pt x="3671" y="1041"/>
                  </a:lnTo>
                  <a:lnTo>
                    <a:pt x="3861" y="814"/>
                  </a:lnTo>
                  <a:lnTo>
                    <a:pt x="4088" y="606"/>
                  </a:lnTo>
                  <a:lnTo>
                    <a:pt x="4315" y="417"/>
                  </a:lnTo>
                  <a:lnTo>
                    <a:pt x="4542" y="265"/>
                  </a:lnTo>
                  <a:lnTo>
                    <a:pt x="4807" y="133"/>
                  </a:lnTo>
                  <a:lnTo>
                    <a:pt x="5053" y="38"/>
                  </a:lnTo>
                  <a:lnTo>
                    <a:pt x="5204" y="19"/>
                  </a:lnTo>
                  <a:lnTo>
                    <a:pt x="5337" y="0"/>
                  </a:lnTo>
                  <a:lnTo>
                    <a:pt x="5488" y="0"/>
                  </a:lnTo>
                  <a:lnTo>
                    <a:pt x="5621" y="0"/>
                  </a:lnTo>
                  <a:lnTo>
                    <a:pt x="5621" y="0"/>
                  </a:lnTo>
                  <a:lnTo>
                    <a:pt x="6226" y="700"/>
                  </a:lnTo>
                  <a:lnTo>
                    <a:pt x="6226" y="700"/>
                  </a:lnTo>
                  <a:lnTo>
                    <a:pt x="6359" y="890"/>
                  </a:lnTo>
                  <a:lnTo>
                    <a:pt x="6472" y="1060"/>
                  </a:lnTo>
                  <a:lnTo>
                    <a:pt x="6548" y="1268"/>
                  </a:lnTo>
                  <a:lnTo>
                    <a:pt x="6642" y="1495"/>
                  </a:lnTo>
                  <a:lnTo>
                    <a:pt x="6642" y="1495"/>
                  </a:lnTo>
                  <a:lnTo>
                    <a:pt x="6699" y="1722"/>
                  </a:lnTo>
                  <a:lnTo>
                    <a:pt x="6737" y="1968"/>
                  </a:lnTo>
                  <a:lnTo>
                    <a:pt x="6756" y="2214"/>
                  </a:lnTo>
                  <a:lnTo>
                    <a:pt x="6756" y="2479"/>
                  </a:lnTo>
                  <a:lnTo>
                    <a:pt x="6756" y="2744"/>
                  </a:lnTo>
                  <a:lnTo>
                    <a:pt x="6718" y="3009"/>
                  </a:lnTo>
                  <a:lnTo>
                    <a:pt x="6642" y="3539"/>
                  </a:lnTo>
                  <a:lnTo>
                    <a:pt x="6548" y="4088"/>
                  </a:lnTo>
                  <a:lnTo>
                    <a:pt x="6415" y="4617"/>
                  </a:lnTo>
                  <a:lnTo>
                    <a:pt x="6302" y="5109"/>
                  </a:lnTo>
                  <a:lnTo>
                    <a:pt x="6188" y="5583"/>
                  </a:lnTo>
                  <a:lnTo>
                    <a:pt x="6188" y="5583"/>
                  </a:lnTo>
                  <a:lnTo>
                    <a:pt x="5923" y="6813"/>
                  </a:lnTo>
                  <a:lnTo>
                    <a:pt x="5621" y="8024"/>
                  </a:lnTo>
                  <a:lnTo>
                    <a:pt x="5015" y="10446"/>
                  </a:lnTo>
                  <a:lnTo>
                    <a:pt x="5015" y="10446"/>
                  </a:lnTo>
                  <a:lnTo>
                    <a:pt x="4864" y="10957"/>
                  </a:lnTo>
                  <a:lnTo>
                    <a:pt x="4693" y="11486"/>
                  </a:lnTo>
                  <a:lnTo>
                    <a:pt x="4334" y="12622"/>
                  </a:lnTo>
                  <a:lnTo>
                    <a:pt x="4163" y="13208"/>
                  </a:lnTo>
                  <a:lnTo>
                    <a:pt x="4012" y="13776"/>
                  </a:lnTo>
                  <a:lnTo>
                    <a:pt x="3974" y="14041"/>
                  </a:lnTo>
                  <a:lnTo>
                    <a:pt x="3936" y="14325"/>
                  </a:lnTo>
                  <a:lnTo>
                    <a:pt x="3917" y="14590"/>
                  </a:lnTo>
                  <a:lnTo>
                    <a:pt x="3917" y="14836"/>
                  </a:lnTo>
                  <a:lnTo>
                    <a:pt x="3917" y="14836"/>
                  </a:lnTo>
                  <a:lnTo>
                    <a:pt x="3899" y="14968"/>
                  </a:lnTo>
                  <a:lnTo>
                    <a:pt x="3861" y="15063"/>
                  </a:lnTo>
                  <a:lnTo>
                    <a:pt x="3785" y="15157"/>
                  </a:lnTo>
                  <a:lnTo>
                    <a:pt x="3690" y="15214"/>
                  </a:lnTo>
                  <a:lnTo>
                    <a:pt x="3558" y="15271"/>
                  </a:lnTo>
                  <a:lnTo>
                    <a:pt x="3407" y="15290"/>
                  </a:lnTo>
                  <a:lnTo>
                    <a:pt x="3236" y="15290"/>
                  </a:lnTo>
                  <a:lnTo>
                    <a:pt x="3009" y="15290"/>
                  </a:lnTo>
                  <a:lnTo>
                    <a:pt x="2763" y="15252"/>
                  </a:lnTo>
                  <a:lnTo>
                    <a:pt x="2498" y="15195"/>
                  </a:lnTo>
                  <a:lnTo>
                    <a:pt x="2196" y="15139"/>
                  </a:lnTo>
                  <a:lnTo>
                    <a:pt x="1874" y="15044"/>
                  </a:lnTo>
                  <a:lnTo>
                    <a:pt x="1117" y="14798"/>
                  </a:lnTo>
                  <a:lnTo>
                    <a:pt x="265" y="14495"/>
                  </a:lnTo>
                  <a:lnTo>
                    <a:pt x="265" y="14495"/>
                  </a:lnTo>
                  <a:lnTo>
                    <a:pt x="171" y="14382"/>
                  </a:lnTo>
                  <a:lnTo>
                    <a:pt x="114" y="14230"/>
                  </a:lnTo>
                  <a:lnTo>
                    <a:pt x="57" y="14060"/>
                  </a:lnTo>
                  <a:lnTo>
                    <a:pt x="19" y="13833"/>
                  </a:lnTo>
                  <a:lnTo>
                    <a:pt x="0" y="13568"/>
                  </a:lnTo>
                  <a:lnTo>
                    <a:pt x="19" y="13284"/>
                  </a:lnTo>
                  <a:lnTo>
                    <a:pt x="38" y="12943"/>
                  </a:lnTo>
                  <a:lnTo>
                    <a:pt x="76" y="12584"/>
                  </a:lnTo>
                  <a:lnTo>
                    <a:pt x="76" y="12584"/>
                  </a:lnTo>
                  <a:lnTo>
                    <a:pt x="171" y="11941"/>
                  </a:lnTo>
                  <a:lnTo>
                    <a:pt x="284" y="11297"/>
                  </a:lnTo>
                  <a:lnTo>
                    <a:pt x="398" y="10673"/>
                  </a:lnTo>
                  <a:lnTo>
                    <a:pt x="549" y="10048"/>
                  </a:lnTo>
                  <a:lnTo>
                    <a:pt x="852" y="8780"/>
                  </a:lnTo>
                  <a:lnTo>
                    <a:pt x="1155" y="7532"/>
                  </a:lnTo>
                  <a:lnTo>
                    <a:pt x="1155" y="7532"/>
                  </a:lnTo>
                  <a:lnTo>
                    <a:pt x="1420" y="6358"/>
                  </a:lnTo>
                  <a:lnTo>
                    <a:pt x="1571" y="5753"/>
                  </a:lnTo>
                  <a:lnTo>
                    <a:pt x="1722" y="5166"/>
                  </a:lnTo>
                  <a:lnTo>
                    <a:pt x="1893" y="4580"/>
                  </a:lnTo>
                  <a:lnTo>
                    <a:pt x="2082" y="4012"/>
                  </a:lnTo>
                  <a:lnTo>
                    <a:pt x="2290" y="3444"/>
                  </a:lnTo>
                  <a:lnTo>
                    <a:pt x="2536" y="2896"/>
                  </a:lnTo>
                  <a:lnTo>
                    <a:pt x="2536" y="2896"/>
                  </a:lnTo>
                  <a:lnTo>
                    <a:pt x="2763" y="2460"/>
                  </a:lnTo>
                  <a:lnTo>
                    <a:pt x="3028" y="1987"/>
                  </a:lnTo>
                  <a:lnTo>
                    <a:pt x="3331" y="1495"/>
                  </a:lnTo>
                  <a:lnTo>
                    <a:pt x="3482" y="1268"/>
                  </a:lnTo>
                  <a:lnTo>
                    <a:pt x="3671" y="1041"/>
                  </a:lnTo>
                  <a:lnTo>
                    <a:pt x="3671" y="104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137;p27">
              <a:extLst>
                <a:ext uri="{FF2B5EF4-FFF2-40B4-BE49-F238E27FC236}">
                  <a16:creationId xmlns:a16="http://schemas.microsoft.com/office/drawing/2014/main" id="{1BA759B9-8375-700B-2100-7A23CF772575}"/>
                </a:ext>
              </a:extLst>
            </p:cNvPr>
            <p:cNvSpPr/>
            <p:nvPr/>
          </p:nvSpPr>
          <p:spPr>
            <a:xfrm>
              <a:off x="7934309" y="3375621"/>
              <a:ext cx="186934" cy="426751"/>
            </a:xfrm>
            <a:custGeom>
              <a:avLst/>
              <a:gdLst/>
              <a:ahLst/>
              <a:cxnLst/>
              <a:rect l="l" t="t" r="r" b="b"/>
              <a:pathLst>
                <a:path w="6681" h="15252" extrusionOk="0">
                  <a:moveTo>
                    <a:pt x="2347" y="530"/>
                  </a:moveTo>
                  <a:lnTo>
                    <a:pt x="2347" y="530"/>
                  </a:lnTo>
                  <a:lnTo>
                    <a:pt x="2669" y="757"/>
                  </a:lnTo>
                  <a:lnTo>
                    <a:pt x="2971" y="1003"/>
                  </a:lnTo>
                  <a:lnTo>
                    <a:pt x="3236" y="1287"/>
                  </a:lnTo>
                  <a:lnTo>
                    <a:pt x="3482" y="1571"/>
                  </a:lnTo>
                  <a:lnTo>
                    <a:pt x="3709" y="1874"/>
                  </a:lnTo>
                  <a:lnTo>
                    <a:pt x="3899" y="2195"/>
                  </a:lnTo>
                  <a:lnTo>
                    <a:pt x="4088" y="2536"/>
                  </a:lnTo>
                  <a:lnTo>
                    <a:pt x="4258" y="2895"/>
                  </a:lnTo>
                  <a:lnTo>
                    <a:pt x="4410" y="3255"/>
                  </a:lnTo>
                  <a:lnTo>
                    <a:pt x="4561" y="3633"/>
                  </a:lnTo>
                  <a:lnTo>
                    <a:pt x="4675" y="3993"/>
                  </a:lnTo>
                  <a:lnTo>
                    <a:pt x="4788" y="4390"/>
                  </a:lnTo>
                  <a:lnTo>
                    <a:pt x="4996" y="5166"/>
                  </a:lnTo>
                  <a:lnTo>
                    <a:pt x="5185" y="5942"/>
                  </a:lnTo>
                  <a:lnTo>
                    <a:pt x="5185" y="5942"/>
                  </a:lnTo>
                  <a:lnTo>
                    <a:pt x="5261" y="6301"/>
                  </a:lnTo>
                  <a:lnTo>
                    <a:pt x="5261" y="6301"/>
                  </a:lnTo>
                  <a:lnTo>
                    <a:pt x="5791" y="8440"/>
                  </a:lnTo>
                  <a:lnTo>
                    <a:pt x="6188" y="10200"/>
                  </a:lnTo>
                  <a:lnTo>
                    <a:pt x="6453" y="11562"/>
                  </a:lnTo>
                  <a:lnTo>
                    <a:pt x="6548" y="12092"/>
                  </a:lnTo>
                  <a:lnTo>
                    <a:pt x="6605" y="12527"/>
                  </a:lnTo>
                  <a:lnTo>
                    <a:pt x="6605" y="12527"/>
                  </a:lnTo>
                  <a:lnTo>
                    <a:pt x="6661" y="13133"/>
                  </a:lnTo>
                  <a:lnTo>
                    <a:pt x="6680" y="13379"/>
                  </a:lnTo>
                  <a:lnTo>
                    <a:pt x="6680" y="13625"/>
                  </a:lnTo>
                  <a:lnTo>
                    <a:pt x="6680" y="13625"/>
                  </a:lnTo>
                  <a:lnTo>
                    <a:pt x="6661" y="13795"/>
                  </a:lnTo>
                  <a:lnTo>
                    <a:pt x="6605" y="13946"/>
                  </a:lnTo>
                  <a:lnTo>
                    <a:pt x="6529" y="14098"/>
                  </a:lnTo>
                  <a:lnTo>
                    <a:pt x="6453" y="14249"/>
                  </a:lnTo>
                  <a:lnTo>
                    <a:pt x="6340" y="14363"/>
                  </a:lnTo>
                  <a:lnTo>
                    <a:pt x="6207" y="14476"/>
                  </a:lnTo>
                  <a:lnTo>
                    <a:pt x="6056" y="14571"/>
                  </a:lnTo>
                  <a:lnTo>
                    <a:pt x="5905" y="14627"/>
                  </a:lnTo>
                  <a:lnTo>
                    <a:pt x="5905" y="14627"/>
                  </a:lnTo>
                  <a:lnTo>
                    <a:pt x="5167" y="14892"/>
                  </a:lnTo>
                  <a:lnTo>
                    <a:pt x="4523" y="15082"/>
                  </a:lnTo>
                  <a:lnTo>
                    <a:pt x="3993" y="15195"/>
                  </a:lnTo>
                  <a:lnTo>
                    <a:pt x="3747" y="15233"/>
                  </a:lnTo>
                  <a:lnTo>
                    <a:pt x="3539" y="15252"/>
                  </a:lnTo>
                  <a:lnTo>
                    <a:pt x="3369" y="15252"/>
                  </a:lnTo>
                  <a:lnTo>
                    <a:pt x="3199" y="15233"/>
                  </a:lnTo>
                  <a:lnTo>
                    <a:pt x="3066" y="15195"/>
                  </a:lnTo>
                  <a:lnTo>
                    <a:pt x="2953" y="15157"/>
                  </a:lnTo>
                  <a:lnTo>
                    <a:pt x="2877" y="15082"/>
                  </a:lnTo>
                  <a:lnTo>
                    <a:pt x="2820" y="15006"/>
                  </a:lnTo>
                  <a:lnTo>
                    <a:pt x="2782" y="14911"/>
                  </a:lnTo>
                  <a:lnTo>
                    <a:pt x="2782" y="14779"/>
                  </a:lnTo>
                  <a:lnTo>
                    <a:pt x="2782" y="14779"/>
                  </a:lnTo>
                  <a:lnTo>
                    <a:pt x="1458" y="9480"/>
                  </a:lnTo>
                  <a:lnTo>
                    <a:pt x="776" y="6737"/>
                  </a:lnTo>
                  <a:lnTo>
                    <a:pt x="776" y="6737"/>
                  </a:lnTo>
                  <a:lnTo>
                    <a:pt x="720" y="6510"/>
                  </a:lnTo>
                  <a:lnTo>
                    <a:pt x="644" y="6301"/>
                  </a:lnTo>
                  <a:lnTo>
                    <a:pt x="587" y="6074"/>
                  </a:lnTo>
                  <a:lnTo>
                    <a:pt x="512" y="5847"/>
                  </a:lnTo>
                  <a:lnTo>
                    <a:pt x="512" y="5847"/>
                  </a:lnTo>
                  <a:lnTo>
                    <a:pt x="398" y="5336"/>
                  </a:lnTo>
                  <a:lnTo>
                    <a:pt x="303" y="4807"/>
                  </a:lnTo>
                  <a:lnTo>
                    <a:pt x="303" y="4807"/>
                  </a:lnTo>
                  <a:lnTo>
                    <a:pt x="228" y="4277"/>
                  </a:lnTo>
                  <a:lnTo>
                    <a:pt x="152" y="3766"/>
                  </a:lnTo>
                  <a:lnTo>
                    <a:pt x="38" y="2706"/>
                  </a:lnTo>
                  <a:lnTo>
                    <a:pt x="38" y="2706"/>
                  </a:lnTo>
                  <a:lnTo>
                    <a:pt x="20" y="2290"/>
                  </a:lnTo>
                  <a:lnTo>
                    <a:pt x="1" y="1874"/>
                  </a:lnTo>
                  <a:lnTo>
                    <a:pt x="20" y="1665"/>
                  </a:lnTo>
                  <a:lnTo>
                    <a:pt x="57" y="1476"/>
                  </a:lnTo>
                  <a:lnTo>
                    <a:pt x="95" y="1268"/>
                  </a:lnTo>
                  <a:lnTo>
                    <a:pt x="171" y="1079"/>
                  </a:lnTo>
                  <a:lnTo>
                    <a:pt x="171" y="1079"/>
                  </a:lnTo>
                  <a:lnTo>
                    <a:pt x="266" y="927"/>
                  </a:lnTo>
                  <a:lnTo>
                    <a:pt x="398" y="776"/>
                  </a:lnTo>
                  <a:lnTo>
                    <a:pt x="512" y="644"/>
                  </a:lnTo>
                  <a:lnTo>
                    <a:pt x="663" y="511"/>
                  </a:lnTo>
                  <a:lnTo>
                    <a:pt x="947" y="265"/>
                  </a:lnTo>
                  <a:lnTo>
                    <a:pt x="1079" y="133"/>
                  </a:lnTo>
                  <a:lnTo>
                    <a:pt x="1212" y="0"/>
                  </a:lnTo>
                  <a:lnTo>
                    <a:pt x="1212" y="0"/>
                  </a:lnTo>
                  <a:lnTo>
                    <a:pt x="1514" y="95"/>
                  </a:lnTo>
                  <a:lnTo>
                    <a:pt x="1817" y="227"/>
                  </a:lnTo>
                  <a:lnTo>
                    <a:pt x="2101" y="379"/>
                  </a:lnTo>
                  <a:lnTo>
                    <a:pt x="2347" y="530"/>
                  </a:lnTo>
                  <a:lnTo>
                    <a:pt x="2347" y="53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138;p27">
              <a:extLst>
                <a:ext uri="{FF2B5EF4-FFF2-40B4-BE49-F238E27FC236}">
                  <a16:creationId xmlns:a16="http://schemas.microsoft.com/office/drawing/2014/main" id="{A4758B78-6ED0-B66B-7A1B-14A2D7D8C7A6}"/>
                </a:ext>
              </a:extLst>
            </p:cNvPr>
            <p:cNvSpPr/>
            <p:nvPr/>
          </p:nvSpPr>
          <p:spPr>
            <a:xfrm>
              <a:off x="7537744" y="4486950"/>
              <a:ext cx="205457" cy="106996"/>
            </a:xfrm>
            <a:custGeom>
              <a:avLst/>
              <a:gdLst/>
              <a:ahLst/>
              <a:cxnLst/>
              <a:rect l="l" t="t" r="r" b="b"/>
              <a:pathLst>
                <a:path w="7343" h="3824" extrusionOk="0">
                  <a:moveTo>
                    <a:pt x="7059" y="1"/>
                  </a:moveTo>
                  <a:lnTo>
                    <a:pt x="7059" y="1"/>
                  </a:lnTo>
                  <a:lnTo>
                    <a:pt x="7040" y="171"/>
                  </a:lnTo>
                  <a:lnTo>
                    <a:pt x="6983" y="360"/>
                  </a:lnTo>
                  <a:lnTo>
                    <a:pt x="6945" y="455"/>
                  </a:lnTo>
                  <a:lnTo>
                    <a:pt x="6869" y="550"/>
                  </a:lnTo>
                  <a:lnTo>
                    <a:pt x="6775" y="644"/>
                  </a:lnTo>
                  <a:lnTo>
                    <a:pt x="6661" y="758"/>
                  </a:lnTo>
                  <a:lnTo>
                    <a:pt x="6491" y="890"/>
                  </a:lnTo>
                  <a:lnTo>
                    <a:pt x="6283" y="1023"/>
                  </a:lnTo>
                  <a:lnTo>
                    <a:pt x="6037" y="1155"/>
                  </a:lnTo>
                  <a:lnTo>
                    <a:pt x="5734" y="1307"/>
                  </a:lnTo>
                  <a:lnTo>
                    <a:pt x="5375" y="1477"/>
                  </a:lnTo>
                  <a:lnTo>
                    <a:pt x="4939" y="1647"/>
                  </a:lnTo>
                  <a:lnTo>
                    <a:pt x="4447" y="1836"/>
                  </a:lnTo>
                  <a:lnTo>
                    <a:pt x="3880" y="2026"/>
                  </a:lnTo>
                  <a:lnTo>
                    <a:pt x="3880" y="2026"/>
                  </a:lnTo>
                  <a:lnTo>
                    <a:pt x="3520" y="2139"/>
                  </a:lnTo>
                  <a:lnTo>
                    <a:pt x="3217" y="2234"/>
                  </a:lnTo>
                  <a:lnTo>
                    <a:pt x="2952" y="2272"/>
                  </a:lnTo>
                  <a:lnTo>
                    <a:pt x="2744" y="2310"/>
                  </a:lnTo>
                  <a:lnTo>
                    <a:pt x="2593" y="2291"/>
                  </a:lnTo>
                  <a:lnTo>
                    <a:pt x="2460" y="2272"/>
                  </a:lnTo>
                  <a:lnTo>
                    <a:pt x="2385" y="2215"/>
                  </a:lnTo>
                  <a:lnTo>
                    <a:pt x="2347" y="2158"/>
                  </a:lnTo>
                  <a:lnTo>
                    <a:pt x="2366" y="2064"/>
                  </a:lnTo>
                  <a:lnTo>
                    <a:pt x="2404" y="1969"/>
                  </a:lnTo>
                  <a:lnTo>
                    <a:pt x="2479" y="1855"/>
                  </a:lnTo>
                  <a:lnTo>
                    <a:pt x="2593" y="1742"/>
                  </a:lnTo>
                  <a:lnTo>
                    <a:pt x="2744" y="1609"/>
                  </a:lnTo>
                  <a:lnTo>
                    <a:pt x="2934" y="1458"/>
                  </a:lnTo>
                  <a:lnTo>
                    <a:pt x="3142" y="1326"/>
                  </a:lnTo>
                  <a:lnTo>
                    <a:pt x="3388" y="1174"/>
                  </a:lnTo>
                  <a:lnTo>
                    <a:pt x="3388" y="1174"/>
                  </a:lnTo>
                  <a:lnTo>
                    <a:pt x="2631" y="1572"/>
                  </a:lnTo>
                  <a:lnTo>
                    <a:pt x="1760" y="2064"/>
                  </a:lnTo>
                  <a:lnTo>
                    <a:pt x="1344" y="2328"/>
                  </a:lnTo>
                  <a:lnTo>
                    <a:pt x="947" y="2593"/>
                  </a:lnTo>
                  <a:lnTo>
                    <a:pt x="606" y="2820"/>
                  </a:lnTo>
                  <a:lnTo>
                    <a:pt x="322" y="3048"/>
                  </a:lnTo>
                  <a:lnTo>
                    <a:pt x="322" y="3048"/>
                  </a:lnTo>
                  <a:lnTo>
                    <a:pt x="152" y="3237"/>
                  </a:lnTo>
                  <a:lnTo>
                    <a:pt x="152" y="3237"/>
                  </a:lnTo>
                  <a:lnTo>
                    <a:pt x="76" y="3312"/>
                  </a:lnTo>
                  <a:lnTo>
                    <a:pt x="38" y="3388"/>
                  </a:lnTo>
                  <a:lnTo>
                    <a:pt x="19" y="3464"/>
                  </a:lnTo>
                  <a:lnTo>
                    <a:pt x="1" y="3521"/>
                  </a:lnTo>
                  <a:lnTo>
                    <a:pt x="19" y="3577"/>
                  </a:lnTo>
                  <a:lnTo>
                    <a:pt x="38" y="3615"/>
                  </a:lnTo>
                  <a:lnTo>
                    <a:pt x="76" y="3672"/>
                  </a:lnTo>
                  <a:lnTo>
                    <a:pt x="114" y="3710"/>
                  </a:lnTo>
                  <a:lnTo>
                    <a:pt x="228" y="3767"/>
                  </a:lnTo>
                  <a:lnTo>
                    <a:pt x="379" y="3804"/>
                  </a:lnTo>
                  <a:lnTo>
                    <a:pt x="511" y="3823"/>
                  </a:lnTo>
                  <a:lnTo>
                    <a:pt x="663" y="3823"/>
                  </a:lnTo>
                  <a:lnTo>
                    <a:pt x="663" y="3823"/>
                  </a:lnTo>
                  <a:lnTo>
                    <a:pt x="947" y="3804"/>
                  </a:lnTo>
                  <a:lnTo>
                    <a:pt x="1212" y="3786"/>
                  </a:lnTo>
                  <a:lnTo>
                    <a:pt x="1779" y="3691"/>
                  </a:lnTo>
                  <a:lnTo>
                    <a:pt x="2347" y="3577"/>
                  </a:lnTo>
                  <a:lnTo>
                    <a:pt x="2896" y="3464"/>
                  </a:lnTo>
                  <a:lnTo>
                    <a:pt x="2896" y="3464"/>
                  </a:lnTo>
                  <a:lnTo>
                    <a:pt x="5545" y="2877"/>
                  </a:lnTo>
                  <a:lnTo>
                    <a:pt x="5545" y="2877"/>
                  </a:lnTo>
                  <a:lnTo>
                    <a:pt x="5980" y="2783"/>
                  </a:lnTo>
                  <a:lnTo>
                    <a:pt x="6207" y="2726"/>
                  </a:lnTo>
                  <a:lnTo>
                    <a:pt x="6434" y="2650"/>
                  </a:lnTo>
                  <a:lnTo>
                    <a:pt x="6661" y="2556"/>
                  </a:lnTo>
                  <a:lnTo>
                    <a:pt x="6851" y="2442"/>
                  </a:lnTo>
                  <a:lnTo>
                    <a:pt x="6945" y="2366"/>
                  </a:lnTo>
                  <a:lnTo>
                    <a:pt x="7021" y="2291"/>
                  </a:lnTo>
                  <a:lnTo>
                    <a:pt x="7097" y="2196"/>
                  </a:lnTo>
                  <a:lnTo>
                    <a:pt x="7153" y="2082"/>
                  </a:lnTo>
                  <a:lnTo>
                    <a:pt x="7153" y="2082"/>
                  </a:lnTo>
                  <a:lnTo>
                    <a:pt x="7248" y="1855"/>
                  </a:lnTo>
                  <a:lnTo>
                    <a:pt x="7305" y="1590"/>
                  </a:lnTo>
                  <a:lnTo>
                    <a:pt x="7343" y="1307"/>
                  </a:lnTo>
                  <a:lnTo>
                    <a:pt x="7343" y="1004"/>
                  </a:lnTo>
                  <a:lnTo>
                    <a:pt x="7324" y="720"/>
                  </a:lnTo>
                  <a:lnTo>
                    <a:pt x="7267" y="455"/>
                  </a:lnTo>
                  <a:lnTo>
                    <a:pt x="7191" y="209"/>
                  </a:lnTo>
                  <a:lnTo>
                    <a:pt x="7134" y="96"/>
                  </a:lnTo>
                  <a:lnTo>
                    <a:pt x="7059" y="1"/>
                  </a:lnTo>
                  <a:lnTo>
                    <a:pt x="7059"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139;p27">
              <a:extLst>
                <a:ext uri="{FF2B5EF4-FFF2-40B4-BE49-F238E27FC236}">
                  <a16:creationId xmlns:a16="http://schemas.microsoft.com/office/drawing/2014/main" id="{1D5A93CB-10F2-C450-7132-67161D7617D9}"/>
                </a:ext>
              </a:extLst>
            </p:cNvPr>
            <p:cNvSpPr/>
            <p:nvPr/>
          </p:nvSpPr>
          <p:spPr>
            <a:xfrm>
              <a:off x="7706633" y="4486950"/>
              <a:ext cx="38696" cy="103274"/>
            </a:xfrm>
            <a:custGeom>
              <a:avLst/>
              <a:gdLst/>
              <a:ahLst/>
              <a:cxnLst/>
              <a:rect l="l" t="t" r="r" b="b"/>
              <a:pathLst>
                <a:path w="1383" h="3691" extrusionOk="0">
                  <a:moveTo>
                    <a:pt x="1023" y="1"/>
                  </a:moveTo>
                  <a:lnTo>
                    <a:pt x="1023" y="1"/>
                  </a:lnTo>
                  <a:lnTo>
                    <a:pt x="1061" y="39"/>
                  </a:lnTo>
                  <a:lnTo>
                    <a:pt x="1136" y="171"/>
                  </a:lnTo>
                  <a:lnTo>
                    <a:pt x="1193" y="266"/>
                  </a:lnTo>
                  <a:lnTo>
                    <a:pt x="1250" y="379"/>
                  </a:lnTo>
                  <a:lnTo>
                    <a:pt x="1288" y="550"/>
                  </a:lnTo>
                  <a:lnTo>
                    <a:pt x="1344" y="739"/>
                  </a:lnTo>
                  <a:lnTo>
                    <a:pt x="1363" y="947"/>
                  </a:lnTo>
                  <a:lnTo>
                    <a:pt x="1382" y="1212"/>
                  </a:lnTo>
                  <a:lnTo>
                    <a:pt x="1382" y="1515"/>
                  </a:lnTo>
                  <a:lnTo>
                    <a:pt x="1363" y="1855"/>
                  </a:lnTo>
                  <a:lnTo>
                    <a:pt x="1325" y="2253"/>
                  </a:lnTo>
                  <a:lnTo>
                    <a:pt x="1269" y="2669"/>
                  </a:lnTo>
                  <a:lnTo>
                    <a:pt x="1155" y="3161"/>
                  </a:lnTo>
                  <a:lnTo>
                    <a:pt x="1023" y="3691"/>
                  </a:lnTo>
                  <a:lnTo>
                    <a:pt x="1023" y="3691"/>
                  </a:lnTo>
                  <a:lnTo>
                    <a:pt x="77" y="3691"/>
                  </a:lnTo>
                  <a:lnTo>
                    <a:pt x="1" y="2101"/>
                  </a:lnTo>
                  <a:lnTo>
                    <a:pt x="1" y="2101"/>
                  </a:lnTo>
                  <a:lnTo>
                    <a:pt x="133" y="1969"/>
                  </a:lnTo>
                  <a:lnTo>
                    <a:pt x="474" y="1647"/>
                  </a:lnTo>
                  <a:lnTo>
                    <a:pt x="663" y="1439"/>
                  </a:lnTo>
                  <a:lnTo>
                    <a:pt x="833" y="1231"/>
                  </a:lnTo>
                  <a:lnTo>
                    <a:pt x="985" y="1023"/>
                  </a:lnTo>
                  <a:lnTo>
                    <a:pt x="1098" y="834"/>
                  </a:lnTo>
                  <a:lnTo>
                    <a:pt x="1098" y="834"/>
                  </a:lnTo>
                  <a:lnTo>
                    <a:pt x="1136" y="663"/>
                  </a:lnTo>
                  <a:lnTo>
                    <a:pt x="1155" y="512"/>
                  </a:lnTo>
                  <a:lnTo>
                    <a:pt x="1155" y="360"/>
                  </a:lnTo>
                  <a:lnTo>
                    <a:pt x="1136" y="247"/>
                  </a:lnTo>
                  <a:lnTo>
                    <a:pt x="1098" y="152"/>
                  </a:lnTo>
                  <a:lnTo>
                    <a:pt x="1061" y="77"/>
                  </a:lnTo>
                  <a:lnTo>
                    <a:pt x="1023" y="1"/>
                  </a:lnTo>
                  <a:lnTo>
                    <a:pt x="102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140;p27">
              <a:extLst>
                <a:ext uri="{FF2B5EF4-FFF2-40B4-BE49-F238E27FC236}">
                  <a16:creationId xmlns:a16="http://schemas.microsoft.com/office/drawing/2014/main" id="{98791BFD-B510-917D-433C-3BA4C4836031}"/>
                </a:ext>
              </a:extLst>
            </p:cNvPr>
            <p:cNvSpPr/>
            <p:nvPr/>
          </p:nvSpPr>
          <p:spPr>
            <a:xfrm>
              <a:off x="7888785" y="4484851"/>
              <a:ext cx="205457" cy="106436"/>
            </a:xfrm>
            <a:custGeom>
              <a:avLst/>
              <a:gdLst/>
              <a:ahLst/>
              <a:cxnLst/>
              <a:rect l="l" t="t" r="r" b="b"/>
              <a:pathLst>
                <a:path w="7343" h="3804" extrusionOk="0">
                  <a:moveTo>
                    <a:pt x="284" y="0"/>
                  </a:moveTo>
                  <a:lnTo>
                    <a:pt x="284" y="0"/>
                  </a:lnTo>
                  <a:lnTo>
                    <a:pt x="322" y="171"/>
                  </a:lnTo>
                  <a:lnTo>
                    <a:pt x="360" y="341"/>
                  </a:lnTo>
                  <a:lnTo>
                    <a:pt x="417" y="435"/>
                  </a:lnTo>
                  <a:lnTo>
                    <a:pt x="473" y="530"/>
                  </a:lnTo>
                  <a:lnTo>
                    <a:pt x="568" y="644"/>
                  </a:lnTo>
                  <a:lnTo>
                    <a:pt x="700" y="757"/>
                  </a:lnTo>
                  <a:lnTo>
                    <a:pt x="852" y="871"/>
                  </a:lnTo>
                  <a:lnTo>
                    <a:pt x="1060" y="1003"/>
                  </a:lnTo>
                  <a:lnTo>
                    <a:pt x="1306" y="1155"/>
                  </a:lnTo>
                  <a:lnTo>
                    <a:pt x="1609" y="1306"/>
                  </a:lnTo>
                  <a:lnTo>
                    <a:pt x="1968" y="1457"/>
                  </a:lnTo>
                  <a:lnTo>
                    <a:pt x="2403" y="1628"/>
                  </a:lnTo>
                  <a:lnTo>
                    <a:pt x="2895" y="1817"/>
                  </a:lnTo>
                  <a:lnTo>
                    <a:pt x="3463" y="2025"/>
                  </a:lnTo>
                  <a:lnTo>
                    <a:pt x="3463" y="2025"/>
                  </a:lnTo>
                  <a:lnTo>
                    <a:pt x="3823" y="2139"/>
                  </a:lnTo>
                  <a:lnTo>
                    <a:pt x="4125" y="2214"/>
                  </a:lnTo>
                  <a:lnTo>
                    <a:pt x="4390" y="2271"/>
                  </a:lnTo>
                  <a:lnTo>
                    <a:pt x="4598" y="2290"/>
                  </a:lnTo>
                  <a:lnTo>
                    <a:pt x="4769" y="2290"/>
                  </a:lnTo>
                  <a:lnTo>
                    <a:pt x="4882" y="2252"/>
                  </a:lnTo>
                  <a:lnTo>
                    <a:pt x="4958" y="2214"/>
                  </a:lnTo>
                  <a:lnTo>
                    <a:pt x="4996" y="2139"/>
                  </a:lnTo>
                  <a:lnTo>
                    <a:pt x="4996" y="2063"/>
                  </a:lnTo>
                  <a:lnTo>
                    <a:pt x="4939" y="1968"/>
                  </a:lnTo>
                  <a:lnTo>
                    <a:pt x="4863" y="1855"/>
                  </a:lnTo>
                  <a:lnTo>
                    <a:pt x="4750" y="1722"/>
                  </a:lnTo>
                  <a:lnTo>
                    <a:pt x="4598" y="1590"/>
                  </a:lnTo>
                  <a:lnTo>
                    <a:pt x="4409" y="1457"/>
                  </a:lnTo>
                  <a:lnTo>
                    <a:pt x="4201" y="1306"/>
                  </a:lnTo>
                  <a:lnTo>
                    <a:pt x="3955" y="1155"/>
                  </a:lnTo>
                  <a:lnTo>
                    <a:pt x="3955" y="1155"/>
                  </a:lnTo>
                  <a:lnTo>
                    <a:pt x="4712" y="1552"/>
                  </a:lnTo>
                  <a:lnTo>
                    <a:pt x="5582" y="2044"/>
                  </a:lnTo>
                  <a:lnTo>
                    <a:pt x="6018" y="2309"/>
                  </a:lnTo>
                  <a:lnTo>
                    <a:pt x="6396" y="2574"/>
                  </a:lnTo>
                  <a:lnTo>
                    <a:pt x="6756" y="2820"/>
                  </a:lnTo>
                  <a:lnTo>
                    <a:pt x="7021" y="3047"/>
                  </a:lnTo>
                  <a:lnTo>
                    <a:pt x="7021" y="3047"/>
                  </a:lnTo>
                  <a:lnTo>
                    <a:pt x="7210" y="3217"/>
                  </a:lnTo>
                  <a:lnTo>
                    <a:pt x="7210" y="3217"/>
                  </a:lnTo>
                  <a:lnTo>
                    <a:pt x="7267" y="3312"/>
                  </a:lnTo>
                  <a:lnTo>
                    <a:pt x="7304" y="3369"/>
                  </a:lnTo>
                  <a:lnTo>
                    <a:pt x="7342" y="3444"/>
                  </a:lnTo>
                  <a:lnTo>
                    <a:pt x="7342" y="3501"/>
                  </a:lnTo>
                  <a:lnTo>
                    <a:pt x="7342" y="3558"/>
                  </a:lnTo>
                  <a:lnTo>
                    <a:pt x="7304" y="3615"/>
                  </a:lnTo>
                  <a:lnTo>
                    <a:pt x="7286" y="3652"/>
                  </a:lnTo>
                  <a:lnTo>
                    <a:pt x="7229" y="3690"/>
                  </a:lnTo>
                  <a:lnTo>
                    <a:pt x="7115" y="3747"/>
                  </a:lnTo>
                  <a:lnTo>
                    <a:pt x="6983" y="3785"/>
                  </a:lnTo>
                  <a:lnTo>
                    <a:pt x="6831" y="3804"/>
                  </a:lnTo>
                  <a:lnTo>
                    <a:pt x="6699" y="3804"/>
                  </a:lnTo>
                  <a:lnTo>
                    <a:pt x="6699" y="3804"/>
                  </a:lnTo>
                  <a:lnTo>
                    <a:pt x="6415" y="3804"/>
                  </a:lnTo>
                  <a:lnTo>
                    <a:pt x="6131" y="3766"/>
                  </a:lnTo>
                  <a:lnTo>
                    <a:pt x="5564" y="3671"/>
                  </a:lnTo>
                  <a:lnTo>
                    <a:pt x="5015" y="3558"/>
                  </a:lnTo>
                  <a:lnTo>
                    <a:pt x="4447" y="3444"/>
                  </a:lnTo>
                  <a:lnTo>
                    <a:pt x="4447" y="3444"/>
                  </a:lnTo>
                  <a:lnTo>
                    <a:pt x="1798" y="2858"/>
                  </a:lnTo>
                  <a:lnTo>
                    <a:pt x="1798" y="2858"/>
                  </a:lnTo>
                  <a:lnTo>
                    <a:pt x="1363" y="2763"/>
                  </a:lnTo>
                  <a:lnTo>
                    <a:pt x="1136" y="2706"/>
                  </a:lnTo>
                  <a:lnTo>
                    <a:pt x="909" y="2631"/>
                  </a:lnTo>
                  <a:lnTo>
                    <a:pt x="681" y="2536"/>
                  </a:lnTo>
                  <a:lnTo>
                    <a:pt x="492" y="2422"/>
                  </a:lnTo>
                  <a:lnTo>
                    <a:pt x="417" y="2347"/>
                  </a:lnTo>
                  <a:lnTo>
                    <a:pt x="322" y="2271"/>
                  </a:lnTo>
                  <a:lnTo>
                    <a:pt x="265" y="2176"/>
                  </a:lnTo>
                  <a:lnTo>
                    <a:pt x="190" y="2082"/>
                  </a:lnTo>
                  <a:lnTo>
                    <a:pt x="190" y="2082"/>
                  </a:lnTo>
                  <a:lnTo>
                    <a:pt x="114" y="1836"/>
                  </a:lnTo>
                  <a:lnTo>
                    <a:pt x="38" y="1571"/>
                  </a:lnTo>
                  <a:lnTo>
                    <a:pt x="19" y="1287"/>
                  </a:lnTo>
                  <a:lnTo>
                    <a:pt x="0" y="1003"/>
                  </a:lnTo>
                  <a:lnTo>
                    <a:pt x="19" y="700"/>
                  </a:lnTo>
                  <a:lnTo>
                    <a:pt x="76" y="435"/>
                  </a:lnTo>
                  <a:lnTo>
                    <a:pt x="171" y="189"/>
                  </a:lnTo>
                  <a:lnTo>
                    <a:pt x="227" y="95"/>
                  </a:lnTo>
                  <a:lnTo>
                    <a:pt x="284" y="0"/>
                  </a:lnTo>
                  <a:lnTo>
                    <a:pt x="284"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141;p27">
              <a:extLst>
                <a:ext uri="{FF2B5EF4-FFF2-40B4-BE49-F238E27FC236}">
                  <a16:creationId xmlns:a16="http://schemas.microsoft.com/office/drawing/2014/main" id="{8AD4A9A7-25D4-D247-CAA0-A4773E70C0B7}"/>
                </a:ext>
              </a:extLst>
            </p:cNvPr>
            <p:cNvSpPr/>
            <p:nvPr/>
          </p:nvSpPr>
          <p:spPr>
            <a:xfrm>
              <a:off x="7886658" y="4484851"/>
              <a:ext cx="39200" cy="103274"/>
            </a:xfrm>
            <a:custGeom>
              <a:avLst/>
              <a:gdLst/>
              <a:ahLst/>
              <a:cxnLst/>
              <a:rect l="l" t="t" r="r" b="b"/>
              <a:pathLst>
                <a:path w="1401" h="3691" extrusionOk="0">
                  <a:moveTo>
                    <a:pt x="360" y="0"/>
                  </a:moveTo>
                  <a:lnTo>
                    <a:pt x="360" y="0"/>
                  </a:lnTo>
                  <a:lnTo>
                    <a:pt x="322" y="38"/>
                  </a:lnTo>
                  <a:lnTo>
                    <a:pt x="247" y="152"/>
                  </a:lnTo>
                  <a:lnTo>
                    <a:pt x="190" y="246"/>
                  </a:lnTo>
                  <a:lnTo>
                    <a:pt x="152" y="379"/>
                  </a:lnTo>
                  <a:lnTo>
                    <a:pt x="95" y="530"/>
                  </a:lnTo>
                  <a:lnTo>
                    <a:pt x="57" y="719"/>
                  </a:lnTo>
                  <a:lnTo>
                    <a:pt x="20" y="946"/>
                  </a:lnTo>
                  <a:lnTo>
                    <a:pt x="1" y="1211"/>
                  </a:lnTo>
                  <a:lnTo>
                    <a:pt x="1" y="1495"/>
                  </a:lnTo>
                  <a:lnTo>
                    <a:pt x="20" y="1836"/>
                  </a:lnTo>
                  <a:lnTo>
                    <a:pt x="57" y="2233"/>
                  </a:lnTo>
                  <a:lnTo>
                    <a:pt x="133" y="2668"/>
                  </a:lnTo>
                  <a:lnTo>
                    <a:pt x="228" y="3141"/>
                  </a:lnTo>
                  <a:lnTo>
                    <a:pt x="360" y="3690"/>
                  </a:lnTo>
                  <a:lnTo>
                    <a:pt x="360" y="3690"/>
                  </a:lnTo>
                  <a:lnTo>
                    <a:pt x="1306" y="3690"/>
                  </a:lnTo>
                  <a:lnTo>
                    <a:pt x="1401" y="2082"/>
                  </a:lnTo>
                  <a:lnTo>
                    <a:pt x="1401" y="2082"/>
                  </a:lnTo>
                  <a:lnTo>
                    <a:pt x="1249" y="1949"/>
                  </a:lnTo>
                  <a:lnTo>
                    <a:pt x="909" y="1628"/>
                  </a:lnTo>
                  <a:lnTo>
                    <a:pt x="720" y="1419"/>
                  </a:lnTo>
                  <a:lnTo>
                    <a:pt x="549" y="1211"/>
                  </a:lnTo>
                  <a:lnTo>
                    <a:pt x="398" y="1003"/>
                  </a:lnTo>
                  <a:lnTo>
                    <a:pt x="303" y="814"/>
                  </a:lnTo>
                  <a:lnTo>
                    <a:pt x="303" y="814"/>
                  </a:lnTo>
                  <a:lnTo>
                    <a:pt x="247" y="644"/>
                  </a:lnTo>
                  <a:lnTo>
                    <a:pt x="228" y="492"/>
                  </a:lnTo>
                  <a:lnTo>
                    <a:pt x="228" y="360"/>
                  </a:lnTo>
                  <a:lnTo>
                    <a:pt x="266" y="227"/>
                  </a:lnTo>
                  <a:lnTo>
                    <a:pt x="284" y="133"/>
                  </a:lnTo>
                  <a:lnTo>
                    <a:pt x="322" y="57"/>
                  </a:lnTo>
                  <a:lnTo>
                    <a:pt x="360" y="0"/>
                  </a:lnTo>
                  <a:lnTo>
                    <a:pt x="360"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142;p27">
              <a:extLst>
                <a:ext uri="{FF2B5EF4-FFF2-40B4-BE49-F238E27FC236}">
                  <a16:creationId xmlns:a16="http://schemas.microsoft.com/office/drawing/2014/main" id="{28382382-9AC2-B224-37CE-F30AE46E6129}"/>
                </a:ext>
              </a:extLst>
            </p:cNvPr>
            <p:cNvSpPr/>
            <p:nvPr/>
          </p:nvSpPr>
          <p:spPr>
            <a:xfrm>
              <a:off x="7586458" y="3873842"/>
              <a:ext cx="445302" cy="378597"/>
            </a:xfrm>
            <a:custGeom>
              <a:avLst/>
              <a:gdLst/>
              <a:ahLst/>
              <a:cxnLst/>
              <a:rect l="l" t="t" r="r" b="b"/>
              <a:pathLst>
                <a:path w="15915" h="13531" extrusionOk="0">
                  <a:moveTo>
                    <a:pt x="15914" y="13360"/>
                  </a:moveTo>
                  <a:lnTo>
                    <a:pt x="0" y="13530"/>
                  </a:lnTo>
                  <a:lnTo>
                    <a:pt x="568" y="0"/>
                  </a:lnTo>
                  <a:lnTo>
                    <a:pt x="15403" y="95"/>
                  </a:lnTo>
                  <a:lnTo>
                    <a:pt x="15914" y="1336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143;p27">
              <a:extLst>
                <a:ext uri="{FF2B5EF4-FFF2-40B4-BE49-F238E27FC236}">
                  <a16:creationId xmlns:a16="http://schemas.microsoft.com/office/drawing/2014/main" id="{CB0A9AA8-6D64-EF31-001D-58C7B1D6CF37}"/>
                </a:ext>
              </a:extLst>
            </p:cNvPr>
            <p:cNvSpPr/>
            <p:nvPr/>
          </p:nvSpPr>
          <p:spPr>
            <a:xfrm>
              <a:off x="7743707" y="3930502"/>
              <a:ext cx="40795" cy="276386"/>
            </a:xfrm>
            <a:custGeom>
              <a:avLst/>
              <a:gdLst/>
              <a:ahLst/>
              <a:cxnLst/>
              <a:rect l="l" t="t" r="r" b="b"/>
              <a:pathLst>
                <a:path w="1458" h="9878" extrusionOk="0">
                  <a:moveTo>
                    <a:pt x="1458" y="0"/>
                  </a:moveTo>
                  <a:lnTo>
                    <a:pt x="625" y="9878"/>
                  </a:lnTo>
                  <a:lnTo>
                    <a:pt x="625" y="9878"/>
                  </a:lnTo>
                  <a:lnTo>
                    <a:pt x="549" y="9670"/>
                  </a:lnTo>
                  <a:lnTo>
                    <a:pt x="474" y="9443"/>
                  </a:lnTo>
                  <a:lnTo>
                    <a:pt x="379" y="9102"/>
                  </a:lnTo>
                  <a:lnTo>
                    <a:pt x="284" y="8686"/>
                  </a:lnTo>
                  <a:lnTo>
                    <a:pt x="171" y="8194"/>
                  </a:lnTo>
                  <a:lnTo>
                    <a:pt x="95" y="7645"/>
                  </a:lnTo>
                  <a:lnTo>
                    <a:pt x="38" y="7002"/>
                  </a:lnTo>
                  <a:lnTo>
                    <a:pt x="0" y="6301"/>
                  </a:lnTo>
                  <a:lnTo>
                    <a:pt x="0" y="5923"/>
                  </a:lnTo>
                  <a:lnTo>
                    <a:pt x="0" y="5545"/>
                  </a:lnTo>
                  <a:lnTo>
                    <a:pt x="38" y="5147"/>
                  </a:lnTo>
                  <a:lnTo>
                    <a:pt x="76" y="4731"/>
                  </a:lnTo>
                  <a:lnTo>
                    <a:pt x="114" y="4296"/>
                  </a:lnTo>
                  <a:lnTo>
                    <a:pt x="190" y="3860"/>
                  </a:lnTo>
                  <a:lnTo>
                    <a:pt x="265" y="3406"/>
                  </a:lnTo>
                  <a:lnTo>
                    <a:pt x="379" y="2952"/>
                  </a:lnTo>
                  <a:lnTo>
                    <a:pt x="511" y="2479"/>
                  </a:lnTo>
                  <a:lnTo>
                    <a:pt x="644" y="2006"/>
                  </a:lnTo>
                  <a:lnTo>
                    <a:pt x="814" y="1514"/>
                  </a:lnTo>
                  <a:lnTo>
                    <a:pt x="1003" y="1022"/>
                  </a:lnTo>
                  <a:lnTo>
                    <a:pt x="1212" y="511"/>
                  </a:lnTo>
                  <a:lnTo>
                    <a:pt x="1458" y="0"/>
                  </a:lnTo>
                  <a:lnTo>
                    <a:pt x="1458"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144;p27">
              <a:extLst>
                <a:ext uri="{FF2B5EF4-FFF2-40B4-BE49-F238E27FC236}">
                  <a16:creationId xmlns:a16="http://schemas.microsoft.com/office/drawing/2014/main" id="{7C1A0653-6B25-0ACA-F5D0-CDD306F9BD23}"/>
                </a:ext>
              </a:extLst>
            </p:cNvPr>
            <p:cNvSpPr/>
            <p:nvPr/>
          </p:nvSpPr>
          <p:spPr>
            <a:xfrm>
              <a:off x="7833188" y="3930502"/>
              <a:ext cx="40795" cy="276386"/>
            </a:xfrm>
            <a:custGeom>
              <a:avLst/>
              <a:gdLst/>
              <a:ahLst/>
              <a:cxnLst/>
              <a:rect l="l" t="t" r="r" b="b"/>
              <a:pathLst>
                <a:path w="1458" h="9878" extrusionOk="0">
                  <a:moveTo>
                    <a:pt x="0" y="0"/>
                  </a:moveTo>
                  <a:lnTo>
                    <a:pt x="833" y="9878"/>
                  </a:lnTo>
                  <a:lnTo>
                    <a:pt x="833" y="9878"/>
                  </a:lnTo>
                  <a:lnTo>
                    <a:pt x="909" y="9670"/>
                  </a:lnTo>
                  <a:lnTo>
                    <a:pt x="984" y="9443"/>
                  </a:lnTo>
                  <a:lnTo>
                    <a:pt x="1079" y="9102"/>
                  </a:lnTo>
                  <a:lnTo>
                    <a:pt x="1193" y="8686"/>
                  </a:lnTo>
                  <a:lnTo>
                    <a:pt x="1287" y="8194"/>
                  </a:lnTo>
                  <a:lnTo>
                    <a:pt x="1363" y="7645"/>
                  </a:lnTo>
                  <a:lnTo>
                    <a:pt x="1439" y="7002"/>
                  </a:lnTo>
                  <a:lnTo>
                    <a:pt x="1457" y="6301"/>
                  </a:lnTo>
                  <a:lnTo>
                    <a:pt x="1457" y="5923"/>
                  </a:lnTo>
                  <a:lnTo>
                    <a:pt x="1457" y="5545"/>
                  </a:lnTo>
                  <a:lnTo>
                    <a:pt x="1439" y="5147"/>
                  </a:lnTo>
                  <a:lnTo>
                    <a:pt x="1401" y="4731"/>
                  </a:lnTo>
                  <a:lnTo>
                    <a:pt x="1344" y="4296"/>
                  </a:lnTo>
                  <a:lnTo>
                    <a:pt x="1268" y="3860"/>
                  </a:lnTo>
                  <a:lnTo>
                    <a:pt x="1193" y="3406"/>
                  </a:lnTo>
                  <a:lnTo>
                    <a:pt x="1079" y="2952"/>
                  </a:lnTo>
                  <a:lnTo>
                    <a:pt x="965" y="2479"/>
                  </a:lnTo>
                  <a:lnTo>
                    <a:pt x="814" y="2006"/>
                  </a:lnTo>
                  <a:lnTo>
                    <a:pt x="644" y="1514"/>
                  </a:lnTo>
                  <a:lnTo>
                    <a:pt x="455" y="1022"/>
                  </a:lnTo>
                  <a:lnTo>
                    <a:pt x="246" y="511"/>
                  </a:lnTo>
                  <a:lnTo>
                    <a:pt x="0" y="0"/>
                  </a:lnTo>
                  <a:lnTo>
                    <a:pt x="0"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145;p27">
              <a:extLst>
                <a:ext uri="{FF2B5EF4-FFF2-40B4-BE49-F238E27FC236}">
                  <a16:creationId xmlns:a16="http://schemas.microsoft.com/office/drawing/2014/main" id="{23F02A20-A22B-C56B-908C-789797455D38}"/>
                </a:ext>
              </a:extLst>
            </p:cNvPr>
            <p:cNvSpPr/>
            <p:nvPr/>
          </p:nvSpPr>
          <p:spPr>
            <a:xfrm>
              <a:off x="7461498" y="2731259"/>
              <a:ext cx="718498" cy="681425"/>
            </a:xfrm>
            <a:custGeom>
              <a:avLst/>
              <a:gdLst/>
              <a:ahLst/>
              <a:cxnLst/>
              <a:rect l="l" t="t" r="r" b="b"/>
              <a:pathLst>
                <a:path w="25679" h="24354" extrusionOk="0">
                  <a:moveTo>
                    <a:pt x="25660" y="13265"/>
                  </a:moveTo>
                  <a:lnTo>
                    <a:pt x="25660" y="13265"/>
                  </a:lnTo>
                  <a:lnTo>
                    <a:pt x="25679" y="13114"/>
                  </a:lnTo>
                  <a:lnTo>
                    <a:pt x="25679" y="12943"/>
                  </a:lnTo>
                  <a:lnTo>
                    <a:pt x="25679" y="12943"/>
                  </a:lnTo>
                  <a:lnTo>
                    <a:pt x="25660" y="12395"/>
                  </a:lnTo>
                  <a:lnTo>
                    <a:pt x="25660" y="12130"/>
                  </a:lnTo>
                  <a:lnTo>
                    <a:pt x="25641" y="11846"/>
                  </a:lnTo>
                  <a:lnTo>
                    <a:pt x="25641" y="11846"/>
                  </a:lnTo>
                  <a:lnTo>
                    <a:pt x="25584" y="11562"/>
                  </a:lnTo>
                  <a:lnTo>
                    <a:pt x="25508" y="11278"/>
                  </a:lnTo>
                  <a:lnTo>
                    <a:pt x="25395" y="10975"/>
                  </a:lnTo>
                  <a:lnTo>
                    <a:pt x="25281" y="10711"/>
                  </a:lnTo>
                  <a:lnTo>
                    <a:pt x="25149" y="10427"/>
                  </a:lnTo>
                  <a:lnTo>
                    <a:pt x="24998" y="10162"/>
                  </a:lnTo>
                  <a:lnTo>
                    <a:pt x="24846" y="9916"/>
                  </a:lnTo>
                  <a:lnTo>
                    <a:pt x="24657" y="9670"/>
                  </a:lnTo>
                  <a:lnTo>
                    <a:pt x="24657" y="9670"/>
                  </a:lnTo>
                  <a:lnTo>
                    <a:pt x="24487" y="9481"/>
                  </a:lnTo>
                  <a:lnTo>
                    <a:pt x="24297" y="9310"/>
                  </a:lnTo>
                  <a:lnTo>
                    <a:pt x="24146" y="9121"/>
                  </a:lnTo>
                  <a:lnTo>
                    <a:pt x="24070" y="9026"/>
                  </a:lnTo>
                  <a:lnTo>
                    <a:pt x="23995" y="8913"/>
                  </a:lnTo>
                  <a:lnTo>
                    <a:pt x="23995" y="8913"/>
                  </a:lnTo>
                  <a:lnTo>
                    <a:pt x="23900" y="8648"/>
                  </a:lnTo>
                  <a:lnTo>
                    <a:pt x="23824" y="8402"/>
                  </a:lnTo>
                  <a:lnTo>
                    <a:pt x="23768" y="8137"/>
                  </a:lnTo>
                  <a:lnTo>
                    <a:pt x="23730" y="7872"/>
                  </a:lnTo>
                  <a:lnTo>
                    <a:pt x="23730" y="7872"/>
                  </a:lnTo>
                  <a:lnTo>
                    <a:pt x="23711" y="7323"/>
                  </a:lnTo>
                  <a:lnTo>
                    <a:pt x="23673" y="6794"/>
                  </a:lnTo>
                  <a:lnTo>
                    <a:pt x="23635" y="6529"/>
                  </a:lnTo>
                  <a:lnTo>
                    <a:pt x="23578" y="6264"/>
                  </a:lnTo>
                  <a:lnTo>
                    <a:pt x="23484" y="6018"/>
                  </a:lnTo>
                  <a:lnTo>
                    <a:pt x="23370" y="5791"/>
                  </a:lnTo>
                  <a:lnTo>
                    <a:pt x="23370" y="5791"/>
                  </a:lnTo>
                  <a:lnTo>
                    <a:pt x="23276" y="5639"/>
                  </a:lnTo>
                  <a:lnTo>
                    <a:pt x="23162" y="5488"/>
                  </a:lnTo>
                  <a:lnTo>
                    <a:pt x="23049" y="5355"/>
                  </a:lnTo>
                  <a:lnTo>
                    <a:pt x="22916" y="5242"/>
                  </a:lnTo>
                  <a:lnTo>
                    <a:pt x="22632" y="5015"/>
                  </a:lnTo>
                  <a:lnTo>
                    <a:pt x="22311" y="4807"/>
                  </a:lnTo>
                  <a:lnTo>
                    <a:pt x="21667" y="4409"/>
                  </a:lnTo>
                  <a:lnTo>
                    <a:pt x="21345" y="4201"/>
                  </a:lnTo>
                  <a:lnTo>
                    <a:pt x="21062" y="3974"/>
                  </a:lnTo>
                  <a:lnTo>
                    <a:pt x="21062" y="3974"/>
                  </a:lnTo>
                  <a:lnTo>
                    <a:pt x="20835" y="3766"/>
                  </a:lnTo>
                  <a:lnTo>
                    <a:pt x="20645" y="3520"/>
                  </a:lnTo>
                  <a:lnTo>
                    <a:pt x="20456" y="3274"/>
                  </a:lnTo>
                  <a:lnTo>
                    <a:pt x="20286" y="3028"/>
                  </a:lnTo>
                  <a:lnTo>
                    <a:pt x="19983" y="2498"/>
                  </a:lnTo>
                  <a:lnTo>
                    <a:pt x="19661" y="1968"/>
                  </a:lnTo>
                  <a:lnTo>
                    <a:pt x="19661" y="1968"/>
                  </a:lnTo>
                  <a:lnTo>
                    <a:pt x="19396" y="1590"/>
                  </a:lnTo>
                  <a:lnTo>
                    <a:pt x="19245" y="1419"/>
                  </a:lnTo>
                  <a:lnTo>
                    <a:pt x="19094" y="1249"/>
                  </a:lnTo>
                  <a:lnTo>
                    <a:pt x="18942" y="1098"/>
                  </a:lnTo>
                  <a:lnTo>
                    <a:pt x="18753" y="965"/>
                  </a:lnTo>
                  <a:lnTo>
                    <a:pt x="18564" y="833"/>
                  </a:lnTo>
                  <a:lnTo>
                    <a:pt x="18375" y="719"/>
                  </a:lnTo>
                  <a:lnTo>
                    <a:pt x="18375" y="719"/>
                  </a:lnTo>
                  <a:lnTo>
                    <a:pt x="18034" y="568"/>
                  </a:lnTo>
                  <a:lnTo>
                    <a:pt x="17693" y="417"/>
                  </a:lnTo>
                  <a:lnTo>
                    <a:pt x="17693" y="417"/>
                  </a:lnTo>
                  <a:lnTo>
                    <a:pt x="17561" y="379"/>
                  </a:lnTo>
                  <a:lnTo>
                    <a:pt x="17447" y="360"/>
                  </a:lnTo>
                  <a:lnTo>
                    <a:pt x="17182" y="322"/>
                  </a:lnTo>
                  <a:lnTo>
                    <a:pt x="16936" y="322"/>
                  </a:lnTo>
                  <a:lnTo>
                    <a:pt x="16672" y="360"/>
                  </a:lnTo>
                  <a:lnTo>
                    <a:pt x="16142" y="454"/>
                  </a:lnTo>
                  <a:lnTo>
                    <a:pt x="15877" y="492"/>
                  </a:lnTo>
                  <a:lnTo>
                    <a:pt x="15631" y="530"/>
                  </a:lnTo>
                  <a:lnTo>
                    <a:pt x="15631" y="530"/>
                  </a:lnTo>
                  <a:lnTo>
                    <a:pt x="15328" y="549"/>
                  </a:lnTo>
                  <a:lnTo>
                    <a:pt x="15025" y="530"/>
                  </a:lnTo>
                  <a:lnTo>
                    <a:pt x="14741" y="473"/>
                  </a:lnTo>
                  <a:lnTo>
                    <a:pt x="14439" y="417"/>
                  </a:lnTo>
                  <a:lnTo>
                    <a:pt x="13852" y="284"/>
                  </a:lnTo>
                  <a:lnTo>
                    <a:pt x="13265" y="133"/>
                  </a:lnTo>
                  <a:lnTo>
                    <a:pt x="13265" y="133"/>
                  </a:lnTo>
                  <a:lnTo>
                    <a:pt x="13019" y="95"/>
                  </a:lnTo>
                  <a:lnTo>
                    <a:pt x="12755" y="57"/>
                  </a:lnTo>
                  <a:lnTo>
                    <a:pt x="12755" y="57"/>
                  </a:lnTo>
                  <a:lnTo>
                    <a:pt x="12357" y="19"/>
                  </a:lnTo>
                  <a:lnTo>
                    <a:pt x="11979" y="0"/>
                  </a:lnTo>
                  <a:lnTo>
                    <a:pt x="11581" y="19"/>
                  </a:lnTo>
                  <a:lnTo>
                    <a:pt x="11203" y="57"/>
                  </a:lnTo>
                  <a:lnTo>
                    <a:pt x="10806" y="133"/>
                  </a:lnTo>
                  <a:lnTo>
                    <a:pt x="10427" y="208"/>
                  </a:lnTo>
                  <a:lnTo>
                    <a:pt x="10049" y="322"/>
                  </a:lnTo>
                  <a:lnTo>
                    <a:pt x="9689" y="454"/>
                  </a:lnTo>
                  <a:lnTo>
                    <a:pt x="9689" y="454"/>
                  </a:lnTo>
                  <a:lnTo>
                    <a:pt x="9348" y="587"/>
                  </a:lnTo>
                  <a:lnTo>
                    <a:pt x="9008" y="738"/>
                  </a:lnTo>
                  <a:lnTo>
                    <a:pt x="8838" y="833"/>
                  </a:lnTo>
                  <a:lnTo>
                    <a:pt x="8686" y="946"/>
                  </a:lnTo>
                  <a:lnTo>
                    <a:pt x="8535" y="1060"/>
                  </a:lnTo>
                  <a:lnTo>
                    <a:pt x="8421" y="1192"/>
                  </a:lnTo>
                  <a:lnTo>
                    <a:pt x="8421" y="1192"/>
                  </a:lnTo>
                  <a:lnTo>
                    <a:pt x="8213" y="1438"/>
                  </a:lnTo>
                  <a:lnTo>
                    <a:pt x="7986" y="1665"/>
                  </a:lnTo>
                  <a:lnTo>
                    <a:pt x="7721" y="1855"/>
                  </a:lnTo>
                  <a:lnTo>
                    <a:pt x="7418" y="2025"/>
                  </a:lnTo>
                  <a:lnTo>
                    <a:pt x="7418" y="2025"/>
                  </a:lnTo>
                  <a:lnTo>
                    <a:pt x="6870" y="2290"/>
                  </a:lnTo>
                  <a:lnTo>
                    <a:pt x="6302" y="2517"/>
                  </a:lnTo>
                  <a:lnTo>
                    <a:pt x="5167" y="2990"/>
                  </a:lnTo>
                  <a:lnTo>
                    <a:pt x="5167" y="2990"/>
                  </a:lnTo>
                  <a:lnTo>
                    <a:pt x="4826" y="3141"/>
                  </a:lnTo>
                  <a:lnTo>
                    <a:pt x="4504" y="3293"/>
                  </a:lnTo>
                  <a:lnTo>
                    <a:pt x="4183" y="3444"/>
                  </a:lnTo>
                  <a:lnTo>
                    <a:pt x="3880" y="3633"/>
                  </a:lnTo>
                  <a:lnTo>
                    <a:pt x="3615" y="3842"/>
                  </a:lnTo>
                  <a:lnTo>
                    <a:pt x="3482" y="3955"/>
                  </a:lnTo>
                  <a:lnTo>
                    <a:pt x="3369" y="4088"/>
                  </a:lnTo>
                  <a:lnTo>
                    <a:pt x="3255" y="4220"/>
                  </a:lnTo>
                  <a:lnTo>
                    <a:pt x="3161" y="4371"/>
                  </a:lnTo>
                  <a:lnTo>
                    <a:pt x="3066" y="4542"/>
                  </a:lnTo>
                  <a:lnTo>
                    <a:pt x="2990" y="4712"/>
                  </a:lnTo>
                  <a:lnTo>
                    <a:pt x="2990" y="4712"/>
                  </a:lnTo>
                  <a:lnTo>
                    <a:pt x="2896" y="4939"/>
                  </a:lnTo>
                  <a:lnTo>
                    <a:pt x="2839" y="5185"/>
                  </a:lnTo>
                  <a:lnTo>
                    <a:pt x="2707" y="5658"/>
                  </a:lnTo>
                  <a:lnTo>
                    <a:pt x="2631" y="5904"/>
                  </a:lnTo>
                  <a:lnTo>
                    <a:pt x="2555" y="6131"/>
                  </a:lnTo>
                  <a:lnTo>
                    <a:pt x="2442" y="6358"/>
                  </a:lnTo>
                  <a:lnTo>
                    <a:pt x="2309" y="6566"/>
                  </a:lnTo>
                  <a:lnTo>
                    <a:pt x="2309" y="6566"/>
                  </a:lnTo>
                  <a:lnTo>
                    <a:pt x="2196" y="6699"/>
                  </a:lnTo>
                  <a:lnTo>
                    <a:pt x="2044" y="6831"/>
                  </a:lnTo>
                  <a:lnTo>
                    <a:pt x="1760" y="7077"/>
                  </a:lnTo>
                  <a:lnTo>
                    <a:pt x="1439" y="7304"/>
                  </a:lnTo>
                  <a:lnTo>
                    <a:pt x="1136" y="7532"/>
                  </a:lnTo>
                  <a:lnTo>
                    <a:pt x="1136" y="7532"/>
                  </a:lnTo>
                  <a:lnTo>
                    <a:pt x="947" y="7702"/>
                  </a:lnTo>
                  <a:lnTo>
                    <a:pt x="776" y="7891"/>
                  </a:lnTo>
                  <a:lnTo>
                    <a:pt x="606" y="8099"/>
                  </a:lnTo>
                  <a:lnTo>
                    <a:pt x="474" y="8307"/>
                  </a:lnTo>
                  <a:lnTo>
                    <a:pt x="360" y="8534"/>
                  </a:lnTo>
                  <a:lnTo>
                    <a:pt x="247" y="8780"/>
                  </a:lnTo>
                  <a:lnTo>
                    <a:pt x="171" y="9007"/>
                  </a:lnTo>
                  <a:lnTo>
                    <a:pt x="95" y="9253"/>
                  </a:lnTo>
                  <a:lnTo>
                    <a:pt x="95" y="9253"/>
                  </a:lnTo>
                  <a:lnTo>
                    <a:pt x="57" y="9518"/>
                  </a:lnTo>
                  <a:lnTo>
                    <a:pt x="57" y="9783"/>
                  </a:lnTo>
                  <a:lnTo>
                    <a:pt x="57" y="10294"/>
                  </a:lnTo>
                  <a:lnTo>
                    <a:pt x="57" y="10294"/>
                  </a:lnTo>
                  <a:lnTo>
                    <a:pt x="39" y="10483"/>
                  </a:lnTo>
                  <a:lnTo>
                    <a:pt x="20" y="10654"/>
                  </a:lnTo>
                  <a:lnTo>
                    <a:pt x="20" y="10654"/>
                  </a:lnTo>
                  <a:lnTo>
                    <a:pt x="1" y="10881"/>
                  </a:lnTo>
                  <a:lnTo>
                    <a:pt x="20" y="11089"/>
                  </a:lnTo>
                  <a:lnTo>
                    <a:pt x="39" y="11316"/>
                  </a:lnTo>
                  <a:lnTo>
                    <a:pt x="76" y="11524"/>
                  </a:lnTo>
                  <a:lnTo>
                    <a:pt x="171" y="11978"/>
                  </a:lnTo>
                  <a:lnTo>
                    <a:pt x="247" y="12395"/>
                  </a:lnTo>
                  <a:lnTo>
                    <a:pt x="247" y="12395"/>
                  </a:lnTo>
                  <a:lnTo>
                    <a:pt x="303" y="12735"/>
                  </a:lnTo>
                  <a:lnTo>
                    <a:pt x="322" y="13076"/>
                  </a:lnTo>
                  <a:lnTo>
                    <a:pt x="341" y="13435"/>
                  </a:lnTo>
                  <a:lnTo>
                    <a:pt x="322" y="13776"/>
                  </a:lnTo>
                  <a:lnTo>
                    <a:pt x="322" y="13776"/>
                  </a:lnTo>
                  <a:lnTo>
                    <a:pt x="285" y="13984"/>
                  </a:lnTo>
                  <a:lnTo>
                    <a:pt x="247" y="14192"/>
                  </a:lnTo>
                  <a:lnTo>
                    <a:pt x="133" y="14590"/>
                  </a:lnTo>
                  <a:lnTo>
                    <a:pt x="95" y="14798"/>
                  </a:lnTo>
                  <a:lnTo>
                    <a:pt x="76" y="14987"/>
                  </a:lnTo>
                  <a:lnTo>
                    <a:pt x="57" y="15195"/>
                  </a:lnTo>
                  <a:lnTo>
                    <a:pt x="76" y="15422"/>
                  </a:lnTo>
                  <a:lnTo>
                    <a:pt x="76" y="15422"/>
                  </a:lnTo>
                  <a:lnTo>
                    <a:pt x="133" y="15763"/>
                  </a:lnTo>
                  <a:lnTo>
                    <a:pt x="228" y="16103"/>
                  </a:lnTo>
                  <a:lnTo>
                    <a:pt x="341" y="16444"/>
                  </a:lnTo>
                  <a:lnTo>
                    <a:pt x="493" y="16747"/>
                  </a:lnTo>
                  <a:lnTo>
                    <a:pt x="493" y="16747"/>
                  </a:lnTo>
                  <a:lnTo>
                    <a:pt x="606" y="16936"/>
                  </a:lnTo>
                  <a:lnTo>
                    <a:pt x="739" y="17125"/>
                  </a:lnTo>
                  <a:lnTo>
                    <a:pt x="871" y="17296"/>
                  </a:lnTo>
                  <a:lnTo>
                    <a:pt x="1004" y="17485"/>
                  </a:lnTo>
                  <a:lnTo>
                    <a:pt x="1004" y="17485"/>
                  </a:lnTo>
                  <a:lnTo>
                    <a:pt x="1136" y="17693"/>
                  </a:lnTo>
                  <a:lnTo>
                    <a:pt x="1250" y="17901"/>
                  </a:lnTo>
                  <a:lnTo>
                    <a:pt x="1344" y="18128"/>
                  </a:lnTo>
                  <a:lnTo>
                    <a:pt x="1420" y="18355"/>
                  </a:lnTo>
                  <a:lnTo>
                    <a:pt x="1420" y="18355"/>
                  </a:lnTo>
                  <a:lnTo>
                    <a:pt x="1496" y="18582"/>
                  </a:lnTo>
                  <a:lnTo>
                    <a:pt x="1552" y="18809"/>
                  </a:lnTo>
                  <a:lnTo>
                    <a:pt x="1571" y="19055"/>
                  </a:lnTo>
                  <a:lnTo>
                    <a:pt x="1571" y="19301"/>
                  </a:lnTo>
                  <a:lnTo>
                    <a:pt x="1571" y="19301"/>
                  </a:lnTo>
                  <a:lnTo>
                    <a:pt x="1571" y="19415"/>
                  </a:lnTo>
                  <a:lnTo>
                    <a:pt x="1590" y="19529"/>
                  </a:lnTo>
                  <a:lnTo>
                    <a:pt x="1609" y="19661"/>
                  </a:lnTo>
                  <a:lnTo>
                    <a:pt x="1647" y="19775"/>
                  </a:lnTo>
                  <a:lnTo>
                    <a:pt x="1760" y="20002"/>
                  </a:lnTo>
                  <a:lnTo>
                    <a:pt x="1893" y="20229"/>
                  </a:lnTo>
                  <a:lnTo>
                    <a:pt x="2082" y="20418"/>
                  </a:lnTo>
                  <a:lnTo>
                    <a:pt x="2271" y="20607"/>
                  </a:lnTo>
                  <a:lnTo>
                    <a:pt x="2461" y="20758"/>
                  </a:lnTo>
                  <a:lnTo>
                    <a:pt x="2669" y="20910"/>
                  </a:lnTo>
                  <a:lnTo>
                    <a:pt x="2669" y="20910"/>
                  </a:lnTo>
                  <a:lnTo>
                    <a:pt x="2896" y="21004"/>
                  </a:lnTo>
                  <a:lnTo>
                    <a:pt x="3123" y="21099"/>
                  </a:lnTo>
                  <a:lnTo>
                    <a:pt x="3596" y="21250"/>
                  </a:lnTo>
                  <a:lnTo>
                    <a:pt x="3596" y="21250"/>
                  </a:lnTo>
                  <a:lnTo>
                    <a:pt x="4012" y="21364"/>
                  </a:lnTo>
                  <a:lnTo>
                    <a:pt x="4391" y="21496"/>
                  </a:lnTo>
                  <a:lnTo>
                    <a:pt x="4769" y="21667"/>
                  </a:lnTo>
                  <a:lnTo>
                    <a:pt x="5129" y="21875"/>
                  </a:lnTo>
                  <a:lnTo>
                    <a:pt x="5129" y="21875"/>
                  </a:lnTo>
                  <a:lnTo>
                    <a:pt x="5318" y="21988"/>
                  </a:lnTo>
                  <a:lnTo>
                    <a:pt x="5488" y="22121"/>
                  </a:lnTo>
                  <a:lnTo>
                    <a:pt x="5810" y="22405"/>
                  </a:lnTo>
                  <a:lnTo>
                    <a:pt x="5961" y="22537"/>
                  </a:lnTo>
                  <a:lnTo>
                    <a:pt x="6132" y="22670"/>
                  </a:lnTo>
                  <a:lnTo>
                    <a:pt x="6321" y="22783"/>
                  </a:lnTo>
                  <a:lnTo>
                    <a:pt x="6510" y="22878"/>
                  </a:lnTo>
                  <a:lnTo>
                    <a:pt x="6510" y="22878"/>
                  </a:lnTo>
                  <a:lnTo>
                    <a:pt x="6643" y="22935"/>
                  </a:lnTo>
                  <a:lnTo>
                    <a:pt x="6775" y="22972"/>
                  </a:lnTo>
                  <a:lnTo>
                    <a:pt x="7059" y="22991"/>
                  </a:lnTo>
                  <a:lnTo>
                    <a:pt x="7362" y="22991"/>
                  </a:lnTo>
                  <a:lnTo>
                    <a:pt x="7645" y="23010"/>
                  </a:lnTo>
                  <a:lnTo>
                    <a:pt x="7645" y="23010"/>
                  </a:lnTo>
                  <a:lnTo>
                    <a:pt x="8005" y="23048"/>
                  </a:lnTo>
                  <a:lnTo>
                    <a:pt x="8364" y="23124"/>
                  </a:lnTo>
                  <a:lnTo>
                    <a:pt x="8705" y="23237"/>
                  </a:lnTo>
                  <a:lnTo>
                    <a:pt x="9046" y="23351"/>
                  </a:lnTo>
                  <a:lnTo>
                    <a:pt x="9046" y="23351"/>
                  </a:lnTo>
                  <a:lnTo>
                    <a:pt x="9254" y="23446"/>
                  </a:lnTo>
                  <a:lnTo>
                    <a:pt x="9254" y="23446"/>
                  </a:lnTo>
                  <a:lnTo>
                    <a:pt x="9632" y="23597"/>
                  </a:lnTo>
                  <a:lnTo>
                    <a:pt x="10011" y="23767"/>
                  </a:lnTo>
                  <a:lnTo>
                    <a:pt x="10011" y="23767"/>
                  </a:lnTo>
                  <a:lnTo>
                    <a:pt x="10503" y="23937"/>
                  </a:lnTo>
                  <a:lnTo>
                    <a:pt x="10503" y="23937"/>
                  </a:lnTo>
                  <a:lnTo>
                    <a:pt x="10692" y="23994"/>
                  </a:lnTo>
                  <a:lnTo>
                    <a:pt x="10881" y="24051"/>
                  </a:lnTo>
                  <a:lnTo>
                    <a:pt x="10881" y="24051"/>
                  </a:lnTo>
                  <a:lnTo>
                    <a:pt x="11033" y="24051"/>
                  </a:lnTo>
                  <a:lnTo>
                    <a:pt x="11165" y="24051"/>
                  </a:lnTo>
                  <a:lnTo>
                    <a:pt x="11316" y="24013"/>
                  </a:lnTo>
                  <a:lnTo>
                    <a:pt x="11449" y="23975"/>
                  </a:lnTo>
                  <a:lnTo>
                    <a:pt x="11714" y="23862"/>
                  </a:lnTo>
                  <a:lnTo>
                    <a:pt x="11846" y="23805"/>
                  </a:lnTo>
                  <a:lnTo>
                    <a:pt x="11998" y="23767"/>
                  </a:lnTo>
                  <a:lnTo>
                    <a:pt x="11998" y="23767"/>
                  </a:lnTo>
                  <a:lnTo>
                    <a:pt x="12319" y="23710"/>
                  </a:lnTo>
                  <a:lnTo>
                    <a:pt x="12641" y="23692"/>
                  </a:lnTo>
                  <a:lnTo>
                    <a:pt x="12963" y="23673"/>
                  </a:lnTo>
                  <a:lnTo>
                    <a:pt x="13284" y="23692"/>
                  </a:lnTo>
                  <a:lnTo>
                    <a:pt x="13284" y="23692"/>
                  </a:lnTo>
                  <a:lnTo>
                    <a:pt x="13587" y="23729"/>
                  </a:lnTo>
                  <a:lnTo>
                    <a:pt x="13890" y="23786"/>
                  </a:lnTo>
                  <a:lnTo>
                    <a:pt x="14174" y="23862"/>
                  </a:lnTo>
                  <a:lnTo>
                    <a:pt x="14439" y="23975"/>
                  </a:lnTo>
                  <a:lnTo>
                    <a:pt x="14439" y="23975"/>
                  </a:lnTo>
                  <a:lnTo>
                    <a:pt x="14685" y="24089"/>
                  </a:lnTo>
                  <a:lnTo>
                    <a:pt x="14912" y="24221"/>
                  </a:lnTo>
                  <a:lnTo>
                    <a:pt x="14912" y="24221"/>
                  </a:lnTo>
                  <a:lnTo>
                    <a:pt x="15006" y="24278"/>
                  </a:lnTo>
                  <a:lnTo>
                    <a:pt x="15120" y="24316"/>
                  </a:lnTo>
                  <a:lnTo>
                    <a:pt x="15215" y="24335"/>
                  </a:lnTo>
                  <a:lnTo>
                    <a:pt x="15328" y="24354"/>
                  </a:lnTo>
                  <a:lnTo>
                    <a:pt x="15574" y="24335"/>
                  </a:lnTo>
                  <a:lnTo>
                    <a:pt x="15801" y="24278"/>
                  </a:lnTo>
                  <a:lnTo>
                    <a:pt x="15801" y="24278"/>
                  </a:lnTo>
                  <a:lnTo>
                    <a:pt x="16085" y="24165"/>
                  </a:lnTo>
                  <a:lnTo>
                    <a:pt x="16369" y="24032"/>
                  </a:lnTo>
                  <a:lnTo>
                    <a:pt x="16936" y="23729"/>
                  </a:lnTo>
                  <a:lnTo>
                    <a:pt x="16936" y="23729"/>
                  </a:lnTo>
                  <a:lnTo>
                    <a:pt x="17315" y="23521"/>
                  </a:lnTo>
                  <a:lnTo>
                    <a:pt x="17712" y="23332"/>
                  </a:lnTo>
                  <a:lnTo>
                    <a:pt x="18110" y="23143"/>
                  </a:lnTo>
                  <a:lnTo>
                    <a:pt x="18507" y="22991"/>
                  </a:lnTo>
                  <a:lnTo>
                    <a:pt x="18507" y="22991"/>
                  </a:lnTo>
                  <a:lnTo>
                    <a:pt x="18734" y="22897"/>
                  </a:lnTo>
                  <a:lnTo>
                    <a:pt x="18867" y="22859"/>
                  </a:lnTo>
                  <a:lnTo>
                    <a:pt x="18980" y="22821"/>
                  </a:lnTo>
                  <a:lnTo>
                    <a:pt x="18980" y="22821"/>
                  </a:lnTo>
                  <a:lnTo>
                    <a:pt x="19132" y="22821"/>
                  </a:lnTo>
                  <a:lnTo>
                    <a:pt x="19302" y="22840"/>
                  </a:lnTo>
                  <a:lnTo>
                    <a:pt x="19302" y="22840"/>
                  </a:lnTo>
                  <a:lnTo>
                    <a:pt x="19453" y="22859"/>
                  </a:lnTo>
                  <a:lnTo>
                    <a:pt x="19605" y="22859"/>
                  </a:lnTo>
                  <a:lnTo>
                    <a:pt x="19605" y="22859"/>
                  </a:lnTo>
                  <a:lnTo>
                    <a:pt x="19907" y="22821"/>
                  </a:lnTo>
                  <a:lnTo>
                    <a:pt x="20191" y="22745"/>
                  </a:lnTo>
                  <a:lnTo>
                    <a:pt x="20191" y="22745"/>
                  </a:lnTo>
                  <a:lnTo>
                    <a:pt x="20456" y="22670"/>
                  </a:lnTo>
                  <a:lnTo>
                    <a:pt x="20702" y="22575"/>
                  </a:lnTo>
                  <a:lnTo>
                    <a:pt x="20948" y="22480"/>
                  </a:lnTo>
                  <a:lnTo>
                    <a:pt x="21175" y="22348"/>
                  </a:lnTo>
                  <a:lnTo>
                    <a:pt x="21175" y="22348"/>
                  </a:lnTo>
                  <a:lnTo>
                    <a:pt x="21308" y="22272"/>
                  </a:lnTo>
                  <a:lnTo>
                    <a:pt x="21402" y="22178"/>
                  </a:lnTo>
                  <a:lnTo>
                    <a:pt x="21497" y="22083"/>
                  </a:lnTo>
                  <a:lnTo>
                    <a:pt x="21591" y="21970"/>
                  </a:lnTo>
                  <a:lnTo>
                    <a:pt x="21743" y="21742"/>
                  </a:lnTo>
                  <a:lnTo>
                    <a:pt x="21894" y="21496"/>
                  </a:lnTo>
                  <a:lnTo>
                    <a:pt x="21894" y="21496"/>
                  </a:lnTo>
                  <a:lnTo>
                    <a:pt x="22140" y="21194"/>
                  </a:lnTo>
                  <a:lnTo>
                    <a:pt x="22405" y="20910"/>
                  </a:lnTo>
                  <a:lnTo>
                    <a:pt x="22689" y="20645"/>
                  </a:lnTo>
                  <a:lnTo>
                    <a:pt x="23011" y="20399"/>
                  </a:lnTo>
                  <a:lnTo>
                    <a:pt x="23011" y="20399"/>
                  </a:lnTo>
                  <a:lnTo>
                    <a:pt x="23257" y="20248"/>
                  </a:lnTo>
                  <a:lnTo>
                    <a:pt x="23522" y="20096"/>
                  </a:lnTo>
                  <a:lnTo>
                    <a:pt x="23768" y="19945"/>
                  </a:lnTo>
                  <a:lnTo>
                    <a:pt x="23900" y="19869"/>
                  </a:lnTo>
                  <a:lnTo>
                    <a:pt x="24014" y="19775"/>
                  </a:lnTo>
                  <a:lnTo>
                    <a:pt x="24014" y="19775"/>
                  </a:lnTo>
                  <a:lnTo>
                    <a:pt x="24203" y="19604"/>
                  </a:lnTo>
                  <a:lnTo>
                    <a:pt x="24392" y="19415"/>
                  </a:lnTo>
                  <a:lnTo>
                    <a:pt x="24581" y="19207"/>
                  </a:lnTo>
                  <a:lnTo>
                    <a:pt x="24752" y="18999"/>
                  </a:lnTo>
                  <a:lnTo>
                    <a:pt x="24903" y="18772"/>
                  </a:lnTo>
                  <a:lnTo>
                    <a:pt x="25054" y="18545"/>
                  </a:lnTo>
                  <a:lnTo>
                    <a:pt x="25187" y="18317"/>
                  </a:lnTo>
                  <a:lnTo>
                    <a:pt x="25300" y="18090"/>
                  </a:lnTo>
                  <a:lnTo>
                    <a:pt x="25300" y="18090"/>
                  </a:lnTo>
                  <a:lnTo>
                    <a:pt x="25376" y="17882"/>
                  </a:lnTo>
                  <a:lnTo>
                    <a:pt x="25452" y="17655"/>
                  </a:lnTo>
                  <a:lnTo>
                    <a:pt x="25508" y="17428"/>
                  </a:lnTo>
                  <a:lnTo>
                    <a:pt x="25546" y="17182"/>
                  </a:lnTo>
                  <a:lnTo>
                    <a:pt x="25584" y="16955"/>
                  </a:lnTo>
                  <a:lnTo>
                    <a:pt x="25584" y="16709"/>
                  </a:lnTo>
                  <a:lnTo>
                    <a:pt x="25584" y="16482"/>
                  </a:lnTo>
                  <a:lnTo>
                    <a:pt x="25527" y="16255"/>
                  </a:lnTo>
                  <a:lnTo>
                    <a:pt x="25527" y="16255"/>
                  </a:lnTo>
                  <a:lnTo>
                    <a:pt x="25433" y="15782"/>
                  </a:lnTo>
                  <a:lnTo>
                    <a:pt x="25395" y="15536"/>
                  </a:lnTo>
                  <a:lnTo>
                    <a:pt x="25376" y="15309"/>
                  </a:lnTo>
                  <a:lnTo>
                    <a:pt x="25357" y="15063"/>
                  </a:lnTo>
                  <a:lnTo>
                    <a:pt x="25357" y="14817"/>
                  </a:lnTo>
                  <a:lnTo>
                    <a:pt x="25376" y="14571"/>
                  </a:lnTo>
                  <a:lnTo>
                    <a:pt x="25395" y="14325"/>
                  </a:lnTo>
                  <a:lnTo>
                    <a:pt x="25395" y="14325"/>
                  </a:lnTo>
                  <a:lnTo>
                    <a:pt x="25452" y="14060"/>
                  </a:lnTo>
                  <a:lnTo>
                    <a:pt x="25508" y="13795"/>
                  </a:lnTo>
                  <a:lnTo>
                    <a:pt x="25584" y="13530"/>
                  </a:lnTo>
                  <a:lnTo>
                    <a:pt x="25660" y="13265"/>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146;p27">
              <a:extLst>
                <a:ext uri="{FF2B5EF4-FFF2-40B4-BE49-F238E27FC236}">
                  <a16:creationId xmlns:a16="http://schemas.microsoft.com/office/drawing/2014/main" id="{E1E14A20-A5CA-28C0-0DE9-BD4C6D4DF367}"/>
                </a:ext>
              </a:extLst>
            </p:cNvPr>
            <p:cNvSpPr/>
            <p:nvPr/>
          </p:nvSpPr>
          <p:spPr>
            <a:xfrm>
              <a:off x="7461498" y="2731259"/>
              <a:ext cx="718498" cy="681425"/>
            </a:xfrm>
            <a:custGeom>
              <a:avLst/>
              <a:gdLst/>
              <a:ahLst/>
              <a:cxnLst/>
              <a:rect l="l" t="t" r="r" b="b"/>
              <a:pathLst>
                <a:path w="25679" h="24354" fill="none" extrusionOk="0">
                  <a:moveTo>
                    <a:pt x="25660" y="13265"/>
                  </a:moveTo>
                  <a:lnTo>
                    <a:pt x="25660" y="13265"/>
                  </a:lnTo>
                  <a:lnTo>
                    <a:pt x="25679" y="13114"/>
                  </a:lnTo>
                  <a:lnTo>
                    <a:pt x="25679" y="12943"/>
                  </a:lnTo>
                  <a:lnTo>
                    <a:pt x="25679" y="12943"/>
                  </a:lnTo>
                  <a:lnTo>
                    <a:pt x="25660" y="12395"/>
                  </a:lnTo>
                  <a:lnTo>
                    <a:pt x="25660" y="12130"/>
                  </a:lnTo>
                  <a:lnTo>
                    <a:pt x="25641" y="11846"/>
                  </a:lnTo>
                  <a:lnTo>
                    <a:pt x="25641" y="11846"/>
                  </a:lnTo>
                  <a:lnTo>
                    <a:pt x="25584" y="11562"/>
                  </a:lnTo>
                  <a:lnTo>
                    <a:pt x="25508" y="11278"/>
                  </a:lnTo>
                  <a:lnTo>
                    <a:pt x="25395" y="10975"/>
                  </a:lnTo>
                  <a:lnTo>
                    <a:pt x="25281" y="10711"/>
                  </a:lnTo>
                  <a:lnTo>
                    <a:pt x="25149" y="10427"/>
                  </a:lnTo>
                  <a:lnTo>
                    <a:pt x="24998" y="10162"/>
                  </a:lnTo>
                  <a:lnTo>
                    <a:pt x="24846" y="9916"/>
                  </a:lnTo>
                  <a:lnTo>
                    <a:pt x="24657" y="9670"/>
                  </a:lnTo>
                  <a:lnTo>
                    <a:pt x="24657" y="9670"/>
                  </a:lnTo>
                  <a:lnTo>
                    <a:pt x="24487" y="9481"/>
                  </a:lnTo>
                  <a:lnTo>
                    <a:pt x="24297" y="9310"/>
                  </a:lnTo>
                  <a:lnTo>
                    <a:pt x="24146" y="9121"/>
                  </a:lnTo>
                  <a:lnTo>
                    <a:pt x="24070" y="9026"/>
                  </a:lnTo>
                  <a:lnTo>
                    <a:pt x="23995" y="8913"/>
                  </a:lnTo>
                  <a:lnTo>
                    <a:pt x="23995" y="8913"/>
                  </a:lnTo>
                  <a:lnTo>
                    <a:pt x="23900" y="8648"/>
                  </a:lnTo>
                  <a:lnTo>
                    <a:pt x="23824" y="8402"/>
                  </a:lnTo>
                  <a:lnTo>
                    <a:pt x="23768" y="8137"/>
                  </a:lnTo>
                  <a:lnTo>
                    <a:pt x="23730" y="7872"/>
                  </a:lnTo>
                  <a:lnTo>
                    <a:pt x="23730" y="7872"/>
                  </a:lnTo>
                  <a:lnTo>
                    <a:pt x="23711" y="7323"/>
                  </a:lnTo>
                  <a:lnTo>
                    <a:pt x="23673" y="6794"/>
                  </a:lnTo>
                  <a:lnTo>
                    <a:pt x="23635" y="6529"/>
                  </a:lnTo>
                  <a:lnTo>
                    <a:pt x="23578" y="6264"/>
                  </a:lnTo>
                  <a:lnTo>
                    <a:pt x="23484" y="6018"/>
                  </a:lnTo>
                  <a:lnTo>
                    <a:pt x="23370" y="5791"/>
                  </a:lnTo>
                  <a:lnTo>
                    <a:pt x="23370" y="5791"/>
                  </a:lnTo>
                  <a:lnTo>
                    <a:pt x="23276" y="5639"/>
                  </a:lnTo>
                  <a:lnTo>
                    <a:pt x="23162" y="5488"/>
                  </a:lnTo>
                  <a:lnTo>
                    <a:pt x="23049" y="5355"/>
                  </a:lnTo>
                  <a:lnTo>
                    <a:pt x="22916" y="5242"/>
                  </a:lnTo>
                  <a:lnTo>
                    <a:pt x="22632" y="5015"/>
                  </a:lnTo>
                  <a:lnTo>
                    <a:pt x="22311" y="4807"/>
                  </a:lnTo>
                  <a:lnTo>
                    <a:pt x="21667" y="4409"/>
                  </a:lnTo>
                  <a:lnTo>
                    <a:pt x="21345" y="4201"/>
                  </a:lnTo>
                  <a:lnTo>
                    <a:pt x="21062" y="3974"/>
                  </a:lnTo>
                  <a:lnTo>
                    <a:pt x="21062" y="3974"/>
                  </a:lnTo>
                  <a:lnTo>
                    <a:pt x="20835" y="3766"/>
                  </a:lnTo>
                  <a:lnTo>
                    <a:pt x="20645" y="3520"/>
                  </a:lnTo>
                  <a:lnTo>
                    <a:pt x="20456" y="3274"/>
                  </a:lnTo>
                  <a:lnTo>
                    <a:pt x="20286" y="3028"/>
                  </a:lnTo>
                  <a:lnTo>
                    <a:pt x="19983" y="2498"/>
                  </a:lnTo>
                  <a:lnTo>
                    <a:pt x="19661" y="1968"/>
                  </a:lnTo>
                  <a:lnTo>
                    <a:pt x="19661" y="1968"/>
                  </a:lnTo>
                  <a:lnTo>
                    <a:pt x="19396" y="1590"/>
                  </a:lnTo>
                  <a:lnTo>
                    <a:pt x="19245" y="1419"/>
                  </a:lnTo>
                  <a:lnTo>
                    <a:pt x="19094" y="1249"/>
                  </a:lnTo>
                  <a:lnTo>
                    <a:pt x="18942" y="1098"/>
                  </a:lnTo>
                  <a:lnTo>
                    <a:pt x="18753" y="965"/>
                  </a:lnTo>
                  <a:lnTo>
                    <a:pt x="18564" y="833"/>
                  </a:lnTo>
                  <a:lnTo>
                    <a:pt x="18375" y="719"/>
                  </a:lnTo>
                  <a:lnTo>
                    <a:pt x="18375" y="719"/>
                  </a:lnTo>
                  <a:lnTo>
                    <a:pt x="18034" y="568"/>
                  </a:lnTo>
                  <a:lnTo>
                    <a:pt x="17693" y="417"/>
                  </a:lnTo>
                  <a:lnTo>
                    <a:pt x="17693" y="417"/>
                  </a:lnTo>
                  <a:lnTo>
                    <a:pt x="17561" y="379"/>
                  </a:lnTo>
                  <a:lnTo>
                    <a:pt x="17447" y="360"/>
                  </a:lnTo>
                  <a:lnTo>
                    <a:pt x="17182" y="322"/>
                  </a:lnTo>
                  <a:lnTo>
                    <a:pt x="16936" y="322"/>
                  </a:lnTo>
                  <a:lnTo>
                    <a:pt x="16672" y="360"/>
                  </a:lnTo>
                  <a:lnTo>
                    <a:pt x="16142" y="454"/>
                  </a:lnTo>
                  <a:lnTo>
                    <a:pt x="15877" y="492"/>
                  </a:lnTo>
                  <a:lnTo>
                    <a:pt x="15631" y="530"/>
                  </a:lnTo>
                  <a:lnTo>
                    <a:pt x="15631" y="530"/>
                  </a:lnTo>
                  <a:lnTo>
                    <a:pt x="15328" y="549"/>
                  </a:lnTo>
                  <a:lnTo>
                    <a:pt x="15025" y="530"/>
                  </a:lnTo>
                  <a:lnTo>
                    <a:pt x="14741" y="473"/>
                  </a:lnTo>
                  <a:lnTo>
                    <a:pt x="14439" y="417"/>
                  </a:lnTo>
                  <a:lnTo>
                    <a:pt x="13852" y="284"/>
                  </a:lnTo>
                  <a:lnTo>
                    <a:pt x="13265" y="133"/>
                  </a:lnTo>
                  <a:lnTo>
                    <a:pt x="13265" y="133"/>
                  </a:lnTo>
                  <a:lnTo>
                    <a:pt x="13019" y="95"/>
                  </a:lnTo>
                  <a:lnTo>
                    <a:pt x="12755" y="57"/>
                  </a:lnTo>
                  <a:lnTo>
                    <a:pt x="12755" y="57"/>
                  </a:lnTo>
                  <a:lnTo>
                    <a:pt x="12357" y="19"/>
                  </a:lnTo>
                  <a:lnTo>
                    <a:pt x="11979" y="0"/>
                  </a:lnTo>
                  <a:lnTo>
                    <a:pt x="11581" y="19"/>
                  </a:lnTo>
                  <a:lnTo>
                    <a:pt x="11203" y="57"/>
                  </a:lnTo>
                  <a:lnTo>
                    <a:pt x="10806" y="133"/>
                  </a:lnTo>
                  <a:lnTo>
                    <a:pt x="10427" y="208"/>
                  </a:lnTo>
                  <a:lnTo>
                    <a:pt x="10049" y="322"/>
                  </a:lnTo>
                  <a:lnTo>
                    <a:pt x="9689" y="454"/>
                  </a:lnTo>
                  <a:lnTo>
                    <a:pt x="9689" y="454"/>
                  </a:lnTo>
                  <a:lnTo>
                    <a:pt x="9348" y="587"/>
                  </a:lnTo>
                  <a:lnTo>
                    <a:pt x="9008" y="738"/>
                  </a:lnTo>
                  <a:lnTo>
                    <a:pt x="8838" y="833"/>
                  </a:lnTo>
                  <a:lnTo>
                    <a:pt x="8686" y="946"/>
                  </a:lnTo>
                  <a:lnTo>
                    <a:pt x="8535" y="1060"/>
                  </a:lnTo>
                  <a:lnTo>
                    <a:pt x="8421" y="1192"/>
                  </a:lnTo>
                  <a:lnTo>
                    <a:pt x="8421" y="1192"/>
                  </a:lnTo>
                  <a:lnTo>
                    <a:pt x="8213" y="1438"/>
                  </a:lnTo>
                  <a:lnTo>
                    <a:pt x="7986" y="1665"/>
                  </a:lnTo>
                  <a:lnTo>
                    <a:pt x="7721" y="1855"/>
                  </a:lnTo>
                  <a:lnTo>
                    <a:pt x="7418" y="2025"/>
                  </a:lnTo>
                  <a:lnTo>
                    <a:pt x="7418" y="2025"/>
                  </a:lnTo>
                  <a:lnTo>
                    <a:pt x="6870" y="2290"/>
                  </a:lnTo>
                  <a:lnTo>
                    <a:pt x="6302" y="2517"/>
                  </a:lnTo>
                  <a:lnTo>
                    <a:pt x="5167" y="2990"/>
                  </a:lnTo>
                  <a:lnTo>
                    <a:pt x="5167" y="2990"/>
                  </a:lnTo>
                  <a:lnTo>
                    <a:pt x="4826" y="3141"/>
                  </a:lnTo>
                  <a:lnTo>
                    <a:pt x="4504" y="3293"/>
                  </a:lnTo>
                  <a:lnTo>
                    <a:pt x="4183" y="3444"/>
                  </a:lnTo>
                  <a:lnTo>
                    <a:pt x="3880" y="3633"/>
                  </a:lnTo>
                  <a:lnTo>
                    <a:pt x="3615" y="3842"/>
                  </a:lnTo>
                  <a:lnTo>
                    <a:pt x="3482" y="3955"/>
                  </a:lnTo>
                  <a:lnTo>
                    <a:pt x="3369" y="4088"/>
                  </a:lnTo>
                  <a:lnTo>
                    <a:pt x="3255" y="4220"/>
                  </a:lnTo>
                  <a:lnTo>
                    <a:pt x="3161" y="4371"/>
                  </a:lnTo>
                  <a:lnTo>
                    <a:pt x="3066" y="4542"/>
                  </a:lnTo>
                  <a:lnTo>
                    <a:pt x="2990" y="4712"/>
                  </a:lnTo>
                  <a:lnTo>
                    <a:pt x="2990" y="4712"/>
                  </a:lnTo>
                  <a:lnTo>
                    <a:pt x="2896" y="4939"/>
                  </a:lnTo>
                  <a:lnTo>
                    <a:pt x="2839" y="5185"/>
                  </a:lnTo>
                  <a:lnTo>
                    <a:pt x="2707" y="5658"/>
                  </a:lnTo>
                  <a:lnTo>
                    <a:pt x="2631" y="5904"/>
                  </a:lnTo>
                  <a:lnTo>
                    <a:pt x="2555" y="6131"/>
                  </a:lnTo>
                  <a:lnTo>
                    <a:pt x="2442" y="6358"/>
                  </a:lnTo>
                  <a:lnTo>
                    <a:pt x="2309" y="6566"/>
                  </a:lnTo>
                  <a:lnTo>
                    <a:pt x="2309" y="6566"/>
                  </a:lnTo>
                  <a:lnTo>
                    <a:pt x="2196" y="6699"/>
                  </a:lnTo>
                  <a:lnTo>
                    <a:pt x="2044" y="6831"/>
                  </a:lnTo>
                  <a:lnTo>
                    <a:pt x="1760" y="7077"/>
                  </a:lnTo>
                  <a:lnTo>
                    <a:pt x="1439" y="7304"/>
                  </a:lnTo>
                  <a:lnTo>
                    <a:pt x="1136" y="7532"/>
                  </a:lnTo>
                  <a:lnTo>
                    <a:pt x="1136" y="7532"/>
                  </a:lnTo>
                  <a:lnTo>
                    <a:pt x="947" y="7702"/>
                  </a:lnTo>
                  <a:lnTo>
                    <a:pt x="776" y="7891"/>
                  </a:lnTo>
                  <a:lnTo>
                    <a:pt x="606" y="8099"/>
                  </a:lnTo>
                  <a:lnTo>
                    <a:pt x="474" y="8307"/>
                  </a:lnTo>
                  <a:lnTo>
                    <a:pt x="360" y="8534"/>
                  </a:lnTo>
                  <a:lnTo>
                    <a:pt x="247" y="8780"/>
                  </a:lnTo>
                  <a:lnTo>
                    <a:pt x="171" y="9007"/>
                  </a:lnTo>
                  <a:lnTo>
                    <a:pt x="95" y="9253"/>
                  </a:lnTo>
                  <a:lnTo>
                    <a:pt x="95" y="9253"/>
                  </a:lnTo>
                  <a:lnTo>
                    <a:pt x="57" y="9518"/>
                  </a:lnTo>
                  <a:lnTo>
                    <a:pt x="57" y="9783"/>
                  </a:lnTo>
                  <a:lnTo>
                    <a:pt x="57" y="10294"/>
                  </a:lnTo>
                  <a:lnTo>
                    <a:pt x="57" y="10294"/>
                  </a:lnTo>
                  <a:lnTo>
                    <a:pt x="39" y="10483"/>
                  </a:lnTo>
                  <a:lnTo>
                    <a:pt x="20" y="10654"/>
                  </a:lnTo>
                  <a:lnTo>
                    <a:pt x="20" y="10654"/>
                  </a:lnTo>
                  <a:lnTo>
                    <a:pt x="1" y="10881"/>
                  </a:lnTo>
                  <a:lnTo>
                    <a:pt x="20" y="11089"/>
                  </a:lnTo>
                  <a:lnTo>
                    <a:pt x="39" y="11316"/>
                  </a:lnTo>
                  <a:lnTo>
                    <a:pt x="76" y="11524"/>
                  </a:lnTo>
                  <a:lnTo>
                    <a:pt x="171" y="11978"/>
                  </a:lnTo>
                  <a:lnTo>
                    <a:pt x="247" y="12395"/>
                  </a:lnTo>
                  <a:lnTo>
                    <a:pt x="247" y="12395"/>
                  </a:lnTo>
                  <a:lnTo>
                    <a:pt x="303" y="12735"/>
                  </a:lnTo>
                  <a:lnTo>
                    <a:pt x="322" y="13076"/>
                  </a:lnTo>
                  <a:lnTo>
                    <a:pt x="341" y="13435"/>
                  </a:lnTo>
                  <a:lnTo>
                    <a:pt x="322" y="13776"/>
                  </a:lnTo>
                  <a:lnTo>
                    <a:pt x="322" y="13776"/>
                  </a:lnTo>
                  <a:lnTo>
                    <a:pt x="285" y="13984"/>
                  </a:lnTo>
                  <a:lnTo>
                    <a:pt x="247" y="14192"/>
                  </a:lnTo>
                  <a:lnTo>
                    <a:pt x="133" y="14590"/>
                  </a:lnTo>
                  <a:lnTo>
                    <a:pt x="95" y="14798"/>
                  </a:lnTo>
                  <a:lnTo>
                    <a:pt x="76" y="14987"/>
                  </a:lnTo>
                  <a:lnTo>
                    <a:pt x="57" y="15195"/>
                  </a:lnTo>
                  <a:lnTo>
                    <a:pt x="76" y="15422"/>
                  </a:lnTo>
                  <a:lnTo>
                    <a:pt x="76" y="15422"/>
                  </a:lnTo>
                  <a:lnTo>
                    <a:pt x="133" y="15763"/>
                  </a:lnTo>
                  <a:lnTo>
                    <a:pt x="228" y="16103"/>
                  </a:lnTo>
                  <a:lnTo>
                    <a:pt x="341" y="16444"/>
                  </a:lnTo>
                  <a:lnTo>
                    <a:pt x="493" y="16747"/>
                  </a:lnTo>
                  <a:lnTo>
                    <a:pt x="493" y="16747"/>
                  </a:lnTo>
                  <a:lnTo>
                    <a:pt x="606" y="16936"/>
                  </a:lnTo>
                  <a:lnTo>
                    <a:pt x="739" y="17125"/>
                  </a:lnTo>
                  <a:lnTo>
                    <a:pt x="871" y="17296"/>
                  </a:lnTo>
                  <a:lnTo>
                    <a:pt x="1004" y="17485"/>
                  </a:lnTo>
                  <a:lnTo>
                    <a:pt x="1004" y="17485"/>
                  </a:lnTo>
                  <a:lnTo>
                    <a:pt x="1136" y="17693"/>
                  </a:lnTo>
                  <a:lnTo>
                    <a:pt x="1250" y="17901"/>
                  </a:lnTo>
                  <a:lnTo>
                    <a:pt x="1344" y="18128"/>
                  </a:lnTo>
                  <a:lnTo>
                    <a:pt x="1420" y="18355"/>
                  </a:lnTo>
                  <a:lnTo>
                    <a:pt x="1420" y="18355"/>
                  </a:lnTo>
                  <a:lnTo>
                    <a:pt x="1496" y="18582"/>
                  </a:lnTo>
                  <a:lnTo>
                    <a:pt x="1552" y="18809"/>
                  </a:lnTo>
                  <a:lnTo>
                    <a:pt x="1571" y="19055"/>
                  </a:lnTo>
                  <a:lnTo>
                    <a:pt x="1571" y="19301"/>
                  </a:lnTo>
                  <a:lnTo>
                    <a:pt x="1571" y="19301"/>
                  </a:lnTo>
                  <a:lnTo>
                    <a:pt x="1571" y="19415"/>
                  </a:lnTo>
                  <a:lnTo>
                    <a:pt x="1590" y="19529"/>
                  </a:lnTo>
                  <a:lnTo>
                    <a:pt x="1609" y="19661"/>
                  </a:lnTo>
                  <a:lnTo>
                    <a:pt x="1647" y="19775"/>
                  </a:lnTo>
                  <a:lnTo>
                    <a:pt x="1760" y="20002"/>
                  </a:lnTo>
                  <a:lnTo>
                    <a:pt x="1893" y="20229"/>
                  </a:lnTo>
                  <a:lnTo>
                    <a:pt x="2082" y="20418"/>
                  </a:lnTo>
                  <a:lnTo>
                    <a:pt x="2271" y="20607"/>
                  </a:lnTo>
                  <a:lnTo>
                    <a:pt x="2461" y="20758"/>
                  </a:lnTo>
                  <a:lnTo>
                    <a:pt x="2669" y="20910"/>
                  </a:lnTo>
                  <a:lnTo>
                    <a:pt x="2669" y="20910"/>
                  </a:lnTo>
                  <a:lnTo>
                    <a:pt x="2896" y="21004"/>
                  </a:lnTo>
                  <a:lnTo>
                    <a:pt x="3123" y="21099"/>
                  </a:lnTo>
                  <a:lnTo>
                    <a:pt x="3596" y="21250"/>
                  </a:lnTo>
                  <a:lnTo>
                    <a:pt x="3596" y="21250"/>
                  </a:lnTo>
                  <a:lnTo>
                    <a:pt x="4012" y="21364"/>
                  </a:lnTo>
                  <a:lnTo>
                    <a:pt x="4391" y="21496"/>
                  </a:lnTo>
                  <a:lnTo>
                    <a:pt x="4769" y="21667"/>
                  </a:lnTo>
                  <a:lnTo>
                    <a:pt x="5129" y="21875"/>
                  </a:lnTo>
                  <a:lnTo>
                    <a:pt x="5129" y="21875"/>
                  </a:lnTo>
                  <a:lnTo>
                    <a:pt x="5318" y="21988"/>
                  </a:lnTo>
                  <a:lnTo>
                    <a:pt x="5488" y="22121"/>
                  </a:lnTo>
                  <a:lnTo>
                    <a:pt x="5810" y="22405"/>
                  </a:lnTo>
                  <a:lnTo>
                    <a:pt x="5961" y="22537"/>
                  </a:lnTo>
                  <a:lnTo>
                    <a:pt x="6132" y="22670"/>
                  </a:lnTo>
                  <a:lnTo>
                    <a:pt x="6321" y="22783"/>
                  </a:lnTo>
                  <a:lnTo>
                    <a:pt x="6510" y="22878"/>
                  </a:lnTo>
                  <a:lnTo>
                    <a:pt x="6510" y="22878"/>
                  </a:lnTo>
                  <a:lnTo>
                    <a:pt x="6643" y="22935"/>
                  </a:lnTo>
                  <a:lnTo>
                    <a:pt x="6775" y="22972"/>
                  </a:lnTo>
                  <a:lnTo>
                    <a:pt x="7059" y="22991"/>
                  </a:lnTo>
                  <a:lnTo>
                    <a:pt x="7362" y="22991"/>
                  </a:lnTo>
                  <a:lnTo>
                    <a:pt x="7645" y="23010"/>
                  </a:lnTo>
                  <a:lnTo>
                    <a:pt x="7645" y="23010"/>
                  </a:lnTo>
                  <a:lnTo>
                    <a:pt x="8005" y="23048"/>
                  </a:lnTo>
                  <a:lnTo>
                    <a:pt x="8364" y="23124"/>
                  </a:lnTo>
                  <a:lnTo>
                    <a:pt x="8705" y="23237"/>
                  </a:lnTo>
                  <a:lnTo>
                    <a:pt x="9046" y="23351"/>
                  </a:lnTo>
                  <a:lnTo>
                    <a:pt x="9046" y="23351"/>
                  </a:lnTo>
                  <a:lnTo>
                    <a:pt x="9254" y="23446"/>
                  </a:lnTo>
                  <a:lnTo>
                    <a:pt x="9254" y="23446"/>
                  </a:lnTo>
                  <a:lnTo>
                    <a:pt x="9632" y="23597"/>
                  </a:lnTo>
                  <a:lnTo>
                    <a:pt x="10011" y="23767"/>
                  </a:lnTo>
                  <a:lnTo>
                    <a:pt x="10011" y="23767"/>
                  </a:lnTo>
                  <a:lnTo>
                    <a:pt x="10503" y="23937"/>
                  </a:lnTo>
                  <a:lnTo>
                    <a:pt x="10503" y="23937"/>
                  </a:lnTo>
                  <a:lnTo>
                    <a:pt x="10692" y="23994"/>
                  </a:lnTo>
                  <a:lnTo>
                    <a:pt x="10881" y="24051"/>
                  </a:lnTo>
                  <a:lnTo>
                    <a:pt x="10881" y="24051"/>
                  </a:lnTo>
                  <a:lnTo>
                    <a:pt x="11033" y="24051"/>
                  </a:lnTo>
                  <a:lnTo>
                    <a:pt x="11165" y="24051"/>
                  </a:lnTo>
                  <a:lnTo>
                    <a:pt x="11316" y="24013"/>
                  </a:lnTo>
                  <a:lnTo>
                    <a:pt x="11449" y="23975"/>
                  </a:lnTo>
                  <a:lnTo>
                    <a:pt x="11714" y="23862"/>
                  </a:lnTo>
                  <a:lnTo>
                    <a:pt x="11846" y="23805"/>
                  </a:lnTo>
                  <a:lnTo>
                    <a:pt x="11998" y="23767"/>
                  </a:lnTo>
                  <a:lnTo>
                    <a:pt x="11998" y="23767"/>
                  </a:lnTo>
                  <a:lnTo>
                    <a:pt x="12319" y="23710"/>
                  </a:lnTo>
                  <a:lnTo>
                    <a:pt x="12641" y="23692"/>
                  </a:lnTo>
                  <a:lnTo>
                    <a:pt x="12963" y="23673"/>
                  </a:lnTo>
                  <a:lnTo>
                    <a:pt x="13284" y="23692"/>
                  </a:lnTo>
                  <a:lnTo>
                    <a:pt x="13284" y="23692"/>
                  </a:lnTo>
                  <a:lnTo>
                    <a:pt x="13587" y="23729"/>
                  </a:lnTo>
                  <a:lnTo>
                    <a:pt x="13890" y="23786"/>
                  </a:lnTo>
                  <a:lnTo>
                    <a:pt x="14174" y="23862"/>
                  </a:lnTo>
                  <a:lnTo>
                    <a:pt x="14439" y="23975"/>
                  </a:lnTo>
                  <a:lnTo>
                    <a:pt x="14439" y="23975"/>
                  </a:lnTo>
                  <a:lnTo>
                    <a:pt x="14685" y="24089"/>
                  </a:lnTo>
                  <a:lnTo>
                    <a:pt x="14912" y="24221"/>
                  </a:lnTo>
                  <a:lnTo>
                    <a:pt x="14912" y="24221"/>
                  </a:lnTo>
                  <a:lnTo>
                    <a:pt x="15006" y="24278"/>
                  </a:lnTo>
                  <a:lnTo>
                    <a:pt x="15120" y="24316"/>
                  </a:lnTo>
                  <a:lnTo>
                    <a:pt x="15215" y="24335"/>
                  </a:lnTo>
                  <a:lnTo>
                    <a:pt x="15328" y="24354"/>
                  </a:lnTo>
                  <a:lnTo>
                    <a:pt x="15574" y="24335"/>
                  </a:lnTo>
                  <a:lnTo>
                    <a:pt x="15801" y="24278"/>
                  </a:lnTo>
                  <a:lnTo>
                    <a:pt x="15801" y="24278"/>
                  </a:lnTo>
                  <a:lnTo>
                    <a:pt x="16085" y="24165"/>
                  </a:lnTo>
                  <a:lnTo>
                    <a:pt x="16369" y="24032"/>
                  </a:lnTo>
                  <a:lnTo>
                    <a:pt x="16936" y="23729"/>
                  </a:lnTo>
                  <a:lnTo>
                    <a:pt x="16936" y="23729"/>
                  </a:lnTo>
                  <a:lnTo>
                    <a:pt x="17315" y="23521"/>
                  </a:lnTo>
                  <a:lnTo>
                    <a:pt x="17712" y="23332"/>
                  </a:lnTo>
                  <a:lnTo>
                    <a:pt x="18110" y="23143"/>
                  </a:lnTo>
                  <a:lnTo>
                    <a:pt x="18507" y="22991"/>
                  </a:lnTo>
                  <a:lnTo>
                    <a:pt x="18507" y="22991"/>
                  </a:lnTo>
                  <a:lnTo>
                    <a:pt x="18734" y="22897"/>
                  </a:lnTo>
                  <a:lnTo>
                    <a:pt x="18867" y="22859"/>
                  </a:lnTo>
                  <a:lnTo>
                    <a:pt x="18980" y="22821"/>
                  </a:lnTo>
                  <a:lnTo>
                    <a:pt x="18980" y="22821"/>
                  </a:lnTo>
                  <a:lnTo>
                    <a:pt x="19132" y="22821"/>
                  </a:lnTo>
                  <a:lnTo>
                    <a:pt x="19302" y="22840"/>
                  </a:lnTo>
                  <a:lnTo>
                    <a:pt x="19302" y="22840"/>
                  </a:lnTo>
                  <a:lnTo>
                    <a:pt x="19453" y="22859"/>
                  </a:lnTo>
                  <a:lnTo>
                    <a:pt x="19605" y="22859"/>
                  </a:lnTo>
                  <a:lnTo>
                    <a:pt x="19605" y="22859"/>
                  </a:lnTo>
                  <a:lnTo>
                    <a:pt x="19907" y="22821"/>
                  </a:lnTo>
                  <a:lnTo>
                    <a:pt x="20191" y="22745"/>
                  </a:lnTo>
                  <a:lnTo>
                    <a:pt x="20191" y="22745"/>
                  </a:lnTo>
                  <a:lnTo>
                    <a:pt x="20456" y="22670"/>
                  </a:lnTo>
                  <a:lnTo>
                    <a:pt x="20702" y="22575"/>
                  </a:lnTo>
                  <a:lnTo>
                    <a:pt x="20948" y="22480"/>
                  </a:lnTo>
                  <a:lnTo>
                    <a:pt x="21175" y="22348"/>
                  </a:lnTo>
                  <a:lnTo>
                    <a:pt x="21175" y="22348"/>
                  </a:lnTo>
                  <a:lnTo>
                    <a:pt x="21308" y="22272"/>
                  </a:lnTo>
                  <a:lnTo>
                    <a:pt x="21402" y="22178"/>
                  </a:lnTo>
                  <a:lnTo>
                    <a:pt x="21497" y="22083"/>
                  </a:lnTo>
                  <a:lnTo>
                    <a:pt x="21591" y="21970"/>
                  </a:lnTo>
                  <a:lnTo>
                    <a:pt x="21743" y="21742"/>
                  </a:lnTo>
                  <a:lnTo>
                    <a:pt x="21894" y="21496"/>
                  </a:lnTo>
                  <a:lnTo>
                    <a:pt x="21894" y="21496"/>
                  </a:lnTo>
                  <a:lnTo>
                    <a:pt x="22140" y="21194"/>
                  </a:lnTo>
                  <a:lnTo>
                    <a:pt x="22405" y="20910"/>
                  </a:lnTo>
                  <a:lnTo>
                    <a:pt x="22689" y="20645"/>
                  </a:lnTo>
                  <a:lnTo>
                    <a:pt x="23011" y="20399"/>
                  </a:lnTo>
                  <a:lnTo>
                    <a:pt x="23011" y="20399"/>
                  </a:lnTo>
                  <a:lnTo>
                    <a:pt x="23257" y="20248"/>
                  </a:lnTo>
                  <a:lnTo>
                    <a:pt x="23522" y="20096"/>
                  </a:lnTo>
                  <a:lnTo>
                    <a:pt x="23768" y="19945"/>
                  </a:lnTo>
                  <a:lnTo>
                    <a:pt x="23900" y="19869"/>
                  </a:lnTo>
                  <a:lnTo>
                    <a:pt x="24014" y="19775"/>
                  </a:lnTo>
                  <a:lnTo>
                    <a:pt x="24014" y="19775"/>
                  </a:lnTo>
                  <a:lnTo>
                    <a:pt x="24203" y="19604"/>
                  </a:lnTo>
                  <a:lnTo>
                    <a:pt x="24392" y="19415"/>
                  </a:lnTo>
                  <a:lnTo>
                    <a:pt x="24581" y="19207"/>
                  </a:lnTo>
                  <a:lnTo>
                    <a:pt x="24752" y="18999"/>
                  </a:lnTo>
                  <a:lnTo>
                    <a:pt x="24903" y="18772"/>
                  </a:lnTo>
                  <a:lnTo>
                    <a:pt x="25054" y="18545"/>
                  </a:lnTo>
                  <a:lnTo>
                    <a:pt x="25187" y="18317"/>
                  </a:lnTo>
                  <a:lnTo>
                    <a:pt x="25300" y="18090"/>
                  </a:lnTo>
                  <a:lnTo>
                    <a:pt x="25300" y="18090"/>
                  </a:lnTo>
                  <a:lnTo>
                    <a:pt x="25376" y="17882"/>
                  </a:lnTo>
                  <a:lnTo>
                    <a:pt x="25452" y="17655"/>
                  </a:lnTo>
                  <a:lnTo>
                    <a:pt x="25508" y="17428"/>
                  </a:lnTo>
                  <a:lnTo>
                    <a:pt x="25546" y="17182"/>
                  </a:lnTo>
                  <a:lnTo>
                    <a:pt x="25584" y="16955"/>
                  </a:lnTo>
                  <a:lnTo>
                    <a:pt x="25584" y="16709"/>
                  </a:lnTo>
                  <a:lnTo>
                    <a:pt x="25584" y="16482"/>
                  </a:lnTo>
                  <a:lnTo>
                    <a:pt x="25527" y="16255"/>
                  </a:lnTo>
                  <a:lnTo>
                    <a:pt x="25527" y="16255"/>
                  </a:lnTo>
                  <a:lnTo>
                    <a:pt x="25433" y="15782"/>
                  </a:lnTo>
                  <a:lnTo>
                    <a:pt x="25395" y="15536"/>
                  </a:lnTo>
                  <a:lnTo>
                    <a:pt x="25376" y="15309"/>
                  </a:lnTo>
                  <a:lnTo>
                    <a:pt x="25357" y="15063"/>
                  </a:lnTo>
                  <a:lnTo>
                    <a:pt x="25357" y="14817"/>
                  </a:lnTo>
                  <a:lnTo>
                    <a:pt x="25376" y="14571"/>
                  </a:lnTo>
                  <a:lnTo>
                    <a:pt x="25395" y="14325"/>
                  </a:lnTo>
                  <a:lnTo>
                    <a:pt x="25395" y="14325"/>
                  </a:lnTo>
                  <a:lnTo>
                    <a:pt x="25452" y="14060"/>
                  </a:lnTo>
                  <a:lnTo>
                    <a:pt x="25508" y="13795"/>
                  </a:lnTo>
                  <a:lnTo>
                    <a:pt x="25584" y="13530"/>
                  </a:lnTo>
                  <a:lnTo>
                    <a:pt x="25660" y="1326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147;p27">
              <a:extLst>
                <a:ext uri="{FF2B5EF4-FFF2-40B4-BE49-F238E27FC236}">
                  <a16:creationId xmlns:a16="http://schemas.microsoft.com/office/drawing/2014/main" id="{5BBFCD3C-70D7-589C-E766-B4B298794AB2}"/>
                </a:ext>
              </a:extLst>
            </p:cNvPr>
            <p:cNvSpPr/>
            <p:nvPr/>
          </p:nvSpPr>
          <p:spPr>
            <a:xfrm>
              <a:off x="7483211" y="3388324"/>
              <a:ext cx="189033" cy="427814"/>
            </a:xfrm>
            <a:custGeom>
              <a:avLst/>
              <a:gdLst/>
              <a:ahLst/>
              <a:cxnLst/>
              <a:rect l="l" t="t" r="r" b="b"/>
              <a:pathLst>
                <a:path w="6756" h="15290" extrusionOk="0">
                  <a:moveTo>
                    <a:pt x="3671" y="1041"/>
                  </a:moveTo>
                  <a:lnTo>
                    <a:pt x="3671" y="1041"/>
                  </a:lnTo>
                  <a:lnTo>
                    <a:pt x="3861" y="814"/>
                  </a:lnTo>
                  <a:lnTo>
                    <a:pt x="4088" y="606"/>
                  </a:lnTo>
                  <a:lnTo>
                    <a:pt x="4315" y="417"/>
                  </a:lnTo>
                  <a:lnTo>
                    <a:pt x="4542" y="265"/>
                  </a:lnTo>
                  <a:lnTo>
                    <a:pt x="4807" y="133"/>
                  </a:lnTo>
                  <a:lnTo>
                    <a:pt x="5053" y="38"/>
                  </a:lnTo>
                  <a:lnTo>
                    <a:pt x="5204" y="19"/>
                  </a:lnTo>
                  <a:lnTo>
                    <a:pt x="5337" y="0"/>
                  </a:lnTo>
                  <a:lnTo>
                    <a:pt x="5488" y="0"/>
                  </a:lnTo>
                  <a:lnTo>
                    <a:pt x="5621" y="0"/>
                  </a:lnTo>
                  <a:lnTo>
                    <a:pt x="5621" y="0"/>
                  </a:lnTo>
                  <a:lnTo>
                    <a:pt x="6226" y="700"/>
                  </a:lnTo>
                  <a:lnTo>
                    <a:pt x="6226" y="700"/>
                  </a:lnTo>
                  <a:lnTo>
                    <a:pt x="6359" y="890"/>
                  </a:lnTo>
                  <a:lnTo>
                    <a:pt x="6472" y="1060"/>
                  </a:lnTo>
                  <a:lnTo>
                    <a:pt x="6548" y="1268"/>
                  </a:lnTo>
                  <a:lnTo>
                    <a:pt x="6642" y="1495"/>
                  </a:lnTo>
                  <a:lnTo>
                    <a:pt x="6642" y="1495"/>
                  </a:lnTo>
                  <a:lnTo>
                    <a:pt x="6699" y="1722"/>
                  </a:lnTo>
                  <a:lnTo>
                    <a:pt x="6737" y="1968"/>
                  </a:lnTo>
                  <a:lnTo>
                    <a:pt x="6756" y="2214"/>
                  </a:lnTo>
                  <a:lnTo>
                    <a:pt x="6756" y="2479"/>
                  </a:lnTo>
                  <a:lnTo>
                    <a:pt x="6756" y="2744"/>
                  </a:lnTo>
                  <a:lnTo>
                    <a:pt x="6718" y="3009"/>
                  </a:lnTo>
                  <a:lnTo>
                    <a:pt x="6642" y="3539"/>
                  </a:lnTo>
                  <a:lnTo>
                    <a:pt x="6548" y="4088"/>
                  </a:lnTo>
                  <a:lnTo>
                    <a:pt x="6415" y="4617"/>
                  </a:lnTo>
                  <a:lnTo>
                    <a:pt x="6302" y="5109"/>
                  </a:lnTo>
                  <a:lnTo>
                    <a:pt x="6188" y="5583"/>
                  </a:lnTo>
                  <a:lnTo>
                    <a:pt x="6188" y="5583"/>
                  </a:lnTo>
                  <a:lnTo>
                    <a:pt x="5923" y="6813"/>
                  </a:lnTo>
                  <a:lnTo>
                    <a:pt x="5621" y="8024"/>
                  </a:lnTo>
                  <a:lnTo>
                    <a:pt x="5015" y="10446"/>
                  </a:lnTo>
                  <a:lnTo>
                    <a:pt x="5015" y="10446"/>
                  </a:lnTo>
                  <a:lnTo>
                    <a:pt x="4864" y="10957"/>
                  </a:lnTo>
                  <a:lnTo>
                    <a:pt x="4693" y="11486"/>
                  </a:lnTo>
                  <a:lnTo>
                    <a:pt x="4334" y="12622"/>
                  </a:lnTo>
                  <a:lnTo>
                    <a:pt x="4163" y="13208"/>
                  </a:lnTo>
                  <a:lnTo>
                    <a:pt x="4012" y="13776"/>
                  </a:lnTo>
                  <a:lnTo>
                    <a:pt x="3974" y="14041"/>
                  </a:lnTo>
                  <a:lnTo>
                    <a:pt x="3936" y="14325"/>
                  </a:lnTo>
                  <a:lnTo>
                    <a:pt x="3917" y="14590"/>
                  </a:lnTo>
                  <a:lnTo>
                    <a:pt x="3917" y="14836"/>
                  </a:lnTo>
                  <a:lnTo>
                    <a:pt x="3917" y="14836"/>
                  </a:lnTo>
                  <a:lnTo>
                    <a:pt x="3899" y="14968"/>
                  </a:lnTo>
                  <a:lnTo>
                    <a:pt x="3861" y="15063"/>
                  </a:lnTo>
                  <a:lnTo>
                    <a:pt x="3785" y="15157"/>
                  </a:lnTo>
                  <a:lnTo>
                    <a:pt x="3690" y="15214"/>
                  </a:lnTo>
                  <a:lnTo>
                    <a:pt x="3558" y="15271"/>
                  </a:lnTo>
                  <a:lnTo>
                    <a:pt x="3407" y="15290"/>
                  </a:lnTo>
                  <a:lnTo>
                    <a:pt x="3236" y="15290"/>
                  </a:lnTo>
                  <a:lnTo>
                    <a:pt x="3009" y="15290"/>
                  </a:lnTo>
                  <a:lnTo>
                    <a:pt x="2763" y="15252"/>
                  </a:lnTo>
                  <a:lnTo>
                    <a:pt x="2498" y="15195"/>
                  </a:lnTo>
                  <a:lnTo>
                    <a:pt x="2196" y="15139"/>
                  </a:lnTo>
                  <a:lnTo>
                    <a:pt x="1874" y="15044"/>
                  </a:lnTo>
                  <a:lnTo>
                    <a:pt x="1117" y="14798"/>
                  </a:lnTo>
                  <a:lnTo>
                    <a:pt x="265" y="14495"/>
                  </a:lnTo>
                  <a:lnTo>
                    <a:pt x="265" y="14495"/>
                  </a:lnTo>
                  <a:lnTo>
                    <a:pt x="171" y="14382"/>
                  </a:lnTo>
                  <a:lnTo>
                    <a:pt x="114" y="14230"/>
                  </a:lnTo>
                  <a:lnTo>
                    <a:pt x="57" y="14060"/>
                  </a:lnTo>
                  <a:lnTo>
                    <a:pt x="19" y="13833"/>
                  </a:lnTo>
                  <a:lnTo>
                    <a:pt x="0" y="13568"/>
                  </a:lnTo>
                  <a:lnTo>
                    <a:pt x="19" y="13284"/>
                  </a:lnTo>
                  <a:lnTo>
                    <a:pt x="38" y="12943"/>
                  </a:lnTo>
                  <a:lnTo>
                    <a:pt x="76" y="12584"/>
                  </a:lnTo>
                  <a:lnTo>
                    <a:pt x="76" y="12584"/>
                  </a:lnTo>
                  <a:lnTo>
                    <a:pt x="171" y="11941"/>
                  </a:lnTo>
                  <a:lnTo>
                    <a:pt x="284" y="11297"/>
                  </a:lnTo>
                  <a:lnTo>
                    <a:pt x="398" y="10673"/>
                  </a:lnTo>
                  <a:lnTo>
                    <a:pt x="549" y="10048"/>
                  </a:lnTo>
                  <a:lnTo>
                    <a:pt x="852" y="8780"/>
                  </a:lnTo>
                  <a:lnTo>
                    <a:pt x="1155" y="7532"/>
                  </a:lnTo>
                  <a:lnTo>
                    <a:pt x="1155" y="7532"/>
                  </a:lnTo>
                  <a:lnTo>
                    <a:pt x="1420" y="6358"/>
                  </a:lnTo>
                  <a:lnTo>
                    <a:pt x="1571" y="5753"/>
                  </a:lnTo>
                  <a:lnTo>
                    <a:pt x="1722" y="5166"/>
                  </a:lnTo>
                  <a:lnTo>
                    <a:pt x="1893" y="4580"/>
                  </a:lnTo>
                  <a:lnTo>
                    <a:pt x="2082" y="4012"/>
                  </a:lnTo>
                  <a:lnTo>
                    <a:pt x="2290" y="3444"/>
                  </a:lnTo>
                  <a:lnTo>
                    <a:pt x="2536" y="2896"/>
                  </a:lnTo>
                  <a:lnTo>
                    <a:pt x="2536" y="2896"/>
                  </a:lnTo>
                  <a:lnTo>
                    <a:pt x="2763" y="2460"/>
                  </a:lnTo>
                  <a:lnTo>
                    <a:pt x="3028" y="1987"/>
                  </a:lnTo>
                  <a:lnTo>
                    <a:pt x="3331" y="1495"/>
                  </a:lnTo>
                  <a:lnTo>
                    <a:pt x="3482" y="1268"/>
                  </a:lnTo>
                  <a:lnTo>
                    <a:pt x="3671" y="1041"/>
                  </a:lnTo>
                  <a:lnTo>
                    <a:pt x="3671" y="104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148;p27">
              <a:extLst>
                <a:ext uri="{FF2B5EF4-FFF2-40B4-BE49-F238E27FC236}">
                  <a16:creationId xmlns:a16="http://schemas.microsoft.com/office/drawing/2014/main" id="{66784CF4-28C0-A0A8-AD5D-A89D47D5DF8A}"/>
                </a:ext>
              </a:extLst>
            </p:cNvPr>
            <p:cNvSpPr/>
            <p:nvPr/>
          </p:nvSpPr>
          <p:spPr>
            <a:xfrm>
              <a:off x="7517627" y="3765837"/>
              <a:ext cx="6379" cy="27560"/>
            </a:xfrm>
            <a:custGeom>
              <a:avLst/>
              <a:gdLst/>
              <a:ahLst/>
              <a:cxnLst/>
              <a:rect l="l" t="t" r="r" b="b"/>
              <a:pathLst>
                <a:path w="228" h="985" extrusionOk="0">
                  <a:moveTo>
                    <a:pt x="228" y="189"/>
                  </a:moveTo>
                  <a:lnTo>
                    <a:pt x="228" y="189"/>
                  </a:lnTo>
                  <a:lnTo>
                    <a:pt x="228" y="417"/>
                  </a:lnTo>
                  <a:lnTo>
                    <a:pt x="228" y="417"/>
                  </a:lnTo>
                  <a:lnTo>
                    <a:pt x="209" y="871"/>
                  </a:lnTo>
                  <a:lnTo>
                    <a:pt x="209" y="871"/>
                  </a:lnTo>
                  <a:lnTo>
                    <a:pt x="209" y="909"/>
                  </a:lnTo>
                  <a:lnTo>
                    <a:pt x="190" y="946"/>
                  </a:lnTo>
                  <a:lnTo>
                    <a:pt x="190" y="946"/>
                  </a:lnTo>
                  <a:lnTo>
                    <a:pt x="152" y="984"/>
                  </a:lnTo>
                  <a:lnTo>
                    <a:pt x="114" y="984"/>
                  </a:lnTo>
                  <a:lnTo>
                    <a:pt x="114" y="984"/>
                  </a:lnTo>
                  <a:lnTo>
                    <a:pt x="76" y="984"/>
                  </a:lnTo>
                  <a:lnTo>
                    <a:pt x="38" y="965"/>
                  </a:lnTo>
                  <a:lnTo>
                    <a:pt x="19" y="927"/>
                  </a:lnTo>
                  <a:lnTo>
                    <a:pt x="0" y="871"/>
                  </a:lnTo>
                  <a:lnTo>
                    <a:pt x="0" y="871"/>
                  </a:lnTo>
                  <a:lnTo>
                    <a:pt x="0" y="719"/>
                  </a:lnTo>
                  <a:lnTo>
                    <a:pt x="0" y="719"/>
                  </a:lnTo>
                  <a:lnTo>
                    <a:pt x="0" y="530"/>
                  </a:lnTo>
                  <a:lnTo>
                    <a:pt x="0" y="530"/>
                  </a:lnTo>
                  <a:lnTo>
                    <a:pt x="19" y="265"/>
                  </a:lnTo>
                  <a:lnTo>
                    <a:pt x="19" y="265"/>
                  </a:lnTo>
                  <a:lnTo>
                    <a:pt x="57" y="133"/>
                  </a:lnTo>
                  <a:lnTo>
                    <a:pt x="76" y="57"/>
                  </a:lnTo>
                  <a:lnTo>
                    <a:pt x="114" y="19"/>
                  </a:lnTo>
                  <a:lnTo>
                    <a:pt x="152" y="0"/>
                  </a:lnTo>
                  <a:lnTo>
                    <a:pt x="152" y="0"/>
                  </a:lnTo>
                  <a:lnTo>
                    <a:pt x="190" y="19"/>
                  </a:lnTo>
                  <a:lnTo>
                    <a:pt x="209" y="57"/>
                  </a:lnTo>
                  <a:lnTo>
                    <a:pt x="209" y="57"/>
                  </a:lnTo>
                  <a:lnTo>
                    <a:pt x="228" y="189"/>
                  </a:lnTo>
                  <a:lnTo>
                    <a:pt x="228" y="189"/>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149;p27">
              <a:extLst>
                <a:ext uri="{FF2B5EF4-FFF2-40B4-BE49-F238E27FC236}">
                  <a16:creationId xmlns:a16="http://schemas.microsoft.com/office/drawing/2014/main" id="{7F7D89A6-4B78-1805-07A9-7FA6EE4A9D32}"/>
                </a:ext>
              </a:extLst>
            </p:cNvPr>
            <p:cNvSpPr/>
            <p:nvPr/>
          </p:nvSpPr>
          <p:spPr>
            <a:xfrm>
              <a:off x="7499635" y="3761584"/>
              <a:ext cx="11668" cy="30218"/>
            </a:xfrm>
            <a:custGeom>
              <a:avLst/>
              <a:gdLst/>
              <a:ahLst/>
              <a:cxnLst/>
              <a:rect l="l" t="t" r="r" b="b"/>
              <a:pathLst>
                <a:path w="417" h="1080" extrusionOk="0">
                  <a:moveTo>
                    <a:pt x="208" y="360"/>
                  </a:moveTo>
                  <a:lnTo>
                    <a:pt x="208" y="360"/>
                  </a:lnTo>
                  <a:lnTo>
                    <a:pt x="246" y="474"/>
                  </a:lnTo>
                  <a:lnTo>
                    <a:pt x="322" y="644"/>
                  </a:lnTo>
                  <a:lnTo>
                    <a:pt x="322" y="644"/>
                  </a:lnTo>
                  <a:lnTo>
                    <a:pt x="379" y="815"/>
                  </a:lnTo>
                  <a:lnTo>
                    <a:pt x="416" y="947"/>
                  </a:lnTo>
                  <a:lnTo>
                    <a:pt x="416" y="947"/>
                  </a:lnTo>
                  <a:lnTo>
                    <a:pt x="397" y="985"/>
                  </a:lnTo>
                  <a:lnTo>
                    <a:pt x="379" y="1042"/>
                  </a:lnTo>
                  <a:lnTo>
                    <a:pt x="379" y="1042"/>
                  </a:lnTo>
                  <a:lnTo>
                    <a:pt x="341" y="1061"/>
                  </a:lnTo>
                  <a:lnTo>
                    <a:pt x="303" y="1079"/>
                  </a:lnTo>
                  <a:lnTo>
                    <a:pt x="303" y="1079"/>
                  </a:lnTo>
                  <a:lnTo>
                    <a:pt x="265" y="1042"/>
                  </a:lnTo>
                  <a:lnTo>
                    <a:pt x="208" y="966"/>
                  </a:lnTo>
                  <a:lnTo>
                    <a:pt x="151" y="833"/>
                  </a:lnTo>
                  <a:lnTo>
                    <a:pt x="95" y="644"/>
                  </a:lnTo>
                  <a:lnTo>
                    <a:pt x="0" y="228"/>
                  </a:lnTo>
                  <a:lnTo>
                    <a:pt x="0" y="228"/>
                  </a:lnTo>
                  <a:lnTo>
                    <a:pt x="19" y="58"/>
                  </a:lnTo>
                  <a:lnTo>
                    <a:pt x="19" y="58"/>
                  </a:lnTo>
                  <a:lnTo>
                    <a:pt x="38" y="20"/>
                  </a:lnTo>
                  <a:lnTo>
                    <a:pt x="76" y="1"/>
                  </a:lnTo>
                  <a:lnTo>
                    <a:pt x="76" y="1"/>
                  </a:lnTo>
                  <a:lnTo>
                    <a:pt x="114" y="39"/>
                  </a:lnTo>
                  <a:lnTo>
                    <a:pt x="151" y="95"/>
                  </a:lnTo>
                  <a:lnTo>
                    <a:pt x="208" y="360"/>
                  </a:lnTo>
                  <a:lnTo>
                    <a:pt x="208" y="36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2150;p27">
              <a:extLst>
                <a:ext uri="{FF2B5EF4-FFF2-40B4-BE49-F238E27FC236}">
                  <a16:creationId xmlns:a16="http://schemas.microsoft.com/office/drawing/2014/main" id="{98854B09-D038-6977-B70E-400486117709}"/>
                </a:ext>
              </a:extLst>
            </p:cNvPr>
            <p:cNvSpPr/>
            <p:nvPr/>
          </p:nvSpPr>
          <p:spPr>
            <a:xfrm>
              <a:off x="7556799" y="3781702"/>
              <a:ext cx="7974" cy="22272"/>
            </a:xfrm>
            <a:custGeom>
              <a:avLst/>
              <a:gdLst/>
              <a:ahLst/>
              <a:cxnLst/>
              <a:rect l="l" t="t" r="r" b="b"/>
              <a:pathLst>
                <a:path w="285" h="796" extrusionOk="0">
                  <a:moveTo>
                    <a:pt x="247" y="152"/>
                  </a:moveTo>
                  <a:lnTo>
                    <a:pt x="247" y="152"/>
                  </a:lnTo>
                  <a:lnTo>
                    <a:pt x="285" y="209"/>
                  </a:lnTo>
                  <a:lnTo>
                    <a:pt x="285" y="266"/>
                  </a:lnTo>
                  <a:lnTo>
                    <a:pt x="285" y="360"/>
                  </a:lnTo>
                  <a:lnTo>
                    <a:pt x="285" y="360"/>
                  </a:lnTo>
                  <a:lnTo>
                    <a:pt x="266" y="531"/>
                  </a:lnTo>
                  <a:lnTo>
                    <a:pt x="266" y="531"/>
                  </a:lnTo>
                  <a:lnTo>
                    <a:pt x="247" y="644"/>
                  </a:lnTo>
                  <a:lnTo>
                    <a:pt x="190" y="720"/>
                  </a:lnTo>
                  <a:lnTo>
                    <a:pt x="152" y="777"/>
                  </a:lnTo>
                  <a:lnTo>
                    <a:pt x="95" y="796"/>
                  </a:lnTo>
                  <a:lnTo>
                    <a:pt x="95" y="796"/>
                  </a:lnTo>
                  <a:lnTo>
                    <a:pt x="39" y="777"/>
                  </a:lnTo>
                  <a:lnTo>
                    <a:pt x="1" y="739"/>
                  </a:lnTo>
                  <a:lnTo>
                    <a:pt x="1" y="739"/>
                  </a:lnTo>
                  <a:lnTo>
                    <a:pt x="1" y="663"/>
                  </a:lnTo>
                  <a:lnTo>
                    <a:pt x="1" y="663"/>
                  </a:lnTo>
                  <a:lnTo>
                    <a:pt x="39" y="436"/>
                  </a:lnTo>
                  <a:lnTo>
                    <a:pt x="39" y="436"/>
                  </a:lnTo>
                  <a:lnTo>
                    <a:pt x="76" y="304"/>
                  </a:lnTo>
                  <a:lnTo>
                    <a:pt x="95" y="209"/>
                  </a:lnTo>
                  <a:lnTo>
                    <a:pt x="95" y="209"/>
                  </a:lnTo>
                  <a:lnTo>
                    <a:pt x="95" y="77"/>
                  </a:lnTo>
                  <a:lnTo>
                    <a:pt x="114" y="20"/>
                  </a:lnTo>
                  <a:lnTo>
                    <a:pt x="133" y="1"/>
                  </a:lnTo>
                  <a:lnTo>
                    <a:pt x="133" y="1"/>
                  </a:lnTo>
                  <a:lnTo>
                    <a:pt x="171" y="20"/>
                  </a:lnTo>
                  <a:lnTo>
                    <a:pt x="171" y="20"/>
                  </a:lnTo>
                  <a:lnTo>
                    <a:pt x="209" y="77"/>
                  </a:lnTo>
                  <a:lnTo>
                    <a:pt x="247" y="152"/>
                  </a:lnTo>
                  <a:lnTo>
                    <a:pt x="247" y="152"/>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2151;p27">
              <a:extLst>
                <a:ext uri="{FF2B5EF4-FFF2-40B4-BE49-F238E27FC236}">
                  <a16:creationId xmlns:a16="http://schemas.microsoft.com/office/drawing/2014/main" id="{701B7469-AAAF-6819-F34D-017173B3E001}"/>
                </a:ext>
              </a:extLst>
            </p:cNvPr>
            <p:cNvSpPr/>
            <p:nvPr/>
          </p:nvSpPr>
          <p:spPr>
            <a:xfrm>
              <a:off x="7574287" y="3787550"/>
              <a:ext cx="9010" cy="18019"/>
            </a:xfrm>
            <a:custGeom>
              <a:avLst/>
              <a:gdLst/>
              <a:ahLst/>
              <a:cxnLst/>
              <a:rect l="l" t="t" r="r" b="b"/>
              <a:pathLst>
                <a:path w="322" h="644" extrusionOk="0">
                  <a:moveTo>
                    <a:pt x="0" y="530"/>
                  </a:moveTo>
                  <a:lnTo>
                    <a:pt x="0" y="530"/>
                  </a:lnTo>
                  <a:lnTo>
                    <a:pt x="76" y="303"/>
                  </a:lnTo>
                  <a:lnTo>
                    <a:pt x="152" y="133"/>
                  </a:lnTo>
                  <a:lnTo>
                    <a:pt x="152" y="133"/>
                  </a:lnTo>
                  <a:lnTo>
                    <a:pt x="227" y="19"/>
                  </a:lnTo>
                  <a:lnTo>
                    <a:pt x="265" y="0"/>
                  </a:lnTo>
                  <a:lnTo>
                    <a:pt x="284" y="0"/>
                  </a:lnTo>
                  <a:lnTo>
                    <a:pt x="303" y="19"/>
                  </a:lnTo>
                  <a:lnTo>
                    <a:pt x="322" y="57"/>
                  </a:lnTo>
                  <a:lnTo>
                    <a:pt x="322" y="208"/>
                  </a:lnTo>
                  <a:lnTo>
                    <a:pt x="322" y="208"/>
                  </a:lnTo>
                  <a:lnTo>
                    <a:pt x="303" y="284"/>
                  </a:lnTo>
                  <a:lnTo>
                    <a:pt x="227" y="435"/>
                  </a:lnTo>
                  <a:lnTo>
                    <a:pt x="227" y="435"/>
                  </a:lnTo>
                  <a:lnTo>
                    <a:pt x="152" y="587"/>
                  </a:lnTo>
                  <a:lnTo>
                    <a:pt x="114" y="625"/>
                  </a:lnTo>
                  <a:lnTo>
                    <a:pt x="95" y="643"/>
                  </a:lnTo>
                  <a:lnTo>
                    <a:pt x="95" y="643"/>
                  </a:lnTo>
                  <a:lnTo>
                    <a:pt x="19" y="625"/>
                  </a:lnTo>
                  <a:lnTo>
                    <a:pt x="0" y="587"/>
                  </a:lnTo>
                  <a:lnTo>
                    <a:pt x="0" y="53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152;p27">
              <a:extLst>
                <a:ext uri="{FF2B5EF4-FFF2-40B4-BE49-F238E27FC236}">
                  <a16:creationId xmlns:a16="http://schemas.microsoft.com/office/drawing/2014/main" id="{B33771B3-BB3D-B422-DFE4-4FB819B7EC6B}"/>
                </a:ext>
              </a:extLst>
            </p:cNvPr>
            <p:cNvSpPr/>
            <p:nvPr/>
          </p:nvSpPr>
          <p:spPr>
            <a:xfrm>
              <a:off x="7539339" y="3774819"/>
              <a:ext cx="5848" cy="21740"/>
            </a:xfrm>
            <a:custGeom>
              <a:avLst/>
              <a:gdLst/>
              <a:ahLst/>
              <a:cxnLst/>
              <a:rect l="l" t="t" r="r" b="b"/>
              <a:pathLst>
                <a:path w="209" h="777" extrusionOk="0">
                  <a:moveTo>
                    <a:pt x="95" y="777"/>
                  </a:moveTo>
                  <a:lnTo>
                    <a:pt x="95" y="777"/>
                  </a:lnTo>
                  <a:lnTo>
                    <a:pt x="38" y="758"/>
                  </a:lnTo>
                  <a:lnTo>
                    <a:pt x="0" y="701"/>
                  </a:lnTo>
                  <a:lnTo>
                    <a:pt x="0" y="625"/>
                  </a:lnTo>
                  <a:lnTo>
                    <a:pt x="0" y="625"/>
                  </a:lnTo>
                  <a:lnTo>
                    <a:pt x="0" y="417"/>
                  </a:lnTo>
                  <a:lnTo>
                    <a:pt x="0" y="417"/>
                  </a:lnTo>
                  <a:lnTo>
                    <a:pt x="19" y="152"/>
                  </a:lnTo>
                  <a:lnTo>
                    <a:pt x="19" y="152"/>
                  </a:lnTo>
                  <a:lnTo>
                    <a:pt x="19" y="58"/>
                  </a:lnTo>
                  <a:lnTo>
                    <a:pt x="57" y="20"/>
                  </a:lnTo>
                  <a:lnTo>
                    <a:pt x="57" y="20"/>
                  </a:lnTo>
                  <a:lnTo>
                    <a:pt x="76" y="1"/>
                  </a:lnTo>
                  <a:lnTo>
                    <a:pt x="114" y="39"/>
                  </a:lnTo>
                  <a:lnTo>
                    <a:pt x="114" y="39"/>
                  </a:lnTo>
                  <a:lnTo>
                    <a:pt x="190" y="152"/>
                  </a:lnTo>
                  <a:lnTo>
                    <a:pt x="190" y="152"/>
                  </a:lnTo>
                  <a:lnTo>
                    <a:pt x="208" y="285"/>
                  </a:lnTo>
                  <a:lnTo>
                    <a:pt x="208" y="285"/>
                  </a:lnTo>
                  <a:lnTo>
                    <a:pt x="208" y="550"/>
                  </a:lnTo>
                  <a:lnTo>
                    <a:pt x="208" y="550"/>
                  </a:lnTo>
                  <a:lnTo>
                    <a:pt x="171" y="644"/>
                  </a:lnTo>
                  <a:lnTo>
                    <a:pt x="152" y="720"/>
                  </a:lnTo>
                  <a:lnTo>
                    <a:pt x="133" y="758"/>
                  </a:lnTo>
                  <a:lnTo>
                    <a:pt x="95" y="777"/>
                  </a:lnTo>
                  <a:lnTo>
                    <a:pt x="95" y="777"/>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153;p27">
              <a:extLst>
                <a:ext uri="{FF2B5EF4-FFF2-40B4-BE49-F238E27FC236}">
                  <a16:creationId xmlns:a16="http://schemas.microsoft.com/office/drawing/2014/main" id="{C7F07AB0-3DE1-69B7-9A88-FA32CA8179B9}"/>
                </a:ext>
              </a:extLst>
            </p:cNvPr>
            <p:cNvSpPr/>
            <p:nvPr/>
          </p:nvSpPr>
          <p:spPr>
            <a:xfrm>
              <a:off x="7934309" y="3375621"/>
              <a:ext cx="186934" cy="426751"/>
            </a:xfrm>
            <a:custGeom>
              <a:avLst/>
              <a:gdLst/>
              <a:ahLst/>
              <a:cxnLst/>
              <a:rect l="l" t="t" r="r" b="b"/>
              <a:pathLst>
                <a:path w="6681" h="15252" extrusionOk="0">
                  <a:moveTo>
                    <a:pt x="2347" y="530"/>
                  </a:moveTo>
                  <a:lnTo>
                    <a:pt x="2347" y="530"/>
                  </a:lnTo>
                  <a:lnTo>
                    <a:pt x="2669" y="757"/>
                  </a:lnTo>
                  <a:lnTo>
                    <a:pt x="2971" y="1003"/>
                  </a:lnTo>
                  <a:lnTo>
                    <a:pt x="3236" y="1287"/>
                  </a:lnTo>
                  <a:lnTo>
                    <a:pt x="3482" y="1571"/>
                  </a:lnTo>
                  <a:lnTo>
                    <a:pt x="3709" y="1874"/>
                  </a:lnTo>
                  <a:lnTo>
                    <a:pt x="3899" y="2195"/>
                  </a:lnTo>
                  <a:lnTo>
                    <a:pt x="4088" y="2536"/>
                  </a:lnTo>
                  <a:lnTo>
                    <a:pt x="4258" y="2895"/>
                  </a:lnTo>
                  <a:lnTo>
                    <a:pt x="4410" y="3255"/>
                  </a:lnTo>
                  <a:lnTo>
                    <a:pt x="4561" y="3633"/>
                  </a:lnTo>
                  <a:lnTo>
                    <a:pt x="4675" y="3993"/>
                  </a:lnTo>
                  <a:lnTo>
                    <a:pt x="4788" y="4390"/>
                  </a:lnTo>
                  <a:lnTo>
                    <a:pt x="4996" y="5166"/>
                  </a:lnTo>
                  <a:lnTo>
                    <a:pt x="5185" y="5942"/>
                  </a:lnTo>
                  <a:lnTo>
                    <a:pt x="5185" y="5942"/>
                  </a:lnTo>
                  <a:lnTo>
                    <a:pt x="5261" y="6301"/>
                  </a:lnTo>
                  <a:lnTo>
                    <a:pt x="5261" y="6301"/>
                  </a:lnTo>
                  <a:lnTo>
                    <a:pt x="5791" y="8440"/>
                  </a:lnTo>
                  <a:lnTo>
                    <a:pt x="6188" y="10200"/>
                  </a:lnTo>
                  <a:lnTo>
                    <a:pt x="6453" y="11562"/>
                  </a:lnTo>
                  <a:lnTo>
                    <a:pt x="6548" y="12092"/>
                  </a:lnTo>
                  <a:lnTo>
                    <a:pt x="6605" y="12527"/>
                  </a:lnTo>
                  <a:lnTo>
                    <a:pt x="6605" y="12527"/>
                  </a:lnTo>
                  <a:lnTo>
                    <a:pt x="6661" y="13133"/>
                  </a:lnTo>
                  <a:lnTo>
                    <a:pt x="6680" y="13379"/>
                  </a:lnTo>
                  <a:lnTo>
                    <a:pt x="6680" y="13625"/>
                  </a:lnTo>
                  <a:lnTo>
                    <a:pt x="6680" y="13625"/>
                  </a:lnTo>
                  <a:lnTo>
                    <a:pt x="6661" y="13795"/>
                  </a:lnTo>
                  <a:lnTo>
                    <a:pt x="6605" y="13946"/>
                  </a:lnTo>
                  <a:lnTo>
                    <a:pt x="6529" y="14098"/>
                  </a:lnTo>
                  <a:lnTo>
                    <a:pt x="6453" y="14249"/>
                  </a:lnTo>
                  <a:lnTo>
                    <a:pt x="6340" y="14363"/>
                  </a:lnTo>
                  <a:lnTo>
                    <a:pt x="6207" y="14476"/>
                  </a:lnTo>
                  <a:lnTo>
                    <a:pt x="6056" y="14571"/>
                  </a:lnTo>
                  <a:lnTo>
                    <a:pt x="5905" y="14627"/>
                  </a:lnTo>
                  <a:lnTo>
                    <a:pt x="5905" y="14627"/>
                  </a:lnTo>
                  <a:lnTo>
                    <a:pt x="5167" y="14892"/>
                  </a:lnTo>
                  <a:lnTo>
                    <a:pt x="4523" y="15082"/>
                  </a:lnTo>
                  <a:lnTo>
                    <a:pt x="3993" y="15195"/>
                  </a:lnTo>
                  <a:lnTo>
                    <a:pt x="3747" y="15233"/>
                  </a:lnTo>
                  <a:lnTo>
                    <a:pt x="3539" y="15252"/>
                  </a:lnTo>
                  <a:lnTo>
                    <a:pt x="3369" y="15252"/>
                  </a:lnTo>
                  <a:lnTo>
                    <a:pt x="3199" y="15233"/>
                  </a:lnTo>
                  <a:lnTo>
                    <a:pt x="3066" y="15195"/>
                  </a:lnTo>
                  <a:lnTo>
                    <a:pt x="2953" y="15157"/>
                  </a:lnTo>
                  <a:lnTo>
                    <a:pt x="2877" y="15082"/>
                  </a:lnTo>
                  <a:lnTo>
                    <a:pt x="2820" y="15006"/>
                  </a:lnTo>
                  <a:lnTo>
                    <a:pt x="2782" y="14911"/>
                  </a:lnTo>
                  <a:lnTo>
                    <a:pt x="2782" y="14779"/>
                  </a:lnTo>
                  <a:lnTo>
                    <a:pt x="2782" y="14779"/>
                  </a:lnTo>
                  <a:lnTo>
                    <a:pt x="1458" y="9480"/>
                  </a:lnTo>
                  <a:lnTo>
                    <a:pt x="776" y="6737"/>
                  </a:lnTo>
                  <a:lnTo>
                    <a:pt x="776" y="6737"/>
                  </a:lnTo>
                  <a:lnTo>
                    <a:pt x="720" y="6510"/>
                  </a:lnTo>
                  <a:lnTo>
                    <a:pt x="644" y="6301"/>
                  </a:lnTo>
                  <a:lnTo>
                    <a:pt x="587" y="6074"/>
                  </a:lnTo>
                  <a:lnTo>
                    <a:pt x="512" y="5847"/>
                  </a:lnTo>
                  <a:lnTo>
                    <a:pt x="512" y="5847"/>
                  </a:lnTo>
                  <a:lnTo>
                    <a:pt x="398" y="5336"/>
                  </a:lnTo>
                  <a:lnTo>
                    <a:pt x="303" y="4807"/>
                  </a:lnTo>
                  <a:lnTo>
                    <a:pt x="303" y="4807"/>
                  </a:lnTo>
                  <a:lnTo>
                    <a:pt x="228" y="4277"/>
                  </a:lnTo>
                  <a:lnTo>
                    <a:pt x="152" y="3766"/>
                  </a:lnTo>
                  <a:lnTo>
                    <a:pt x="38" y="2706"/>
                  </a:lnTo>
                  <a:lnTo>
                    <a:pt x="38" y="2706"/>
                  </a:lnTo>
                  <a:lnTo>
                    <a:pt x="20" y="2290"/>
                  </a:lnTo>
                  <a:lnTo>
                    <a:pt x="1" y="1874"/>
                  </a:lnTo>
                  <a:lnTo>
                    <a:pt x="20" y="1665"/>
                  </a:lnTo>
                  <a:lnTo>
                    <a:pt x="57" y="1476"/>
                  </a:lnTo>
                  <a:lnTo>
                    <a:pt x="95" y="1268"/>
                  </a:lnTo>
                  <a:lnTo>
                    <a:pt x="171" y="1079"/>
                  </a:lnTo>
                  <a:lnTo>
                    <a:pt x="171" y="1079"/>
                  </a:lnTo>
                  <a:lnTo>
                    <a:pt x="266" y="927"/>
                  </a:lnTo>
                  <a:lnTo>
                    <a:pt x="398" y="776"/>
                  </a:lnTo>
                  <a:lnTo>
                    <a:pt x="512" y="644"/>
                  </a:lnTo>
                  <a:lnTo>
                    <a:pt x="663" y="511"/>
                  </a:lnTo>
                  <a:lnTo>
                    <a:pt x="947" y="265"/>
                  </a:lnTo>
                  <a:lnTo>
                    <a:pt x="1079" y="133"/>
                  </a:lnTo>
                  <a:lnTo>
                    <a:pt x="1212" y="0"/>
                  </a:lnTo>
                  <a:lnTo>
                    <a:pt x="1212" y="0"/>
                  </a:lnTo>
                  <a:lnTo>
                    <a:pt x="1514" y="95"/>
                  </a:lnTo>
                  <a:lnTo>
                    <a:pt x="1817" y="227"/>
                  </a:lnTo>
                  <a:lnTo>
                    <a:pt x="2101" y="379"/>
                  </a:lnTo>
                  <a:lnTo>
                    <a:pt x="2347" y="530"/>
                  </a:lnTo>
                  <a:lnTo>
                    <a:pt x="2347" y="53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154;p27">
              <a:extLst>
                <a:ext uri="{FF2B5EF4-FFF2-40B4-BE49-F238E27FC236}">
                  <a16:creationId xmlns:a16="http://schemas.microsoft.com/office/drawing/2014/main" id="{889580C9-976A-CC28-2D06-551B593D184F}"/>
                </a:ext>
              </a:extLst>
            </p:cNvPr>
            <p:cNvSpPr/>
            <p:nvPr/>
          </p:nvSpPr>
          <p:spPr>
            <a:xfrm>
              <a:off x="8034898" y="3760017"/>
              <a:ext cx="9038" cy="18551"/>
            </a:xfrm>
            <a:custGeom>
              <a:avLst/>
              <a:gdLst/>
              <a:ahLst/>
              <a:cxnLst/>
              <a:rect l="l" t="t" r="r" b="b"/>
              <a:pathLst>
                <a:path w="323" h="663" extrusionOk="0">
                  <a:moveTo>
                    <a:pt x="323" y="606"/>
                  </a:moveTo>
                  <a:lnTo>
                    <a:pt x="323" y="606"/>
                  </a:lnTo>
                  <a:lnTo>
                    <a:pt x="285" y="643"/>
                  </a:lnTo>
                  <a:lnTo>
                    <a:pt x="228" y="662"/>
                  </a:lnTo>
                  <a:lnTo>
                    <a:pt x="228" y="662"/>
                  </a:lnTo>
                  <a:lnTo>
                    <a:pt x="190" y="643"/>
                  </a:lnTo>
                  <a:lnTo>
                    <a:pt x="152" y="606"/>
                  </a:lnTo>
                  <a:lnTo>
                    <a:pt x="58" y="454"/>
                  </a:lnTo>
                  <a:lnTo>
                    <a:pt x="58" y="454"/>
                  </a:lnTo>
                  <a:lnTo>
                    <a:pt x="20" y="303"/>
                  </a:lnTo>
                  <a:lnTo>
                    <a:pt x="1" y="227"/>
                  </a:lnTo>
                  <a:lnTo>
                    <a:pt x="1" y="227"/>
                  </a:lnTo>
                  <a:lnTo>
                    <a:pt x="1" y="76"/>
                  </a:lnTo>
                  <a:lnTo>
                    <a:pt x="20" y="38"/>
                  </a:lnTo>
                  <a:lnTo>
                    <a:pt x="39" y="0"/>
                  </a:lnTo>
                  <a:lnTo>
                    <a:pt x="58" y="0"/>
                  </a:lnTo>
                  <a:lnTo>
                    <a:pt x="96" y="38"/>
                  </a:lnTo>
                  <a:lnTo>
                    <a:pt x="152" y="133"/>
                  </a:lnTo>
                  <a:lnTo>
                    <a:pt x="152" y="133"/>
                  </a:lnTo>
                  <a:lnTo>
                    <a:pt x="323" y="549"/>
                  </a:lnTo>
                  <a:lnTo>
                    <a:pt x="323" y="606"/>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155;p27">
              <a:extLst>
                <a:ext uri="{FF2B5EF4-FFF2-40B4-BE49-F238E27FC236}">
                  <a16:creationId xmlns:a16="http://schemas.microsoft.com/office/drawing/2014/main" id="{FD60B90B-4921-1188-FDDB-918A03ABC698}"/>
                </a:ext>
              </a:extLst>
            </p:cNvPr>
            <p:cNvSpPr/>
            <p:nvPr/>
          </p:nvSpPr>
          <p:spPr>
            <a:xfrm>
              <a:off x="8093684" y="3738836"/>
              <a:ext cx="6911" cy="27560"/>
            </a:xfrm>
            <a:custGeom>
              <a:avLst/>
              <a:gdLst/>
              <a:ahLst/>
              <a:cxnLst/>
              <a:rect l="l" t="t" r="r" b="b"/>
              <a:pathLst>
                <a:path w="247" h="985" extrusionOk="0">
                  <a:moveTo>
                    <a:pt x="209" y="265"/>
                  </a:moveTo>
                  <a:lnTo>
                    <a:pt x="209" y="265"/>
                  </a:lnTo>
                  <a:lnTo>
                    <a:pt x="246" y="530"/>
                  </a:lnTo>
                  <a:lnTo>
                    <a:pt x="246" y="530"/>
                  </a:lnTo>
                  <a:lnTo>
                    <a:pt x="246" y="719"/>
                  </a:lnTo>
                  <a:lnTo>
                    <a:pt x="246" y="719"/>
                  </a:lnTo>
                  <a:lnTo>
                    <a:pt x="246" y="871"/>
                  </a:lnTo>
                  <a:lnTo>
                    <a:pt x="246" y="871"/>
                  </a:lnTo>
                  <a:lnTo>
                    <a:pt x="227" y="927"/>
                  </a:lnTo>
                  <a:lnTo>
                    <a:pt x="209" y="965"/>
                  </a:lnTo>
                  <a:lnTo>
                    <a:pt x="171" y="984"/>
                  </a:lnTo>
                  <a:lnTo>
                    <a:pt x="133" y="984"/>
                  </a:lnTo>
                  <a:lnTo>
                    <a:pt x="133" y="984"/>
                  </a:lnTo>
                  <a:lnTo>
                    <a:pt x="76" y="984"/>
                  </a:lnTo>
                  <a:lnTo>
                    <a:pt x="38" y="927"/>
                  </a:lnTo>
                  <a:lnTo>
                    <a:pt x="38" y="927"/>
                  </a:lnTo>
                  <a:lnTo>
                    <a:pt x="19" y="908"/>
                  </a:lnTo>
                  <a:lnTo>
                    <a:pt x="19" y="871"/>
                  </a:lnTo>
                  <a:lnTo>
                    <a:pt x="19" y="871"/>
                  </a:lnTo>
                  <a:lnTo>
                    <a:pt x="19" y="416"/>
                  </a:lnTo>
                  <a:lnTo>
                    <a:pt x="19" y="416"/>
                  </a:lnTo>
                  <a:lnTo>
                    <a:pt x="0" y="189"/>
                  </a:lnTo>
                  <a:lnTo>
                    <a:pt x="0" y="189"/>
                  </a:lnTo>
                  <a:lnTo>
                    <a:pt x="19" y="57"/>
                  </a:lnTo>
                  <a:lnTo>
                    <a:pt x="19" y="57"/>
                  </a:lnTo>
                  <a:lnTo>
                    <a:pt x="57" y="19"/>
                  </a:lnTo>
                  <a:lnTo>
                    <a:pt x="76" y="0"/>
                  </a:lnTo>
                  <a:lnTo>
                    <a:pt x="76" y="0"/>
                  </a:lnTo>
                  <a:lnTo>
                    <a:pt x="114" y="0"/>
                  </a:lnTo>
                  <a:lnTo>
                    <a:pt x="152" y="57"/>
                  </a:lnTo>
                  <a:lnTo>
                    <a:pt x="171" y="133"/>
                  </a:lnTo>
                  <a:lnTo>
                    <a:pt x="209" y="265"/>
                  </a:lnTo>
                  <a:lnTo>
                    <a:pt x="209" y="265"/>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156;p27">
              <a:extLst>
                <a:ext uri="{FF2B5EF4-FFF2-40B4-BE49-F238E27FC236}">
                  <a16:creationId xmlns:a16="http://schemas.microsoft.com/office/drawing/2014/main" id="{B286F419-BED8-337C-141D-1A16AF0A0E74}"/>
                </a:ext>
              </a:extLst>
            </p:cNvPr>
            <p:cNvSpPr/>
            <p:nvPr/>
          </p:nvSpPr>
          <p:spPr>
            <a:xfrm>
              <a:off x="8053449" y="3754169"/>
              <a:ext cx="7974" cy="22804"/>
            </a:xfrm>
            <a:custGeom>
              <a:avLst/>
              <a:gdLst/>
              <a:ahLst/>
              <a:cxnLst/>
              <a:rect l="l" t="t" r="r" b="b"/>
              <a:pathLst>
                <a:path w="285" h="815" extrusionOk="0">
                  <a:moveTo>
                    <a:pt x="171" y="228"/>
                  </a:moveTo>
                  <a:lnTo>
                    <a:pt x="171" y="228"/>
                  </a:lnTo>
                  <a:lnTo>
                    <a:pt x="189" y="323"/>
                  </a:lnTo>
                  <a:lnTo>
                    <a:pt x="227" y="455"/>
                  </a:lnTo>
                  <a:lnTo>
                    <a:pt x="227" y="455"/>
                  </a:lnTo>
                  <a:lnTo>
                    <a:pt x="265" y="606"/>
                  </a:lnTo>
                  <a:lnTo>
                    <a:pt x="284" y="682"/>
                  </a:lnTo>
                  <a:lnTo>
                    <a:pt x="284" y="682"/>
                  </a:lnTo>
                  <a:lnTo>
                    <a:pt x="284" y="758"/>
                  </a:lnTo>
                  <a:lnTo>
                    <a:pt x="284" y="758"/>
                  </a:lnTo>
                  <a:lnTo>
                    <a:pt x="246" y="796"/>
                  </a:lnTo>
                  <a:lnTo>
                    <a:pt x="171" y="815"/>
                  </a:lnTo>
                  <a:lnTo>
                    <a:pt x="171" y="815"/>
                  </a:lnTo>
                  <a:lnTo>
                    <a:pt x="114" y="796"/>
                  </a:lnTo>
                  <a:lnTo>
                    <a:pt x="76" y="739"/>
                  </a:lnTo>
                  <a:lnTo>
                    <a:pt x="38" y="663"/>
                  </a:lnTo>
                  <a:lnTo>
                    <a:pt x="0" y="550"/>
                  </a:lnTo>
                  <a:lnTo>
                    <a:pt x="0" y="550"/>
                  </a:lnTo>
                  <a:lnTo>
                    <a:pt x="0" y="360"/>
                  </a:lnTo>
                  <a:lnTo>
                    <a:pt x="0" y="285"/>
                  </a:lnTo>
                  <a:lnTo>
                    <a:pt x="0" y="285"/>
                  </a:lnTo>
                  <a:lnTo>
                    <a:pt x="0" y="228"/>
                  </a:lnTo>
                  <a:lnTo>
                    <a:pt x="19" y="171"/>
                  </a:lnTo>
                  <a:lnTo>
                    <a:pt x="19" y="171"/>
                  </a:lnTo>
                  <a:lnTo>
                    <a:pt x="57" y="96"/>
                  </a:lnTo>
                  <a:lnTo>
                    <a:pt x="76" y="39"/>
                  </a:lnTo>
                  <a:lnTo>
                    <a:pt x="76" y="39"/>
                  </a:lnTo>
                  <a:lnTo>
                    <a:pt x="114" y="1"/>
                  </a:lnTo>
                  <a:lnTo>
                    <a:pt x="133" y="20"/>
                  </a:lnTo>
                  <a:lnTo>
                    <a:pt x="152" y="39"/>
                  </a:lnTo>
                  <a:lnTo>
                    <a:pt x="171" y="96"/>
                  </a:lnTo>
                  <a:lnTo>
                    <a:pt x="171" y="228"/>
                  </a:lnTo>
                  <a:lnTo>
                    <a:pt x="171" y="228"/>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157;p27">
              <a:extLst>
                <a:ext uri="{FF2B5EF4-FFF2-40B4-BE49-F238E27FC236}">
                  <a16:creationId xmlns:a16="http://schemas.microsoft.com/office/drawing/2014/main" id="{F4534699-EA6E-3705-2B66-6897CC82A4AE}"/>
                </a:ext>
              </a:extLst>
            </p:cNvPr>
            <p:cNvSpPr/>
            <p:nvPr/>
          </p:nvSpPr>
          <p:spPr>
            <a:xfrm>
              <a:off x="8072503" y="3747818"/>
              <a:ext cx="6379" cy="21740"/>
            </a:xfrm>
            <a:custGeom>
              <a:avLst/>
              <a:gdLst/>
              <a:ahLst/>
              <a:cxnLst/>
              <a:rect l="l" t="t" r="r" b="b"/>
              <a:pathLst>
                <a:path w="228" h="777" extrusionOk="0">
                  <a:moveTo>
                    <a:pt x="38" y="152"/>
                  </a:moveTo>
                  <a:lnTo>
                    <a:pt x="38" y="152"/>
                  </a:lnTo>
                  <a:lnTo>
                    <a:pt x="57" y="95"/>
                  </a:lnTo>
                  <a:lnTo>
                    <a:pt x="95" y="20"/>
                  </a:lnTo>
                  <a:lnTo>
                    <a:pt x="95" y="20"/>
                  </a:lnTo>
                  <a:lnTo>
                    <a:pt x="133" y="1"/>
                  </a:lnTo>
                  <a:lnTo>
                    <a:pt x="171" y="1"/>
                  </a:lnTo>
                  <a:lnTo>
                    <a:pt x="171" y="1"/>
                  </a:lnTo>
                  <a:lnTo>
                    <a:pt x="190" y="58"/>
                  </a:lnTo>
                  <a:lnTo>
                    <a:pt x="209" y="152"/>
                  </a:lnTo>
                  <a:lnTo>
                    <a:pt x="209" y="152"/>
                  </a:lnTo>
                  <a:lnTo>
                    <a:pt x="209" y="417"/>
                  </a:lnTo>
                  <a:lnTo>
                    <a:pt x="209" y="417"/>
                  </a:lnTo>
                  <a:lnTo>
                    <a:pt x="228" y="606"/>
                  </a:lnTo>
                  <a:lnTo>
                    <a:pt x="228" y="701"/>
                  </a:lnTo>
                  <a:lnTo>
                    <a:pt x="228" y="701"/>
                  </a:lnTo>
                  <a:lnTo>
                    <a:pt x="209" y="739"/>
                  </a:lnTo>
                  <a:lnTo>
                    <a:pt x="190" y="758"/>
                  </a:lnTo>
                  <a:lnTo>
                    <a:pt x="114" y="777"/>
                  </a:lnTo>
                  <a:lnTo>
                    <a:pt x="114" y="777"/>
                  </a:lnTo>
                  <a:lnTo>
                    <a:pt x="76" y="758"/>
                  </a:lnTo>
                  <a:lnTo>
                    <a:pt x="57" y="720"/>
                  </a:lnTo>
                  <a:lnTo>
                    <a:pt x="38" y="644"/>
                  </a:lnTo>
                  <a:lnTo>
                    <a:pt x="19" y="550"/>
                  </a:lnTo>
                  <a:lnTo>
                    <a:pt x="0" y="285"/>
                  </a:lnTo>
                  <a:lnTo>
                    <a:pt x="0" y="285"/>
                  </a:lnTo>
                  <a:lnTo>
                    <a:pt x="38" y="152"/>
                  </a:lnTo>
                  <a:lnTo>
                    <a:pt x="38" y="152"/>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158;p27">
              <a:extLst>
                <a:ext uri="{FF2B5EF4-FFF2-40B4-BE49-F238E27FC236}">
                  <a16:creationId xmlns:a16="http://schemas.microsoft.com/office/drawing/2014/main" id="{2077F086-0F9E-3F21-6B63-21E924B460A2}"/>
                </a:ext>
              </a:extLst>
            </p:cNvPr>
            <p:cNvSpPr/>
            <p:nvPr/>
          </p:nvSpPr>
          <p:spPr>
            <a:xfrm>
              <a:off x="8106919" y="3734583"/>
              <a:ext cx="11668" cy="29687"/>
            </a:xfrm>
            <a:custGeom>
              <a:avLst/>
              <a:gdLst/>
              <a:ahLst/>
              <a:cxnLst/>
              <a:rect l="l" t="t" r="r" b="b"/>
              <a:pathLst>
                <a:path w="417" h="1061" extrusionOk="0">
                  <a:moveTo>
                    <a:pt x="341" y="1"/>
                  </a:moveTo>
                  <a:lnTo>
                    <a:pt x="341" y="1"/>
                  </a:lnTo>
                  <a:lnTo>
                    <a:pt x="360" y="20"/>
                  </a:lnTo>
                  <a:lnTo>
                    <a:pt x="398" y="58"/>
                  </a:lnTo>
                  <a:lnTo>
                    <a:pt x="398" y="58"/>
                  </a:lnTo>
                  <a:lnTo>
                    <a:pt x="417" y="228"/>
                  </a:lnTo>
                  <a:lnTo>
                    <a:pt x="303" y="644"/>
                  </a:lnTo>
                  <a:lnTo>
                    <a:pt x="303" y="644"/>
                  </a:lnTo>
                  <a:lnTo>
                    <a:pt x="228" y="833"/>
                  </a:lnTo>
                  <a:lnTo>
                    <a:pt x="190" y="966"/>
                  </a:lnTo>
                  <a:lnTo>
                    <a:pt x="133" y="1042"/>
                  </a:lnTo>
                  <a:lnTo>
                    <a:pt x="95" y="1060"/>
                  </a:lnTo>
                  <a:lnTo>
                    <a:pt x="95" y="1060"/>
                  </a:lnTo>
                  <a:lnTo>
                    <a:pt x="57" y="1060"/>
                  </a:lnTo>
                  <a:lnTo>
                    <a:pt x="19" y="1042"/>
                  </a:lnTo>
                  <a:lnTo>
                    <a:pt x="19" y="1042"/>
                  </a:lnTo>
                  <a:lnTo>
                    <a:pt x="0" y="947"/>
                  </a:lnTo>
                  <a:lnTo>
                    <a:pt x="0" y="947"/>
                  </a:lnTo>
                  <a:lnTo>
                    <a:pt x="19" y="814"/>
                  </a:lnTo>
                  <a:lnTo>
                    <a:pt x="76" y="644"/>
                  </a:lnTo>
                  <a:lnTo>
                    <a:pt x="76" y="644"/>
                  </a:lnTo>
                  <a:lnTo>
                    <a:pt x="209" y="360"/>
                  </a:lnTo>
                  <a:lnTo>
                    <a:pt x="209" y="360"/>
                  </a:lnTo>
                  <a:lnTo>
                    <a:pt x="228" y="209"/>
                  </a:lnTo>
                  <a:lnTo>
                    <a:pt x="265" y="95"/>
                  </a:lnTo>
                  <a:lnTo>
                    <a:pt x="284" y="39"/>
                  </a:lnTo>
                  <a:lnTo>
                    <a:pt x="341" y="1"/>
                  </a:lnTo>
                  <a:lnTo>
                    <a:pt x="34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159;p27">
              <a:extLst>
                <a:ext uri="{FF2B5EF4-FFF2-40B4-BE49-F238E27FC236}">
                  <a16:creationId xmlns:a16="http://schemas.microsoft.com/office/drawing/2014/main" id="{4B3AE85F-F9A3-38F7-359E-B315E5D8E3DC}"/>
                </a:ext>
              </a:extLst>
            </p:cNvPr>
            <p:cNvSpPr/>
            <p:nvPr/>
          </p:nvSpPr>
          <p:spPr>
            <a:xfrm>
              <a:off x="7673812" y="3378251"/>
              <a:ext cx="269000" cy="509376"/>
            </a:xfrm>
            <a:custGeom>
              <a:avLst/>
              <a:gdLst/>
              <a:ahLst/>
              <a:cxnLst/>
              <a:rect l="l" t="t" r="r" b="b"/>
              <a:pathLst>
                <a:path w="9614" h="18205" extrusionOk="0">
                  <a:moveTo>
                    <a:pt x="9613" y="247"/>
                  </a:moveTo>
                  <a:lnTo>
                    <a:pt x="9613" y="247"/>
                  </a:lnTo>
                  <a:lnTo>
                    <a:pt x="9197" y="190"/>
                  </a:lnTo>
                  <a:lnTo>
                    <a:pt x="8705" y="133"/>
                  </a:lnTo>
                  <a:lnTo>
                    <a:pt x="7570" y="58"/>
                  </a:lnTo>
                  <a:lnTo>
                    <a:pt x="6283" y="20"/>
                  </a:lnTo>
                  <a:lnTo>
                    <a:pt x="4921" y="1"/>
                  </a:lnTo>
                  <a:lnTo>
                    <a:pt x="3539" y="20"/>
                  </a:lnTo>
                  <a:lnTo>
                    <a:pt x="2215" y="39"/>
                  </a:lnTo>
                  <a:lnTo>
                    <a:pt x="1022" y="77"/>
                  </a:lnTo>
                  <a:lnTo>
                    <a:pt x="1" y="133"/>
                  </a:lnTo>
                  <a:lnTo>
                    <a:pt x="1" y="18204"/>
                  </a:lnTo>
                  <a:lnTo>
                    <a:pt x="9613" y="18204"/>
                  </a:lnTo>
                  <a:lnTo>
                    <a:pt x="9613" y="247"/>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160;p27">
              <a:extLst>
                <a:ext uri="{FF2B5EF4-FFF2-40B4-BE49-F238E27FC236}">
                  <a16:creationId xmlns:a16="http://schemas.microsoft.com/office/drawing/2014/main" id="{909F9144-72A1-89FD-ACA1-2135876AB7E4}"/>
                </a:ext>
              </a:extLst>
            </p:cNvPr>
            <p:cNvSpPr/>
            <p:nvPr/>
          </p:nvSpPr>
          <p:spPr>
            <a:xfrm>
              <a:off x="7728346" y="3338547"/>
              <a:ext cx="149329" cy="104869"/>
            </a:xfrm>
            <a:custGeom>
              <a:avLst/>
              <a:gdLst/>
              <a:ahLst/>
              <a:cxnLst/>
              <a:rect l="l" t="t" r="r" b="b"/>
              <a:pathLst>
                <a:path w="5337" h="3748" extrusionOk="0">
                  <a:moveTo>
                    <a:pt x="1988" y="3691"/>
                  </a:moveTo>
                  <a:lnTo>
                    <a:pt x="1988" y="3691"/>
                  </a:lnTo>
                  <a:lnTo>
                    <a:pt x="1666" y="3615"/>
                  </a:lnTo>
                  <a:lnTo>
                    <a:pt x="1363" y="3501"/>
                  </a:lnTo>
                  <a:lnTo>
                    <a:pt x="1363" y="3501"/>
                  </a:lnTo>
                  <a:lnTo>
                    <a:pt x="1079" y="3350"/>
                  </a:lnTo>
                  <a:lnTo>
                    <a:pt x="814" y="3199"/>
                  </a:lnTo>
                  <a:lnTo>
                    <a:pt x="814" y="3199"/>
                  </a:lnTo>
                  <a:lnTo>
                    <a:pt x="587" y="3009"/>
                  </a:lnTo>
                  <a:lnTo>
                    <a:pt x="398" y="2782"/>
                  </a:lnTo>
                  <a:lnTo>
                    <a:pt x="398" y="2782"/>
                  </a:lnTo>
                  <a:lnTo>
                    <a:pt x="247" y="2574"/>
                  </a:lnTo>
                  <a:lnTo>
                    <a:pt x="114" y="2328"/>
                  </a:lnTo>
                  <a:lnTo>
                    <a:pt x="114" y="2328"/>
                  </a:lnTo>
                  <a:lnTo>
                    <a:pt x="76" y="2196"/>
                  </a:lnTo>
                  <a:lnTo>
                    <a:pt x="57" y="2063"/>
                  </a:lnTo>
                  <a:lnTo>
                    <a:pt x="39" y="1912"/>
                  </a:lnTo>
                  <a:lnTo>
                    <a:pt x="20" y="1779"/>
                  </a:lnTo>
                  <a:lnTo>
                    <a:pt x="1" y="95"/>
                  </a:lnTo>
                  <a:lnTo>
                    <a:pt x="1" y="95"/>
                  </a:lnTo>
                  <a:lnTo>
                    <a:pt x="322" y="57"/>
                  </a:lnTo>
                  <a:lnTo>
                    <a:pt x="322" y="57"/>
                  </a:lnTo>
                  <a:lnTo>
                    <a:pt x="644" y="20"/>
                  </a:lnTo>
                  <a:lnTo>
                    <a:pt x="5318" y="1"/>
                  </a:lnTo>
                  <a:lnTo>
                    <a:pt x="5337" y="1628"/>
                  </a:lnTo>
                  <a:lnTo>
                    <a:pt x="5337" y="1628"/>
                  </a:lnTo>
                  <a:lnTo>
                    <a:pt x="5318" y="1912"/>
                  </a:lnTo>
                  <a:lnTo>
                    <a:pt x="5261" y="2196"/>
                  </a:lnTo>
                  <a:lnTo>
                    <a:pt x="5261" y="2196"/>
                  </a:lnTo>
                  <a:lnTo>
                    <a:pt x="5148" y="2442"/>
                  </a:lnTo>
                  <a:lnTo>
                    <a:pt x="4996" y="2688"/>
                  </a:lnTo>
                  <a:lnTo>
                    <a:pt x="4996" y="2688"/>
                  </a:lnTo>
                  <a:lnTo>
                    <a:pt x="4788" y="2896"/>
                  </a:lnTo>
                  <a:lnTo>
                    <a:pt x="4580" y="3085"/>
                  </a:lnTo>
                  <a:lnTo>
                    <a:pt x="4580" y="3085"/>
                  </a:lnTo>
                  <a:lnTo>
                    <a:pt x="4315" y="3274"/>
                  </a:lnTo>
                  <a:lnTo>
                    <a:pt x="4050" y="3407"/>
                  </a:lnTo>
                  <a:lnTo>
                    <a:pt x="4050" y="3407"/>
                  </a:lnTo>
                  <a:lnTo>
                    <a:pt x="3747" y="3539"/>
                  </a:lnTo>
                  <a:lnTo>
                    <a:pt x="3426" y="3634"/>
                  </a:lnTo>
                  <a:lnTo>
                    <a:pt x="3426" y="3634"/>
                  </a:lnTo>
                  <a:lnTo>
                    <a:pt x="3066" y="3709"/>
                  </a:lnTo>
                  <a:lnTo>
                    <a:pt x="2707" y="3747"/>
                  </a:lnTo>
                  <a:lnTo>
                    <a:pt x="2612" y="3747"/>
                  </a:lnTo>
                  <a:lnTo>
                    <a:pt x="2612" y="3747"/>
                  </a:lnTo>
                  <a:lnTo>
                    <a:pt x="2290" y="3728"/>
                  </a:lnTo>
                  <a:lnTo>
                    <a:pt x="2290" y="3728"/>
                  </a:lnTo>
                  <a:lnTo>
                    <a:pt x="1988" y="3691"/>
                  </a:lnTo>
                  <a:lnTo>
                    <a:pt x="1988" y="3691"/>
                  </a:lnTo>
                  <a:close/>
                </a:path>
              </a:pathLst>
            </a:custGeom>
            <a:solidFill>
              <a:srgbClr val="DE93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161;p27">
              <a:extLst>
                <a:ext uri="{FF2B5EF4-FFF2-40B4-BE49-F238E27FC236}">
                  <a16:creationId xmlns:a16="http://schemas.microsoft.com/office/drawing/2014/main" id="{CCF2DE1C-4281-9C78-67DC-629B5D723682}"/>
                </a:ext>
              </a:extLst>
            </p:cNvPr>
            <p:cNvSpPr/>
            <p:nvPr/>
          </p:nvSpPr>
          <p:spPr>
            <a:xfrm>
              <a:off x="7574287" y="3362918"/>
              <a:ext cx="162564" cy="578710"/>
            </a:xfrm>
            <a:custGeom>
              <a:avLst/>
              <a:gdLst/>
              <a:ahLst/>
              <a:cxnLst/>
              <a:rect l="l" t="t" r="r" b="b"/>
              <a:pathLst>
                <a:path w="5810" h="20683" extrusionOk="0">
                  <a:moveTo>
                    <a:pt x="5507" y="0"/>
                  </a:moveTo>
                  <a:lnTo>
                    <a:pt x="5015" y="57"/>
                  </a:lnTo>
                  <a:lnTo>
                    <a:pt x="4561" y="95"/>
                  </a:lnTo>
                  <a:lnTo>
                    <a:pt x="4125" y="151"/>
                  </a:lnTo>
                  <a:lnTo>
                    <a:pt x="3728" y="246"/>
                  </a:lnTo>
                  <a:lnTo>
                    <a:pt x="3331" y="360"/>
                  </a:lnTo>
                  <a:lnTo>
                    <a:pt x="2933" y="511"/>
                  </a:lnTo>
                  <a:lnTo>
                    <a:pt x="2517" y="700"/>
                  </a:lnTo>
                  <a:lnTo>
                    <a:pt x="2101" y="946"/>
                  </a:lnTo>
                  <a:lnTo>
                    <a:pt x="379" y="17314"/>
                  </a:lnTo>
                  <a:lnTo>
                    <a:pt x="0" y="20683"/>
                  </a:lnTo>
                  <a:lnTo>
                    <a:pt x="5809" y="20683"/>
                  </a:lnTo>
                  <a:lnTo>
                    <a:pt x="550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162;p27">
              <a:extLst>
                <a:ext uri="{FF2B5EF4-FFF2-40B4-BE49-F238E27FC236}">
                  <a16:creationId xmlns:a16="http://schemas.microsoft.com/office/drawing/2014/main" id="{521161FF-9D5A-B82C-198C-E7B7358A4B07}"/>
                </a:ext>
              </a:extLst>
            </p:cNvPr>
            <p:cNvSpPr/>
            <p:nvPr/>
          </p:nvSpPr>
          <p:spPr>
            <a:xfrm>
              <a:off x="7868135" y="3359728"/>
              <a:ext cx="174735" cy="581900"/>
            </a:xfrm>
            <a:custGeom>
              <a:avLst/>
              <a:gdLst/>
              <a:ahLst/>
              <a:cxnLst/>
              <a:rect l="l" t="t" r="r" b="b"/>
              <a:pathLst>
                <a:path w="6245" h="20797" extrusionOk="0">
                  <a:moveTo>
                    <a:pt x="341" y="1"/>
                  </a:moveTo>
                  <a:lnTo>
                    <a:pt x="0" y="20797"/>
                  </a:lnTo>
                  <a:lnTo>
                    <a:pt x="6245" y="20797"/>
                  </a:lnTo>
                  <a:lnTo>
                    <a:pt x="5639" y="15990"/>
                  </a:lnTo>
                  <a:lnTo>
                    <a:pt x="4826" y="10067"/>
                  </a:lnTo>
                  <a:lnTo>
                    <a:pt x="4069" y="4447"/>
                  </a:lnTo>
                  <a:lnTo>
                    <a:pt x="3577" y="568"/>
                  </a:lnTo>
                  <a:lnTo>
                    <a:pt x="2782" y="379"/>
                  </a:lnTo>
                  <a:lnTo>
                    <a:pt x="1987" y="209"/>
                  </a:lnTo>
                  <a:lnTo>
                    <a:pt x="1590" y="133"/>
                  </a:lnTo>
                  <a:lnTo>
                    <a:pt x="1192" y="76"/>
                  </a:lnTo>
                  <a:lnTo>
                    <a:pt x="776" y="38"/>
                  </a:lnTo>
                  <a:lnTo>
                    <a:pt x="34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163;p27">
              <a:extLst>
                <a:ext uri="{FF2B5EF4-FFF2-40B4-BE49-F238E27FC236}">
                  <a16:creationId xmlns:a16="http://schemas.microsoft.com/office/drawing/2014/main" id="{20A52997-FF81-BD02-13DD-2EF6E45E002F}"/>
                </a:ext>
              </a:extLst>
            </p:cNvPr>
            <p:cNvSpPr/>
            <p:nvPr/>
          </p:nvSpPr>
          <p:spPr>
            <a:xfrm>
              <a:off x="7693399" y="3366611"/>
              <a:ext cx="211809" cy="71517"/>
            </a:xfrm>
            <a:custGeom>
              <a:avLst/>
              <a:gdLst/>
              <a:ahLst/>
              <a:cxnLst/>
              <a:rect l="l" t="t" r="r" b="b"/>
              <a:pathLst>
                <a:path w="7570" h="2556" extrusionOk="0">
                  <a:moveTo>
                    <a:pt x="1" y="928"/>
                  </a:moveTo>
                  <a:lnTo>
                    <a:pt x="1" y="871"/>
                  </a:lnTo>
                  <a:lnTo>
                    <a:pt x="1" y="871"/>
                  </a:lnTo>
                  <a:lnTo>
                    <a:pt x="39" y="833"/>
                  </a:lnTo>
                  <a:lnTo>
                    <a:pt x="95" y="776"/>
                  </a:lnTo>
                  <a:lnTo>
                    <a:pt x="95" y="776"/>
                  </a:lnTo>
                  <a:lnTo>
                    <a:pt x="304" y="625"/>
                  </a:lnTo>
                  <a:lnTo>
                    <a:pt x="304" y="625"/>
                  </a:lnTo>
                  <a:lnTo>
                    <a:pt x="417" y="568"/>
                  </a:lnTo>
                  <a:lnTo>
                    <a:pt x="512" y="549"/>
                  </a:lnTo>
                  <a:lnTo>
                    <a:pt x="531" y="549"/>
                  </a:lnTo>
                  <a:lnTo>
                    <a:pt x="568" y="568"/>
                  </a:lnTo>
                  <a:lnTo>
                    <a:pt x="568" y="625"/>
                  </a:lnTo>
                  <a:lnTo>
                    <a:pt x="568" y="625"/>
                  </a:lnTo>
                  <a:lnTo>
                    <a:pt x="455" y="720"/>
                  </a:lnTo>
                  <a:lnTo>
                    <a:pt x="76" y="947"/>
                  </a:lnTo>
                  <a:lnTo>
                    <a:pt x="1" y="928"/>
                  </a:lnTo>
                  <a:close/>
                  <a:moveTo>
                    <a:pt x="1004" y="2082"/>
                  </a:moveTo>
                  <a:lnTo>
                    <a:pt x="1004" y="2082"/>
                  </a:lnTo>
                  <a:lnTo>
                    <a:pt x="871" y="2347"/>
                  </a:lnTo>
                  <a:lnTo>
                    <a:pt x="871" y="2347"/>
                  </a:lnTo>
                  <a:lnTo>
                    <a:pt x="758" y="2498"/>
                  </a:lnTo>
                  <a:lnTo>
                    <a:pt x="739" y="2536"/>
                  </a:lnTo>
                  <a:lnTo>
                    <a:pt x="701" y="2555"/>
                  </a:lnTo>
                  <a:lnTo>
                    <a:pt x="701" y="2555"/>
                  </a:lnTo>
                  <a:lnTo>
                    <a:pt x="663" y="2555"/>
                  </a:lnTo>
                  <a:lnTo>
                    <a:pt x="625" y="2536"/>
                  </a:lnTo>
                  <a:lnTo>
                    <a:pt x="625" y="2536"/>
                  </a:lnTo>
                  <a:lnTo>
                    <a:pt x="625" y="2479"/>
                  </a:lnTo>
                  <a:lnTo>
                    <a:pt x="682" y="2366"/>
                  </a:lnTo>
                  <a:lnTo>
                    <a:pt x="682" y="2366"/>
                  </a:lnTo>
                  <a:lnTo>
                    <a:pt x="814" y="2101"/>
                  </a:lnTo>
                  <a:lnTo>
                    <a:pt x="814" y="2101"/>
                  </a:lnTo>
                  <a:lnTo>
                    <a:pt x="890" y="1987"/>
                  </a:lnTo>
                  <a:lnTo>
                    <a:pt x="928" y="1950"/>
                  </a:lnTo>
                  <a:lnTo>
                    <a:pt x="947" y="1931"/>
                  </a:lnTo>
                  <a:lnTo>
                    <a:pt x="966" y="1950"/>
                  </a:lnTo>
                  <a:lnTo>
                    <a:pt x="985" y="1968"/>
                  </a:lnTo>
                  <a:lnTo>
                    <a:pt x="1004" y="2082"/>
                  </a:lnTo>
                  <a:lnTo>
                    <a:pt x="1004" y="2082"/>
                  </a:lnTo>
                  <a:close/>
                  <a:moveTo>
                    <a:pt x="606" y="1817"/>
                  </a:moveTo>
                  <a:lnTo>
                    <a:pt x="606" y="1817"/>
                  </a:lnTo>
                  <a:lnTo>
                    <a:pt x="474" y="2025"/>
                  </a:lnTo>
                  <a:lnTo>
                    <a:pt x="417" y="2082"/>
                  </a:lnTo>
                  <a:lnTo>
                    <a:pt x="398" y="2101"/>
                  </a:lnTo>
                  <a:lnTo>
                    <a:pt x="398" y="2101"/>
                  </a:lnTo>
                  <a:lnTo>
                    <a:pt x="341" y="2082"/>
                  </a:lnTo>
                  <a:lnTo>
                    <a:pt x="322" y="2044"/>
                  </a:lnTo>
                  <a:lnTo>
                    <a:pt x="322" y="2044"/>
                  </a:lnTo>
                  <a:lnTo>
                    <a:pt x="322" y="1987"/>
                  </a:lnTo>
                  <a:lnTo>
                    <a:pt x="322" y="1987"/>
                  </a:lnTo>
                  <a:lnTo>
                    <a:pt x="550" y="1590"/>
                  </a:lnTo>
                  <a:lnTo>
                    <a:pt x="550" y="1590"/>
                  </a:lnTo>
                  <a:lnTo>
                    <a:pt x="663" y="1458"/>
                  </a:lnTo>
                  <a:lnTo>
                    <a:pt x="701" y="1420"/>
                  </a:lnTo>
                  <a:lnTo>
                    <a:pt x="739" y="1420"/>
                  </a:lnTo>
                  <a:lnTo>
                    <a:pt x="758" y="1420"/>
                  </a:lnTo>
                  <a:lnTo>
                    <a:pt x="777" y="1439"/>
                  </a:lnTo>
                  <a:lnTo>
                    <a:pt x="796" y="1552"/>
                  </a:lnTo>
                  <a:lnTo>
                    <a:pt x="796" y="1552"/>
                  </a:lnTo>
                  <a:lnTo>
                    <a:pt x="606" y="1817"/>
                  </a:lnTo>
                  <a:lnTo>
                    <a:pt x="606" y="1817"/>
                  </a:lnTo>
                  <a:close/>
                  <a:moveTo>
                    <a:pt x="76" y="1514"/>
                  </a:moveTo>
                  <a:lnTo>
                    <a:pt x="76" y="1514"/>
                  </a:lnTo>
                  <a:lnTo>
                    <a:pt x="58" y="1476"/>
                  </a:lnTo>
                  <a:lnTo>
                    <a:pt x="58" y="1476"/>
                  </a:lnTo>
                  <a:lnTo>
                    <a:pt x="190" y="1287"/>
                  </a:lnTo>
                  <a:lnTo>
                    <a:pt x="322" y="1155"/>
                  </a:lnTo>
                  <a:lnTo>
                    <a:pt x="322" y="1155"/>
                  </a:lnTo>
                  <a:lnTo>
                    <a:pt x="417" y="1041"/>
                  </a:lnTo>
                  <a:lnTo>
                    <a:pt x="493" y="1003"/>
                  </a:lnTo>
                  <a:lnTo>
                    <a:pt x="531" y="1003"/>
                  </a:lnTo>
                  <a:lnTo>
                    <a:pt x="550" y="1003"/>
                  </a:lnTo>
                  <a:lnTo>
                    <a:pt x="550" y="1098"/>
                  </a:lnTo>
                  <a:lnTo>
                    <a:pt x="550" y="1098"/>
                  </a:lnTo>
                  <a:lnTo>
                    <a:pt x="512" y="1174"/>
                  </a:lnTo>
                  <a:lnTo>
                    <a:pt x="379" y="1325"/>
                  </a:lnTo>
                  <a:lnTo>
                    <a:pt x="379" y="1325"/>
                  </a:lnTo>
                  <a:lnTo>
                    <a:pt x="209" y="1495"/>
                  </a:lnTo>
                  <a:lnTo>
                    <a:pt x="133" y="1552"/>
                  </a:lnTo>
                  <a:lnTo>
                    <a:pt x="133" y="1552"/>
                  </a:lnTo>
                  <a:lnTo>
                    <a:pt x="114" y="1533"/>
                  </a:lnTo>
                  <a:lnTo>
                    <a:pt x="76" y="1514"/>
                  </a:lnTo>
                  <a:lnTo>
                    <a:pt x="76" y="1514"/>
                  </a:lnTo>
                  <a:close/>
                  <a:moveTo>
                    <a:pt x="7570" y="152"/>
                  </a:moveTo>
                  <a:lnTo>
                    <a:pt x="7570" y="152"/>
                  </a:lnTo>
                  <a:lnTo>
                    <a:pt x="7570" y="209"/>
                  </a:lnTo>
                  <a:lnTo>
                    <a:pt x="7551" y="228"/>
                  </a:lnTo>
                  <a:lnTo>
                    <a:pt x="7551" y="228"/>
                  </a:lnTo>
                  <a:lnTo>
                    <a:pt x="7437" y="228"/>
                  </a:lnTo>
                  <a:lnTo>
                    <a:pt x="7437" y="228"/>
                  </a:lnTo>
                  <a:lnTo>
                    <a:pt x="7286" y="209"/>
                  </a:lnTo>
                  <a:lnTo>
                    <a:pt x="7173" y="171"/>
                  </a:lnTo>
                  <a:lnTo>
                    <a:pt x="7173" y="171"/>
                  </a:lnTo>
                  <a:lnTo>
                    <a:pt x="7116" y="133"/>
                  </a:lnTo>
                  <a:lnTo>
                    <a:pt x="7097" y="76"/>
                  </a:lnTo>
                  <a:lnTo>
                    <a:pt x="7097" y="76"/>
                  </a:lnTo>
                  <a:lnTo>
                    <a:pt x="7116" y="38"/>
                  </a:lnTo>
                  <a:lnTo>
                    <a:pt x="7135" y="19"/>
                  </a:lnTo>
                  <a:lnTo>
                    <a:pt x="7173" y="1"/>
                  </a:lnTo>
                  <a:lnTo>
                    <a:pt x="7210" y="19"/>
                  </a:lnTo>
                  <a:lnTo>
                    <a:pt x="7210" y="19"/>
                  </a:lnTo>
                  <a:lnTo>
                    <a:pt x="7513" y="76"/>
                  </a:lnTo>
                  <a:lnTo>
                    <a:pt x="7513" y="76"/>
                  </a:lnTo>
                  <a:lnTo>
                    <a:pt x="7570" y="114"/>
                  </a:lnTo>
                  <a:lnTo>
                    <a:pt x="7570" y="114"/>
                  </a:lnTo>
                  <a:lnTo>
                    <a:pt x="7570" y="152"/>
                  </a:lnTo>
                  <a:lnTo>
                    <a:pt x="7570" y="152"/>
                  </a:lnTo>
                  <a:close/>
                  <a:moveTo>
                    <a:pt x="7343" y="644"/>
                  </a:moveTo>
                  <a:lnTo>
                    <a:pt x="7135" y="644"/>
                  </a:lnTo>
                  <a:lnTo>
                    <a:pt x="7135" y="644"/>
                  </a:lnTo>
                  <a:lnTo>
                    <a:pt x="7078" y="606"/>
                  </a:lnTo>
                  <a:lnTo>
                    <a:pt x="7059" y="606"/>
                  </a:lnTo>
                  <a:lnTo>
                    <a:pt x="7059" y="606"/>
                  </a:lnTo>
                  <a:lnTo>
                    <a:pt x="7078" y="568"/>
                  </a:lnTo>
                  <a:lnTo>
                    <a:pt x="7135" y="530"/>
                  </a:lnTo>
                  <a:lnTo>
                    <a:pt x="7135" y="530"/>
                  </a:lnTo>
                  <a:lnTo>
                    <a:pt x="7267" y="493"/>
                  </a:lnTo>
                  <a:lnTo>
                    <a:pt x="7267" y="493"/>
                  </a:lnTo>
                  <a:lnTo>
                    <a:pt x="7362" y="474"/>
                  </a:lnTo>
                  <a:lnTo>
                    <a:pt x="7437" y="474"/>
                  </a:lnTo>
                  <a:lnTo>
                    <a:pt x="7475" y="493"/>
                  </a:lnTo>
                  <a:lnTo>
                    <a:pt x="7494" y="549"/>
                  </a:lnTo>
                  <a:lnTo>
                    <a:pt x="7494" y="549"/>
                  </a:lnTo>
                  <a:lnTo>
                    <a:pt x="7475" y="587"/>
                  </a:lnTo>
                  <a:lnTo>
                    <a:pt x="7437" y="606"/>
                  </a:lnTo>
                  <a:lnTo>
                    <a:pt x="7343" y="644"/>
                  </a:lnTo>
                  <a:close/>
                  <a:moveTo>
                    <a:pt x="7002" y="1003"/>
                  </a:moveTo>
                  <a:lnTo>
                    <a:pt x="7002" y="1003"/>
                  </a:lnTo>
                  <a:lnTo>
                    <a:pt x="7021" y="947"/>
                  </a:lnTo>
                  <a:lnTo>
                    <a:pt x="7059" y="928"/>
                  </a:lnTo>
                  <a:lnTo>
                    <a:pt x="7059" y="928"/>
                  </a:lnTo>
                  <a:lnTo>
                    <a:pt x="7191" y="928"/>
                  </a:lnTo>
                  <a:lnTo>
                    <a:pt x="7400" y="966"/>
                  </a:lnTo>
                  <a:lnTo>
                    <a:pt x="7400" y="966"/>
                  </a:lnTo>
                  <a:lnTo>
                    <a:pt x="7419" y="966"/>
                  </a:lnTo>
                  <a:lnTo>
                    <a:pt x="7456" y="1003"/>
                  </a:lnTo>
                  <a:lnTo>
                    <a:pt x="7456" y="1003"/>
                  </a:lnTo>
                  <a:lnTo>
                    <a:pt x="7475" y="1041"/>
                  </a:lnTo>
                  <a:lnTo>
                    <a:pt x="7475" y="1041"/>
                  </a:lnTo>
                  <a:lnTo>
                    <a:pt x="7456" y="1060"/>
                  </a:lnTo>
                  <a:lnTo>
                    <a:pt x="7437" y="1098"/>
                  </a:lnTo>
                  <a:lnTo>
                    <a:pt x="7437" y="1098"/>
                  </a:lnTo>
                  <a:lnTo>
                    <a:pt x="7343" y="1117"/>
                  </a:lnTo>
                  <a:lnTo>
                    <a:pt x="7343" y="1117"/>
                  </a:lnTo>
                  <a:lnTo>
                    <a:pt x="7154" y="1098"/>
                  </a:lnTo>
                  <a:lnTo>
                    <a:pt x="7097" y="1079"/>
                  </a:lnTo>
                  <a:lnTo>
                    <a:pt x="7040" y="1060"/>
                  </a:lnTo>
                  <a:lnTo>
                    <a:pt x="7040" y="1060"/>
                  </a:lnTo>
                  <a:lnTo>
                    <a:pt x="7021" y="1041"/>
                  </a:lnTo>
                  <a:lnTo>
                    <a:pt x="7002" y="1003"/>
                  </a:lnTo>
                  <a:lnTo>
                    <a:pt x="7002" y="1003"/>
                  </a:lnTo>
                  <a:close/>
                  <a:moveTo>
                    <a:pt x="7059" y="1401"/>
                  </a:moveTo>
                  <a:lnTo>
                    <a:pt x="7059" y="1401"/>
                  </a:lnTo>
                  <a:lnTo>
                    <a:pt x="7210" y="1476"/>
                  </a:lnTo>
                  <a:lnTo>
                    <a:pt x="7210" y="1476"/>
                  </a:lnTo>
                  <a:lnTo>
                    <a:pt x="7267" y="1514"/>
                  </a:lnTo>
                  <a:lnTo>
                    <a:pt x="7286" y="1552"/>
                  </a:lnTo>
                  <a:lnTo>
                    <a:pt x="7286" y="1552"/>
                  </a:lnTo>
                  <a:lnTo>
                    <a:pt x="7286" y="1590"/>
                  </a:lnTo>
                  <a:lnTo>
                    <a:pt x="7267" y="1628"/>
                  </a:lnTo>
                  <a:lnTo>
                    <a:pt x="7248" y="1628"/>
                  </a:lnTo>
                  <a:lnTo>
                    <a:pt x="7210" y="1647"/>
                  </a:lnTo>
                  <a:lnTo>
                    <a:pt x="7210" y="1647"/>
                  </a:lnTo>
                  <a:lnTo>
                    <a:pt x="7097" y="1628"/>
                  </a:lnTo>
                  <a:lnTo>
                    <a:pt x="6983" y="1571"/>
                  </a:lnTo>
                  <a:lnTo>
                    <a:pt x="6983" y="1571"/>
                  </a:lnTo>
                  <a:lnTo>
                    <a:pt x="6870" y="1495"/>
                  </a:lnTo>
                  <a:lnTo>
                    <a:pt x="6851" y="1458"/>
                  </a:lnTo>
                  <a:lnTo>
                    <a:pt x="6851" y="1458"/>
                  </a:lnTo>
                  <a:lnTo>
                    <a:pt x="6851" y="1401"/>
                  </a:lnTo>
                  <a:lnTo>
                    <a:pt x="6908" y="1382"/>
                  </a:lnTo>
                  <a:lnTo>
                    <a:pt x="6964" y="1382"/>
                  </a:lnTo>
                  <a:lnTo>
                    <a:pt x="7059" y="1401"/>
                  </a:lnTo>
                  <a:lnTo>
                    <a:pt x="7059" y="1401"/>
                  </a:lnTo>
                  <a:close/>
                  <a:moveTo>
                    <a:pt x="6983" y="2063"/>
                  </a:moveTo>
                  <a:lnTo>
                    <a:pt x="6983" y="2063"/>
                  </a:lnTo>
                  <a:lnTo>
                    <a:pt x="6983" y="2120"/>
                  </a:lnTo>
                  <a:lnTo>
                    <a:pt x="6983" y="2120"/>
                  </a:lnTo>
                  <a:lnTo>
                    <a:pt x="6964" y="2139"/>
                  </a:lnTo>
                  <a:lnTo>
                    <a:pt x="6927" y="2158"/>
                  </a:lnTo>
                  <a:lnTo>
                    <a:pt x="6927" y="2158"/>
                  </a:lnTo>
                  <a:lnTo>
                    <a:pt x="6870" y="2139"/>
                  </a:lnTo>
                  <a:lnTo>
                    <a:pt x="6832" y="2120"/>
                  </a:lnTo>
                  <a:lnTo>
                    <a:pt x="6718" y="2006"/>
                  </a:lnTo>
                  <a:lnTo>
                    <a:pt x="6624" y="1874"/>
                  </a:lnTo>
                  <a:lnTo>
                    <a:pt x="6624" y="1874"/>
                  </a:lnTo>
                  <a:lnTo>
                    <a:pt x="6643" y="1817"/>
                  </a:lnTo>
                  <a:lnTo>
                    <a:pt x="6681" y="1798"/>
                  </a:lnTo>
                  <a:lnTo>
                    <a:pt x="6737" y="1817"/>
                  </a:lnTo>
                  <a:lnTo>
                    <a:pt x="6813" y="1855"/>
                  </a:lnTo>
                  <a:lnTo>
                    <a:pt x="6813" y="1855"/>
                  </a:lnTo>
                  <a:lnTo>
                    <a:pt x="6945" y="1987"/>
                  </a:lnTo>
                  <a:lnTo>
                    <a:pt x="6983" y="2063"/>
                  </a:lnTo>
                  <a:close/>
                </a:path>
              </a:pathLst>
            </a:custGeom>
            <a:solidFill>
              <a:srgbClr val="D580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164;p27">
              <a:extLst>
                <a:ext uri="{FF2B5EF4-FFF2-40B4-BE49-F238E27FC236}">
                  <a16:creationId xmlns:a16="http://schemas.microsoft.com/office/drawing/2014/main" id="{2B66868B-122D-7585-997E-5BD513F8565A}"/>
                </a:ext>
              </a:extLst>
            </p:cNvPr>
            <p:cNvSpPr/>
            <p:nvPr/>
          </p:nvSpPr>
          <p:spPr>
            <a:xfrm>
              <a:off x="7480021" y="3096572"/>
              <a:ext cx="140348" cy="165754"/>
            </a:xfrm>
            <a:custGeom>
              <a:avLst/>
              <a:gdLst/>
              <a:ahLst/>
              <a:cxnLst/>
              <a:rect l="l" t="t" r="r" b="b"/>
              <a:pathLst>
                <a:path w="5016" h="5924" extrusionOk="0">
                  <a:moveTo>
                    <a:pt x="1363" y="114"/>
                  </a:moveTo>
                  <a:lnTo>
                    <a:pt x="1363" y="114"/>
                  </a:lnTo>
                  <a:lnTo>
                    <a:pt x="1136" y="209"/>
                  </a:lnTo>
                  <a:lnTo>
                    <a:pt x="928" y="304"/>
                  </a:lnTo>
                  <a:lnTo>
                    <a:pt x="758" y="436"/>
                  </a:lnTo>
                  <a:lnTo>
                    <a:pt x="588" y="588"/>
                  </a:lnTo>
                  <a:lnTo>
                    <a:pt x="436" y="758"/>
                  </a:lnTo>
                  <a:lnTo>
                    <a:pt x="323" y="947"/>
                  </a:lnTo>
                  <a:lnTo>
                    <a:pt x="209" y="1155"/>
                  </a:lnTo>
                  <a:lnTo>
                    <a:pt x="133" y="1363"/>
                  </a:lnTo>
                  <a:lnTo>
                    <a:pt x="58" y="1590"/>
                  </a:lnTo>
                  <a:lnTo>
                    <a:pt x="20" y="1836"/>
                  </a:lnTo>
                  <a:lnTo>
                    <a:pt x="1" y="2101"/>
                  </a:lnTo>
                  <a:lnTo>
                    <a:pt x="1" y="2347"/>
                  </a:lnTo>
                  <a:lnTo>
                    <a:pt x="20" y="2612"/>
                  </a:lnTo>
                  <a:lnTo>
                    <a:pt x="77" y="2877"/>
                  </a:lnTo>
                  <a:lnTo>
                    <a:pt x="133" y="3142"/>
                  </a:lnTo>
                  <a:lnTo>
                    <a:pt x="228" y="3407"/>
                  </a:lnTo>
                  <a:lnTo>
                    <a:pt x="342" y="3672"/>
                  </a:lnTo>
                  <a:lnTo>
                    <a:pt x="474" y="3918"/>
                  </a:lnTo>
                  <a:lnTo>
                    <a:pt x="644" y="4183"/>
                  </a:lnTo>
                  <a:lnTo>
                    <a:pt x="815" y="4410"/>
                  </a:lnTo>
                  <a:lnTo>
                    <a:pt x="1023" y="4656"/>
                  </a:lnTo>
                  <a:lnTo>
                    <a:pt x="1269" y="4864"/>
                  </a:lnTo>
                  <a:lnTo>
                    <a:pt x="1515" y="5072"/>
                  </a:lnTo>
                  <a:lnTo>
                    <a:pt x="1799" y="5243"/>
                  </a:lnTo>
                  <a:lnTo>
                    <a:pt x="2120" y="5413"/>
                  </a:lnTo>
                  <a:lnTo>
                    <a:pt x="2442" y="5564"/>
                  </a:lnTo>
                  <a:lnTo>
                    <a:pt x="2802" y="5697"/>
                  </a:lnTo>
                  <a:lnTo>
                    <a:pt x="3199" y="5791"/>
                  </a:lnTo>
                  <a:lnTo>
                    <a:pt x="3615" y="5867"/>
                  </a:lnTo>
                  <a:lnTo>
                    <a:pt x="4050" y="5905"/>
                  </a:lnTo>
                  <a:lnTo>
                    <a:pt x="4523" y="5924"/>
                  </a:lnTo>
                  <a:lnTo>
                    <a:pt x="5015" y="5905"/>
                  </a:lnTo>
                  <a:lnTo>
                    <a:pt x="5015" y="5905"/>
                  </a:lnTo>
                  <a:lnTo>
                    <a:pt x="5015" y="5129"/>
                  </a:lnTo>
                  <a:lnTo>
                    <a:pt x="4997" y="4391"/>
                  </a:lnTo>
                  <a:lnTo>
                    <a:pt x="4940" y="3710"/>
                  </a:lnTo>
                  <a:lnTo>
                    <a:pt x="4845" y="3104"/>
                  </a:lnTo>
                  <a:lnTo>
                    <a:pt x="4713" y="2518"/>
                  </a:lnTo>
                  <a:lnTo>
                    <a:pt x="4637" y="2272"/>
                  </a:lnTo>
                  <a:lnTo>
                    <a:pt x="4561" y="2007"/>
                  </a:lnTo>
                  <a:lnTo>
                    <a:pt x="4467" y="1780"/>
                  </a:lnTo>
                  <a:lnTo>
                    <a:pt x="4372" y="1553"/>
                  </a:lnTo>
                  <a:lnTo>
                    <a:pt x="4259" y="1344"/>
                  </a:lnTo>
                  <a:lnTo>
                    <a:pt x="4145" y="1155"/>
                  </a:lnTo>
                  <a:lnTo>
                    <a:pt x="4031" y="985"/>
                  </a:lnTo>
                  <a:lnTo>
                    <a:pt x="3899" y="815"/>
                  </a:lnTo>
                  <a:lnTo>
                    <a:pt x="3767" y="663"/>
                  </a:lnTo>
                  <a:lnTo>
                    <a:pt x="3615" y="531"/>
                  </a:lnTo>
                  <a:lnTo>
                    <a:pt x="3464" y="417"/>
                  </a:lnTo>
                  <a:lnTo>
                    <a:pt x="3312" y="304"/>
                  </a:lnTo>
                  <a:lnTo>
                    <a:pt x="3142" y="209"/>
                  </a:lnTo>
                  <a:lnTo>
                    <a:pt x="2972" y="152"/>
                  </a:lnTo>
                  <a:lnTo>
                    <a:pt x="2783" y="96"/>
                  </a:lnTo>
                  <a:lnTo>
                    <a:pt x="2612" y="39"/>
                  </a:lnTo>
                  <a:lnTo>
                    <a:pt x="2404" y="20"/>
                  </a:lnTo>
                  <a:lnTo>
                    <a:pt x="2215" y="1"/>
                  </a:lnTo>
                  <a:lnTo>
                    <a:pt x="2007" y="20"/>
                  </a:lnTo>
                  <a:lnTo>
                    <a:pt x="1799" y="39"/>
                  </a:lnTo>
                  <a:lnTo>
                    <a:pt x="1590" y="77"/>
                  </a:lnTo>
                  <a:lnTo>
                    <a:pt x="1363" y="11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165;p27">
              <a:extLst>
                <a:ext uri="{FF2B5EF4-FFF2-40B4-BE49-F238E27FC236}">
                  <a16:creationId xmlns:a16="http://schemas.microsoft.com/office/drawing/2014/main" id="{013C9BD3-F88B-6791-48E0-F8A8156E83F9}"/>
                </a:ext>
              </a:extLst>
            </p:cNvPr>
            <p:cNvSpPr/>
            <p:nvPr/>
          </p:nvSpPr>
          <p:spPr>
            <a:xfrm>
              <a:off x="7480021" y="3096572"/>
              <a:ext cx="140348" cy="165754"/>
            </a:xfrm>
            <a:custGeom>
              <a:avLst/>
              <a:gdLst/>
              <a:ahLst/>
              <a:cxnLst/>
              <a:rect l="l" t="t" r="r" b="b"/>
              <a:pathLst>
                <a:path w="5016" h="5924" fill="none" extrusionOk="0">
                  <a:moveTo>
                    <a:pt x="1363" y="114"/>
                  </a:moveTo>
                  <a:lnTo>
                    <a:pt x="1363" y="114"/>
                  </a:lnTo>
                  <a:lnTo>
                    <a:pt x="1136" y="209"/>
                  </a:lnTo>
                  <a:lnTo>
                    <a:pt x="928" y="304"/>
                  </a:lnTo>
                  <a:lnTo>
                    <a:pt x="758" y="436"/>
                  </a:lnTo>
                  <a:lnTo>
                    <a:pt x="588" y="588"/>
                  </a:lnTo>
                  <a:lnTo>
                    <a:pt x="436" y="758"/>
                  </a:lnTo>
                  <a:lnTo>
                    <a:pt x="323" y="947"/>
                  </a:lnTo>
                  <a:lnTo>
                    <a:pt x="209" y="1155"/>
                  </a:lnTo>
                  <a:lnTo>
                    <a:pt x="133" y="1363"/>
                  </a:lnTo>
                  <a:lnTo>
                    <a:pt x="58" y="1590"/>
                  </a:lnTo>
                  <a:lnTo>
                    <a:pt x="20" y="1836"/>
                  </a:lnTo>
                  <a:lnTo>
                    <a:pt x="1" y="2101"/>
                  </a:lnTo>
                  <a:lnTo>
                    <a:pt x="1" y="2347"/>
                  </a:lnTo>
                  <a:lnTo>
                    <a:pt x="20" y="2612"/>
                  </a:lnTo>
                  <a:lnTo>
                    <a:pt x="77" y="2877"/>
                  </a:lnTo>
                  <a:lnTo>
                    <a:pt x="133" y="3142"/>
                  </a:lnTo>
                  <a:lnTo>
                    <a:pt x="228" y="3407"/>
                  </a:lnTo>
                  <a:lnTo>
                    <a:pt x="342" y="3672"/>
                  </a:lnTo>
                  <a:lnTo>
                    <a:pt x="474" y="3918"/>
                  </a:lnTo>
                  <a:lnTo>
                    <a:pt x="644" y="4183"/>
                  </a:lnTo>
                  <a:lnTo>
                    <a:pt x="815" y="4410"/>
                  </a:lnTo>
                  <a:lnTo>
                    <a:pt x="1023" y="4656"/>
                  </a:lnTo>
                  <a:lnTo>
                    <a:pt x="1269" y="4864"/>
                  </a:lnTo>
                  <a:lnTo>
                    <a:pt x="1515" y="5072"/>
                  </a:lnTo>
                  <a:lnTo>
                    <a:pt x="1799" y="5243"/>
                  </a:lnTo>
                  <a:lnTo>
                    <a:pt x="2120" y="5413"/>
                  </a:lnTo>
                  <a:lnTo>
                    <a:pt x="2442" y="5564"/>
                  </a:lnTo>
                  <a:lnTo>
                    <a:pt x="2802" y="5697"/>
                  </a:lnTo>
                  <a:lnTo>
                    <a:pt x="3199" y="5791"/>
                  </a:lnTo>
                  <a:lnTo>
                    <a:pt x="3615" y="5867"/>
                  </a:lnTo>
                  <a:lnTo>
                    <a:pt x="4050" y="5905"/>
                  </a:lnTo>
                  <a:lnTo>
                    <a:pt x="4523" y="5924"/>
                  </a:lnTo>
                  <a:lnTo>
                    <a:pt x="5015" y="5905"/>
                  </a:lnTo>
                  <a:lnTo>
                    <a:pt x="5015" y="5905"/>
                  </a:lnTo>
                  <a:lnTo>
                    <a:pt x="5015" y="5129"/>
                  </a:lnTo>
                  <a:lnTo>
                    <a:pt x="4997" y="4391"/>
                  </a:lnTo>
                  <a:lnTo>
                    <a:pt x="4940" y="3710"/>
                  </a:lnTo>
                  <a:lnTo>
                    <a:pt x="4845" y="3104"/>
                  </a:lnTo>
                  <a:lnTo>
                    <a:pt x="4713" y="2518"/>
                  </a:lnTo>
                  <a:lnTo>
                    <a:pt x="4637" y="2272"/>
                  </a:lnTo>
                  <a:lnTo>
                    <a:pt x="4561" y="2007"/>
                  </a:lnTo>
                  <a:lnTo>
                    <a:pt x="4467" y="1780"/>
                  </a:lnTo>
                  <a:lnTo>
                    <a:pt x="4372" y="1553"/>
                  </a:lnTo>
                  <a:lnTo>
                    <a:pt x="4259" y="1344"/>
                  </a:lnTo>
                  <a:lnTo>
                    <a:pt x="4145" y="1155"/>
                  </a:lnTo>
                  <a:lnTo>
                    <a:pt x="4031" y="985"/>
                  </a:lnTo>
                  <a:lnTo>
                    <a:pt x="3899" y="815"/>
                  </a:lnTo>
                  <a:lnTo>
                    <a:pt x="3767" y="663"/>
                  </a:lnTo>
                  <a:lnTo>
                    <a:pt x="3615" y="531"/>
                  </a:lnTo>
                  <a:lnTo>
                    <a:pt x="3464" y="417"/>
                  </a:lnTo>
                  <a:lnTo>
                    <a:pt x="3312" y="304"/>
                  </a:lnTo>
                  <a:lnTo>
                    <a:pt x="3142" y="209"/>
                  </a:lnTo>
                  <a:lnTo>
                    <a:pt x="2972" y="152"/>
                  </a:lnTo>
                  <a:lnTo>
                    <a:pt x="2783" y="96"/>
                  </a:lnTo>
                  <a:lnTo>
                    <a:pt x="2612" y="39"/>
                  </a:lnTo>
                  <a:lnTo>
                    <a:pt x="2404" y="20"/>
                  </a:lnTo>
                  <a:lnTo>
                    <a:pt x="2215" y="1"/>
                  </a:lnTo>
                  <a:lnTo>
                    <a:pt x="2007" y="20"/>
                  </a:lnTo>
                  <a:lnTo>
                    <a:pt x="1799" y="39"/>
                  </a:lnTo>
                  <a:lnTo>
                    <a:pt x="1590" y="77"/>
                  </a:lnTo>
                  <a:lnTo>
                    <a:pt x="1363" y="11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2166;p27">
              <a:extLst>
                <a:ext uri="{FF2B5EF4-FFF2-40B4-BE49-F238E27FC236}">
                  <a16:creationId xmlns:a16="http://schemas.microsoft.com/office/drawing/2014/main" id="{580A36F9-F144-765B-22B2-6549DA009BDB}"/>
                </a:ext>
              </a:extLst>
            </p:cNvPr>
            <p:cNvSpPr/>
            <p:nvPr/>
          </p:nvSpPr>
          <p:spPr>
            <a:xfrm>
              <a:off x="7502797" y="3117753"/>
              <a:ext cx="104337" cy="114942"/>
            </a:xfrm>
            <a:custGeom>
              <a:avLst/>
              <a:gdLst/>
              <a:ahLst/>
              <a:cxnLst/>
              <a:rect l="l" t="t" r="r" b="b"/>
              <a:pathLst>
                <a:path w="3729" h="4108" extrusionOk="0">
                  <a:moveTo>
                    <a:pt x="1" y="1458"/>
                  </a:moveTo>
                  <a:lnTo>
                    <a:pt x="1" y="1458"/>
                  </a:lnTo>
                  <a:lnTo>
                    <a:pt x="38" y="1609"/>
                  </a:lnTo>
                  <a:lnTo>
                    <a:pt x="76" y="1742"/>
                  </a:lnTo>
                  <a:lnTo>
                    <a:pt x="171" y="2007"/>
                  </a:lnTo>
                  <a:lnTo>
                    <a:pt x="322" y="2253"/>
                  </a:lnTo>
                  <a:lnTo>
                    <a:pt x="474" y="2480"/>
                  </a:lnTo>
                  <a:lnTo>
                    <a:pt x="474" y="2480"/>
                  </a:lnTo>
                  <a:lnTo>
                    <a:pt x="512" y="2518"/>
                  </a:lnTo>
                  <a:lnTo>
                    <a:pt x="568" y="2536"/>
                  </a:lnTo>
                  <a:lnTo>
                    <a:pt x="625" y="2536"/>
                  </a:lnTo>
                  <a:lnTo>
                    <a:pt x="663" y="2518"/>
                  </a:lnTo>
                  <a:lnTo>
                    <a:pt x="701" y="2480"/>
                  </a:lnTo>
                  <a:lnTo>
                    <a:pt x="739" y="2423"/>
                  </a:lnTo>
                  <a:lnTo>
                    <a:pt x="739" y="2385"/>
                  </a:lnTo>
                  <a:lnTo>
                    <a:pt x="720" y="2328"/>
                  </a:lnTo>
                  <a:lnTo>
                    <a:pt x="720" y="2328"/>
                  </a:lnTo>
                  <a:lnTo>
                    <a:pt x="587" y="2045"/>
                  </a:lnTo>
                  <a:lnTo>
                    <a:pt x="530" y="1893"/>
                  </a:lnTo>
                  <a:lnTo>
                    <a:pt x="493" y="1742"/>
                  </a:lnTo>
                  <a:lnTo>
                    <a:pt x="455" y="1590"/>
                  </a:lnTo>
                  <a:lnTo>
                    <a:pt x="455" y="1439"/>
                  </a:lnTo>
                  <a:lnTo>
                    <a:pt x="474" y="1288"/>
                  </a:lnTo>
                  <a:lnTo>
                    <a:pt x="512" y="1117"/>
                  </a:lnTo>
                  <a:lnTo>
                    <a:pt x="512" y="1117"/>
                  </a:lnTo>
                  <a:lnTo>
                    <a:pt x="549" y="1023"/>
                  </a:lnTo>
                  <a:lnTo>
                    <a:pt x="606" y="909"/>
                  </a:lnTo>
                  <a:lnTo>
                    <a:pt x="682" y="833"/>
                  </a:lnTo>
                  <a:lnTo>
                    <a:pt x="758" y="758"/>
                  </a:lnTo>
                  <a:lnTo>
                    <a:pt x="852" y="701"/>
                  </a:lnTo>
                  <a:lnTo>
                    <a:pt x="966" y="682"/>
                  </a:lnTo>
                  <a:lnTo>
                    <a:pt x="1079" y="663"/>
                  </a:lnTo>
                  <a:lnTo>
                    <a:pt x="1193" y="663"/>
                  </a:lnTo>
                  <a:lnTo>
                    <a:pt x="1193" y="663"/>
                  </a:lnTo>
                  <a:lnTo>
                    <a:pt x="1420" y="701"/>
                  </a:lnTo>
                  <a:lnTo>
                    <a:pt x="1647" y="777"/>
                  </a:lnTo>
                  <a:lnTo>
                    <a:pt x="1855" y="871"/>
                  </a:lnTo>
                  <a:lnTo>
                    <a:pt x="2063" y="1004"/>
                  </a:lnTo>
                  <a:lnTo>
                    <a:pt x="2252" y="1136"/>
                  </a:lnTo>
                  <a:lnTo>
                    <a:pt x="2423" y="1307"/>
                  </a:lnTo>
                  <a:lnTo>
                    <a:pt x="2574" y="1477"/>
                  </a:lnTo>
                  <a:lnTo>
                    <a:pt x="2707" y="1666"/>
                  </a:lnTo>
                  <a:lnTo>
                    <a:pt x="2707" y="1666"/>
                  </a:lnTo>
                  <a:lnTo>
                    <a:pt x="2782" y="1780"/>
                  </a:lnTo>
                  <a:lnTo>
                    <a:pt x="2782" y="1780"/>
                  </a:lnTo>
                  <a:lnTo>
                    <a:pt x="2726" y="1761"/>
                  </a:lnTo>
                  <a:lnTo>
                    <a:pt x="2726" y="1761"/>
                  </a:lnTo>
                  <a:lnTo>
                    <a:pt x="2593" y="1704"/>
                  </a:lnTo>
                  <a:lnTo>
                    <a:pt x="2480" y="1666"/>
                  </a:lnTo>
                  <a:lnTo>
                    <a:pt x="2366" y="1628"/>
                  </a:lnTo>
                  <a:lnTo>
                    <a:pt x="2252" y="1628"/>
                  </a:lnTo>
                  <a:lnTo>
                    <a:pt x="2120" y="1628"/>
                  </a:lnTo>
                  <a:lnTo>
                    <a:pt x="2006" y="1647"/>
                  </a:lnTo>
                  <a:lnTo>
                    <a:pt x="1893" y="1704"/>
                  </a:lnTo>
                  <a:lnTo>
                    <a:pt x="1779" y="1761"/>
                  </a:lnTo>
                  <a:lnTo>
                    <a:pt x="1779" y="1761"/>
                  </a:lnTo>
                  <a:lnTo>
                    <a:pt x="1666" y="1855"/>
                  </a:lnTo>
                  <a:lnTo>
                    <a:pt x="1590" y="1950"/>
                  </a:lnTo>
                  <a:lnTo>
                    <a:pt x="1514" y="2045"/>
                  </a:lnTo>
                  <a:lnTo>
                    <a:pt x="1458" y="2139"/>
                  </a:lnTo>
                  <a:lnTo>
                    <a:pt x="1420" y="2253"/>
                  </a:lnTo>
                  <a:lnTo>
                    <a:pt x="1401" y="2366"/>
                  </a:lnTo>
                  <a:lnTo>
                    <a:pt x="1382" y="2480"/>
                  </a:lnTo>
                  <a:lnTo>
                    <a:pt x="1382" y="2593"/>
                  </a:lnTo>
                  <a:lnTo>
                    <a:pt x="1401" y="2707"/>
                  </a:lnTo>
                  <a:lnTo>
                    <a:pt x="1420" y="2820"/>
                  </a:lnTo>
                  <a:lnTo>
                    <a:pt x="1496" y="3047"/>
                  </a:lnTo>
                  <a:lnTo>
                    <a:pt x="1609" y="3274"/>
                  </a:lnTo>
                  <a:lnTo>
                    <a:pt x="1760" y="3464"/>
                  </a:lnTo>
                  <a:lnTo>
                    <a:pt x="1760" y="3464"/>
                  </a:lnTo>
                  <a:lnTo>
                    <a:pt x="1931" y="3634"/>
                  </a:lnTo>
                  <a:lnTo>
                    <a:pt x="2139" y="3804"/>
                  </a:lnTo>
                  <a:lnTo>
                    <a:pt x="2385" y="3937"/>
                  </a:lnTo>
                  <a:lnTo>
                    <a:pt x="2631" y="4031"/>
                  </a:lnTo>
                  <a:lnTo>
                    <a:pt x="2877" y="4088"/>
                  </a:lnTo>
                  <a:lnTo>
                    <a:pt x="3009" y="4107"/>
                  </a:lnTo>
                  <a:lnTo>
                    <a:pt x="3142" y="4107"/>
                  </a:lnTo>
                  <a:lnTo>
                    <a:pt x="3274" y="4107"/>
                  </a:lnTo>
                  <a:lnTo>
                    <a:pt x="3388" y="4069"/>
                  </a:lnTo>
                  <a:lnTo>
                    <a:pt x="3520" y="4031"/>
                  </a:lnTo>
                  <a:lnTo>
                    <a:pt x="3634" y="3975"/>
                  </a:lnTo>
                  <a:lnTo>
                    <a:pt x="3634" y="3975"/>
                  </a:lnTo>
                  <a:lnTo>
                    <a:pt x="3691" y="3918"/>
                  </a:lnTo>
                  <a:lnTo>
                    <a:pt x="3709" y="3861"/>
                  </a:lnTo>
                  <a:lnTo>
                    <a:pt x="3728" y="3804"/>
                  </a:lnTo>
                  <a:lnTo>
                    <a:pt x="3709" y="3729"/>
                  </a:lnTo>
                  <a:lnTo>
                    <a:pt x="3672" y="3672"/>
                  </a:lnTo>
                  <a:lnTo>
                    <a:pt x="3634" y="3615"/>
                  </a:lnTo>
                  <a:lnTo>
                    <a:pt x="3558" y="3596"/>
                  </a:lnTo>
                  <a:lnTo>
                    <a:pt x="3501" y="3577"/>
                  </a:lnTo>
                  <a:lnTo>
                    <a:pt x="3501" y="3577"/>
                  </a:lnTo>
                  <a:lnTo>
                    <a:pt x="3180" y="3596"/>
                  </a:lnTo>
                  <a:lnTo>
                    <a:pt x="3028" y="3577"/>
                  </a:lnTo>
                  <a:lnTo>
                    <a:pt x="2877" y="3558"/>
                  </a:lnTo>
                  <a:lnTo>
                    <a:pt x="2726" y="3520"/>
                  </a:lnTo>
                  <a:lnTo>
                    <a:pt x="2574" y="3464"/>
                  </a:lnTo>
                  <a:lnTo>
                    <a:pt x="2442" y="3388"/>
                  </a:lnTo>
                  <a:lnTo>
                    <a:pt x="2309" y="3293"/>
                  </a:lnTo>
                  <a:lnTo>
                    <a:pt x="2309" y="3293"/>
                  </a:lnTo>
                  <a:lnTo>
                    <a:pt x="2120" y="3123"/>
                  </a:lnTo>
                  <a:lnTo>
                    <a:pt x="2044" y="3028"/>
                  </a:lnTo>
                  <a:lnTo>
                    <a:pt x="1969" y="2915"/>
                  </a:lnTo>
                  <a:lnTo>
                    <a:pt x="1912" y="2801"/>
                  </a:lnTo>
                  <a:lnTo>
                    <a:pt x="1874" y="2669"/>
                  </a:lnTo>
                  <a:lnTo>
                    <a:pt x="1874" y="2555"/>
                  </a:lnTo>
                  <a:lnTo>
                    <a:pt x="1893" y="2423"/>
                  </a:lnTo>
                  <a:lnTo>
                    <a:pt x="1893" y="2423"/>
                  </a:lnTo>
                  <a:lnTo>
                    <a:pt x="1950" y="2347"/>
                  </a:lnTo>
                  <a:lnTo>
                    <a:pt x="2006" y="2272"/>
                  </a:lnTo>
                  <a:lnTo>
                    <a:pt x="2101" y="2196"/>
                  </a:lnTo>
                  <a:lnTo>
                    <a:pt x="2196" y="2177"/>
                  </a:lnTo>
                  <a:lnTo>
                    <a:pt x="2196" y="2177"/>
                  </a:lnTo>
                  <a:lnTo>
                    <a:pt x="2290" y="2196"/>
                  </a:lnTo>
                  <a:lnTo>
                    <a:pt x="2366" y="2253"/>
                  </a:lnTo>
                  <a:lnTo>
                    <a:pt x="2536" y="2366"/>
                  </a:lnTo>
                  <a:lnTo>
                    <a:pt x="2536" y="2366"/>
                  </a:lnTo>
                  <a:lnTo>
                    <a:pt x="2650" y="2442"/>
                  </a:lnTo>
                  <a:lnTo>
                    <a:pt x="2801" y="2480"/>
                  </a:lnTo>
                  <a:lnTo>
                    <a:pt x="2953" y="2499"/>
                  </a:lnTo>
                  <a:lnTo>
                    <a:pt x="3085" y="2499"/>
                  </a:lnTo>
                  <a:lnTo>
                    <a:pt x="3217" y="2461"/>
                  </a:lnTo>
                  <a:lnTo>
                    <a:pt x="3350" y="2404"/>
                  </a:lnTo>
                  <a:lnTo>
                    <a:pt x="3445" y="2290"/>
                  </a:lnTo>
                  <a:lnTo>
                    <a:pt x="3520" y="2158"/>
                  </a:lnTo>
                  <a:lnTo>
                    <a:pt x="3520" y="2158"/>
                  </a:lnTo>
                  <a:lnTo>
                    <a:pt x="3558" y="2026"/>
                  </a:lnTo>
                  <a:lnTo>
                    <a:pt x="3558" y="1893"/>
                  </a:lnTo>
                  <a:lnTo>
                    <a:pt x="3539" y="1761"/>
                  </a:lnTo>
                  <a:lnTo>
                    <a:pt x="3482" y="1628"/>
                  </a:lnTo>
                  <a:lnTo>
                    <a:pt x="3426" y="1515"/>
                  </a:lnTo>
                  <a:lnTo>
                    <a:pt x="3350" y="1382"/>
                  </a:lnTo>
                  <a:lnTo>
                    <a:pt x="3199" y="1174"/>
                  </a:lnTo>
                  <a:lnTo>
                    <a:pt x="3199" y="1174"/>
                  </a:lnTo>
                  <a:lnTo>
                    <a:pt x="3028" y="947"/>
                  </a:lnTo>
                  <a:lnTo>
                    <a:pt x="2839" y="758"/>
                  </a:lnTo>
                  <a:lnTo>
                    <a:pt x="2631" y="569"/>
                  </a:lnTo>
                  <a:lnTo>
                    <a:pt x="2423" y="417"/>
                  </a:lnTo>
                  <a:lnTo>
                    <a:pt x="2423" y="417"/>
                  </a:lnTo>
                  <a:lnTo>
                    <a:pt x="2177" y="266"/>
                  </a:lnTo>
                  <a:lnTo>
                    <a:pt x="1912" y="152"/>
                  </a:lnTo>
                  <a:lnTo>
                    <a:pt x="1628" y="58"/>
                  </a:lnTo>
                  <a:lnTo>
                    <a:pt x="1496" y="20"/>
                  </a:lnTo>
                  <a:lnTo>
                    <a:pt x="1344" y="1"/>
                  </a:lnTo>
                  <a:lnTo>
                    <a:pt x="1212" y="1"/>
                  </a:lnTo>
                  <a:lnTo>
                    <a:pt x="1060" y="1"/>
                  </a:lnTo>
                  <a:lnTo>
                    <a:pt x="928" y="20"/>
                  </a:lnTo>
                  <a:lnTo>
                    <a:pt x="795" y="58"/>
                  </a:lnTo>
                  <a:lnTo>
                    <a:pt x="663" y="114"/>
                  </a:lnTo>
                  <a:lnTo>
                    <a:pt x="549" y="171"/>
                  </a:lnTo>
                  <a:lnTo>
                    <a:pt x="417" y="266"/>
                  </a:lnTo>
                  <a:lnTo>
                    <a:pt x="322" y="379"/>
                  </a:lnTo>
                  <a:lnTo>
                    <a:pt x="322" y="379"/>
                  </a:lnTo>
                  <a:lnTo>
                    <a:pt x="228" y="493"/>
                  </a:lnTo>
                  <a:lnTo>
                    <a:pt x="152" y="625"/>
                  </a:lnTo>
                  <a:lnTo>
                    <a:pt x="95" y="758"/>
                  </a:lnTo>
                  <a:lnTo>
                    <a:pt x="38" y="890"/>
                  </a:lnTo>
                  <a:lnTo>
                    <a:pt x="1" y="1023"/>
                  </a:lnTo>
                  <a:lnTo>
                    <a:pt x="1" y="1174"/>
                  </a:lnTo>
                  <a:lnTo>
                    <a:pt x="1" y="1307"/>
                  </a:lnTo>
                  <a:lnTo>
                    <a:pt x="1" y="1458"/>
                  </a:lnTo>
                  <a:lnTo>
                    <a:pt x="1" y="1458"/>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2167;p27">
              <a:extLst>
                <a:ext uri="{FF2B5EF4-FFF2-40B4-BE49-F238E27FC236}">
                  <a16:creationId xmlns:a16="http://schemas.microsoft.com/office/drawing/2014/main" id="{2C38D215-5724-2EAE-A581-6065CF9FE9C3}"/>
                </a:ext>
              </a:extLst>
            </p:cNvPr>
            <p:cNvSpPr/>
            <p:nvPr/>
          </p:nvSpPr>
          <p:spPr>
            <a:xfrm>
              <a:off x="8010023" y="3096572"/>
              <a:ext cx="140348" cy="165222"/>
            </a:xfrm>
            <a:custGeom>
              <a:avLst/>
              <a:gdLst/>
              <a:ahLst/>
              <a:cxnLst/>
              <a:rect l="l" t="t" r="r" b="b"/>
              <a:pathLst>
                <a:path w="5016" h="5905" extrusionOk="0">
                  <a:moveTo>
                    <a:pt x="3653" y="114"/>
                  </a:moveTo>
                  <a:lnTo>
                    <a:pt x="3653" y="114"/>
                  </a:lnTo>
                  <a:lnTo>
                    <a:pt x="3880" y="190"/>
                  </a:lnTo>
                  <a:lnTo>
                    <a:pt x="4088" y="285"/>
                  </a:lnTo>
                  <a:lnTo>
                    <a:pt x="4258" y="417"/>
                  </a:lnTo>
                  <a:lnTo>
                    <a:pt x="4428" y="569"/>
                  </a:lnTo>
                  <a:lnTo>
                    <a:pt x="4580" y="739"/>
                  </a:lnTo>
                  <a:lnTo>
                    <a:pt x="4712" y="928"/>
                  </a:lnTo>
                  <a:lnTo>
                    <a:pt x="4807" y="1136"/>
                  </a:lnTo>
                  <a:lnTo>
                    <a:pt x="4902" y="1344"/>
                  </a:lnTo>
                  <a:lnTo>
                    <a:pt x="4958" y="1590"/>
                  </a:lnTo>
                  <a:lnTo>
                    <a:pt x="4996" y="1836"/>
                  </a:lnTo>
                  <a:lnTo>
                    <a:pt x="5015" y="2082"/>
                  </a:lnTo>
                  <a:lnTo>
                    <a:pt x="5015" y="2328"/>
                  </a:lnTo>
                  <a:lnTo>
                    <a:pt x="4996" y="2593"/>
                  </a:lnTo>
                  <a:lnTo>
                    <a:pt x="4958" y="2858"/>
                  </a:lnTo>
                  <a:lnTo>
                    <a:pt x="4883" y="3123"/>
                  </a:lnTo>
                  <a:lnTo>
                    <a:pt x="4788" y="3388"/>
                  </a:lnTo>
                  <a:lnTo>
                    <a:pt x="4674" y="3653"/>
                  </a:lnTo>
                  <a:lnTo>
                    <a:pt x="4542" y="3918"/>
                  </a:lnTo>
                  <a:lnTo>
                    <a:pt x="4391" y="4164"/>
                  </a:lnTo>
                  <a:lnTo>
                    <a:pt x="4201" y="4410"/>
                  </a:lnTo>
                  <a:lnTo>
                    <a:pt x="3993" y="4637"/>
                  </a:lnTo>
                  <a:lnTo>
                    <a:pt x="3747" y="4845"/>
                  </a:lnTo>
                  <a:lnTo>
                    <a:pt x="3501" y="5053"/>
                  </a:lnTo>
                  <a:lnTo>
                    <a:pt x="3217" y="5243"/>
                  </a:lnTo>
                  <a:lnTo>
                    <a:pt x="2896" y="5413"/>
                  </a:lnTo>
                  <a:lnTo>
                    <a:pt x="2574" y="5545"/>
                  </a:lnTo>
                  <a:lnTo>
                    <a:pt x="2215" y="5678"/>
                  </a:lnTo>
                  <a:lnTo>
                    <a:pt x="1817" y="5772"/>
                  </a:lnTo>
                  <a:lnTo>
                    <a:pt x="1401" y="5848"/>
                  </a:lnTo>
                  <a:lnTo>
                    <a:pt x="966" y="5886"/>
                  </a:lnTo>
                  <a:lnTo>
                    <a:pt x="511" y="5905"/>
                  </a:lnTo>
                  <a:lnTo>
                    <a:pt x="1" y="5886"/>
                  </a:lnTo>
                  <a:lnTo>
                    <a:pt x="1" y="5886"/>
                  </a:lnTo>
                  <a:lnTo>
                    <a:pt x="1" y="5110"/>
                  </a:lnTo>
                  <a:lnTo>
                    <a:pt x="20" y="4372"/>
                  </a:lnTo>
                  <a:lnTo>
                    <a:pt x="76" y="3710"/>
                  </a:lnTo>
                  <a:lnTo>
                    <a:pt x="171" y="3085"/>
                  </a:lnTo>
                  <a:lnTo>
                    <a:pt x="303" y="2518"/>
                  </a:lnTo>
                  <a:lnTo>
                    <a:pt x="379" y="2253"/>
                  </a:lnTo>
                  <a:lnTo>
                    <a:pt x="455" y="2007"/>
                  </a:lnTo>
                  <a:lnTo>
                    <a:pt x="549" y="1761"/>
                  </a:lnTo>
                  <a:lnTo>
                    <a:pt x="644" y="1553"/>
                  </a:lnTo>
                  <a:lnTo>
                    <a:pt x="757" y="1344"/>
                  </a:lnTo>
                  <a:lnTo>
                    <a:pt x="871" y="1136"/>
                  </a:lnTo>
                  <a:lnTo>
                    <a:pt x="985" y="966"/>
                  </a:lnTo>
                  <a:lnTo>
                    <a:pt x="1117" y="796"/>
                  </a:lnTo>
                  <a:lnTo>
                    <a:pt x="1268" y="644"/>
                  </a:lnTo>
                  <a:lnTo>
                    <a:pt x="1401" y="512"/>
                  </a:lnTo>
                  <a:lnTo>
                    <a:pt x="1552" y="398"/>
                  </a:lnTo>
                  <a:lnTo>
                    <a:pt x="1723" y="285"/>
                  </a:lnTo>
                  <a:lnTo>
                    <a:pt x="1874" y="209"/>
                  </a:lnTo>
                  <a:lnTo>
                    <a:pt x="2044" y="133"/>
                  </a:lnTo>
                  <a:lnTo>
                    <a:pt x="2233" y="77"/>
                  </a:lnTo>
                  <a:lnTo>
                    <a:pt x="2423" y="39"/>
                  </a:lnTo>
                  <a:lnTo>
                    <a:pt x="2612" y="1"/>
                  </a:lnTo>
                  <a:lnTo>
                    <a:pt x="2801" y="1"/>
                  </a:lnTo>
                  <a:lnTo>
                    <a:pt x="3009" y="1"/>
                  </a:lnTo>
                  <a:lnTo>
                    <a:pt x="3217" y="20"/>
                  </a:lnTo>
                  <a:lnTo>
                    <a:pt x="3426" y="58"/>
                  </a:lnTo>
                  <a:lnTo>
                    <a:pt x="3653" y="11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168;p27">
              <a:extLst>
                <a:ext uri="{FF2B5EF4-FFF2-40B4-BE49-F238E27FC236}">
                  <a16:creationId xmlns:a16="http://schemas.microsoft.com/office/drawing/2014/main" id="{3D2B78CB-AAA0-42B9-058F-7FCF58D70E5D}"/>
                </a:ext>
              </a:extLst>
            </p:cNvPr>
            <p:cNvSpPr/>
            <p:nvPr/>
          </p:nvSpPr>
          <p:spPr>
            <a:xfrm>
              <a:off x="8010023" y="3096572"/>
              <a:ext cx="140348" cy="165222"/>
            </a:xfrm>
            <a:custGeom>
              <a:avLst/>
              <a:gdLst/>
              <a:ahLst/>
              <a:cxnLst/>
              <a:rect l="l" t="t" r="r" b="b"/>
              <a:pathLst>
                <a:path w="5016" h="5905" fill="none" extrusionOk="0">
                  <a:moveTo>
                    <a:pt x="3653" y="114"/>
                  </a:moveTo>
                  <a:lnTo>
                    <a:pt x="3653" y="114"/>
                  </a:lnTo>
                  <a:lnTo>
                    <a:pt x="3880" y="190"/>
                  </a:lnTo>
                  <a:lnTo>
                    <a:pt x="4088" y="285"/>
                  </a:lnTo>
                  <a:lnTo>
                    <a:pt x="4258" y="417"/>
                  </a:lnTo>
                  <a:lnTo>
                    <a:pt x="4428" y="569"/>
                  </a:lnTo>
                  <a:lnTo>
                    <a:pt x="4580" y="739"/>
                  </a:lnTo>
                  <a:lnTo>
                    <a:pt x="4712" y="928"/>
                  </a:lnTo>
                  <a:lnTo>
                    <a:pt x="4807" y="1136"/>
                  </a:lnTo>
                  <a:lnTo>
                    <a:pt x="4902" y="1344"/>
                  </a:lnTo>
                  <a:lnTo>
                    <a:pt x="4958" y="1590"/>
                  </a:lnTo>
                  <a:lnTo>
                    <a:pt x="4996" y="1836"/>
                  </a:lnTo>
                  <a:lnTo>
                    <a:pt x="5015" y="2082"/>
                  </a:lnTo>
                  <a:lnTo>
                    <a:pt x="5015" y="2328"/>
                  </a:lnTo>
                  <a:lnTo>
                    <a:pt x="4996" y="2593"/>
                  </a:lnTo>
                  <a:lnTo>
                    <a:pt x="4958" y="2858"/>
                  </a:lnTo>
                  <a:lnTo>
                    <a:pt x="4883" y="3123"/>
                  </a:lnTo>
                  <a:lnTo>
                    <a:pt x="4788" y="3388"/>
                  </a:lnTo>
                  <a:lnTo>
                    <a:pt x="4674" y="3653"/>
                  </a:lnTo>
                  <a:lnTo>
                    <a:pt x="4542" y="3918"/>
                  </a:lnTo>
                  <a:lnTo>
                    <a:pt x="4391" y="4164"/>
                  </a:lnTo>
                  <a:lnTo>
                    <a:pt x="4201" y="4410"/>
                  </a:lnTo>
                  <a:lnTo>
                    <a:pt x="3993" y="4637"/>
                  </a:lnTo>
                  <a:lnTo>
                    <a:pt x="3747" y="4845"/>
                  </a:lnTo>
                  <a:lnTo>
                    <a:pt x="3501" y="5053"/>
                  </a:lnTo>
                  <a:lnTo>
                    <a:pt x="3217" y="5243"/>
                  </a:lnTo>
                  <a:lnTo>
                    <a:pt x="2896" y="5413"/>
                  </a:lnTo>
                  <a:lnTo>
                    <a:pt x="2574" y="5545"/>
                  </a:lnTo>
                  <a:lnTo>
                    <a:pt x="2215" y="5678"/>
                  </a:lnTo>
                  <a:lnTo>
                    <a:pt x="1817" y="5772"/>
                  </a:lnTo>
                  <a:lnTo>
                    <a:pt x="1401" y="5848"/>
                  </a:lnTo>
                  <a:lnTo>
                    <a:pt x="966" y="5886"/>
                  </a:lnTo>
                  <a:lnTo>
                    <a:pt x="511" y="5905"/>
                  </a:lnTo>
                  <a:lnTo>
                    <a:pt x="1" y="5886"/>
                  </a:lnTo>
                  <a:lnTo>
                    <a:pt x="1" y="5886"/>
                  </a:lnTo>
                  <a:lnTo>
                    <a:pt x="1" y="5110"/>
                  </a:lnTo>
                  <a:lnTo>
                    <a:pt x="20" y="4372"/>
                  </a:lnTo>
                  <a:lnTo>
                    <a:pt x="76" y="3710"/>
                  </a:lnTo>
                  <a:lnTo>
                    <a:pt x="171" y="3085"/>
                  </a:lnTo>
                  <a:lnTo>
                    <a:pt x="303" y="2518"/>
                  </a:lnTo>
                  <a:lnTo>
                    <a:pt x="379" y="2253"/>
                  </a:lnTo>
                  <a:lnTo>
                    <a:pt x="455" y="2007"/>
                  </a:lnTo>
                  <a:lnTo>
                    <a:pt x="549" y="1761"/>
                  </a:lnTo>
                  <a:lnTo>
                    <a:pt x="644" y="1553"/>
                  </a:lnTo>
                  <a:lnTo>
                    <a:pt x="757" y="1344"/>
                  </a:lnTo>
                  <a:lnTo>
                    <a:pt x="871" y="1136"/>
                  </a:lnTo>
                  <a:lnTo>
                    <a:pt x="985" y="966"/>
                  </a:lnTo>
                  <a:lnTo>
                    <a:pt x="1117" y="796"/>
                  </a:lnTo>
                  <a:lnTo>
                    <a:pt x="1268" y="644"/>
                  </a:lnTo>
                  <a:lnTo>
                    <a:pt x="1401" y="512"/>
                  </a:lnTo>
                  <a:lnTo>
                    <a:pt x="1552" y="398"/>
                  </a:lnTo>
                  <a:lnTo>
                    <a:pt x="1723" y="285"/>
                  </a:lnTo>
                  <a:lnTo>
                    <a:pt x="1874" y="209"/>
                  </a:lnTo>
                  <a:lnTo>
                    <a:pt x="2044" y="133"/>
                  </a:lnTo>
                  <a:lnTo>
                    <a:pt x="2233" y="77"/>
                  </a:lnTo>
                  <a:lnTo>
                    <a:pt x="2423" y="39"/>
                  </a:lnTo>
                  <a:lnTo>
                    <a:pt x="2612" y="1"/>
                  </a:lnTo>
                  <a:lnTo>
                    <a:pt x="2801" y="1"/>
                  </a:lnTo>
                  <a:lnTo>
                    <a:pt x="3009" y="1"/>
                  </a:lnTo>
                  <a:lnTo>
                    <a:pt x="3217" y="20"/>
                  </a:lnTo>
                  <a:lnTo>
                    <a:pt x="3426" y="58"/>
                  </a:lnTo>
                  <a:lnTo>
                    <a:pt x="3653" y="11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169;p27">
              <a:extLst>
                <a:ext uri="{FF2B5EF4-FFF2-40B4-BE49-F238E27FC236}">
                  <a16:creationId xmlns:a16="http://schemas.microsoft.com/office/drawing/2014/main" id="{46E16315-C0C6-CACD-5A3B-02E7B1383BF2}"/>
                </a:ext>
              </a:extLst>
            </p:cNvPr>
            <p:cNvSpPr/>
            <p:nvPr/>
          </p:nvSpPr>
          <p:spPr>
            <a:xfrm>
              <a:off x="8023258" y="3117221"/>
              <a:ext cx="104869" cy="115473"/>
            </a:xfrm>
            <a:custGeom>
              <a:avLst/>
              <a:gdLst/>
              <a:ahLst/>
              <a:cxnLst/>
              <a:rect l="l" t="t" r="r" b="b"/>
              <a:pathLst>
                <a:path w="3748" h="4127" extrusionOk="0">
                  <a:moveTo>
                    <a:pt x="3728" y="1458"/>
                  </a:moveTo>
                  <a:lnTo>
                    <a:pt x="3728" y="1458"/>
                  </a:lnTo>
                  <a:lnTo>
                    <a:pt x="3691" y="1609"/>
                  </a:lnTo>
                  <a:lnTo>
                    <a:pt x="3653" y="1742"/>
                  </a:lnTo>
                  <a:lnTo>
                    <a:pt x="3558" y="2007"/>
                  </a:lnTo>
                  <a:lnTo>
                    <a:pt x="3426" y="2253"/>
                  </a:lnTo>
                  <a:lnTo>
                    <a:pt x="3255" y="2480"/>
                  </a:lnTo>
                  <a:lnTo>
                    <a:pt x="3255" y="2480"/>
                  </a:lnTo>
                  <a:lnTo>
                    <a:pt x="3218" y="2518"/>
                  </a:lnTo>
                  <a:lnTo>
                    <a:pt x="3161" y="2537"/>
                  </a:lnTo>
                  <a:lnTo>
                    <a:pt x="3123" y="2537"/>
                  </a:lnTo>
                  <a:lnTo>
                    <a:pt x="3066" y="2518"/>
                  </a:lnTo>
                  <a:lnTo>
                    <a:pt x="3028" y="2480"/>
                  </a:lnTo>
                  <a:lnTo>
                    <a:pt x="2990" y="2442"/>
                  </a:lnTo>
                  <a:lnTo>
                    <a:pt x="2990" y="2385"/>
                  </a:lnTo>
                  <a:lnTo>
                    <a:pt x="3009" y="2328"/>
                  </a:lnTo>
                  <a:lnTo>
                    <a:pt x="3009" y="2328"/>
                  </a:lnTo>
                  <a:lnTo>
                    <a:pt x="3142" y="2045"/>
                  </a:lnTo>
                  <a:lnTo>
                    <a:pt x="3199" y="1912"/>
                  </a:lnTo>
                  <a:lnTo>
                    <a:pt x="3236" y="1761"/>
                  </a:lnTo>
                  <a:lnTo>
                    <a:pt x="3274" y="1590"/>
                  </a:lnTo>
                  <a:lnTo>
                    <a:pt x="3274" y="1439"/>
                  </a:lnTo>
                  <a:lnTo>
                    <a:pt x="3255" y="1288"/>
                  </a:lnTo>
                  <a:lnTo>
                    <a:pt x="3218" y="1136"/>
                  </a:lnTo>
                  <a:lnTo>
                    <a:pt x="3218" y="1136"/>
                  </a:lnTo>
                  <a:lnTo>
                    <a:pt x="3180" y="1023"/>
                  </a:lnTo>
                  <a:lnTo>
                    <a:pt x="3123" y="928"/>
                  </a:lnTo>
                  <a:lnTo>
                    <a:pt x="3047" y="834"/>
                  </a:lnTo>
                  <a:lnTo>
                    <a:pt x="2972" y="777"/>
                  </a:lnTo>
                  <a:lnTo>
                    <a:pt x="2877" y="720"/>
                  </a:lnTo>
                  <a:lnTo>
                    <a:pt x="2782" y="682"/>
                  </a:lnTo>
                  <a:lnTo>
                    <a:pt x="2669" y="663"/>
                  </a:lnTo>
                  <a:lnTo>
                    <a:pt x="2536" y="663"/>
                  </a:lnTo>
                  <a:lnTo>
                    <a:pt x="2536" y="663"/>
                  </a:lnTo>
                  <a:lnTo>
                    <a:pt x="2309" y="701"/>
                  </a:lnTo>
                  <a:lnTo>
                    <a:pt x="2082" y="777"/>
                  </a:lnTo>
                  <a:lnTo>
                    <a:pt x="1874" y="871"/>
                  </a:lnTo>
                  <a:lnTo>
                    <a:pt x="1685" y="1004"/>
                  </a:lnTo>
                  <a:lnTo>
                    <a:pt x="1496" y="1155"/>
                  </a:lnTo>
                  <a:lnTo>
                    <a:pt x="1325" y="1307"/>
                  </a:lnTo>
                  <a:lnTo>
                    <a:pt x="1155" y="1477"/>
                  </a:lnTo>
                  <a:lnTo>
                    <a:pt x="1022" y="1666"/>
                  </a:lnTo>
                  <a:lnTo>
                    <a:pt x="1022" y="1666"/>
                  </a:lnTo>
                  <a:lnTo>
                    <a:pt x="947" y="1799"/>
                  </a:lnTo>
                  <a:lnTo>
                    <a:pt x="947" y="1799"/>
                  </a:lnTo>
                  <a:lnTo>
                    <a:pt x="1022" y="1761"/>
                  </a:lnTo>
                  <a:lnTo>
                    <a:pt x="1022" y="1761"/>
                  </a:lnTo>
                  <a:lnTo>
                    <a:pt x="1136" y="1704"/>
                  </a:lnTo>
                  <a:lnTo>
                    <a:pt x="1250" y="1666"/>
                  </a:lnTo>
                  <a:lnTo>
                    <a:pt x="1363" y="1628"/>
                  </a:lnTo>
                  <a:lnTo>
                    <a:pt x="1496" y="1628"/>
                  </a:lnTo>
                  <a:lnTo>
                    <a:pt x="1609" y="1628"/>
                  </a:lnTo>
                  <a:lnTo>
                    <a:pt x="1723" y="1666"/>
                  </a:lnTo>
                  <a:lnTo>
                    <a:pt x="1836" y="1704"/>
                  </a:lnTo>
                  <a:lnTo>
                    <a:pt x="1950" y="1780"/>
                  </a:lnTo>
                  <a:lnTo>
                    <a:pt x="1950" y="1780"/>
                  </a:lnTo>
                  <a:lnTo>
                    <a:pt x="2063" y="1855"/>
                  </a:lnTo>
                  <a:lnTo>
                    <a:pt x="2139" y="1950"/>
                  </a:lnTo>
                  <a:lnTo>
                    <a:pt x="2215" y="2045"/>
                  </a:lnTo>
                  <a:lnTo>
                    <a:pt x="2271" y="2158"/>
                  </a:lnTo>
                  <a:lnTo>
                    <a:pt x="2309" y="2253"/>
                  </a:lnTo>
                  <a:lnTo>
                    <a:pt x="2328" y="2366"/>
                  </a:lnTo>
                  <a:lnTo>
                    <a:pt x="2347" y="2480"/>
                  </a:lnTo>
                  <a:lnTo>
                    <a:pt x="2347" y="2593"/>
                  </a:lnTo>
                  <a:lnTo>
                    <a:pt x="2328" y="2707"/>
                  </a:lnTo>
                  <a:lnTo>
                    <a:pt x="2309" y="2839"/>
                  </a:lnTo>
                  <a:lnTo>
                    <a:pt x="2234" y="3066"/>
                  </a:lnTo>
                  <a:lnTo>
                    <a:pt x="2120" y="3275"/>
                  </a:lnTo>
                  <a:lnTo>
                    <a:pt x="1969" y="3464"/>
                  </a:lnTo>
                  <a:lnTo>
                    <a:pt x="1969" y="3464"/>
                  </a:lnTo>
                  <a:lnTo>
                    <a:pt x="1798" y="3653"/>
                  </a:lnTo>
                  <a:lnTo>
                    <a:pt x="1590" y="3804"/>
                  </a:lnTo>
                  <a:lnTo>
                    <a:pt x="1363" y="3937"/>
                  </a:lnTo>
                  <a:lnTo>
                    <a:pt x="1098" y="4031"/>
                  </a:lnTo>
                  <a:lnTo>
                    <a:pt x="852" y="4107"/>
                  </a:lnTo>
                  <a:lnTo>
                    <a:pt x="720" y="4107"/>
                  </a:lnTo>
                  <a:lnTo>
                    <a:pt x="587" y="4126"/>
                  </a:lnTo>
                  <a:lnTo>
                    <a:pt x="474" y="4107"/>
                  </a:lnTo>
                  <a:lnTo>
                    <a:pt x="341" y="4069"/>
                  </a:lnTo>
                  <a:lnTo>
                    <a:pt x="228" y="4031"/>
                  </a:lnTo>
                  <a:lnTo>
                    <a:pt x="95" y="3975"/>
                  </a:lnTo>
                  <a:lnTo>
                    <a:pt x="95" y="3975"/>
                  </a:lnTo>
                  <a:lnTo>
                    <a:pt x="38" y="3918"/>
                  </a:lnTo>
                  <a:lnTo>
                    <a:pt x="20" y="3861"/>
                  </a:lnTo>
                  <a:lnTo>
                    <a:pt x="1" y="3804"/>
                  </a:lnTo>
                  <a:lnTo>
                    <a:pt x="20" y="3729"/>
                  </a:lnTo>
                  <a:lnTo>
                    <a:pt x="57" y="3672"/>
                  </a:lnTo>
                  <a:lnTo>
                    <a:pt x="114" y="3634"/>
                  </a:lnTo>
                  <a:lnTo>
                    <a:pt x="171" y="3596"/>
                  </a:lnTo>
                  <a:lnTo>
                    <a:pt x="247" y="3596"/>
                  </a:lnTo>
                  <a:lnTo>
                    <a:pt x="247" y="3596"/>
                  </a:lnTo>
                  <a:lnTo>
                    <a:pt x="549" y="3596"/>
                  </a:lnTo>
                  <a:lnTo>
                    <a:pt x="720" y="3577"/>
                  </a:lnTo>
                  <a:lnTo>
                    <a:pt x="871" y="3558"/>
                  </a:lnTo>
                  <a:lnTo>
                    <a:pt x="1004" y="3521"/>
                  </a:lnTo>
                  <a:lnTo>
                    <a:pt x="1155" y="3464"/>
                  </a:lnTo>
                  <a:lnTo>
                    <a:pt x="1287" y="3388"/>
                  </a:lnTo>
                  <a:lnTo>
                    <a:pt x="1420" y="3293"/>
                  </a:lnTo>
                  <a:lnTo>
                    <a:pt x="1420" y="3293"/>
                  </a:lnTo>
                  <a:lnTo>
                    <a:pt x="1609" y="3123"/>
                  </a:lnTo>
                  <a:lnTo>
                    <a:pt x="1685" y="3029"/>
                  </a:lnTo>
                  <a:lnTo>
                    <a:pt x="1760" y="2915"/>
                  </a:lnTo>
                  <a:lnTo>
                    <a:pt x="1817" y="2801"/>
                  </a:lnTo>
                  <a:lnTo>
                    <a:pt x="1855" y="2688"/>
                  </a:lnTo>
                  <a:lnTo>
                    <a:pt x="1855" y="2555"/>
                  </a:lnTo>
                  <a:lnTo>
                    <a:pt x="1836" y="2442"/>
                  </a:lnTo>
                  <a:lnTo>
                    <a:pt x="1836" y="2442"/>
                  </a:lnTo>
                  <a:lnTo>
                    <a:pt x="1798" y="2347"/>
                  </a:lnTo>
                  <a:lnTo>
                    <a:pt x="1723" y="2272"/>
                  </a:lnTo>
                  <a:lnTo>
                    <a:pt x="1647" y="2215"/>
                  </a:lnTo>
                  <a:lnTo>
                    <a:pt x="1552" y="2177"/>
                  </a:lnTo>
                  <a:lnTo>
                    <a:pt x="1552" y="2177"/>
                  </a:lnTo>
                  <a:lnTo>
                    <a:pt x="1458" y="2196"/>
                  </a:lnTo>
                  <a:lnTo>
                    <a:pt x="1363" y="2253"/>
                  </a:lnTo>
                  <a:lnTo>
                    <a:pt x="1212" y="2366"/>
                  </a:lnTo>
                  <a:lnTo>
                    <a:pt x="1212" y="2366"/>
                  </a:lnTo>
                  <a:lnTo>
                    <a:pt x="1079" y="2442"/>
                  </a:lnTo>
                  <a:lnTo>
                    <a:pt x="928" y="2480"/>
                  </a:lnTo>
                  <a:lnTo>
                    <a:pt x="795" y="2499"/>
                  </a:lnTo>
                  <a:lnTo>
                    <a:pt x="644" y="2499"/>
                  </a:lnTo>
                  <a:lnTo>
                    <a:pt x="512" y="2461"/>
                  </a:lnTo>
                  <a:lnTo>
                    <a:pt x="379" y="2404"/>
                  </a:lnTo>
                  <a:lnTo>
                    <a:pt x="284" y="2309"/>
                  </a:lnTo>
                  <a:lnTo>
                    <a:pt x="209" y="2177"/>
                  </a:lnTo>
                  <a:lnTo>
                    <a:pt x="209" y="2177"/>
                  </a:lnTo>
                  <a:lnTo>
                    <a:pt x="171" y="2045"/>
                  </a:lnTo>
                  <a:lnTo>
                    <a:pt x="171" y="1912"/>
                  </a:lnTo>
                  <a:lnTo>
                    <a:pt x="209" y="1780"/>
                  </a:lnTo>
                  <a:lnTo>
                    <a:pt x="247" y="1647"/>
                  </a:lnTo>
                  <a:lnTo>
                    <a:pt x="322" y="1515"/>
                  </a:lnTo>
                  <a:lnTo>
                    <a:pt x="379" y="1382"/>
                  </a:lnTo>
                  <a:lnTo>
                    <a:pt x="530" y="1174"/>
                  </a:lnTo>
                  <a:lnTo>
                    <a:pt x="530" y="1174"/>
                  </a:lnTo>
                  <a:lnTo>
                    <a:pt x="701" y="966"/>
                  </a:lnTo>
                  <a:lnTo>
                    <a:pt x="890" y="758"/>
                  </a:lnTo>
                  <a:lnTo>
                    <a:pt x="1098" y="588"/>
                  </a:lnTo>
                  <a:lnTo>
                    <a:pt x="1325" y="417"/>
                  </a:lnTo>
                  <a:lnTo>
                    <a:pt x="1325" y="417"/>
                  </a:lnTo>
                  <a:lnTo>
                    <a:pt x="1571" y="285"/>
                  </a:lnTo>
                  <a:lnTo>
                    <a:pt x="1836" y="152"/>
                  </a:lnTo>
                  <a:lnTo>
                    <a:pt x="2101" y="58"/>
                  </a:lnTo>
                  <a:lnTo>
                    <a:pt x="2252" y="39"/>
                  </a:lnTo>
                  <a:lnTo>
                    <a:pt x="2385" y="1"/>
                  </a:lnTo>
                  <a:lnTo>
                    <a:pt x="2536" y="1"/>
                  </a:lnTo>
                  <a:lnTo>
                    <a:pt x="2669" y="1"/>
                  </a:lnTo>
                  <a:lnTo>
                    <a:pt x="2801" y="20"/>
                  </a:lnTo>
                  <a:lnTo>
                    <a:pt x="2934" y="58"/>
                  </a:lnTo>
                  <a:lnTo>
                    <a:pt x="3066" y="114"/>
                  </a:lnTo>
                  <a:lnTo>
                    <a:pt x="3199" y="190"/>
                  </a:lnTo>
                  <a:lnTo>
                    <a:pt x="3312" y="266"/>
                  </a:lnTo>
                  <a:lnTo>
                    <a:pt x="3426" y="379"/>
                  </a:lnTo>
                  <a:lnTo>
                    <a:pt x="3426" y="379"/>
                  </a:lnTo>
                  <a:lnTo>
                    <a:pt x="3501" y="493"/>
                  </a:lnTo>
                  <a:lnTo>
                    <a:pt x="3577" y="625"/>
                  </a:lnTo>
                  <a:lnTo>
                    <a:pt x="3653" y="758"/>
                  </a:lnTo>
                  <a:lnTo>
                    <a:pt x="3691" y="890"/>
                  </a:lnTo>
                  <a:lnTo>
                    <a:pt x="3728" y="1023"/>
                  </a:lnTo>
                  <a:lnTo>
                    <a:pt x="3747" y="1174"/>
                  </a:lnTo>
                  <a:lnTo>
                    <a:pt x="3747" y="1326"/>
                  </a:lnTo>
                  <a:lnTo>
                    <a:pt x="3728" y="1458"/>
                  </a:lnTo>
                  <a:lnTo>
                    <a:pt x="3728" y="1458"/>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170;p27">
              <a:extLst>
                <a:ext uri="{FF2B5EF4-FFF2-40B4-BE49-F238E27FC236}">
                  <a16:creationId xmlns:a16="http://schemas.microsoft.com/office/drawing/2014/main" id="{6AB48B8F-B166-8FB3-70DC-49E703C0E8AF}"/>
                </a:ext>
              </a:extLst>
            </p:cNvPr>
            <p:cNvSpPr/>
            <p:nvPr/>
          </p:nvSpPr>
          <p:spPr>
            <a:xfrm>
              <a:off x="7575853" y="2916042"/>
              <a:ext cx="463852" cy="444238"/>
            </a:xfrm>
            <a:custGeom>
              <a:avLst/>
              <a:gdLst/>
              <a:ahLst/>
              <a:cxnLst/>
              <a:rect l="l" t="t" r="r" b="b"/>
              <a:pathLst>
                <a:path w="16578" h="15877" extrusionOk="0">
                  <a:moveTo>
                    <a:pt x="15082" y="3179"/>
                  </a:moveTo>
                  <a:lnTo>
                    <a:pt x="15082" y="3179"/>
                  </a:lnTo>
                  <a:lnTo>
                    <a:pt x="15253" y="3293"/>
                  </a:lnTo>
                  <a:lnTo>
                    <a:pt x="15423" y="3444"/>
                  </a:lnTo>
                  <a:lnTo>
                    <a:pt x="15593" y="3577"/>
                  </a:lnTo>
                  <a:lnTo>
                    <a:pt x="15745" y="3728"/>
                  </a:lnTo>
                  <a:lnTo>
                    <a:pt x="15877" y="3898"/>
                  </a:lnTo>
                  <a:lnTo>
                    <a:pt x="16010" y="4069"/>
                  </a:lnTo>
                  <a:lnTo>
                    <a:pt x="16123" y="4239"/>
                  </a:lnTo>
                  <a:lnTo>
                    <a:pt x="16218" y="4409"/>
                  </a:lnTo>
                  <a:lnTo>
                    <a:pt x="16312" y="4599"/>
                  </a:lnTo>
                  <a:lnTo>
                    <a:pt x="16388" y="4807"/>
                  </a:lnTo>
                  <a:lnTo>
                    <a:pt x="16464" y="4996"/>
                  </a:lnTo>
                  <a:lnTo>
                    <a:pt x="16502" y="5204"/>
                  </a:lnTo>
                  <a:lnTo>
                    <a:pt x="16539" y="5412"/>
                  </a:lnTo>
                  <a:lnTo>
                    <a:pt x="16577" y="5620"/>
                  </a:lnTo>
                  <a:lnTo>
                    <a:pt x="16577" y="5828"/>
                  </a:lnTo>
                  <a:lnTo>
                    <a:pt x="16577" y="6056"/>
                  </a:lnTo>
                  <a:lnTo>
                    <a:pt x="16577" y="6056"/>
                  </a:lnTo>
                  <a:lnTo>
                    <a:pt x="16407" y="9348"/>
                  </a:lnTo>
                  <a:lnTo>
                    <a:pt x="16407" y="9348"/>
                  </a:lnTo>
                  <a:lnTo>
                    <a:pt x="16369" y="9840"/>
                  </a:lnTo>
                  <a:lnTo>
                    <a:pt x="16331" y="10351"/>
                  </a:lnTo>
                  <a:lnTo>
                    <a:pt x="16256" y="10881"/>
                  </a:lnTo>
                  <a:lnTo>
                    <a:pt x="16142" y="11411"/>
                  </a:lnTo>
                  <a:lnTo>
                    <a:pt x="16010" y="11922"/>
                  </a:lnTo>
                  <a:lnTo>
                    <a:pt x="15915" y="12187"/>
                  </a:lnTo>
                  <a:lnTo>
                    <a:pt x="15820" y="12433"/>
                  </a:lnTo>
                  <a:lnTo>
                    <a:pt x="15726" y="12660"/>
                  </a:lnTo>
                  <a:lnTo>
                    <a:pt x="15612" y="12887"/>
                  </a:lnTo>
                  <a:lnTo>
                    <a:pt x="15480" y="13095"/>
                  </a:lnTo>
                  <a:lnTo>
                    <a:pt x="15347" y="13303"/>
                  </a:lnTo>
                  <a:lnTo>
                    <a:pt x="15347" y="13303"/>
                  </a:lnTo>
                  <a:lnTo>
                    <a:pt x="15215" y="13454"/>
                  </a:lnTo>
                  <a:lnTo>
                    <a:pt x="15082" y="13606"/>
                  </a:lnTo>
                  <a:lnTo>
                    <a:pt x="14799" y="13852"/>
                  </a:lnTo>
                  <a:lnTo>
                    <a:pt x="14496" y="14098"/>
                  </a:lnTo>
                  <a:lnTo>
                    <a:pt x="14174" y="14306"/>
                  </a:lnTo>
                  <a:lnTo>
                    <a:pt x="13833" y="14495"/>
                  </a:lnTo>
                  <a:lnTo>
                    <a:pt x="13493" y="14665"/>
                  </a:lnTo>
                  <a:lnTo>
                    <a:pt x="13133" y="14817"/>
                  </a:lnTo>
                  <a:lnTo>
                    <a:pt x="12774" y="14968"/>
                  </a:lnTo>
                  <a:lnTo>
                    <a:pt x="12774" y="14968"/>
                  </a:lnTo>
                  <a:lnTo>
                    <a:pt x="12357" y="15101"/>
                  </a:lnTo>
                  <a:lnTo>
                    <a:pt x="11903" y="15252"/>
                  </a:lnTo>
                  <a:lnTo>
                    <a:pt x="11411" y="15366"/>
                  </a:lnTo>
                  <a:lnTo>
                    <a:pt x="10900" y="15479"/>
                  </a:lnTo>
                  <a:lnTo>
                    <a:pt x="10371" y="15593"/>
                  </a:lnTo>
                  <a:lnTo>
                    <a:pt x="9879" y="15668"/>
                  </a:lnTo>
                  <a:lnTo>
                    <a:pt x="8951" y="15801"/>
                  </a:lnTo>
                  <a:lnTo>
                    <a:pt x="8951" y="15801"/>
                  </a:lnTo>
                  <a:lnTo>
                    <a:pt x="8516" y="15839"/>
                  </a:lnTo>
                  <a:lnTo>
                    <a:pt x="8100" y="15876"/>
                  </a:lnTo>
                  <a:lnTo>
                    <a:pt x="7721" y="15876"/>
                  </a:lnTo>
                  <a:lnTo>
                    <a:pt x="7343" y="15858"/>
                  </a:lnTo>
                  <a:lnTo>
                    <a:pt x="6965" y="15820"/>
                  </a:lnTo>
                  <a:lnTo>
                    <a:pt x="6605" y="15763"/>
                  </a:lnTo>
                  <a:lnTo>
                    <a:pt x="6264" y="15706"/>
                  </a:lnTo>
                  <a:lnTo>
                    <a:pt x="5905" y="15612"/>
                  </a:lnTo>
                  <a:lnTo>
                    <a:pt x="5564" y="15517"/>
                  </a:lnTo>
                  <a:lnTo>
                    <a:pt x="5224" y="15403"/>
                  </a:lnTo>
                  <a:lnTo>
                    <a:pt x="4542" y="15138"/>
                  </a:lnTo>
                  <a:lnTo>
                    <a:pt x="3823" y="14836"/>
                  </a:lnTo>
                  <a:lnTo>
                    <a:pt x="3066" y="14476"/>
                  </a:lnTo>
                  <a:lnTo>
                    <a:pt x="3066" y="14476"/>
                  </a:lnTo>
                  <a:lnTo>
                    <a:pt x="2612" y="14249"/>
                  </a:lnTo>
                  <a:lnTo>
                    <a:pt x="2196" y="14003"/>
                  </a:lnTo>
                  <a:lnTo>
                    <a:pt x="2007" y="13871"/>
                  </a:lnTo>
                  <a:lnTo>
                    <a:pt x="1836" y="13719"/>
                  </a:lnTo>
                  <a:lnTo>
                    <a:pt x="1666" y="13568"/>
                  </a:lnTo>
                  <a:lnTo>
                    <a:pt x="1515" y="13416"/>
                  </a:lnTo>
                  <a:lnTo>
                    <a:pt x="1382" y="13246"/>
                  </a:lnTo>
                  <a:lnTo>
                    <a:pt x="1250" y="13076"/>
                  </a:lnTo>
                  <a:lnTo>
                    <a:pt x="1117" y="12887"/>
                  </a:lnTo>
                  <a:lnTo>
                    <a:pt x="1023" y="12679"/>
                  </a:lnTo>
                  <a:lnTo>
                    <a:pt x="909" y="12470"/>
                  </a:lnTo>
                  <a:lnTo>
                    <a:pt x="834" y="12243"/>
                  </a:lnTo>
                  <a:lnTo>
                    <a:pt x="758" y="11997"/>
                  </a:lnTo>
                  <a:lnTo>
                    <a:pt x="682" y="11732"/>
                  </a:lnTo>
                  <a:lnTo>
                    <a:pt x="682" y="11732"/>
                  </a:lnTo>
                  <a:lnTo>
                    <a:pt x="588" y="11259"/>
                  </a:lnTo>
                  <a:lnTo>
                    <a:pt x="493" y="10786"/>
                  </a:lnTo>
                  <a:lnTo>
                    <a:pt x="360" y="9821"/>
                  </a:lnTo>
                  <a:lnTo>
                    <a:pt x="247" y="8856"/>
                  </a:lnTo>
                  <a:lnTo>
                    <a:pt x="133" y="7891"/>
                  </a:lnTo>
                  <a:lnTo>
                    <a:pt x="1" y="5488"/>
                  </a:lnTo>
                  <a:lnTo>
                    <a:pt x="1" y="5488"/>
                  </a:lnTo>
                  <a:lnTo>
                    <a:pt x="1" y="5299"/>
                  </a:lnTo>
                  <a:lnTo>
                    <a:pt x="20" y="5109"/>
                  </a:lnTo>
                  <a:lnTo>
                    <a:pt x="39" y="4920"/>
                  </a:lnTo>
                  <a:lnTo>
                    <a:pt x="77" y="4731"/>
                  </a:lnTo>
                  <a:lnTo>
                    <a:pt x="133" y="4561"/>
                  </a:lnTo>
                  <a:lnTo>
                    <a:pt x="190" y="4390"/>
                  </a:lnTo>
                  <a:lnTo>
                    <a:pt x="266" y="4220"/>
                  </a:lnTo>
                  <a:lnTo>
                    <a:pt x="360" y="4050"/>
                  </a:lnTo>
                  <a:lnTo>
                    <a:pt x="455" y="3879"/>
                  </a:lnTo>
                  <a:lnTo>
                    <a:pt x="569" y="3747"/>
                  </a:lnTo>
                  <a:lnTo>
                    <a:pt x="701" y="3596"/>
                  </a:lnTo>
                  <a:lnTo>
                    <a:pt x="834" y="3463"/>
                  </a:lnTo>
                  <a:lnTo>
                    <a:pt x="966" y="3331"/>
                  </a:lnTo>
                  <a:lnTo>
                    <a:pt x="1117" y="3217"/>
                  </a:lnTo>
                  <a:lnTo>
                    <a:pt x="1269" y="3104"/>
                  </a:lnTo>
                  <a:lnTo>
                    <a:pt x="1439" y="3009"/>
                  </a:lnTo>
                  <a:lnTo>
                    <a:pt x="1439" y="3009"/>
                  </a:lnTo>
                  <a:lnTo>
                    <a:pt x="1742" y="2820"/>
                  </a:lnTo>
                  <a:lnTo>
                    <a:pt x="2045" y="2631"/>
                  </a:lnTo>
                  <a:lnTo>
                    <a:pt x="2328" y="2385"/>
                  </a:lnTo>
                  <a:lnTo>
                    <a:pt x="2593" y="2120"/>
                  </a:lnTo>
                  <a:lnTo>
                    <a:pt x="2593" y="2120"/>
                  </a:lnTo>
                  <a:lnTo>
                    <a:pt x="2802" y="1893"/>
                  </a:lnTo>
                  <a:lnTo>
                    <a:pt x="3048" y="1703"/>
                  </a:lnTo>
                  <a:lnTo>
                    <a:pt x="3294" y="1514"/>
                  </a:lnTo>
                  <a:lnTo>
                    <a:pt x="3558" y="1382"/>
                  </a:lnTo>
                  <a:lnTo>
                    <a:pt x="3823" y="1249"/>
                  </a:lnTo>
                  <a:lnTo>
                    <a:pt x="4107" y="1155"/>
                  </a:lnTo>
                  <a:lnTo>
                    <a:pt x="4410" y="1098"/>
                  </a:lnTo>
                  <a:lnTo>
                    <a:pt x="4713" y="1060"/>
                  </a:lnTo>
                  <a:lnTo>
                    <a:pt x="4713" y="1060"/>
                  </a:lnTo>
                  <a:lnTo>
                    <a:pt x="5015" y="1041"/>
                  </a:lnTo>
                  <a:lnTo>
                    <a:pt x="5318" y="1003"/>
                  </a:lnTo>
                  <a:lnTo>
                    <a:pt x="5621" y="946"/>
                  </a:lnTo>
                  <a:lnTo>
                    <a:pt x="5905" y="871"/>
                  </a:lnTo>
                  <a:lnTo>
                    <a:pt x="6189" y="795"/>
                  </a:lnTo>
                  <a:lnTo>
                    <a:pt x="6454" y="700"/>
                  </a:lnTo>
                  <a:lnTo>
                    <a:pt x="6719" y="587"/>
                  </a:lnTo>
                  <a:lnTo>
                    <a:pt x="6946" y="454"/>
                  </a:lnTo>
                  <a:lnTo>
                    <a:pt x="6946" y="454"/>
                  </a:lnTo>
                  <a:lnTo>
                    <a:pt x="7135" y="341"/>
                  </a:lnTo>
                  <a:lnTo>
                    <a:pt x="7324" y="265"/>
                  </a:lnTo>
                  <a:lnTo>
                    <a:pt x="7513" y="190"/>
                  </a:lnTo>
                  <a:lnTo>
                    <a:pt x="7703" y="133"/>
                  </a:lnTo>
                  <a:lnTo>
                    <a:pt x="7892" y="76"/>
                  </a:lnTo>
                  <a:lnTo>
                    <a:pt x="8100" y="38"/>
                  </a:lnTo>
                  <a:lnTo>
                    <a:pt x="8289" y="19"/>
                  </a:lnTo>
                  <a:lnTo>
                    <a:pt x="8478" y="0"/>
                  </a:lnTo>
                  <a:lnTo>
                    <a:pt x="8686" y="0"/>
                  </a:lnTo>
                  <a:lnTo>
                    <a:pt x="8895" y="19"/>
                  </a:lnTo>
                  <a:lnTo>
                    <a:pt x="9084" y="57"/>
                  </a:lnTo>
                  <a:lnTo>
                    <a:pt x="9292" y="95"/>
                  </a:lnTo>
                  <a:lnTo>
                    <a:pt x="9481" y="133"/>
                  </a:lnTo>
                  <a:lnTo>
                    <a:pt x="9670" y="190"/>
                  </a:lnTo>
                  <a:lnTo>
                    <a:pt x="9860" y="265"/>
                  </a:lnTo>
                  <a:lnTo>
                    <a:pt x="10049" y="360"/>
                  </a:lnTo>
                  <a:lnTo>
                    <a:pt x="10049" y="360"/>
                  </a:lnTo>
                  <a:lnTo>
                    <a:pt x="10427" y="511"/>
                  </a:lnTo>
                  <a:lnTo>
                    <a:pt x="10806" y="644"/>
                  </a:lnTo>
                  <a:lnTo>
                    <a:pt x="11184" y="719"/>
                  </a:lnTo>
                  <a:lnTo>
                    <a:pt x="11601" y="776"/>
                  </a:lnTo>
                  <a:lnTo>
                    <a:pt x="11601" y="776"/>
                  </a:lnTo>
                  <a:lnTo>
                    <a:pt x="11903" y="814"/>
                  </a:lnTo>
                  <a:lnTo>
                    <a:pt x="12206" y="890"/>
                  </a:lnTo>
                  <a:lnTo>
                    <a:pt x="12490" y="984"/>
                  </a:lnTo>
                  <a:lnTo>
                    <a:pt x="12755" y="1098"/>
                  </a:lnTo>
                  <a:lnTo>
                    <a:pt x="13020" y="1249"/>
                  </a:lnTo>
                  <a:lnTo>
                    <a:pt x="13247" y="1438"/>
                  </a:lnTo>
                  <a:lnTo>
                    <a:pt x="13474" y="1647"/>
                  </a:lnTo>
                  <a:lnTo>
                    <a:pt x="13682" y="1874"/>
                  </a:lnTo>
                  <a:lnTo>
                    <a:pt x="13682" y="1874"/>
                  </a:lnTo>
                  <a:lnTo>
                    <a:pt x="14004" y="2233"/>
                  </a:lnTo>
                  <a:lnTo>
                    <a:pt x="14344" y="2574"/>
                  </a:lnTo>
                  <a:lnTo>
                    <a:pt x="14704" y="2895"/>
                  </a:lnTo>
                  <a:lnTo>
                    <a:pt x="14893" y="3047"/>
                  </a:lnTo>
                  <a:lnTo>
                    <a:pt x="15082" y="3179"/>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171;p27">
              <a:extLst>
                <a:ext uri="{FF2B5EF4-FFF2-40B4-BE49-F238E27FC236}">
                  <a16:creationId xmlns:a16="http://schemas.microsoft.com/office/drawing/2014/main" id="{3DDD3295-A96D-4401-56E1-3A9FDA13B9EB}"/>
                </a:ext>
              </a:extLst>
            </p:cNvPr>
            <p:cNvSpPr/>
            <p:nvPr/>
          </p:nvSpPr>
          <p:spPr>
            <a:xfrm>
              <a:off x="7575853" y="2916042"/>
              <a:ext cx="463852" cy="444238"/>
            </a:xfrm>
            <a:custGeom>
              <a:avLst/>
              <a:gdLst/>
              <a:ahLst/>
              <a:cxnLst/>
              <a:rect l="l" t="t" r="r" b="b"/>
              <a:pathLst>
                <a:path w="16578" h="15877" fill="none" extrusionOk="0">
                  <a:moveTo>
                    <a:pt x="15082" y="3179"/>
                  </a:moveTo>
                  <a:lnTo>
                    <a:pt x="15082" y="3179"/>
                  </a:lnTo>
                  <a:lnTo>
                    <a:pt x="15253" y="3293"/>
                  </a:lnTo>
                  <a:lnTo>
                    <a:pt x="15423" y="3444"/>
                  </a:lnTo>
                  <a:lnTo>
                    <a:pt x="15593" y="3577"/>
                  </a:lnTo>
                  <a:lnTo>
                    <a:pt x="15745" y="3728"/>
                  </a:lnTo>
                  <a:lnTo>
                    <a:pt x="15877" y="3898"/>
                  </a:lnTo>
                  <a:lnTo>
                    <a:pt x="16010" y="4069"/>
                  </a:lnTo>
                  <a:lnTo>
                    <a:pt x="16123" y="4239"/>
                  </a:lnTo>
                  <a:lnTo>
                    <a:pt x="16218" y="4409"/>
                  </a:lnTo>
                  <a:lnTo>
                    <a:pt x="16312" y="4599"/>
                  </a:lnTo>
                  <a:lnTo>
                    <a:pt x="16388" y="4807"/>
                  </a:lnTo>
                  <a:lnTo>
                    <a:pt x="16464" y="4996"/>
                  </a:lnTo>
                  <a:lnTo>
                    <a:pt x="16502" y="5204"/>
                  </a:lnTo>
                  <a:lnTo>
                    <a:pt x="16539" y="5412"/>
                  </a:lnTo>
                  <a:lnTo>
                    <a:pt x="16577" y="5620"/>
                  </a:lnTo>
                  <a:lnTo>
                    <a:pt x="16577" y="5828"/>
                  </a:lnTo>
                  <a:lnTo>
                    <a:pt x="16577" y="6056"/>
                  </a:lnTo>
                  <a:lnTo>
                    <a:pt x="16577" y="6056"/>
                  </a:lnTo>
                  <a:lnTo>
                    <a:pt x="16407" y="9348"/>
                  </a:lnTo>
                  <a:lnTo>
                    <a:pt x="16407" y="9348"/>
                  </a:lnTo>
                  <a:lnTo>
                    <a:pt x="16369" y="9840"/>
                  </a:lnTo>
                  <a:lnTo>
                    <a:pt x="16331" y="10351"/>
                  </a:lnTo>
                  <a:lnTo>
                    <a:pt x="16256" y="10881"/>
                  </a:lnTo>
                  <a:lnTo>
                    <a:pt x="16142" y="11411"/>
                  </a:lnTo>
                  <a:lnTo>
                    <a:pt x="16010" y="11922"/>
                  </a:lnTo>
                  <a:lnTo>
                    <a:pt x="15915" y="12187"/>
                  </a:lnTo>
                  <a:lnTo>
                    <a:pt x="15820" y="12433"/>
                  </a:lnTo>
                  <a:lnTo>
                    <a:pt x="15726" y="12660"/>
                  </a:lnTo>
                  <a:lnTo>
                    <a:pt x="15612" y="12887"/>
                  </a:lnTo>
                  <a:lnTo>
                    <a:pt x="15480" y="13095"/>
                  </a:lnTo>
                  <a:lnTo>
                    <a:pt x="15347" y="13303"/>
                  </a:lnTo>
                  <a:lnTo>
                    <a:pt x="15347" y="13303"/>
                  </a:lnTo>
                  <a:lnTo>
                    <a:pt x="15215" y="13454"/>
                  </a:lnTo>
                  <a:lnTo>
                    <a:pt x="15082" y="13606"/>
                  </a:lnTo>
                  <a:lnTo>
                    <a:pt x="14799" y="13852"/>
                  </a:lnTo>
                  <a:lnTo>
                    <a:pt x="14496" y="14098"/>
                  </a:lnTo>
                  <a:lnTo>
                    <a:pt x="14174" y="14306"/>
                  </a:lnTo>
                  <a:lnTo>
                    <a:pt x="13833" y="14495"/>
                  </a:lnTo>
                  <a:lnTo>
                    <a:pt x="13493" y="14665"/>
                  </a:lnTo>
                  <a:lnTo>
                    <a:pt x="13133" y="14817"/>
                  </a:lnTo>
                  <a:lnTo>
                    <a:pt x="12774" y="14968"/>
                  </a:lnTo>
                  <a:lnTo>
                    <a:pt x="12774" y="14968"/>
                  </a:lnTo>
                  <a:lnTo>
                    <a:pt x="12357" y="15101"/>
                  </a:lnTo>
                  <a:lnTo>
                    <a:pt x="11903" y="15252"/>
                  </a:lnTo>
                  <a:lnTo>
                    <a:pt x="11411" y="15366"/>
                  </a:lnTo>
                  <a:lnTo>
                    <a:pt x="10900" y="15479"/>
                  </a:lnTo>
                  <a:lnTo>
                    <a:pt x="10371" y="15593"/>
                  </a:lnTo>
                  <a:lnTo>
                    <a:pt x="9879" y="15668"/>
                  </a:lnTo>
                  <a:lnTo>
                    <a:pt x="8951" y="15801"/>
                  </a:lnTo>
                  <a:lnTo>
                    <a:pt x="8951" y="15801"/>
                  </a:lnTo>
                  <a:lnTo>
                    <a:pt x="8516" y="15839"/>
                  </a:lnTo>
                  <a:lnTo>
                    <a:pt x="8100" y="15876"/>
                  </a:lnTo>
                  <a:lnTo>
                    <a:pt x="7721" y="15876"/>
                  </a:lnTo>
                  <a:lnTo>
                    <a:pt x="7343" y="15858"/>
                  </a:lnTo>
                  <a:lnTo>
                    <a:pt x="6965" y="15820"/>
                  </a:lnTo>
                  <a:lnTo>
                    <a:pt x="6605" y="15763"/>
                  </a:lnTo>
                  <a:lnTo>
                    <a:pt x="6264" y="15706"/>
                  </a:lnTo>
                  <a:lnTo>
                    <a:pt x="5905" y="15612"/>
                  </a:lnTo>
                  <a:lnTo>
                    <a:pt x="5564" y="15517"/>
                  </a:lnTo>
                  <a:lnTo>
                    <a:pt x="5224" y="15403"/>
                  </a:lnTo>
                  <a:lnTo>
                    <a:pt x="4542" y="15138"/>
                  </a:lnTo>
                  <a:lnTo>
                    <a:pt x="3823" y="14836"/>
                  </a:lnTo>
                  <a:lnTo>
                    <a:pt x="3066" y="14476"/>
                  </a:lnTo>
                  <a:lnTo>
                    <a:pt x="3066" y="14476"/>
                  </a:lnTo>
                  <a:lnTo>
                    <a:pt x="2612" y="14249"/>
                  </a:lnTo>
                  <a:lnTo>
                    <a:pt x="2196" y="14003"/>
                  </a:lnTo>
                  <a:lnTo>
                    <a:pt x="2007" y="13871"/>
                  </a:lnTo>
                  <a:lnTo>
                    <a:pt x="1836" y="13719"/>
                  </a:lnTo>
                  <a:lnTo>
                    <a:pt x="1666" y="13568"/>
                  </a:lnTo>
                  <a:lnTo>
                    <a:pt x="1515" y="13416"/>
                  </a:lnTo>
                  <a:lnTo>
                    <a:pt x="1382" y="13246"/>
                  </a:lnTo>
                  <a:lnTo>
                    <a:pt x="1250" y="13076"/>
                  </a:lnTo>
                  <a:lnTo>
                    <a:pt x="1117" y="12887"/>
                  </a:lnTo>
                  <a:lnTo>
                    <a:pt x="1023" y="12679"/>
                  </a:lnTo>
                  <a:lnTo>
                    <a:pt x="909" y="12470"/>
                  </a:lnTo>
                  <a:lnTo>
                    <a:pt x="834" y="12243"/>
                  </a:lnTo>
                  <a:lnTo>
                    <a:pt x="758" y="11997"/>
                  </a:lnTo>
                  <a:lnTo>
                    <a:pt x="682" y="11732"/>
                  </a:lnTo>
                  <a:lnTo>
                    <a:pt x="682" y="11732"/>
                  </a:lnTo>
                  <a:lnTo>
                    <a:pt x="588" y="11259"/>
                  </a:lnTo>
                  <a:lnTo>
                    <a:pt x="493" y="10786"/>
                  </a:lnTo>
                  <a:lnTo>
                    <a:pt x="360" y="9821"/>
                  </a:lnTo>
                  <a:lnTo>
                    <a:pt x="247" y="8856"/>
                  </a:lnTo>
                  <a:lnTo>
                    <a:pt x="133" y="7891"/>
                  </a:lnTo>
                  <a:lnTo>
                    <a:pt x="1" y="5488"/>
                  </a:lnTo>
                  <a:lnTo>
                    <a:pt x="1" y="5488"/>
                  </a:lnTo>
                  <a:lnTo>
                    <a:pt x="1" y="5299"/>
                  </a:lnTo>
                  <a:lnTo>
                    <a:pt x="20" y="5109"/>
                  </a:lnTo>
                  <a:lnTo>
                    <a:pt x="39" y="4920"/>
                  </a:lnTo>
                  <a:lnTo>
                    <a:pt x="77" y="4731"/>
                  </a:lnTo>
                  <a:lnTo>
                    <a:pt x="133" y="4561"/>
                  </a:lnTo>
                  <a:lnTo>
                    <a:pt x="190" y="4390"/>
                  </a:lnTo>
                  <a:lnTo>
                    <a:pt x="266" y="4220"/>
                  </a:lnTo>
                  <a:lnTo>
                    <a:pt x="360" y="4050"/>
                  </a:lnTo>
                  <a:lnTo>
                    <a:pt x="455" y="3879"/>
                  </a:lnTo>
                  <a:lnTo>
                    <a:pt x="569" y="3747"/>
                  </a:lnTo>
                  <a:lnTo>
                    <a:pt x="701" y="3596"/>
                  </a:lnTo>
                  <a:lnTo>
                    <a:pt x="834" y="3463"/>
                  </a:lnTo>
                  <a:lnTo>
                    <a:pt x="966" y="3331"/>
                  </a:lnTo>
                  <a:lnTo>
                    <a:pt x="1117" y="3217"/>
                  </a:lnTo>
                  <a:lnTo>
                    <a:pt x="1269" y="3104"/>
                  </a:lnTo>
                  <a:lnTo>
                    <a:pt x="1439" y="3009"/>
                  </a:lnTo>
                  <a:lnTo>
                    <a:pt x="1439" y="3009"/>
                  </a:lnTo>
                  <a:lnTo>
                    <a:pt x="1742" y="2820"/>
                  </a:lnTo>
                  <a:lnTo>
                    <a:pt x="2045" y="2631"/>
                  </a:lnTo>
                  <a:lnTo>
                    <a:pt x="2328" y="2385"/>
                  </a:lnTo>
                  <a:lnTo>
                    <a:pt x="2593" y="2120"/>
                  </a:lnTo>
                  <a:lnTo>
                    <a:pt x="2593" y="2120"/>
                  </a:lnTo>
                  <a:lnTo>
                    <a:pt x="2802" y="1893"/>
                  </a:lnTo>
                  <a:lnTo>
                    <a:pt x="3048" y="1703"/>
                  </a:lnTo>
                  <a:lnTo>
                    <a:pt x="3294" y="1514"/>
                  </a:lnTo>
                  <a:lnTo>
                    <a:pt x="3558" y="1382"/>
                  </a:lnTo>
                  <a:lnTo>
                    <a:pt x="3823" y="1249"/>
                  </a:lnTo>
                  <a:lnTo>
                    <a:pt x="4107" y="1155"/>
                  </a:lnTo>
                  <a:lnTo>
                    <a:pt x="4410" y="1098"/>
                  </a:lnTo>
                  <a:lnTo>
                    <a:pt x="4713" y="1060"/>
                  </a:lnTo>
                  <a:lnTo>
                    <a:pt x="4713" y="1060"/>
                  </a:lnTo>
                  <a:lnTo>
                    <a:pt x="5015" y="1041"/>
                  </a:lnTo>
                  <a:lnTo>
                    <a:pt x="5318" y="1003"/>
                  </a:lnTo>
                  <a:lnTo>
                    <a:pt x="5621" y="946"/>
                  </a:lnTo>
                  <a:lnTo>
                    <a:pt x="5905" y="871"/>
                  </a:lnTo>
                  <a:lnTo>
                    <a:pt x="6189" y="795"/>
                  </a:lnTo>
                  <a:lnTo>
                    <a:pt x="6454" y="700"/>
                  </a:lnTo>
                  <a:lnTo>
                    <a:pt x="6719" y="587"/>
                  </a:lnTo>
                  <a:lnTo>
                    <a:pt x="6946" y="454"/>
                  </a:lnTo>
                  <a:lnTo>
                    <a:pt x="6946" y="454"/>
                  </a:lnTo>
                  <a:lnTo>
                    <a:pt x="7135" y="341"/>
                  </a:lnTo>
                  <a:lnTo>
                    <a:pt x="7324" y="265"/>
                  </a:lnTo>
                  <a:lnTo>
                    <a:pt x="7513" y="190"/>
                  </a:lnTo>
                  <a:lnTo>
                    <a:pt x="7703" y="133"/>
                  </a:lnTo>
                  <a:lnTo>
                    <a:pt x="7892" y="76"/>
                  </a:lnTo>
                  <a:lnTo>
                    <a:pt x="8100" y="38"/>
                  </a:lnTo>
                  <a:lnTo>
                    <a:pt x="8289" y="19"/>
                  </a:lnTo>
                  <a:lnTo>
                    <a:pt x="8478" y="0"/>
                  </a:lnTo>
                  <a:lnTo>
                    <a:pt x="8686" y="0"/>
                  </a:lnTo>
                  <a:lnTo>
                    <a:pt x="8895" y="19"/>
                  </a:lnTo>
                  <a:lnTo>
                    <a:pt x="9084" y="57"/>
                  </a:lnTo>
                  <a:lnTo>
                    <a:pt x="9292" y="95"/>
                  </a:lnTo>
                  <a:lnTo>
                    <a:pt x="9481" y="133"/>
                  </a:lnTo>
                  <a:lnTo>
                    <a:pt x="9670" y="190"/>
                  </a:lnTo>
                  <a:lnTo>
                    <a:pt x="9860" y="265"/>
                  </a:lnTo>
                  <a:lnTo>
                    <a:pt x="10049" y="360"/>
                  </a:lnTo>
                  <a:lnTo>
                    <a:pt x="10049" y="360"/>
                  </a:lnTo>
                  <a:lnTo>
                    <a:pt x="10427" y="511"/>
                  </a:lnTo>
                  <a:lnTo>
                    <a:pt x="10806" y="644"/>
                  </a:lnTo>
                  <a:lnTo>
                    <a:pt x="11184" y="719"/>
                  </a:lnTo>
                  <a:lnTo>
                    <a:pt x="11601" y="776"/>
                  </a:lnTo>
                  <a:lnTo>
                    <a:pt x="11601" y="776"/>
                  </a:lnTo>
                  <a:lnTo>
                    <a:pt x="11903" y="814"/>
                  </a:lnTo>
                  <a:lnTo>
                    <a:pt x="12206" y="890"/>
                  </a:lnTo>
                  <a:lnTo>
                    <a:pt x="12490" y="984"/>
                  </a:lnTo>
                  <a:lnTo>
                    <a:pt x="12755" y="1098"/>
                  </a:lnTo>
                  <a:lnTo>
                    <a:pt x="13020" y="1249"/>
                  </a:lnTo>
                  <a:lnTo>
                    <a:pt x="13247" y="1438"/>
                  </a:lnTo>
                  <a:lnTo>
                    <a:pt x="13474" y="1647"/>
                  </a:lnTo>
                  <a:lnTo>
                    <a:pt x="13682" y="1874"/>
                  </a:lnTo>
                  <a:lnTo>
                    <a:pt x="13682" y="1874"/>
                  </a:lnTo>
                  <a:lnTo>
                    <a:pt x="14004" y="2233"/>
                  </a:lnTo>
                  <a:lnTo>
                    <a:pt x="14344" y="2574"/>
                  </a:lnTo>
                  <a:lnTo>
                    <a:pt x="14704" y="2895"/>
                  </a:lnTo>
                  <a:lnTo>
                    <a:pt x="14893" y="3047"/>
                  </a:lnTo>
                  <a:lnTo>
                    <a:pt x="15082" y="317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172;p27">
              <a:extLst>
                <a:ext uri="{FF2B5EF4-FFF2-40B4-BE49-F238E27FC236}">
                  <a16:creationId xmlns:a16="http://schemas.microsoft.com/office/drawing/2014/main" id="{26AFB1F4-E17C-622B-0639-CCCABEFBC002}"/>
                </a:ext>
              </a:extLst>
            </p:cNvPr>
            <p:cNvSpPr/>
            <p:nvPr/>
          </p:nvSpPr>
          <p:spPr>
            <a:xfrm>
              <a:off x="7557862" y="3081770"/>
              <a:ext cx="28" cy="560"/>
            </a:xfrm>
            <a:custGeom>
              <a:avLst/>
              <a:gdLst/>
              <a:ahLst/>
              <a:cxnLst/>
              <a:rect l="l" t="t" r="r" b="b"/>
              <a:pathLst>
                <a:path w="1" h="20" extrusionOk="0">
                  <a:moveTo>
                    <a:pt x="1" y="19"/>
                  </a:moveTo>
                  <a:lnTo>
                    <a:pt x="1" y="19"/>
                  </a:lnTo>
                  <a:lnTo>
                    <a:pt x="1" y="0"/>
                  </a:lnTo>
                  <a:lnTo>
                    <a:pt x="1" y="19"/>
                  </a:lnTo>
                  <a:lnTo>
                    <a:pt x="1" y="19"/>
                  </a:lnTo>
                  <a:close/>
                </a:path>
              </a:pathLst>
            </a:custGeom>
            <a:solidFill>
              <a:srgbClr val="7529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173;p27">
              <a:extLst>
                <a:ext uri="{FF2B5EF4-FFF2-40B4-BE49-F238E27FC236}">
                  <a16:creationId xmlns:a16="http://schemas.microsoft.com/office/drawing/2014/main" id="{7055E151-2424-C7A6-EDD9-97BE09A92CBF}"/>
                </a:ext>
              </a:extLst>
            </p:cNvPr>
            <p:cNvSpPr/>
            <p:nvPr/>
          </p:nvSpPr>
          <p:spPr>
            <a:xfrm>
              <a:off x="7888785" y="3088122"/>
              <a:ext cx="38137" cy="73615"/>
            </a:xfrm>
            <a:custGeom>
              <a:avLst/>
              <a:gdLst/>
              <a:ahLst/>
              <a:cxnLst/>
              <a:rect l="l" t="t" r="r" b="b"/>
              <a:pathLst>
                <a:path w="1363" h="2631" extrusionOk="0">
                  <a:moveTo>
                    <a:pt x="681" y="2630"/>
                  </a:moveTo>
                  <a:lnTo>
                    <a:pt x="681" y="2630"/>
                  </a:lnTo>
                  <a:lnTo>
                    <a:pt x="606" y="2630"/>
                  </a:lnTo>
                  <a:lnTo>
                    <a:pt x="549" y="2612"/>
                  </a:lnTo>
                  <a:lnTo>
                    <a:pt x="473" y="2574"/>
                  </a:lnTo>
                  <a:lnTo>
                    <a:pt x="417" y="2536"/>
                  </a:lnTo>
                  <a:lnTo>
                    <a:pt x="303" y="2422"/>
                  </a:lnTo>
                  <a:lnTo>
                    <a:pt x="208" y="2252"/>
                  </a:lnTo>
                  <a:lnTo>
                    <a:pt x="208" y="2252"/>
                  </a:lnTo>
                  <a:lnTo>
                    <a:pt x="114" y="2044"/>
                  </a:lnTo>
                  <a:lnTo>
                    <a:pt x="57" y="1817"/>
                  </a:lnTo>
                  <a:lnTo>
                    <a:pt x="19" y="1571"/>
                  </a:lnTo>
                  <a:lnTo>
                    <a:pt x="0" y="1306"/>
                  </a:lnTo>
                  <a:lnTo>
                    <a:pt x="0" y="1306"/>
                  </a:lnTo>
                  <a:lnTo>
                    <a:pt x="19" y="1060"/>
                  </a:lnTo>
                  <a:lnTo>
                    <a:pt x="57" y="814"/>
                  </a:lnTo>
                  <a:lnTo>
                    <a:pt x="114" y="606"/>
                  </a:lnTo>
                  <a:lnTo>
                    <a:pt x="208" y="398"/>
                  </a:lnTo>
                  <a:lnTo>
                    <a:pt x="208" y="398"/>
                  </a:lnTo>
                  <a:lnTo>
                    <a:pt x="303" y="227"/>
                  </a:lnTo>
                  <a:lnTo>
                    <a:pt x="417" y="95"/>
                  </a:lnTo>
                  <a:lnTo>
                    <a:pt x="473" y="57"/>
                  </a:lnTo>
                  <a:lnTo>
                    <a:pt x="549" y="19"/>
                  </a:lnTo>
                  <a:lnTo>
                    <a:pt x="606" y="0"/>
                  </a:lnTo>
                  <a:lnTo>
                    <a:pt x="681" y="0"/>
                  </a:lnTo>
                  <a:lnTo>
                    <a:pt x="681" y="0"/>
                  </a:lnTo>
                  <a:lnTo>
                    <a:pt x="757" y="0"/>
                  </a:lnTo>
                  <a:lnTo>
                    <a:pt x="814" y="19"/>
                  </a:lnTo>
                  <a:lnTo>
                    <a:pt x="890" y="57"/>
                  </a:lnTo>
                  <a:lnTo>
                    <a:pt x="946" y="95"/>
                  </a:lnTo>
                  <a:lnTo>
                    <a:pt x="1060" y="227"/>
                  </a:lnTo>
                  <a:lnTo>
                    <a:pt x="1173" y="398"/>
                  </a:lnTo>
                  <a:lnTo>
                    <a:pt x="1173" y="398"/>
                  </a:lnTo>
                  <a:lnTo>
                    <a:pt x="1249" y="606"/>
                  </a:lnTo>
                  <a:lnTo>
                    <a:pt x="1306" y="814"/>
                  </a:lnTo>
                  <a:lnTo>
                    <a:pt x="1344" y="1060"/>
                  </a:lnTo>
                  <a:lnTo>
                    <a:pt x="1363" y="1306"/>
                  </a:lnTo>
                  <a:lnTo>
                    <a:pt x="1363" y="1306"/>
                  </a:lnTo>
                  <a:lnTo>
                    <a:pt x="1344" y="1571"/>
                  </a:lnTo>
                  <a:lnTo>
                    <a:pt x="1306" y="1817"/>
                  </a:lnTo>
                  <a:lnTo>
                    <a:pt x="1249" y="2044"/>
                  </a:lnTo>
                  <a:lnTo>
                    <a:pt x="1173" y="2252"/>
                  </a:lnTo>
                  <a:lnTo>
                    <a:pt x="1173" y="2252"/>
                  </a:lnTo>
                  <a:lnTo>
                    <a:pt x="1060" y="2422"/>
                  </a:lnTo>
                  <a:lnTo>
                    <a:pt x="946" y="2536"/>
                  </a:lnTo>
                  <a:lnTo>
                    <a:pt x="890" y="2574"/>
                  </a:lnTo>
                  <a:lnTo>
                    <a:pt x="814" y="2612"/>
                  </a:lnTo>
                  <a:lnTo>
                    <a:pt x="757" y="2630"/>
                  </a:lnTo>
                  <a:lnTo>
                    <a:pt x="681" y="2630"/>
                  </a:lnTo>
                  <a:lnTo>
                    <a:pt x="681" y="263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174;p27">
              <a:extLst>
                <a:ext uri="{FF2B5EF4-FFF2-40B4-BE49-F238E27FC236}">
                  <a16:creationId xmlns:a16="http://schemas.microsoft.com/office/drawing/2014/main" id="{FDFBE472-6400-77BD-165E-71EBAE5854FD}"/>
                </a:ext>
              </a:extLst>
            </p:cNvPr>
            <p:cNvSpPr/>
            <p:nvPr/>
          </p:nvSpPr>
          <p:spPr>
            <a:xfrm>
              <a:off x="7870234" y="3036218"/>
              <a:ext cx="94824" cy="28624"/>
            </a:xfrm>
            <a:custGeom>
              <a:avLst/>
              <a:gdLst/>
              <a:ahLst/>
              <a:cxnLst/>
              <a:rect l="l" t="t" r="r" b="b"/>
              <a:pathLst>
                <a:path w="3389" h="1023" extrusionOk="0">
                  <a:moveTo>
                    <a:pt x="1723" y="20"/>
                  </a:moveTo>
                  <a:lnTo>
                    <a:pt x="1723" y="20"/>
                  </a:lnTo>
                  <a:lnTo>
                    <a:pt x="1534" y="1"/>
                  </a:lnTo>
                  <a:lnTo>
                    <a:pt x="1344" y="1"/>
                  </a:lnTo>
                  <a:lnTo>
                    <a:pt x="1174" y="20"/>
                  </a:lnTo>
                  <a:lnTo>
                    <a:pt x="1004" y="39"/>
                  </a:lnTo>
                  <a:lnTo>
                    <a:pt x="834" y="76"/>
                  </a:lnTo>
                  <a:lnTo>
                    <a:pt x="682" y="133"/>
                  </a:lnTo>
                  <a:lnTo>
                    <a:pt x="417" y="266"/>
                  </a:lnTo>
                  <a:lnTo>
                    <a:pt x="209" y="398"/>
                  </a:lnTo>
                  <a:lnTo>
                    <a:pt x="58" y="531"/>
                  </a:lnTo>
                  <a:lnTo>
                    <a:pt x="20" y="587"/>
                  </a:lnTo>
                  <a:lnTo>
                    <a:pt x="1" y="644"/>
                  </a:lnTo>
                  <a:lnTo>
                    <a:pt x="1" y="682"/>
                  </a:lnTo>
                  <a:lnTo>
                    <a:pt x="20" y="701"/>
                  </a:lnTo>
                  <a:lnTo>
                    <a:pt x="20" y="701"/>
                  </a:lnTo>
                  <a:lnTo>
                    <a:pt x="361" y="777"/>
                  </a:lnTo>
                  <a:lnTo>
                    <a:pt x="777" y="852"/>
                  </a:lnTo>
                  <a:lnTo>
                    <a:pt x="1250" y="928"/>
                  </a:lnTo>
                  <a:lnTo>
                    <a:pt x="1742" y="966"/>
                  </a:lnTo>
                  <a:lnTo>
                    <a:pt x="2215" y="1004"/>
                  </a:lnTo>
                  <a:lnTo>
                    <a:pt x="2669" y="1023"/>
                  </a:lnTo>
                  <a:lnTo>
                    <a:pt x="3048" y="1023"/>
                  </a:lnTo>
                  <a:lnTo>
                    <a:pt x="3331" y="1004"/>
                  </a:lnTo>
                  <a:lnTo>
                    <a:pt x="3331" y="1004"/>
                  </a:lnTo>
                  <a:lnTo>
                    <a:pt x="3369" y="985"/>
                  </a:lnTo>
                  <a:lnTo>
                    <a:pt x="3388" y="947"/>
                  </a:lnTo>
                  <a:lnTo>
                    <a:pt x="3369" y="909"/>
                  </a:lnTo>
                  <a:lnTo>
                    <a:pt x="3350" y="871"/>
                  </a:lnTo>
                  <a:lnTo>
                    <a:pt x="3237" y="739"/>
                  </a:lnTo>
                  <a:lnTo>
                    <a:pt x="3066" y="587"/>
                  </a:lnTo>
                  <a:lnTo>
                    <a:pt x="2802" y="417"/>
                  </a:lnTo>
                  <a:lnTo>
                    <a:pt x="2499" y="266"/>
                  </a:lnTo>
                  <a:lnTo>
                    <a:pt x="2328" y="190"/>
                  </a:lnTo>
                  <a:lnTo>
                    <a:pt x="2139" y="133"/>
                  </a:lnTo>
                  <a:lnTo>
                    <a:pt x="1931" y="76"/>
                  </a:lnTo>
                  <a:lnTo>
                    <a:pt x="1723" y="20"/>
                  </a:lnTo>
                  <a:lnTo>
                    <a:pt x="1723" y="2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175;p27">
              <a:extLst>
                <a:ext uri="{FF2B5EF4-FFF2-40B4-BE49-F238E27FC236}">
                  <a16:creationId xmlns:a16="http://schemas.microsoft.com/office/drawing/2014/main" id="{1AA53DD4-3AB5-1F16-300D-EE72CCD3B0E6}"/>
                </a:ext>
              </a:extLst>
            </p:cNvPr>
            <p:cNvSpPr/>
            <p:nvPr/>
          </p:nvSpPr>
          <p:spPr>
            <a:xfrm>
              <a:off x="7699750" y="3090220"/>
              <a:ext cx="38696" cy="73643"/>
            </a:xfrm>
            <a:custGeom>
              <a:avLst/>
              <a:gdLst/>
              <a:ahLst/>
              <a:cxnLst/>
              <a:rect l="l" t="t" r="r" b="b"/>
              <a:pathLst>
                <a:path w="1383" h="2632" extrusionOk="0">
                  <a:moveTo>
                    <a:pt x="701" y="2631"/>
                  </a:moveTo>
                  <a:lnTo>
                    <a:pt x="701" y="2631"/>
                  </a:lnTo>
                  <a:lnTo>
                    <a:pt x="625" y="2631"/>
                  </a:lnTo>
                  <a:lnTo>
                    <a:pt x="569" y="2612"/>
                  </a:lnTo>
                  <a:lnTo>
                    <a:pt x="493" y="2574"/>
                  </a:lnTo>
                  <a:lnTo>
                    <a:pt x="436" y="2537"/>
                  </a:lnTo>
                  <a:lnTo>
                    <a:pt x="323" y="2423"/>
                  </a:lnTo>
                  <a:lnTo>
                    <a:pt x="209" y="2253"/>
                  </a:lnTo>
                  <a:lnTo>
                    <a:pt x="209" y="2253"/>
                  </a:lnTo>
                  <a:lnTo>
                    <a:pt x="114" y="2045"/>
                  </a:lnTo>
                  <a:lnTo>
                    <a:pt x="58" y="1817"/>
                  </a:lnTo>
                  <a:lnTo>
                    <a:pt x="20" y="1571"/>
                  </a:lnTo>
                  <a:lnTo>
                    <a:pt x="1" y="1307"/>
                  </a:lnTo>
                  <a:lnTo>
                    <a:pt x="1" y="1307"/>
                  </a:lnTo>
                  <a:lnTo>
                    <a:pt x="20" y="1061"/>
                  </a:lnTo>
                  <a:lnTo>
                    <a:pt x="58" y="815"/>
                  </a:lnTo>
                  <a:lnTo>
                    <a:pt x="114" y="587"/>
                  </a:lnTo>
                  <a:lnTo>
                    <a:pt x="209" y="398"/>
                  </a:lnTo>
                  <a:lnTo>
                    <a:pt x="209" y="398"/>
                  </a:lnTo>
                  <a:lnTo>
                    <a:pt x="323" y="228"/>
                  </a:lnTo>
                  <a:lnTo>
                    <a:pt x="436" y="114"/>
                  </a:lnTo>
                  <a:lnTo>
                    <a:pt x="493" y="58"/>
                  </a:lnTo>
                  <a:lnTo>
                    <a:pt x="569" y="39"/>
                  </a:lnTo>
                  <a:lnTo>
                    <a:pt x="625" y="20"/>
                  </a:lnTo>
                  <a:lnTo>
                    <a:pt x="701" y="1"/>
                  </a:lnTo>
                  <a:lnTo>
                    <a:pt x="701" y="1"/>
                  </a:lnTo>
                  <a:lnTo>
                    <a:pt x="777" y="20"/>
                  </a:lnTo>
                  <a:lnTo>
                    <a:pt x="833" y="39"/>
                  </a:lnTo>
                  <a:lnTo>
                    <a:pt x="909" y="58"/>
                  </a:lnTo>
                  <a:lnTo>
                    <a:pt x="966" y="114"/>
                  </a:lnTo>
                  <a:lnTo>
                    <a:pt x="1079" y="228"/>
                  </a:lnTo>
                  <a:lnTo>
                    <a:pt x="1174" y="398"/>
                  </a:lnTo>
                  <a:lnTo>
                    <a:pt x="1174" y="398"/>
                  </a:lnTo>
                  <a:lnTo>
                    <a:pt x="1269" y="587"/>
                  </a:lnTo>
                  <a:lnTo>
                    <a:pt x="1325" y="815"/>
                  </a:lnTo>
                  <a:lnTo>
                    <a:pt x="1363" y="1061"/>
                  </a:lnTo>
                  <a:lnTo>
                    <a:pt x="1382" y="1307"/>
                  </a:lnTo>
                  <a:lnTo>
                    <a:pt x="1382" y="1307"/>
                  </a:lnTo>
                  <a:lnTo>
                    <a:pt x="1363" y="1571"/>
                  </a:lnTo>
                  <a:lnTo>
                    <a:pt x="1325" y="1817"/>
                  </a:lnTo>
                  <a:lnTo>
                    <a:pt x="1269" y="2045"/>
                  </a:lnTo>
                  <a:lnTo>
                    <a:pt x="1174" y="2253"/>
                  </a:lnTo>
                  <a:lnTo>
                    <a:pt x="1174" y="2253"/>
                  </a:lnTo>
                  <a:lnTo>
                    <a:pt x="1079" y="2423"/>
                  </a:lnTo>
                  <a:lnTo>
                    <a:pt x="966" y="2537"/>
                  </a:lnTo>
                  <a:lnTo>
                    <a:pt x="909" y="2574"/>
                  </a:lnTo>
                  <a:lnTo>
                    <a:pt x="833" y="2612"/>
                  </a:lnTo>
                  <a:lnTo>
                    <a:pt x="777" y="2631"/>
                  </a:lnTo>
                  <a:lnTo>
                    <a:pt x="701" y="2631"/>
                  </a:lnTo>
                  <a:lnTo>
                    <a:pt x="701" y="263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176;p27">
              <a:extLst>
                <a:ext uri="{FF2B5EF4-FFF2-40B4-BE49-F238E27FC236}">
                  <a16:creationId xmlns:a16="http://schemas.microsoft.com/office/drawing/2014/main" id="{9DC423D8-E380-8915-6158-BAF6EAC81678}"/>
                </a:ext>
              </a:extLst>
            </p:cNvPr>
            <p:cNvSpPr/>
            <p:nvPr/>
          </p:nvSpPr>
          <p:spPr>
            <a:xfrm>
              <a:off x="7666398" y="3036218"/>
              <a:ext cx="94796" cy="28624"/>
            </a:xfrm>
            <a:custGeom>
              <a:avLst/>
              <a:gdLst/>
              <a:ahLst/>
              <a:cxnLst/>
              <a:rect l="l" t="t" r="r" b="b"/>
              <a:pathLst>
                <a:path w="3388" h="1023" extrusionOk="0">
                  <a:moveTo>
                    <a:pt x="1666" y="20"/>
                  </a:moveTo>
                  <a:lnTo>
                    <a:pt x="1666" y="20"/>
                  </a:lnTo>
                  <a:lnTo>
                    <a:pt x="1855" y="1"/>
                  </a:lnTo>
                  <a:lnTo>
                    <a:pt x="2044" y="1"/>
                  </a:lnTo>
                  <a:lnTo>
                    <a:pt x="2215" y="20"/>
                  </a:lnTo>
                  <a:lnTo>
                    <a:pt x="2385" y="39"/>
                  </a:lnTo>
                  <a:lnTo>
                    <a:pt x="2555" y="76"/>
                  </a:lnTo>
                  <a:lnTo>
                    <a:pt x="2707" y="133"/>
                  </a:lnTo>
                  <a:lnTo>
                    <a:pt x="2972" y="266"/>
                  </a:lnTo>
                  <a:lnTo>
                    <a:pt x="3180" y="398"/>
                  </a:lnTo>
                  <a:lnTo>
                    <a:pt x="3331" y="531"/>
                  </a:lnTo>
                  <a:lnTo>
                    <a:pt x="3369" y="587"/>
                  </a:lnTo>
                  <a:lnTo>
                    <a:pt x="3388" y="644"/>
                  </a:lnTo>
                  <a:lnTo>
                    <a:pt x="3388" y="682"/>
                  </a:lnTo>
                  <a:lnTo>
                    <a:pt x="3369" y="701"/>
                  </a:lnTo>
                  <a:lnTo>
                    <a:pt x="3369" y="701"/>
                  </a:lnTo>
                  <a:lnTo>
                    <a:pt x="3028" y="777"/>
                  </a:lnTo>
                  <a:lnTo>
                    <a:pt x="2612" y="852"/>
                  </a:lnTo>
                  <a:lnTo>
                    <a:pt x="2139" y="928"/>
                  </a:lnTo>
                  <a:lnTo>
                    <a:pt x="1647" y="966"/>
                  </a:lnTo>
                  <a:lnTo>
                    <a:pt x="1174" y="1004"/>
                  </a:lnTo>
                  <a:lnTo>
                    <a:pt x="720" y="1023"/>
                  </a:lnTo>
                  <a:lnTo>
                    <a:pt x="341" y="1023"/>
                  </a:lnTo>
                  <a:lnTo>
                    <a:pt x="58" y="1004"/>
                  </a:lnTo>
                  <a:lnTo>
                    <a:pt x="58" y="1004"/>
                  </a:lnTo>
                  <a:lnTo>
                    <a:pt x="20" y="985"/>
                  </a:lnTo>
                  <a:lnTo>
                    <a:pt x="1" y="947"/>
                  </a:lnTo>
                  <a:lnTo>
                    <a:pt x="20" y="909"/>
                  </a:lnTo>
                  <a:lnTo>
                    <a:pt x="39" y="871"/>
                  </a:lnTo>
                  <a:lnTo>
                    <a:pt x="152" y="739"/>
                  </a:lnTo>
                  <a:lnTo>
                    <a:pt x="322" y="587"/>
                  </a:lnTo>
                  <a:lnTo>
                    <a:pt x="568" y="417"/>
                  </a:lnTo>
                  <a:lnTo>
                    <a:pt x="890" y="266"/>
                  </a:lnTo>
                  <a:lnTo>
                    <a:pt x="1060" y="190"/>
                  </a:lnTo>
                  <a:lnTo>
                    <a:pt x="1250" y="133"/>
                  </a:lnTo>
                  <a:lnTo>
                    <a:pt x="1458" y="76"/>
                  </a:lnTo>
                  <a:lnTo>
                    <a:pt x="1666" y="20"/>
                  </a:lnTo>
                  <a:lnTo>
                    <a:pt x="1666" y="2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177;p27">
              <a:extLst>
                <a:ext uri="{FF2B5EF4-FFF2-40B4-BE49-F238E27FC236}">
                  <a16:creationId xmlns:a16="http://schemas.microsoft.com/office/drawing/2014/main" id="{193652F8-59E9-77CD-B48E-2D781DD8DD0D}"/>
                </a:ext>
              </a:extLst>
            </p:cNvPr>
            <p:cNvSpPr/>
            <p:nvPr/>
          </p:nvSpPr>
          <p:spPr>
            <a:xfrm>
              <a:off x="7738950" y="3005523"/>
              <a:ext cx="146671" cy="33380"/>
            </a:xfrm>
            <a:custGeom>
              <a:avLst/>
              <a:gdLst/>
              <a:ahLst/>
              <a:cxnLst/>
              <a:rect l="l" t="t" r="r" b="b"/>
              <a:pathLst>
                <a:path w="5242" h="1193" extrusionOk="0">
                  <a:moveTo>
                    <a:pt x="5053" y="0"/>
                  </a:moveTo>
                  <a:lnTo>
                    <a:pt x="5053" y="0"/>
                  </a:lnTo>
                  <a:lnTo>
                    <a:pt x="4769" y="133"/>
                  </a:lnTo>
                  <a:lnTo>
                    <a:pt x="4485" y="246"/>
                  </a:lnTo>
                  <a:lnTo>
                    <a:pt x="4182" y="341"/>
                  </a:lnTo>
                  <a:lnTo>
                    <a:pt x="3879" y="417"/>
                  </a:lnTo>
                  <a:lnTo>
                    <a:pt x="3577" y="492"/>
                  </a:lnTo>
                  <a:lnTo>
                    <a:pt x="3274" y="530"/>
                  </a:lnTo>
                  <a:lnTo>
                    <a:pt x="2971" y="568"/>
                  </a:lnTo>
                  <a:lnTo>
                    <a:pt x="2668" y="606"/>
                  </a:lnTo>
                  <a:lnTo>
                    <a:pt x="2668" y="606"/>
                  </a:lnTo>
                  <a:lnTo>
                    <a:pt x="2365" y="606"/>
                  </a:lnTo>
                  <a:lnTo>
                    <a:pt x="2044" y="606"/>
                  </a:lnTo>
                  <a:lnTo>
                    <a:pt x="1741" y="568"/>
                  </a:lnTo>
                  <a:lnTo>
                    <a:pt x="1438" y="530"/>
                  </a:lnTo>
                  <a:lnTo>
                    <a:pt x="1136" y="454"/>
                  </a:lnTo>
                  <a:lnTo>
                    <a:pt x="833" y="379"/>
                  </a:lnTo>
                  <a:lnTo>
                    <a:pt x="549" y="265"/>
                  </a:lnTo>
                  <a:lnTo>
                    <a:pt x="265" y="133"/>
                  </a:lnTo>
                  <a:lnTo>
                    <a:pt x="265" y="133"/>
                  </a:lnTo>
                  <a:lnTo>
                    <a:pt x="189" y="114"/>
                  </a:lnTo>
                  <a:lnTo>
                    <a:pt x="114" y="133"/>
                  </a:lnTo>
                  <a:lnTo>
                    <a:pt x="57" y="171"/>
                  </a:lnTo>
                  <a:lnTo>
                    <a:pt x="19" y="227"/>
                  </a:lnTo>
                  <a:lnTo>
                    <a:pt x="0" y="303"/>
                  </a:lnTo>
                  <a:lnTo>
                    <a:pt x="19" y="379"/>
                  </a:lnTo>
                  <a:lnTo>
                    <a:pt x="57" y="435"/>
                  </a:lnTo>
                  <a:lnTo>
                    <a:pt x="114" y="492"/>
                  </a:lnTo>
                  <a:lnTo>
                    <a:pt x="114" y="492"/>
                  </a:lnTo>
                  <a:lnTo>
                    <a:pt x="398" y="663"/>
                  </a:lnTo>
                  <a:lnTo>
                    <a:pt x="700" y="795"/>
                  </a:lnTo>
                  <a:lnTo>
                    <a:pt x="1003" y="909"/>
                  </a:lnTo>
                  <a:lnTo>
                    <a:pt x="1325" y="1022"/>
                  </a:lnTo>
                  <a:lnTo>
                    <a:pt x="1628" y="1098"/>
                  </a:lnTo>
                  <a:lnTo>
                    <a:pt x="1949" y="1155"/>
                  </a:lnTo>
                  <a:lnTo>
                    <a:pt x="2290" y="1173"/>
                  </a:lnTo>
                  <a:lnTo>
                    <a:pt x="2611" y="1192"/>
                  </a:lnTo>
                  <a:lnTo>
                    <a:pt x="2611" y="1192"/>
                  </a:lnTo>
                  <a:lnTo>
                    <a:pt x="2952" y="1173"/>
                  </a:lnTo>
                  <a:lnTo>
                    <a:pt x="3274" y="1136"/>
                  </a:lnTo>
                  <a:lnTo>
                    <a:pt x="3595" y="1060"/>
                  </a:lnTo>
                  <a:lnTo>
                    <a:pt x="3917" y="965"/>
                  </a:lnTo>
                  <a:lnTo>
                    <a:pt x="3917" y="965"/>
                  </a:lnTo>
                  <a:lnTo>
                    <a:pt x="4277" y="814"/>
                  </a:lnTo>
                  <a:lnTo>
                    <a:pt x="4598" y="644"/>
                  </a:lnTo>
                  <a:lnTo>
                    <a:pt x="4901" y="435"/>
                  </a:lnTo>
                  <a:lnTo>
                    <a:pt x="5204" y="208"/>
                  </a:lnTo>
                  <a:lnTo>
                    <a:pt x="5204" y="208"/>
                  </a:lnTo>
                  <a:lnTo>
                    <a:pt x="5242" y="171"/>
                  </a:lnTo>
                  <a:lnTo>
                    <a:pt x="5242" y="133"/>
                  </a:lnTo>
                  <a:lnTo>
                    <a:pt x="5242" y="76"/>
                  </a:lnTo>
                  <a:lnTo>
                    <a:pt x="5223" y="38"/>
                  </a:lnTo>
                  <a:lnTo>
                    <a:pt x="5185" y="19"/>
                  </a:lnTo>
                  <a:lnTo>
                    <a:pt x="5147" y="0"/>
                  </a:lnTo>
                  <a:lnTo>
                    <a:pt x="5090" y="0"/>
                  </a:lnTo>
                  <a:lnTo>
                    <a:pt x="5053" y="0"/>
                  </a:lnTo>
                  <a:lnTo>
                    <a:pt x="5053" y="0"/>
                  </a:lnTo>
                  <a:close/>
                </a:path>
              </a:pathLst>
            </a:custGeom>
            <a:solidFill>
              <a:srgbClr val="DE94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178;p27">
              <a:extLst>
                <a:ext uri="{FF2B5EF4-FFF2-40B4-BE49-F238E27FC236}">
                  <a16:creationId xmlns:a16="http://schemas.microsoft.com/office/drawing/2014/main" id="{687F81CF-EA18-91A8-5ADA-247CE6CF506A}"/>
                </a:ext>
              </a:extLst>
            </p:cNvPr>
            <p:cNvSpPr/>
            <p:nvPr/>
          </p:nvSpPr>
          <p:spPr>
            <a:xfrm>
              <a:off x="7738950" y="2970044"/>
              <a:ext cx="146671" cy="33380"/>
            </a:xfrm>
            <a:custGeom>
              <a:avLst/>
              <a:gdLst/>
              <a:ahLst/>
              <a:cxnLst/>
              <a:rect l="l" t="t" r="r" b="b"/>
              <a:pathLst>
                <a:path w="5242" h="1193" extrusionOk="0">
                  <a:moveTo>
                    <a:pt x="5053" y="0"/>
                  </a:moveTo>
                  <a:lnTo>
                    <a:pt x="5053" y="0"/>
                  </a:lnTo>
                  <a:lnTo>
                    <a:pt x="4769" y="133"/>
                  </a:lnTo>
                  <a:lnTo>
                    <a:pt x="4485" y="246"/>
                  </a:lnTo>
                  <a:lnTo>
                    <a:pt x="4182" y="341"/>
                  </a:lnTo>
                  <a:lnTo>
                    <a:pt x="3879" y="417"/>
                  </a:lnTo>
                  <a:lnTo>
                    <a:pt x="3577" y="492"/>
                  </a:lnTo>
                  <a:lnTo>
                    <a:pt x="3274" y="530"/>
                  </a:lnTo>
                  <a:lnTo>
                    <a:pt x="2971" y="568"/>
                  </a:lnTo>
                  <a:lnTo>
                    <a:pt x="2668" y="606"/>
                  </a:lnTo>
                  <a:lnTo>
                    <a:pt x="2668" y="606"/>
                  </a:lnTo>
                  <a:lnTo>
                    <a:pt x="2365" y="606"/>
                  </a:lnTo>
                  <a:lnTo>
                    <a:pt x="2044" y="606"/>
                  </a:lnTo>
                  <a:lnTo>
                    <a:pt x="1741" y="568"/>
                  </a:lnTo>
                  <a:lnTo>
                    <a:pt x="1438" y="530"/>
                  </a:lnTo>
                  <a:lnTo>
                    <a:pt x="1136" y="473"/>
                  </a:lnTo>
                  <a:lnTo>
                    <a:pt x="833" y="379"/>
                  </a:lnTo>
                  <a:lnTo>
                    <a:pt x="549" y="265"/>
                  </a:lnTo>
                  <a:lnTo>
                    <a:pt x="265" y="152"/>
                  </a:lnTo>
                  <a:lnTo>
                    <a:pt x="265" y="152"/>
                  </a:lnTo>
                  <a:lnTo>
                    <a:pt x="189" y="114"/>
                  </a:lnTo>
                  <a:lnTo>
                    <a:pt x="114" y="133"/>
                  </a:lnTo>
                  <a:lnTo>
                    <a:pt x="57" y="171"/>
                  </a:lnTo>
                  <a:lnTo>
                    <a:pt x="19" y="227"/>
                  </a:lnTo>
                  <a:lnTo>
                    <a:pt x="0" y="303"/>
                  </a:lnTo>
                  <a:lnTo>
                    <a:pt x="19" y="379"/>
                  </a:lnTo>
                  <a:lnTo>
                    <a:pt x="57" y="436"/>
                  </a:lnTo>
                  <a:lnTo>
                    <a:pt x="114" y="492"/>
                  </a:lnTo>
                  <a:lnTo>
                    <a:pt x="114" y="492"/>
                  </a:lnTo>
                  <a:lnTo>
                    <a:pt x="398" y="663"/>
                  </a:lnTo>
                  <a:lnTo>
                    <a:pt x="700" y="795"/>
                  </a:lnTo>
                  <a:lnTo>
                    <a:pt x="1003" y="909"/>
                  </a:lnTo>
                  <a:lnTo>
                    <a:pt x="1325" y="1022"/>
                  </a:lnTo>
                  <a:lnTo>
                    <a:pt x="1628" y="1098"/>
                  </a:lnTo>
                  <a:lnTo>
                    <a:pt x="1949" y="1155"/>
                  </a:lnTo>
                  <a:lnTo>
                    <a:pt x="2290" y="1193"/>
                  </a:lnTo>
                  <a:lnTo>
                    <a:pt x="2611" y="1193"/>
                  </a:lnTo>
                  <a:lnTo>
                    <a:pt x="2611" y="1193"/>
                  </a:lnTo>
                  <a:lnTo>
                    <a:pt x="2952" y="1174"/>
                  </a:lnTo>
                  <a:lnTo>
                    <a:pt x="3274" y="1136"/>
                  </a:lnTo>
                  <a:lnTo>
                    <a:pt x="3595" y="1079"/>
                  </a:lnTo>
                  <a:lnTo>
                    <a:pt x="3917" y="965"/>
                  </a:lnTo>
                  <a:lnTo>
                    <a:pt x="3917" y="965"/>
                  </a:lnTo>
                  <a:lnTo>
                    <a:pt x="4277" y="833"/>
                  </a:lnTo>
                  <a:lnTo>
                    <a:pt x="4598" y="644"/>
                  </a:lnTo>
                  <a:lnTo>
                    <a:pt x="4901" y="455"/>
                  </a:lnTo>
                  <a:lnTo>
                    <a:pt x="5204" y="209"/>
                  </a:lnTo>
                  <a:lnTo>
                    <a:pt x="5204" y="209"/>
                  </a:lnTo>
                  <a:lnTo>
                    <a:pt x="5242" y="171"/>
                  </a:lnTo>
                  <a:lnTo>
                    <a:pt x="5242" y="133"/>
                  </a:lnTo>
                  <a:lnTo>
                    <a:pt x="5242" y="76"/>
                  </a:lnTo>
                  <a:lnTo>
                    <a:pt x="5223" y="57"/>
                  </a:lnTo>
                  <a:lnTo>
                    <a:pt x="5185" y="19"/>
                  </a:lnTo>
                  <a:lnTo>
                    <a:pt x="5147" y="0"/>
                  </a:lnTo>
                  <a:lnTo>
                    <a:pt x="5090" y="0"/>
                  </a:lnTo>
                  <a:lnTo>
                    <a:pt x="5053" y="0"/>
                  </a:lnTo>
                  <a:lnTo>
                    <a:pt x="5053" y="0"/>
                  </a:lnTo>
                  <a:close/>
                </a:path>
              </a:pathLst>
            </a:custGeom>
            <a:solidFill>
              <a:srgbClr val="DE94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179;p27">
              <a:extLst>
                <a:ext uri="{FF2B5EF4-FFF2-40B4-BE49-F238E27FC236}">
                  <a16:creationId xmlns:a16="http://schemas.microsoft.com/office/drawing/2014/main" id="{42FC43C3-3BA2-C807-141D-9528A7382AB3}"/>
                </a:ext>
              </a:extLst>
            </p:cNvPr>
            <p:cNvSpPr/>
            <p:nvPr/>
          </p:nvSpPr>
          <p:spPr>
            <a:xfrm>
              <a:off x="7740014" y="3247471"/>
              <a:ext cx="155681" cy="38165"/>
            </a:xfrm>
            <a:custGeom>
              <a:avLst/>
              <a:gdLst/>
              <a:ahLst/>
              <a:cxnLst/>
              <a:rect l="l" t="t" r="r" b="b"/>
              <a:pathLst>
                <a:path w="5564" h="1364" extrusionOk="0">
                  <a:moveTo>
                    <a:pt x="0" y="1"/>
                  </a:moveTo>
                  <a:lnTo>
                    <a:pt x="0" y="1"/>
                  </a:lnTo>
                  <a:lnTo>
                    <a:pt x="38" y="58"/>
                  </a:lnTo>
                  <a:lnTo>
                    <a:pt x="170" y="190"/>
                  </a:lnTo>
                  <a:lnTo>
                    <a:pt x="360" y="417"/>
                  </a:lnTo>
                  <a:lnTo>
                    <a:pt x="492" y="531"/>
                  </a:lnTo>
                  <a:lnTo>
                    <a:pt x="662" y="644"/>
                  </a:lnTo>
                  <a:lnTo>
                    <a:pt x="833" y="777"/>
                  </a:lnTo>
                  <a:lnTo>
                    <a:pt x="1041" y="909"/>
                  </a:lnTo>
                  <a:lnTo>
                    <a:pt x="1249" y="1023"/>
                  </a:lnTo>
                  <a:lnTo>
                    <a:pt x="1495" y="1117"/>
                  </a:lnTo>
                  <a:lnTo>
                    <a:pt x="1779" y="1212"/>
                  </a:lnTo>
                  <a:lnTo>
                    <a:pt x="2063" y="1288"/>
                  </a:lnTo>
                  <a:lnTo>
                    <a:pt x="2384" y="1344"/>
                  </a:lnTo>
                  <a:lnTo>
                    <a:pt x="2744" y="1363"/>
                  </a:lnTo>
                  <a:lnTo>
                    <a:pt x="2744" y="1363"/>
                  </a:lnTo>
                  <a:lnTo>
                    <a:pt x="3122" y="1363"/>
                  </a:lnTo>
                  <a:lnTo>
                    <a:pt x="3463" y="1326"/>
                  </a:lnTo>
                  <a:lnTo>
                    <a:pt x="3785" y="1269"/>
                  </a:lnTo>
                  <a:lnTo>
                    <a:pt x="4068" y="1174"/>
                  </a:lnTo>
                  <a:lnTo>
                    <a:pt x="4333" y="1080"/>
                  </a:lnTo>
                  <a:lnTo>
                    <a:pt x="4560" y="966"/>
                  </a:lnTo>
                  <a:lnTo>
                    <a:pt x="4769" y="834"/>
                  </a:lnTo>
                  <a:lnTo>
                    <a:pt x="4939" y="701"/>
                  </a:lnTo>
                  <a:lnTo>
                    <a:pt x="5090" y="569"/>
                  </a:lnTo>
                  <a:lnTo>
                    <a:pt x="5223" y="455"/>
                  </a:lnTo>
                  <a:lnTo>
                    <a:pt x="5412" y="228"/>
                  </a:lnTo>
                  <a:lnTo>
                    <a:pt x="5525" y="58"/>
                  </a:lnTo>
                  <a:lnTo>
                    <a:pt x="5563" y="1"/>
                  </a:lnTo>
                  <a:lnTo>
                    <a:pt x="5563" y="1"/>
                  </a:lnTo>
                  <a:lnTo>
                    <a:pt x="5450" y="39"/>
                  </a:lnTo>
                  <a:lnTo>
                    <a:pt x="5128" y="152"/>
                  </a:lnTo>
                  <a:lnTo>
                    <a:pt x="4636" y="285"/>
                  </a:lnTo>
                  <a:lnTo>
                    <a:pt x="4314" y="360"/>
                  </a:lnTo>
                  <a:lnTo>
                    <a:pt x="3955" y="417"/>
                  </a:lnTo>
                  <a:lnTo>
                    <a:pt x="3557" y="455"/>
                  </a:lnTo>
                  <a:lnTo>
                    <a:pt x="3141" y="474"/>
                  </a:lnTo>
                  <a:lnTo>
                    <a:pt x="2668" y="493"/>
                  </a:lnTo>
                  <a:lnTo>
                    <a:pt x="2195" y="455"/>
                  </a:lnTo>
                  <a:lnTo>
                    <a:pt x="1684" y="398"/>
                  </a:lnTo>
                  <a:lnTo>
                    <a:pt x="1135" y="304"/>
                  </a:lnTo>
                  <a:lnTo>
                    <a:pt x="587" y="171"/>
                  </a:lnTo>
                  <a:lnTo>
                    <a:pt x="0" y="1"/>
                  </a:lnTo>
                  <a:lnTo>
                    <a:pt x="0" y="1"/>
                  </a:lnTo>
                  <a:close/>
                </a:path>
              </a:pathLst>
            </a:custGeom>
            <a:solidFill>
              <a:srgbClr val="A15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180;p27">
              <a:extLst>
                <a:ext uri="{FF2B5EF4-FFF2-40B4-BE49-F238E27FC236}">
                  <a16:creationId xmlns:a16="http://schemas.microsoft.com/office/drawing/2014/main" id="{80BE6254-AF4B-149F-4983-199CE1F58674}"/>
                </a:ext>
              </a:extLst>
            </p:cNvPr>
            <p:cNvSpPr/>
            <p:nvPr/>
          </p:nvSpPr>
          <p:spPr>
            <a:xfrm>
              <a:off x="7796114" y="3174414"/>
              <a:ext cx="41858" cy="29687"/>
            </a:xfrm>
            <a:custGeom>
              <a:avLst/>
              <a:gdLst/>
              <a:ahLst/>
              <a:cxnLst/>
              <a:rect l="l" t="t" r="r" b="b"/>
              <a:pathLst>
                <a:path w="1496" h="1061" extrusionOk="0">
                  <a:moveTo>
                    <a:pt x="1496" y="1060"/>
                  </a:moveTo>
                  <a:lnTo>
                    <a:pt x="1496" y="1060"/>
                  </a:lnTo>
                  <a:lnTo>
                    <a:pt x="1458" y="966"/>
                  </a:lnTo>
                  <a:lnTo>
                    <a:pt x="1401" y="852"/>
                  </a:lnTo>
                  <a:lnTo>
                    <a:pt x="1306" y="739"/>
                  </a:lnTo>
                  <a:lnTo>
                    <a:pt x="1193" y="625"/>
                  </a:lnTo>
                  <a:lnTo>
                    <a:pt x="1060" y="530"/>
                  </a:lnTo>
                  <a:lnTo>
                    <a:pt x="985" y="493"/>
                  </a:lnTo>
                  <a:lnTo>
                    <a:pt x="909" y="455"/>
                  </a:lnTo>
                  <a:lnTo>
                    <a:pt x="814" y="455"/>
                  </a:lnTo>
                  <a:lnTo>
                    <a:pt x="720" y="455"/>
                  </a:lnTo>
                  <a:lnTo>
                    <a:pt x="720" y="455"/>
                  </a:lnTo>
                  <a:lnTo>
                    <a:pt x="531" y="493"/>
                  </a:lnTo>
                  <a:lnTo>
                    <a:pt x="379" y="549"/>
                  </a:lnTo>
                  <a:lnTo>
                    <a:pt x="266" y="644"/>
                  </a:lnTo>
                  <a:lnTo>
                    <a:pt x="171" y="720"/>
                  </a:lnTo>
                  <a:lnTo>
                    <a:pt x="95" y="814"/>
                  </a:lnTo>
                  <a:lnTo>
                    <a:pt x="39" y="890"/>
                  </a:lnTo>
                  <a:lnTo>
                    <a:pt x="1" y="966"/>
                  </a:lnTo>
                  <a:lnTo>
                    <a:pt x="1" y="966"/>
                  </a:lnTo>
                  <a:lnTo>
                    <a:pt x="20" y="814"/>
                  </a:lnTo>
                  <a:lnTo>
                    <a:pt x="39" y="663"/>
                  </a:lnTo>
                  <a:lnTo>
                    <a:pt x="95" y="474"/>
                  </a:lnTo>
                  <a:lnTo>
                    <a:pt x="171" y="303"/>
                  </a:lnTo>
                  <a:lnTo>
                    <a:pt x="228" y="209"/>
                  </a:lnTo>
                  <a:lnTo>
                    <a:pt x="304" y="152"/>
                  </a:lnTo>
                  <a:lnTo>
                    <a:pt x="398" y="76"/>
                  </a:lnTo>
                  <a:lnTo>
                    <a:pt x="493" y="38"/>
                  </a:lnTo>
                  <a:lnTo>
                    <a:pt x="606" y="20"/>
                  </a:lnTo>
                  <a:lnTo>
                    <a:pt x="739" y="1"/>
                  </a:lnTo>
                  <a:lnTo>
                    <a:pt x="739" y="1"/>
                  </a:lnTo>
                  <a:lnTo>
                    <a:pt x="890" y="20"/>
                  </a:lnTo>
                  <a:lnTo>
                    <a:pt x="1004" y="57"/>
                  </a:lnTo>
                  <a:lnTo>
                    <a:pt x="1117" y="114"/>
                  </a:lnTo>
                  <a:lnTo>
                    <a:pt x="1212" y="190"/>
                  </a:lnTo>
                  <a:lnTo>
                    <a:pt x="1288" y="265"/>
                  </a:lnTo>
                  <a:lnTo>
                    <a:pt x="1344" y="360"/>
                  </a:lnTo>
                  <a:lnTo>
                    <a:pt x="1382" y="455"/>
                  </a:lnTo>
                  <a:lnTo>
                    <a:pt x="1420" y="549"/>
                  </a:lnTo>
                  <a:lnTo>
                    <a:pt x="1477" y="739"/>
                  </a:lnTo>
                  <a:lnTo>
                    <a:pt x="1496" y="909"/>
                  </a:lnTo>
                  <a:lnTo>
                    <a:pt x="1496" y="1060"/>
                  </a:lnTo>
                  <a:lnTo>
                    <a:pt x="1496" y="1060"/>
                  </a:lnTo>
                  <a:close/>
                </a:path>
              </a:pathLst>
            </a:custGeom>
            <a:solidFill>
              <a:srgbClr val="C47F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181;p27">
              <a:extLst>
                <a:ext uri="{FF2B5EF4-FFF2-40B4-BE49-F238E27FC236}">
                  <a16:creationId xmlns:a16="http://schemas.microsoft.com/office/drawing/2014/main" id="{0E8D0D92-82E2-D115-D276-E026F157EADB}"/>
                </a:ext>
              </a:extLst>
            </p:cNvPr>
            <p:cNvSpPr/>
            <p:nvPr/>
          </p:nvSpPr>
          <p:spPr>
            <a:xfrm>
              <a:off x="7698183" y="3212019"/>
              <a:ext cx="50308" cy="85787"/>
            </a:xfrm>
            <a:custGeom>
              <a:avLst/>
              <a:gdLst/>
              <a:ahLst/>
              <a:cxnLst/>
              <a:rect l="l" t="t" r="r" b="b"/>
              <a:pathLst>
                <a:path w="1798" h="3066" extrusionOk="0">
                  <a:moveTo>
                    <a:pt x="1514" y="57"/>
                  </a:moveTo>
                  <a:lnTo>
                    <a:pt x="1514" y="57"/>
                  </a:lnTo>
                  <a:lnTo>
                    <a:pt x="1079" y="454"/>
                  </a:lnTo>
                  <a:lnTo>
                    <a:pt x="889" y="681"/>
                  </a:lnTo>
                  <a:lnTo>
                    <a:pt x="700" y="908"/>
                  </a:lnTo>
                  <a:lnTo>
                    <a:pt x="700" y="908"/>
                  </a:lnTo>
                  <a:lnTo>
                    <a:pt x="530" y="1173"/>
                  </a:lnTo>
                  <a:lnTo>
                    <a:pt x="379" y="1457"/>
                  </a:lnTo>
                  <a:lnTo>
                    <a:pt x="246" y="1741"/>
                  </a:lnTo>
                  <a:lnTo>
                    <a:pt x="151" y="2044"/>
                  </a:lnTo>
                  <a:lnTo>
                    <a:pt x="151" y="2044"/>
                  </a:lnTo>
                  <a:lnTo>
                    <a:pt x="76" y="2328"/>
                  </a:lnTo>
                  <a:lnTo>
                    <a:pt x="19" y="2611"/>
                  </a:lnTo>
                  <a:lnTo>
                    <a:pt x="19" y="2611"/>
                  </a:lnTo>
                  <a:lnTo>
                    <a:pt x="0" y="2763"/>
                  </a:lnTo>
                  <a:lnTo>
                    <a:pt x="0" y="2838"/>
                  </a:lnTo>
                  <a:lnTo>
                    <a:pt x="38" y="2914"/>
                  </a:lnTo>
                  <a:lnTo>
                    <a:pt x="38" y="2914"/>
                  </a:lnTo>
                  <a:lnTo>
                    <a:pt x="57" y="2971"/>
                  </a:lnTo>
                  <a:lnTo>
                    <a:pt x="95" y="3009"/>
                  </a:lnTo>
                  <a:lnTo>
                    <a:pt x="151" y="3047"/>
                  </a:lnTo>
                  <a:lnTo>
                    <a:pt x="208" y="3066"/>
                  </a:lnTo>
                  <a:lnTo>
                    <a:pt x="265" y="3066"/>
                  </a:lnTo>
                  <a:lnTo>
                    <a:pt x="322" y="3066"/>
                  </a:lnTo>
                  <a:lnTo>
                    <a:pt x="379" y="3047"/>
                  </a:lnTo>
                  <a:lnTo>
                    <a:pt x="416" y="3009"/>
                  </a:lnTo>
                  <a:lnTo>
                    <a:pt x="416" y="3009"/>
                  </a:lnTo>
                  <a:lnTo>
                    <a:pt x="492" y="2933"/>
                  </a:lnTo>
                  <a:lnTo>
                    <a:pt x="530" y="2820"/>
                  </a:lnTo>
                  <a:lnTo>
                    <a:pt x="568" y="2630"/>
                  </a:lnTo>
                  <a:lnTo>
                    <a:pt x="568" y="2630"/>
                  </a:lnTo>
                  <a:lnTo>
                    <a:pt x="662" y="2328"/>
                  </a:lnTo>
                  <a:lnTo>
                    <a:pt x="662" y="2328"/>
                  </a:lnTo>
                  <a:lnTo>
                    <a:pt x="738" y="2063"/>
                  </a:lnTo>
                  <a:lnTo>
                    <a:pt x="852" y="1798"/>
                  </a:lnTo>
                  <a:lnTo>
                    <a:pt x="852" y="1798"/>
                  </a:lnTo>
                  <a:lnTo>
                    <a:pt x="1022" y="1381"/>
                  </a:lnTo>
                  <a:lnTo>
                    <a:pt x="1211" y="984"/>
                  </a:lnTo>
                  <a:lnTo>
                    <a:pt x="1325" y="795"/>
                  </a:lnTo>
                  <a:lnTo>
                    <a:pt x="1457" y="606"/>
                  </a:lnTo>
                  <a:lnTo>
                    <a:pt x="1590" y="435"/>
                  </a:lnTo>
                  <a:lnTo>
                    <a:pt x="1741" y="265"/>
                  </a:lnTo>
                  <a:lnTo>
                    <a:pt x="1741" y="265"/>
                  </a:lnTo>
                  <a:lnTo>
                    <a:pt x="1779" y="208"/>
                  </a:lnTo>
                  <a:lnTo>
                    <a:pt x="1798" y="151"/>
                  </a:lnTo>
                  <a:lnTo>
                    <a:pt x="1779" y="95"/>
                  </a:lnTo>
                  <a:lnTo>
                    <a:pt x="1741" y="57"/>
                  </a:lnTo>
                  <a:lnTo>
                    <a:pt x="1684" y="19"/>
                  </a:lnTo>
                  <a:lnTo>
                    <a:pt x="1627" y="0"/>
                  </a:lnTo>
                  <a:lnTo>
                    <a:pt x="1571" y="19"/>
                  </a:lnTo>
                  <a:lnTo>
                    <a:pt x="1514" y="57"/>
                  </a:lnTo>
                  <a:lnTo>
                    <a:pt x="1514" y="57"/>
                  </a:lnTo>
                  <a:close/>
                </a:path>
              </a:pathLst>
            </a:custGeom>
            <a:solidFill>
              <a:srgbClr val="DE94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2182;p27">
              <a:extLst>
                <a:ext uri="{FF2B5EF4-FFF2-40B4-BE49-F238E27FC236}">
                  <a16:creationId xmlns:a16="http://schemas.microsoft.com/office/drawing/2014/main" id="{E1B5CBB0-6CA2-F439-C899-B01DEC8274F0}"/>
                </a:ext>
              </a:extLst>
            </p:cNvPr>
            <p:cNvSpPr/>
            <p:nvPr/>
          </p:nvSpPr>
          <p:spPr>
            <a:xfrm>
              <a:off x="7882965" y="3212019"/>
              <a:ext cx="50308" cy="85787"/>
            </a:xfrm>
            <a:custGeom>
              <a:avLst/>
              <a:gdLst/>
              <a:ahLst/>
              <a:cxnLst/>
              <a:rect l="l" t="t" r="r" b="b"/>
              <a:pathLst>
                <a:path w="1798" h="3066" extrusionOk="0">
                  <a:moveTo>
                    <a:pt x="284" y="57"/>
                  </a:moveTo>
                  <a:lnTo>
                    <a:pt x="284" y="57"/>
                  </a:lnTo>
                  <a:lnTo>
                    <a:pt x="700" y="454"/>
                  </a:lnTo>
                  <a:lnTo>
                    <a:pt x="908" y="681"/>
                  </a:lnTo>
                  <a:lnTo>
                    <a:pt x="1098" y="908"/>
                  </a:lnTo>
                  <a:lnTo>
                    <a:pt x="1098" y="908"/>
                  </a:lnTo>
                  <a:lnTo>
                    <a:pt x="1268" y="1173"/>
                  </a:lnTo>
                  <a:lnTo>
                    <a:pt x="1419" y="1457"/>
                  </a:lnTo>
                  <a:lnTo>
                    <a:pt x="1533" y="1741"/>
                  </a:lnTo>
                  <a:lnTo>
                    <a:pt x="1646" y="2044"/>
                  </a:lnTo>
                  <a:lnTo>
                    <a:pt x="1646" y="2044"/>
                  </a:lnTo>
                  <a:lnTo>
                    <a:pt x="1722" y="2328"/>
                  </a:lnTo>
                  <a:lnTo>
                    <a:pt x="1779" y="2611"/>
                  </a:lnTo>
                  <a:lnTo>
                    <a:pt x="1779" y="2611"/>
                  </a:lnTo>
                  <a:lnTo>
                    <a:pt x="1798" y="2763"/>
                  </a:lnTo>
                  <a:lnTo>
                    <a:pt x="1779" y="2838"/>
                  </a:lnTo>
                  <a:lnTo>
                    <a:pt x="1760" y="2914"/>
                  </a:lnTo>
                  <a:lnTo>
                    <a:pt x="1760" y="2914"/>
                  </a:lnTo>
                  <a:lnTo>
                    <a:pt x="1722" y="2971"/>
                  </a:lnTo>
                  <a:lnTo>
                    <a:pt x="1684" y="3009"/>
                  </a:lnTo>
                  <a:lnTo>
                    <a:pt x="1646" y="3047"/>
                  </a:lnTo>
                  <a:lnTo>
                    <a:pt x="1590" y="3066"/>
                  </a:lnTo>
                  <a:lnTo>
                    <a:pt x="1533" y="3066"/>
                  </a:lnTo>
                  <a:lnTo>
                    <a:pt x="1476" y="3066"/>
                  </a:lnTo>
                  <a:lnTo>
                    <a:pt x="1419" y="3047"/>
                  </a:lnTo>
                  <a:lnTo>
                    <a:pt x="1381" y="3009"/>
                  </a:lnTo>
                  <a:lnTo>
                    <a:pt x="1381" y="3009"/>
                  </a:lnTo>
                  <a:lnTo>
                    <a:pt x="1306" y="2933"/>
                  </a:lnTo>
                  <a:lnTo>
                    <a:pt x="1268" y="2820"/>
                  </a:lnTo>
                  <a:lnTo>
                    <a:pt x="1211" y="2630"/>
                  </a:lnTo>
                  <a:lnTo>
                    <a:pt x="1211" y="2630"/>
                  </a:lnTo>
                  <a:lnTo>
                    <a:pt x="1135" y="2328"/>
                  </a:lnTo>
                  <a:lnTo>
                    <a:pt x="1135" y="2328"/>
                  </a:lnTo>
                  <a:lnTo>
                    <a:pt x="1041" y="2063"/>
                  </a:lnTo>
                  <a:lnTo>
                    <a:pt x="946" y="1798"/>
                  </a:lnTo>
                  <a:lnTo>
                    <a:pt x="946" y="1798"/>
                  </a:lnTo>
                  <a:lnTo>
                    <a:pt x="776" y="1381"/>
                  </a:lnTo>
                  <a:lnTo>
                    <a:pt x="568" y="984"/>
                  </a:lnTo>
                  <a:lnTo>
                    <a:pt x="454" y="795"/>
                  </a:lnTo>
                  <a:lnTo>
                    <a:pt x="341" y="606"/>
                  </a:lnTo>
                  <a:lnTo>
                    <a:pt x="189" y="435"/>
                  </a:lnTo>
                  <a:lnTo>
                    <a:pt x="57" y="265"/>
                  </a:lnTo>
                  <a:lnTo>
                    <a:pt x="57" y="265"/>
                  </a:lnTo>
                  <a:lnTo>
                    <a:pt x="19" y="208"/>
                  </a:lnTo>
                  <a:lnTo>
                    <a:pt x="0" y="151"/>
                  </a:lnTo>
                  <a:lnTo>
                    <a:pt x="19" y="95"/>
                  </a:lnTo>
                  <a:lnTo>
                    <a:pt x="57" y="57"/>
                  </a:lnTo>
                  <a:lnTo>
                    <a:pt x="95" y="19"/>
                  </a:lnTo>
                  <a:lnTo>
                    <a:pt x="170" y="0"/>
                  </a:lnTo>
                  <a:lnTo>
                    <a:pt x="227" y="19"/>
                  </a:lnTo>
                  <a:lnTo>
                    <a:pt x="284" y="57"/>
                  </a:lnTo>
                  <a:lnTo>
                    <a:pt x="284" y="57"/>
                  </a:lnTo>
                  <a:close/>
                </a:path>
              </a:pathLst>
            </a:custGeom>
            <a:solidFill>
              <a:srgbClr val="DE94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2183;p27">
              <a:extLst>
                <a:ext uri="{FF2B5EF4-FFF2-40B4-BE49-F238E27FC236}">
                  <a16:creationId xmlns:a16="http://schemas.microsoft.com/office/drawing/2014/main" id="{6EBD366D-375D-9EF2-FD3F-AC72559A0F14}"/>
                </a:ext>
              </a:extLst>
            </p:cNvPr>
            <p:cNvSpPr/>
            <p:nvPr/>
          </p:nvSpPr>
          <p:spPr>
            <a:xfrm>
              <a:off x="7917381" y="3162774"/>
              <a:ext cx="90543" cy="90571"/>
            </a:xfrm>
            <a:custGeom>
              <a:avLst/>
              <a:gdLst/>
              <a:ahLst/>
              <a:cxnLst/>
              <a:rect l="l" t="t" r="r" b="b"/>
              <a:pathLst>
                <a:path w="3236" h="3237" extrusionOk="0">
                  <a:moveTo>
                    <a:pt x="1457" y="0"/>
                  </a:moveTo>
                  <a:lnTo>
                    <a:pt x="1287" y="38"/>
                  </a:lnTo>
                  <a:lnTo>
                    <a:pt x="1135" y="76"/>
                  </a:lnTo>
                  <a:lnTo>
                    <a:pt x="984" y="114"/>
                  </a:lnTo>
                  <a:lnTo>
                    <a:pt x="852" y="190"/>
                  </a:lnTo>
                  <a:lnTo>
                    <a:pt x="719" y="265"/>
                  </a:lnTo>
                  <a:lnTo>
                    <a:pt x="587" y="360"/>
                  </a:lnTo>
                  <a:lnTo>
                    <a:pt x="473" y="473"/>
                  </a:lnTo>
                  <a:lnTo>
                    <a:pt x="360" y="606"/>
                  </a:lnTo>
                  <a:lnTo>
                    <a:pt x="265" y="719"/>
                  </a:lnTo>
                  <a:lnTo>
                    <a:pt x="189" y="852"/>
                  </a:lnTo>
                  <a:lnTo>
                    <a:pt x="114" y="1003"/>
                  </a:lnTo>
                  <a:lnTo>
                    <a:pt x="57" y="1155"/>
                  </a:lnTo>
                  <a:lnTo>
                    <a:pt x="19" y="1306"/>
                  </a:lnTo>
                  <a:lnTo>
                    <a:pt x="0" y="1457"/>
                  </a:lnTo>
                  <a:lnTo>
                    <a:pt x="0" y="1628"/>
                  </a:lnTo>
                  <a:lnTo>
                    <a:pt x="0" y="1779"/>
                  </a:lnTo>
                  <a:lnTo>
                    <a:pt x="19" y="1949"/>
                  </a:lnTo>
                  <a:lnTo>
                    <a:pt x="57" y="2101"/>
                  </a:lnTo>
                  <a:lnTo>
                    <a:pt x="114" y="2233"/>
                  </a:lnTo>
                  <a:lnTo>
                    <a:pt x="189" y="2385"/>
                  </a:lnTo>
                  <a:lnTo>
                    <a:pt x="265" y="2517"/>
                  </a:lnTo>
                  <a:lnTo>
                    <a:pt x="360" y="2649"/>
                  </a:lnTo>
                  <a:lnTo>
                    <a:pt x="473" y="2763"/>
                  </a:lnTo>
                  <a:lnTo>
                    <a:pt x="587" y="2877"/>
                  </a:lnTo>
                  <a:lnTo>
                    <a:pt x="719" y="2971"/>
                  </a:lnTo>
                  <a:lnTo>
                    <a:pt x="852" y="3047"/>
                  </a:lnTo>
                  <a:lnTo>
                    <a:pt x="984" y="3123"/>
                  </a:lnTo>
                  <a:lnTo>
                    <a:pt x="1135" y="3160"/>
                  </a:lnTo>
                  <a:lnTo>
                    <a:pt x="1287" y="3198"/>
                  </a:lnTo>
                  <a:lnTo>
                    <a:pt x="1457" y="3236"/>
                  </a:lnTo>
                  <a:lnTo>
                    <a:pt x="1779" y="3236"/>
                  </a:lnTo>
                  <a:lnTo>
                    <a:pt x="1930" y="3198"/>
                  </a:lnTo>
                  <a:lnTo>
                    <a:pt x="2082" y="3160"/>
                  </a:lnTo>
                  <a:lnTo>
                    <a:pt x="2233" y="3123"/>
                  </a:lnTo>
                  <a:lnTo>
                    <a:pt x="2365" y="3047"/>
                  </a:lnTo>
                  <a:lnTo>
                    <a:pt x="2517" y="2971"/>
                  </a:lnTo>
                  <a:lnTo>
                    <a:pt x="2630" y="2877"/>
                  </a:lnTo>
                  <a:lnTo>
                    <a:pt x="2763" y="2763"/>
                  </a:lnTo>
                  <a:lnTo>
                    <a:pt x="2876" y="2649"/>
                  </a:lnTo>
                  <a:lnTo>
                    <a:pt x="2971" y="2517"/>
                  </a:lnTo>
                  <a:lnTo>
                    <a:pt x="3047" y="2385"/>
                  </a:lnTo>
                  <a:lnTo>
                    <a:pt x="3103" y="2233"/>
                  </a:lnTo>
                  <a:lnTo>
                    <a:pt x="3160" y="2101"/>
                  </a:lnTo>
                  <a:lnTo>
                    <a:pt x="3198" y="1949"/>
                  </a:lnTo>
                  <a:lnTo>
                    <a:pt x="3217" y="1779"/>
                  </a:lnTo>
                  <a:lnTo>
                    <a:pt x="3236" y="1628"/>
                  </a:lnTo>
                  <a:lnTo>
                    <a:pt x="3217" y="1457"/>
                  </a:lnTo>
                  <a:lnTo>
                    <a:pt x="3198" y="1306"/>
                  </a:lnTo>
                  <a:lnTo>
                    <a:pt x="3160" y="1155"/>
                  </a:lnTo>
                  <a:lnTo>
                    <a:pt x="3103" y="1003"/>
                  </a:lnTo>
                  <a:lnTo>
                    <a:pt x="3047" y="852"/>
                  </a:lnTo>
                  <a:lnTo>
                    <a:pt x="2971" y="719"/>
                  </a:lnTo>
                  <a:lnTo>
                    <a:pt x="2876" y="606"/>
                  </a:lnTo>
                  <a:lnTo>
                    <a:pt x="2763" y="473"/>
                  </a:lnTo>
                  <a:lnTo>
                    <a:pt x="2630" y="360"/>
                  </a:lnTo>
                  <a:lnTo>
                    <a:pt x="2517" y="265"/>
                  </a:lnTo>
                  <a:lnTo>
                    <a:pt x="2365" y="190"/>
                  </a:lnTo>
                  <a:lnTo>
                    <a:pt x="2233" y="114"/>
                  </a:lnTo>
                  <a:lnTo>
                    <a:pt x="2082" y="76"/>
                  </a:lnTo>
                  <a:lnTo>
                    <a:pt x="1930" y="38"/>
                  </a:lnTo>
                  <a:lnTo>
                    <a:pt x="1779" y="0"/>
                  </a:lnTo>
                  <a:close/>
                </a:path>
              </a:pathLst>
            </a:custGeom>
            <a:solidFill>
              <a:srgbClr val="FCA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2184;p27">
              <a:extLst>
                <a:ext uri="{FF2B5EF4-FFF2-40B4-BE49-F238E27FC236}">
                  <a16:creationId xmlns:a16="http://schemas.microsoft.com/office/drawing/2014/main" id="{4B74DC87-9017-393F-064D-EB5522857942}"/>
                </a:ext>
              </a:extLst>
            </p:cNvPr>
            <p:cNvSpPr/>
            <p:nvPr/>
          </p:nvSpPr>
          <p:spPr>
            <a:xfrm>
              <a:off x="7917381" y="3162774"/>
              <a:ext cx="90543" cy="90571"/>
            </a:xfrm>
            <a:custGeom>
              <a:avLst/>
              <a:gdLst/>
              <a:ahLst/>
              <a:cxnLst/>
              <a:rect l="l" t="t" r="r" b="b"/>
              <a:pathLst>
                <a:path w="3236" h="3237" fill="none" extrusionOk="0">
                  <a:moveTo>
                    <a:pt x="1627" y="0"/>
                  </a:moveTo>
                  <a:lnTo>
                    <a:pt x="1627" y="0"/>
                  </a:lnTo>
                  <a:lnTo>
                    <a:pt x="1457" y="0"/>
                  </a:lnTo>
                  <a:lnTo>
                    <a:pt x="1287" y="38"/>
                  </a:lnTo>
                  <a:lnTo>
                    <a:pt x="1135" y="76"/>
                  </a:lnTo>
                  <a:lnTo>
                    <a:pt x="984" y="114"/>
                  </a:lnTo>
                  <a:lnTo>
                    <a:pt x="852" y="190"/>
                  </a:lnTo>
                  <a:lnTo>
                    <a:pt x="719" y="265"/>
                  </a:lnTo>
                  <a:lnTo>
                    <a:pt x="587" y="360"/>
                  </a:lnTo>
                  <a:lnTo>
                    <a:pt x="473" y="473"/>
                  </a:lnTo>
                  <a:lnTo>
                    <a:pt x="473" y="473"/>
                  </a:lnTo>
                  <a:lnTo>
                    <a:pt x="360" y="606"/>
                  </a:lnTo>
                  <a:lnTo>
                    <a:pt x="265" y="719"/>
                  </a:lnTo>
                  <a:lnTo>
                    <a:pt x="189" y="852"/>
                  </a:lnTo>
                  <a:lnTo>
                    <a:pt x="114" y="1003"/>
                  </a:lnTo>
                  <a:lnTo>
                    <a:pt x="57" y="1155"/>
                  </a:lnTo>
                  <a:lnTo>
                    <a:pt x="19" y="1306"/>
                  </a:lnTo>
                  <a:lnTo>
                    <a:pt x="0" y="1457"/>
                  </a:lnTo>
                  <a:lnTo>
                    <a:pt x="0" y="1628"/>
                  </a:lnTo>
                  <a:lnTo>
                    <a:pt x="0" y="1628"/>
                  </a:lnTo>
                  <a:lnTo>
                    <a:pt x="0" y="1779"/>
                  </a:lnTo>
                  <a:lnTo>
                    <a:pt x="19" y="1949"/>
                  </a:lnTo>
                  <a:lnTo>
                    <a:pt x="57" y="2101"/>
                  </a:lnTo>
                  <a:lnTo>
                    <a:pt x="114" y="2233"/>
                  </a:lnTo>
                  <a:lnTo>
                    <a:pt x="189" y="2385"/>
                  </a:lnTo>
                  <a:lnTo>
                    <a:pt x="265" y="2517"/>
                  </a:lnTo>
                  <a:lnTo>
                    <a:pt x="360" y="2649"/>
                  </a:lnTo>
                  <a:lnTo>
                    <a:pt x="473" y="2763"/>
                  </a:lnTo>
                  <a:lnTo>
                    <a:pt x="473" y="2763"/>
                  </a:lnTo>
                  <a:lnTo>
                    <a:pt x="587" y="2877"/>
                  </a:lnTo>
                  <a:lnTo>
                    <a:pt x="719" y="2971"/>
                  </a:lnTo>
                  <a:lnTo>
                    <a:pt x="852" y="3047"/>
                  </a:lnTo>
                  <a:lnTo>
                    <a:pt x="984" y="3123"/>
                  </a:lnTo>
                  <a:lnTo>
                    <a:pt x="1135" y="3160"/>
                  </a:lnTo>
                  <a:lnTo>
                    <a:pt x="1287" y="3198"/>
                  </a:lnTo>
                  <a:lnTo>
                    <a:pt x="1457" y="3236"/>
                  </a:lnTo>
                  <a:lnTo>
                    <a:pt x="1627" y="3236"/>
                  </a:lnTo>
                  <a:lnTo>
                    <a:pt x="1627" y="3236"/>
                  </a:lnTo>
                  <a:lnTo>
                    <a:pt x="1779" y="3236"/>
                  </a:lnTo>
                  <a:lnTo>
                    <a:pt x="1930" y="3198"/>
                  </a:lnTo>
                  <a:lnTo>
                    <a:pt x="2082" y="3160"/>
                  </a:lnTo>
                  <a:lnTo>
                    <a:pt x="2233" y="3123"/>
                  </a:lnTo>
                  <a:lnTo>
                    <a:pt x="2365" y="3047"/>
                  </a:lnTo>
                  <a:lnTo>
                    <a:pt x="2517" y="2971"/>
                  </a:lnTo>
                  <a:lnTo>
                    <a:pt x="2630" y="2877"/>
                  </a:lnTo>
                  <a:lnTo>
                    <a:pt x="2763" y="2763"/>
                  </a:lnTo>
                  <a:lnTo>
                    <a:pt x="2763" y="2763"/>
                  </a:lnTo>
                  <a:lnTo>
                    <a:pt x="2876" y="2649"/>
                  </a:lnTo>
                  <a:lnTo>
                    <a:pt x="2971" y="2517"/>
                  </a:lnTo>
                  <a:lnTo>
                    <a:pt x="3047" y="2385"/>
                  </a:lnTo>
                  <a:lnTo>
                    <a:pt x="3103" y="2233"/>
                  </a:lnTo>
                  <a:lnTo>
                    <a:pt x="3160" y="2101"/>
                  </a:lnTo>
                  <a:lnTo>
                    <a:pt x="3198" y="1949"/>
                  </a:lnTo>
                  <a:lnTo>
                    <a:pt x="3217" y="1779"/>
                  </a:lnTo>
                  <a:lnTo>
                    <a:pt x="3236" y="1628"/>
                  </a:lnTo>
                  <a:lnTo>
                    <a:pt x="3236" y="1628"/>
                  </a:lnTo>
                  <a:lnTo>
                    <a:pt x="3217" y="1457"/>
                  </a:lnTo>
                  <a:lnTo>
                    <a:pt x="3198" y="1306"/>
                  </a:lnTo>
                  <a:lnTo>
                    <a:pt x="3160" y="1155"/>
                  </a:lnTo>
                  <a:lnTo>
                    <a:pt x="3103" y="1003"/>
                  </a:lnTo>
                  <a:lnTo>
                    <a:pt x="3047" y="852"/>
                  </a:lnTo>
                  <a:lnTo>
                    <a:pt x="2971" y="719"/>
                  </a:lnTo>
                  <a:lnTo>
                    <a:pt x="2876" y="606"/>
                  </a:lnTo>
                  <a:lnTo>
                    <a:pt x="2763" y="473"/>
                  </a:lnTo>
                  <a:lnTo>
                    <a:pt x="2763" y="473"/>
                  </a:lnTo>
                  <a:lnTo>
                    <a:pt x="2630" y="360"/>
                  </a:lnTo>
                  <a:lnTo>
                    <a:pt x="2517" y="265"/>
                  </a:lnTo>
                  <a:lnTo>
                    <a:pt x="2365" y="190"/>
                  </a:lnTo>
                  <a:lnTo>
                    <a:pt x="2233" y="114"/>
                  </a:lnTo>
                  <a:lnTo>
                    <a:pt x="2082" y="76"/>
                  </a:lnTo>
                  <a:lnTo>
                    <a:pt x="1930" y="38"/>
                  </a:lnTo>
                  <a:lnTo>
                    <a:pt x="1779" y="0"/>
                  </a:lnTo>
                  <a:lnTo>
                    <a:pt x="162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185;p27">
              <a:extLst>
                <a:ext uri="{FF2B5EF4-FFF2-40B4-BE49-F238E27FC236}">
                  <a16:creationId xmlns:a16="http://schemas.microsoft.com/office/drawing/2014/main" id="{C8B69864-3C0B-F510-5AFF-83B133C4AAA5}"/>
                </a:ext>
              </a:extLst>
            </p:cNvPr>
            <p:cNvSpPr/>
            <p:nvPr/>
          </p:nvSpPr>
          <p:spPr>
            <a:xfrm>
              <a:off x="7967130" y="3177072"/>
              <a:ext cx="20677" cy="21209"/>
            </a:xfrm>
            <a:custGeom>
              <a:avLst/>
              <a:gdLst/>
              <a:ahLst/>
              <a:cxnLst/>
              <a:rect l="l" t="t" r="r" b="b"/>
              <a:pathLst>
                <a:path w="739" h="758" extrusionOk="0">
                  <a:moveTo>
                    <a:pt x="379" y="0"/>
                  </a:moveTo>
                  <a:lnTo>
                    <a:pt x="379" y="0"/>
                  </a:lnTo>
                  <a:lnTo>
                    <a:pt x="436" y="19"/>
                  </a:lnTo>
                  <a:lnTo>
                    <a:pt x="512" y="38"/>
                  </a:lnTo>
                  <a:lnTo>
                    <a:pt x="569" y="76"/>
                  </a:lnTo>
                  <a:lnTo>
                    <a:pt x="625" y="114"/>
                  </a:lnTo>
                  <a:lnTo>
                    <a:pt x="625" y="114"/>
                  </a:lnTo>
                  <a:lnTo>
                    <a:pt x="682" y="170"/>
                  </a:lnTo>
                  <a:lnTo>
                    <a:pt x="720" y="227"/>
                  </a:lnTo>
                  <a:lnTo>
                    <a:pt x="739" y="303"/>
                  </a:lnTo>
                  <a:lnTo>
                    <a:pt x="739" y="379"/>
                  </a:lnTo>
                  <a:lnTo>
                    <a:pt x="739" y="379"/>
                  </a:lnTo>
                  <a:lnTo>
                    <a:pt x="739" y="454"/>
                  </a:lnTo>
                  <a:lnTo>
                    <a:pt x="720" y="511"/>
                  </a:lnTo>
                  <a:lnTo>
                    <a:pt x="682" y="587"/>
                  </a:lnTo>
                  <a:lnTo>
                    <a:pt x="625" y="644"/>
                  </a:lnTo>
                  <a:lnTo>
                    <a:pt x="625" y="644"/>
                  </a:lnTo>
                  <a:lnTo>
                    <a:pt x="569" y="681"/>
                  </a:lnTo>
                  <a:lnTo>
                    <a:pt x="512" y="719"/>
                  </a:lnTo>
                  <a:lnTo>
                    <a:pt x="436" y="738"/>
                  </a:lnTo>
                  <a:lnTo>
                    <a:pt x="379" y="757"/>
                  </a:lnTo>
                  <a:lnTo>
                    <a:pt x="379" y="757"/>
                  </a:lnTo>
                  <a:lnTo>
                    <a:pt x="304" y="738"/>
                  </a:lnTo>
                  <a:lnTo>
                    <a:pt x="228" y="719"/>
                  </a:lnTo>
                  <a:lnTo>
                    <a:pt x="171" y="681"/>
                  </a:lnTo>
                  <a:lnTo>
                    <a:pt x="114" y="644"/>
                  </a:lnTo>
                  <a:lnTo>
                    <a:pt x="114" y="644"/>
                  </a:lnTo>
                  <a:lnTo>
                    <a:pt x="58" y="587"/>
                  </a:lnTo>
                  <a:lnTo>
                    <a:pt x="20" y="511"/>
                  </a:lnTo>
                  <a:lnTo>
                    <a:pt x="1" y="454"/>
                  </a:lnTo>
                  <a:lnTo>
                    <a:pt x="1" y="379"/>
                  </a:lnTo>
                  <a:lnTo>
                    <a:pt x="1" y="379"/>
                  </a:lnTo>
                  <a:lnTo>
                    <a:pt x="1" y="303"/>
                  </a:lnTo>
                  <a:lnTo>
                    <a:pt x="20" y="227"/>
                  </a:lnTo>
                  <a:lnTo>
                    <a:pt x="58" y="170"/>
                  </a:lnTo>
                  <a:lnTo>
                    <a:pt x="114" y="114"/>
                  </a:lnTo>
                  <a:lnTo>
                    <a:pt x="114" y="114"/>
                  </a:lnTo>
                  <a:lnTo>
                    <a:pt x="171" y="76"/>
                  </a:lnTo>
                  <a:lnTo>
                    <a:pt x="228" y="38"/>
                  </a:lnTo>
                  <a:lnTo>
                    <a:pt x="304" y="19"/>
                  </a:lnTo>
                  <a:lnTo>
                    <a:pt x="379" y="0"/>
                  </a:lnTo>
                  <a:lnTo>
                    <a:pt x="37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186;p27">
              <a:extLst>
                <a:ext uri="{FF2B5EF4-FFF2-40B4-BE49-F238E27FC236}">
                  <a16:creationId xmlns:a16="http://schemas.microsoft.com/office/drawing/2014/main" id="{1FC0B0A0-B911-EC7B-1C2F-54DE945D09C8}"/>
                </a:ext>
              </a:extLst>
            </p:cNvPr>
            <p:cNvSpPr/>
            <p:nvPr/>
          </p:nvSpPr>
          <p:spPr>
            <a:xfrm>
              <a:off x="7612396" y="3162774"/>
              <a:ext cx="90571" cy="90571"/>
            </a:xfrm>
            <a:custGeom>
              <a:avLst/>
              <a:gdLst/>
              <a:ahLst/>
              <a:cxnLst/>
              <a:rect l="l" t="t" r="r" b="b"/>
              <a:pathLst>
                <a:path w="3237" h="3237" extrusionOk="0">
                  <a:moveTo>
                    <a:pt x="1439" y="0"/>
                  </a:moveTo>
                  <a:lnTo>
                    <a:pt x="1287" y="38"/>
                  </a:lnTo>
                  <a:lnTo>
                    <a:pt x="1136" y="76"/>
                  </a:lnTo>
                  <a:lnTo>
                    <a:pt x="985" y="114"/>
                  </a:lnTo>
                  <a:lnTo>
                    <a:pt x="852" y="190"/>
                  </a:lnTo>
                  <a:lnTo>
                    <a:pt x="720" y="265"/>
                  </a:lnTo>
                  <a:lnTo>
                    <a:pt x="587" y="360"/>
                  </a:lnTo>
                  <a:lnTo>
                    <a:pt x="474" y="473"/>
                  </a:lnTo>
                  <a:lnTo>
                    <a:pt x="360" y="606"/>
                  </a:lnTo>
                  <a:lnTo>
                    <a:pt x="266" y="719"/>
                  </a:lnTo>
                  <a:lnTo>
                    <a:pt x="190" y="852"/>
                  </a:lnTo>
                  <a:lnTo>
                    <a:pt x="114" y="1003"/>
                  </a:lnTo>
                  <a:lnTo>
                    <a:pt x="57" y="1155"/>
                  </a:lnTo>
                  <a:lnTo>
                    <a:pt x="20" y="1306"/>
                  </a:lnTo>
                  <a:lnTo>
                    <a:pt x="1" y="1457"/>
                  </a:lnTo>
                  <a:lnTo>
                    <a:pt x="1" y="1628"/>
                  </a:lnTo>
                  <a:lnTo>
                    <a:pt x="1" y="1779"/>
                  </a:lnTo>
                  <a:lnTo>
                    <a:pt x="20" y="1949"/>
                  </a:lnTo>
                  <a:lnTo>
                    <a:pt x="57" y="2101"/>
                  </a:lnTo>
                  <a:lnTo>
                    <a:pt x="114" y="2233"/>
                  </a:lnTo>
                  <a:lnTo>
                    <a:pt x="190" y="2385"/>
                  </a:lnTo>
                  <a:lnTo>
                    <a:pt x="266" y="2517"/>
                  </a:lnTo>
                  <a:lnTo>
                    <a:pt x="360" y="2649"/>
                  </a:lnTo>
                  <a:lnTo>
                    <a:pt x="474" y="2763"/>
                  </a:lnTo>
                  <a:lnTo>
                    <a:pt x="587" y="2877"/>
                  </a:lnTo>
                  <a:lnTo>
                    <a:pt x="720" y="2971"/>
                  </a:lnTo>
                  <a:lnTo>
                    <a:pt x="852" y="3047"/>
                  </a:lnTo>
                  <a:lnTo>
                    <a:pt x="985" y="3123"/>
                  </a:lnTo>
                  <a:lnTo>
                    <a:pt x="1136" y="3160"/>
                  </a:lnTo>
                  <a:lnTo>
                    <a:pt x="1287" y="3198"/>
                  </a:lnTo>
                  <a:lnTo>
                    <a:pt x="1439" y="3236"/>
                  </a:lnTo>
                  <a:lnTo>
                    <a:pt x="1779" y="3236"/>
                  </a:lnTo>
                  <a:lnTo>
                    <a:pt x="1931" y="3198"/>
                  </a:lnTo>
                  <a:lnTo>
                    <a:pt x="2082" y="3160"/>
                  </a:lnTo>
                  <a:lnTo>
                    <a:pt x="2234" y="3123"/>
                  </a:lnTo>
                  <a:lnTo>
                    <a:pt x="2366" y="3047"/>
                  </a:lnTo>
                  <a:lnTo>
                    <a:pt x="2517" y="2971"/>
                  </a:lnTo>
                  <a:lnTo>
                    <a:pt x="2631" y="2877"/>
                  </a:lnTo>
                  <a:lnTo>
                    <a:pt x="2763" y="2763"/>
                  </a:lnTo>
                  <a:lnTo>
                    <a:pt x="2877" y="2649"/>
                  </a:lnTo>
                  <a:lnTo>
                    <a:pt x="2971" y="2517"/>
                  </a:lnTo>
                  <a:lnTo>
                    <a:pt x="3047" y="2385"/>
                  </a:lnTo>
                  <a:lnTo>
                    <a:pt x="3123" y="2233"/>
                  </a:lnTo>
                  <a:lnTo>
                    <a:pt x="3161" y="2101"/>
                  </a:lnTo>
                  <a:lnTo>
                    <a:pt x="3199" y="1949"/>
                  </a:lnTo>
                  <a:lnTo>
                    <a:pt x="3217" y="1779"/>
                  </a:lnTo>
                  <a:lnTo>
                    <a:pt x="3236" y="1628"/>
                  </a:lnTo>
                  <a:lnTo>
                    <a:pt x="3217" y="1457"/>
                  </a:lnTo>
                  <a:lnTo>
                    <a:pt x="3199" y="1306"/>
                  </a:lnTo>
                  <a:lnTo>
                    <a:pt x="3161" y="1155"/>
                  </a:lnTo>
                  <a:lnTo>
                    <a:pt x="3123" y="1003"/>
                  </a:lnTo>
                  <a:lnTo>
                    <a:pt x="3047" y="852"/>
                  </a:lnTo>
                  <a:lnTo>
                    <a:pt x="2971" y="719"/>
                  </a:lnTo>
                  <a:lnTo>
                    <a:pt x="2877" y="606"/>
                  </a:lnTo>
                  <a:lnTo>
                    <a:pt x="2763" y="473"/>
                  </a:lnTo>
                  <a:lnTo>
                    <a:pt x="2631" y="360"/>
                  </a:lnTo>
                  <a:lnTo>
                    <a:pt x="2517" y="265"/>
                  </a:lnTo>
                  <a:lnTo>
                    <a:pt x="2366" y="190"/>
                  </a:lnTo>
                  <a:lnTo>
                    <a:pt x="2234" y="114"/>
                  </a:lnTo>
                  <a:lnTo>
                    <a:pt x="2082" y="76"/>
                  </a:lnTo>
                  <a:lnTo>
                    <a:pt x="1931" y="38"/>
                  </a:lnTo>
                  <a:lnTo>
                    <a:pt x="1779" y="0"/>
                  </a:lnTo>
                  <a:close/>
                </a:path>
              </a:pathLst>
            </a:custGeom>
            <a:solidFill>
              <a:srgbClr val="FCA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187;p27">
              <a:extLst>
                <a:ext uri="{FF2B5EF4-FFF2-40B4-BE49-F238E27FC236}">
                  <a16:creationId xmlns:a16="http://schemas.microsoft.com/office/drawing/2014/main" id="{BB948A48-76D0-1534-14BE-6200F671F47E}"/>
                </a:ext>
              </a:extLst>
            </p:cNvPr>
            <p:cNvSpPr/>
            <p:nvPr/>
          </p:nvSpPr>
          <p:spPr>
            <a:xfrm>
              <a:off x="7612396" y="3162774"/>
              <a:ext cx="90571" cy="90571"/>
            </a:xfrm>
            <a:custGeom>
              <a:avLst/>
              <a:gdLst/>
              <a:ahLst/>
              <a:cxnLst/>
              <a:rect l="l" t="t" r="r" b="b"/>
              <a:pathLst>
                <a:path w="3237" h="3237" fill="none" extrusionOk="0">
                  <a:moveTo>
                    <a:pt x="1609" y="0"/>
                  </a:moveTo>
                  <a:lnTo>
                    <a:pt x="1609" y="0"/>
                  </a:lnTo>
                  <a:lnTo>
                    <a:pt x="1439" y="0"/>
                  </a:lnTo>
                  <a:lnTo>
                    <a:pt x="1287" y="38"/>
                  </a:lnTo>
                  <a:lnTo>
                    <a:pt x="1136" y="76"/>
                  </a:lnTo>
                  <a:lnTo>
                    <a:pt x="985" y="114"/>
                  </a:lnTo>
                  <a:lnTo>
                    <a:pt x="852" y="190"/>
                  </a:lnTo>
                  <a:lnTo>
                    <a:pt x="720" y="265"/>
                  </a:lnTo>
                  <a:lnTo>
                    <a:pt x="587" y="360"/>
                  </a:lnTo>
                  <a:lnTo>
                    <a:pt x="474" y="473"/>
                  </a:lnTo>
                  <a:lnTo>
                    <a:pt x="474" y="473"/>
                  </a:lnTo>
                  <a:lnTo>
                    <a:pt x="360" y="606"/>
                  </a:lnTo>
                  <a:lnTo>
                    <a:pt x="266" y="719"/>
                  </a:lnTo>
                  <a:lnTo>
                    <a:pt x="190" y="852"/>
                  </a:lnTo>
                  <a:lnTo>
                    <a:pt x="114" y="1003"/>
                  </a:lnTo>
                  <a:lnTo>
                    <a:pt x="57" y="1155"/>
                  </a:lnTo>
                  <a:lnTo>
                    <a:pt x="20" y="1306"/>
                  </a:lnTo>
                  <a:lnTo>
                    <a:pt x="1" y="1457"/>
                  </a:lnTo>
                  <a:lnTo>
                    <a:pt x="1" y="1628"/>
                  </a:lnTo>
                  <a:lnTo>
                    <a:pt x="1" y="1628"/>
                  </a:lnTo>
                  <a:lnTo>
                    <a:pt x="1" y="1779"/>
                  </a:lnTo>
                  <a:lnTo>
                    <a:pt x="20" y="1949"/>
                  </a:lnTo>
                  <a:lnTo>
                    <a:pt x="57" y="2101"/>
                  </a:lnTo>
                  <a:lnTo>
                    <a:pt x="114" y="2233"/>
                  </a:lnTo>
                  <a:lnTo>
                    <a:pt x="190" y="2385"/>
                  </a:lnTo>
                  <a:lnTo>
                    <a:pt x="266" y="2517"/>
                  </a:lnTo>
                  <a:lnTo>
                    <a:pt x="360" y="2649"/>
                  </a:lnTo>
                  <a:lnTo>
                    <a:pt x="474" y="2763"/>
                  </a:lnTo>
                  <a:lnTo>
                    <a:pt x="474" y="2763"/>
                  </a:lnTo>
                  <a:lnTo>
                    <a:pt x="587" y="2877"/>
                  </a:lnTo>
                  <a:lnTo>
                    <a:pt x="720" y="2971"/>
                  </a:lnTo>
                  <a:lnTo>
                    <a:pt x="852" y="3047"/>
                  </a:lnTo>
                  <a:lnTo>
                    <a:pt x="985" y="3123"/>
                  </a:lnTo>
                  <a:lnTo>
                    <a:pt x="1136" y="3160"/>
                  </a:lnTo>
                  <a:lnTo>
                    <a:pt x="1287" y="3198"/>
                  </a:lnTo>
                  <a:lnTo>
                    <a:pt x="1439" y="3236"/>
                  </a:lnTo>
                  <a:lnTo>
                    <a:pt x="1609" y="3236"/>
                  </a:lnTo>
                  <a:lnTo>
                    <a:pt x="1609" y="3236"/>
                  </a:lnTo>
                  <a:lnTo>
                    <a:pt x="1779" y="3236"/>
                  </a:lnTo>
                  <a:lnTo>
                    <a:pt x="1931" y="3198"/>
                  </a:lnTo>
                  <a:lnTo>
                    <a:pt x="2082" y="3160"/>
                  </a:lnTo>
                  <a:lnTo>
                    <a:pt x="2234" y="3123"/>
                  </a:lnTo>
                  <a:lnTo>
                    <a:pt x="2366" y="3047"/>
                  </a:lnTo>
                  <a:lnTo>
                    <a:pt x="2517" y="2971"/>
                  </a:lnTo>
                  <a:lnTo>
                    <a:pt x="2631" y="2877"/>
                  </a:lnTo>
                  <a:lnTo>
                    <a:pt x="2763" y="2763"/>
                  </a:lnTo>
                  <a:lnTo>
                    <a:pt x="2763" y="2763"/>
                  </a:lnTo>
                  <a:lnTo>
                    <a:pt x="2877" y="2649"/>
                  </a:lnTo>
                  <a:lnTo>
                    <a:pt x="2971" y="2517"/>
                  </a:lnTo>
                  <a:lnTo>
                    <a:pt x="3047" y="2385"/>
                  </a:lnTo>
                  <a:lnTo>
                    <a:pt x="3123" y="2233"/>
                  </a:lnTo>
                  <a:lnTo>
                    <a:pt x="3161" y="2101"/>
                  </a:lnTo>
                  <a:lnTo>
                    <a:pt x="3199" y="1949"/>
                  </a:lnTo>
                  <a:lnTo>
                    <a:pt x="3217" y="1779"/>
                  </a:lnTo>
                  <a:lnTo>
                    <a:pt x="3236" y="1628"/>
                  </a:lnTo>
                  <a:lnTo>
                    <a:pt x="3236" y="1628"/>
                  </a:lnTo>
                  <a:lnTo>
                    <a:pt x="3217" y="1457"/>
                  </a:lnTo>
                  <a:lnTo>
                    <a:pt x="3199" y="1306"/>
                  </a:lnTo>
                  <a:lnTo>
                    <a:pt x="3161" y="1155"/>
                  </a:lnTo>
                  <a:lnTo>
                    <a:pt x="3123" y="1003"/>
                  </a:lnTo>
                  <a:lnTo>
                    <a:pt x="3047" y="852"/>
                  </a:lnTo>
                  <a:lnTo>
                    <a:pt x="2971" y="719"/>
                  </a:lnTo>
                  <a:lnTo>
                    <a:pt x="2877" y="606"/>
                  </a:lnTo>
                  <a:lnTo>
                    <a:pt x="2763" y="473"/>
                  </a:lnTo>
                  <a:lnTo>
                    <a:pt x="2763" y="473"/>
                  </a:lnTo>
                  <a:lnTo>
                    <a:pt x="2631" y="360"/>
                  </a:lnTo>
                  <a:lnTo>
                    <a:pt x="2517" y="265"/>
                  </a:lnTo>
                  <a:lnTo>
                    <a:pt x="2366" y="190"/>
                  </a:lnTo>
                  <a:lnTo>
                    <a:pt x="2234" y="114"/>
                  </a:lnTo>
                  <a:lnTo>
                    <a:pt x="2082" y="76"/>
                  </a:lnTo>
                  <a:lnTo>
                    <a:pt x="1931" y="38"/>
                  </a:lnTo>
                  <a:lnTo>
                    <a:pt x="1779" y="0"/>
                  </a:lnTo>
                  <a:lnTo>
                    <a:pt x="160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188;p27">
              <a:extLst>
                <a:ext uri="{FF2B5EF4-FFF2-40B4-BE49-F238E27FC236}">
                  <a16:creationId xmlns:a16="http://schemas.microsoft.com/office/drawing/2014/main" id="{3543A2A3-443A-BC50-D216-4CA347AE6B60}"/>
                </a:ext>
              </a:extLst>
            </p:cNvPr>
            <p:cNvSpPr/>
            <p:nvPr/>
          </p:nvSpPr>
          <p:spPr>
            <a:xfrm>
              <a:off x="7631982" y="3177072"/>
              <a:ext cx="21209" cy="21209"/>
            </a:xfrm>
            <a:custGeom>
              <a:avLst/>
              <a:gdLst/>
              <a:ahLst/>
              <a:cxnLst/>
              <a:rect l="l" t="t" r="r" b="b"/>
              <a:pathLst>
                <a:path w="758" h="758" extrusionOk="0">
                  <a:moveTo>
                    <a:pt x="644" y="114"/>
                  </a:moveTo>
                  <a:lnTo>
                    <a:pt x="644" y="114"/>
                  </a:lnTo>
                  <a:lnTo>
                    <a:pt x="682" y="170"/>
                  </a:lnTo>
                  <a:lnTo>
                    <a:pt x="720" y="227"/>
                  </a:lnTo>
                  <a:lnTo>
                    <a:pt x="739" y="303"/>
                  </a:lnTo>
                  <a:lnTo>
                    <a:pt x="758" y="379"/>
                  </a:lnTo>
                  <a:lnTo>
                    <a:pt x="758" y="379"/>
                  </a:lnTo>
                  <a:lnTo>
                    <a:pt x="739" y="454"/>
                  </a:lnTo>
                  <a:lnTo>
                    <a:pt x="720" y="511"/>
                  </a:lnTo>
                  <a:lnTo>
                    <a:pt x="682" y="587"/>
                  </a:lnTo>
                  <a:lnTo>
                    <a:pt x="644" y="644"/>
                  </a:lnTo>
                  <a:lnTo>
                    <a:pt x="644" y="644"/>
                  </a:lnTo>
                  <a:lnTo>
                    <a:pt x="587" y="681"/>
                  </a:lnTo>
                  <a:lnTo>
                    <a:pt x="531" y="719"/>
                  </a:lnTo>
                  <a:lnTo>
                    <a:pt x="455" y="738"/>
                  </a:lnTo>
                  <a:lnTo>
                    <a:pt x="379" y="757"/>
                  </a:lnTo>
                  <a:lnTo>
                    <a:pt x="379" y="757"/>
                  </a:lnTo>
                  <a:lnTo>
                    <a:pt x="304" y="738"/>
                  </a:lnTo>
                  <a:lnTo>
                    <a:pt x="228" y="719"/>
                  </a:lnTo>
                  <a:lnTo>
                    <a:pt x="171" y="681"/>
                  </a:lnTo>
                  <a:lnTo>
                    <a:pt x="114" y="644"/>
                  </a:lnTo>
                  <a:lnTo>
                    <a:pt x="114" y="644"/>
                  </a:lnTo>
                  <a:lnTo>
                    <a:pt x="76" y="587"/>
                  </a:lnTo>
                  <a:lnTo>
                    <a:pt x="39" y="511"/>
                  </a:lnTo>
                  <a:lnTo>
                    <a:pt x="20" y="454"/>
                  </a:lnTo>
                  <a:lnTo>
                    <a:pt x="1" y="379"/>
                  </a:lnTo>
                  <a:lnTo>
                    <a:pt x="1" y="379"/>
                  </a:lnTo>
                  <a:lnTo>
                    <a:pt x="20" y="303"/>
                  </a:lnTo>
                  <a:lnTo>
                    <a:pt x="39" y="227"/>
                  </a:lnTo>
                  <a:lnTo>
                    <a:pt x="76" y="170"/>
                  </a:lnTo>
                  <a:lnTo>
                    <a:pt x="114" y="114"/>
                  </a:lnTo>
                  <a:lnTo>
                    <a:pt x="114" y="114"/>
                  </a:lnTo>
                  <a:lnTo>
                    <a:pt x="171" y="76"/>
                  </a:lnTo>
                  <a:lnTo>
                    <a:pt x="228" y="38"/>
                  </a:lnTo>
                  <a:lnTo>
                    <a:pt x="304" y="19"/>
                  </a:lnTo>
                  <a:lnTo>
                    <a:pt x="379" y="0"/>
                  </a:lnTo>
                  <a:lnTo>
                    <a:pt x="379" y="0"/>
                  </a:lnTo>
                  <a:lnTo>
                    <a:pt x="455" y="19"/>
                  </a:lnTo>
                  <a:lnTo>
                    <a:pt x="531" y="38"/>
                  </a:lnTo>
                  <a:lnTo>
                    <a:pt x="587" y="76"/>
                  </a:lnTo>
                  <a:lnTo>
                    <a:pt x="644" y="114"/>
                  </a:lnTo>
                  <a:lnTo>
                    <a:pt x="644" y="114"/>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0" name="Google Shape;5384;p48">
            <a:extLst>
              <a:ext uri="{FF2B5EF4-FFF2-40B4-BE49-F238E27FC236}">
                <a16:creationId xmlns:a16="http://schemas.microsoft.com/office/drawing/2014/main" id="{F3734653-AF46-D090-167C-AE38F177542B}"/>
              </a:ext>
            </a:extLst>
          </p:cNvPr>
          <p:cNvGrpSpPr/>
          <p:nvPr/>
        </p:nvGrpSpPr>
        <p:grpSpPr>
          <a:xfrm>
            <a:off x="11074259" y="4676649"/>
            <a:ext cx="1064221" cy="2091855"/>
            <a:chOff x="5479450" y="2603800"/>
            <a:chExt cx="1176125" cy="2083194"/>
          </a:xfrm>
        </p:grpSpPr>
        <p:sp>
          <p:nvSpPr>
            <p:cNvPr id="151" name="Google Shape;5385;p48">
              <a:extLst>
                <a:ext uri="{FF2B5EF4-FFF2-40B4-BE49-F238E27FC236}">
                  <a16:creationId xmlns:a16="http://schemas.microsoft.com/office/drawing/2014/main" id="{27FAE943-F7D6-5052-57E9-4C9AE9CE04B1}"/>
                </a:ext>
              </a:extLst>
            </p:cNvPr>
            <p:cNvSpPr/>
            <p:nvPr/>
          </p:nvSpPr>
          <p:spPr>
            <a:xfrm>
              <a:off x="5479450" y="4588774"/>
              <a:ext cx="1109150" cy="98220"/>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5386;p48">
              <a:extLst>
                <a:ext uri="{FF2B5EF4-FFF2-40B4-BE49-F238E27FC236}">
                  <a16:creationId xmlns:a16="http://schemas.microsoft.com/office/drawing/2014/main" id="{1385B06F-D420-071F-8EFC-506BE361CFD4}"/>
                </a:ext>
              </a:extLst>
            </p:cNvPr>
            <p:cNvSpPr/>
            <p:nvPr/>
          </p:nvSpPr>
          <p:spPr>
            <a:xfrm>
              <a:off x="5578200" y="3467225"/>
              <a:ext cx="296800" cy="489900"/>
            </a:xfrm>
            <a:custGeom>
              <a:avLst/>
              <a:gdLst/>
              <a:ahLst/>
              <a:cxnLst/>
              <a:rect l="l" t="t" r="r" b="b"/>
              <a:pathLst>
                <a:path w="11872" h="19596" extrusionOk="0">
                  <a:moveTo>
                    <a:pt x="2809" y="506"/>
                  </a:moveTo>
                  <a:lnTo>
                    <a:pt x="2809" y="506"/>
                  </a:lnTo>
                  <a:lnTo>
                    <a:pt x="2699" y="725"/>
                  </a:lnTo>
                  <a:lnTo>
                    <a:pt x="2414" y="1361"/>
                  </a:lnTo>
                  <a:lnTo>
                    <a:pt x="1997" y="2371"/>
                  </a:lnTo>
                  <a:lnTo>
                    <a:pt x="1756" y="2985"/>
                  </a:lnTo>
                  <a:lnTo>
                    <a:pt x="1492" y="3665"/>
                  </a:lnTo>
                  <a:lnTo>
                    <a:pt x="1251" y="4411"/>
                  </a:lnTo>
                  <a:lnTo>
                    <a:pt x="1010" y="5223"/>
                  </a:lnTo>
                  <a:lnTo>
                    <a:pt x="768" y="6079"/>
                  </a:lnTo>
                  <a:lnTo>
                    <a:pt x="549" y="6957"/>
                  </a:lnTo>
                  <a:lnTo>
                    <a:pt x="351" y="7900"/>
                  </a:lnTo>
                  <a:lnTo>
                    <a:pt x="198" y="8844"/>
                  </a:lnTo>
                  <a:lnTo>
                    <a:pt x="66" y="9831"/>
                  </a:lnTo>
                  <a:lnTo>
                    <a:pt x="0" y="10819"/>
                  </a:lnTo>
                  <a:lnTo>
                    <a:pt x="0" y="10819"/>
                  </a:lnTo>
                  <a:lnTo>
                    <a:pt x="0" y="11301"/>
                  </a:lnTo>
                  <a:lnTo>
                    <a:pt x="22" y="11784"/>
                  </a:lnTo>
                  <a:lnTo>
                    <a:pt x="110" y="12267"/>
                  </a:lnTo>
                  <a:lnTo>
                    <a:pt x="220" y="12706"/>
                  </a:lnTo>
                  <a:lnTo>
                    <a:pt x="351" y="13166"/>
                  </a:lnTo>
                  <a:lnTo>
                    <a:pt x="527" y="13605"/>
                  </a:lnTo>
                  <a:lnTo>
                    <a:pt x="724" y="14022"/>
                  </a:lnTo>
                  <a:lnTo>
                    <a:pt x="966" y="14439"/>
                  </a:lnTo>
                  <a:lnTo>
                    <a:pt x="1207" y="14834"/>
                  </a:lnTo>
                  <a:lnTo>
                    <a:pt x="1470" y="15229"/>
                  </a:lnTo>
                  <a:lnTo>
                    <a:pt x="1756" y="15580"/>
                  </a:lnTo>
                  <a:lnTo>
                    <a:pt x="2063" y="15953"/>
                  </a:lnTo>
                  <a:lnTo>
                    <a:pt x="2370" y="16282"/>
                  </a:lnTo>
                  <a:lnTo>
                    <a:pt x="2699" y="16611"/>
                  </a:lnTo>
                  <a:lnTo>
                    <a:pt x="3028" y="16941"/>
                  </a:lnTo>
                  <a:lnTo>
                    <a:pt x="3357" y="17226"/>
                  </a:lnTo>
                  <a:lnTo>
                    <a:pt x="4038" y="17774"/>
                  </a:lnTo>
                  <a:lnTo>
                    <a:pt x="4696" y="18257"/>
                  </a:lnTo>
                  <a:lnTo>
                    <a:pt x="5332" y="18674"/>
                  </a:lnTo>
                  <a:lnTo>
                    <a:pt x="5903" y="19003"/>
                  </a:lnTo>
                  <a:lnTo>
                    <a:pt x="6429" y="19288"/>
                  </a:lnTo>
                  <a:lnTo>
                    <a:pt x="6824" y="19464"/>
                  </a:lnTo>
                  <a:lnTo>
                    <a:pt x="7131" y="19574"/>
                  </a:lnTo>
                  <a:lnTo>
                    <a:pt x="7241" y="19596"/>
                  </a:lnTo>
                  <a:lnTo>
                    <a:pt x="7307" y="19596"/>
                  </a:lnTo>
                  <a:lnTo>
                    <a:pt x="7307" y="19596"/>
                  </a:lnTo>
                  <a:lnTo>
                    <a:pt x="7351" y="19574"/>
                  </a:lnTo>
                  <a:lnTo>
                    <a:pt x="7439" y="19530"/>
                  </a:lnTo>
                  <a:lnTo>
                    <a:pt x="7636" y="19354"/>
                  </a:lnTo>
                  <a:lnTo>
                    <a:pt x="7899" y="19069"/>
                  </a:lnTo>
                  <a:lnTo>
                    <a:pt x="8229" y="18696"/>
                  </a:lnTo>
                  <a:lnTo>
                    <a:pt x="8975" y="17818"/>
                  </a:lnTo>
                  <a:lnTo>
                    <a:pt x="9765" y="16787"/>
                  </a:lnTo>
                  <a:lnTo>
                    <a:pt x="11235" y="14900"/>
                  </a:lnTo>
                  <a:lnTo>
                    <a:pt x="11871" y="14044"/>
                  </a:lnTo>
                  <a:lnTo>
                    <a:pt x="11125" y="1"/>
                  </a:lnTo>
                  <a:lnTo>
                    <a:pt x="2809" y="506"/>
                  </a:lnTo>
                  <a:close/>
                </a:path>
              </a:pathLst>
            </a:custGeom>
            <a:solidFill>
              <a:srgbClr val="D06C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5387;p48">
              <a:extLst>
                <a:ext uri="{FF2B5EF4-FFF2-40B4-BE49-F238E27FC236}">
                  <a16:creationId xmlns:a16="http://schemas.microsoft.com/office/drawing/2014/main" id="{7F58B5F6-1915-9062-F47D-F5C84FDC3028}"/>
                </a:ext>
              </a:extLst>
            </p:cNvPr>
            <p:cNvSpPr/>
            <p:nvPr/>
          </p:nvSpPr>
          <p:spPr>
            <a:xfrm>
              <a:off x="5672550" y="3794725"/>
              <a:ext cx="734000" cy="856875"/>
            </a:xfrm>
            <a:custGeom>
              <a:avLst/>
              <a:gdLst/>
              <a:ahLst/>
              <a:cxnLst/>
              <a:rect l="l" t="t" r="r" b="b"/>
              <a:pathLst>
                <a:path w="29360" h="34275" extrusionOk="0">
                  <a:moveTo>
                    <a:pt x="28174" y="29184"/>
                  </a:moveTo>
                  <a:lnTo>
                    <a:pt x="28174" y="29184"/>
                  </a:lnTo>
                  <a:lnTo>
                    <a:pt x="27757" y="29316"/>
                  </a:lnTo>
                  <a:lnTo>
                    <a:pt x="27143" y="29557"/>
                  </a:lnTo>
                  <a:lnTo>
                    <a:pt x="26134" y="29952"/>
                  </a:lnTo>
                  <a:lnTo>
                    <a:pt x="24664" y="30566"/>
                  </a:lnTo>
                  <a:lnTo>
                    <a:pt x="22645" y="31422"/>
                  </a:lnTo>
                  <a:lnTo>
                    <a:pt x="19990" y="32563"/>
                  </a:lnTo>
                  <a:lnTo>
                    <a:pt x="16655" y="34033"/>
                  </a:lnTo>
                  <a:lnTo>
                    <a:pt x="16655" y="34033"/>
                  </a:lnTo>
                  <a:lnTo>
                    <a:pt x="17093" y="32826"/>
                  </a:lnTo>
                  <a:lnTo>
                    <a:pt x="17466" y="31642"/>
                  </a:lnTo>
                  <a:lnTo>
                    <a:pt x="17796" y="30457"/>
                  </a:lnTo>
                  <a:lnTo>
                    <a:pt x="18081" y="29272"/>
                  </a:lnTo>
                  <a:lnTo>
                    <a:pt x="18300" y="28109"/>
                  </a:lnTo>
                  <a:lnTo>
                    <a:pt x="18498" y="26968"/>
                  </a:lnTo>
                  <a:lnTo>
                    <a:pt x="18651" y="25827"/>
                  </a:lnTo>
                  <a:lnTo>
                    <a:pt x="18761" y="24686"/>
                  </a:lnTo>
                  <a:lnTo>
                    <a:pt x="18827" y="23589"/>
                  </a:lnTo>
                  <a:lnTo>
                    <a:pt x="18871" y="22513"/>
                  </a:lnTo>
                  <a:lnTo>
                    <a:pt x="18893" y="21438"/>
                  </a:lnTo>
                  <a:lnTo>
                    <a:pt x="18871" y="20407"/>
                  </a:lnTo>
                  <a:lnTo>
                    <a:pt x="18849" y="19420"/>
                  </a:lnTo>
                  <a:lnTo>
                    <a:pt x="18783" y="18432"/>
                  </a:lnTo>
                  <a:lnTo>
                    <a:pt x="18695" y="17489"/>
                  </a:lnTo>
                  <a:lnTo>
                    <a:pt x="18607" y="16589"/>
                  </a:lnTo>
                  <a:lnTo>
                    <a:pt x="18498" y="15711"/>
                  </a:lnTo>
                  <a:lnTo>
                    <a:pt x="18366" y="14899"/>
                  </a:lnTo>
                  <a:lnTo>
                    <a:pt x="18256" y="14110"/>
                  </a:lnTo>
                  <a:lnTo>
                    <a:pt x="18103" y="13364"/>
                  </a:lnTo>
                  <a:lnTo>
                    <a:pt x="17818" y="12025"/>
                  </a:lnTo>
                  <a:lnTo>
                    <a:pt x="17554" y="10884"/>
                  </a:lnTo>
                  <a:lnTo>
                    <a:pt x="17291" y="9962"/>
                  </a:lnTo>
                  <a:lnTo>
                    <a:pt x="17093" y="9282"/>
                  </a:lnTo>
                  <a:lnTo>
                    <a:pt x="16896" y="8712"/>
                  </a:lnTo>
                  <a:lnTo>
                    <a:pt x="12859" y="8668"/>
                  </a:lnTo>
                  <a:lnTo>
                    <a:pt x="12859" y="8668"/>
                  </a:lnTo>
                  <a:lnTo>
                    <a:pt x="12771" y="8909"/>
                  </a:lnTo>
                  <a:lnTo>
                    <a:pt x="12551" y="9589"/>
                  </a:lnTo>
                  <a:lnTo>
                    <a:pt x="12244" y="10643"/>
                  </a:lnTo>
                  <a:lnTo>
                    <a:pt x="11893" y="12025"/>
                  </a:lnTo>
                  <a:lnTo>
                    <a:pt x="11718" y="12815"/>
                  </a:lnTo>
                  <a:lnTo>
                    <a:pt x="11520" y="13671"/>
                  </a:lnTo>
                  <a:lnTo>
                    <a:pt x="11366" y="14548"/>
                  </a:lnTo>
                  <a:lnTo>
                    <a:pt x="11191" y="15492"/>
                  </a:lnTo>
                  <a:lnTo>
                    <a:pt x="11059" y="16457"/>
                  </a:lnTo>
                  <a:lnTo>
                    <a:pt x="10950" y="17467"/>
                  </a:lnTo>
                  <a:lnTo>
                    <a:pt x="10862" y="18476"/>
                  </a:lnTo>
                  <a:lnTo>
                    <a:pt x="10818" y="19507"/>
                  </a:lnTo>
                  <a:lnTo>
                    <a:pt x="10818" y="19507"/>
                  </a:lnTo>
                  <a:lnTo>
                    <a:pt x="10796" y="20034"/>
                  </a:lnTo>
                  <a:lnTo>
                    <a:pt x="10818" y="20583"/>
                  </a:lnTo>
                  <a:lnTo>
                    <a:pt x="10862" y="21724"/>
                  </a:lnTo>
                  <a:lnTo>
                    <a:pt x="10950" y="22908"/>
                  </a:lnTo>
                  <a:lnTo>
                    <a:pt x="11081" y="24137"/>
                  </a:lnTo>
                  <a:lnTo>
                    <a:pt x="11257" y="25366"/>
                  </a:lnTo>
                  <a:lnTo>
                    <a:pt x="11432" y="26595"/>
                  </a:lnTo>
                  <a:lnTo>
                    <a:pt x="11652" y="27802"/>
                  </a:lnTo>
                  <a:lnTo>
                    <a:pt x="11849" y="28965"/>
                  </a:lnTo>
                  <a:lnTo>
                    <a:pt x="12266" y="31049"/>
                  </a:lnTo>
                  <a:lnTo>
                    <a:pt x="12639" y="32739"/>
                  </a:lnTo>
                  <a:lnTo>
                    <a:pt x="12902" y="33880"/>
                  </a:lnTo>
                  <a:lnTo>
                    <a:pt x="13012" y="34275"/>
                  </a:lnTo>
                  <a:lnTo>
                    <a:pt x="1690" y="29250"/>
                  </a:lnTo>
                  <a:lnTo>
                    <a:pt x="1690" y="29250"/>
                  </a:lnTo>
                  <a:lnTo>
                    <a:pt x="1646" y="29140"/>
                  </a:lnTo>
                  <a:lnTo>
                    <a:pt x="1492" y="28789"/>
                  </a:lnTo>
                  <a:lnTo>
                    <a:pt x="1383" y="28482"/>
                  </a:lnTo>
                  <a:lnTo>
                    <a:pt x="1273" y="28087"/>
                  </a:lnTo>
                  <a:lnTo>
                    <a:pt x="1141" y="27604"/>
                  </a:lnTo>
                  <a:lnTo>
                    <a:pt x="1010" y="27012"/>
                  </a:lnTo>
                  <a:lnTo>
                    <a:pt x="878" y="26310"/>
                  </a:lnTo>
                  <a:lnTo>
                    <a:pt x="746" y="25476"/>
                  </a:lnTo>
                  <a:lnTo>
                    <a:pt x="593" y="24510"/>
                  </a:lnTo>
                  <a:lnTo>
                    <a:pt x="461" y="23413"/>
                  </a:lnTo>
                  <a:lnTo>
                    <a:pt x="329" y="22162"/>
                  </a:lnTo>
                  <a:lnTo>
                    <a:pt x="220" y="20758"/>
                  </a:lnTo>
                  <a:lnTo>
                    <a:pt x="110" y="19200"/>
                  </a:lnTo>
                  <a:lnTo>
                    <a:pt x="22" y="17467"/>
                  </a:lnTo>
                  <a:lnTo>
                    <a:pt x="22" y="17467"/>
                  </a:lnTo>
                  <a:lnTo>
                    <a:pt x="0" y="16392"/>
                  </a:lnTo>
                  <a:lnTo>
                    <a:pt x="0" y="15382"/>
                  </a:lnTo>
                  <a:lnTo>
                    <a:pt x="44" y="14395"/>
                  </a:lnTo>
                  <a:lnTo>
                    <a:pt x="110" y="13473"/>
                  </a:lnTo>
                  <a:lnTo>
                    <a:pt x="220" y="12574"/>
                  </a:lnTo>
                  <a:lnTo>
                    <a:pt x="329" y="11718"/>
                  </a:lnTo>
                  <a:lnTo>
                    <a:pt x="461" y="10906"/>
                  </a:lnTo>
                  <a:lnTo>
                    <a:pt x="637" y="10116"/>
                  </a:lnTo>
                  <a:lnTo>
                    <a:pt x="790" y="9392"/>
                  </a:lnTo>
                  <a:lnTo>
                    <a:pt x="988" y="8690"/>
                  </a:lnTo>
                  <a:lnTo>
                    <a:pt x="1185" y="8053"/>
                  </a:lnTo>
                  <a:lnTo>
                    <a:pt x="1405" y="7439"/>
                  </a:lnTo>
                  <a:lnTo>
                    <a:pt x="1602" y="6847"/>
                  </a:lnTo>
                  <a:lnTo>
                    <a:pt x="1822" y="6320"/>
                  </a:lnTo>
                  <a:lnTo>
                    <a:pt x="2041" y="5837"/>
                  </a:lnTo>
                  <a:lnTo>
                    <a:pt x="2260" y="5376"/>
                  </a:lnTo>
                  <a:lnTo>
                    <a:pt x="2260" y="5376"/>
                  </a:lnTo>
                  <a:lnTo>
                    <a:pt x="2546" y="4806"/>
                  </a:lnTo>
                  <a:lnTo>
                    <a:pt x="2809" y="4323"/>
                  </a:lnTo>
                  <a:lnTo>
                    <a:pt x="3072" y="3906"/>
                  </a:lnTo>
                  <a:lnTo>
                    <a:pt x="3292" y="3577"/>
                  </a:lnTo>
                  <a:lnTo>
                    <a:pt x="3599" y="3138"/>
                  </a:lnTo>
                  <a:lnTo>
                    <a:pt x="3731" y="2985"/>
                  </a:lnTo>
                  <a:lnTo>
                    <a:pt x="3731" y="2985"/>
                  </a:lnTo>
                  <a:lnTo>
                    <a:pt x="4235" y="2699"/>
                  </a:lnTo>
                  <a:lnTo>
                    <a:pt x="4828" y="2414"/>
                  </a:lnTo>
                  <a:lnTo>
                    <a:pt x="5640" y="2041"/>
                  </a:lnTo>
                  <a:lnTo>
                    <a:pt x="6649" y="1624"/>
                  </a:lnTo>
                  <a:lnTo>
                    <a:pt x="7219" y="1427"/>
                  </a:lnTo>
                  <a:lnTo>
                    <a:pt x="7834" y="1207"/>
                  </a:lnTo>
                  <a:lnTo>
                    <a:pt x="8470" y="1010"/>
                  </a:lnTo>
                  <a:lnTo>
                    <a:pt x="9172" y="812"/>
                  </a:lnTo>
                  <a:lnTo>
                    <a:pt x="9896" y="615"/>
                  </a:lnTo>
                  <a:lnTo>
                    <a:pt x="10642" y="461"/>
                  </a:lnTo>
                  <a:lnTo>
                    <a:pt x="11432" y="308"/>
                  </a:lnTo>
                  <a:lnTo>
                    <a:pt x="12244" y="176"/>
                  </a:lnTo>
                  <a:lnTo>
                    <a:pt x="13100" y="88"/>
                  </a:lnTo>
                  <a:lnTo>
                    <a:pt x="13978" y="23"/>
                  </a:lnTo>
                  <a:lnTo>
                    <a:pt x="14855" y="1"/>
                  </a:lnTo>
                  <a:lnTo>
                    <a:pt x="15777" y="1"/>
                  </a:lnTo>
                  <a:lnTo>
                    <a:pt x="16698" y="44"/>
                  </a:lnTo>
                  <a:lnTo>
                    <a:pt x="17664" y="132"/>
                  </a:lnTo>
                  <a:lnTo>
                    <a:pt x="18607" y="286"/>
                  </a:lnTo>
                  <a:lnTo>
                    <a:pt x="19595" y="483"/>
                  </a:lnTo>
                  <a:lnTo>
                    <a:pt x="20078" y="593"/>
                  </a:lnTo>
                  <a:lnTo>
                    <a:pt x="20582" y="747"/>
                  </a:lnTo>
                  <a:lnTo>
                    <a:pt x="21065" y="878"/>
                  </a:lnTo>
                  <a:lnTo>
                    <a:pt x="21570" y="1054"/>
                  </a:lnTo>
                  <a:lnTo>
                    <a:pt x="22074" y="1229"/>
                  </a:lnTo>
                  <a:lnTo>
                    <a:pt x="22557" y="1427"/>
                  </a:lnTo>
                  <a:lnTo>
                    <a:pt x="23062" y="1646"/>
                  </a:lnTo>
                  <a:lnTo>
                    <a:pt x="23566" y="1866"/>
                  </a:lnTo>
                  <a:lnTo>
                    <a:pt x="24071" y="2129"/>
                  </a:lnTo>
                  <a:lnTo>
                    <a:pt x="24576" y="2392"/>
                  </a:lnTo>
                  <a:lnTo>
                    <a:pt x="25058" y="2678"/>
                  </a:lnTo>
                  <a:lnTo>
                    <a:pt x="25563" y="2985"/>
                  </a:lnTo>
                  <a:lnTo>
                    <a:pt x="25563" y="2985"/>
                  </a:lnTo>
                  <a:lnTo>
                    <a:pt x="25870" y="3577"/>
                  </a:lnTo>
                  <a:lnTo>
                    <a:pt x="26156" y="4192"/>
                  </a:lnTo>
                  <a:lnTo>
                    <a:pt x="26441" y="4784"/>
                  </a:lnTo>
                  <a:lnTo>
                    <a:pt x="26704" y="5376"/>
                  </a:lnTo>
                  <a:lnTo>
                    <a:pt x="26704" y="5376"/>
                  </a:lnTo>
                  <a:lnTo>
                    <a:pt x="27143" y="6474"/>
                  </a:lnTo>
                  <a:lnTo>
                    <a:pt x="27516" y="7571"/>
                  </a:lnTo>
                  <a:lnTo>
                    <a:pt x="27867" y="8668"/>
                  </a:lnTo>
                  <a:lnTo>
                    <a:pt x="28174" y="9765"/>
                  </a:lnTo>
                  <a:lnTo>
                    <a:pt x="28438" y="10840"/>
                  </a:lnTo>
                  <a:lnTo>
                    <a:pt x="28657" y="11915"/>
                  </a:lnTo>
                  <a:lnTo>
                    <a:pt x="28855" y="12990"/>
                  </a:lnTo>
                  <a:lnTo>
                    <a:pt x="29008" y="14044"/>
                  </a:lnTo>
                  <a:lnTo>
                    <a:pt x="29140" y="15075"/>
                  </a:lnTo>
                  <a:lnTo>
                    <a:pt x="29228" y="16084"/>
                  </a:lnTo>
                  <a:lnTo>
                    <a:pt x="29293" y="17072"/>
                  </a:lnTo>
                  <a:lnTo>
                    <a:pt x="29337" y="18059"/>
                  </a:lnTo>
                  <a:lnTo>
                    <a:pt x="29359" y="19003"/>
                  </a:lnTo>
                  <a:lnTo>
                    <a:pt x="29337" y="19924"/>
                  </a:lnTo>
                  <a:lnTo>
                    <a:pt x="29315" y="20802"/>
                  </a:lnTo>
                  <a:lnTo>
                    <a:pt x="29293" y="21680"/>
                  </a:lnTo>
                  <a:lnTo>
                    <a:pt x="29228" y="22492"/>
                  </a:lnTo>
                  <a:lnTo>
                    <a:pt x="29162" y="23281"/>
                  </a:lnTo>
                  <a:lnTo>
                    <a:pt x="29008" y="24730"/>
                  </a:lnTo>
                  <a:lnTo>
                    <a:pt x="28833" y="26024"/>
                  </a:lnTo>
                  <a:lnTo>
                    <a:pt x="28635" y="27099"/>
                  </a:lnTo>
                  <a:lnTo>
                    <a:pt x="28460" y="27999"/>
                  </a:lnTo>
                  <a:lnTo>
                    <a:pt x="28306" y="28635"/>
                  </a:lnTo>
                  <a:lnTo>
                    <a:pt x="28174" y="29184"/>
                  </a:lnTo>
                  <a:lnTo>
                    <a:pt x="28174" y="29184"/>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5388;p48">
              <a:extLst>
                <a:ext uri="{FF2B5EF4-FFF2-40B4-BE49-F238E27FC236}">
                  <a16:creationId xmlns:a16="http://schemas.microsoft.com/office/drawing/2014/main" id="{420C09C5-6DFF-89F1-3C2D-252E7C36DF29}"/>
                </a:ext>
              </a:extLst>
            </p:cNvPr>
            <p:cNvSpPr/>
            <p:nvPr/>
          </p:nvSpPr>
          <p:spPr>
            <a:xfrm>
              <a:off x="5729050" y="3794725"/>
              <a:ext cx="611125" cy="134425"/>
            </a:xfrm>
            <a:custGeom>
              <a:avLst/>
              <a:gdLst/>
              <a:ahLst/>
              <a:cxnLst/>
              <a:rect l="l" t="t" r="r" b="b"/>
              <a:pathLst>
                <a:path w="24445" h="5377" extrusionOk="0">
                  <a:moveTo>
                    <a:pt x="24444" y="5376"/>
                  </a:moveTo>
                  <a:lnTo>
                    <a:pt x="0" y="5376"/>
                  </a:lnTo>
                  <a:lnTo>
                    <a:pt x="0" y="5376"/>
                  </a:lnTo>
                  <a:lnTo>
                    <a:pt x="286" y="4806"/>
                  </a:lnTo>
                  <a:lnTo>
                    <a:pt x="549" y="4323"/>
                  </a:lnTo>
                  <a:lnTo>
                    <a:pt x="812" y="3906"/>
                  </a:lnTo>
                  <a:lnTo>
                    <a:pt x="1032" y="3577"/>
                  </a:lnTo>
                  <a:lnTo>
                    <a:pt x="1339" y="3138"/>
                  </a:lnTo>
                  <a:lnTo>
                    <a:pt x="1471" y="2985"/>
                  </a:lnTo>
                  <a:lnTo>
                    <a:pt x="1471" y="2985"/>
                  </a:lnTo>
                  <a:lnTo>
                    <a:pt x="1975" y="2699"/>
                  </a:lnTo>
                  <a:lnTo>
                    <a:pt x="2568" y="2414"/>
                  </a:lnTo>
                  <a:lnTo>
                    <a:pt x="3380" y="2041"/>
                  </a:lnTo>
                  <a:lnTo>
                    <a:pt x="4389" y="1624"/>
                  </a:lnTo>
                  <a:lnTo>
                    <a:pt x="4959" y="1427"/>
                  </a:lnTo>
                  <a:lnTo>
                    <a:pt x="5574" y="1207"/>
                  </a:lnTo>
                  <a:lnTo>
                    <a:pt x="6210" y="1010"/>
                  </a:lnTo>
                  <a:lnTo>
                    <a:pt x="6912" y="812"/>
                  </a:lnTo>
                  <a:lnTo>
                    <a:pt x="7636" y="615"/>
                  </a:lnTo>
                  <a:lnTo>
                    <a:pt x="8382" y="461"/>
                  </a:lnTo>
                  <a:lnTo>
                    <a:pt x="9172" y="308"/>
                  </a:lnTo>
                  <a:lnTo>
                    <a:pt x="9984" y="176"/>
                  </a:lnTo>
                  <a:lnTo>
                    <a:pt x="10840" y="88"/>
                  </a:lnTo>
                  <a:lnTo>
                    <a:pt x="11718" y="23"/>
                  </a:lnTo>
                  <a:lnTo>
                    <a:pt x="12595" y="1"/>
                  </a:lnTo>
                  <a:lnTo>
                    <a:pt x="13517" y="1"/>
                  </a:lnTo>
                  <a:lnTo>
                    <a:pt x="14438" y="44"/>
                  </a:lnTo>
                  <a:lnTo>
                    <a:pt x="15404" y="132"/>
                  </a:lnTo>
                  <a:lnTo>
                    <a:pt x="16347" y="286"/>
                  </a:lnTo>
                  <a:lnTo>
                    <a:pt x="17335" y="483"/>
                  </a:lnTo>
                  <a:lnTo>
                    <a:pt x="17818" y="593"/>
                  </a:lnTo>
                  <a:lnTo>
                    <a:pt x="18322" y="747"/>
                  </a:lnTo>
                  <a:lnTo>
                    <a:pt x="18805" y="878"/>
                  </a:lnTo>
                  <a:lnTo>
                    <a:pt x="19310" y="1054"/>
                  </a:lnTo>
                  <a:lnTo>
                    <a:pt x="19814" y="1229"/>
                  </a:lnTo>
                  <a:lnTo>
                    <a:pt x="20297" y="1427"/>
                  </a:lnTo>
                  <a:lnTo>
                    <a:pt x="20802" y="1646"/>
                  </a:lnTo>
                  <a:lnTo>
                    <a:pt x="21306" y="1866"/>
                  </a:lnTo>
                  <a:lnTo>
                    <a:pt x="21811" y="2129"/>
                  </a:lnTo>
                  <a:lnTo>
                    <a:pt x="22316" y="2392"/>
                  </a:lnTo>
                  <a:lnTo>
                    <a:pt x="22798" y="2678"/>
                  </a:lnTo>
                  <a:lnTo>
                    <a:pt x="23303" y="2985"/>
                  </a:lnTo>
                  <a:lnTo>
                    <a:pt x="23303" y="2985"/>
                  </a:lnTo>
                  <a:lnTo>
                    <a:pt x="23610" y="3577"/>
                  </a:lnTo>
                  <a:lnTo>
                    <a:pt x="23896" y="4192"/>
                  </a:lnTo>
                  <a:lnTo>
                    <a:pt x="24181" y="4784"/>
                  </a:lnTo>
                  <a:lnTo>
                    <a:pt x="24444" y="5376"/>
                  </a:lnTo>
                  <a:lnTo>
                    <a:pt x="24444" y="5376"/>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5389;p48">
              <a:extLst>
                <a:ext uri="{FF2B5EF4-FFF2-40B4-BE49-F238E27FC236}">
                  <a16:creationId xmlns:a16="http://schemas.microsoft.com/office/drawing/2014/main" id="{6CBA32F2-B722-B133-BBC5-19B9BCFD4574}"/>
                </a:ext>
              </a:extLst>
            </p:cNvPr>
            <p:cNvSpPr/>
            <p:nvPr/>
          </p:nvSpPr>
          <p:spPr>
            <a:xfrm>
              <a:off x="5587525" y="4525950"/>
              <a:ext cx="410350" cy="125650"/>
            </a:xfrm>
            <a:custGeom>
              <a:avLst/>
              <a:gdLst/>
              <a:ahLst/>
              <a:cxnLst/>
              <a:rect l="l" t="t" r="r" b="b"/>
              <a:pathLst>
                <a:path w="16414" h="5026" extrusionOk="0">
                  <a:moveTo>
                    <a:pt x="16413" y="5026"/>
                  </a:moveTo>
                  <a:lnTo>
                    <a:pt x="1448" y="5026"/>
                  </a:lnTo>
                  <a:lnTo>
                    <a:pt x="1448" y="5026"/>
                  </a:lnTo>
                  <a:lnTo>
                    <a:pt x="1185" y="5004"/>
                  </a:lnTo>
                  <a:lnTo>
                    <a:pt x="944" y="4938"/>
                  </a:lnTo>
                  <a:lnTo>
                    <a:pt x="724" y="4850"/>
                  </a:lnTo>
                  <a:lnTo>
                    <a:pt x="549" y="4718"/>
                  </a:lnTo>
                  <a:lnTo>
                    <a:pt x="373" y="4565"/>
                  </a:lnTo>
                  <a:lnTo>
                    <a:pt x="242" y="4367"/>
                  </a:lnTo>
                  <a:lnTo>
                    <a:pt x="132" y="4170"/>
                  </a:lnTo>
                  <a:lnTo>
                    <a:pt x="66" y="3972"/>
                  </a:lnTo>
                  <a:lnTo>
                    <a:pt x="22" y="3753"/>
                  </a:lnTo>
                  <a:lnTo>
                    <a:pt x="0" y="3512"/>
                  </a:lnTo>
                  <a:lnTo>
                    <a:pt x="22" y="3292"/>
                  </a:lnTo>
                  <a:lnTo>
                    <a:pt x="88" y="3073"/>
                  </a:lnTo>
                  <a:lnTo>
                    <a:pt x="198" y="2875"/>
                  </a:lnTo>
                  <a:lnTo>
                    <a:pt x="329" y="2678"/>
                  </a:lnTo>
                  <a:lnTo>
                    <a:pt x="505" y="2502"/>
                  </a:lnTo>
                  <a:lnTo>
                    <a:pt x="724" y="2349"/>
                  </a:lnTo>
                  <a:lnTo>
                    <a:pt x="724" y="2349"/>
                  </a:lnTo>
                  <a:lnTo>
                    <a:pt x="1032" y="2173"/>
                  </a:lnTo>
                  <a:lnTo>
                    <a:pt x="1032" y="2173"/>
                  </a:lnTo>
                  <a:lnTo>
                    <a:pt x="1734" y="1844"/>
                  </a:lnTo>
                  <a:lnTo>
                    <a:pt x="2436" y="1493"/>
                  </a:lnTo>
                  <a:lnTo>
                    <a:pt x="3730" y="769"/>
                  </a:lnTo>
                  <a:lnTo>
                    <a:pt x="4718" y="220"/>
                  </a:lnTo>
                  <a:lnTo>
                    <a:pt x="5091" y="1"/>
                  </a:lnTo>
                  <a:lnTo>
                    <a:pt x="5091" y="1"/>
                  </a:lnTo>
                  <a:lnTo>
                    <a:pt x="5398" y="1"/>
                  </a:lnTo>
                  <a:lnTo>
                    <a:pt x="5749" y="1"/>
                  </a:lnTo>
                  <a:lnTo>
                    <a:pt x="6210" y="23"/>
                  </a:lnTo>
                  <a:lnTo>
                    <a:pt x="6780" y="67"/>
                  </a:lnTo>
                  <a:lnTo>
                    <a:pt x="7439" y="154"/>
                  </a:lnTo>
                  <a:lnTo>
                    <a:pt x="8185" y="286"/>
                  </a:lnTo>
                  <a:lnTo>
                    <a:pt x="8997" y="484"/>
                  </a:lnTo>
                  <a:lnTo>
                    <a:pt x="9435" y="593"/>
                  </a:lnTo>
                  <a:lnTo>
                    <a:pt x="9874" y="725"/>
                  </a:lnTo>
                  <a:lnTo>
                    <a:pt x="10313" y="879"/>
                  </a:lnTo>
                  <a:lnTo>
                    <a:pt x="10774" y="1054"/>
                  </a:lnTo>
                  <a:lnTo>
                    <a:pt x="11257" y="1252"/>
                  </a:lnTo>
                  <a:lnTo>
                    <a:pt x="11717" y="1449"/>
                  </a:lnTo>
                  <a:lnTo>
                    <a:pt x="12200" y="1690"/>
                  </a:lnTo>
                  <a:lnTo>
                    <a:pt x="12683" y="1954"/>
                  </a:lnTo>
                  <a:lnTo>
                    <a:pt x="13166" y="2239"/>
                  </a:lnTo>
                  <a:lnTo>
                    <a:pt x="13626" y="2546"/>
                  </a:lnTo>
                  <a:lnTo>
                    <a:pt x="14109" y="2897"/>
                  </a:lnTo>
                  <a:lnTo>
                    <a:pt x="14592" y="3248"/>
                  </a:lnTo>
                  <a:lnTo>
                    <a:pt x="15053" y="3643"/>
                  </a:lnTo>
                  <a:lnTo>
                    <a:pt x="15513" y="4082"/>
                  </a:lnTo>
                  <a:lnTo>
                    <a:pt x="15974" y="4543"/>
                  </a:lnTo>
                  <a:lnTo>
                    <a:pt x="16413" y="5026"/>
                  </a:lnTo>
                  <a:lnTo>
                    <a:pt x="16413" y="5026"/>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5390;p48">
              <a:extLst>
                <a:ext uri="{FF2B5EF4-FFF2-40B4-BE49-F238E27FC236}">
                  <a16:creationId xmlns:a16="http://schemas.microsoft.com/office/drawing/2014/main" id="{20BF730C-DD9B-165F-3FF6-8F9D25C12F3C}"/>
                </a:ext>
              </a:extLst>
            </p:cNvPr>
            <p:cNvSpPr/>
            <p:nvPr/>
          </p:nvSpPr>
          <p:spPr>
            <a:xfrm>
              <a:off x="6088900" y="4519375"/>
              <a:ext cx="410350" cy="126200"/>
            </a:xfrm>
            <a:custGeom>
              <a:avLst/>
              <a:gdLst/>
              <a:ahLst/>
              <a:cxnLst/>
              <a:rect l="l" t="t" r="r" b="b"/>
              <a:pathLst>
                <a:path w="16414" h="5048" extrusionOk="0">
                  <a:moveTo>
                    <a:pt x="1" y="5047"/>
                  </a:moveTo>
                  <a:lnTo>
                    <a:pt x="14965" y="5047"/>
                  </a:lnTo>
                  <a:lnTo>
                    <a:pt x="14965" y="5047"/>
                  </a:lnTo>
                  <a:lnTo>
                    <a:pt x="15229" y="5025"/>
                  </a:lnTo>
                  <a:lnTo>
                    <a:pt x="15470" y="4959"/>
                  </a:lnTo>
                  <a:lnTo>
                    <a:pt x="15689" y="4872"/>
                  </a:lnTo>
                  <a:lnTo>
                    <a:pt x="15887" y="4740"/>
                  </a:lnTo>
                  <a:lnTo>
                    <a:pt x="16040" y="4565"/>
                  </a:lnTo>
                  <a:lnTo>
                    <a:pt x="16172" y="4389"/>
                  </a:lnTo>
                  <a:lnTo>
                    <a:pt x="16282" y="4192"/>
                  </a:lnTo>
                  <a:lnTo>
                    <a:pt x="16370" y="3972"/>
                  </a:lnTo>
                  <a:lnTo>
                    <a:pt x="16413" y="3753"/>
                  </a:lnTo>
                  <a:lnTo>
                    <a:pt x="16413" y="3533"/>
                  </a:lnTo>
                  <a:lnTo>
                    <a:pt x="16391" y="3314"/>
                  </a:lnTo>
                  <a:lnTo>
                    <a:pt x="16326" y="3094"/>
                  </a:lnTo>
                  <a:lnTo>
                    <a:pt x="16238" y="2875"/>
                  </a:lnTo>
                  <a:lnTo>
                    <a:pt x="16084" y="2677"/>
                  </a:lnTo>
                  <a:lnTo>
                    <a:pt x="15909" y="2502"/>
                  </a:lnTo>
                  <a:lnTo>
                    <a:pt x="15711" y="2348"/>
                  </a:lnTo>
                  <a:lnTo>
                    <a:pt x="15711" y="2348"/>
                  </a:lnTo>
                  <a:lnTo>
                    <a:pt x="15382" y="2173"/>
                  </a:lnTo>
                  <a:lnTo>
                    <a:pt x="15382" y="2173"/>
                  </a:lnTo>
                  <a:lnTo>
                    <a:pt x="14702" y="1844"/>
                  </a:lnTo>
                  <a:lnTo>
                    <a:pt x="14000" y="1493"/>
                  </a:lnTo>
                  <a:lnTo>
                    <a:pt x="12683" y="790"/>
                  </a:lnTo>
                  <a:lnTo>
                    <a:pt x="11718" y="242"/>
                  </a:lnTo>
                  <a:lnTo>
                    <a:pt x="11323" y="22"/>
                  </a:lnTo>
                  <a:lnTo>
                    <a:pt x="11323" y="22"/>
                  </a:lnTo>
                  <a:lnTo>
                    <a:pt x="11038" y="1"/>
                  </a:lnTo>
                  <a:lnTo>
                    <a:pt x="10686" y="22"/>
                  </a:lnTo>
                  <a:lnTo>
                    <a:pt x="10204" y="44"/>
                  </a:lnTo>
                  <a:lnTo>
                    <a:pt x="9633" y="88"/>
                  </a:lnTo>
                  <a:lnTo>
                    <a:pt x="8975" y="176"/>
                  </a:lnTo>
                  <a:lnTo>
                    <a:pt x="8229" y="308"/>
                  </a:lnTo>
                  <a:lnTo>
                    <a:pt x="7417" y="483"/>
                  </a:lnTo>
                  <a:lnTo>
                    <a:pt x="6978" y="615"/>
                  </a:lnTo>
                  <a:lnTo>
                    <a:pt x="6539" y="747"/>
                  </a:lnTo>
                  <a:lnTo>
                    <a:pt x="6101" y="900"/>
                  </a:lnTo>
                  <a:lnTo>
                    <a:pt x="5640" y="1054"/>
                  </a:lnTo>
                  <a:lnTo>
                    <a:pt x="5179" y="1251"/>
                  </a:lnTo>
                  <a:lnTo>
                    <a:pt x="4696" y="1471"/>
                  </a:lnTo>
                  <a:lnTo>
                    <a:pt x="4213" y="1712"/>
                  </a:lnTo>
                  <a:lnTo>
                    <a:pt x="3753" y="1975"/>
                  </a:lnTo>
                  <a:lnTo>
                    <a:pt x="3270" y="2261"/>
                  </a:lnTo>
                  <a:lnTo>
                    <a:pt x="2787" y="2568"/>
                  </a:lnTo>
                  <a:lnTo>
                    <a:pt x="2305" y="2897"/>
                  </a:lnTo>
                  <a:lnTo>
                    <a:pt x="1844" y="3270"/>
                  </a:lnTo>
                  <a:lnTo>
                    <a:pt x="1361" y="3665"/>
                  </a:lnTo>
                  <a:lnTo>
                    <a:pt x="900" y="4082"/>
                  </a:lnTo>
                  <a:lnTo>
                    <a:pt x="461" y="4543"/>
                  </a:lnTo>
                  <a:lnTo>
                    <a:pt x="1" y="5047"/>
                  </a:lnTo>
                  <a:lnTo>
                    <a:pt x="1" y="5047"/>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5391;p48">
              <a:extLst>
                <a:ext uri="{FF2B5EF4-FFF2-40B4-BE49-F238E27FC236}">
                  <a16:creationId xmlns:a16="http://schemas.microsoft.com/office/drawing/2014/main" id="{D348D7E6-444A-658E-6352-BF71EF10E62B}"/>
                </a:ext>
              </a:extLst>
            </p:cNvPr>
            <p:cNvSpPr/>
            <p:nvPr/>
          </p:nvSpPr>
          <p:spPr>
            <a:xfrm>
              <a:off x="6267725" y="3508925"/>
              <a:ext cx="343975" cy="319300"/>
            </a:xfrm>
            <a:custGeom>
              <a:avLst/>
              <a:gdLst/>
              <a:ahLst/>
              <a:cxnLst/>
              <a:rect l="l" t="t" r="r" b="b"/>
              <a:pathLst>
                <a:path w="13759" h="12772" extrusionOk="0">
                  <a:moveTo>
                    <a:pt x="1" y="4235"/>
                  </a:moveTo>
                  <a:lnTo>
                    <a:pt x="1" y="4235"/>
                  </a:lnTo>
                  <a:lnTo>
                    <a:pt x="23" y="4345"/>
                  </a:lnTo>
                  <a:lnTo>
                    <a:pt x="67" y="4608"/>
                  </a:lnTo>
                  <a:lnTo>
                    <a:pt x="286" y="5464"/>
                  </a:lnTo>
                  <a:lnTo>
                    <a:pt x="462" y="6057"/>
                  </a:lnTo>
                  <a:lnTo>
                    <a:pt x="659" y="6693"/>
                  </a:lnTo>
                  <a:lnTo>
                    <a:pt x="878" y="7395"/>
                  </a:lnTo>
                  <a:lnTo>
                    <a:pt x="1142" y="8119"/>
                  </a:lnTo>
                  <a:lnTo>
                    <a:pt x="1427" y="8843"/>
                  </a:lnTo>
                  <a:lnTo>
                    <a:pt x="1734" y="9567"/>
                  </a:lnTo>
                  <a:lnTo>
                    <a:pt x="2063" y="10248"/>
                  </a:lnTo>
                  <a:lnTo>
                    <a:pt x="2392" y="10906"/>
                  </a:lnTo>
                  <a:lnTo>
                    <a:pt x="2590" y="11191"/>
                  </a:lnTo>
                  <a:lnTo>
                    <a:pt x="2766" y="11476"/>
                  </a:lnTo>
                  <a:lnTo>
                    <a:pt x="2963" y="11718"/>
                  </a:lnTo>
                  <a:lnTo>
                    <a:pt x="3139" y="11937"/>
                  </a:lnTo>
                  <a:lnTo>
                    <a:pt x="3336" y="12135"/>
                  </a:lnTo>
                  <a:lnTo>
                    <a:pt x="3533" y="12310"/>
                  </a:lnTo>
                  <a:lnTo>
                    <a:pt x="3731" y="12442"/>
                  </a:lnTo>
                  <a:lnTo>
                    <a:pt x="3928" y="12552"/>
                  </a:lnTo>
                  <a:lnTo>
                    <a:pt x="3928" y="12552"/>
                  </a:lnTo>
                  <a:lnTo>
                    <a:pt x="4148" y="12617"/>
                  </a:lnTo>
                  <a:lnTo>
                    <a:pt x="4389" y="12683"/>
                  </a:lnTo>
                  <a:lnTo>
                    <a:pt x="4653" y="12727"/>
                  </a:lnTo>
                  <a:lnTo>
                    <a:pt x="4916" y="12771"/>
                  </a:lnTo>
                  <a:lnTo>
                    <a:pt x="5223" y="12771"/>
                  </a:lnTo>
                  <a:lnTo>
                    <a:pt x="5530" y="12771"/>
                  </a:lnTo>
                  <a:lnTo>
                    <a:pt x="6189" y="12749"/>
                  </a:lnTo>
                  <a:lnTo>
                    <a:pt x="6891" y="12661"/>
                  </a:lnTo>
                  <a:lnTo>
                    <a:pt x="7615" y="12508"/>
                  </a:lnTo>
                  <a:lnTo>
                    <a:pt x="8361" y="12310"/>
                  </a:lnTo>
                  <a:lnTo>
                    <a:pt x="9107" y="12091"/>
                  </a:lnTo>
                  <a:lnTo>
                    <a:pt x="9853" y="11784"/>
                  </a:lnTo>
                  <a:lnTo>
                    <a:pt x="10577" y="11455"/>
                  </a:lnTo>
                  <a:lnTo>
                    <a:pt x="10928" y="11279"/>
                  </a:lnTo>
                  <a:lnTo>
                    <a:pt x="11257" y="11082"/>
                  </a:lnTo>
                  <a:lnTo>
                    <a:pt x="11586" y="10884"/>
                  </a:lnTo>
                  <a:lnTo>
                    <a:pt x="11915" y="10687"/>
                  </a:lnTo>
                  <a:lnTo>
                    <a:pt x="12201" y="10467"/>
                  </a:lnTo>
                  <a:lnTo>
                    <a:pt x="12486" y="10226"/>
                  </a:lnTo>
                  <a:lnTo>
                    <a:pt x="12749" y="9984"/>
                  </a:lnTo>
                  <a:lnTo>
                    <a:pt x="12991" y="9743"/>
                  </a:lnTo>
                  <a:lnTo>
                    <a:pt x="13232" y="9480"/>
                  </a:lnTo>
                  <a:lnTo>
                    <a:pt x="13429" y="9216"/>
                  </a:lnTo>
                  <a:lnTo>
                    <a:pt x="13605" y="8953"/>
                  </a:lnTo>
                  <a:lnTo>
                    <a:pt x="13759" y="8668"/>
                  </a:lnTo>
                  <a:lnTo>
                    <a:pt x="13759" y="8668"/>
                  </a:lnTo>
                  <a:lnTo>
                    <a:pt x="13715" y="8470"/>
                  </a:lnTo>
                  <a:lnTo>
                    <a:pt x="13649" y="8295"/>
                  </a:lnTo>
                  <a:lnTo>
                    <a:pt x="13561" y="8119"/>
                  </a:lnTo>
                  <a:lnTo>
                    <a:pt x="13451" y="7966"/>
                  </a:lnTo>
                  <a:lnTo>
                    <a:pt x="13342" y="7790"/>
                  </a:lnTo>
                  <a:lnTo>
                    <a:pt x="13188" y="7637"/>
                  </a:lnTo>
                  <a:lnTo>
                    <a:pt x="12881" y="7307"/>
                  </a:lnTo>
                  <a:lnTo>
                    <a:pt x="12508" y="7022"/>
                  </a:lnTo>
                  <a:lnTo>
                    <a:pt x="12113" y="6759"/>
                  </a:lnTo>
                  <a:lnTo>
                    <a:pt x="11696" y="6496"/>
                  </a:lnTo>
                  <a:lnTo>
                    <a:pt x="11257" y="6276"/>
                  </a:lnTo>
                  <a:lnTo>
                    <a:pt x="10818" y="6057"/>
                  </a:lnTo>
                  <a:lnTo>
                    <a:pt x="10379" y="5881"/>
                  </a:lnTo>
                  <a:lnTo>
                    <a:pt x="9963" y="5728"/>
                  </a:lnTo>
                  <a:lnTo>
                    <a:pt x="9590" y="5618"/>
                  </a:lnTo>
                  <a:lnTo>
                    <a:pt x="9238" y="5508"/>
                  </a:lnTo>
                  <a:lnTo>
                    <a:pt x="8931" y="5464"/>
                  </a:lnTo>
                  <a:lnTo>
                    <a:pt x="8690" y="5420"/>
                  </a:lnTo>
                  <a:lnTo>
                    <a:pt x="8536" y="5442"/>
                  </a:lnTo>
                  <a:lnTo>
                    <a:pt x="8536" y="5442"/>
                  </a:lnTo>
                  <a:lnTo>
                    <a:pt x="8251" y="4521"/>
                  </a:lnTo>
                  <a:lnTo>
                    <a:pt x="7922" y="3577"/>
                  </a:lnTo>
                  <a:lnTo>
                    <a:pt x="7571" y="2656"/>
                  </a:lnTo>
                  <a:lnTo>
                    <a:pt x="7264" y="1822"/>
                  </a:lnTo>
                  <a:lnTo>
                    <a:pt x="6715" y="505"/>
                  </a:lnTo>
                  <a:lnTo>
                    <a:pt x="6496" y="1"/>
                  </a:lnTo>
                  <a:lnTo>
                    <a:pt x="6496" y="1"/>
                  </a:lnTo>
                  <a:lnTo>
                    <a:pt x="5596" y="396"/>
                  </a:lnTo>
                  <a:lnTo>
                    <a:pt x="4674" y="856"/>
                  </a:lnTo>
                  <a:lnTo>
                    <a:pt x="3577" y="1427"/>
                  </a:lnTo>
                  <a:lnTo>
                    <a:pt x="3007" y="1734"/>
                  </a:lnTo>
                  <a:lnTo>
                    <a:pt x="2436" y="2085"/>
                  </a:lnTo>
                  <a:lnTo>
                    <a:pt x="1888" y="2436"/>
                  </a:lnTo>
                  <a:lnTo>
                    <a:pt x="1383" y="2787"/>
                  </a:lnTo>
                  <a:lnTo>
                    <a:pt x="922" y="3160"/>
                  </a:lnTo>
                  <a:lnTo>
                    <a:pt x="527" y="3533"/>
                  </a:lnTo>
                  <a:lnTo>
                    <a:pt x="352" y="3709"/>
                  </a:lnTo>
                  <a:lnTo>
                    <a:pt x="220" y="3884"/>
                  </a:lnTo>
                  <a:lnTo>
                    <a:pt x="89" y="4060"/>
                  </a:lnTo>
                  <a:lnTo>
                    <a:pt x="1" y="4235"/>
                  </a:lnTo>
                  <a:lnTo>
                    <a:pt x="1" y="4235"/>
                  </a:lnTo>
                  <a:close/>
                </a:path>
              </a:pathLst>
            </a:custGeom>
            <a:solidFill>
              <a:srgbClr val="CD5B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5392;p48">
              <a:extLst>
                <a:ext uri="{FF2B5EF4-FFF2-40B4-BE49-F238E27FC236}">
                  <a16:creationId xmlns:a16="http://schemas.microsoft.com/office/drawing/2014/main" id="{5ED55228-CF24-5293-E947-34FBCF6ED94D}"/>
                </a:ext>
              </a:extLst>
            </p:cNvPr>
            <p:cNvSpPr/>
            <p:nvPr/>
          </p:nvSpPr>
          <p:spPr>
            <a:xfrm>
              <a:off x="6405975" y="3661425"/>
              <a:ext cx="249600" cy="984150"/>
            </a:xfrm>
            <a:custGeom>
              <a:avLst/>
              <a:gdLst/>
              <a:ahLst/>
              <a:cxnLst/>
              <a:rect l="l" t="t" r="r" b="b"/>
              <a:pathLst>
                <a:path w="9984" h="39366" extrusionOk="0">
                  <a:moveTo>
                    <a:pt x="8931" y="6561"/>
                  </a:moveTo>
                  <a:lnTo>
                    <a:pt x="8887" y="6561"/>
                  </a:lnTo>
                  <a:lnTo>
                    <a:pt x="8887" y="6561"/>
                  </a:lnTo>
                  <a:lnTo>
                    <a:pt x="8689" y="6539"/>
                  </a:lnTo>
                  <a:lnTo>
                    <a:pt x="8514" y="6496"/>
                  </a:lnTo>
                  <a:lnTo>
                    <a:pt x="8338" y="6430"/>
                  </a:lnTo>
                  <a:lnTo>
                    <a:pt x="8163" y="6320"/>
                  </a:lnTo>
                  <a:lnTo>
                    <a:pt x="8031" y="6188"/>
                  </a:lnTo>
                  <a:lnTo>
                    <a:pt x="7921" y="6013"/>
                  </a:lnTo>
                  <a:lnTo>
                    <a:pt x="7834" y="5837"/>
                  </a:lnTo>
                  <a:lnTo>
                    <a:pt x="7790" y="5640"/>
                  </a:lnTo>
                  <a:lnTo>
                    <a:pt x="7790" y="5640"/>
                  </a:lnTo>
                  <a:lnTo>
                    <a:pt x="7702" y="5311"/>
                  </a:lnTo>
                  <a:lnTo>
                    <a:pt x="7614" y="4982"/>
                  </a:lnTo>
                  <a:lnTo>
                    <a:pt x="7483" y="4696"/>
                  </a:lnTo>
                  <a:lnTo>
                    <a:pt x="7351" y="4433"/>
                  </a:lnTo>
                  <a:lnTo>
                    <a:pt x="7197" y="4192"/>
                  </a:lnTo>
                  <a:lnTo>
                    <a:pt x="7044" y="3972"/>
                  </a:lnTo>
                  <a:lnTo>
                    <a:pt x="6868" y="3775"/>
                  </a:lnTo>
                  <a:lnTo>
                    <a:pt x="6671" y="3577"/>
                  </a:lnTo>
                  <a:lnTo>
                    <a:pt x="6495" y="3424"/>
                  </a:lnTo>
                  <a:lnTo>
                    <a:pt x="6298" y="3292"/>
                  </a:lnTo>
                  <a:lnTo>
                    <a:pt x="6078" y="3160"/>
                  </a:lnTo>
                  <a:lnTo>
                    <a:pt x="5881" y="3051"/>
                  </a:lnTo>
                  <a:lnTo>
                    <a:pt x="5486" y="2875"/>
                  </a:lnTo>
                  <a:lnTo>
                    <a:pt x="5135" y="2765"/>
                  </a:lnTo>
                  <a:lnTo>
                    <a:pt x="5135" y="2765"/>
                  </a:lnTo>
                  <a:lnTo>
                    <a:pt x="4915" y="2721"/>
                  </a:lnTo>
                  <a:lnTo>
                    <a:pt x="4718" y="2699"/>
                  </a:lnTo>
                  <a:lnTo>
                    <a:pt x="4520" y="2699"/>
                  </a:lnTo>
                  <a:lnTo>
                    <a:pt x="4323" y="2721"/>
                  </a:lnTo>
                  <a:lnTo>
                    <a:pt x="4147" y="2743"/>
                  </a:lnTo>
                  <a:lnTo>
                    <a:pt x="3950" y="2809"/>
                  </a:lnTo>
                  <a:lnTo>
                    <a:pt x="3774" y="2919"/>
                  </a:lnTo>
                  <a:lnTo>
                    <a:pt x="3599" y="3051"/>
                  </a:lnTo>
                  <a:lnTo>
                    <a:pt x="3423" y="3204"/>
                  </a:lnTo>
                  <a:lnTo>
                    <a:pt x="3270" y="3424"/>
                  </a:lnTo>
                  <a:lnTo>
                    <a:pt x="3116" y="3665"/>
                  </a:lnTo>
                  <a:lnTo>
                    <a:pt x="2984" y="3950"/>
                  </a:lnTo>
                  <a:lnTo>
                    <a:pt x="2875" y="4279"/>
                  </a:lnTo>
                  <a:lnTo>
                    <a:pt x="2765" y="4674"/>
                  </a:lnTo>
                  <a:lnTo>
                    <a:pt x="2677" y="5113"/>
                  </a:lnTo>
                  <a:lnTo>
                    <a:pt x="2589" y="5596"/>
                  </a:lnTo>
                  <a:lnTo>
                    <a:pt x="2589" y="5596"/>
                  </a:lnTo>
                  <a:lnTo>
                    <a:pt x="2546" y="6298"/>
                  </a:lnTo>
                  <a:lnTo>
                    <a:pt x="2502" y="7439"/>
                  </a:lnTo>
                  <a:lnTo>
                    <a:pt x="2480" y="8975"/>
                  </a:lnTo>
                  <a:lnTo>
                    <a:pt x="2458" y="10840"/>
                  </a:lnTo>
                  <a:lnTo>
                    <a:pt x="2458" y="15338"/>
                  </a:lnTo>
                  <a:lnTo>
                    <a:pt x="2480" y="20473"/>
                  </a:lnTo>
                  <a:lnTo>
                    <a:pt x="2567" y="30764"/>
                  </a:lnTo>
                  <a:lnTo>
                    <a:pt x="2655" y="38005"/>
                  </a:lnTo>
                  <a:lnTo>
                    <a:pt x="2655" y="38027"/>
                  </a:lnTo>
                  <a:lnTo>
                    <a:pt x="2655" y="38027"/>
                  </a:lnTo>
                  <a:lnTo>
                    <a:pt x="2655" y="38158"/>
                  </a:lnTo>
                  <a:lnTo>
                    <a:pt x="2633" y="38290"/>
                  </a:lnTo>
                  <a:lnTo>
                    <a:pt x="2567" y="38553"/>
                  </a:lnTo>
                  <a:lnTo>
                    <a:pt x="2436" y="38773"/>
                  </a:lnTo>
                  <a:lnTo>
                    <a:pt x="2282" y="38970"/>
                  </a:lnTo>
                  <a:lnTo>
                    <a:pt x="2085" y="39124"/>
                  </a:lnTo>
                  <a:lnTo>
                    <a:pt x="1843" y="39256"/>
                  </a:lnTo>
                  <a:lnTo>
                    <a:pt x="1602" y="39321"/>
                  </a:lnTo>
                  <a:lnTo>
                    <a:pt x="1470" y="39343"/>
                  </a:lnTo>
                  <a:lnTo>
                    <a:pt x="1339" y="39365"/>
                  </a:lnTo>
                  <a:lnTo>
                    <a:pt x="1339" y="39365"/>
                  </a:lnTo>
                  <a:lnTo>
                    <a:pt x="1207" y="39343"/>
                  </a:lnTo>
                  <a:lnTo>
                    <a:pt x="1075" y="39321"/>
                  </a:lnTo>
                  <a:lnTo>
                    <a:pt x="812" y="39256"/>
                  </a:lnTo>
                  <a:lnTo>
                    <a:pt x="593" y="39124"/>
                  </a:lnTo>
                  <a:lnTo>
                    <a:pt x="395" y="38970"/>
                  </a:lnTo>
                  <a:lnTo>
                    <a:pt x="242" y="38773"/>
                  </a:lnTo>
                  <a:lnTo>
                    <a:pt x="110" y="38553"/>
                  </a:lnTo>
                  <a:lnTo>
                    <a:pt x="66" y="38422"/>
                  </a:lnTo>
                  <a:lnTo>
                    <a:pt x="22" y="38290"/>
                  </a:lnTo>
                  <a:lnTo>
                    <a:pt x="22" y="38158"/>
                  </a:lnTo>
                  <a:lnTo>
                    <a:pt x="0" y="38027"/>
                  </a:lnTo>
                  <a:lnTo>
                    <a:pt x="0" y="38027"/>
                  </a:lnTo>
                  <a:lnTo>
                    <a:pt x="44" y="30347"/>
                  </a:lnTo>
                  <a:lnTo>
                    <a:pt x="110" y="19354"/>
                  </a:lnTo>
                  <a:lnTo>
                    <a:pt x="176" y="13890"/>
                  </a:lnTo>
                  <a:lnTo>
                    <a:pt x="220" y="9107"/>
                  </a:lnTo>
                  <a:lnTo>
                    <a:pt x="285" y="5552"/>
                  </a:lnTo>
                  <a:lnTo>
                    <a:pt x="329" y="4389"/>
                  </a:lnTo>
                  <a:lnTo>
                    <a:pt x="351" y="3731"/>
                  </a:lnTo>
                  <a:lnTo>
                    <a:pt x="351" y="3731"/>
                  </a:lnTo>
                  <a:lnTo>
                    <a:pt x="395" y="3380"/>
                  </a:lnTo>
                  <a:lnTo>
                    <a:pt x="461" y="3051"/>
                  </a:lnTo>
                  <a:lnTo>
                    <a:pt x="527" y="2765"/>
                  </a:lnTo>
                  <a:lnTo>
                    <a:pt x="593" y="2480"/>
                  </a:lnTo>
                  <a:lnTo>
                    <a:pt x="702" y="2217"/>
                  </a:lnTo>
                  <a:lnTo>
                    <a:pt x="790" y="1975"/>
                  </a:lnTo>
                  <a:lnTo>
                    <a:pt x="900" y="1756"/>
                  </a:lnTo>
                  <a:lnTo>
                    <a:pt x="1032" y="1537"/>
                  </a:lnTo>
                  <a:lnTo>
                    <a:pt x="1163" y="1361"/>
                  </a:lnTo>
                  <a:lnTo>
                    <a:pt x="1295" y="1185"/>
                  </a:lnTo>
                  <a:lnTo>
                    <a:pt x="1448" y="1010"/>
                  </a:lnTo>
                  <a:lnTo>
                    <a:pt x="1602" y="878"/>
                  </a:lnTo>
                  <a:lnTo>
                    <a:pt x="1756" y="747"/>
                  </a:lnTo>
                  <a:lnTo>
                    <a:pt x="1909" y="615"/>
                  </a:lnTo>
                  <a:lnTo>
                    <a:pt x="2260" y="417"/>
                  </a:lnTo>
                  <a:lnTo>
                    <a:pt x="2611" y="264"/>
                  </a:lnTo>
                  <a:lnTo>
                    <a:pt x="2962" y="154"/>
                  </a:lnTo>
                  <a:lnTo>
                    <a:pt x="3314" y="66"/>
                  </a:lnTo>
                  <a:lnTo>
                    <a:pt x="3665" y="23"/>
                  </a:lnTo>
                  <a:lnTo>
                    <a:pt x="4016" y="1"/>
                  </a:lnTo>
                  <a:lnTo>
                    <a:pt x="4345" y="23"/>
                  </a:lnTo>
                  <a:lnTo>
                    <a:pt x="4630" y="23"/>
                  </a:lnTo>
                  <a:lnTo>
                    <a:pt x="4915" y="44"/>
                  </a:lnTo>
                  <a:lnTo>
                    <a:pt x="4915" y="44"/>
                  </a:lnTo>
                  <a:lnTo>
                    <a:pt x="5201" y="88"/>
                  </a:lnTo>
                  <a:lnTo>
                    <a:pt x="5486" y="154"/>
                  </a:lnTo>
                  <a:lnTo>
                    <a:pt x="5749" y="220"/>
                  </a:lnTo>
                  <a:lnTo>
                    <a:pt x="5991" y="308"/>
                  </a:lnTo>
                  <a:lnTo>
                    <a:pt x="6232" y="396"/>
                  </a:lnTo>
                  <a:lnTo>
                    <a:pt x="6473" y="505"/>
                  </a:lnTo>
                  <a:lnTo>
                    <a:pt x="6715" y="637"/>
                  </a:lnTo>
                  <a:lnTo>
                    <a:pt x="6934" y="769"/>
                  </a:lnTo>
                  <a:lnTo>
                    <a:pt x="7329" y="1032"/>
                  </a:lnTo>
                  <a:lnTo>
                    <a:pt x="7724" y="1361"/>
                  </a:lnTo>
                  <a:lnTo>
                    <a:pt x="8075" y="1712"/>
                  </a:lnTo>
                  <a:lnTo>
                    <a:pt x="8382" y="2063"/>
                  </a:lnTo>
                  <a:lnTo>
                    <a:pt x="8667" y="2458"/>
                  </a:lnTo>
                  <a:lnTo>
                    <a:pt x="8931" y="2853"/>
                  </a:lnTo>
                  <a:lnTo>
                    <a:pt x="9150" y="3248"/>
                  </a:lnTo>
                  <a:lnTo>
                    <a:pt x="9348" y="3643"/>
                  </a:lnTo>
                  <a:lnTo>
                    <a:pt x="9545" y="4038"/>
                  </a:lnTo>
                  <a:lnTo>
                    <a:pt x="9699" y="4433"/>
                  </a:lnTo>
                  <a:lnTo>
                    <a:pt x="9830" y="4784"/>
                  </a:lnTo>
                  <a:lnTo>
                    <a:pt x="9940" y="5135"/>
                  </a:lnTo>
                  <a:lnTo>
                    <a:pt x="9940" y="5135"/>
                  </a:lnTo>
                  <a:lnTo>
                    <a:pt x="9984" y="5289"/>
                  </a:lnTo>
                  <a:lnTo>
                    <a:pt x="9984" y="5289"/>
                  </a:lnTo>
                  <a:lnTo>
                    <a:pt x="9984" y="5398"/>
                  </a:lnTo>
                  <a:lnTo>
                    <a:pt x="9984" y="5530"/>
                  </a:lnTo>
                  <a:lnTo>
                    <a:pt x="9962" y="5749"/>
                  </a:lnTo>
                  <a:lnTo>
                    <a:pt x="9874" y="5969"/>
                  </a:lnTo>
                  <a:lnTo>
                    <a:pt x="9743" y="6166"/>
                  </a:lnTo>
                  <a:lnTo>
                    <a:pt x="9589" y="6320"/>
                  </a:lnTo>
                  <a:lnTo>
                    <a:pt x="9392" y="6452"/>
                  </a:lnTo>
                  <a:lnTo>
                    <a:pt x="9172" y="6517"/>
                  </a:lnTo>
                  <a:lnTo>
                    <a:pt x="9062" y="6539"/>
                  </a:lnTo>
                  <a:lnTo>
                    <a:pt x="8931" y="6561"/>
                  </a:lnTo>
                  <a:lnTo>
                    <a:pt x="8931" y="656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5393;p48">
              <a:extLst>
                <a:ext uri="{FF2B5EF4-FFF2-40B4-BE49-F238E27FC236}">
                  <a16:creationId xmlns:a16="http://schemas.microsoft.com/office/drawing/2014/main" id="{24F4C5CD-060D-6AB4-C3D4-77455DA531E6}"/>
                </a:ext>
              </a:extLst>
            </p:cNvPr>
            <p:cNvSpPr/>
            <p:nvPr/>
          </p:nvSpPr>
          <p:spPr>
            <a:xfrm>
              <a:off x="6436700" y="3694900"/>
              <a:ext cx="218875" cy="950675"/>
            </a:xfrm>
            <a:custGeom>
              <a:avLst/>
              <a:gdLst/>
              <a:ahLst/>
              <a:cxnLst/>
              <a:rect l="l" t="t" r="r" b="b"/>
              <a:pathLst>
                <a:path w="8755" h="38027" extrusionOk="0">
                  <a:moveTo>
                    <a:pt x="7702" y="5222"/>
                  </a:moveTo>
                  <a:lnTo>
                    <a:pt x="7658" y="5222"/>
                  </a:lnTo>
                  <a:lnTo>
                    <a:pt x="7658" y="5222"/>
                  </a:lnTo>
                  <a:lnTo>
                    <a:pt x="7460" y="5200"/>
                  </a:lnTo>
                  <a:lnTo>
                    <a:pt x="7285" y="5157"/>
                  </a:lnTo>
                  <a:lnTo>
                    <a:pt x="7109" y="5091"/>
                  </a:lnTo>
                  <a:lnTo>
                    <a:pt x="6934" y="4981"/>
                  </a:lnTo>
                  <a:lnTo>
                    <a:pt x="6802" y="4849"/>
                  </a:lnTo>
                  <a:lnTo>
                    <a:pt x="6692" y="4674"/>
                  </a:lnTo>
                  <a:lnTo>
                    <a:pt x="6605" y="4498"/>
                  </a:lnTo>
                  <a:lnTo>
                    <a:pt x="6561" y="4301"/>
                  </a:lnTo>
                  <a:lnTo>
                    <a:pt x="6561" y="4301"/>
                  </a:lnTo>
                  <a:lnTo>
                    <a:pt x="6473" y="3972"/>
                  </a:lnTo>
                  <a:lnTo>
                    <a:pt x="6385" y="3643"/>
                  </a:lnTo>
                  <a:lnTo>
                    <a:pt x="6254" y="3357"/>
                  </a:lnTo>
                  <a:lnTo>
                    <a:pt x="6122" y="3094"/>
                  </a:lnTo>
                  <a:lnTo>
                    <a:pt x="5968" y="2853"/>
                  </a:lnTo>
                  <a:lnTo>
                    <a:pt x="5815" y="2633"/>
                  </a:lnTo>
                  <a:lnTo>
                    <a:pt x="5639" y="2436"/>
                  </a:lnTo>
                  <a:lnTo>
                    <a:pt x="5442" y="2238"/>
                  </a:lnTo>
                  <a:lnTo>
                    <a:pt x="5266" y="2085"/>
                  </a:lnTo>
                  <a:lnTo>
                    <a:pt x="5069" y="1953"/>
                  </a:lnTo>
                  <a:lnTo>
                    <a:pt x="4849" y="1821"/>
                  </a:lnTo>
                  <a:lnTo>
                    <a:pt x="4652" y="1712"/>
                  </a:lnTo>
                  <a:lnTo>
                    <a:pt x="4257" y="1536"/>
                  </a:lnTo>
                  <a:lnTo>
                    <a:pt x="3906" y="1426"/>
                  </a:lnTo>
                  <a:lnTo>
                    <a:pt x="3906" y="1426"/>
                  </a:lnTo>
                  <a:lnTo>
                    <a:pt x="3686" y="1382"/>
                  </a:lnTo>
                  <a:lnTo>
                    <a:pt x="3489" y="1360"/>
                  </a:lnTo>
                  <a:lnTo>
                    <a:pt x="3291" y="1360"/>
                  </a:lnTo>
                  <a:lnTo>
                    <a:pt x="3094" y="1382"/>
                  </a:lnTo>
                  <a:lnTo>
                    <a:pt x="2918" y="1404"/>
                  </a:lnTo>
                  <a:lnTo>
                    <a:pt x="2721" y="1470"/>
                  </a:lnTo>
                  <a:lnTo>
                    <a:pt x="2545" y="1580"/>
                  </a:lnTo>
                  <a:lnTo>
                    <a:pt x="2370" y="1712"/>
                  </a:lnTo>
                  <a:lnTo>
                    <a:pt x="2194" y="1865"/>
                  </a:lnTo>
                  <a:lnTo>
                    <a:pt x="2041" y="2085"/>
                  </a:lnTo>
                  <a:lnTo>
                    <a:pt x="1887" y="2326"/>
                  </a:lnTo>
                  <a:lnTo>
                    <a:pt x="1755" y="2611"/>
                  </a:lnTo>
                  <a:lnTo>
                    <a:pt x="1646" y="2940"/>
                  </a:lnTo>
                  <a:lnTo>
                    <a:pt x="1536" y="3335"/>
                  </a:lnTo>
                  <a:lnTo>
                    <a:pt x="1448" y="3774"/>
                  </a:lnTo>
                  <a:lnTo>
                    <a:pt x="1360" y="4257"/>
                  </a:lnTo>
                  <a:lnTo>
                    <a:pt x="1360" y="4257"/>
                  </a:lnTo>
                  <a:lnTo>
                    <a:pt x="1317" y="4959"/>
                  </a:lnTo>
                  <a:lnTo>
                    <a:pt x="1273" y="6100"/>
                  </a:lnTo>
                  <a:lnTo>
                    <a:pt x="1251" y="7636"/>
                  </a:lnTo>
                  <a:lnTo>
                    <a:pt x="1229" y="9501"/>
                  </a:lnTo>
                  <a:lnTo>
                    <a:pt x="1229" y="13999"/>
                  </a:lnTo>
                  <a:lnTo>
                    <a:pt x="1251" y="19134"/>
                  </a:lnTo>
                  <a:lnTo>
                    <a:pt x="1338" y="29425"/>
                  </a:lnTo>
                  <a:lnTo>
                    <a:pt x="1426" y="36666"/>
                  </a:lnTo>
                  <a:lnTo>
                    <a:pt x="1426" y="36688"/>
                  </a:lnTo>
                  <a:lnTo>
                    <a:pt x="1426" y="36688"/>
                  </a:lnTo>
                  <a:lnTo>
                    <a:pt x="1426" y="36819"/>
                  </a:lnTo>
                  <a:lnTo>
                    <a:pt x="1404" y="36951"/>
                  </a:lnTo>
                  <a:lnTo>
                    <a:pt x="1338" y="37214"/>
                  </a:lnTo>
                  <a:lnTo>
                    <a:pt x="1207" y="37434"/>
                  </a:lnTo>
                  <a:lnTo>
                    <a:pt x="1053" y="37631"/>
                  </a:lnTo>
                  <a:lnTo>
                    <a:pt x="856" y="37785"/>
                  </a:lnTo>
                  <a:lnTo>
                    <a:pt x="614" y="37917"/>
                  </a:lnTo>
                  <a:lnTo>
                    <a:pt x="373" y="37982"/>
                  </a:lnTo>
                  <a:lnTo>
                    <a:pt x="241" y="38004"/>
                  </a:lnTo>
                  <a:lnTo>
                    <a:pt x="110" y="38026"/>
                  </a:lnTo>
                  <a:lnTo>
                    <a:pt x="110" y="38026"/>
                  </a:lnTo>
                  <a:lnTo>
                    <a:pt x="132" y="37829"/>
                  </a:lnTo>
                  <a:lnTo>
                    <a:pt x="176" y="37544"/>
                  </a:lnTo>
                  <a:lnTo>
                    <a:pt x="197" y="36578"/>
                  </a:lnTo>
                  <a:lnTo>
                    <a:pt x="241" y="35218"/>
                  </a:lnTo>
                  <a:lnTo>
                    <a:pt x="241" y="33506"/>
                  </a:lnTo>
                  <a:lnTo>
                    <a:pt x="219" y="29293"/>
                  </a:lnTo>
                  <a:lnTo>
                    <a:pt x="176" y="24444"/>
                  </a:lnTo>
                  <a:lnTo>
                    <a:pt x="44" y="14767"/>
                  </a:lnTo>
                  <a:lnTo>
                    <a:pt x="0" y="10927"/>
                  </a:lnTo>
                  <a:lnTo>
                    <a:pt x="0" y="8426"/>
                  </a:lnTo>
                  <a:lnTo>
                    <a:pt x="0" y="8426"/>
                  </a:lnTo>
                  <a:lnTo>
                    <a:pt x="0" y="6780"/>
                  </a:lnTo>
                  <a:lnTo>
                    <a:pt x="0" y="5244"/>
                  </a:lnTo>
                  <a:lnTo>
                    <a:pt x="22" y="4542"/>
                  </a:lnTo>
                  <a:lnTo>
                    <a:pt x="44" y="3862"/>
                  </a:lnTo>
                  <a:lnTo>
                    <a:pt x="110" y="3226"/>
                  </a:lnTo>
                  <a:lnTo>
                    <a:pt x="219" y="2655"/>
                  </a:lnTo>
                  <a:lnTo>
                    <a:pt x="307" y="2370"/>
                  </a:lnTo>
                  <a:lnTo>
                    <a:pt x="373" y="2107"/>
                  </a:lnTo>
                  <a:lnTo>
                    <a:pt x="483" y="1865"/>
                  </a:lnTo>
                  <a:lnTo>
                    <a:pt x="592" y="1624"/>
                  </a:lnTo>
                  <a:lnTo>
                    <a:pt x="724" y="1404"/>
                  </a:lnTo>
                  <a:lnTo>
                    <a:pt x="856" y="1185"/>
                  </a:lnTo>
                  <a:lnTo>
                    <a:pt x="1009" y="987"/>
                  </a:lnTo>
                  <a:lnTo>
                    <a:pt x="1207" y="812"/>
                  </a:lnTo>
                  <a:lnTo>
                    <a:pt x="1404" y="658"/>
                  </a:lnTo>
                  <a:lnTo>
                    <a:pt x="1624" y="505"/>
                  </a:lnTo>
                  <a:lnTo>
                    <a:pt x="1865" y="395"/>
                  </a:lnTo>
                  <a:lnTo>
                    <a:pt x="2128" y="285"/>
                  </a:lnTo>
                  <a:lnTo>
                    <a:pt x="2414" y="176"/>
                  </a:lnTo>
                  <a:lnTo>
                    <a:pt x="2721" y="110"/>
                  </a:lnTo>
                  <a:lnTo>
                    <a:pt x="3050" y="44"/>
                  </a:lnTo>
                  <a:lnTo>
                    <a:pt x="3423" y="0"/>
                  </a:lnTo>
                  <a:lnTo>
                    <a:pt x="3423" y="0"/>
                  </a:lnTo>
                  <a:lnTo>
                    <a:pt x="3774" y="0"/>
                  </a:lnTo>
                  <a:lnTo>
                    <a:pt x="4103" y="0"/>
                  </a:lnTo>
                  <a:lnTo>
                    <a:pt x="4410" y="44"/>
                  </a:lnTo>
                  <a:lnTo>
                    <a:pt x="4696" y="88"/>
                  </a:lnTo>
                  <a:lnTo>
                    <a:pt x="4959" y="154"/>
                  </a:lnTo>
                  <a:lnTo>
                    <a:pt x="5200" y="241"/>
                  </a:lnTo>
                  <a:lnTo>
                    <a:pt x="5398" y="351"/>
                  </a:lnTo>
                  <a:lnTo>
                    <a:pt x="5595" y="483"/>
                  </a:lnTo>
                  <a:lnTo>
                    <a:pt x="5771" y="614"/>
                  </a:lnTo>
                  <a:lnTo>
                    <a:pt x="5924" y="768"/>
                  </a:lnTo>
                  <a:lnTo>
                    <a:pt x="6078" y="922"/>
                  </a:lnTo>
                  <a:lnTo>
                    <a:pt x="6210" y="1097"/>
                  </a:lnTo>
                  <a:lnTo>
                    <a:pt x="6319" y="1273"/>
                  </a:lnTo>
                  <a:lnTo>
                    <a:pt x="6429" y="1448"/>
                  </a:lnTo>
                  <a:lnTo>
                    <a:pt x="6583" y="1843"/>
                  </a:lnTo>
                  <a:lnTo>
                    <a:pt x="6736" y="2238"/>
                  </a:lnTo>
                  <a:lnTo>
                    <a:pt x="6846" y="2611"/>
                  </a:lnTo>
                  <a:lnTo>
                    <a:pt x="7065" y="3335"/>
                  </a:lnTo>
                  <a:lnTo>
                    <a:pt x="7175" y="3643"/>
                  </a:lnTo>
                  <a:lnTo>
                    <a:pt x="7241" y="3774"/>
                  </a:lnTo>
                  <a:lnTo>
                    <a:pt x="7329" y="3884"/>
                  </a:lnTo>
                  <a:lnTo>
                    <a:pt x="7395" y="3994"/>
                  </a:lnTo>
                  <a:lnTo>
                    <a:pt x="7482" y="4081"/>
                  </a:lnTo>
                  <a:lnTo>
                    <a:pt x="7592" y="4147"/>
                  </a:lnTo>
                  <a:lnTo>
                    <a:pt x="7702" y="4191"/>
                  </a:lnTo>
                  <a:lnTo>
                    <a:pt x="7702" y="4191"/>
                  </a:lnTo>
                  <a:lnTo>
                    <a:pt x="7899" y="4257"/>
                  </a:lnTo>
                  <a:lnTo>
                    <a:pt x="8053" y="4257"/>
                  </a:lnTo>
                  <a:lnTo>
                    <a:pt x="8206" y="4257"/>
                  </a:lnTo>
                  <a:lnTo>
                    <a:pt x="8360" y="4235"/>
                  </a:lnTo>
                  <a:lnTo>
                    <a:pt x="8470" y="4191"/>
                  </a:lnTo>
                  <a:lnTo>
                    <a:pt x="8579" y="4125"/>
                  </a:lnTo>
                  <a:lnTo>
                    <a:pt x="8667" y="4037"/>
                  </a:lnTo>
                  <a:lnTo>
                    <a:pt x="8755" y="3950"/>
                  </a:lnTo>
                  <a:lnTo>
                    <a:pt x="8755" y="3950"/>
                  </a:lnTo>
                  <a:lnTo>
                    <a:pt x="8755" y="4059"/>
                  </a:lnTo>
                  <a:lnTo>
                    <a:pt x="8755" y="4191"/>
                  </a:lnTo>
                  <a:lnTo>
                    <a:pt x="8733" y="4410"/>
                  </a:lnTo>
                  <a:lnTo>
                    <a:pt x="8645" y="4630"/>
                  </a:lnTo>
                  <a:lnTo>
                    <a:pt x="8514" y="4827"/>
                  </a:lnTo>
                  <a:lnTo>
                    <a:pt x="8360" y="4981"/>
                  </a:lnTo>
                  <a:lnTo>
                    <a:pt x="8163" y="5113"/>
                  </a:lnTo>
                  <a:lnTo>
                    <a:pt x="7943" y="5178"/>
                  </a:lnTo>
                  <a:lnTo>
                    <a:pt x="7833" y="5200"/>
                  </a:lnTo>
                  <a:lnTo>
                    <a:pt x="7702" y="5222"/>
                  </a:lnTo>
                  <a:lnTo>
                    <a:pt x="7702" y="5222"/>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5394;p48">
              <a:extLst>
                <a:ext uri="{FF2B5EF4-FFF2-40B4-BE49-F238E27FC236}">
                  <a16:creationId xmlns:a16="http://schemas.microsoft.com/office/drawing/2014/main" id="{F4CC6351-F6C4-B103-8A7E-149F6F855F59}"/>
                </a:ext>
              </a:extLst>
            </p:cNvPr>
            <p:cNvSpPr/>
            <p:nvPr/>
          </p:nvSpPr>
          <p:spPr>
            <a:xfrm>
              <a:off x="6402125" y="3610950"/>
              <a:ext cx="246875" cy="172275"/>
            </a:xfrm>
            <a:custGeom>
              <a:avLst/>
              <a:gdLst/>
              <a:ahLst/>
              <a:cxnLst/>
              <a:rect l="l" t="t" r="r" b="b"/>
              <a:pathLst>
                <a:path w="9875" h="6891" extrusionOk="0">
                  <a:moveTo>
                    <a:pt x="3665" y="111"/>
                  </a:moveTo>
                  <a:lnTo>
                    <a:pt x="3665" y="111"/>
                  </a:lnTo>
                  <a:lnTo>
                    <a:pt x="3819" y="45"/>
                  </a:lnTo>
                  <a:lnTo>
                    <a:pt x="3994" y="23"/>
                  </a:lnTo>
                  <a:lnTo>
                    <a:pt x="4192" y="1"/>
                  </a:lnTo>
                  <a:lnTo>
                    <a:pt x="4301" y="23"/>
                  </a:lnTo>
                  <a:lnTo>
                    <a:pt x="4433" y="45"/>
                  </a:lnTo>
                  <a:lnTo>
                    <a:pt x="4543" y="89"/>
                  </a:lnTo>
                  <a:lnTo>
                    <a:pt x="4652" y="154"/>
                  </a:lnTo>
                  <a:lnTo>
                    <a:pt x="4762" y="242"/>
                  </a:lnTo>
                  <a:lnTo>
                    <a:pt x="4850" y="374"/>
                  </a:lnTo>
                  <a:lnTo>
                    <a:pt x="4938" y="506"/>
                  </a:lnTo>
                  <a:lnTo>
                    <a:pt x="5025" y="703"/>
                  </a:lnTo>
                  <a:lnTo>
                    <a:pt x="5025" y="703"/>
                  </a:lnTo>
                  <a:lnTo>
                    <a:pt x="5267" y="637"/>
                  </a:lnTo>
                  <a:lnTo>
                    <a:pt x="5377" y="615"/>
                  </a:lnTo>
                  <a:lnTo>
                    <a:pt x="5464" y="615"/>
                  </a:lnTo>
                  <a:lnTo>
                    <a:pt x="5552" y="637"/>
                  </a:lnTo>
                  <a:lnTo>
                    <a:pt x="5640" y="659"/>
                  </a:lnTo>
                  <a:lnTo>
                    <a:pt x="5793" y="747"/>
                  </a:lnTo>
                  <a:lnTo>
                    <a:pt x="5903" y="879"/>
                  </a:lnTo>
                  <a:lnTo>
                    <a:pt x="6035" y="1032"/>
                  </a:lnTo>
                  <a:lnTo>
                    <a:pt x="6276" y="1405"/>
                  </a:lnTo>
                  <a:lnTo>
                    <a:pt x="6276" y="1405"/>
                  </a:lnTo>
                  <a:lnTo>
                    <a:pt x="6430" y="1361"/>
                  </a:lnTo>
                  <a:lnTo>
                    <a:pt x="6539" y="1361"/>
                  </a:lnTo>
                  <a:lnTo>
                    <a:pt x="6671" y="1361"/>
                  </a:lnTo>
                  <a:lnTo>
                    <a:pt x="6759" y="1383"/>
                  </a:lnTo>
                  <a:lnTo>
                    <a:pt x="6869" y="1405"/>
                  </a:lnTo>
                  <a:lnTo>
                    <a:pt x="6934" y="1449"/>
                  </a:lnTo>
                  <a:lnTo>
                    <a:pt x="7066" y="1581"/>
                  </a:lnTo>
                  <a:lnTo>
                    <a:pt x="7198" y="1734"/>
                  </a:lnTo>
                  <a:lnTo>
                    <a:pt x="7286" y="1910"/>
                  </a:lnTo>
                  <a:lnTo>
                    <a:pt x="7395" y="2085"/>
                  </a:lnTo>
                  <a:lnTo>
                    <a:pt x="7527" y="2261"/>
                  </a:lnTo>
                  <a:lnTo>
                    <a:pt x="7527" y="2261"/>
                  </a:lnTo>
                  <a:lnTo>
                    <a:pt x="7680" y="2239"/>
                  </a:lnTo>
                  <a:lnTo>
                    <a:pt x="7834" y="2261"/>
                  </a:lnTo>
                  <a:lnTo>
                    <a:pt x="7988" y="2327"/>
                  </a:lnTo>
                  <a:lnTo>
                    <a:pt x="8141" y="2393"/>
                  </a:lnTo>
                  <a:lnTo>
                    <a:pt x="8295" y="2502"/>
                  </a:lnTo>
                  <a:lnTo>
                    <a:pt x="8448" y="2612"/>
                  </a:lnTo>
                  <a:lnTo>
                    <a:pt x="8580" y="2766"/>
                  </a:lnTo>
                  <a:lnTo>
                    <a:pt x="8734" y="2919"/>
                  </a:lnTo>
                  <a:lnTo>
                    <a:pt x="8865" y="3095"/>
                  </a:lnTo>
                  <a:lnTo>
                    <a:pt x="8997" y="3292"/>
                  </a:lnTo>
                  <a:lnTo>
                    <a:pt x="9129" y="3512"/>
                  </a:lnTo>
                  <a:lnTo>
                    <a:pt x="9238" y="3731"/>
                  </a:lnTo>
                  <a:lnTo>
                    <a:pt x="9348" y="3972"/>
                  </a:lnTo>
                  <a:lnTo>
                    <a:pt x="9436" y="4236"/>
                  </a:lnTo>
                  <a:lnTo>
                    <a:pt x="9524" y="4477"/>
                  </a:lnTo>
                  <a:lnTo>
                    <a:pt x="9589" y="4762"/>
                  </a:lnTo>
                  <a:lnTo>
                    <a:pt x="9589" y="4762"/>
                  </a:lnTo>
                  <a:lnTo>
                    <a:pt x="9787" y="5684"/>
                  </a:lnTo>
                  <a:lnTo>
                    <a:pt x="9853" y="6057"/>
                  </a:lnTo>
                  <a:lnTo>
                    <a:pt x="9875" y="6364"/>
                  </a:lnTo>
                  <a:lnTo>
                    <a:pt x="9853" y="6584"/>
                  </a:lnTo>
                  <a:lnTo>
                    <a:pt x="9831" y="6671"/>
                  </a:lnTo>
                  <a:lnTo>
                    <a:pt x="9809" y="6759"/>
                  </a:lnTo>
                  <a:lnTo>
                    <a:pt x="9743" y="6803"/>
                  </a:lnTo>
                  <a:lnTo>
                    <a:pt x="9677" y="6847"/>
                  </a:lnTo>
                  <a:lnTo>
                    <a:pt x="9611" y="6891"/>
                  </a:lnTo>
                  <a:lnTo>
                    <a:pt x="9524" y="6891"/>
                  </a:lnTo>
                  <a:lnTo>
                    <a:pt x="9524" y="6891"/>
                  </a:lnTo>
                  <a:lnTo>
                    <a:pt x="9458" y="6891"/>
                  </a:lnTo>
                  <a:lnTo>
                    <a:pt x="9414" y="6869"/>
                  </a:lnTo>
                  <a:lnTo>
                    <a:pt x="9282" y="6781"/>
                  </a:lnTo>
                  <a:lnTo>
                    <a:pt x="9151" y="6649"/>
                  </a:lnTo>
                  <a:lnTo>
                    <a:pt x="9019" y="6474"/>
                  </a:lnTo>
                  <a:lnTo>
                    <a:pt x="8712" y="6035"/>
                  </a:lnTo>
                  <a:lnTo>
                    <a:pt x="8427" y="5530"/>
                  </a:lnTo>
                  <a:lnTo>
                    <a:pt x="8163" y="5026"/>
                  </a:lnTo>
                  <a:lnTo>
                    <a:pt x="7966" y="4565"/>
                  </a:lnTo>
                  <a:lnTo>
                    <a:pt x="7768" y="4126"/>
                  </a:lnTo>
                  <a:lnTo>
                    <a:pt x="7768" y="4126"/>
                  </a:lnTo>
                  <a:lnTo>
                    <a:pt x="7659" y="4367"/>
                  </a:lnTo>
                  <a:lnTo>
                    <a:pt x="7527" y="4609"/>
                  </a:lnTo>
                  <a:lnTo>
                    <a:pt x="7351" y="4872"/>
                  </a:lnTo>
                  <a:lnTo>
                    <a:pt x="7132" y="5135"/>
                  </a:lnTo>
                  <a:lnTo>
                    <a:pt x="7022" y="5245"/>
                  </a:lnTo>
                  <a:lnTo>
                    <a:pt x="6891" y="5333"/>
                  </a:lnTo>
                  <a:lnTo>
                    <a:pt x="6759" y="5399"/>
                  </a:lnTo>
                  <a:lnTo>
                    <a:pt x="6605" y="5443"/>
                  </a:lnTo>
                  <a:lnTo>
                    <a:pt x="6474" y="5443"/>
                  </a:lnTo>
                  <a:lnTo>
                    <a:pt x="6320" y="5421"/>
                  </a:lnTo>
                  <a:lnTo>
                    <a:pt x="6320" y="5421"/>
                  </a:lnTo>
                  <a:lnTo>
                    <a:pt x="6035" y="5552"/>
                  </a:lnTo>
                  <a:lnTo>
                    <a:pt x="5771" y="5640"/>
                  </a:lnTo>
                  <a:lnTo>
                    <a:pt x="5508" y="5662"/>
                  </a:lnTo>
                  <a:lnTo>
                    <a:pt x="5289" y="5640"/>
                  </a:lnTo>
                  <a:lnTo>
                    <a:pt x="5179" y="5618"/>
                  </a:lnTo>
                  <a:lnTo>
                    <a:pt x="5091" y="5574"/>
                  </a:lnTo>
                  <a:lnTo>
                    <a:pt x="5003" y="5530"/>
                  </a:lnTo>
                  <a:lnTo>
                    <a:pt x="4938" y="5486"/>
                  </a:lnTo>
                  <a:lnTo>
                    <a:pt x="4894" y="5399"/>
                  </a:lnTo>
                  <a:lnTo>
                    <a:pt x="4828" y="5333"/>
                  </a:lnTo>
                  <a:lnTo>
                    <a:pt x="4806" y="5245"/>
                  </a:lnTo>
                  <a:lnTo>
                    <a:pt x="4784" y="5135"/>
                  </a:lnTo>
                  <a:lnTo>
                    <a:pt x="4784" y="5135"/>
                  </a:lnTo>
                  <a:lnTo>
                    <a:pt x="4609" y="5311"/>
                  </a:lnTo>
                  <a:lnTo>
                    <a:pt x="4433" y="5465"/>
                  </a:lnTo>
                  <a:lnTo>
                    <a:pt x="4257" y="5552"/>
                  </a:lnTo>
                  <a:lnTo>
                    <a:pt x="4082" y="5618"/>
                  </a:lnTo>
                  <a:lnTo>
                    <a:pt x="3928" y="5618"/>
                  </a:lnTo>
                  <a:lnTo>
                    <a:pt x="3862" y="5618"/>
                  </a:lnTo>
                  <a:lnTo>
                    <a:pt x="3797" y="5596"/>
                  </a:lnTo>
                  <a:lnTo>
                    <a:pt x="3753" y="5552"/>
                  </a:lnTo>
                  <a:lnTo>
                    <a:pt x="3709" y="5508"/>
                  </a:lnTo>
                  <a:lnTo>
                    <a:pt x="3665" y="5443"/>
                  </a:lnTo>
                  <a:lnTo>
                    <a:pt x="3621" y="5377"/>
                  </a:lnTo>
                  <a:lnTo>
                    <a:pt x="3621" y="5377"/>
                  </a:lnTo>
                  <a:lnTo>
                    <a:pt x="3599" y="5267"/>
                  </a:lnTo>
                  <a:lnTo>
                    <a:pt x="3577" y="5092"/>
                  </a:lnTo>
                  <a:lnTo>
                    <a:pt x="3577" y="4631"/>
                  </a:lnTo>
                  <a:lnTo>
                    <a:pt x="3577" y="4060"/>
                  </a:lnTo>
                  <a:lnTo>
                    <a:pt x="3599" y="3424"/>
                  </a:lnTo>
                  <a:lnTo>
                    <a:pt x="3665" y="2283"/>
                  </a:lnTo>
                  <a:lnTo>
                    <a:pt x="3709" y="1778"/>
                  </a:lnTo>
                  <a:lnTo>
                    <a:pt x="3709" y="1778"/>
                  </a:lnTo>
                  <a:lnTo>
                    <a:pt x="3336" y="2151"/>
                  </a:lnTo>
                  <a:lnTo>
                    <a:pt x="2524" y="2963"/>
                  </a:lnTo>
                  <a:lnTo>
                    <a:pt x="2041" y="3424"/>
                  </a:lnTo>
                  <a:lnTo>
                    <a:pt x="1580" y="3841"/>
                  </a:lnTo>
                  <a:lnTo>
                    <a:pt x="1207" y="4148"/>
                  </a:lnTo>
                  <a:lnTo>
                    <a:pt x="1054" y="4258"/>
                  </a:lnTo>
                  <a:lnTo>
                    <a:pt x="922" y="4324"/>
                  </a:lnTo>
                  <a:lnTo>
                    <a:pt x="922" y="4324"/>
                  </a:lnTo>
                  <a:lnTo>
                    <a:pt x="725" y="4389"/>
                  </a:lnTo>
                  <a:lnTo>
                    <a:pt x="527" y="4411"/>
                  </a:lnTo>
                  <a:lnTo>
                    <a:pt x="418" y="4389"/>
                  </a:lnTo>
                  <a:lnTo>
                    <a:pt x="330" y="4367"/>
                  </a:lnTo>
                  <a:lnTo>
                    <a:pt x="242" y="4324"/>
                  </a:lnTo>
                  <a:lnTo>
                    <a:pt x="176" y="4280"/>
                  </a:lnTo>
                  <a:lnTo>
                    <a:pt x="110" y="4192"/>
                  </a:lnTo>
                  <a:lnTo>
                    <a:pt x="66" y="4104"/>
                  </a:lnTo>
                  <a:lnTo>
                    <a:pt x="23" y="3994"/>
                  </a:lnTo>
                  <a:lnTo>
                    <a:pt x="1" y="3885"/>
                  </a:lnTo>
                  <a:lnTo>
                    <a:pt x="23" y="3753"/>
                  </a:lnTo>
                  <a:lnTo>
                    <a:pt x="45" y="3577"/>
                  </a:lnTo>
                  <a:lnTo>
                    <a:pt x="88" y="3402"/>
                  </a:lnTo>
                  <a:lnTo>
                    <a:pt x="176" y="3204"/>
                  </a:lnTo>
                  <a:lnTo>
                    <a:pt x="176" y="3204"/>
                  </a:lnTo>
                  <a:lnTo>
                    <a:pt x="264" y="3007"/>
                  </a:lnTo>
                  <a:lnTo>
                    <a:pt x="396" y="2788"/>
                  </a:lnTo>
                  <a:lnTo>
                    <a:pt x="505" y="2590"/>
                  </a:lnTo>
                  <a:lnTo>
                    <a:pt x="659" y="2393"/>
                  </a:lnTo>
                  <a:lnTo>
                    <a:pt x="813" y="2195"/>
                  </a:lnTo>
                  <a:lnTo>
                    <a:pt x="988" y="1998"/>
                  </a:lnTo>
                  <a:lnTo>
                    <a:pt x="1405" y="1603"/>
                  </a:lnTo>
                  <a:lnTo>
                    <a:pt x="1866" y="1208"/>
                  </a:lnTo>
                  <a:lnTo>
                    <a:pt x="2392" y="835"/>
                  </a:lnTo>
                  <a:lnTo>
                    <a:pt x="2985" y="462"/>
                  </a:lnTo>
                  <a:lnTo>
                    <a:pt x="3665" y="111"/>
                  </a:lnTo>
                  <a:lnTo>
                    <a:pt x="3665" y="111"/>
                  </a:lnTo>
                  <a:close/>
                </a:path>
              </a:pathLst>
            </a:custGeom>
            <a:solidFill>
              <a:srgbClr val="D06C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5395;p48">
              <a:extLst>
                <a:ext uri="{FF2B5EF4-FFF2-40B4-BE49-F238E27FC236}">
                  <a16:creationId xmlns:a16="http://schemas.microsoft.com/office/drawing/2014/main" id="{A73FAB2E-D991-DE2C-A681-B66FBAE7FD88}"/>
                </a:ext>
              </a:extLst>
            </p:cNvPr>
            <p:cNvSpPr/>
            <p:nvPr/>
          </p:nvSpPr>
          <p:spPr>
            <a:xfrm>
              <a:off x="6521175" y="3627425"/>
              <a:ext cx="16475" cy="111925"/>
            </a:xfrm>
            <a:custGeom>
              <a:avLst/>
              <a:gdLst/>
              <a:ahLst/>
              <a:cxnLst/>
              <a:rect l="l" t="t" r="r" b="b"/>
              <a:pathLst>
                <a:path w="659" h="4477" extrusionOk="0">
                  <a:moveTo>
                    <a:pt x="351" y="110"/>
                  </a:moveTo>
                  <a:lnTo>
                    <a:pt x="351" y="110"/>
                  </a:lnTo>
                  <a:lnTo>
                    <a:pt x="329" y="44"/>
                  </a:lnTo>
                  <a:lnTo>
                    <a:pt x="285" y="0"/>
                  </a:lnTo>
                  <a:lnTo>
                    <a:pt x="220" y="0"/>
                  </a:lnTo>
                  <a:lnTo>
                    <a:pt x="154" y="0"/>
                  </a:lnTo>
                  <a:lnTo>
                    <a:pt x="88" y="22"/>
                  </a:lnTo>
                  <a:lnTo>
                    <a:pt x="44" y="66"/>
                  </a:lnTo>
                  <a:lnTo>
                    <a:pt x="0" y="132"/>
                  </a:lnTo>
                  <a:lnTo>
                    <a:pt x="22" y="198"/>
                  </a:lnTo>
                  <a:lnTo>
                    <a:pt x="22" y="198"/>
                  </a:lnTo>
                  <a:lnTo>
                    <a:pt x="110" y="702"/>
                  </a:lnTo>
                  <a:lnTo>
                    <a:pt x="198" y="1207"/>
                  </a:lnTo>
                  <a:lnTo>
                    <a:pt x="220" y="1734"/>
                  </a:lnTo>
                  <a:lnTo>
                    <a:pt x="241" y="2238"/>
                  </a:lnTo>
                  <a:lnTo>
                    <a:pt x="241" y="2238"/>
                  </a:lnTo>
                  <a:lnTo>
                    <a:pt x="198" y="2765"/>
                  </a:lnTo>
                  <a:lnTo>
                    <a:pt x="132" y="3292"/>
                  </a:lnTo>
                  <a:lnTo>
                    <a:pt x="66" y="3818"/>
                  </a:lnTo>
                  <a:lnTo>
                    <a:pt x="0" y="4345"/>
                  </a:lnTo>
                  <a:lnTo>
                    <a:pt x="0" y="4345"/>
                  </a:lnTo>
                  <a:lnTo>
                    <a:pt x="22" y="4389"/>
                  </a:lnTo>
                  <a:lnTo>
                    <a:pt x="44" y="4433"/>
                  </a:lnTo>
                  <a:lnTo>
                    <a:pt x="66" y="4454"/>
                  </a:lnTo>
                  <a:lnTo>
                    <a:pt x="110" y="4476"/>
                  </a:lnTo>
                  <a:lnTo>
                    <a:pt x="198" y="4454"/>
                  </a:lnTo>
                  <a:lnTo>
                    <a:pt x="241" y="4433"/>
                  </a:lnTo>
                  <a:lnTo>
                    <a:pt x="263" y="4411"/>
                  </a:lnTo>
                  <a:lnTo>
                    <a:pt x="263" y="4411"/>
                  </a:lnTo>
                  <a:lnTo>
                    <a:pt x="373" y="4147"/>
                  </a:lnTo>
                  <a:lnTo>
                    <a:pt x="461" y="3906"/>
                  </a:lnTo>
                  <a:lnTo>
                    <a:pt x="527" y="3621"/>
                  </a:lnTo>
                  <a:lnTo>
                    <a:pt x="593" y="3357"/>
                  </a:lnTo>
                  <a:lnTo>
                    <a:pt x="615" y="3072"/>
                  </a:lnTo>
                  <a:lnTo>
                    <a:pt x="636" y="2787"/>
                  </a:lnTo>
                  <a:lnTo>
                    <a:pt x="658" y="2238"/>
                  </a:lnTo>
                  <a:lnTo>
                    <a:pt x="658" y="2238"/>
                  </a:lnTo>
                  <a:lnTo>
                    <a:pt x="636" y="1712"/>
                  </a:lnTo>
                  <a:lnTo>
                    <a:pt x="571" y="1163"/>
                  </a:lnTo>
                  <a:lnTo>
                    <a:pt x="483" y="636"/>
                  </a:lnTo>
                  <a:lnTo>
                    <a:pt x="351" y="110"/>
                  </a:lnTo>
                  <a:lnTo>
                    <a:pt x="351" y="110"/>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5396;p48">
              <a:extLst>
                <a:ext uri="{FF2B5EF4-FFF2-40B4-BE49-F238E27FC236}">
                  <a16:creationId xmlns:a16="http://schemas.microsoft.com/office/drawing/2014/main" id="{A868AFBE-30AF-783C-954F-48D01BDECA05}"/>
                </a:ext>
              </a:extLst>
            </p:cNvPr>
            <p:cNvSpPr/>
            <p:nvPr/>
          </p:nvSpPr>
          <p:spPr>
            <a:xfrm>
              <a:off x="6476775" y="3646075"/>
              <a:ext cx="16500" cy="93275"/>
            </a:xfrm>
            <a:custGeom>
              <a:avLst/>
              <a:gdLst/>
              <a:ahLst/>
              <a:cxnLst/>
              <a:rect l="l" t="t" r="r" b="b"/>
              <a:pathLst>
                <a:path w="660" h="3731" extrusionOk="0">
                  <a:moveTo>
                    <a:pt x="330" y="110"/>
                  </a:moveTo>
                  <a:lnTo>
                    <a:pt x="330" y="110"/>
                  </a:lnTo>
                  <a:lnTo>
                    <a:pt x="308" y="44"/>
                  </a:lnTo>
                  <a:lnTo>
                    <a:pt x="242" y="22"/>
                  </a:lnTo>
                  <a:lnTo>
                    <a:pt x="176" y="0"/>
                  </a:lnTo>
                  <a:lnTo>
                    <a:pt x="132" y="22"/>
                  </a:lnTo>
                  <a:lnTo>
                    <a:pt x="67" y="44"/>
                  </a:lnTo>
                  <a:lnTo>
                    <a:pt x="23" y="88"/>
                  </a:lnTo>
                  <a:lnTo>
                    <a:pt x="1" y="154"/>
                  </a:lnTo>
                  <a:lnTo>
                    <a:pt x="23" y="242"/>
                  </a:lnTo>
                  <a:lnTo>
                    <a:pt x="23" y="242"/>
                  </a:lnTo>
                  <a:lnTo>
                    <a:pt x="132" y="637"/>
                  </a:lnTo>
                  <a:lnTo>
                    <a:pt x="220" y="1031"/>
                  </a:lnTo>
                  <a:lnTo>
                    <a:pt x="264" y="1448"/>
                  </a:lnTo>
                  <a:lnTo>
                    <a:pt x="286" y="1865"/>
                  </a:lnTo>
                  <a:lnTo>
                    <a:pt x="286" y="1865"/>
                  </a:lnTo>
                  <a:lnTo>
                    <a:pt x="286" y="2304"/>
                  </a:lnTo>
                  <a:lnTo>
                    <a:pt x="242" y="2721"/>
                  </a:lnTo>
                  <a:lnTo>
                    <a:pt x="176" y="3138"/>
                  </a:lnTo>
                  <a:lnTo>
                    <a:pt x="89" y="3555"/>
                  </a:lnTo>
                  <a:lnTo>
                    <a:pt x="89" y="3555"/>
                  </a:lnTo>
                  <a:lnTo>
                    <a:pt x="89" y="3599"/>
                  </a:lnTo>
                  <a:lnTo>
                    <a:pt x="111" y="3643"/>
                  </a:lnTo>
                  <a:lnTo>
                    <a:pt x="132" y="3687"/>
                  </a:lnTo>
                  <a:lnTo>
                    <a:pt x="176" y="3708"/>
                  </a:lnTo>
                  <a:lnTo>
                    <a:pt x="220" y="3730"/>
                  </a:lnTo>
                  <a:lnTo>
                    <a:pt x="264" y="3708"/>
                  </a:lnTo>
                  <a:lnTo>
                    <a:pt x="286" y="3687"/>
                  </a:lnTo>
                  <a:lnTo>
                    <a:pt x="330" y="3665"/>
                  </a:lnTo>
                  <a:lnTo>
                    <a:pt x="330" y="3665"/>
                  </a:lnTo>
                  <a:lnTo>
                    <a:pt x="396" y="3445"/>
                  </a:lnTo>
                  <a:lnTo>
                    <a:pt x="484" y="3226"/>
                  </a:lnTo>
                  <a:lnTo>
                    <a:pt x="571" y="2787"/>
                  </a:lnTo>
                  <a:lnTo>
                    <a:pt x="637" y="2348"/>
                  </a:lnTo>
                  <a:lnTo>
                    <a:pt x="659" y="1887"/>
                  </a:lnTo>
                  <a:lnTo>
                    <a:pt x="637" y="1426"/>
                  </a:lnTo>
                  <a:lnTo>
                    <a:pt x="571" y="988"/>
                  </a:lnTo>
                  <a:lnTo>
                    <a:pt x="462" y="549"/>
                  </a:lnTo>
                  <a:lnTo>
                    <a:pt x="330" y="110"/>
                  </a:lnTo>
                  <a:lnTo>
                    <a:pt x="330" y="110"/>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5397;p48">
              <a:extLst>
                <a:ext uri="{FF2B5EF4-FFF2-40B4-BE49-F238E27FC236}">
                  <a16:creationId xmlns:a16="http://schemas.microsoft.com/office/drawing/2014/main" id="{9CD5DABF-9CF6-3613-EF36-2B2F9ADE6474}"/>
                </a:ext>
              </a:extLst>
            </p:cNvPr>
            <p:cNvSpPr/>
            <p:nvPr/>
          </p:nvSpPr>
          <p:spPr>
            <a:xfrm>
              <a:off x="6512450" y="3673500"/>
              <a:ext cx="10425" cy="42800"/>
            </a:xfrm>
            <a:custGeom>
              <a:avLst/>
              <a:gdLst/>
              <a:ahLst/>
              <a:cxnLst/>
              <a:rect l="l" t="t" r="r" b="b"/>
              <a:pathLst>
                <a:path w="417" h="1712" extrusionOk="0">
                  <a:moveTo>
                    <a:pt x="198" y="66"/>
                  </a:moveTo>
                  <a:lnTo>
                    <a:pt x="198" y="66"/>
                  </a:lnTo>
                  <a:lnTo>
                    <a:pt x="176" y="22"/>
                  </a:lnTo>
                  <a:lnTo>
                    <a:pt x="132" y="0"/>
                  </a:lnTo>
                  <a:lnTo>
                    <a:pt x="88" y="0"/>
                  </a:lnTo>
                  <a:lnTo>
                    <a:pt x="66" y="22"/>
                  </a:lnTo>
                  <a:lnTo>
                    <a:pt x="22" y="44"/>
                  </a:lnTo>
                  <a:lnTo>
                    <a:pt x="0" y="88"/>
                  </a:lnTo>
                  <a:lnTo>
                    <a:pt x="0" y="110"/>
                  </a:lnTo>
                  <a:lnTo>
                    <a:pt x="0" y="154"/>
                  </a:lnTo>
                  <a:lnTo>
                    <a:pt x="0" y="154"/>
                  </a:lnTo>
                  <a:lnTo>
                    <a:pt x="66" y="329"/>
                  </a:lnTo>
                  <a:lnTo>
                    <a:pt x="110" y="505"/>
                  </a:lnTo>
                  <a:lnTo>
                    <a:pt x="176" y="856"/>
                  </a:lnTo>
                  <a:lnTo>
                    <a:pt x="198" y="1032"/>
                  </a:lnTo>
                  <a:lnTo>
                    <a:pt x="198" y="1207"/>
                  </a:lnTo>
                  <a:lnTo>
                    <a:pt x="176" y="1383"/>
                  </a:lnTo>
                  <a:lnTo>
                    <a:pt x="154" y="1558"/>
                  </a:lnTo>
                  <a:lnTo>
                    <a:pt x="154" y="1558"/>
                  </a:lnTo>
                  <a:lnTo>
                    <a:pt x="154" y="1624"/>
                  </a:lnTo>
                  <a:lnTo>
                    <a:pt x="154" y="1668"/>
                  </a:lnTo>
                  <a:lnTo>
                    <a:pt x="198" y="1690"/>
                  </a:lnTo>
                  <a:lnTo>
                    <a:pt x="241" y="1712"/>
                  </a:lnTo>
                  <a:lnTo>
                    <a:pt x="285" y="1712"/>
                  </a:lnTo>
                  <a:lnTo>
                    <a:pt x="329" y="1712"/>
                  </a:lnTo>
                  <a:lnTo>
                    <a:pt x="351" y="1690"/>
                  </a:lnTo>
                  <a:lnTo>
                    <a:pt x="373" y="1624"/>
                  </a:lnTo>
                  <a:lnTo>
                    <a:pt x="373" y="1624"/>
                  </a:lnTo>
                  <a:lnTo>
                    <a:pt x="417" y="1427"/>
                  </a:lnTo>
                  <a:lnTo>
                    <a:pt x="417" y="1229"/>
                  </a:lnTo>
                  <a:lnTo>
                    <a:pt x="417" y="1032"/>
                  </a:lnTo>
                  <a:lnTo>
                    <a:pt x="395" y="834"/>
                  </a:lnTo>
                  <a:lnTo>
                    <a:pt x="373" y="637"/>
                  </a:lnTo>
                  <a:lnTo>
                    <a:pt x="329" y="439"/>
                  </a:lnTo>
                  <a:lnTo>
                    <a:pt x="263" y="242"/>
                  </a:lnTo>
                  <a:lnTo>
                    <a:pt x="198" y="66"/>
                  </a:lnTo>
                  <a:lnTo>
                    <a:pt x="198" y="66"/>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5398;p48">
              <a:extLst>
                <a:ext uri="{FF2B5EF4-FFF2-40B4-BE49-F238E27FC236}">
                  <a16:creationId xmlns:a16="http://schemas.microsoft.com/office/drawing/2014/main" id="{0B19371C-5CB0-E2B2-0FDC-D4EDEB5CBA9B}"/>
                </a:ext>
              </a:extLst>
            </p:cNvPr>
            <p:cNvSpPr/>
            <p:nvPr/>
          </p:nvSpPr>
          <p:spPr>
            <a:xfrm>
              <a:off x="5600125" y="3196250"/>
              <a:ext cx="874450" cy="673100"/>
            </a:xfrm>
            <a:custGeom>
              <a:avLst/>
              <a:gdLst/>
              <a:ahLst/>
              <a:cxnLst/>
              <a:rect l="l" t="t" r="r" b="b"/>
              <a:pathLst>
                <a:path w="34978" h="26924" extrusionOk="0">
                  <a:moveTo>
                    <a:pt x="29886" y="15404"/>
                  </a:moveTo>
                  <a:lnTo>
                    <a:pt x="27890" y="16457"/>
                  </a:lnTo>
                  <a:lnTo>
                    <a:pt x="28460" y="26924"/>
                  </a:lnTo>
                  <a:lnTo>
                    <a:pt x="6628" y="26924"/>
                  </a:lnTo>
                  <a:lnTo>
                    <a:pt x="6628" y="16084"/>
                  </a:lnTo>
                  <a:lnTo>
                    <a:pt x="4609" y="15075"/>
                  </a:lnTo>
                  <a:lnTo>
                    <a:pt x="1" y="12771"/>
                  </a:lnTo>
                  <a:lnTo>
                    <a:pt x="1" y="12771"/>
                  </a:lnTo>
                  <a:lnTo>
                    <a:pt x="67" y="12617"/>
                  </a:lnTo>
                  <a:lnTo>
                    <a:pt x="286" y="12157"/>
                  </a:lnTo>
                  <a:lnTo>
                    <a:pt x="681" y="11432"/>
                  </a:lnTo>
                  <a:lnTo>
                    <a:pt x="944" y="10972"/>
                  </a:lnTo>
                  <a:lnTo>
                    <a:pt x="1252" y="10489"/>
                  </a:lnTo>
                  <a:lnTo>
                    <a:pt x="1603" y="9918"/>
                  </a:lnTo>
                  <a:lnTo>
                    <a:pt x="1998" y="9326"/>
                  </a:lnTo>
                  <a:lnTo>
                    <a:pt x="2458" y="8690"/>
                  </a:lnTo>
                  <a:lnTo>
                    <a:pt x="2963" y="8009"/>
                  </a:lnTo>
                  <a:lnTo>
                    <a:pt x="3534" y="7307"/>
                  </a:lnTo>
                  <a:lnTo>
                    <a:pt x="4148" y="6561"/>
                  </a:lnTo>
                  <a:lnTo>
                    <a:pt x="4828" y="5815"/>
                  </a:lnTo>
                  <a:lnTo>
                    <a:pt x="5552" y="5025"/>
                  </a:lnTo>
                  <a:lnTo>
                    <a:pt x="5552" y="5025"/>
                  </a:lnTo>
                  <a:lnTo>
                    <a:pt x="6211" y="4367"/>
                  </a:lnTo>
                  <a:lnTo>
                    <a:pt x="6869" y="3753"/>
                  </a:lnTo>
                  <a:lnTo>
                    <a:pt x="7527" y="3204"/>
                  </a:lnTo>
                  <a:lnTo>
                    <a:pt x="8185" y="2677"/>
                  </a:lnTo>
                  <a:lnTo>
                    <a:pt x="8866" y="2195"/>
                  </a:lnTo>
                  <a:lnTo>
                    <a:pt x="9546" y="1778"/>
                  </a:lnTo>
                  <a:lnTo>
                    <a:pt x="10248" y="1405"/>
                  </a:lnTo>
                  <a:lnTo>
                    <a:pt x="10599" y="1229"/>
                  </a:lnTo>
                  <a:lnTo>
                    <a:pt x="10972" y="1054"/>
                  </a:lnTo>
                  <a:lnTo>
                    <a:pt x="10972" y="1054"/>
                  </a:lnTo>
                  <a:lnTo>
                    <a:pt x="11367" y="900"/>
                  </a:lnTo>
                  <a:lnTo>
                    <a:pt x="11762" y="746"/>
                  </a:lnTo>
                  <a:lnTo>
                    <a:pt x="12179" y="615"/>
                  </a:lnTo>
                  <a:lnTo>
                    <a:pt x="12618" y="505"/>
                  </a:lnTo>
                  <a:lnTo>
                    <a:pt x="12618" y="505"/>
                  </a:lnTo>
                  <a:lnTo>
                    <a:pt x="13057" y="395"/>
                  </a:lnTo>
                  <a:lnTo>
                    <a:pt x="13495" y="308"/>
                  </a:lnTo>
                  <a:lnTo>
                    <a:pt x="13956" y="220"/>
                  </a:lnTo>
                  <a:lnTo>
                    <a:pt x="14439" y="154"/>
                  </a:lnTo>
                  <a:lnTo>
                    <a:pt x="14922" y="88"/>
                  </a:lnTo>
                  <a:lnTo>
                    <a:pt x="15426" y="44"/>
                  </a:lnTo>
                  <a:lnTo>
                    <a:pt x="15953" y="22"/>
                  </a:lnTo>
                  <a:lnTo>
                    <a:pt x="16480" y="0"/>
                  </a:lnTo>
                  <a:lnTo>
                    <a:pt x="17621" y="0"/>
                  </a:lnTo>
                  <a:lnTo>
                    <a:pt x="18806" y="44"/>
                  </a:lnTo>
                  <a:lnTo>
                    <a:pt x="20078" y="154"/>
                  </a:lnTo>
                  <a:lnTo>
                    <a:pt x="21439" y="308"/>
                  </a:lnTo>
                  <a:lnTo>
                    <a:pt x="21439" y="308"/>
                  </a:lnTo>
                  <a:lnTo>
                    <a:pt x="21856" y="373"/>
                  </a:lnTo>
                  <a:lnTo>
                    <a:pt x="22272" y="439"/>
                  </a:lnTo>
                  <a:lnTo>
                    <a:pt x="22667" y="527"/>
                  </a:lnTo>
                  <a:lnTo>
                    <a:pt x="23062" y="637"/>
                  </a:lnTo>
                  <a:lnTo>
                    <a:pt x="23062" y="637"/>
                  </a:lnTo>
                  <a:lnTo>
                    <a:pt x="23479" y="768"/>
                  </a:lnTo>
                  <a:lnTo>
                    <a:pt x="23874" y="900"/>
                  </a:lnTo>
                  <a:lnTo>
                    <a:pt x="24269" y="1032"/>
                  </a:lnTo>
                  <a:lnTo>
                    <a:pt x="24664" y="1185"/>
                  </a:lnTo>
                  <a:lnTo>
                    <a:pt x="24664" y="1185"/>
                  </a:lnTo>
                  <a:lnTo>
                    <a:pt x="25300" y="1492"/>
                  </a:lnTo>
                  <a:lnTo>
                    <a:pt x="25915" y="1800"/>
                  </a:lnTo>
                  <a:lnTo>
                    <a:pt x="26507" y="2151"/>
                  </a:lnTo>
                  <a:lnTo>
                    <a:pt x="27078" y="2524"/>
                  </a:lnTo>
                  <a:lnTo>
                    <a:pt x="27648" y="2919"/>
                  </a:lnTo>
                  <a:lnTo>
                    <a:pt x="28175" y="3336"/>
                  </a:lnTo>
                  <a:lnTo>
                    <a:pt x="28680" y="3775"/>
                  </a:lnTo>
                  <a:lnTo>
                    <a:pt x="29184" y="4213"/>
                  </a:lnTo>
                  <a:lnTo>
                    <a:pt x="29667" y="4674"/>
                  </a:lnTo>
                  <a:lnTo>
                    <a:pt x="30106" y="5157"/>
                  </a:lnTo>
                  <a:lnTo>
                    <a:pt x="30545" y="5640"/>
                  </a:lnTo>
                  <a:lnTo>
                    <a:pt x="30962" y="6122"/>
                  </a:lnTo>
                  <a:lnTo>
                    <a:pt x="31357" y="6605"/>
                  </a:lnTo>
                  <a:lnTo>
                    <a:pt x="31730" y="7088"/>
                  </a:lnTo>
                  <a:lnTo>
                    <a:pt x="32081" y="7549"/>
                  </a:lnTo>
                  <a:lnTo>
                    <a:pt x="32410" y="8031"/>
                  </a:lnTo>
                  <a:lnTo>
                    <a:pt x="33002" y="8953"/>
                  </a:lnTo>
                  <a:lnTo>
                    <a:pt x="33529" y="9809"/>
                  </a:lnTo>
                  <a:lnTo>
                    <a:pt x="33968" y="10599"/>
                  </a:lnTo>
                  <a:lnTo>
                    <a:pt x="34319" y="11279"/>
                  </a:lnTo>
                  <a:lnTo>
                    <a:pt x="34604" y="11849"/>
                  </a:lnTo>
                  <a:lnTo>
                    <a:pt x="34801" y="12288"/>
                  </a:lnTo>
                  <a:lnTo>
                    <a:pt x="34977" y="12661"/>
                  </a:lnTo>
                  <a:lnTo>
                    <a:pt x="29886" y="15404"/>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5399;p48">
              <a:extLst>
                <a:ext uri="{FF2B5EF4-FFF2-40B4-BE49-F238E27FC236}">
                  <a16:creationId xmlns:a16="http://schemas.microsoft.com/office/drawing/2014/main" id="{ACDA199A-C4FD-00A5-EB25-D5D3EC676C22}"/>
                </a:ext>
              </a:extLst>
            </p:cNvPr>
            <p:cNvSpPr/>
            <p:nvPr/>
          </p:nvSpPr>
          <p:spPr>
            <a:xfrm>
              <a:off x="5874425" y="3196250"/>
              <a:ext cx="342325" cy="175550"/>
            </a:xfrm>
            <a:custGeom>
              <a:avLst/>
              <a:gdLst/>
              <a:ahLst/>
              <a:cxnLst/>
              <a:rect l="l" t="t" r="r" b="b"/>
              <a:pathLst>
                <a:path w="13693" h="7022" extrusionOk="0">
                  <a:moveTo>
                    <a:pt x="13692" y="1185"/>
                  </a:moveTo>
                  <a:lnTo>
                    <a:pt x="13692" y="1185"/>
                  </a:lnTo>
                  <a:lnTo>
                    <a:pt x="13604" y="1602"/>
                  </a:lnTo>
                  <a:lnTo>
                    <a:pt x="13495" y="2041"/>
                  </a:lnTo>
                  <a:lnTo>
                    <a:pt x="13363" y="2502"/>
                  </a:lnTo>
                  <a:lnTo>
                    <a:pt x="13166" y="2985"/>
                  </a:lnTo>
                  <a:lnTo>
                    <a:pt x="12946" y="3467"/>
                  </a:lnTo>
                  <a:lnTo>
                    <a:pt x="12661" y="3950"/>
                  </a:lnTo>
                  <a:lnTo>
                    <a:pt x="12332" y="4411"/>
                  </a:lnTo>
                  <a:lnTo>
                    <a:pt x="12156" y="4652"/>
                  </a:lnTo>
                  <a:lnTo>
                    <a:pt x="11959" y="4872"/>
                  </a:lnTo>
                  <a:lnTo>
                    <a:pt x="11739" y="5091"/>
                  </a:lnTo>
                  <a:lnTo>
                    <a:pt x="11520" y="5310"/>
                  </a:lnTo>
                  <a:lnTo>
                    <a:pt x="11278" y="5508"/>
                  </a:lnTo>
                  <a:lnTo>
                    <a:pt x="11015" y="5705"/>
                  </a:lnTo>
                  <a:lnTo>
                    <a:pt x="10752" y="5881"/>
                  </a:lnTo>
                  <a:lnTo>
                    <a:pt x="10467" y="6057"/>
                  </a:lnTo>
                  <a:lnTo>
                    <a:pt x="10159" y="6232"/>
                  </a:lnTo>
                  <a:lnTo>
                    <a:pt x="9830" y="6386"/>
                  </a:lnTo>
                  <a:lnTo>
                    <a:pt x="9479" y="6517"/>
                  </a:lnTo>
                  <a:lnTo>
                    <a:pt x="9128" y="6649"/>
                  </a:lnTo>
                  <a:lnTo>
                    <a:pt x="8733" y="6759"/>
                  </a:lnTo>
                  <a:lnTo>
                    <a:pt x="8338" y="6846"/>
                  </a:lnTo>
                  <a:lnTo>
                    <a:pt x="7921" y="6912"/>
                  </a:lnTo>
                  <a:lnTo>
                    <a:pt x="7482" y="6978"/>
                  </a:lnTo>
                  <a:lnTo>
                    <a:pt x="7022" y="7000"/>
                  </a:lnTo>
                  <a:lnTo>
                    <a:pt x="6539" y="7022"/>
                  </a:lnTo>
                  <a:lnTo>
                    <a:pt x="6539" y="7022"/>
                  </a:lnTo>
                  <a:lnTo>
                    <a:pt x="6078" y="7022"/>
                  </a:lnTo>
                  <a:lnTo>
                    <a:pt x="5639" y="6978"/>
                  </a:lnTo>
                  <a:lnTo>
                    <a:pt x="5222" y="6934"/>
                  </a:lnTo>
                  <a:lnTo>
                    <a:pt x="4827" y="6868"/>
                  </a:lnTo>
                  <a:lnTo>
                    <a:pt x="4432" y="6759"/>
                  </a:lnTo>
                  <a:lnTo>
                    <a:pt x="4081" y="6649"/>
                  </a:lnTo>
                  <a:lnTo>
                    <a:pt x="3752" y="6539"/>
                  </a:lnTo>
                  <a:lnTo>
                    <a:pt x="3423" y="6386"/>
                  </a:lnTo>
                  <a:lnTo>
                    <a:pt x="3138" y="6232"/>
                  </a:lnTo>
                  <a:lnTo>
                    <a:pt x="2853" y="6057"/>
                  </a:lnTo>
                  <a:lnTo>
                    <a:pt x="2589" y="5859"/>
                  </a:lnTo>
                  <a:lnTo>
                    <a:pt x="2326" y="5662"/>
                  </a:lnTo>
                  <a:lnTo>
                    <a:pt x="2107" y="5464"/>
                  </a:lnTo>
                  <a:lnTo>
                    <a:pt x="1887" y="5245"/>
                  </a:lnTo>
                  <a:lnTo>
                    <a:pt x="1690" y="5003"/>
                  </a:lnTo>
                  <a:lnTo>
                    <a:pt x="1492" y="4784"/>
                  </a:lnTo>
                  <a:lnTo>
                    <a:pt x="1317" y="4542"/>
                  </a:lnTo>
                  <a:lnTo>
                    <a:pt x="1163" y="4301"/>
                  </a:lnTo>
                  <a:lnTo>
                    <a:pt x="878" y="3796"/>
                  </a:lnTo>
                  <a:lnTo>
                    <a:pt x="636" y="3292"/>
                  </a:lnTo>
                  <a:lnTo>
                    <a:pt x="439" y="2809"/>
                  </a:lnTo>
                  <a:lnTo>
                    <a:pt x="285" y="2326"/>
                  </a:lnTo>
                  <a:lnTo>
                    <a:pt x="154" y="1866"/>
                  </a:lnTo>
                  <a:lnTo>
                    <a:pt x="66" y="1449"/>
                  </a:lnTo>
                  <a:lnTo>
                    <a:pt x="0" y="1054"/>
                  </a:lnTo>
                  <a:lnTo>
                    <a:pt x="0" y="1054"/>
                  </a:lnTo>
                  <a:lnTo>
                    <a:pt x="395" y="900"/>
                  </a:lnTo>
                  <a:lnTo>
                    <a:pt x="790" y="746"/>
                  </a:lnTo>
                  <a:lnTo>
                    <a:pt x="1207" y="615"/>
                  </a:lnTo>
                  <a:lnTo>
                    <a:pt x="1646" y="505"/>
                  </a:lnTo>
                  <a:lnTo>
                    <a:pt x="1646" y="505"/>
                  </a:lnTo>
                  <a:lnTo>
                    <a:pt x="2085" y="395"/>
                  </a:lnTo>
                  <a:lnTo>
                    <a:pt x="2523" y="308"/>
                  </a:lnTo>
                  <a:lnTo>
                    <a:pt x="2984" y="220"/>
                  </a:lnTo>
                  <a:lnTo>
                    <a:pt x="3467" y="154"/>
                  </a:lnTo>
                  <a:lnTo>
                    <a:pt x="3950" y="88"/>
                  </a:lnTo>
                  <a:lnTo>
                    <a:pt x="4454" y="44"/>
                  </a:lnTo>
                  <a:lnTo>
                    <a:pt x="4981" y="22"/>
                  </a:lnTo>
                  <a:lnTo>
                    <a:pt x="5508" y="0"/>
                  </a:lnTo>
                  <a:lnTo>
                    <a:pt x="6649" y="0"/>
                  </a:lnTo>
                  <a:lnTo>
                    <a:pt x="7834" y="44"/>
                  </a:lnTo>
                  <a:lnTo>
                    <a:pt x="9106" y="154"/>
                  </a:lnTo>
                  <a:lnTo>
                    <a:pt x="10467" y="308"/>
                  </a:lnTo>
                  <a:lnTo>
                    <a:pt x="10467" y="308"/>
                  </a:lnTo>
                  <a:lnTo>
                    <a:pt x="10884" y="373"/>
                  </a:lnTo>
                  <a:lnTo>
                    <a:pt x="11300" y="439"/>
                  </a:lnTo>
                  <a:lnTo>
                    <a:pt x="11695" y="527"/>
                  </a:lnTo>
                  <a:lnTo>
                    <a:pt x="12090" y="637"/>
                  </a:lnTo>
                  <a:lnTo>
                    <a:pt x="12090" y="637"/>
                  </a:lnTo>
                  <a:lnTo>
                    <a:pt x="12507" y="768"/>
                  </a:lnTo>
                  <a:lnTo>
                    <a:pt x="12902" y="900"/>
                  </a:lnTo>
                  <a:lnTo>
                    <a:pt x="13297" y="1032"/>
                  </a:lnTo>
                  <a:lnTo>
                    <a:pt x="13692" y="1185"/>
                  </a:lnTo>
                  <a:lnTo>
                    <a:pt x="13692" y="1185"/>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5400;p48">
              <a:extLst>
                <a:ext uri="{FF2B5EF4-FFF2-40B4-BE49-F238E27FC236}">
                  <a16:creationId xmlns:a16="http://schemas.microsoft.com/office/drawing/2014/main" id="{464255D2-3114-1DAE-BD1D-2C5987876A07}"/>
                </a:ext>
              </a:extLst>
            </p:cNvPr>
            <p:cNvSpPr/>
            <p:nvPr/>
          </p:nvSpPr>
          <p:spPr>
            <a:xfrm>
              <a:off x="5915550" y="3196250"/>
              <a:ext cx="261150" cy="134975"/>
            </a:xfrm>
            <a:custGeom>
              <a:avLst/>
              <a:gdLst/>
              <a:ahLst/>
              <a:cxnLst/>
              <a:rect l="l" t="t" r="r" b="b"/>
              <a:pathLst>
                <a:path w="10446" h="5399" extrusionOk="0">
                  <a:moveTo>
                    <a:pt x="10445" y="637"/>
                  </a:moveTo>
                  <a:lnTo>
                    <a:pt x="10445" y="637"/>
                  </a:lnTo>
                  <a:lnTo>
                    <a:pt x="10401" y="1010"/>
                  </a:lnTo>
                  <a:lnTo>
                    <a:pt x="10336" y="1383"/>
                  </a:lnTo>
                  <a:lnTo>
                    <a:pt x="10226" y="1800"/>
                  </a:lnTo>
                  <a:lnTo>
                    <a:pt x="10072" y="2195"/>
                  </a:lnTo>
                  <a:lnTo>
                    <a:pt x="9897" y="2612"/>
                  </a:lnTo>
                  <a:lnTo>
                    <a:pt x="9677" y="3028"/>
                  </a:lnTo>
                  <a:lnTo>
                    <a:pt x="9392" y="3423"/>
                  </a:lnTo>
                  <a:lnTo>
                    <a:pt x="9085" y="3796"/>
                  </a:lnTo>
                  <a:lnTo>
                    <a:pt x="8909" y="3972"/>
                  </a:lnTo>
                  <a:lnTo>
                    <a:pt x="8712" y="4148"/>
                  </a:lnTo>
                  <a:lnTo>
                    <a:pt x="8514" y="4323"/>
                  </a:lnTo>
                  <a:lnTo>
                    <a:pt x="8295" y="4477"/>
                  </a:lnTo>
                  <a:lnTo>
                    <a:pt x="8076" y="4608"/>
                  </a:lnTo>
                  <a:lnTo>
                    <a:pt x="7834" y="4762"/>
                  </a:lnTo>
                  <a:lnTo>
                    <a:pt x="7571" y="4872"/>
                  </a:lnTo>
                  <a:lnTo>
                    <a:pt x="7308" y="5003"/>
                  </a:lnTo>
                  <a:lnTo>
                    <a:pt x="7022" y="5091"/>
                  </a:lnTo>
                  <a:lnTo>
                    <a:pt x="6715" y="5179"/>
                  </a:lnTo>
                  <a:lnTo>
                    <a:pt x="6408" y="5267"/>
                  </a:lnTo>
                  <a:lnTo>
                    <a:pt x="6079" y="5310"/>
                  </a:lnTo>
                  <a:lnTo>
                    <a:pt x="5728" y="5354"/>
                  </a:lnTo>
                  <a:lnTo>
                    <a:pt x="5355" y="5398"/>
                  </a:lnTo>
                  <a:lnTo>
                    <a:pt x="4982" y="5398"/>
                  </a:lnTo>
                  <a:lnTo>
                    <a:pt x="4587" y="5398"/>
                  </a:lnTo>
                  <a:lnTo>
                    <a:pt x="4587" y="5398"/>
                  </a:lnTo>
                  <a:lnTo>
                    <a:pt x="4236" y="5354"/>
                  </a:lnTo>
                  <a:lnTo>
                    <a:pt x="3907" y="5310"/>
                  </a:lnTo>
                  <a:lnTo>
                    <a:pt x="3577" y="5245"/>
                  </a:lnTo>
                  <a:lnTo>
                    <a:pt x="3270" y="5179"/>
                  </a:lnTo>
                  <a:lnTo>
                    <a:pt x="2985" y="5069"/>
                  </a:lnTo>
                  <a:lnTo>
                    <a:pt x="2722" y="4959"/>
                  </a:lnTo>
                  <a:lnTo>
                    <a:pt x="2480" y="4850"/>
                  </a:lnTo>
                  <a:lnTo>
                    <a:pt x="2239" y="4718"/>
                  </a:lnTo>
                  <a:lnTo>
                    <a:pt x="2019" y="4564"/>
                  </a:lnTo>
                  <a:lnTo>
                    <a:pt x="1822" y="4411"/>
                  </a:lnTo>
                  <a:lnTo>
                    <a:pt x="1625" y="4257"/>
                  </a:lnTo>
                  <a:lnTo>
                    <a:pt x="1449" y="4082"/>
                  </a:lnTo>
                  <a:lnTo>
                    <a:pt x="1295" y="3884"/>
                  </a:lnTo>
                  <a:lnTo>
                    <a:pt x="1142" y="3709"/>
                  </a:lnTo>
                  <a:lnTo>
                    <a:pt x="878" y="3314"/>
                  </a:lnTo>
                  <a:lnTo>
                    <a:pt x="637" y="2919"/>
                  </a:lnTo>
                  <a:lnTo>
                    <a:pt x="462" y="2524"/>
                  </a:lnTo>
                  <a:lnTo>
                    <a:pt x="308" y="2129"/>
                  </a:lnTo>
                  <a:lnTo>
                    <a:pt x="198" y="1734"/>
                  </a:lnTo>
                  <a:lnTo>
                    <a:pt x="110" y="1383"/>
                  </a:lnTo>
                  <a:lnTo>
                    <a:pt x="67" y="1054"/>
                  </a:lnTo>
                  <a:lnTo>
                    <a:pt x="1" y="505"/>
                  </a:lnTo>
                  <a:lnTo>
                    <a:pt x="1" y="505"/>
                  </a:lnTo>
                  <a:lnTo>
                    <a:pt x="440" y="395"/>
                  </a:lnTo>
                  <a:lnTo>
                    <a:pt x="878" y="308"/>
                  </a:lnTo>
                  <a:lnTo>
                    <a:pt x="1339" y="220"/>
                  </a:lnTo>
                  <a:lnTo>
                    <a:pt x="1822" y="154"/>
                  </a:lnTo>
                  <a:lnTo>
                    <a:pt x="2305" y="88"/>
                  </a:lnTo>
                  <a:lnTo>
                    <a:pt x="2809" y="44"/>
                  </a:lnTo>
                  <a:lnTo>
                    <a:pt x="3336" y="22"/>
                  </a:lnTo>
                  <a:lnTo>
                    <a:pt x="3863" y="0"/>
                  </a:lnTo>
                  <a:lnTo>
                    <a:pt x="5004" y="0"/>
                  </a:lnTo>
                  <a:lnTo>
                    <a:pt x="6189" y="44"/>
                  </a:lnTo>
                  <a:lnTo>
                    <a:pt x="7461" y="154"/>
                  </a:lnTo>
                  <a:lnTo>
                    <a:pt x="8822" y="308"/>
                  </a:lnTo>
                  <a:lnTo>
                    <a:pt x="8822" y="308"/>
                  </a:lnTo>
                  <a:lnTo>
                    <a:pt x="9239" y="373"/>
                  </a:lnTo>
                  <a:lnTo>
                    <a:pt x="9655" y="439"/>
                  </a:lnTo>
                  <a:lnTo>
                    <a:pt x="10050" y="527"/>
                  </a:lnTo>
                  <a:lnTo>
                    <a:pt x="10445" y="637"/>
                  </a:lnTo>
                  <a:lnTo>
                    <a:pt x="10445" y="637"/>
                  </a:lnTo>
                  <a:close/>
                </a:path>
              </a:pathLst>
            </a:custGeom>
            <a:solidFill>
              <a:srgbClr val="D06C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5401;p48">
              <a:extLst>
                <a:ext uri="{FF2B5EF4-FFF2-40B4-BE49-F238E27FC236}">
                  <a16:creationId xmlns:a16="http://schemas.microsoft.com/office/drawing/2014/main" id="{724A128A-1EF9-773F-A161-5F27DEC65A9E}"/>
                </a:ext>
              </a:extLst>
            </p:cNvPr>
            <p:cNvSpPr/>
            <p:nvPr/>
          </p:nvSpPr>
          <p:spPr>
            <a:xfrm>
              <a:off x="5715325" y="3389350"/>
              <a:ext cx="85600" cy="209025"/>
            </a:xfrm>
            <a:custGeom>
              <a:avLst/>
              <a:gdLst/>
              <a:ahLst/>
              <a:cxnLst/>
              <a:rect l="l" t="t" r="r" b="b"/>
              <a:pathLst>
                <a:path w="3424" h="8361" extrusionOk="0">
                  <a:moveTo>
                    <a:pt x="2020" y="8360"/>
                  </a:moveTo>
                  <a:lnTo>
                    <a:pt x="1" y="7351"/>
                  </a:lnTo>
                  <a:lnTo>
                    <a:pt x="1" y="7351"/>
                  </a:lnTo>
                  <a:lnTo>
                    <a:pt x="440" y="6210"/>
                  </a:lnTo>
                  <a:lnTo>
                    <a:pt x="988" y="4959"/>
                  </a:lnTo>
                  <a:lnTo>
                    <a:pt x="1537" y="3686"/>
                  </a:lnTo>
                  <a:lnTo>
                    <a:pt x="2085" y="2480"/>
                  </a:lnTo>
                  <a:lnTo>
                    <a:pt x="2590" y="1404"/>
                  </a:lnTo>
                  <a:lnTo>
                    <a:pt x="3007" y="593"/>
                  </a:lnTo>
                  <a:lnTo>
                    <a:pt x="3182" y="307"/>
                  </a:lnTo>
                  <a:lnTo>
                    <a:pt x="3292" y="88"/>
                  </a:lnTo>
                  <a:lnTo>
                    <a:pt x="3380" y="0"/>
                  </a:lnTo>
                  <a:lnTo>
                    <a:pt x="3402" y="0"/>
                  </a:lnTo>
                  <a:lnTo>
                    <a:pt x="3424" y="22"/>
                  </a:lnTo>
                  <a:lnTo>
                    <a:pt x="3424" y="22"/>
                  </a:lnTo>
                  <a:lnTo>
                    <a:pt x="3424" y="198"/>
                  </a:lnTo>
                  <a:lnTo>
                    <a:pt x="3380" y="527"/>
                  </a:lnTo>
                  <a:lnTo>
                    <a:pt x="3226" y="1558"/>
                  </a:lnTo>
                  <a:lnTo>
                    <a:pt x="3007" y="2897"/>
                  </a:lnTo>
                  <a:lnTo>
                    <a:pt x="2744" y="4389"/>
                  </a:lnTo>
                  <a:lnTo>
                    <a:pt x="2239" y="7131"/>
                  </a:lnTo>
                  <a:lnTo>
                    <a:pt x="2020" y="8360"/>
                  </a:lnTo>
                  <a:lnTo>
                    <a:pt x="2020" y="836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5402;p48">
              <a:extLst>
                <a:ext uri="{FF2B5EF4-FFF2-40B4-BE49-F238E27FC236}">
                  <a16:creationId xmlns:a16="http://schemas.microsoft.com/office/drawing/2014/main" id="{FED4E570-06F3-B7B3-0586-DDB4EED086C0}"/>
                </a:ext>
              </a:extLst>
            </p:cNvPr>
            <p:cNvSpPr/>
            <p:nvPr/>
          </p:nvSpPr>
          <p:spPr>
            <a:xfrm>
              <a:off x="6271025" y="3405800"/>
              <a:ext cx="76275" cy="201900"/>
            </a:xfrm>
            <a:custGeom>
              <a:avLst/>
              <a:gdLst/>
              <a:ahLst/>
              <a:cxnLst/>
              <a:rect l="l" t="t" r="r" b="b"/>
              <a:pathLst>
                <a:path w="3051" h="8076" extrusionOk="0">
                  <a:moveTo>
                    <a:pt x="3050" y="7022"/>
                  </a:moveTo>
                  <a:lnTo>
                    <a:pt x="1054" y="8075"/>
                  </a:lnTo>
                  <a:lnTo>
                    <a:pt x="1054" y="8075"/>
                  </a:lnTo>
                  <a:lnTo>
                    <a:pt x="834" y="6824"/>
                  </a:lnTo>
                  <a:lnTo>
                    <a:pt x="417" y="4038"/>
                  </a:lnTo>
                  <a:lnTo>
                    <a:pt x="220" y="2568"/>
                  </a:lnTo>
                  <a:lnTo>
                    <a:pt x="66" y="1273"/>
                  </a:lnTo>
                  <a:lnTo>
                    <a:pt x="22" y="746"/>
                  </a:lnTo>
                  <a:lnTo>
                    <a:pt x="0" y="351"/>
                  </a:lnTo>
                  <a:lnTo>
                    <a:pt x="0" y="88"/>
                  </a:lnTo>
                  <a:lnTo>
                    <a:pt x="22" y="22"/>
                  </a:lnTo>
                  <a:lnTo>
                    <a:pt x="44" y="0"/>
                  </a:lnTo>
                  <a:lnTo>
                    <a:pt x="44" y="0"/>
                  </a:lnTo>
                  <a:lnTo>
                    <a:pt x="88" y="22"/>
                  </a:lnTo>
                  <a:lnTo>
                    <a:pt x="132" y="66"/>
                  </a:lnTo>
                  <a:lnTo>
                    <a:pt x="242" y="220"/>
                  </a:lnTo>
                  <a:lnTo>
                    <a:pt x="395" y="439"/>
                  </a:lnTo>
                  <a:lnTo>
                    <a:pt x="571" y="768"/>
                  </a:lnTo>
                  <a:lnTo>
                    <a:pt x="1010" y="1580"/>
                  </a:lnTo>
                  <a:lnTo>
                    <a:pt x="1471" y="2612"/>
                  </a:lnTo>
                  <a:lnTo>
                    <a:pt x="1953" y="3731"/>
                  </a:lnTo>
                  <a:lnTo>
                    <a:pt x="2414" y="4894"/>
                  </a:lnTo>
                  <a:lnTo>
                    <a:pt x="2612" y="5464"/>
                  </a:lnTo>
                  <a:lnTo>
                    <a:pt x="2787" y="6013"/>
                  </a:lnTo>
                  <a:lnTo>
                    <a:pt x="2941" y="6539"/>
                  </a:lnTo>
                  <a:lnTo>
                    <a:pt x="3050" y="7022"/>
                  </a:lnTo>
                  <a:lnTo>
                    <a:pt x="3050" y="7022"/>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5403;p48">
              <a:extLst>
                <a:ext uri="{FF2B5EF4-FFF2-40B4-BE49-F238E27FC236}">
                  <a16:creationId xmlns:a16="http://schemas.microsoft.com/office/drawing/2014/main" id="{8C143042-6D9E-A0FD-704B-4355BEBC995E}"/>
                </a:ext>
              </a:extLst>
            </p:cNvPr>
            <p:cNvSpPr/>
            <p:nvPr/>
          </p:nvSpPr>
          <p:spPr>
            <a:xfrm>
              <a:off x="6247975" y="2934025"/>
              <a:ext cx="147600" cy="146500"/>
            </a:xfrm>
            <a:custGeom>
              <a:avLst/>
              <a:gdLst/>
              <a:ahLst/>
              <a:cxnLst/>
              <a:rect l="l" t="t" r="r" b="b"/>
              <a:pathLst>
                <a:path w="5904" h="5860" extrusionOk="0">
                  <a:moveTo>
                    <a:pt x="3139" y="1"/>
                  </a:moveTo>
                  <a:lnTo>
                    <a:pt x="3139" y="1"/>
                  </a:lnTo>
                  <a:lnTo>
                    <a:pt x="3446" y="1"/>
                  </a:lnTo>
                  <a:lnTo>
                    <a:pt x="3731" y="23"/>
                  </a:lnTo>
                  <a:lnTo>
                    <a:pt x="3994" y="67"/>
                  </a:lnTo>
                  <a:lnTo>
                    <a:pt x="4258" y="155"/>
                  </a:lnTo>
                  <a:lnTo>
                    <a:pt x="4477" y="242"/>
                  </a:lnTo>
                  <a:lnTo>
                    <a:pt x="4697" y="352"/>
                  </a:lnTo>
                  <a:lnTo>
                    <a:pt x="4894" y="484"/>
                  </a:lnTo>
                  <a:lnTo>
                    <a:pt x="5070" y="637"/>
                  </a:lnTo>
                  <a:lnTo>
                    <a:pt x="5245" y="791"/>
                  </a:lnTo>
                  <a:lnTo>
                    <a:pt x="5377" y="988"/>
                  </a:lnTo>
                  <a:lnTo>
                    <a:pt x="5508" y="1164"/>
                  </a:lnTo>
                  <a:lnTo>
                    <a:pt x="5618" y="1383"/>
                  </a:lnTo>
                  <a:lnTo>
                    <a:pt x="5706" y="1581"/>
                  </a:lnTo>
                  <a:lnTo>
                    <a:pt x="5794" y="1822"/>
                  </a:lnTo>
                  <a:lnTo>
                    <a:pt x="5838" y="2042"/>
                  </a:lnTo>
                  <a:lnTo>
                    <a:pt x="5881" y="2283"/>
                  </a:lnTo>
                  <a:lnTo>
                    <a:pt x="5903" y="2524"/>
                  </a:lnTo>
                  <a:lnTo>
                    <a:pt x="5903" y="2766"/>
                  </a:lnTo>
                  <a:lnTo>
                    <a:pt x="5903" y="3007"/>
                  </a:lnTo>
                  <a:lnTo>
                    <a:pt x="5881" y="3248"/>
                  </a:lnTo>
                  <a:lnTo>
                    <a:pt x="5816" y="3490"/>
                  </a:lnTo>
                  <a:lnTo>
                    <a:pt x="5772" y="3709"/>
                  </a:lnTo>
                  <a:lnTo>
                    <a:pt x="5684" y="3951"/>
                  </a:lnTo>
                  <a:lnTo>
                    <a:pt x="5596" y="4170"/>
                  </a:lnTo>
                  <a:lnTo>
                    <a:pt x="5486" y="4389"/>
                  </a:lnTo>
                  <a:lnTo>
                    <a:pt x="5355" y="4587"/>
                  </a:lnTo>
                  <a:lnTo>
                    <a:pt x="5201" y="4784"/>
                  </a:lnTo>
                  <a:lnTo>
                    <a:pt x="5048" y="4960"/>
                  </a:lnTo>
                  <a:lnTo>
                    <a:pt x="4872" y="5135"/>
                  </a:lnTo>
                  <a:lnTo>
                    <a:pt x="4675" y="5289"/>
                  </a:lnTo>
                  <a:lnTo>
                    <a:pt x="4455" y="5421"/>
                  </a:lnTo>
                  <a:lnTo>
                    <a:pt x="4236" y="5530"/>
                  </a:lnTo>
                  <a:lnTo>
                    <a:pt x="4236" y="5530"/>
                  </a:lnTo>
                  <a:lnTo>
                    <a:pt x="3907" y="5662"/>
                  </a:lnTo>
                  <a:lnTo>
                    <a:pt x="3556" y="5772"/>
                  </a:lnTo>
                  <a:lnTo>
                    <a:pt x="3226" y="5838"/>
                  </a:lnTo>
                  <a:lnTo>
                    <a:pt x="2919" y="5860"/>
                  </a:lnTo>
                  <a:lnTo>
                    <a:pt x="2612" y="5860"/>
                  </a:lnTo>
                  <a:lnTo>
                    <a:pt x="2305" y="5816"/>
                  </a:lnTo>
                  <a:lnTo>
                    <a:pt x="2020" y="5772"/>
                  </a:lnTo>
                  <a:lnTo>
                    <a:pt x="1756" y="5684"/>
                  </a:lnTo>
                  <a:lnTo>
                    <a:pt x="1493" y="5596"/>
                  </a:lnTo>
                  <a:lnTo>
                    <a:pt x="1252" y="5465"/>
                  </a:lnTo>
                  <a:lnTo>
                    <a:pt x="1032" y="5333"/>
                  </a:lnTo>
                  <a:lnTo>
                    <a:pt x="835" y="5179"/>
                  </a:lnTo>
                  <a:lnTo>
                    <a:pt x="659" y="5026"/>
                  </a:lnTo>
                  <a:lnTo>
                    <a:pt x="506" y="4850"/>
                  </a:lnTo>
                  <a:lnTo>
                    <a:pt x="374" y="4675"/>
                  </a:lnTo>
                  <a:lnTo>
                    <a:pt x="264" y="4499"/>
                  </a:lnTo>
                  <a:lnTo>
                    <a:pt x="264" y="4499"/>
                  </a:lnTo>
                  <a:lnTo>
                    <a:pt x="176" y="4302"/>
                  </a:lnTo>
                  <a:lnTo>
                    <a:pt x="111" y="4038"/>
                  </a:lnTo>
                  <a:lnTo>
                    <a:pt x="45" y="3753"/>
                  </a:lnTo>
                  <a:lnTo>
                    <a:pt x="1" y="3424"/>
                  </a:lnTo>
                  <a:lnTo>
                    <a:pt x="1" y="3073"/>
                  </a:lnTo>
                  <a:lnTo>
                    <a:pt x="23" y="2722"/>
                  </a:lnTo>
                  <a:lnTo>
                    <a:pt x="89" y="2349"/>
                  </a:lnTo>
                  <a:lnTo>
                    <a:pt x="176" y="1976"/>
                  </a:lnTo>
                  <a:lnTo>
                    <a:pt x="242" y="1800"/>
                  </a:lnTo>
                  <a:lnTo>
                    <a:pt x="330" y="1625"/>
                  </a:lnTo>
                  <a:lnTo>
                    <a:pt x="418" y="1449"/>
                  </a:lnTo>
                  <a:lnTo>
                    <a:pt x="527" y="1274"/>
                  </a:lnTo>
                  <a:lnTo>
                    <a:pt x="659" y="1098"/>
                  </a:lnTo>
                  <a:lnTo>
                    <a:pt x="791" y="944"/>
                  </a:lnTo>
                  <a:lnTo>
                    <a:pt x="944" y="813"/>
                  </a:lnTo>
                  <a:lnTo>
                    <a:pt x="1120" y="659"/>
                  </a:lnTo>
                  <a:lnTo>
                    <a:pt x="1295" y="528"/>
                  </a:lnTo>
                  <a:lnTo>
                    <a:pt x="1515" y="418"/>
                  </a:lnTo>
                  <a:lnTo>
                    <a:pt x="1734" y="308"/>
                  </a:lnTo>
                  <a:lnTo>
                    <a:pt x="1976" y="220"/>
                  </a:lnTo>
                  <a:lnTo>
                    <a:pt x="2239" y="155"/>
                  </a:lnTo>
                  <a:lnTo>
                    <a:pt x="2524" y="89"/>
                  </a:lnTo>
                  <a:lnTo>
                    <a:pt x="2831" y="45"/>
                  </a:lnTo>
                  <a:lnTo>
                    <a:pt x="3139" y="1"/>
                  </a:lnTo>
                  <a:lnTo>
                    <a:pt x="3139" y="1"/>
                  </a:lnTo>
                  <a:close/>
                </a:path>
              </a:pathLst>
            </a:custGeom>
            <a:solidFill>
              <a:srgbClr val="CD5B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5404;p48">
              <a:extLst>
                <a:ext uri="{FF2B5EF4-FFF2-40B4-BE49-F238E27FC236}">
                  <a16:creationId xmlns:a16="http://schemas.microsoft.com/office/drawing/2014/main" id="{5CC5944B-1C07-6966-FE5C-9CA6E0F0327E}"/>
                </a:ext>
              </a:extLst>
            </p:cNvPr>
            <p:cNvSpPr/>
            <p:nvPr/>
          </p:nvSpPr>
          <p:spPr>
            <a:xfrm>
              <a:off x="6285825" y="2952150"/>
              <a:ext cx="92200" cy="109175"/>
            </a:xfrm>
            <a:custGeom>
              <a:avLst/>
              <a:gdLst/>
              <a:ahLst/>
              <a:cxnLst/>
              <a:rect l="l" t="t" r="r" b="b"/>
              <a:pathLst>
                <a:path w="3688" h="4367" extrusionOk="0">
                  <a:moveTo>
                    <a:pt x="1" y="1448"/>
                  </a:moveTo>
                  <a:lnTo>
                    <a:pt x="1" y="1448"/>
                  </a:lnTo>
                  <a:lnTo>
                    <a:pt x="67" y="1251"/>
                  </a:lnTo>
                  <a:lnTo>
                    <a:pt x="154" y="1075"/>
                  </a:lnTo>
                  <a:lnTo>
                    <a:pt x="242" y="900"/>
                  </a:lnTo>
                  <a:lnTo>
                    <a:pt x="374" y="746"/>
                  </a:lnTo>
                  <a:lnTo>
                    <a:pt x="484" y="592"/>
                  </a:lnTo>
                  <a:lnTo>
                    <a:pt x="637" y="461"/>
                  </a:lnTo>
                  <a:lnTo>
                    <a:pt x="791" y="351"/>
                  </a:lnTo>
                  <a:lnTo>
                    <a:pt x="944" y="241"/>
                  </a:lnTo>
                  <a:lnTo>
                    <a:pt x="1120" y="154"/>
                  </a:lnTo>
                  <a:lnTo>
                    <a:pt x="1317" y="88"/>
                  </a:lnTo>
                  <a:lnTo>
                    <a:pt x="1493" y="44"/>
                  </a:lnTo>
                  <a:lnTo>
                    <a:pt x="1690" y="0"/>
                  </a:lnTo>
                  <a:lnTo>
                    <a:pt x="1888" y="0"/>
                  </a:lnTo>
                  <a:lnTo>
                    <a:pt x="2085" y="0"/>
                  </a:lnTo>
                  <a:lnTo>
                    <a:pt x="2283" y="44"/>
                  </a:lnTo>
                  <a:lnTo>
                    <a:pt x="2480" y="88"/>
                  </a:lnTo>
                  <a:lnTo>
                    <a:pt x="2480" y="88"/>
                  </a:lnTo>
                  <a:lnTo>
                    <a:pt x="2656" y="154"/>
                  </a:lnTo>
                  <a:lnTo>
                    <a:pt x="2831" y="263"/>
                  </a:lnTo>
                  <a:lnTo>
                    <a:pt x="3007" y="373"/>
                  </a:lnTo>
                  <a:lnTo>
                    <a:pt x="3161" y="483"/>
                  </a:lnTo>
                  <a:lnTo>
                    <a:pt x="3292" y="636"/>
                  </a:lnTo>
                  <a:lnTo>
                    <a:pt x="3402" y="790"/>
                  </a:lnTo>
                  <a:lnTo>
                    <a:pt x="3512" y="966"/>
                  </a:lnTo>
                  <a:lnTo>
                    <a:pt x="3577" y="1141"/>
                  </a:lnTo>
                  <a:lnTo>
                    <a:pt x="3577" y="1141"/>
                  </a:lnTo>
                  <a:lnTo>
                    <a:pt x="3643" y="1317"/>
                  </a:lnTo>
                  <a:lnTo>
                    <a:pt x="3665" y="1492"/>
                  </a:lnTo>
                  <a:lnTo>
                    <a:pt x="3687" y="1690"/>
                  </a:lnTo>
                  <a:lnTo>
                    <a:pt x="3687" y="1865"/>
                  </a:lnTo>
                  <a:lnTo>
                    <a:pt x="3665" y="2063"/>
                  </a:lnTo>
                  <a:lnTo>
                    <a:pt x="3643" y="2238"/>
                  </a:lnTo>
                  <a:lnTo>
                    <a:pt x="3599" y="2414"/>
                  </a:lnTo>
                  <a:lnTo>
                    <a:pt x="3534" y="2589"/>
                  </a:lnTo>
                  <a:lnTo>
                    <a:pt x="3534" y="2589"/>
                  </a:lnTo>
                  <a:lnTo>
                    <a:pt x="3512" y="2633"/>
                  </a:lnTo>
                  <a:lnTo>
                    <a:pt x="3468" y="2655"/>
                  </a:lnTo>
                  <a:lnTo>
                    <a:pt x="3424" y="2655"/>
                  </a:lnTo>
                  <a:lnTo>
                    <a:pt x="3380" y="2633"/>
                  </a:lnTo>
                  <a:lnTo>
                    <a:pt x="3358" y="2611"/>
                  </a:lnTo>
                  <a:lnTo>
                    <a:pt x="3336" y="2589"/>
                  </a:lnTo>
                  <a:lnTo>
                    <a:pt x="3314" y="2545"/>
                  </a:lnTo>
                  <a:lnTo>
                    <a:pt x="3336" y="2501"/>
                  </a:lnTo>
                  <a:lnTo>
                    <a:pt x="3336" y="2501"/>
                  </a:lnTo>
                  <a:lnTo>
                    <a:pt x="3358" y="2348"/>
                  </a:lnTo>
                  <a:lnTo>
                    <a:pt x="3380" y="2194"/>
                  </a:lnTo>
                  <a:lnTo>
                    <a:pt x="3380" y="2063"/>
                  </a:lnTo>
                  <a:lnTo>
                    <a:pt x="3380" y="1909"/>
                  </a:lnTo>
                  <a:lnTo>
                    <a:pt x="3336" y="1777"/>
                  </a:lnTo>
                  <a:lnTo>
                    <a:pt x="3292" y="1624"/>
                  </a:lnTo>
                  <a:lnTo>
                    <a:pt x="3248" y="1492"/>
                  </a:lnTo>
                  <a:lnTo>
                    <a:pt x="3161" y="1382"/>
                  </a:lnTo>
                  <a:lnTo>
                    <a:pt x="3073" y="1251"/>
                  </a:lnTo>
                  <a:lnTo>
                    <a:pt x="2985" y="1141"/>
                  </a:lnTo>
                  <a:lnTo>
                    <a:pt x="2875" y="1053"/>
                  </a:lnTo>
                  <a:lnTo>
                    <a:pt x="2766" y="944"/>
                  </a:lnTo>
                  <a:lnTo>
                    <a:pt x="2634" y="878"/>
                  </a:lnTo>
                  <a:lnTo>
                    <a:pt x="2502" y="812"/>
                  </a:lnTo>
                  <a:lnTo>
                    <a:pt x="2371" y="768"/>
                  </a:lnTo>
                  <a:lnTo>
                    <a:pt x="2217" y="724"/>
                  </a:lnTo>
                  <a:lnTo>
                    <a:pt x="2217" y="724"/>
                  </a:lnTo>
                  <a:lnTo>
                    <a:pt x="2085" y="702"/>
                  </a:lnTo>
                  <a:lnTo>
                    <a:pt x="1954" y="702"/>
                  </a:lnTo>
                  <a:lnTo>
                    <a:pt x="1822" y="702"/>
                  </a:lnTo>
                  <a:lnTo>
                    <a:pt x="1690" y="724"/>
                  </a:lnTo>
                  <a:lnTo>
                    <a:pt x="1449" y="812"/>
                  </a:lnTo>
                  <a:lnTo>
                    <a:pt x="1230" y="922"/>
                  </a:lnTo>
                  <a:lnTo>
                    <a:pt x="1230" y="922"/>
                  </a:lnTo>
                  <a:lnTo>
                    <a:pt x="1449" y="944"/>
                  </a:lnTo>
                  <a:lnTo>
                    <a:pt x="1668" y="987"/>
                  </a:lnTo>
                  <a:lnTo>
                    <a:pt x="1866" y="1053"/>
                  </a:lnTo>
                  <a:lnTo>
                    <a:pt x="2063" y="1141"/>
                  </a:lnTo>
                  <a:lnTo>
                    <a:pt x="2239" y="1251"/>
                  </a:lnTo>
                  <a:lnTo>
                    <a:pt x="2393" y="1404"/>
                  </a:lnTo>
                  <a:lnTo>
                    <a:pt x="2546" y="1558"/>
                  </a:lnTo>
                  <a:lnTo>
                    <a:pt x="2678" y="1755"/>
                  </a:lnTo>
                  <a:lnTo>
                    <a:pt x="2678" y="1755"/>
                  </a:lnTo>
                  <a:lnTo>
                    <a:pt x="2766" y="1909"/>
                  </a:lnTo>
                  <a:lnTo>
                    <a:pt x="2831" y="2085"/>
                  </a:lnTo>
                  <a:lnTo>
                    <a:pt x="2875" y="2260"/>
                  </a:lnTo>
                  <a:lnTo>
                    <a:pt x="2897" y="2436"/>
                  </a:lnTo>
                  <a:lnTo>
                    <a:pt x="2919" y="2611"/>
                  </a:lnTo>
                  <a:lnTo>
                    <a:pt x="2919" y="2787"/>
                  </a:lnTo>
                  <a:lnTo>
                    <a:pt x="2875" y="2962"/>
                  </a:lnTo>
                  <a:lnTo>
                    <a:pt x="2853" y="3138"/>
                  </a:lnTo>
                  <a:lnTo>
                    <a:pt x="2788" y="3313"/>
                  </a:lnTo>
                  <a:lnTo>
                    <a:pt x="2722" y="3467"/>
                  </a:lnTo>
                  <a:lnTo>
                    <a:pt x="2634" y="3621"/>
                  </a:lnTo>
                  <a:lnTo>
                    <a:pt x="2524" y="3752"/>
                  </a:lnTo>
                  <a:lnTo>
                    <a:pt x="2393" y="3884"/>
                  </a:lnTo>
                  <a:lnTo>
                    <a:pt x="2261" y="4015"/>
                  </a:lnTo>
                  <a:lnTo>
                    <a:pt x="2107" y="4103"/>
                  </a:lnTo>
                  <a:lnTo>
                    <a:pt x="1954" y="4191"/>
                  </a:lnTo>
                  <a:lnTo>
                    <a:pt x="1954" y="4191"/>
                  </a:lnTo>
                  <a:lnTo>
                    <a:pt x="1756" y="4279"/>
                  </a:lnTo>
                  <a:lnTo>
                    <a:pt x="1559" y="4323"/>
                  </a:lnTo>
                  <a:lnTo>
                    <a:pt x="1339" y="4367"/>
                  </a:lnTo>
                  <a:lnTo>
                    <a:pt x="1142" y="4367"/>
                  </a:lnTo>
                  <a:lnTo>
                    <a:pt x="922" y="4345"/>
                  </a:lnTo>
                  <a:lnTo>
                    <a:pt x="725" y="4301"/>
                  </a:lnTo>
                  <a:lnTo>
                    <a:pt x="527" y="4235"/>
                  </a:lnTo>
                  <a:lnTo>
                    <a:pt x="330" y="4147"/>
                  </a:lnTo>
                  <a:lnTo>
                    <a:pt x="330" y="4147"/>
                  </a:lnTo>
                  <a:lnTo>
                    <a:pt x="286" y="4103"/>
                  </a:lnTo>
                  <a:lnTo>
                    <a:pt x="220" y="4037"/>
                  </a:lnTo>
                  <a:lnTo>
                    <a:pt x="198" y="3972"/>
                  </a:lnTo>
                  <a:lnTo>
                    <a:pt x="176" y="3928"/>
                  </a:lnTo>
                  <a:lnTo>
                    <a:pt x="176" y="3796"/>
                  </a:lnTo>
                  <a:lnTo>
                    <a:pt x="220" y="3686"/>
                  </a:lnTo>
                  <a:lnTo>
                    <a:pt x="286" y="3577"/>
                  </a:lnTo>
                  <a:lnTo>
                    <a:pt x="396" y="3511"/>
                  </a:lnTo>
                  <a:lnTo>
                    <a:pt x="462" y="3489"/>
                  </a:lnTo>
                  <a:lnTo>
                    <a:pt x="527" y="3489"/>
                  </a:lnTo>
                  <a:lnTo>
                    <a:pt x="593" y="3511"/>
                  </a:lnTo>
                  <a:lnTo>
                    <a:pt x="681" y="3533"/>
                  </a:lnTo>
                  <a:lnTo>
                    <a:pt x="681" y="3533"/>
                  </a:lnTo>
                  <a:lnTo>
                    <a:pt x="813" y="3599"/>
                  </a:lnTo>
                  <a:lnTo>
                    <a:pt x="922" y="3621"/>
                  </a:lnTo>
                  <a:lnTo>
                    <a:pt x="1076" y="3642"/>
                  </a:lnTo>
                  <a:lnTo>
                    <a:pt x="1208" y="3642"/>
                  </a:lnTo>
                  <a:lnTo>
                    <a:pt x="1339" y="3642"/>
                  </a:lnTo>
                  <a:lnTo>
                    <a:pt x="1471" y="3599"/>
                  </a:lnTo>
                  <a:lnTo>
                    <a:pt x="1603" y="3555"/>
                  </a:lnTo>
                  <a:lnTo>
                    <a:pt x="1712" y="3511"/>
                  </a:lnTo>
                  <a:lnTo>
                    <a:pt x="1712" y="3511"/>
                  </a:lnTo>
                  <a:lnTo>
                    <a:pt x="1822" y="3423"/>
                  </a:lnTo>
                  <a:lnTo>
                    <a:pt x="1932" y="3335"/>
                  </a:lnTo>
                  <a:lnTo>
                    <a:pt x="2020" y="3226"/>
                  </a:lnTo>
                  <a:lnTo>
                    <a:pt x="2085" y="3116"/>
                  </a:lnTo>
                  <a:lnTo>
                    <a:pt x="2129" y="3006"/>
                  </a:lnTo>
                  <a:lnTo>
                    <a:pt x="2173" y="2874"/>
                  </a:lnTo>
                  <a:lnTo>
                    <a:pt x="2173" y="2743"/>
                  </a:lnTo>
                  <a:lnTo>
                    <a:pt x="2195" y="2611"/>
                  </a:lnTo>
                  <a:lnTo>
                    <a:pt x="2195" y="2611"/>
                  </a:lnTo>
                  <a:lnTo>
                    <a:pt x="2173" y="2480"/>
                  </a:lnTo>
                  <a:lnTo>
                    <a:pt x="2151" y="2348"/>
                  </a:lnTo>
                  <a:lnTo>
                    <a:pt x="2085" y="2216"/>
                  </a:lnTo>
                  <a:lnTo>
                    <a:pt x="2020" y="2085"/>
                  </a:lnTo>
                  <a:lnTo>
                    <a:pt x="1954" y="1997"/>
                  </a:lnTo>
                  <a:lnTo>
                    <a:pt x="1844" y="1887"/>
                  </a:lnTo>
                  <a:lnTo>
                    <a:pt x="1756" y="1821"/>
                  </a:lnTo>
                  <a:lnTo>
                    <a:pt x="1625" y="1755"/>
                  </a:lnTo>
                  <a:lnTo>
                    <a:pt x="1625" y="1755"/>
                  </a:lnTo>
                  <a:lnTo>
                    <a:pt x="1515" y="1712"/>
                  </a:lnTo>
                  <a:lnTo>
                    <a:pt x="1383" y="1668"/>
                  </a:lnTo>
                  <a:lnTo>
                    <a:pt x="1252" y="1668"/>
                  </a:lnTo>
                  <a:lnTo>
                    <a:pt x="1120" y="1668"/>
                  </a:lnTo>
                  <a:lnTo>
                    <a:pt x="988" y="1668"/>
                  </a:lnTo>
                  <a:lnTo>
                    <a:pt x="857" y="1712"/>
                  </a:lnTo>
                  <a:lnTo>
                    <a:pt x="725" y="1755"/>
                  </a:lnTo>
                  <a:lnTo>
                    <a:pt x="615" y="1821"/>
                  </a:lnTo>
                  <a:lnTo>
                    <a:pt x="615" y="1821"/>
                  </a:lnTo>
                  <a:lnTo>
                    <a:pt x="506" y="1887"/>
                  </a:lnTo>
                  <a:lnTo>
                    <a:pt x="396" y="1909"/>
                  </a:lnTo>
                  <a:lnTo>
                    <a:pt x="286" y="1909"/>
                  </a:lnTo>
                  <a:lnTo>
                    <a:pt x="176" y="1865"/>
                  </a:lnTo>
                  <a:lnTo>
                    <a:pt x="176" y="1865"/>
                  </a:lnTo>
                  <a:lnTo>
                    <a:pt x="67" y="1799"/>
                  </a:lnTo>
                  <a:lnTo>
                    <a:pt x="23" y="1690"/>
                  </a:lnTo>
                  <a:lnTo>
                    <a:pt x="1" y="1558"/>
                  </a:lnTo>
                  <a:lnTo>
                    <a:pt x="1" y="1448"/>
                  </a:lnTo>
                  <a:lnTo>
                    <a:pt x="1" y="1448"/>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5405;p48">
              <a:extLst>
                <a:ext uri="{FF2B5EF4-FFF2-40B4-BE49-F238E27FC236}">
                  <a16:creationId xmlns:a16="http://schemas.microsoft.com/office/drawing/2014/main" id="{38469685-9907-ACF4-0C29-4D4D9A7E4617}"/>
                </a:ext>
              </a:extLst>
            </p:cNvPr>
            <p:cNvSpPr/>
            <p:nvPr/>
          </p:nvSpPr>
          <p:spPr>
            <a:xfrm>
              <a:off x="5695575" y="2934025"/>
              <a:ext cx="147600" cy="146500"/>
            </a:xfrm>
            <a:custGeom>
              <a:avLst/>
              <a:gdLst/>
              <a:ahLst/>
              <a:cxnLst/>
              <a:rect l="l" t="t" r="r" b="b"/>
              <a:pathLst>
                <a:path w="5904" h="5860" extrusionOk="0">
                  <a:moveTo>
                    <a:pt x="2766" y="1"/>
                  </a:moveTo>
                  <a:lnTo>
                    <a:pt x="2766" y="1"/>
                  </a:lnTo>
                  <a:lnTo>
                    <a:pt x="2458" y="1"/>
                  </a:lnTo>
                  <a:lnTo>
                    <a:pt x="2173" y="23"/>
                  </a:lnTo>
                  <a:lnTo>
                    <a:pt x="1910" y="67"/>
                  </a:lnTo>
                  <a:lnTo>
                    <a:pt x="1647" y="155"/>
                  </a:lnTo>
                  <a:lnTo>
                    <a:pt x="1427" y="242"/>
                  </a:lnTo>
                  <a:lnTo>
                    <a:pt x="1208" y="352"/>
                  </a:lnTo>
                  <a:lnTo>
                    <a:pt x="1010" y="484"/>
                  </a:lnTo>
                  <a:lnTo>
                    <a:pt x="835" y="637"/>
                  </a:lnTo>
                  <a:lnTo>
                    <a:pt x="659" y="791"/>
                  </a:lnTo>
                  <a:lnTo>
                    <a:pt x="528" y="988"/>
                  </a:lnTo>
                  <a:lnTo>
                    <a:pt x="396" y="1164"/>
                  </a:lnTo>
                  <a:lnTo>
                    <a:pt x="286" y="1383"/>
                  </a:lnTo>
                  <a:lnTo>
                    <a:pt x="198" y="1581"/>
                  </a:lnTo>
                  <a:lnTo>
                    <a:pt x="133" y="1822"/>
                  </a:lnTo>
                  <a:lnTo>
                    <a:pt x="67" y="2042"/>
                  </a:lnTo>
                  <a:lnTo>
                    <a:pt x="23" y="2283"/>
                  </a:lnTo>
                  <a:lnTo>
                    <a:pt x="1" y="2524"/>
                  </a:lnTo>
                  <a:lnTo>
                    <a:pt x="1" y="2766"/>
                  </a:lnTo>
                  <a:lnTo>
                    <a:pt x="1" y="3007"/>
                  </a:lnTo>
                  <a:lnTo>
                    <a:pt x="45" y="3248"/>
                  </a:lnTo>
                  <a:lnTo>
                    <a:pt x="89" y="3490"/>
                  </a:lnTo>
                  <a:lnTo>
                    <a:pt x="154" y="3709"/>
                  </a:lnTo>
                  <a:lnTo>
                    <a:pt x="220" y="3951"/>
                  </a:lnTo>
                  <a:lnTo>
                    <a:pt x="308" y="4170"/>
                  </a:lnTo>
                  <a:lnTo>
                    <a:pt x="440" y="4389"/>
                  </a:lnTo>
                  <a:lnTo>
                    <a:pt x="549" y="4587"/>
                  </a:lnTo>
                  <a:lnTo>
                    <a:pt x="703" y="4784"/>
                  </a:lnTo>
                  <a:lnTo>
                    <a:pt x="857" y="4960"/>
                  </a:lnTo>
                  <a:lnTo>
                    <a:pt x="1032" y="5135"/>
                  </a:lnTo>
                  <a:lnTo>
                    <a:pt x="1230" y="5289"/>
                  </a:lnTo>
                  <a:lnTo>
                    <a:pt x="1449" y="5421"/>
                  </a:lnTo>
                  <a:lnTo>
                    <a:pt x="1669" y="5530"/>
                  </a:lnTo>
                  <a:lnTo>
                    <a:pt x="1669" y="5530"/>
                  </a:lnTo>
                  <a:lnTo>
                    <a:pt x="2020" y="5662"/>
                  </a:lnTo>
                  <a:lnTo>
                    <a:pt x="2349" y="5772"/>
                  </a:lnTo>
                  <a:lnTo>
                    <a:pt x="2678" y="5838"/>
                  </a:lnTo>
                  <a:lnTo>
                    <a:pt x="2985" y="5860"/>
                  </a:lnTo>
                  <a:lnTo>
                    <a:pt x="3292" y="5860"/>
                  </a:lnTo>
                  <a:lnTo>
                    <a:pt x="3599" y="5816"/>
                  </a:lnTo>
                  <a:lnTo>
                    <a:pt x="3885" y="5772"/>
                  </a:lnTo>
                  <a:lnTo>
                    <a:pt x="4170" y="5684"/>
                  </a:lnTo>
                  <a:lnTo>
                    <a:pt x="4411" y="5596"/>
                  </a:lnTo>
                  <a:lnTo>
                    <a:pt x="4653" y="5465"/>
                  </a:lnTo>
                  <a:lnTo>
                    <a:pt x="4872" y="5333"/>
                  </a:lnTo>
                  <a:lnTo>
                    <a:pt x="5070" y="5179"/>
                  </a:lnTo>
                  <a:lnTo>
                    <a:pt x="5267" y="5026"/>
                  </a:lnTo>
                  <a:lnTo>
                    <a:pt x="5421" y="4850"/>
                  </a:lnTo>
                  <a:lnTo>
                    <a:pt x="5552" y="4675"/>
                  </a:lnTo>
                  <a:lnTo>
                    <a:pt x="5640" y="4499"/>
                  </a:lnTo>
                  <a:lnTo>
                    <a:pt x="5640" y="4499"/>
                  </a:lnTo>
                  <a:lnTo>
                    <a:pt x="5728" y="4302"/>
                  </a:lnTo>
                  <a:lnTo>
                    <a:pt x="5816" y="4038"/>
                  </a:lnTo>
                  <a:lnTo>
                    <a:pt x="5860" y="3753"/>
                  </a:lnTo>
                  <a:lnTo>
                    <a:pt x="5903" y="3424"/>
                  </a:lnTo>
                  <a:lnTo>
                    <a:pt x="5903" y="3073"/>
                  </a:lnTo>
                  <a:lnTo>
                    <a:pt x="5881" y="2722"/>
                  </a:lnTo>
                  <a:lnTo>
                    <a:pt x="5838" y="2349"/>
                  </a:lnTo>
                  <a:lnTo>
                    <a:pt x="5728" y="1976"/>
                  </a:lnTo>
                  <a:lnTo>
                    <a:pt x="5662" y="1800"/>
                  </a:lnTo>
                  <a:lnTo>
                    <a:pt x="5574" y="1625"/>
                  </a:lnTo>
                  <a:lnTo>
                    <a:pt x="5486" y="1449"/>
                  </a:lnTo>
                  <a:lnTo>
                    <a:pt x="5377" y="1274"/>
                  </a:lnTo>
                  <a:lnTo>
                    <a:pt x="5245" y="1098"/>
                  </a:lnTo>
                  <a:lnTo>
                    <a:pt x="5113" y="944"/>
                  </a:lnTo>
                  <a:lnTo>
                    <a:pt x="4960" y="813"/>
                  </a:lnTo>
                  <a:lnTo>
                    <a:pt x="4784" y="659"/>
                  </a:lnTo>
                  <a:lnTo>
                    <a:pt x="4609" y="528"/>
                  </a:lnTo>
                  <a:lnTo>
                    <a:pt x="4411" y="418"/>
                  </a:lnTo>
                  <a:lnTo>
                    <a:pt x="4170" y="308"/>
                  </a:lnTo>
                  <a:lnTo>
                    <a:pt x="3929" y="220"/>
                  </a:lnTo>
                  <a:lnTo>
                    <a:pt x="3665" y="155"/>
                  </a:lnTo>
                  <a:lnTo>
                    <a:pt x="3402" y="89"/>
                  </a:lnTo>
                  <a:lnTo>
                    <a:pt x="3095" y="45"/>
                  </a:lnTo>
                  <a:lnTo>
                    <a:pt x="2766" y="1"/>
                  </a:lnTo>
                  <a:lnTo>
                    <a:pt x="2766" y="1"/>
                  </a:lnTo>
                  <a:close/>
                </a:path>
              </a:pathLst>
            </a:custGeom>
            <a:solidFill>
              <a:srgbClr val="CD5B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5406;p48">
              <a:extLst>
                <a:ext uri="{FF2B5EF4-FFF2-40B4-BE49-F238E27FC236}">
                  <a16:creationId xmlns:a16="http://schemas.microsoft.com/office/drawing/2014/main" id="{528FEF01-0A91-1943-ACBA-758D45D7D5B5}"/>
                </a:ext>
              </a:extLst>
            </p:cNvPr>
            <p:cNvSpPr/>
            <p:nvPr/>
          </p:nvSpPr>
          <p:spPr>
            <a:xfrm>
              <a:off x="5713150" y="2952150"/>
              <a:ext cx="92725" cy="109175"/>
            </a:xfrm>
            <a:custGeom>
              <a:avLst/>
              <a:gdLst/>
              <a:ahLst/>
              <a:cxnLst/>
              <a:rect l="l" t="t" r="r" b="b"/>
              <a:pathLst>
                <a:path w="3709" h="4367" extrusionOk="0">
                  <a:moveTo>
                    <a:pt x="3686" y="1448"/>
                  </a:moveTo>
                  <a:lnTo>
                    <a:pt x="3686" y="1448"/>
                  </a:lnTo>
                  <a:lnTo>
                    <a:pt x="3621" y="1251"/>
                  </a:lnTo>
                  <a:lnTo>
                    <a:pt x="3533" y="1075"/>
                  </a:lnTo>
                  <a:lnTo>
                    <a:pt x="3445" y="900"/>
                  </a:lnTo>
                  <a:lnTo>
                    <a:pt x="3335" y="746"/>
                  </a:lnTo>
                  <a:lnTo>
                    <a:pt x="3204" y="592"/>
                  </a:lnTo>
                  <a:lnTo>
                    <a:pt x="3050" y="461"/>
                  </a:lnTo>
                  <a:lnTo>
                    <a:pt x="2896" y="351"/>
                  </a:lnTo>
                  <a:lnTo>
                    <a:pt x="2743" y="241"/>
                  </a:lnTo>
                  <a:lnTo>
                    <a:pt x="2567" y="154"/>
                  </a:lnTo>
                  <a:lnTo>
                    <a:pt x="2392" y="88"/>
                  </a:lnTo>
                  <a:lnTo>
                    <a:pt x="2194" y="44"/>
                  </a:lnTo>
                  <a:lnTo>
                    <a:pt x="1997" y="0"/>
                  </a:lnTo>
                  <a:lnTo>
                    <a:pt x="1821" y="0"/>
                  </a:lnTo>
                  <a:lnTo>
                    <a:pt x="1624" y="0"/>
                  </a:lnTo>
                  <a:lnTo>
                    <a:pt x="1426" y="44"/>
                  </a:lnTo>
                  <a:lnTo>
                    <a:pt x="1229" y="88"/>
                  </a:lnTo>
                  <a:lnTo>
                    <a:pt x="1229" y="88"/>
                  </a:lnTo>
                  <a:lnTo>
                    <a:pt x="1031" y="154"/>
                  </a:lnTo>
                  <a:lnTo>
                    <a:pt x="856" y="263"/>
                  </a:lnTo>
                  <a:lnTo>
                    <a:pt x="702" y="373"/>
                  </a:lnTo>
                  <a:lnTo>
                    <a:pt x="549" y="483"/>
                  </a:lnTo>
                  <a:lnTo>
                    <a:pt x="395" y="636"/>
                  </a:lnTo>
                  <a:lnTo>
                    <a:pt x="285" y="790"/>
                  </a:lnTo>
                  <a:lnTo>
                    <a:pt x="176" y="966"/>
                  </a:lnTo>
                  <a:lnTo>
                    <a:pt x="110" y="1141"/>
                  </a:lnTo>
                  <a:lnTo>
                    <a:pt x="110" y="1141"/>
                  </a:lnTo>
                  <a:lnTo>
                    <a:pt x="44" y="1317"/>
                  </a:lnTo>
                  <a:lnTo>
                    <a:pt x="22" y="1492"/>
                  </a:lnTo>
                  <a:lnTo>
                    <a:pt x="0" y="1690"/>
                  </a:lnTo>
                  <a:lnTo>
                    <a:pt x="0" y="1865"/>
                  </a:lnTo>
                  <a:lnTo>
                    <a:pt x="22" y="2063"/>
                  </a:lnTo>
                  <a:lnTo>
                    <a:pt x="44" y="2238"/>
                  </a:lnTo>
                  <a:lnTo>
                    <a:pt x="110" y="2414"/>
                  </a:lnTo>
                  <a:lnTo>
                    <a:pt x="176" y="2589"/>
                  </a:lnTo>
                  <a:lnTo>
                    <a:pt x="176" y="2589"/>
                  </a:lnTo>
                  <a:lnTo>
                    <a:pt x="198" y="2633"/>
                  </a:lnTo>
                  <a:lnTo>
                    <a:pt x="219" y="2655"/>
                  </a:lnTo>
                  <a:lnTo>
                    <a:pt x="263" y="2655"/>
                  </a:lnTo>
                  <a:lnTo>
                    <a:pt x="307" y="2633"/>
                  </a:lnTo>
                  <a:lnTo>
                    <a:pt x="329" y="2611"/>
                  </a:lnTo>
                  <a:lnTo>
                    <a:pt x="351" y="2589"/>
                  </a:lnTo>
                  <a:lnTo>
                    <a:pt x="373" y="2545"/>
                  </a:lnTo>
                  <a:lnTo>
                    <a:pt x="373" y="2501"/>
                  </a:lnTo>
                  <a:lnTo>
                    <a:pt x="373" y="2501"/>
                  </a:lnTo>
                  <a:lnTo>
                    <a:pt x="329" y="2348"/>
                  </a:lnTo>
                  <a:lnTo>
                    <a:pt x="307" y="2194"/>
                  </a:lnTo>
                  <a:lnTo>
                    <a:pt x="307" y="2063"/>
                  </a:lnTo>
                  <a:lnTo>
                    <a:pt x="307" y="1909"/>
                  </a:lnTo>
                  <a:lnTo>
                    <a:pt x="351" y="1777"/>
                  </a:lnTo>
                  <a:lnTo>
                    <a:pt x="395" y="1624"/>
                  </a:lnTo>
                  <a:lnTo>
                    <a:pt x="461" y="1492"/>
                  </a:lnTo>
                  <a:lnTo>
                    <a:pt x="527" y="1382"/>
                  </a:lnTo>
                  <a:lnTo>
                    <a:pt x="614" y="1251"/>
                  </a:lnTo>
                  <a:lnTo>
                    <a:pt x="702" y="1141"/>
                  </a:lnTo>
                  <a:lnTo>
                    <a:pt x="812" y="1053"/>
                  </a:lnTo>
                  <a:lnTo>
                    <a:pt x="922" y="944"/>
                  </a:lnTo>
                  <a:lnTo>
                    <a:pt x="1053" y="878"/>
                  </a:lnTo>
                  <a:lnTo>
                    <a:pt x="1185" y="812"/>
                  </a:lnTo>
                  <a:lnTo>
                    <a:pt x="1339" y="768"/>
                  </a:lnTo>
                  <a:lnTo>
                    <a:pt x="1470" y="724"/>
                  </a:lnTo>
                  <a:lnTo>
                    <a:pt x="1470" y="724"/>
                  </a:lnTo>
                  <a:lnTo>
                    <a:pt x="1602" y="702"/>
                  </a:lnTo>
                  <a:lnTo>
                    <a:pt x="1733" y="702"/>
                  </a:lnTo>
                  <a:lnTo>
                    <a:pt x="1865" y="702"/>
                  </a:lnTo>
                  <a:lnTo>
                    <a:pt x="1997" y="724"/>
                  </a:lnTo>
                  <a:lnTo>
                    <a:pt x="2238" y="812"/>
                  </a:lnTo>
                  <a:lnTo>
                    <a:pt x="2458" y="922"/>
                  </a:lnTo>
                  <a:lnTo>
                    <a:pt x="2458" y="922"/>
                  </a:lnTo>
                  <a:lnTo>
                    <a:pt x="2238" y="944"/>
                  </a:lnTo>
                  <a:lnTo>
                    <a:pt x="2041" y="987"/>
                  </a:lnTo>
                  <a:lnTo>
                    <a:pt x="1821" y="1053"/>
                  </a:lnTo>
                  <a:lnTo>
                    <a:pt x="1646" y="1141"/>
                  </a:lnTo>
                  <a:lnTo>
                    <a:pt x="1448" y="1251"/>
                  </a:lnTo>
                  <a:lnTo>
                    <a:pt x="1295" y="1404"/>
                  </a:lnTo>
                  <a:lnTo>
                    <a:pt x="1141" y="1558"/>
                  </a:lnTo>
                  <a:lnTo>
                    <a:pt x="1009" y="1755"/>
                  </a:lnTo>
                  <a:lnTo>
                    <a:pt x="1009" y="1755"/>
                  </a:lnTo>
                  <a:lnTo>
                    <a:pt x="922" y="1909"/>
                  </a:lnTo>
                  <a:lnTo>
                    <a:pt x="856" y="2085"/>
                  </a:lnTo>
                  <a:lnTo>
                    <a:pt x="812" y="2260"/>
                  </a:lnTo>
                  <a:lnTo>
                    <a:pt x="790" y="2436"/>
                  </a:lnTo>
                  <a:lnTo>
                    <a:pt x="768" y="2611"/>
                  </a:lnTo>
                  <a:lnTo>
                    <a:pt x="790" y="2787"/>
                  </a:lnTo>
                  <a:lnTo>
                    <a:pt x="812" y="2962"/>
                  </a:lnTo>
                  <a:lnTo>
                    <a:pt x="856" y="3138"/>
                  </a:lnTo>
                  <a:lnTo>
                    <a:pt x="900" y="3313"/>
                  </a:lnTo>
                  <a:lnTo>
                    <a:pt x="987" y="3467"/>
                  </a:lnTo>
                  <a:lnTo>
                    <a:pt x="1075" y="3621"/>
                  </a:lnTo>
                  <a:lnTo>
                    <a:pt x="1163" y="3752"/>
                  </a:lnTo>
                  <a:lnTo>
                    <a:pt x="1295" y="3884"/>
                  </a:lnTo>
                  <a:lnTo>
                    <a:pt x="1426" y="4015"/>
                  </a:lnTo>
                  <a:lnTo>
                    <a:pt x="1580" y="4103"/>
                  </a:lnTo>
                  <a:lnTo>
                    <a:pt x="1733" y="4191"/>
                  </a:lnTo>
                  <a:lnTo>
                    <a:pt x="1733" y="4191"/>
                  </a:lnTo>
                  <a:lnTo>
                    <a:pt x="1931" y="4279"/>
                  </a:lnTo>
                  <a:lnTo>
                    <a:pt x="2150" y="4323"/>
                  </a:lnTo>
                  <a:lnTo>
                    <a:pt x="2348" y="4367"/>
                  </a:lnTo>
                  <a:lnTo>
                    <a:pt x="2567" y="4367"/>
                  </a:lnTo>
                  <a:lnTo>
                    <a:pt x="2765" y="4345"/>
                  </a:lnTo>
                  <a:lnTo>
                    <a:pt x="2962" y="4301"/>
                  </a:lnTo>
                  <a:lnTo>
                    <a:pt x="3160" y="4235"/>
                  </a:lnTo>
                  <a:lnTo>
                    <a:pt x="3357" y="4147"/>
                  </a:lnTo>
                  <a:lnTo>
                    <a:pt x="3357" y="4147"/>
                  </a:lnTo>
                  <a:lnTo>
                    <a:pt x="3423" y="4103"/>
                  </a:lnTo>
                  <a:lnTo>
                    <a:pt x="3467" y="4037"/>
                  </a:lnTo>
                  <a:lnTo>
                    <a:pt x="3489" y="3972"/>
                  </a:lnTo>
                  <a:lnTo>
                    <a:pt x="3511" y="3928"/>
                  </a:lnTo>
                  <a:lnTo>
                    <a:pt x="3511" y="3796"/>
                  </a:lnTo>
                  <a:lnTo>
                    <a:pt x="3467" y="3686"/>
                  </a:lnTo>
                  <a:lnTo>
                    <a:pt x="3401" y="3577"/>
                  </a:lnTo>
                  <a:lnTo>
                    <a:pt x="3291" y="3511"/>
                  </a:lnTo>
                  <a:lnTo>
                    <a:pt x="3226" y="3489"/>
                  </a:lnTo>
                  <a:lnTo>
                    <a:pt x="3160" y="3489"/>
                  </a:lnTo>
                  <a:lnTo>
                    <a:pt x="3094" y="3511"/>
                  </a:lnTo>
                  <a:lnTo>
                    <a:pt x="3006" y="3533"/>
                  </a:lnTo>
                  <a:lnTo>
                    <a:pt x="3006" y="3533"/>
                  </a:lnTo>
                  <a:lnTo>
                    <a:pt x="2896" y="3599"/>
                  </a:lnTo>
                  <a:lnTo>
                    <a:pt x="2765" y="3621"/>
                  </a:lnTo>
                  <a:lnTo>
                    <a:pt x="2633" y="3642"/>
                  </a:lnTo>
                  <a:lnTo>
                    <a:pt x="2501" y="3642"/>
                  </a:lnTo>
                  <a:lnTo>
                    <a:pt x="2348" y="3642"/>
                  </a:lnTo>
                  <a:lnTo>
                    <a:pt x="2216" y="3599"/>
                  </a:lnTo>
                  <a:lnTo>
                    <a:pt x="2107" y="3555"/>
                  </a:lnTo>
                  <a:lnTo>
                    <a:pt x="1975" y="3511"/>
                  </a:lnTo>
                  <a:lnTo>
                    <a:pt x="1975" y="3511"/>
                  </a:lnTo>
                  <a:lnTo>
                    <a:pt x="1865" y="3423"/>
                  </a:lnTo>
                  <a:lnTo>
                    <a:pt x="1755" y="3335"/>
                  </a:lnTo>
                  <a:lnTo>
                    <a:pt x="1690" y="3226"/>
                  </a:lnTo>
                  <a:lnTo>
                    <a:pt x="1624" y="3116"/>
                  </a:lnTo>
                  <a:lnTo>
                    <a:pt x="1558" y="3006"/>
                  </a:lnTo>
                  <a:lnTo>
                    <a:pt x="1536" y="2874"/>
                  </a:lnTo>
                  <a:lnTo>
                    <a:pt x="1514" y="2743"/>
                  </a:lnTo>
                  <a:lnTo>
                    <a:pt x="1514" y="2611"/>
                  </a:lnTo>
                  <a:lnTo>
                    <a:pt x="1514" y="2611"/>
                  </a:lnTo>
                  <a:lnTo>
                    <a:pt x="1514" y="2480"/>
                  </a:lnTo>
                  <a:lnTo>
                    <a:pt x="1558" y="2348"/>
                  </a:lnTo>
                  <a:lnTo>
                    <a:pt x="1602" y="2216"/>
                  </a:lnTo>
                  <a:lnTo>
                    <a:pt x="1668" y="2085"/>
                  </a:lnTo>
                  <a:lnTo>
                    <a:pt x="1733" y="1997"/>
                  </a:lnTo>
                  <a:lnTo>
                    <a:pt x="1843" y="1887"/>
                  </a:lnTo>
                  <a:lnTo>
                    <a:pt x="1953" y="1821"/>
                  </a:lnTo>
                  <a:lnTo>
                    <a:pt x="2063" y="1755"/>
                  </a:lnTo>
                  <a:lnTo>
                    <a:pt x="2063" y="1755"/>
                  </a:lnTo>
                  <a:lnTo>
                    <a:pt x="2172" y="1712"/>
                  </a:lnTo>
                  <a:lnTo>
                    <a:pt x="2304" y="1668"/>
                  </a:lnTo>
                  <a:lnTo>
                    <a:pt x="2436" y="1668"/>
                  </a:lnTo>
                  <a:lnTo>
                    <a:pt x="2567" y="1668"/>
                  </a:lnTo>
                  <a:lnTo>
                    <a:pt x="2699" y="1668"/>
                  </a:lnTo>
                  <a:lnTo>
                    <a:pt x="2831" y="1712"/>
                  </a:lnTo>
                  <a:lnTo>
                    <a:pt x="2962" y="1755"/>
                  </a:lnTo>
                  <a:lnTo>
                    <a:pt x="3072" y="1821"/>
                  </a:lnTo>
                  <a:lnTo>
                    <a:pt x="3072" y="1821"/>
                  </a:lnTo>
                  <a:lnTo>
                    <a:pt x="3182" y="1887"/>
                  </a:lnTo>
                  <a:lnTo>
                    <a:pt x="3291" y="1909"/>
                  </a:lnTo>
                  <a:lnTo>
                    <a:pt x="3401" y="1909"/>
                  </a:lnTo>
                  <a:lnTo>
                    <a:pt x="3533" y="1865"/>
                  </a:lnTo>
                  <a:lnTo>
                    <a:pt x="3533" y="1865"/>
                  </a:lnTo>
                  <a:lnTo>
                    <a:pt x="3621" y="1799"/>
                  </a:lnTo>
                  <a:lnTo>
                    <a:pt x="3664" y="1690"/>
                  </a:lnTo>
                  <a:lnTo>
                    <a:pt x="3708" y="1558"/>
                  </a:lnTo>
                  <a:lnTo>
                    <a:pt x="3686" y="1448"/>
                  </a:lnTo>
                  <a:lnTo>
                    <a:pt x="3686" y="1448"/>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5407;p48">
              <a:extLst>
                <a:ext uri="{FF2B5EF4-FFF2-40B4-BE49-F238E27FC236}">
                  <a16:creationId xmlns:a16="http://schemas.microsoft.com/office/drawing/2014/main" id="{E14F366B-BD2B-3E21-0BD3-8BFB73A7102B}"/>
                </a:ext>
              </a:extLst>
            </p:cNvPr>
            <p:cNvSpPr/>
            <p:nvPr/>
          </p:nvSpPr>
          <p:spPr>
            <a:xfrm>
              <a:off x="5790475" y="2603800"/>
              <a:ext cx="513475" cy="647325"/>
            </a:xfrm>
            <a:custGeom>
              <a:avLst/>
              <a:gdLst/>
              <a:ahLst/>
              <a:cxnLst/>
              <a:rect l="l" t="t" r="r" b="b"/>
              <a:pathLst>
                <a:path w="20539" h="25893" extrusionOk="0">
                  <a:moveTo>
                    <a:pt x="20429" y="13539"/>
                  </a:moveTo>
                  <a:lnTo>
                    <a:pt x="20429" y="13539"/>
                  </a:lnTo>
                  <a:lnTo>
                    <a:pt x="20451" y="13824"/>
                  </a:lnTo>
                  <a:lnTo>
                    <a:pt x="20495" y="14110"/>
                  </a:lnTo>
                  <a:lnTo>
                    <a:pt x="20495" y="14110"/>
                  </a:lnTo>
                  <a:lnTo>
                    <a:pt x="20517" y="14263"/>
                  </a:lnTo>
                  <a:lnTo>
                    <a:pt x="20539" y="14439"/>
                  </a:lnTo>
                  <a:lnTo>
                    <a:pt x="20539" y="14768"/>
                  </a:lnTo>
                  <a:lnTo>
                    <a:pt x="20495" y="15097"/>
                  </a:lnTo>
                  <a:lnTo>
                    <a:pt x="20429" y="15426"/>
                  </a:lnTo>
                  <a:lnTo>
                    <a:pt x="20429" y="15426"/>
                  </a:lnTo>
                  <a:lnTo>
                    <a:pt x="20298" y="16150"/>
                  </a:lnTo>
                  <a:lnTo>
                    <a:pt x="20144" y="16852"/>
                  </a:lnTo>
                  <a:lnTo>
                    <a:pt x="20144" y="16852"/>
                  </a:lnTo>
                  <a:lnTo>
                    <a:pt x="20012" y="17467"/>
                  </a:lnTo>
                  <a:lnTo>
                    <a:pt x="19859" y="18081"/>
                  </a:lnTo>
                  <a:lnTo>
                    <a:pt x="19661" y="18674"/>
                  </a:lnTo>
                  <a:lnTo>
                    <a:pt x="19442" y="19266"/>
                  </a:lnTo>
                  <a:lnTo>
                    <a:pt x="19442" y="19266"/>
                  </a:lnTo>
                  <a:lnTo>
                    <a:pt x="19420" y="19310"/>
                  </a:lnTo>
                  <a:lnTo>
                    <a:pt x="19420" y="19310"/>
                  </a:lnTo>
                  <a:lnTo>
                    <a:pt x="19244" y="19771"/>
                  </a:lnTo>
                  <a:lnTo>
                    <a:pt x="19025" y="20232"/>
                  </a:lnTo>
                  <a:lnTo>
                    <a:pt x="18784" y="20670"/>
                  </a:lnTo>
                  <a:lnTo>
                    <a:pt x="18542" y="21109"/>
                  </a:lnTo>
                  <a:lnTo>
                    <a:pt x="18279" y="21526"/>
                  </a:lnTo>
                  <a:lnTo>
                    <a:pt x="17994" y="21921"/>
                  </a:lnTo>
                  <a:lnTo>
                    <a:pt x="17686" y="22316"/>
                  </a:lnTo>
                  <a:lnTo>
                    <a:pt x="17357" y="22711"/>
                  </a:lnTo>
                  <a:lnTo>
                    <a:pt x="17357" y="22711"/>
                  </a:lnTo>
                  <a:lnTo>
                    <a:pt x="16984" y="23150"/>
                  </a:lnTo>
                  <a:lnTo>
                    <a:pt x="16611" y="23523"/>
                  </a:lnTo>
                  <a:lnTo>
                    <a:pt x="16238" y="23874"/>
                  </a:lnTo>
                  <a:lnTo>
                    <a:pt x="15843" y="24203"/>
                  </a:lnTo>
                  <a:lnTo>
                    <a:pt x="15470" y="24488"/>
                  </a:lnTo>
                  <a:lnTo>
                    <a:pt x="15075" y="24752"/>
                  </a:lnTo>
                  <a:lnTo>
                    <a:pt x="14658" y="24993"/>
                  </a:lnTo>
                  <a:lnTo>
                    <a:pt x="14242" y="25190"/>
                  </a:lnTo>
                  <a:lnTo>
                    <a:pt x="13825" y="25366"/>
                  </a:lnTo>
                  <a:lnTo>
                    <a:pt x="13386" y="25520"/>
                  </a:lnTo>
                  <a:lnTo>
                    <a:pt x="12947" y="25629"/>
                  </a:lnTo>
                  <a:lnTo>
                    <a:pt x="12486" y="25739"/>
                  </a:lnTo>
                  <a:lnTo>
                    <a:pt x="12025" y="25805"/>
                  </a:lnTo>
                  <a:lnTo>
                    <a:pt x="11543" y="25849"/>
                  </a:lnTo>
                  <a:lnTo>
                    <a:pt x="11038" y="25893"/>
                  </a:lnTo>
                  <a:lnTo>
                    <a:pt x="10533" y="25893"/>
                  </a:lnTo>
                  <a:lnTo>
                    <a:pt x="10533" y="25893"/>
                  </a:lnTo>
                  <a:lnTo>
                    <a:pt x="10007" y="25893"/>
                  </a:lnTo>
                  <a:lnTo>
                    <a:pt x="9480" y="25849"/>
                  </a:lnTo>
                  <a:lnTo>
                    <a:pt x="8975" y="25805"/>
                  </a:lnTo>
                  <a:lnTo>
                    <a:pt x="8471" y="25717"/>
                  </a:lnTo>
                  <a:lnTo>
                    <a:pt x="7988" y="25607"/>
                  </a:lnTo>
                  <a:lnTo>
                    <a:pt x="7505" y="25476"/>
                  </a:lnTo>
                  <a:lnTo>
                    <a:pt x="7022" y="25322"/>
                  </a:lnTo>
                  <a:lnTo>
                    <a:pt x="6562" y="25125"/>
                  </a:lnTo>
                  <a:lnTo>
                    <a:pt x="6101" y="24927"/>
                  </a:lnTo>
                  <a:lnTo>
                    <a:pt x="5662" y="24686"/>
                  </a:lnTo>
                  <a:lnTo>
                    <a:pt x="5223" y="24401"/>
                  </a:lnTo>
                  <a:lnTo>
                    <a:pt x="4806" y="24115"/>
                  </a:lnTo>
                  <a:lnTo>
                    <a:pt x="4389" y="23786"/>
                  </a:lnTo>
                  <a:lnTo>
                    <a:pt x="3994" y="23413"/>
                  </a:lnTo>
                  <a:lnTo>
                    <a:pt x="3599" y="23018"/>
                  </a:lnTo>
                  <a:lnTo>
                    <a:pt x="3226" y="22601"/>
                  </a:lnTo>
                  <a:lnTo>
                    <a:pt x="3226" y="22601"/>
                  </a:lnTo>
                  <a:lnTo>
                    <a:pt x="2919" y="22228"/>
                  </a:lnTo>
                  <a:lnTo>
                    <a:pt x="2634" y="21855"/>
                  </a:lnTo>
                  <a:lnTo>
                    <a:pt x="2371" y="21460"/>
                  </a:lnTo>
                  <a:lnTo>
                    <a:pt x="2129" y="21065"/>
                  </a:lnTo>
                  <a:lnTo>
                    <a:pt x="1888" y="20670"/>
                  </a:lnTo>
                  <a:lnTo>
                    <a:pt x="1669" y="20253"/>
                  </a:lnTo>
                  <a:lnTo>
                    <a:pt x="1449" y="19837"/>
                  </a:lnTo>
                  <a:lnTo>
                    <a:pt x="1274" y="19420"/>
                  </a:lnTo>
                  <a:lnTo>
                    <a:pt x="1274" y="19420"/>
                  </a:lnTo>
                  <a:lnTo>
                    <a:pt x="1098" y="19025"/>
                  </a:lnTo>
                  <a:lnTo>
                    <a:pt x="944" y="18608"/>
                  </a:lnTo>
                  <a:lnTo>
                    <a:pt x="813" y="18191"/>
                  </a:lnTo>
                  <a:lnTo>
                    <a:pt x="703" y="17796"/>
                  </a:lnTo>
                  <a:lnTo>
                    <a:pt x="593" y="17357"/>
                  </a:lnTo>
                  <a:lnTo>
                    <a:pt x="506" y="16940"/>
                  </a:lnTo>
                  <a:lnTo>
                    <a:pt x="418" y="16523"/>
                  </a:lnTo>
                  <a:lnTo>
                    <a:pt x="352" y="16084"/>
                  </a:lnTo>
                  <a:lnTo>
                    <a:pt x="352" y="16084"/>
                  </a:lnTo>
                  <a:lnTo>
                    <a:pt x="264" y="15273"/>
                  </a:lnTo>
                  <a:lnTo>
                    <a:pt x="220" y="14439"/>
                  </a:lnTo>
                  <a:lnTo>
                    <a:pt x="220" y="14439"/>
                  </a:lnTo>
                  <a:lnTo>
                    <a:pt x="220" y="14241"/>
                  </a:lnTo>
                  <a:lnTo>
                    <a:pt x="198" y="14044"/>
                  </a:lnTo>
                  <a:lnTo>
                    <a:pt x="198" y="14044"/>
                  </a:lnTo>
                  <a:lnTo>
                    <a:pt x="155" y="13846"/>
                  </a:lnTo>
                  <a:lnTo>
                    <a:pt x="89" y="13671"/>
                  </a:lnTo>
                  <a:lnTo>
                    <a:pt x="89" y="13671"/>
                  </a:lnTo>
                  <a:lnTo>
                    <a:pt x="45" y="13539"/>
                  </a:lnTo>
                  <a:lnTo>
                    <a:pt x="23" y="13385"/>
                  </a:lnTo>
                  <a:lnTo>
                    <a:pt x="1" y="13056"/>
                  </a:lnTo>
                  <a:lnTo>
                    <a:pt x="1" y="12442"/>
                  </a:lnTo>
                  <a:lnTo>
                    <a:pt x="1" y="12442"/>
                  </a:lnTo>
                  <a:lnTo>
                    <a:pt x="1" y="11740"/>
                  </a:lnTo>
                  <a:lnTo>
                    <a:pt x="1" y="11016"/>
                  </a:lnTo>
                  <a:lnTo>
                    <a:pt x="45" y="10314"/>
                  </a:lnTo>
                  <a:lnTo>
                    <a:pt x="111" y="9611"/>
                  </a:lnTo>
                  <a:lnTo>
                    <a:pt x="111" y="9611"/>
                  </a:lnTo>
                  <a:lnTo>
                    <a:pt x="198" y="8909"/>
                  </a:lnTo>
                  <a:lnTo>
                    <a:pt x="330" y="8207"/>
                  </a:lnTo>
                  <a:lnTo>
                    <a:pt x="330" y="8207"/>
                  </a:lnTo>
                  <a:lnTo>
                    <a:pt x="484" y="7527"/>
                  </a:lnTo>
                  <a:lnTo>
                    <a:pt x="681" y="6847"/>
                  </a:lnTo>
                  <a:lnTo>
                    <a:pt x="923" y="6188"/>
                  </a:lnTo>
                  <a:lnTo>
                    <a:pt x="1208" y="5530"/>
                  </a:lnTo>
                  <a:lnTo>
                    <a:pt x="1537" y="4916"/>
                  </a:lnTo>
                  <a:lnTo>
                    <a:pt x="1734" y="4630"/>
                  </a:lnTo>
                  <a:lnTo>
                    <a:pt x="1910" y="4323"/>
                  </a:lnTo>
                  <a:lnTo>
                    <a:pt x="2129" y="4060"/>
                  </a:lnTo>
                  <a:lnTo>
                    <a:pt x="2349" y="3775"/>
                  </a:lnTo>
                  <a:lnTo>
                    <a:pt x="2568" y="3511"/>
                  </a:lnTo>
                  <a:lnTo>
                    <a:pt x="2810" y="3248"/>
                  </a:lnTo>
                  <a:lnTo>
                    <a:pt x="2810" y="3248"/>
                  </a:lnTo>
                  <a:lnTo>
                    <a:pt x="3161" y="2919"/>
                  </a:lnTo>
                  <a:lnTo>
                    <a:pt x="3534" y="2590"/>
                  </a:lnTo>
                  <a:lnTo>
                    <a:pt x="3929" y="2283"/>
                  </a:lnTo>
                  <a:lnTo>
                    <a:pt x="4324" y="1975"/>
                  </a:lnTo>
                  <a:lnTo>
                    <a:pt x="4719" y="1712"/>
                  </a:lnTo>
                  <a:lnTo>
                    <a:pt x="5135" y="1449"/>
                  </a:lnTo>
                  <a:lnTo>
                    <a:pt x="5552" y="1207"/>
                  </a:lnTo>
                  <a:lnTo>
                    <a:pt x="5991" y="1010"/>
                  </a:lnTo>
                  <a:lnTo>
                    <a:pt x="6430" y="812"/>
                  </a:lnTo>
                  <a:lnTo>
                    <a:pt x="6891" y="637"/>
                  </a:lnTo>
                  <a:lnTo>
                    <a:pt x="7330" y="483"/>
                  </a:lnTo>
                  <a:lnTo>
                    <a:pt x="7812" y="352"/>
                  </a:lnTo>
                  <a:lnTo>
                    <a:pt x="8273" y="220"/>
                  </a:lnTo>
                  <a:lnTo>
                    <a:pt x="8756" y="132"/>
                  </a:lnTo>
                  <a:lnTo>
                    <a:pt x="9261" y="66"/>
                  </a:lnTo>
                  <a:lnTo>
                    <a:pt x="9743" y="23"/>
                  </a:lnTo>
                  <a:lnTo>
                    <a:pt x="9743" y="23"/>
                  </a:lnTo>
                  <a:lnTo>
                    <a:pt x="10116" y="1"/>
                  </a:lnTo>
                  <a:lnTo>
                    <a:pt x="10489" y="1"/>
                  </a:lnTo>
                  <a:lnTo>
                    <a:pt x="10862" y="23"/>
                  </a:lnTo>
                  <a:lnTo>
                    <a:pt x="11235" y="44"/>
                  </a:lnTo>
                  <a:lnTo>
                    <a:pt x="12025" y="154"/>
                  </a:lnTo>
                  <a:lnTo>
                    <a:pt x="12793" y="286"/>
                  </a:lnTo>
                  <a:lnTo>
                    <a:pt x="13561" y="483"/>
                  </a:lnTo>
                  <a:lnTo>
                    <a:pt x="14307" y="725"/>
                  </a:lnTo>
                  <a:lnTo>
                    <a:pt x="15031" y="1010"/>
                  </a:lnTo>
                  <a:lnTo>
                    <a:pt x="15361" y="1164"/>
                  </a:lnTo>
                  <a:lnTo>
                    <a:pt x="15690" y="1317"/>
                  </a:lnTo>
                  <a:lnTo>
                    <a:pt x="15690" y="1317"/>
                  </a:lnTo>
                  <a:lnTo>
                    <a:pt x="16063" y="1559"/>
                  </a:lnTo>
                  <a:lnTo>
                    <a:pt x="16436" y="1800"/>
                  </a:lnTo>
                  <a:lnTo>
                    <a:pt x="16787" y="2063"/>
                  </a:lnTo>
                  <a:lnTo>
                    <a:pt x="17138" y="2370"/>
                  </a:lnTo>
                  <a:lnTo>
                    <a:pt x="17445" y="2678"/>
                  </a:lnTo>
                  <a:lnTo>
                    <a:pt x="17752" y="3007"/>
                  </a:lnTo>
                  <a:lnTo>
                    <a:pt x="18038" y="3358"/>
                  </a:lnTo>
                  <a:lnTo>
                    <a:pt x="18301" y="3709"/>
                  </a:lnTo>
                  <a:lnTo>
                    <a:pt x="18564" y="4104"/>
                  </a:lnTo>
                  <a:lnTo>
                    <a:pt x="18784" y="4477"/>
                  </a:lnTo>
                  <a:lnTo>
                    <a:pt x="19003" y="4894"/>
                  </a:lnTo>
                  <a:lnTo>
                    <a:pt x="19200" y="5289"/>
                  </a:lnTo>
                  <a:lnTo>
                    <a:pt x="19376" y="5706"/>
                  </a:lnTo>
                  <a:lnTo>
                    <a:pt x="19552" y="6144"/>
                  </a:lnTo>
                  <a:lnTo>
                    <a:pt x="19683" y="6561"/>
                  </a:lnTo>
                  <a:lnTo>
                    <a:pt x="19815" y="7000"/>
                  </a:lnTo>
                  <a:lnTo>
                    <a:pt x="19815" y="7000"/>
                  </a:lnTo>
                  <a:lnTo>
                    <a:pt x="19990" y="7680"/>
                  </a:lnTo>
                  <a:lnTo>
                    <a:pt x="20122" y="8383"/>
                  </a:lnTo>
                  <a:lnTo>
                    <a:pt x="20232" y="9063"/>
                  </a:lnTo>
                  <a:lnTo>
                    <a:pt x="20320" y="9765"/>
                  </a:lnTo>
                  <a:lnTo>
                    <a:pt x="20363" y="10467"/>
                  </a:lnTo>
                  <a:lnTo>
                    <a:pt x="20407" y="11147"/>
                  </a:lnTo>
                  <a:lnTo>
                    <a:pt x="20451" y="12552"/>
                  </a:lnTo>
                  <a:lnTo>
                    <a:pt x="20451" y="12552"/>
                  </a:lnTo>
                  <a:lnTo>
                    <a:pt x="20429" y="13034"/>
                  </a:lnTo>
                  <a:lnTo>
                    <a:pt x="20429" y="13539"/>
                  </a:lnTo>
                  <a:lnTo>
                    <a:pt x="20429" y="13539"/>
                  </a:lnTo>
                  <a:close/>
                </a:path>
              </a:pathLst>
            </a:custGeom>
            <a:solidFill>
              <a:srgbClr val="D06C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5408;p48">
              <a:extLst>
                <a:ext uri="{FF2B5EF4-FFF2-40B4-BE49-F238E27FC236}">
                  <a16:creationId xmlns:a16="http://schemas.microsoft.com/office/drawing/2014/main" id="{983E74E4-3DCC-A146-F218-DDAC4CF2ECCC}"/>
                </a:ext>
              </a:extLst>
            </p:cNvPr>
            <p:cNvSpPr/>
            <p:nvPr/>
          </p:nvSpPr>
          <p:spPr>
            <a:xfrm>
              <a:off x="6078475" y="2639450"/>
              <a:ext cx="105350" cy="57625"/>
            </a:xfrm>
            <a:custGeom>
              <a:avLst/>
              <a:gdLst/>
              <a:ahLst/>
              <a:cxnLst/>
              <a:rect l="l" t="t" r="r" b="b"/>
              <a:pathLst>
                <a:path w="4214" h="2305" extrusionOk="0">
                  <a:moveTo>
                    <a:pt x="4192" y="1756"/>
                  </a:moveTo>
                  <a:lnTo>
                    <a:pt x="4192" y="1756"/>
                  </a:lnTo>
                  <a:lnTo>
                    <a:pt x="4148" y="1866"/>
                  </a:lnTo>
                  <a:lnTo>
                    <a:pt x="4082" y="1954"/>
                  </a:lnTo>
                  <a:lnTo>
                    <a:pt x="4016" y="2020"/>
                  </a:lnTo>
                  <a:lnTo>
                    <a:pt x="3906" y="2085"/>
                  </a:lnTo>
                  <a:lnTo>
                    <a:pt x="3797" y="2151"/>
                  </a:lnTo>
                  <a:lnTo>
                    <a:pt x="3665" y="2195"/>
                  </a:lnTo>
                  <a:lnTo>
                    <a:pt x="3380" y="2283"/>
                  </a:lnTo>
                  <a:lnTo>
                    <a:pt x="3029" y="2305"/>
                  </a:lnTo>
                  <a:lnTo>
                    <a:pt x="2656" y="2283"/>
                  </a:lnTo>
                  <a:lnTo>
                    <a:pt x="2239" y="2239"/>
                  </a:lnTo>
                  <a:lnTo>
                    <a:pt x="1822" y="2129"/>
                  </a:lnTo>
                  <a:lnTo>
                    <a:pt x="1822" y="2129"/>
                  </a:lnTo>
                  <a:lnTo>
                    <a:pt x="1405" y="1976"/>
                  </a:lnTo>
                  <a:lnTo>
                    <a:pt x="1032" y="1800"/>
                  </a:lnTo>
                  <a:lnTo>
                    <a:pt x="703" y="1625"/>
                  </a:lnTo>
                  <a:lnTo>
                    <a:pt x="440" y="1405"/>
                  </a:lnTo>
                  <a:lnTo>
                    <a:pt x="220" y="1186"/>
                  </a:lnTo>
                  <a:lnTo>
                    <a:pt x="132" y="1076"/>
                  </a:lnTo>
                  <a:lnTo>
                    <a:pt x="66" y="966"/>
                  </a:lnTo>
                  <a:lnTo>
                    <a:pt x="23" y="857"/>
                  </a:lnTo>
                  <a:lnTo>
                    <a:pt x="1" y="747"/>
                  </a:lnTo>
                  <a:lnTo>
                    <a:pt x="1" y="637"/>
                  </a:lnTo>
                  <a:lnTo>
                    <a:pt x="23" y="527"/>
                  </a:lnTo>
                  <a:lnTo>
                    <a:pt x="23" y="527"/>
                  </a:lnTo>
                  <a:lnTo>
                    <a:pt x="66" y="440"/>
                  </a:lnTo>
                  <a:lnTo>
                    <a:pt x="132" y="352"/>
                  </a:lnTo>
                  <a:lnTo>
                    <a:pt x="198" y="264"/>
                  </a:lnTo>
                  <a:lnTo>
                    <a:pt x="308" y="198"/>
                  </a:lnTo>
                  <a:lnTo>
                    <a:pt x="418" y="154"/>
                  </a:lnTo>
                  <a:lnTo>
                    <a:pt x="549" y="89"/>
                  </a:lnTo>
                  <a:lnTo>
                    <a:pt x="834" y="23"/>
                  </a:lnTo>
                  <a:lnTo>
                    <a:pt x="1186" y="1"/>
                  </a:lnTo>
                  <a:lnTo>
                    <a:pt x="1559" y="1"/>
                  </a:lnTo>
                  <a:lnTo>
                    <a:pt x="1975" y="67"/>
                  </a:lnTo>
                  <a:lnTo>
                    <a:pt x="2392" y="176"/>
                  </a:lnTo>
                  <a:lnTo>
                    <a:pt x="2392" y="176"/>
                  </a:lnTo>
                  <a:lnTo>
                    <a:pt x="2809" y="308"/>
                  </a:lnTo>
                  <a:lnTo>
                    <a:pt x="3182" y="484"/>
                  </a:lnTo>
                  <a:lnTo>
                    <a:pt x="3511" y="681"/>
                  </a:lnTo>
                  <a:lnTo>
                    <a:pt x="3797" y="901"/>
                  </a:lnTo>
                  <a:lnTo>
                    <a:pt x="3994" y="1120"/>
                  </a:lnTo>
                  <a:lnTo>
                    <a:pt x="4082" y="1230"/>
                  </a:lnTo>
                  <a:lnTo>
                    <a:pt x="4148" y="1339"/>
                  </a:lnTo>
                  <a:lnTo>
                    <a:pt x="4192" y="1449"/>
                  </a:lnTo>
                  <a:lnTo>
                    <a:pt x="4214" y="1559"/>
                  </a:lnTo>
                  <a:lnTo>
                    <a:pt x="4214" y="1668"/>
                  </a:lnTo>
                  <a:lnTo>
                    <a:pt x="4192" y="1756"/>
                  </a:lnTo>
                  <a:lnTo>
                    <a:pt x="4192" y="1756"/>
                  </a:lnTo>
                  <a:close/>
                </a:path>
              </a:pathLst>
            </a:custGeom>
            <a:solidFill>
              <a:srgbClr val="CD5B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5409;p48">
              <a:extLst>
                <a:ext uri="{FF2B5EF4-FFF2-40B4-BE49-F238E27FC236}">
                  <a16:creationId xmlns:a16="http://schemas.microsoft.com/office/drawing/2014/main" id="{4C5AEB90-F79B-0529-F0EE-4CF88965916F}"/>
                </a:ext>
              </a:extLst>
            </p:cNvPr>
            <p:cNvSpPr/>
            <p:nvPr/>
          </p:nvSpPr>
          <p:spPr>
            <a:xfrm>
              <a:off x="6126750" y="2716800"/>
              <a:ext cx="60375" cy="29650"/>
            </a:xfrm>
            <a:custGeom>
              <a:avLst/>
              <a:gdLst/>
              <a:ahLst/>
              <a:cxnLst/>
              <a:rect l="l" t="t" r="r" b="b"/>
              <a:pathLst>
                <a:path w="2415" h="1186" extrusionOk="0">
                  <a:moveTo>
                    <a:pt x="2414" y="769"/>
                  </a:moveTo>
                  <a:lnTo>
                    <a:pt x="2414" y="769"/>
                  </a:lnTo>
                  <a:lnTo>
                    <a:pt x="2370" y="878"/>
                  </a:lnTo>
                  <a:lnTo>
                    <a:pt x="2283" y="966"/>
                  </a:lnTo>
                  <a:lnTo>
                    <a:pt x="2173" y="1054"/>
                  </a:lnTo>
                  <a:lnTo>
                    <a:pt x="1997" y="1120"/>
                  </a:lnTo>
                  <a:lnTo>
                    <a:pt x="1822" y="1164"/>
                  </a:lnTo>
                  <a:lnTo>
                    <a:pt x="1602" y="1186"/>
                  </a:lnTo>
                  <a:lnTo>
                    <a:pt x="1361" y="1186"/>
                  </a:lnTo>
                  <a:lnTo>
                    <a:pt x="1120" y="1164"/>
                  </a:lnTo>
                  <a:lnTo>
                    <a:pt x="1120" y="1164"/>
                  </a:lnTo>
                  <a:lnTo>
                    <a:pt x="878" y="1120"/>
                  </a:lnTo>
                  <a:lnTo>
                    <a:pt x="659" y="1054"/>
                  </a:lnTo>
                  <a:lnTo>
                    <a:pt x="461" y="966"/>
                  </a:lnTo>
                  <a:lnTo>
                    <a:pt x="286" y="856"/>
                  </a:lnTo>
                  <a:lnTo>
                    <a:pt x="154" y="769"/>
                  </a:lnTo>
                  <a:lnTo>
                    <a:pt x="66" y="659"/>
                  </a:lnTo>
                  <a:lnTo>
                    <a:pt x="1" y="527"/>
                  </a:lnTo>
                  <a:lnTo>
                    <a:pt x="1" y="418"/>
                  </a:lnTo>
                  <a:lnTo>
                    <a:pt x="1" y="418"/>
                  </a:lnTo>
                  <a:lnTo>
                    <a:pt x="44" y="308"/>
                  </a:lnTo>
                  <a:lnTo>
                    <a:pt x="132" y="198"/>
                  </a:lnTo>
                  <a:lnTo>
                    <a:pt x="242" y="132"/>
                  </a:lnTo>
                  <a:lnTo>
                    <a:pt x="417" y="67"/>
                  </a:lnTo>
                  <a:lnTo>
                    <a:pt x="593" y="23"/>
                  </a:lnTo>
                  <a:lnTo>
                    <a:pt x="812" y="1"/>
                  </a:lnTo>
                  <a:lnTo>
                    <a:pt x="1054" y="1"/>
                  </a:lnTo>
                  <a:lnTo>
                    <a:pt x="1295" y="23"/>
                  </a:lnTo>
                  <a:lnTo>
                    <a:pt x="1295" y="23"/>
                  </a:lnTo>
                  <a:lnTo>
                    <a:pt x="1537" y="67"/>
                  </a:lnTo>
                  <a:lnTo>
                    <a:pt x="1756" y="132"/>
                  </a:lnTo>
                  <a:lnTo>
                    <a:pt x="1953" y="220"/>
                  </a:lnTo>
                  <a:lnTo>
                    <a:pt x="2129" y="308"/>
                  </a:lnTo>
                  <a:lnTo>
                    <a:pt x="2261" y="418"/>
                  </a:lnTo>
                  <a:lnTo>
                    <a:pt x="2348" y="527"/>
                  </a:lnTo>
                  <a:lnTo>
                    <a:pt x="2414" y="659"/>
                  </a:lnTo>
                  <a:lnTo>
                    <a:pt x="2414" y="769"/>
                  </a:lnTo>
                  <a:lnTo>
                    <a:pt x="2414" y="769"/>
                  </a:lnTo>
                  <a:close/>
                </a:path>
              </a:pathLst>
            </a:custGeom>
            <a:solidFill>
              <a:srgbClr val="CD5B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5410;p48">
              <a:extLst>
                <a:ext uri="{FF2B5EF4-FFF2-40B4-BE49-F238E27FC236}">
                  <a16:creationId xmlns:a16="http://schemas.microsoft.com/office/drawing/2014/main" id="{00695DE6-BD2B-436A-7657-B790F8BFEFB6}"/>
                </a:ext>
              </a:extLst>
            </p:cNvPr>
            <p:cNvSpPr/>
            <p:nvPr/>
          </p:nvSpPr>
          <p:spPr>
            <a:xfrm>
              <a:off x="5972050" y="2630125"/>
              <a:ext cx="59825" cy="31300"/>
            </a:xfrm>
            <a:custGeom>
              <a:avLst/>
              <a:gdLst/>
              <a:ahLst/>
              <a:cxnLst/>
              <a:rect l="l" t="t" r="r" b="b"/>
              <a:pathLst>
                <a:path w="2393" h="1252" extrusionOk="0">
                  <a:moveTo>
                    <a:pt x="2393" y="374"/>
                  </a:moveTo>
                  <a:lnTo>
                    <a:pt x="2393" y="374"/>
                  </a:lnTo>
                  <a:lnTo>
                    <a:pt x="2393" y="484"/>
                  </a:lnTo>
                  <a:lnTo>
                    <a:pt x="2349" y="615"/>
                  </a:lnTo>
                  <a:lnTo>
                    <a:pt x="2261" y="725"/>
                  </a:lnTo>
                  <a:lnTo>
                    <a:pt x="2129" y="835"/>
                  </a:lnTo>
                  <a:lnTo>
                    <a:pt x="1954" y="944"/>
                  </a:lnTo>
                  <a:lnTo>
                    <a:pt x="1778" y="1032"/>
                  </a:lnTo>
                  <a:lnTo>
                    <a:pt x="1559" y="1120"/>
                  </a:lnTo>
                  <a:lnTo>
                    <a:pt x="1317" y="1186"/>
                  </a:lnTo>
                  <a:lnTo>
                    <a:pt x="1317" y="1186"/>
                  </a:lnTo>
                  <a:lnTo>
                    <a:pt x="1076" y="1230"/>
                  </a:lnTo>
                  <a:lnTo>
                    <a:pt x="835" y="1252"/>
                  </a:lnTo>
                  <a:lnTo>
                    <a:pt x="637" y="1230"/>
                  </a:lnTo>
                  <a:lnTo>
                    <a:pt x="440" y="1208"/>
                  </a:lnTo>
                  <a:lnTo>
                    <a:pt x="264" y="1142"/>
                  </a:lnTo>
                  <a:lnTo>
                    <a:pt x="132" y="1076"/>
                  </a:lnTo>
                  <a:lnTo>
                    <a:pt x="45" y="988"/>
                  </a:lnTo>
                  <a:lnTo>
                    <a:pt x="1" y="879"/>
                  </a:lnTo>
                  <a:lnTo>
                    <a:pt x="1" y="879"/>
                  </a:lnTo>
                  <a:lnTo>
                    <a:pt x="1" y="769"/>
                  </a:lnTo>
                  <a:lnTo>
                    <a:pt x="45" y="637"/>
                  </a:lnTo>
                  <a:lnTo>
                    <a:pt x="132" y="527"/>
                  </a:lnTo>
                  <a:lnTo>
                    <a:pt x="264" y="418"/>
                  </a:lnTo>
                  <a:lnTo>
                    <a:pt x="418" y="308"/>
                  </a:lnTo>
                  <a:lnTo>
                    <a:pt x="615" y="220"/>
                  </a:lnTo>
                  <a:lnTo>
                    <a:pt x="835" y="132"/>
                  </a:lnTo>
                  <a:lnTo>
                    <a:pt x="1076" y="67"/>
                  </a:lnTo>
                  <a:lnTo>
                    <a:pt x="1076" y="67"/>
                  </a:lnTo>
                  <a:lnTo>
                    <a:pt x="1317" y="23"/>
                  </a:lnTo>
                  <a:lnTo>
                    <a:pt x="1559" y="1"/>
                  </a:lnTo>
                  <a:lnTo>
                    <a:pt x="1756" y="23"/>
                  </a:lnTo>
                  <a:lnTo>
                    <a:pt x="1954" y="45"/>
                  </a:lnTo>
                  <a:lnTo>
                    <a:pt x="2129" y="111"/>
                  </a:lnTo>
                  <a:lnTo>
                    <a:pt x="2261" y="176"/>
                  </a:lnTo>
                  <a:lnTo>
                    <a:pt x="2349" y="264"/>
                  </a:lnTo>
                  <a:lnTo>
                    <a:pt x="2393" y="374"/>
                  </a:lnTo>
                  <a:lnTo>
                    <a:pt x="2393" y="374"/>
                  </a:lnTo>
                  <a:close/>
                </a:path>
              </a:pathLst>
            </a:custGeom>
            <a:solidFill>
              <a:srgbClr val="CD5B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5411;p48">
              <a:extLst>
                <a:ext uri="{FF2B5EF4-FFF2-40B4-BE49-F238E27FC236}">
                  <a16:creationId xmlns:a16="http://schemas.microsoft.com/office/drawing/2014/main" id="{53D9D070-690F-9DE6-98B5-47D0EF0A21C5}"/>
                </a:ext>
              </a:extLst>
            </p:cNvPr>
            <p:cNvSpPr/>
            <p:nvPr/>
          </p:nvSpPr>
          <p:spPr>
            <a:xfrm>
              <a:off x="5822300" y="3066800"/>
              <a:ext cx="453675" cy="184325"/>
            </a:xfrm>
            <a:custGeom>
              <a:avLst/>
              <a:gdLst/>
              <a:ahLst/>
              <a:cxnLst/>
              <a:rect l="l" t="t" r="r" b="b"/>
              <a:pathLst>
                <a:path w="18147" h="7373" extrusionOk="0">
                  <a:moveTo>
                    <a:pt x="18147" y="790"/>
                  </a:moveTo>
                  <a:lnTo>
                    <a:pt x="18147" y="790"/>
                  </a:lnTo>
                  <a:lnTo>
                    <a:pt x="17971" y="1251"/>
                  </a:lnTo>
                  <a:lnTo>
                    <a:pt x="17752" y="1712"/>
                  </a:lnTo>
                  <a:lnTo>
                    <a:pt x="17511" y="2150"/>
                  </a:lnTo>
                  <a:lnTo>
                    <a:pt x="17269" y="2589"/>
                  </a:lnTo>
                  <a:lnTo>
                    <a:pt x="17006" y="3006"/>
                  </a:lnTo>
                  <a:lnTo>
                    <a:pt x="16721" y="3401"/>
                  </a:lnTo>
                  <a:lnTo>
                    <a:pt x="16413" y="3796"/>
                  </a:lnTo>
                  <a:lnTo>
                    <a:pt x="16084" y="4191"/>
                  </a:lnTo>
                  <a:lnTo>
                    <a:pt x="16084" y="4191"/>
                  </a:lnTo>
                  <a:lnTo>
                    <a:pt x="15711" y="4630"/>
                  </a:lnTo>
                  <a:lnTo>
                    <a:pt x="15338" y="5003"/>
                  </a:lnTo>
                  <a:lnTo>
                    <a:pt x="14965" y="5354"/>
                  </a:lnTo>
                  <a:lnTo>
                    <a:pt x="14570" y="5683"/>
                  </a:lnTo>
                  <a:lnTo>
                    <a:pt x="14197" y="5968"/>
                  </a:lnTo>
                  <a:lnTo>
                    <a:pt x="13802" y="6232"/>
                  </a:lnTo>
                  <a:lnTo>
                    <a:pt x="13385" y="6473"/>
                  </a:lnTo>
                  <a:lnTo>
                    <a:pt x="12969" y="6670"/>
                  </a:lnTo>
                  <a:lnTo>
                    <a:pt x="12552" y="6846"/>
                  </a:lnTo>
                  <a:lnTo>
                    <a:pt x="12113" y="7000"/>
                  </a:lnTo>
                  <a:lnTo>
                    <a:pt x="11674" y="7109"/>
                  </a:lnTo>
                  <a:lnTo>
                    <a:pt x="11213" y="7219"/>
                  </a:lnTo>
                  <a:lnTo>
                    <a:pt x="10752" y="7285"/>
                  </a:lnTo>
                  <a:lnTo>
                    <a:pt x="10270" y="7329"/>
                  </a:lnTo>
                  <a:lnTo>
                    <a:pt x="9765" y="7373"/>
                  </a:lnTo>
                  <a:lnTo>
                    <a:pt x="9260" y="7373"/>
                  </a:lnTo>
                  <a:lnTo>
                    <a:pt x="9260" y="7373"/>
                  </a:lnTo>
                  <a:lnTo>
                    <a:pt x="8734" y="7373"/>
                  </a:lnTo>
                  <a:lnTo>
                    <a:pt x="8207" y="7329"/>
                  </a:lnTo>
                  <a:lnTo>
                    <a:pt x="7702" y="7285"/>
                  </a:lnTo>
                  <a:lnTo>
                    <a:pt x="7198" y="7197"/>
                  </a:lnTo>
                  <a:lnTo>
                    <a:pt x="6715" y="7087"/>
                  </a:lnTo>
                  <a:lnTo>
                    <a:pt x="6232" y="6956"/>
                  </a:lnTo>
                  <a:lnTo>
                    <a:pt x="5749" y="6802"/>
                  </a:lnTo>
                  <a:lnTo>
                    <a:pt x="5289" y="6605"/>
                  </a:lnTo>
                  <a:lnTo>
                    <a:pt x="4828" y="6407"/>
                  </a:lnTo>
                  <a:lnTo>
                    <a:pt x="4389" y="6166"/>
                  </a:lnTo>
                  <a:lnTo>
                    <a:pt x="3950" y="5881"/>
                  </a:lnTo>
                  <a:lnTo>
                    <a:pt x="3533" y="5595"/>
                  </a:lnTo>
                  <a:lnTo>
                    <a:pt x="3116" y="5266"/>
                  </a:lnTo>
                  <a:lnTo>
                    <a:pt x="2721" y="4893"/>
                  </a:lnTo>
                  <a:lnTo>
                    <a:pt x="2326" y="4498"/>
                  </a:lnTo>
                  <a:lnTo>
                    <a:pt x="1953" y="4081"/>
                  </a:lnTo>
                  <a:lnTo>
                    <a:pt x="1953" y="4081"/>
                  </a:lnTo>
                  <a:lnTo>
                    <a:pt x="1646" y="3708"/>
                  </a:lnTo>
                  <a:lnTo>
                    <a:pt x="1361" y="3335"/>
                  </a:lnTo>
                  <a:lnTo>
                    <a:pt x="1098" y="2940"/>
                  </a:lnTo>
                  <a:lnTo>
                    <a:pt x="856" y="2545"/>
                  </a:lnTo>
                  <a:lnTo>
                    <a:pt x="615" y="2150"/>
                  </a:lnTo>
                  <a:lnTo>
                    <a:pt x="396" y="1733"/>
                  </a:lnTo>
                  <a:lnTo>
                    <a:pt x="176" y="1317"/>
                  </a:lnTo>
                  <a:lnTo>
                    <a:pt x="1" y="900"/>
                  </a:lnTo>
                  <a:lnTo>
                    <a:pt x="1" y="900"/>
                  </a:lnTo>
                  <a:lnTo>
                    <a:pt x="791" y="1185"/>
                  </a:lnTo>
                  <a:lnTo>
                    <a:pt x="1295" y="1382"/>
                  </a:lnTo>
                  <a:lnTo>
                    <a:pt x="1844" y="1624"/>
                  </a:lnTo>
                  <a:lnTo>
                    <a:pt x="1844" y="1624"/>
                  </a:lnTo>
                  <a:lnTo>
                    <a:pt x="2085" y="1712"/>
                  </a:lnTo>
                  <a:lnTo>
                    <a:pt x="2305" y="1799"/>
                  </a:lnTo>
                  <a:lnTo>
                    <a:pt x="2546" y="1843"/>
                  </a:lnTo>
                  <a:lnTo>
                    <a:pt x="2787" y="1909"/>
                  </a:lnTo>
                  <a:lnTo>
                    <a:pt x="3051" y="1931"/>
                  </a:lnTo>
                  <a:lnTo>
                    <a:pt x="3292" y="1953"/>
                  </a:lnTo>
                  <a:lnTo>
                    <a:pt x="3533" y="1953"/>
                  </a:lnTo>
                  <a:lnTo>
                    <a:pt x="3775" y="1931"/>
                  </a:lnTo>
                  <a:lnTo>
                    <a:pt x="4016" y="1887"/>
                  </a:lnTo>
                  <a:lnTo>
                    <a:pt x="4257" y="1843"/>
                  </a:lnTo>
                  <a:lnTo>
                    <a:pt x="4499" y="1777"/>
                  </a:lnTo>
                  <a:lnTo>
                    <a:pt x="4718" y="1712"/>
                  </a:lnTo>
                  <a:lnTo>
                    <a:pt x="4960" y="1602"/>
                  </a:lnTo>
                  <a:lnTo>
                    <a:pt x="5179" y="1492"/>
                  </a:lnTo>
                  <a:lnTo>
                    <a:pt x="5376" y="1360"/>
                  </a:lnTo>
                  <a:lnTo>
                    <a:pt x="5596" y="1229"/>
                  </a:lnTo>
                  <a:lnTo>
                    <a:pt x="5596" y="1229"/>
                  </a:lnTo>
                  <a:lnTo>
                    <a:pt x="5815" y="1053"/>
                  </a:lnTo>
                  <a:lnTo>
                    <a:pt x="6057" y="900"/>
                  </a:lnTo>
                  <a:lnTo>
                    <a:pt x="6539" y="636"/>
                  </a:lnTo>
                  <a:lnTo>
                    <a:pt x="7000" y="417"/>
                  </a:lnTo>
                  <a:lnTo>
                    <a:pt x="7461" y="263"/>
                  </a:lnTo>
                  <a:lnTo>
                    <a:pt x="7878" y="154"/>
                  </a:lnTo>
                  <a:lnTo>
                    <a:pt x="8251" y="66"/>
                  </a:lnTo>
                  <a:lnTo>
                    <a:pt x="8558" y="22"/>
                  </a:lnTo>
                  <a:lnTo>
                    <a:pt x="8799" y="0"/>
                  </a:lnTo>
                  <a:lnTo>
                    <a:pt x="8799" y="0"/>
                  </a:lnTo>
                  <a:lnTo>
                    <a:pt x="9348" y="22"/>
                  </a:lnTo>
                  <a:lnTo>
                    <a:pt x="9875" y="88"/>
                  </a:lnTo>
                  <a:lnTo>
                    <a:pt x="10335" y="176"/>
                  </a:lnTo>
                  <a:lnTo>
                    <a:pt x="10796" y="307"/>
                  </a:lnTo>
                  <a:lnTo>
                    <a:pt x="11191" y="461"/>
                  </a:lnTo>
                  <a:lnTo>
                    <a:pt x="11564" y="636"/>
                  </a:lnTo>
                  <a:lnTo>
                    <a:pt x="11915" y="834"/>
                  </a:lnTo>
                  <a:lnTo>
                    <a:pt x="12222" y="1053"/>
                  </a:lnTo>
                  <a:lnTo>
                    <a:pt x="12222" y="1053"/>
                  </a:lnTo>
                  <a:lnTo>
                    <a:pt x="12420" y="1207"/>
                  </a:lnTo>
                  <a:lnTo>
                    <a:pt x="12639" y="1338"/>
                  </a:lnTo>
                  <a:lnTo>
                    <a:pt x="12859" y="1448"/>
                  </a:lnTo>
                  <a:lnTo>
                    <a:pt x="13100" y="1536"/>
                  </a:lnTo>
                  <a:lnTo>
                    <a:pt x="13320" y="1624"/>
                  </a:lnTo>
                  <a:lnTo>
                    <a:pt x="13561" y="1690"/>
                  </a:lnTo>
                  <a:lnTo>
                    <a:pt x="13802" y="1755"/>
                  </a:lnTo>
                  <a:lnTo>
                    <a:pt x="14066" y="1799"/>
                  </a:lnTo>
                  <a:lnTo>
                    <a:pt x="14307" y="1799"/>
                  </a:lnTo>
                  <a:lnTo>
                    <a:pt x="14548" y="1821"/>
                  </a:lnTo>
                  <a:lnTo>
                    <a:pt x="14790" y="1799"/>
                  </a:lnTo>
                  <a:lnTo>
                    <a:pt x="15053" y="1777"/>
                  </a:lnTo>
                  <a:lnTo>
                    <a:pt x="15294" y="1733"/>
                  </a:lnTo>
                  <a:lnTo>
                    <a:pt x="15536" y="1668"/>
                  </a:lnTo>
                  <a:lnTo>
                    <a:pt x="15777" y="1580"/>
                  </a:lnTo>
                  <a:lnTo>
                    <a:pt x="16018" y="1492"/>
                  </a:lnTo>
                  <a:lnTo>
                    <a:pt x="16018" y="1492"/>
                  </a:lnTo>
                  <a:lnTo>
                    <a:pt x="16567" y="1251"/>
                  </a:lnTo>
                  <a:lnTo>
                    <a:pt x="17138" y="1053"/>
                  </a:lnTo>
                  <a:lnTo>
                    <a:pt x="17664" y="878"/>
                  </a:lnTo>
                  <a:lnTo>
                    <a:pt x="17927" y="834"/>
                  </a:lnTo>
                  <a:lnTo>
                    <a:pt x="18147" y="790"/>
                  </a:lnTo>
                  <a:lnTo>
                    <a:pt x="18147" y="79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5412;p48">
              <a:extLst>
                <a:ext uri="{FF2B5EF4-FFF2-40B4-BE49-F238E27FC236}">
                  <a16:creationId xmlns:a16="http://schemas.microsoft.com/office/drawing/2014/main" id="{0EE91045-C289-72C9-1294-D7826F69A22F}"/>
                </a:ext>
              </a:extLst>
            </p:cNvPr>
            <p:cNvSpPr/>
            <p:nvPr/>
          </p:nvSpPr>
          <p:spPr>
            <a:xfrm>
              <a:off x="6102075" y="2923625"/>
              <a:ext cx="68050" cy="23050"/>
            </a:xfrm>
            <a:custGeom>
              <a:avLst/>
              <a:gdLst/>
              <a:ahLst/>
              <a:cxnLst/>
              <a:rect l="l" t="t" r="r" b="b"/>
              <a:pathLst>
                <a:path w="2722" h="922" extrusionOk="0">
                  <a:moveTo>
                    <a:pt x="1141" y="0"/>
                  </a:moveTo>
                  <a:lnTo>
                    <a:pt x="1141" y="0"/>
                  </a:lnTo>
                  <a:lnTo>
                    <a:pt x="1383" y="0"/>
                  </a:lnTo>
                  <a:lnTo>
                    <a:pt x="1624" y="22"/>
                  </a:lnTo>
                  <a:lnTo>
                    <a:pt x="1821" y="66"/>
                  </a:lnTo>
                  <a:lnTo>
                    <a:pt x="2041" y="154"/>
                  </a:lnTo>
                  <a:lnTo>
                    <a:pt x="2216" y="241"/>
                  </a:lnTo>
                  <a:lnTo>
                    <a:pt x="2392" y="329"/>
                  </a:lnTo>
                  <a:lnTo>
                    <a:pt x="2545" y="439"/>
                  </a:lnTo>
                  <a:lnTo>
                    <a:pt x="2655" y="549"/>
                  </a:lnTo>
                  <a:lnTo>
                    <a:pt x="2655" y="549"/>
                  </a:lnTo>
                  <a:lnTo>
                    <a:pt x="2699" y="614"/>
                  </a:lnTo>
                  <a:lnTo>
                    <a:pt x="2721" y="680"/>
                  </a:lnTo>
                  <a:lnTo>
                    <a:pt x="2721" y="724"/>
                  </a:lnTo>
                  <a:lnTo>
                    <a:pt x="2699" y="790"/>
                  </a:lnTo>
                  <a:lnTo>
                    <a:pt x="2655" y="856"/>
                  </a:lnTo>
                  <a:lnTo>
                    <a:pt x="2611" y="900"/>
                  </a:lnTo>
                  <a:lnTo>
                    <a:pt x="2545" y="922"/>
                  </a:lnTo>
                  <a:lnTo>
                    <a:pt x="2480" y="922"/>
                  </a:lnTo>
                  <a:lnTo>
                    <a:pt x="2480" y="922"/>
                  </a:lnTo>
                  <a:lnTo>
                    <a:pt x="1295" y="856"/>
                  </a:lnTo>
                  <a:lnTo>
                    <a:pt x="658" y="834"/>
                  </a:lnTo>
                  <a:lnTo>
                    <a:pt x="132" y="834"/>
                  </a:lnTo>
                  <a:lnTo>
                    <a:pt x="132" y="834"/>
                  </a:lnTo>
                  <a:lnTo>
                    <a:pt x="66" y="812"/>
                  </a:lnTo>
                  <a:lnTo>
                    <a:pt x="22" y="746"/>
                  </a:lnTo>
                  <a:lnTo>
                    <a:pt x="0" y="680"/>
                  </a:lnTo>
                  <a:lnTo>
                    <a:pt x="22" y="614"/>
                  </a:lnTo>
                  <a:lnTo>
                    <a:pt x="22" y="614"/>
                  </a:lnTo>
                  <a:lnTo>
                    <a:pt x="220" y="417"/>
                  </a:lnTo>
                  <a:lnTo>
                    <a:pt x="329" y="329"/>
                  </a:lnTo>
                  <a:lnTo>
                    <a:pt x="461" y="241"/>
                  </a:lnTo>
                  <a:lnTo>
                    <a:pt x="615" y="176"/>
                  </a:lnTo>
                  <a:lnTo>
                    <a:pt x="768" y="110"/>
                  </a:lnTo>
                  <a:lnTo>
                    <a:pt x="944" y="44"/>
                  </a:lnTo>
                  <a:lnTo>
                    <a:pt x="1141" y="0"/>
                  </a:lnTo>
                  <a:lnTo>
                    <a:pt x="1141"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5413;p48">
              <a:extLst>
                <a:ext uri="{FF2B5EF4-FFF2-40B4-BE49-F238E27FC236}">
                  <a16:creationId xmlns:a16="http://schemas.microsoft.com/office/drawing/2014/main" id="{4D94415B-5F2D-7D86-277A-7B190C0CB89F}"/>
                </a:ext>
              </a:extLst>
            </p:cNvPr>
            <p:cNvSpPr/>
            <p:nvPr/>
          </p:nvSpPr>
          <p:spPr>
            <a:xfrm>
              <a:off x="5925975" y="2919225"/>
              <a:ext cx="68050" cy="23075"/>
            </a:xfrm>
            <a:custGeom>
              <a:avLst/>
              <a:gdLst/>
              <a:ahLst/>
              <a:cxnLst/>
              <a:rect l="l" t="t" r="r" b="b"/>
              <a:pathLst>
                <a:path w="2722" h="923" extrusionOk="0">
                  <a:moveTo>
                    <a:pt x="1581" y="0"/>
                  </a:moveTo>
                  <a:lnTo>
                    <a:pt x="1581" y="0"/>
                  </a:lnTo>
                  <a:lnTo>
                    <a:pt x="1339" y="0"/>
                  </a:lnTo>
                  <a:lnTo>
                    <a:pt x="1120" y="44"/>
                  </a:lnTo>
                  <a:lnTo>
                    <a:pt x="900" y="88"/>
                  </a:lnTo>
                  <a:lnTo>
                    <a:pt x="703" y="154"/>
                  </a:lnTo>
                  <a:lnTo>
                    <a:pt x="505" y="242"/>
                  </a:lnTo>
                  <a:lnTo>
                    <a:pt x="330" y="352"/>
                  </a:lnTo>
                  <a:lnTo>
                    <a:pt x="198" y="461"/>
                  </a:lnTo>
                  <a:lnTo>
                    <a:pt x="67" y="571"/>
                  </a:lnTo>
                  <a:lnTo>
                    <a:pt x="67" y="571"/>
                  </a:lnTo>
                  <a:lnTo>
                    <a:pt x="23" y="615"/>
                  </a:lnTo>
                  <a:lnTo>
                    <a:pt x="1" y="681"/>
                  </a:lnTo>
                  <a:lnTo>
                    <a:pt x="1" y="747"/>
                  </a:lnTo>
                  <a:lnTo>
                    <a:pt x="23" y="812"/>
                  </a:lnTo>
                  <a:lnTo>
                    <a:pt x="67" y="856"/>
                  </a:lnTo>
                  <a:lnTo>
                    <a:pt x="110" y="900"/>
                  </a:lnTo>
                  <a:lnTo>
                    <a:pt x="176" y="922"/>
                  </a:lnTo>
                  <a:lnTo>
                    <a:pt x="242" y="922"/>
                  </a:lnTo>
                  <a:lnTo>
                    <a:pt x="242" y="922"/>
                  </a:lnTo>
                  <a:lnTo>
                    <a:pt x="1427" y="856"/>
                  </a:lnTo>
                  <a:lnTo>
                    <a:pt x="2063" y="834"/>
                  </a:lnTo>
                  <a:lnTo>
                    <a:pt x="2590" y="834"/>
                  </a:lnTo>
                  <a:lnTo>
                    <a:pt x="2590" y="834"/>
                  </a:lnTo>
                  <a:lnTo>
                    <a:pt x="2656" y="812"/>
                  </a:lnTo>
                  <a:lnTo>
                    <a:pt x="2722" y="768"/>
                  </a:lnTo>
                  <a:lnTo>
                    <a:pt x="2722" y="703"/>
                  </a:lnTo>
                  <a:lnTo>
                    <a:pt x="2700" y="637"/>
                  </a:lnTo>
                  <a:lnTo>
                    <a:pt x="2700" y="637"/>
                  </a:lnTo>
                  <a:lnTo>
                    <a:pt x="2502" y="439"/>
                  </a:lnTo>
                  <a:lnTo>
                    <a:pt x="2392" y="352"/>
                  </a:lnTo>
                  <a:lnTo>
                    <a:pt x="2261" y="264"/>
                  </a:lnTo>
                  <a:lnTo>
                    <a:pt x="2107" y="176"/>
                  </a:lnTo>
                  <a:lnTo>
                    <a:pt x="1954" y="110"/>
                  </a:lnTo>
                  <a:lnTo>
                    <a:pt x="1778" y="44"/>
                  </a:lnTo>
                  <a:lnTo>
                    <a:pt x="1581" y="0"/>
                  </a:lnTo>
                  <a:lnTo>
                    <a:pt x="1581"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5414;p48">
              <a:extLst>
                <a:ext uri="{FF2B5EF4-FFF2-40B4-BE49-F238E27FC236}">
                  <a16:creationId xmlns:a16="http://schemas.microsoft.com/office/drawing/2014/main" id="{D0B8C556-B2AF-C4DB-5EAF-ABAABBF50930}"/>
                </a:ext>
              </a:extLst>
            </p:cNvPr>
            <p:cNvSpPr/>
            <p:nvPr/>
          </p:nvSpPr>
          <p:spPr>
            <a:xfrm>
              <a:off x="5996200" y="3019600"/>
              <a:ext cx="102050" cy="42825"/>
            </a:xfrm>
            <a:custGeom>
              <a:avLst/>
              <a:gdLst/>
              <a:ahLst/>
              <a:cxnLst/>
              <a:rect l="l" t="t" r="r" b="b"/>
              <a:pathLst>
                <a:path w="4082" h="1713" extrusionOk="0">
                  <a:moveTo>
                    <a:pt x="0" y="1712"/>
                  </a:moveTo>
                  <a:lnTo>
                    <a:pt x="0" y="1712"/>
                  </a:lnTo>
                  <a:lnTo>
                    <a:pt x="220" y="1515"/>
                  </a:lnTo>
                  <a:lnTo>
                    <a:pt x="461" y="1317"/>
                  </a:lnTo>
                  <a:lnTo>
                    <a:pt x="702" y="1142"/>
                  </a:lnTo>
                  <a:lnTo>
                    <a:pt x="922" y="1010"/>
                  </a:lnTo>
                  <a:lnTo>
                    <a:pt x="1185" y="879"/>
                  </a:lnTo>
                  <a:lnTo>
                    <a:pt x="1427" y="791"/>
                  </a:lnTo>
                  <a:lnTo>
                    <a:pt x="1668" y="725"/>
                  </a:lnTo>
                  <a:lnTo>
                    <a:pt x="1931" y="681"/>
                  </a:lnTo>
                  <a:lnTo>
                    <a:pt x="2195" y="659"/>
                  </a:lnTo>
                  <a:lnTo>
                    <a:pt x="2436" y="703"/>
                  </a:lnTo>
                  <a:lnTo>
                    <a:pt x="2721" y="747"/>
                  </a:lnTo>
                  <a:lnTo>
                    <a:pt x="2984" y="857"/>
                  </a:lnTo>
                  <a:lnTo>
                    <a:pt x="3248" y="988"/>
                  </a:lnTo>
                  <a:lnTo>
                    <a:pt x="3533" y="1142"/>
                  </a:lnTo>
                  <a:lnTo>
                    <a:pt x="3796" y="1361"/>
                  </a:lnTo>
                  <a:lnTo>
                    <a:pt x="4082" y="1625"/>
                  </a:lnTo>
                  <a:lnTo>
                    <a:pt x="4082" y="1625"/>
                  </a:lnTo>
                  <a:lnTo>
                    <a:pt x="4038" y="1449"/>
                  </a:lnTo>
                  <a:lnTo>
                    <a:pt x="3972" y="1274"/>
                  </a:lnTo>
                  <a:lnTo>
                    <a:pt x="3906" y="1120"/>
                  </a:lnTo>
                  <a:lnTo>
                    <a:pt x="3840" y="966"/>
                  </a:lnTo>
                  <a:lnTo>
                    <a:pt x="3731" y="835"/>
                  </a:lnTo>
                  <a:lnTo>
                    <a:pt x="3643" y="703"/>
                  </a:lnTo>
                  <a:lnTo>
                    <a:pt x="3533" y="571"/>
                  </a:lnTo>
                  <a:lnTo>
                    <a:pt x="3401" y="462"/>
                  </a:lnTo>
                  <a:lnTo>
                    <a:pt x="3270" y="374"/>
                  </a:lnTo>
                  <a:lnTo>
                    <a:pt x="3138" y="286"/>
                  </a:lnTo>
                  <a:lnTo>
                    <a:pt x="2853" y="133"/>
                  </a:lnTo>
                  <a:lnTo>
                    <a:pt x="2546" y="45"/>
                  </a:lnTo>
                  <a:lnTo>
                    <a:pt x="2216" y="1"/>
                  </a:lnTo>
                  <a:lnTo>
                    <a:pt x="2063" y="1"/>
                  </a:lnTo>
                  <a:lnTo>
                    <a:pt x="1909" y="23"/>
                  </a:lnTo>
                  <a:lnTo>
                    <a:pt x="1734" y="45"/>
                  </a:lnTo>
                  <a:lnTo>
                    <a:pt x="1580" y="89"/>
                  </a:lnTo>
                  <a:lnTo>
                    <a:pt x="1427" y="133"/>
                  </a:lnTo>
                  <a:lnTo>
                    <a:pt x="1251" y="198"/>
                  </a:lnTo>
                  <a:lnTo>
                    <a:pt x="1097" y="286"/>
                  </a:lnTo>
                  <a:lnTo>
                    <a:pt x="966" y="374"/>
                  </a:lnTo>
                  <a:lnTo>
                    <a:pt x="812" y="484"/>
                  </a:lnTo>
                  <a:lnTo>
                    <a:pt x="681" y="615"/>
                  </a:lnTo>
                  <a:lnTo>
                    <a:pt x="549" y="769"/>
                  </a:lnTo>
                  <a:lnTo>
                    <a:pt x="417" y="923"/>
                  </a:lnTo>
                  <a:lnTo>
                    <a:pt x="286" y="1098"/>
                  </a:lnTo>
                  <a:lnTo>
                    <a:pt x="176" y="1296"/>
                  </a:lnTo>
                  <a:lnTo>
                    <a:pt x="88" y="1493"/>
                  </a:lnTo>
                  <a:lnTo>
                    <a:pt x="0" y="1712"/>
                  </a:lnTo>
                  <a:lnTo>
                    <a:pt x="0" y="1712"/>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5415;p48">
              <a:extLst>
                <a:ext uri="{FF2B5EF4-FFF2-40B4-BE49-F238E27FC236}">
                  <a16:creationId xmlns:a16="http://schemas.microsoft.com/office/drawing/2014/main" id="{3BC3B888-FBAE-6F9B-EE61-3E93ADDC83F5}"/>
                </a:ext>
              </a:extLst>
            </p:cNvPr>
            <p:cNvSpPr/>
            <p:nvPr/>
          </p:nvSpPr>
          <p:spPr>
            <a:xfrm>
              <a:off x="5970425" y="3124925"/>
              <a:ext cx="158000" cy="56525"/>
            </a:xfrm>
            <a:custGeom>
              <a:avLst/>
              <a:gdLst/>
              <a:ahLst/>
              <a:cxnLst/>
              <a:rect l="l" t="t" r="r" b="b"/>
              <a:pathLst>
                <a:path w="6320" h="2261" extrusionOk="0">
                  <a:moveTo>
                    <a:pt x="0" y="89"/>
                  </a:moveTo>
                  <a:lnTo>
                    <a:pt x="0" y="89"/>
                  </a:lnTo>
                  <a:lnTo>
                    <a:pt x="22" y="176"/>
                  </a:lnTo>
                  <a:lnTo>
                    <a:pt x="88" y="440"/>
                  </a:lnTo>
                  <a:lnTo>
                    <a:pt x="154" y="615"/>
                  </a:lnTo>
                  <a:lnTo>
                    <a:pt x="241" y="791"/>
                  </a:lnTo>
                  <a:lnTo>
                    <a:pt x="351" y="1010"/>
                  </a:lnTo>
                  <a:lnTo>
                    <a:pt x="483" y="1208"/>
                  </a:lnTo>
                  <a:lnTo>
                    <a:pt x="658" y="1427"/>
                  </a:lnTo>
                  <a:lnTo>
                    <a:pt x="878" y="1625"/>
                  </a:lnTo>
                  <a:lnTo>
                    <a:pt x="1141" y="1800"/>
                  </a:lnTo>
                  <a:lnTo>
                    <a:pt x="1426" y="1976"/>
                  </a:lnTo>
                  <a:lnTo>
                    <a:pt x="1777" y="2107"/>
                  </a:lnTo>
                  <a:lnTo>
                    <a:pt x="2172" y="2195"/>
                  </a:lnTo>
                  <a:lnTo>
                    <a:pt x="2392" y="2239"/>
                  </a:lnTo>
                  <a:lnTo>
                    <a:pt x="2633" y="2261"/>
                  </a:lnTo>
                  <a:lnTo>
                    <a:pt x="2874" y="2261"/>
                  </a:lnTo>
                  <a:lnTo>
                    <a:pt x="3138" y="2261"/>
                  </a:lnTo>
                  <a:lnTo>
                    <a:pt x="3138" y="2261"/>
                  </a:lnTo>
                  <a:lnTo>
                    <a:pt x="3642" y="2217"/>
                  </a:lnTo>
                  <a:lnTo>
                    <a:pt x="4103" y="2129"/>
                  </a:lnTo>
                  <a:lnTo>
                    <a:pt x="4498" y="1998"/>
                  </a:lnTo>
                  <a:lnTo>
                    <a:pt x="4849" y="1844"/>
                  </a:lnTo>
                  <a:lnTo>
                    <a:pt x="5156" y="1690"/>
                  </a:lnTo>
                  <a:lnTo>
                    <a:pt x="5420" y="1493"/>
                  </a:lnTo>
                  <a:lnTo>
                    <a:pt x="5639" y="1295"/>
                  </a:lnTo>
                  <a:lnTo>
                    <a:pt x="5815" y="1076"/>
                  </a:lnTo>
                  <a:lnTo>
                    <a:pt x="5968" y="879"/>
                  </a:lnTo>
                  <a:lnTo>
                    <a:pt x="6078" y="681"/>
                  </a:lnTo>
                  <a:lnTo>
                    <a:pt x="6166" y="506"/>
                  </a:lnTo>
                  <a:lnTo>
                    <a:pt x="6232" y="330"/>
                  </a:lnTo>
                  <a:lnTo>
                    <a:pt x="6319" y="89"/>
                  </a:lnTo>
                  <a:lnTo>
                    <a:pt x="6319" y="1"/>
                  </a:lnTo>
                  <a:lnTo>
                    <a:pt x="0" y="89"/>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5416;p48">
              <a:extLst>
                <a:ext uri="{FF2B5EF4-FFF2-40B4-BE49-F238E27FC236}">
                  <a16:creationId xmlns:a16="http://schemas.microsoft.com/office/drawing/2014/main" id="{B38A15B5-8D07-0367-F76E-0BD6A6A115DC}"/>
                </a:ext>
              </a:extLst>
            </p:cNvPr>
            <p:cNvSpPr/>
            <p:nvPr/>
          </p:nvSpPr>
          <p:spPr>
            <a:xfrm>
              <a:off x="5970425" y="3124925"/>
              <a:ext cx="158000" cy="29100"/>
            </a:xfrm>
            <a:custGeom>
              <a:avLst/>
              <a:gdLst/>
              <a:ahLst/>
              <a:cxnLst/>
              <a:rect l="l" t="t" r="r" b="b"/>
              <a:pathLst>
                <a:path w="6320" h="1164" extrusionOk="0">
                  <a:moveTo>
                    <a:pt x="0" y="89"/>
                  </a:moveTo>
                  <a:lnTo>
                    <a:pt x="0" y="89"/>
                  </a:lnTo>
                  <a:lnTo>
                    <a:pt x="44" y="133"/>
                  </a:lnTo>
                  <a:lnTo>
                    <a:pt x="154" y="242"/>
                  </a:lnTo>
                  <a:lnTo>
                    <a:pt x="373" y="396"/>
                  </a:lnTo>
                  <a:lnTo>
                    <a:pt x="702" y="593"/>
                  </a:lnTo>
                  <a:lnTo>
                    <a:pt x="900" y="681"/>
                  </a:lnTo>
                  <a:lnTo>
                    <a:pt x="1119" y="769"/>
                  </a:lnTo>
                  <a:lnTo>
                    <a:pt x="1382" y="879"/>
                  </a:lnTo>
                  <a:lnTo>
                    <a:pt x="1668" y="944"/>
                  </a:lnTo>
                  <a:lnTo>
                    <a:pt x="1975" y="1032"/>
                  </a:lnTo>
                  <a:lnTo>
                    <a:pt x="2326" y="1076"/>
                  </a:lnTo>
                  <a:lnTo>
                    <a:pt x="2699" y="1120"/>
                  </a:lnTo>
                  <a:lnTo>
                    <a:pt x="3116" y="1164"/>
                  </a:lnTo>
                  <a:lnTo>
                    <a:pt x="3116" y="1164"/>
                  </a:lnTo>
                  <a:lnTo>
                    <a:pt x="3511" y="1164"/>
                  </a:lnTo>
                  <a:lnTo>
                    <a:pt x="3906" y="1120"/>
                  </a:lnTo>
                  <a:lnTo>
                    <a:pt x="4257" y="1076"/>
                  </a:lnTo>
                  <a:lnTo>
                    <a:pt x="4564" y="1010"/>
                  </a:lnTo>
                  <a:lnTo>
                    <a:pt x="4871" y="922"/>
                  </a:lnTo>
                  <a:lnTo>
                    <a:pt x="5135" y="835"/>
                  </a:lnTo>
                  <a:lnTo>
                    <a:pt x="5376" y="725"/>
                  </a:lnTo>
                  <a:lnTo>
                    <a:pt x="5573" y="615"/>
                  </a:lnTo>
                  <a:lnTo>
                    <a:pt x="5749" y="506"/>
                  </a:lnTo>
                  <a:lnTo>
                    <a:pt x="5903" y="396"/>
                  </a:lnTo>
                  <a:lnTo>
                    <a:pt x="6144" y="198"/>
                  </a:lnTo>
                  <a:lnTo>
                    <a:pt x="6276" y="45"/>
                  </a:lnTo>
                  <a:lnTo>
                    <a:pt x="6319" y="1"/>
                  </a:lnTo>
                  <a:lnTo>
                    <a:pt x="0" y="89"/>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5417;p48">
              <a:extLst>
                <a:ext uri="{FF2B5EF4-FFF2-40B4-BE49-F238E27FC236}">
                  <a16:creationId xmlns:a16="http://schemas.microsoft.com/office/drawing/2014/main" id="{9954B035-D406-82F6-FED5-44C7A204F312}"/>
                </a:ext>
              </a:extLst>
            </p:cNvPr>
            <p:cNvSpPr/>
            <p:nvPr/>
          </p:nvSpPr>
          <p:spPr>
            <a:xfrm>
              <a:off x="5970425" y="3098050"/>
              <a:ext cx="158000" cy="29100"/>
            </a:xfrm>
            <a:custGeom>
              <a:avLst/>
              <a:gdLst/>
              <a:ahLst/>
              <a:cxnLst/>
              <a:rect l="l" t="t" r="r" b="b"/>
              <a:pathLst>
                <a:path w="6320" h="1164" extrusionOk="0">
                  <a:moveTo>
                    <a:pt x="0" y="1164"/>
                  </a:moveTo>
                  <a:lnTo>
                    <a:pt x="0" y="1164"/>
                  </a:lnTo>
                  <a:lnTo>
                    <a:pt x="197" y="988"/>
                  </a:lnTo>
                  <a:lnTo>
                    <a:pt x="461" y="835"/>
                  </a:lnTo>
                  <a:lnTo>
                    <a:pt x="812" y="637"/>
                  </a:lnTo>
                  <a:lnTo>
                    <a:pt x="1251" y="440"/>
                  </a:lnTo>
                  <a:lnTo>
                    <a:pt x="1492" y="352"/>
                  </a:lnTo>
                  <a:lnTo>
                    <a:pt x="1777" y="264"/>
                  </a:lnTo>
                  <a:lnTo>
                    <a:pt x="2085" y="176"/>
                  </a:lnTo>
                  <a:lnTo>
                    <a:pt x="2392" y="110"/>
                  </a:lnTo>
                  <a:lnTo>
                    <a:pt x="2721" y="45"/>
                  </a:lnTo>
                  <a:lnTo>
                    <a:pt x="3094" y="23"/>
                  </a:lnTo>
                  <a:lnTo>
                    <a:pt x="3094" y="23"/>
                  </a:lnTo>
                  <a:lnTo>
                    <a:pt x="3445" y="1"/>
                  </a:lnTo>
                  <a:lnTo>
                    <a:pt x="3796" y="23"/>
                  </a:lnTo>
                  <a:lnTo>
                    <a:pt x="4125" y="67"/>
                  </a:lnTo>
                  <a:lnTo>
                    <a:pt x="4432" y="110"/>
                  </a:lnTo>
                  <a:lnTo>
                    <a:pt x="4718" y="198"/>
                  </a:lnTo>
                  <a:lnTo>
                    <a:pt x="4981" y="286"/>
                  </a:lnTo>
                  <a:lnTo>
                    <a:pt x="5222" y="374"/>
                  </a:lnTo>
                  <a:lnTo>
                    <a:pt x="5442" y="483"/>
                  </a:lnTo>
                  <a:lnTo>
                    <a:pt x="5815" y="703"/>
                  </a:lnTo>
                  <a:lnTo>
                    <a:pt x="6100" y="878"/>
                  </a:lnTo>
                  <a:lnTo>
                    <a:pt x="6319" y="1076"/>
                  </a:lnTo>
                  <a:lnTo>
                    <a:pt x="0" y="1164"/>
                  </a:lnTo>
                  <a:close/>
                </a:path>
              </a:pathLst>
            </a:custGeom>
            <a:solidFill>
              <a:srgbClr val="B9444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5418;p48">
              <a:extLst>
                <a:ext uri="{FF2B5EF4-FFF2-40B4-BE49-F238E27FC236}">
                  <a16:creationId xmlns:a16="http://schemas.microsoft.com/office/drawing/2014/main" id="{8E797961-7D6C-A837-D7F8-E0835169202E}"/>
                </a:ext>
              </a:extLst>
            </p:cNvPr>
            <p:cNvSpPr/>
            <p:nvPr/>
          </p:nvSpPr>
          <p:spPr>
            <a:xfrm>
              <a:off x="5783900" y="2882475"/>
              <a:ext cx="529375" cy="162950"/>
            </a:xfrm>
            <a:custGeom>
              <a:avLst/>
              <a:gdLst/>
              <a:ahLst/>
              <a:cxnLst/>
              <a:rect l="l" t="t" r="r" b="b"/>
              <a:pathLst>
                <a:path w="21175" h="6518" extrusionOk="0">
                  <a:moveTo>
                    <a:pt x="21109" y="1800"/>
                  </a:moveTo>
                  <a:lnTo>
                    <a:pt x="21109" y="1800"/>
                  </a:lnTo>
                  <a:lnTo>
                    <a:pt x="21065" y="1756"/>
                  </a:lnTo>
                  <a:lnTo>
                    <a:pt x="20999" y="1734"/>
                  </a:lnTo>
                  <a:lnTo>
                    <a:pt x="20890" y="1690"/>
                  </a:lnTo>
                  <a:lnTo>
                    <a:pt x="20758" y="1712"/>
                  </a:lnTo>
                  <a:lnTo>
                    <a:pt x="20714" y="1734"/>
                  </a:lnTo>
                  <a:lnTo>
                    <a:pt x="20648" y="1778"/>
                  </a:lnTo>
                  <a:lnTo>
                    <a:pt x="19683" y="2611"/>
                  </a:lnTo>
                  <a:lnTo>
                    <a:pt x="19683" y="2611"/>
                  </a:lnTo>
                  <a:lnTo>
                    <a:pt x="19507" y="2743"/>
                  </a:lnTo>
                  <a:lnTo>
                    <a:pt x="19288" y="2853"/>
                  </a:lnTo>
                  <a:lnTo>
                    <a:pt x="19069" y="2919"/>
                  </a:lnTo>
                  <a:lnTo>
                    <a:pt x="18827" y="2941"/>
                  </a:lnTo>
                  <a:lnTo>
                    <a:pt x="18213" y="2941"/>
                  </a:lnTo>
                  <a:lnTo>
                    <a:pt x="18213" y="2941"/>
                  </a:lnTo>
                  <a:lnTo>
                    <a:pt x="18169" y="2633"/>
                  </a:lnTo>
                  <a:lnTo>
                    <a:pt x="18103" y="2348"/>
                  </a:lnTo>
                  <a:lnTo>
                    <a:pt x="18015" y="2063"/>
                  </a:lnTo>
                  <a:lnTo>
                    <a:pt x="17884" y="1778"/>
                  </a:lnTo>
                  <a:lnTo>
                    <a:pt x="17730" y="1536"/>
                  </a:lnTo>
                  <a:lnTo>
                    <a:pt x="17576" y="1295"/>
                  </a:lnTo>
                  <a:lnTo>
                    <a:pt x="17379" y="1054"/>
                  </a:lnTo>
                  <a:lnTo>
                    <a:pt x="17181" y="856"/>
                  </a:lnTo>
                  <a:lnTo>
                    <a:pt x="16940" y="659"/>
                  </a:lnTo>
                  <a:lnTo>
                    <a:pt x="16699" y="505"/>
                  </a:lnTo>
                  <a:lnTo>
                    <a:pt x="16435" y="351"/>
                  </a:lnTo>
                  <a:lnTo>
                    <a:pt x="16172" y="220"/>
                  </a:lnTo>
                  <a:lnTo>
                    <a:pt x="15887" y="132"/>
                  </a:lnTo>
                  <a:lnTo>
                    <a:pt x="15602" y="66"/>
                  </a:lnTo>
                  <a:lnTo>
                    <a:pt x="15294" y="22"/>
                  </a:lnTo>
                  <a:lnTo>
                    <a:pt x="14965" y="0"/>
                  </a:lnTo>
                  <a:lnTo>
                    <a:pt x="13890" y="0"/>
                  </a:lnTo>
                  <a:lnTo>
                    <a:pt x="13890" y="0"/>
                  </a:lnTo>
                  <a:lnTo>
                    <a:pt x="13583" y="22"/>
                  </a:lnTo>
                  <a:lnTo>
                    <a:pt x="13276" y="66"/>
                  </a:lnTo>
                  <a:lnTo>
                    <a:pt x="12990" y="132"/>
                  </a:lnTo>
                  <a:lnTo>
                    <a:pt x="12705" y="220"/>
                  </a:lnTo>
                  <a:lnTo>
                    <a:pt x="12420" y="351"/>
                  </a:lnTo>
                  <a:lnTo>
                    <a:pt x="12179" y="505"/>
                  </a:lnTo>
                  <a:lnTo>
                    <a:pt x="11937" y="659"/>
                  </a:lnTo>
                  <a:lnTo>
                    <a:pt x="11696" y="856"/>
                  </a:lnTo>
                  <a:lnTo>
                    <a:pt x="11498" y="1054"/>
                  </a:lnTo>
                  <a:lnTo>
                    <a:pt x="11301" y="1295"/>
                  </a:lnTo>
                  <a:lnTo>
                    <a:pt x="11147" y="1536"/>
                  </a:lnTo>
                  <a:lnTo>
                    <a:pt x="10994" y="1778"/>
                  </a:lnTo>
                  <a:lnTo>
                    <a:pt x="10862" y="2063"/>
                  </a:lnTo>
                  <a:lnTo>
                    <a:pt x="10774" y="2348"/>
                  </a:lnTo>
                  <a:lnTo>
                    <a:pt x="10708" y="2633"/>
                  </a:lnTo>
                  <a:lnTo>
                    <a:pt x="10665" y="2941"/>
                  </a:lnTo>
                  <a:lnTo>
                    <a:pt x="10489" y="2941"/>
                  </a:lnTo>
                  <a:lnTo>
                    <a:pt x="10489" y="2941"/>
                  </a:lnTo>
                  <a:lnTo>
                    <a:pt x="10445" y="2633"/>
                  </a:lnTo>
                  <a:lnTo>
                    <a:pt x="10357" y="2348"/>
                  </a:lnTo>
                  <a:lnTo>
                    <a:pt x="10270" y="2063"/>
                  </a:lnTo>
                  <a:lnTo>
                    <a:pt x="10138" y="1778"/>
                  </a:lnTo>
                  <a:lnTo>
                    <a:pt x="10006" y="1536"/>
                  </a:lnTo>
                  <a:lnTo>
                    <a:pt x="9831" y="1295"/>
                  </a:lnTo>
                  <a:lnTo>
                    <a:pt x="9633" y="1054"/>
                  </a:lnTo>
                  <a:lnTo>
                    <a:pt x="9436" y="856"/>
                  </a:lnTo>
                  <a:lnTo>
                    <a:pt x="9194" y="659"/>
                  </a:lnTo>
                  <a:lnTo>
                    <a:pt x="8953" y="505"/>
                  </a:lnTo>
                  <a:lnTo>
                    <a:pt x="8712" y="351"/>
                  </a:lnTo>
                  <a:lnTo>
                    <a:pt x="8426" y="220"/>
                  </a:lnTo>
                  <a:lnTo>
                    <a:pt x="8141" y="132"/>
                  </a:lnTo>
                  <a:lnTo>
                    <a:pt x="7856" y="66"/>
                  </a:lnTo>
                  <a:lnTo>
                    <a:pt x="7549" y="22"/>
                  </a:lnTo>
                  <a:lnTo>
                    <a:pt x="7242" y="0"/>
                  </a:lnTo>
                  <a:lnTo>
                    <a:pt x="6166" y="0"/>
                  </a:lnTo>
                  <a:lnTo>
                    <a:pt x="6166" y="0"/>
                  </a:lnTo>
                  <a:lnTo>
                    <a:pt x="5837" y="22"/>
                  </a:lnTo>
                  <a:lnTo>
                    <a:pt x="5552" y="66"/>
                  </a:lnTo>
                  <a:lnTo>
                    <a:pt x="5245" y="132"/>
                  </a:lnTo>
                  <a:lnTo>
                    <a:pt x="4960" y="220"/>
                  </a:lnTo>
                  <a:lnTo>
                    <a:pt x="4696" y="351"/>
                  </a:lnTo>
                  <a:lnTo>
                    <a:pt x="4433" y="505"/>
                  </a:lnTo>
                  <a:lnTo>
                    <a:pt x="4192" y="659"/>
                  </a:lnTo>
                  <a:lnTo>
                    <a:pt x="3972" y="856"/>
                  </a:lnTo>
                  <a:lnTo>
                    <a:pt x="3753" y="1054"/>
                  </a:lnTo>
                  <a:lnTo>
                    <a:pt x="3577" y="1295"/>
                  </a:lnTo>
                  <a:lnTo>
                    <a:pt x="3402" y="1536"/>
                  </a:lnTo>
                  <a:lnTo>
                    <a:pt x="3248" y="1778"/>
                  </a:lnTo>
                  <a:lnTo>
                    <a:pt x="3138" y="2063"/>
                  </a:lnTo>
                  <a:lnTo>
                    <a:pt x="3029" y="2348"/>
                  </a:lnTo>
                  <a:lnTo>
                    <a:pt x="2963" y="2633"/>
                  </a:lnTo>
                  <a:lnTo>
                    <a:pt x="2919" y="2941"/>
                  </a:lnTo>
                  <a:lnTo>
                    <a:pt x="2370" y="2941"/>
                  </a:lnTo>
                  <a:lnTo>
                    <a:pt x="2370" y="2941"/>
                  </a:lnTo>
                  <a:lnTo>
                    <a:pt x="2129" y="2919"/>
                  </a:lnTo>
                  <a:lnTo>
                    <a:pt x="1910" y="2853"/>
                  </a:lnTo>
                  <a:lnTo>
                    <a:pt x="1690" y="2743"/>
                  </a:lnTo>
                  <a:lnTo>
                    <a:pt x="1493" y="2611"/>
                  </a:lnTo>
                  <a:lnTo>
                    <a:pt x="527" y="1778"/>
                  </a:lnTo>
                  <a:lnTo>
                    <a:pt x="527" y="1778"/>
                  </a:lnTo>
                  <a:lnTo>
                    <a:pt x="418" y="1712"/>
                  </a:lnTo>
                  <a:lnTo>
                    <a:pt x="308" y="1690"/>
                  </a:lnTo>
                  <a:lnTo>
                    <a:pt x="176" y="1734"/>
                  </a:lnTo>
                  <a:lnTo>
                    <a:pt x="88" y="1800"/>
                  </a:lnTo>
                  <a:lnTo>
                    <a:pt x="88" y="1800"/>
                  </a:lnTo>
                  <a:lnTo>
                    <a:pt x="23" y="1909"/>
                  </a:lnTo>
                  <a:lnTo>
                    <a:pt x="1" y="2041"/>
                  </a:lnTo>
                  <a:lnTo>
                    <a:pt x="45" y="2151"/>
                  </a:lnTo>
                  <a:lnTo>
                    <a:pt x="66" y="2217"/>
                  </a:lnTo>
                  <a:lnTo>
                    <a:pt x="110" y="2260"/>
                  </a:lnTo>
                  <a:lnTo>
                    <a:pt x="1076" y="3094"/>
                  </a:lnTo>
                  <a:lnTo>
                    <a:pt x="1076" y="3094"/>
                  </a:lnTo>
                  <a:lnTo>
                    <a:pt x="1207" y="3204"/>
                  </a:lnTo>
                  <a:lnTo>
                    <a:pt x="1361" y="3314"/>
                  </a:lnTo>
                  <a:lnTo>
                    <a:pt x="1515" y="3379"/>
                  </a:lnTo>
                  <a:lnTo>
                    <a:pt x="1668" y="3467"/>
                  </a:lnTo>
                  <a:lnTo>
                    <a:pt x="1844" y="3511"/>
                  </a:lnTo>
                  <a:lnTo>
                    <a:pt x="2019" y="3555"/>
                  </a:lnTo>
                  <a:lnTo>
                    <a:pt x="2195" y="3577"/>
                  </a:lnTo>
                  <a:lnTo>
                    <a:pt x="2370" y="3577"/>
                  </a:lnTo>
                  <a:lnTo>
                    <a:pt x="2919" y="3577"/>
                  </a:lnTo>
                  <a:lnTo>
                    <a:pt x="2919" y="3577"/>
                  </a:lnTo>
                  <a:lnTo>
                    <a:pt x="2963" y="3884"/>
                  </a:lnTo>
                  <a:lnTo>
                    <a:pt x="3029" y="4191"/>
                  </a:lnTo>
                  <a:lnTo>
                    <a:pt x="3138" y="4455"/>
                  </a:lnTo>
                  <a:lnTo>
                    <a:pt x="3248" y="4740"/>
                  </a:lnTo>
                  <a:lnTo>
                    <a:pt x="3402" y="5003"/>
                  </a:lnTo>
                  <a:lnTo>
                    <a:pt x="3577" y="5245"/>
                  </a:lnTo>
                  <a:lnTo>
                    <a:pt x="3753" y="5464"/>
                  </a:lnTo>
                  <a:lnTo>
                    <a:pt x="3972" y="5661"/>
                  </a:lnTo>
                  <a:lnTo>
                    <a:pt x="4192" y="5859"/>
                  </a:lnTo>
                  <a:lnTo>
                    <a:pt x="4433" y="6035"/>
                  </a:lnTo>
                  <a:lnTo>
                    <a:pt x="4696" y="6166"/>
                  </a:lnTo>
                  <a:lnTo>
                    <a:pt x="4960" y="6298"/>
                  </a:lnTo>
                  <a:lnTo>
                    <a:pt x="5245" y="6386"/>
                  </a:lnTo>
                  <a:lnTo>
                    <a:pt x="5552" y="6473"/>
                  </a:lnTo>
                  <a:lnTo>
                    <a:pt x="5837" y="6517"/>
                  </a:lnTo>
                  <a:lnTo>
                    <a:pt x="6166" y="6517"/>
                  </a:lnTo>
                  <a:lnTo>
                    <a:pt x="7242" y="6517"/>
                  </a:lnTo>
                  <a:lnTo>
                    <a:pt x="7242" y="6517"/>
                  </a:lnTo>
                  <a:lnTo>
                    <a:pt x="7549" y="6517"/>
                  </a:lnTo>
                  <a:lnTo>
                    <a:pt x="7856" y="6473"/>
                  </a:lnTo>
                  <a:lnTo>
                    <a:pt x="8141" y="6386"/>
                  </a:lnTo>
                  <a:lnTo>
                    <a:pt x="8426" y="6298"/>
                  </a:lnTo>
                  <a:lnTo>
                    <a:pt x="8712" y="6166"/>
                  </a:lnTo>
                  <a:lnTo>
                    <a:pt x="8953" y="6035"/>
                  </a:lnTo>
                  <a:lnTo>
                    <a:pt x="9194" y="5859"/>
                  </a:lnTo>
                  <a:lnTo>
                    <a:pt x="9436" y="5661"/>
                  </a:lnTo>
                  <a:lnTo>
                    <a:pt x="9633" y="5464"/>
                  </a:lnTo>
                  <a:lnTo>
                    <a:pt x="9831" y="5245"/>
                  </a:lnTo>
                  <a:lnTo>
                    <a:pt x="10006" y="5003"/>
                  </a:lnTo>
                  <a:lnTo>
                    <a:pt x="10138" y="4740"/>
                  </a:lnTo>
                  <a:lnTo>
                    <a:pt x="10270" y="4455"/>
                  </a:lnTo>
                  <a:lnTo>
                    <a:pt x="10357" y="4191"/>
                  </a:lnTo>
                  <a:lnTo>
                    <a:pt x="10445" y="3884"/>
                  </a:lnTo>
                  <a:lnTo>
                    <a:pt x="10489" y="3577"/>
                  </a:lnTo>
                  <a:lnTo>
                    <a:pt x="10665" y="3577"/>
                  </a:lnTo>
                  <a:lnTo>
                    <a:pt x="10665" y="3577"/>
                  </a:lnTo>
                  <a:lnTo>
                    <a:pt x="10708" y="3884"/>
                  </a:lnTo>
                  <a:lnTo>
                    <a:pt x="10774" y="4191"/>
                  </a:lnTo>
                  <a:lnTo>
                    <a:pt x="10862" y="4455"/>
                  </a:lnTo>
                  <a:lnTo>
                    <a:pt x="10994" y="4740"/>
                  </a:lnTo>
                  <a:lnTo>
                    <a:pt x="11147" y="5003"/>
                  </a:lnTo>
                  <a:lnTo>
                    <a:pt x="11301" y="5245"/>
                  </a:lnTo>
                  <a:lnTo>
                    <a:pt x="11498" y="5464"/>
                  </a:lnTo>
                  <a:lnTo>
                    <a:pt x="11696" y="5661"/>
                  </a:lnTo>
                  <a:lnTo>
                    <a:pt x="11937" y="5859"/>
                  </a:lnTo>
                  <a:lnTo>
                    <a:pt x="12179" y="6035"/>
                  </a:lnTo>
                  <a:lnTo>
                    <a:pt x="12420" y="6166"/>
                  </a:lnTo>
                  <a:lnTo>
                    <a:pt x="12705" y="6298"/>
                  </a:lnTo>
                  <a:lnTo>
                    <a:pt x="12990" y="6386"/>
                  </a:lnTo>
                  <a:lnTo>
                    <a:pt x="13276" y="6473"/>
                  </a:lnTo>
                  <a:lnTo>
                    <a:pt x="13583" y="6517"/>
                  </a:lnTo>
                  <a:lnTo>
                    <a:pt x="13890" y="6517"/>
                  </a:lnTo>
                  <a:lnTo>
                    <a:pt x="14965" y="6517"/>
                  </a:lnTo>
                  <a:lnTo>
                    <a:pt x="14965" y="6517"/>
                  </a:lnTo>
                  <a:lnTo>
                    <a:pt x="15294" y="6517"/>
                  </a:lnTo>
                  <a:lnTo>
                    <a:pt x="15602" y="6473"/>
                  </a:lnTo>
                  <a:lnTo>
                    <a:pt x="15887" y="6386"/>
                  </a:lnTo>
                  <a:lnTo>
                    <a:pt x="16172" y="6298"/>
                  </a:lnTo>
                  <a:lnTo>
                    <a:pt x="16435" y="6166"/>
                  </a:lnTo>
                  <a:lnTo>
                    <a:pt x="16699" y="6035"/>
                  </a:lnTo>
                  <a:lnTo>
                    <a:pt x="16940" y="5859"/>
                  </a:lnTo>
                  <a:lnTo>
                    <a:pt x="17181" y="5661"/>
                  </a:lnTo>
                  <a:lnTo>
                    <a:pt x="17379" y="5464"/>
                  </a:lnTo>
                  <a:lnTo>
                    <a:pt x="17576" y="5245"/>
                  </a:lnTo>
                  <a:lnTo>
                    <a:pt x="17730" y="5003"/>
                  </a:lnTo>
                  <a:lnTo>
                    <a:pt x="17884" y="4740"/>
                  </a:lnTo>
                  <a:lnTo>
                    <a:pt x="18015" y="4455"/>
                  </a:lnTo>
                  <a:lnTo>
                    <a:pt x="18103" y="4191"/>
                  </a:lnTo>
                  <a:lnTo>
                    <a:pt x="18169" y="3884"/>
                  </a:lnTo>
                  <a:lnTo>
                    <a:pt x="18213" y="3577"/>
                  </a:lnTo>
                  <a:lnTo>
                    <a:pt x="18827" y="3577"/>
                  </a:lnTo>
                  <a:lnTo>
                    <a:pt x="18827" y="3577"/>
                  </a:lnTo>
                  <a:lnTo>
                    <a:pt x="19003" y="3577"/>
                  </a:lnTo>
                  <a:lnTo>
                    <a:pt x="19178" y="3555"/>
                  </a:lnTo>
                  <a:lnTo>
                    <a:pt x="19354" y="3511"/>
                  </a:lnTo>
                  <a:lnTo>
                    <a:pt x="19507" y="3467"/>
                  </a:lnTo>
                  <a:lnTo>
                    <a:pt x="19683" y="3379"/>
                  </a:lnTo>
                  <a:lnTo>
                    <a:pt x="19836" y="3314"/>
                  </a:lnTo>
                  <a:lnTo>
                    <a:pt x="19968" y="3204"/>
                  </a:lnTo>
                  <a:lnTo>
                    <a:pt x="20122" y="3094"/>
                  </a:lnTo>
                  <a:lnTo>
                    <a:pt x="21087" y="2260"/>
                  </a:lnTo>
                  <a:lnTo>
                    <a:pt x="21087" y="2260"/>
                  </a:lnTo>
                  <a:lnTo>
                    <a:pt x="21153" y="2151"/>
                  </a:lnTo>
                  <a:lnTo>
                    <a:pt x="21175" y="2041"/>
                  </a:lnTo>
                  <a:lnTo>
                    <a:pt x="21175" y="1909"/>
                  </a:lnTo>
                  <a:lnTo>
                    <a:pt x="21153" y="1865"/>
                  </a:lnTo>
                  <a:lnTo>
                    <a:pt x="21109" y="1800"/>
                  </a:lnTo>
                  <a:lnTo>
                    <a:pt x="21109" y="1800"/>
                  </a:lnTo>
                  <a:close/>
                  <a:moveTo>
                    <a:pt x="7242" y="5881"/>
                  </a:moveTo>
                  <a:lnTo>
                    <a:pt x="6166" y="5881"/>
                  </a:lnTo>
                  <a:lnTo>
                    <a:pt x="6166" y="5881"/>
                  </a:lnTo>
                  <a:lnTo>
                    <a:pt x="5903" y="5859"/>
                  </a:lnTo>
                  <a:lnTo>
                    <a:pt x="5640" y="5837"/>
                  </a:lnTo>
                  <a:lnTo>
                    <a:pt x="5376" y="5771"/>
                  </a:lnTo>
                  <a:lnTo>
                    <a:pt x="5135" y="5683"/>
                  </a:lnTo>
                  <a:lnTo>
                    <a:pt x="4916" y="5574"/>
                  </a:lnTo>
                  <a:lnTo>
                    <a:pt x="4696" y="5442"/>
                  </a:lnTo>
                  <a:lnTo>
                    <a:pt x="4499" y="5288"/>
                  </a:lnTo>
                  <a:lnTo>
                    <a:pt x="4301" y="5113"/>
                  </a:lnTo>
                  <a:lnTo>
                    <a:pt x="4148" y="4915"/>
                  </a:lnTo>
                  <a:lnTo>
                    <a:pt x="3994" y="4718"/>
                  </a:lnTo>
                  <a:lnTo>
                    <a:pt x="3862" y="4499"/>
                  </a:lnTo>
                  <a:lnTo>
                    <a:pt x="3753" y="4279"/>
                  </a:lnTo>
                  <a:lnTo>
                    <a:pt x="3665" y="4038"/>
                  </a:lnTo>
                  <a:lnTo>
                    <a:pt x="3599" y="3796"/>
                  </a:lnTo>
                  <a:lnTo>
                    <a:pt x="3555" y="3533"/>
                  </a:lnTo>
                  <a:lnTo>
                    <a:pt x="3533" y="3270"/>
                  </a:lnTo>
                  <a:lnTo>
                    <a:pt x="3533" y="3270"/>
                  </a:lnTo>
                  <a:lnTo>
                    <a:pt x="3555" y="2985"/>
                  </a:lnTo>
                  <a:lnTo>
                    <a:pt x="3599" y="2743"/>
                  </a:lnTo>
                  <a:lnTo>
                    <a:pt x="3665" y="2480"/>
                  </a:lnTo>
                  <a:lnTo>
                    <a:pt x="3753" y="2238"/>
                  </a:lnTo>
                  <a:lnTo>
                    <a:pt x="3862" y="2019"/>
                  </a:lnTo>
                  <a:lnTo>
                    <a:pt x="3994" y="1800"/>
                  </a:lnTo>
                  <a:lnTo>
                    <a:pt x="4148" y="1602"/>
                  </a:lnTo>
                  <a:lnTo>
                    <a:pt x="4301" y="1405"/>
                  </a:lnTo>
                  <a:lnTo>
                    <a:pt x="4499" y="1251"/>
                  </a:lnTo>
                  <a:lnTo>
                    <a:pt x="4696" y="1097"/>
                  </a:lnTo>
                  <a:lnTo>
                    <a:pt x="4916" y="966"/>
                  </a:lnTo>
                  <a:lnTo>
                    <a:pt x="5135" y="856"/>
                  </a:lnTo>
                  <a:lnTo>
                    <a:pt x="5376" y="768"/>
                  </a:lnTo>
                  <a:lnTo>
                    <a:pt x="5640" y="703"/>
                  </a:lnTo>
                  <a:lnTo>
                    <a:pt x="5903" y="659"/>
                  </a:lnTo>
                  <a:lnTo>
                    <a:pt x="6166" y="637"/>
                  </a:lnTo>
                  <a:lnTo>
                    <a:pt x="7242" y="637"/>
                  </a:lnTo>
                  <a:lnTo>
                    <a:pt x="7242" y="637"/>
                  </a:lnTo>
                  <a:lnTo>
                    <a:pt x="7505" y="659"/>
                  </a:lnTo>
                  <a:lnTo>
                    <a:pt x="7768" y="703"/>
                  </a:lnTo>
                  <a:lnTo>
                    <a:pt x="8010" y="768"/>
                  </a:lnTo>
                  <a:lnTo>
                    <a:pt x="8251" y="856"/>
                  </a:lnTo>
                  <a:lnTo>
                    <a:pt x="8492" y="966"/>
                  </a:lnTo>
                  <a:lnTo>
                    <a:pt x="8690" y="1097"/>
                  </a:lnTo>
                  <a:lnTo>
                    <a:pt x="8909" y="1251"/>
                  </a:lnTo>
                  <a:lnTo>
                    <a:pt x="9085" y="1405"/>
                  </a:lnTo>
                  <a:lnTo>
                    <a:pt x="9260" y="1602"/>
                  </a:lnTo>
                  <a:lnTo>
                    <a:pt x="9414" y="1800"/>
                  </a:lnTo>
                  <a:lnTo>
                    <a:pt x="9546" y="2019"/>
                  </a:lnTo>
                  <a:lnTo>
                    <a:pt x="9655" y="2238"/>
                  </a:lnTo>
                  <a:lnTo>
                    <a:pt x="9743" y="2480"/>
                  </a:lnTo>
                  <a:lnTo>
                    <a:pt x="9809" y="2743"/>
                  </a:lnTo>
                  <a:lnTo>
                    <a:pt x="9831" y="2985"/>
                  </a:lnTo>
                  <a:lnTo>
                    <a:pt x="9853" y="3270"/>
                  </a:lnTo>
                  <a:lnTo>
                    <a:pt x="9853" y="3270"/>
                  </a:lnTo>
                  <a:lnTo>
                    <a:pt x="9831" y="3533"/>
                  </a:lnTo>
                  <a:lnTo>
                    <a:pt x="9809" y="3796"/>
                  </a:lnTo>
                  <a:lnTo>
                    <a:pt x="9743" y="4038"/>
                  </a:lnTo>
                  <a:lnTo>
                    <a:pt x="9655" y="4279"/>
                  </a:lnTo>
                  <a:lnTo>
                    <a:pt x="9546" y="4499"/>
                  </a:lnTo>
                  <a:lnTo>
                    <a:pt x="9414" y="4718"/>
                  </a:lnTo>
                  <a:lnTo>
                    <a:pt x="9260" y="4915"/>
                  </a:lnTo>
                  <a:lnTo>
                    <a:pt x="9085" y="5113"/>
                  </a:lnTo>
                  <a:lnTo>
                    <a:pt x="8909" y="5288"/>
                  </a:lnTo>
                  <a:lnTo>
                    <a:pt x="8690" y="5442"/>
                  </a:lnTo>
                  <a:lnTo>
                    <a:pt x="8492" y="5574"/>
                  </a:lnTo>
                  <a:lnTo>
                    <a:pt x="8251" y="5683"/>
                  </a:lnTo>
                  <a:lnTo>
                    <a:pt x="8010" y="5771"/>
                  </a:lnTo>
                  <a:lnTo>
                    <a:pt x="7768" y="5837"/>
                  </a:lnTo>
                  <a:lnTo>
                    <a:pt x="7505" y="5859"/>
                  </a:lnTo>
                  <a:lnTo>
                    <a:pt x="7242" y="5881"/>
                  </a:lnTo>
                  <a:lnTo>
                    <a:pt x="7242" y="5881"/>
                  </a:lnTo>
                  <a:close/>
                  <a:moveTo>
                    <a:pt x="14965" y="5881"/>
                  </a:moveTo>
                  <a:lnTo>
                    <a:pt x="13890" y="5881"/>
                  </a:lnTo>
                  <a:lnTo>
                    <a:pt x="13890" y="5881"/>
                  </a:lnTo>
                  <a:lnTo>
                    <a:pt x="13627" y="5859"/>
                  </a:lnTo>
                  <a:lnTo>
                    <a:pt x="13364" y="5837"/>
                  </a:lnTo>
                  <a:lnTo>
                    <a:pt x="13122" y="5771"/>
                  </a:lnTo>
                  <a:lnTo>
                    <a:pt x="12881" y="5683"/>
                  </a:lnTo>
                  <a:lnTo>
                    <a:pt x="12661" y="5574"/>
                  </a:lnTo>
                  <a:lnTo>
                    <a:pt x="12442" y="5442"/>
                  </a:lnTo>
                  <a:lnTo>
                    <a:pt x="12244" y="5288"/>
                  </a:lnTo>
                  <a:lnTo>
                    <a:pt x="12047" y="5113"/>
                  </a:lnTo>
                  <a:lnTo>
                    <a:pt x="11871" y="4915"/>
                  </a:lnTo>
                  <a:lnTo>
                    <a:pt x="11718" y="4718"/>
                  </a:lnTo>
                  <a:lnTo>
                    <a:pt x="11608" y="4499"/>
                  </a:lnTo>
                  <a:lnTo>
                    <a:pt x="11476" y="4279"/>
                  </a:lnTo>
                  <a:lnTo>
                    <a:pt x="11389" y="4038"/>
                  </a:lnTo>
                  <a:lnTo>
                    <a:pt x="11345" y="3796"/>
                  </a:lnTo>
                  <a:lnTo>
                    <a:pt x="11301" y="3533"/>
                  </a:lnTo>
                  <a:lnTo>
                    <a:pt x="11279" y="3270"/>
                  </a:lnTo>
                  <a:lnTo>
                    <a:pt x="11279" y="3270"/>
                  </a:lnTo>
                  <a:lnTo>
                    <a:pt x="11301" y="2985"/>
                  </a:lnTo>
                  <a:lnTo>
                    <a:pt x="11345" y="2743"/>
                  </a:lnTo>
                  <a:lnTo>
                    <a:pt x="11389" y="2480"/>
                  </a:lnTo>
                  <a:lnTo>
                    <a:pt x="11476" y="2238"/>
                  </a:lnTo>
                  <a:lnTo>
                    <a:pt x="11608" y="2019"/>
                  </a:lnTo>
                  <a:lnTo>
                    <a:pt x="11718" y="1800"/>
                  </a:lnTo>
                  <a:lnTo>
                    <a:pt x="11871" y="1602"/>
                  </a:lnTo>
                  <a:lnTo>
                    <a:pt x="12047" y="1405"/>
                  </a:lnTo>
                  <a:lnTo>
                    <a:pt x="12244" y="1251"/>
                  </a:lnTo>
                  <a:lnTo>
                    <a:pt x="12442" y="1097"/>
                  </a:lnTo>
                  <a:lnTo>
                    <a:pt x="12661" y="966"/>
                  </a:lnTo>
                  <a:lnTo>
                    <a:pt x="12881" y="856"/>
                  </a:lnTo>
                  <a:lnTo>
                    <a:pt x="13122" y="768"/>
                  </a:lnTo>
                  <a:lnTo>
                    <a:pt x="13364" y="703"/>
                  </a:lnTo>
                  <a:lnTo>
                    <a:pt x="13627" y="659"/>
                  </a:lnTo>
                  <a:lnTo>
                    <a:pt x="13890" y="637"/>
                  </a:lnTo>
                  <a:lnTo>
                    <a:pt x="14965" y="637"/>
                  </a:lnTo>
                  <a:lnTo>
                    <a:pt x="14965" y="637"/>
                  </a:lnTo>
                  <a:lnTo>
                    <a:pt x="15251" y="659"/>
                  </a:lnTo>
                  <a:lnTo>
                    <a:pt x="15492" y="703"/>
                  </a:lnTo>
                  <a:lnTo>
                    <a:pt x="15755" y="768"/>
                  </a:lnTo>
                  <a:lnTo>
                    <a:pt x="15997" y="856"/>
                  </a:lnTo>
                  <a:lnTo>
                    <a:pt x="16216" y="966"/>
                  </a:lnTo>
                  <a:lnTo>
                    <a:pt x="16435" y="1097"/>
                  </a:lnTo>
                  <a:lnTo>
                    <a:pt x="16633" y="1251"/>
                  </a:lnTo>
                  <a:lnTo>
                    <a:pt x="16830" y="1405"/>
                  </a:lnTo>
                  <a:lnTo>
                    <a:pt x="17006" y="1602"/>
                  </a:lnTo>
                  <a:lnTo>
                    <a:pt x="17138" y="1800"/>
                  </a:lnTo>
                  <a:lnTo>
                    <a:pt x="17269" y="2019"/>
                  </a:lnTo>
                  <a:lnTo>
                    <a:pt x="17379" y="2238"/>
                  </a:lnTo>
                  <a:lnTo>
                    <a:pt x="17467" y="2480"/>
                  </a:lnTo>
                  <a:lnTo>
                    <a:pt x="17533" y="2743"/>
                  </a:lnTo>
                  <a:lnTo>
                    <a:pt x="17576" y="2985"/>
                  </a:lnTo>
                  <a:lnTo>
                    <a:pt x="17598" y="3270"/>
                  </a:lnTo>
                  <a:lnTo>
                    <a:pt x="17598" y="3270"/>
                  </a:lnTo>
                  <a:lnTo>
                    <a:pt x="17576" y="3533"/>
                  </a:lnTo>
                  <a:lnTo>
                    <a:pt x="17533" y="3796"/>
                  </a:lnTo>
                  <a:lnTo>
                    <a:pt x="17467" y="4038"/>
                  </a:lnTo>
                  <a:lnTo>
                    <a:pt x="17379" y="4279"/>
                  </a:lnTo>
                  <a:lnTo>
                    <a:pt x="17269" y="4499"/>
                  </a:lnTo>
                  <a:lnTo>
                    <a:pt x="17138" y="4718"/>
                  </a:lnTo>
                  <a:lnTo>
                    <a:pt x="17006" y="4915"/>
                  </a:lnTo>
                  <a:lnTo>
                    <a:pt x="16830" y="5113"/>
                  </a:lnTo>
                  <a:lnTo>
                    <a:pt x="16633" y="5288"/>
                  </a:lnTo>
                  <a:lnTo>
                    <a:pt x="16435" y="5442"/>
                  </a:lnTo>
                  <a:lnTo>
                    <a:pt x="16216" y="5574"/>
                  </a:lnTo>
                  <a:lnTo>
                    <a:pt x="15997" y="5683"/>
                  </a:lnTo>
                  <a:lnTo>
                    <a:pt x="15755" y="5771"/>
                  </a:lnTo>
                  <a:lnTo>
                    <a:pt x="15492" y="5837"/>
                  </a:lnTo>
                  <a:lnTo>
                    <a:pt x="15251" y="5859"/>
                  </a:lnTo>
                  <a:lnTo>
                    <a:pt x="14965" y="5881"/>
                  </a:lnTo>
                  <a:lnTo>
                    <a:pt x="14965" y="588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5419;p48">
              <a:extLst>
                <a:ext uri="{FF2B5EF4-FFF2-40B4-BE49-F238E27FC236}">
                  <a16:creationId xmlns:a16="http://schemas.microsoft.com/office/drawing/2014/main" id="{9CEE2086-A417-E2BA-7930-80C15065C90A}"/>
                </a:ext>
              </a:extLst>
            </p:cNvPr>
            <p:cNvSpPr/>
            <p:nvPr/>
          </p:nvSpPr>
          <p:spPr>
            <a:xfrm>
              <a:off x="6120175" y="2974075"/>
              <a:ext cx="52125" cy="35675"/>
            </a:xfrm>
            <a:custGeom>
              <a:avLst/>
              <a:gdLst/>
              <a:ahLst/>
              <a:cxnLst/>
              <a:rect l="l" t="t" r="r" b="b"/>
              <a:pathLst>
                <a:path w="2085" h="1427" extrusionOk="0">
                  <a:moveTo>
                    <a:pt x="746" y="89"/>
                  </a:moveTo>
                  <a:lnTo>
                    <a:pt x="746" y="89"/>
                  </a:lnTo>
                  <a:lnTo>
                    <a:pt x="549" y="198"/>
                  </a:lnTo>
                  <a:lnTo>
                    <a:pt x="373" y="308"/>
                  </a:lnTo>
                  <a:lnTo>
                    <a:pt x="220" y="440"/>
                  </a:lnTo>
                  <a:lnTo>
                    <a:pt x="110" y="593"/>
                  </a:lnTo>
                  <a:lnTo>
                    <a:pt x="44" y="769"/>
                  </a:lnTo>
                  <a:lnTo>
                    <a:pt x="0" y="922"/>
                  </a:lnTo>
                  <a:lnTo>
                    <a:pt x="0" y="1098"/>
                  </a:lnTo>
                  <a:lnTo>
                    <a:pt x="22" y="1251"/>
                  </a:lnTo>
                  <a:lnTo>
                    <a:pt x="22" y="1251"/>
                  </a:lnTo>
                  <a:lnTo>
                    <a:pt x="66" y="1317"/>
                  </a:lnTo>
                  <a:lnTo>
                    <a:pt x="110" y="1361"/>
                  </a:lnTo>
                  <a:lnTo>
                    <a:pt x="154" y="1405"/>
                  </a:lnTo>
                  <a:lnTo>
                    <a:pt x="198" y="1427"/>
                  </a:lnTo>
                  <a:lnTo>
                    <a:pt x="307" y="1427"/>
                  </a:lnTo>
                  <a:lnTo>
                    <a:pt x="439" y="1405"/>
                  </a:lnTo>
                  <a:lnTo>
                    <a:pt x="746" y="1251"/>
                  </a:lnTo>
                  <a:lnTo>
                    <a:pt x="922" y="1142"/>
                  </a:lnTo>
                  <a:lnTo>
                    <a:pt x="1119" y="1054"/>
                  </a:lnTo>
                  <a:lnTo>
                    <a:pt x="1119" y="1054"/>
                  </a:lnTo>
                  <a:lnTo>
                    <a:pt x="1339" y="988"/>
                  </a:lnTo>
                  <a:lnTo>
                    <a:pt x="1536" y="922"/>
                  </a:lnTo>
                  <a:lnTo>
                    <a:pt x="1865" y="835"/>
                  </a:lnTo>
                  <a:lnTo>
                    <a:pt x="1975" y="769"/>
                  </a:lnTo>
                  <a:lnTo>
                    <a:pt x="2063" y="703"/>
                  </a:lnTo>
                  <a:lnTo>
                    <a:pt x="2085" y="637"/>
                  </a:lnTo>
                  <a:lnTo>
                    <a:pt x="2085" y="593"/>
                  </a:lnTo>
                  <a:lnTo>
                    <a:pt x="2085" y="527"/>
                  </a:lnTo>
                  <a:lnTo>
                    <a:pt x="2063" y="462"/>
                  </a:lnTo>
                  <a:lnTo>
                    <a:pt x="2063" y="462"/>
                  </a:lnTo>
                  <a:lnTo>
                    <a:pt x="1975" y="308"/>
                  </a:lnTo>
                  <a:lnTo>
                    <a:pt x="1865" y="198"/>
                  </a:lnTo>
                  <a:lnTo>
                    <a:pt x="1712" y="89"/>
                  </a:lnTo>
                  <a:lnTo>
                    <a:pt x="1558" y="45"/>
                  </a:lnTo>
                  <a:lnTo>
                    <a:pt x="1361" y="1"/>
                  </a:lnTo>
                  <a:lnTo>
                    <a:pt x="1163" y="1"/>
                  </a:lnTo>
                  <a:lnTo>
                    <a:pt x="966" y="23"/>
                  </a:lnTo>
                  <a:lnTo>
                    <a:pt x="746" y="89"/>
                  </a:lnTo>
                  <a:lnTo>
                    <a:pt x="746" y="89"/>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5420;p48">
              <a:extLst>
                <a:ext uri="{FF2B5EF4-FFF2-40B4-BE49-F238E27FC236}">
                  <a16:creationId xmlns:a16="http://schemas.microsoft.com/office/drawing/2014/main" id="{B5FA7CC6-E2EB-AEBC-2708-31321EE65F4D}"/>
                </a:ext>
              </a:extLst>
            </p:cNvPr>
            <p:cNvSpPr/>
            <p:nvPr/>
          </p:nvSpPr>
          <p:spPr>
            <a:xfrm>
              <a:off x="5937500" y="2977375"/>
              <a:ext cx="53225" cy="34575"/>
            </a:xfrm>
            <a:custGeom>
              <a:avLst/>
              <a:gdLst/>
              <a:ahLst/>
              <a:cxnLst/>
              <a:rect l="l" t="t" r="r" b="b"/>
              <a:pathLst>
                <a:path w="2129" h="1383" extrusionOk="0">
                  <a:moveTo>
                    <a:pt x="1317" y="88"/>
                  </a:moveTo>
                  <a:lnTo>
                    <a:pt x="1317" y="88"/>
                  </a:lnTo>
                  <a:lnTo>
                    <a:pt x="1098" y="22"/>
                  </a:lnTo>
                  <a:lnTo>
                    <a:pt x="900" y="0"/>
                  </a:lnTo>
                  <a:lnTo>
                    <a:pt x="703" y="22"/>
                  </a:lnTo>
                  <a:lnTo>
                    <a:pt x="505" y="66"/>
                  </a:lnTo>
                  <a:lnTo>
                    <a:pt x="352" y="132"/>
                  </a:lnTo>
                  <a:lnTo>
                    <a:pt x="198" y="242"/>
                  </a:lnTo>
                  <a:lnTo>
                    <a:pt x="88" y="373"/>
                  </a:lnTo>
                  <a:lnTo>
                    <a:pt x="22" y="505"/>
                  </a:lnTo>
                  <a:lnTo>
                    <a:pt x="22" y="505"/>
                  </a:lnTo>
                  <a:lnTo>
                    <a:pt x="0" y="593"/>
                  </a:lnTo>
                  <a:lnTo>
                    <a:pt x="0" y="659"/>
                  </a:lnTo>
                  <a:lnTo>
                    <a:pt x="22" y="703"/>
                  </a:lnTo>
                  <a:lnTo>
                    <a:pt x="44" y="746"/>
                  </a:lnTo>
                  <a:lnTo>
                    <a:pt x="110" y="834"/>
                  </a:lnTo>
                  <a:lnTo>
                    <a:pt x="242" y="878"/>
                  </a:lnTo>
                  <a:lnTo>
                    <a:pt x="571" y="966"/>
                  </a:lnTo>
                  <a:lnTo>
                    <a:pt x="790" y="1010"/>
                  </a:lnTo>
                  <a:lnTo>
                    <a:pt x="988" y="1054"/>
                  </a:lnTo>
                  <a:lnTo>
                    <a:pt x="988" y="1054"/>
                  </a:lnTo>
                  <a:lnTo>
                    <a:pt x="1207" y="1141"/>
                  </a:lnTo>
                  <a:lnTo>
                    <a:pt x="1383" y="1229"/>
                  </a:lnTo>
                  <a:lnTo>
                    <a:pt x="1712" y="1361"/>
                  </a:lnTo>
                  <a:lnTo>
                    <a:pt x="1844" y="1383"/>
                  </a:lnTo>
                  <a:lnTo>
                    <a:pt x="1953" y="1383"/>
                  </a:lnTo>
                  <a:lnTo>
                    <a:pt x="1997" y="1361"/>
                  </a:lnTo>
                  <a:lnTo>
                    <a:pt x="2041" y="1317"/>
                  </a:lnTo>
                  <a:lnTo>
                    <a:pt x="2063" y="1273"/>
                  </a:lnTo>
                  <a:lnTo>
                    <a:pt x="2107" y="1185"/>
                  </a:lnTo>
                  <a:lnTo>
                    <a:pt x="2107" y="1185"/>
                  </a:lnTo>
                  <a:lnTo>
                    <a:pt x="2129" y="1032"/>
                  </a:lnTo>
                  <a:lnTo>
                    <a:pt x="2107" y="856"/>
                  </a:lnTo>
                  <a:lnTo>
                    <a:pt x="2063" y="703"/>
                  </a:lnTo>
                  <a:lnTo>
                    <a:pt x="1975" y="549"/>
                  </a:lnTo>
                  <a:lnTo>
                    <a:pt x="1844" y="395"/>
                  </a:lnTo>
                  <a:lnTo>
                    <a:pt x="1690" y="264"/>
                  </a:lnTo>
                  <a:lnTo>
                    <a:pt x="1514" y="154"/>
                  </a:lnTo>
                  <a:lnTo>
                    <a:pt x="1317" y="88"/>
                  </a:lnTo>
                  <a:lnTo>
                    <a:pt x="1317" y="88"/>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5421;p48">
              <a:extLst>
                <a:ext uri="{FF2B5EF4-FFF2-40B4-BE49-F238E27FC236}">
                  <a16:creationId xmlns:a16="http://schemas.microsoft.com/office/drawing/2014/main" id="{AF3F8F6B-DB91-122F-A844-E46F6FEAB20E}"/>
                </a:ext>
              </a:extLst>
            </p:cNvPr>
            <p:cNvSpPr/>
            <p:nvPr/>
          </p:nvSpPr>
          <p:spPr>
            <a:xfrm>
              <a:off x="5717525" y="2657550"/>
              <a:ext cx="179400" cy="284200"/>
            </a:xfrm>
            <a:custGeom>
              <a:avLst/>
              <a:gdLst/>
              <a:ahLst/>
              <a:cxnLst/>
              <a:rect l="l" t="t" r="r" b="b"/>
              <a:pathLst>
                <a:path w="7176" h="11368" extrusionOk="0">
                  <a:moveTo>
                    <a:pt x="5991" y="901"/>
                  </a:moveTo>
                  <a:lnTo>
                    <a:pt x="5991" y="901"/>
                  </a:lnTo>
                  <a:lnTo>
                    <a:pt x="6232" y="1010"/>
                  </a:lnTo>
                  <a:lnTo>
                    <a:pt x="6452" y="1164"/>
                  </a:lnTo>
                  <a:lnTo>
                    <a:pt x="6649" y="1339"/>
                  </a:lnTo>
                  <a:lnTo>
                    <a:pt x="6825" y="1559"/>
                  </a:lnTo>
                  <a:lnTo>
                    <a:pt x="6956" y="1778"/>
                  </a:lnTo>
                  <a:lnTo>
                    <a:pt x="7066" y="2020"/>
                  </a:lnTo>
                  <a:lnTo>
                    <a:pt x="7132" y="2261"/>
                  </a:lnTo>
                  <a:lnTo>
                    <a:pt x="7176" y="2524"/>
                  </a:lnTo>
                  <a:lnTo>
                    <a:pt x="7176" y="2524"/>
                  </a:lnTo>
                  <a:lnTo>
                    <a:pt x="7176" y="2788"/>
                  </a:lnTo>
                  <a:lnTo>
                    <a:pt x="7132" y="3051"/>
                  </a:lnTo>
                  <a:lnTo>
                    <a:pt x="7044" y="3314"/>
                  </a:lnTo>
                  <a:lnTo>
                    <a:pt x="6934" y="3556"/>
                  </a:lnTo>
                  <a:lnTo>
                    <a:pt x="6781" y="3775"/>
                  </a:lnTo>
                  <a:lnTo>
                    <a:pt x="6605" y="3973"/>
                  </a:lnTo>
                  <a:lnTo>
                    <a:pt x="6408" y="4148"/>
                  </a:lnTo>
                  <a:lnTo>
                    <a:pt x="6188" y="4280"/>
                  </a:lnTo>
                  <a:lnTo>
                    <a:pt x="6188" y="4280"/>
                  </a:lnTo>
                  <a:lnTo>
                    <a:pt x="6342" y="4389"/>
                  </a:lnTo>
                  <a:lnTo>
                    <a:pt x="6474" y="4499"/>
                  </a:lnTo>
                  <a:lnTo>
                    <a:pt x="6583" y="4653"/>
                  </a:lnTo>
                  <a:lnTo>
                    <a:pt x="6671" y="4806"/>
                  </a:lnTo>
                  <a:lnTo>
                    <a:pt x="6715" y="4982"/>
                  </a:lnTo>
                  <a:lnTo>
                    <a:pt x="6737" y="5157"/>
                  </a:lnTo>
                  <a:lnTo>
                    <a:pt x="6737" y="5355"/>
                  </a:lnTo>
                  <a:lnTo>
                    <a:pt x="6715" y="5530"/>
                  </a:lnTo>
                  <a:lnTo>
                    <a:pt x="6715" y="5530"/>
                  </a:lnTo>
                  <a:lnTo>
                    <a:pt x="6671" y="5728"/>
                  </a:lnTo>
                  <a:lnTo>
                    <a:pt x="6583" y="5882"/>
                  </a:lnTo>
                  <a:lnTo>
                    <a:pt x="6452" y="6035"/>
                  </a:lnTo>
                  <a:lnTo>
                    <a:pt x="6320" y="6189"/>
                  </a:lnTo>
                  <a:lnTo>
                    <a:pt x="6166" y="6298"/>
                  </a:lnTo>
                  <a:lnTo>
                    <a:pt x="5991" y="6386"/>
                  </a:lnTo>
                  <a:lnTo>
                    <a:pt x="5815" y="6430"/>
                  </a:lnTo>
                  <a:lnTo>
                    <a:pt x="5640" y="6474"/>
                  </a:lnTo>
                  <a:lnTo>
                    <a:pt x="5640" y="6474"/>
                  </a:lnTo>
                  <a:lnTo>
                    <a:pt x="5771" y="6628"/>
                  </a:lnTo>
                  <a:lnTo>
                    <a:pt x="5881" y="6803"/>
                  </a:lnTo>
                  <a:lnTo>
                    <a:pt x="5969" y="7001"/>
                  </a:lnTo>
                  <a:lnTo>
                    <a:pt x="6035" y="7220"/>
                  </a:lnTo>
                  <a:lnTo>
                    <a:pt x="6057" y="7417"/>
                  </a:lnTo>
                  <a:lnTo>
                    <a:pt x="6057" y="7637"/>
                  </a:lnTo>
                  <a:lnTo>
                    <a:pt x="6013" y="7834"/>
                  </a:lnTo>
                  <a:lnTo>
                    <a:pt x="5947" y="8032"/>
                  </a:lnTo>
                  <a:lnTo>
                    <a:pt x="5947" y="8032"/>
                  </a:lnTo>
                  <a:lnTo>
                    <a:pt x="5837" y="8185"/>
                  </a:lnTo>
                  <a:lnTo>
                    <a:pt x="5684" y="8339"/>
                  </a:lnTo>
                  <a:lnTo>
                    <a:pt x="5530" y="8449"/>
                  </a:lnTo>
                  <a:lnTo>
                    <a:pt x="5355" y="8559"/>
                  </a:lnTo>
                  <a:lnTo>
                    <a:pt x="5157" y="8624"/>
                  </a:lnTo>
                  <a:lnTo>
                    <a:pt x="4982" y="8668"/>
                  </a:lnTo>
                  <a:lnTo>
                    <a:pt x="4762" y="8668"/>
                  </a:lnTo>
                  <a:lnTo>
                    <a:pt x="4565" y="8624"/>
                  </a:lnTo>
                  <a:lnTo>
                    <a:pt x="4565" y="8624"/>
                  </a:lnTo>
                  <a:lnTo>
                    <a:pt x="4630" y="8756"/>
                  </a:lnTo>
                  <a:lnTo>
                    <a:pt x="4674" y="8888"/>
                  </a:lnTo>
                  <a:lnTo>
                    <a:pt x="4696" y="9019"/>
                  </a:lnTo>
                  <a:lnTo>
                    <a:pt x="4696" y="9151"/>
                  </a:lnTo>
                  <a:lnTo>
                    <a:pt x="4696" y="9305"/>
                  </a:lnTo>
                  <a:lnTo>
                    <a:pt x="4674" y="9436"/>
                  </a:lnTo>
                  <a:lnTo>
                    <a:pt x="4630" y="9568"/>
                  </a:lnTo>
                  <a:lnTo>
                    <a:pt x="4587" y="9700"/>
                  </a:lnTo>
                  <a:lnTo>
                    <a:pt x="4587" y="9700"/>
                  </a:lnTo>
                  <a:lnTo>
                    <a:pt x="4499" y="9809"/>
                  </a:lnTo>
                  <a:lnTo>
                    <a:pt x="4411" y="9919"/>
                  </a:lnTo>
                  <a:lnTo>
                    <a:pt x="4323" y="10029"/>
                  </a:lnTo>
                  <a:lnTo>
                    <a:pt x="4214" y="10116"/>
                  </a:lnTo>
                  <a:lnTo>
                    <a:pt x="4104" y="10182"/>
                  </a:lnTo>
                  <a:lnTo>
                    <a:pt x="3972" y="10248"/>
                  </a:lnTo>
                  <a:lnTo>
                    <a:pt x="3841" y="10292"/>
                  </a:lnTo>
                  <a:lnTo>
                    <a:pt x="3709" y="10314"/>
                  </a:lnTo>
                  <a:lnTo>
                    <a:pt x="3709" y="10314"/>
                  </a:lnTo>
                  <a:lnTo>
                    <a:pt x="3731" y="10402"/>
                  </a:lnTo>
                  <a:lnTo>
                    <a:pt x="3753" y="10489"/>
                  </a:lnTo>
                  <a:lnTo>
                    <a:pt x="3753" y="10555"/>
                  </a:lnTo>
                  <a:lnTo>
                    <a:pt x="3731" y="10643"/>
                  </a:lnTo>
                  <a:lnTo>
                    <a:pt x="3687" y="10797"/>
                  </a:lnTo>
                  <a:lnTo>
                    <a:pt x="3577" y="10928"/>
                  </a:lnTo>
                  <a:lnTo>
                    <a:pt x="3446" y="11060"/>
                  </a:lnTo>
                  <a:lnTo>
                    <a:pt x="3292" y="11170"/>
                  </a:lnTo>
                  <a:lnTo>
                    <a:pt x="3138" y="11257"/>
                  </a:lnTo>
                  <a:lnTo>
                    <a:pt x="2963" y="11323"/>
                  </a:lnTo>
                  <a:lnTo>
                    <a:pt x="2963" y="11323"/>
                  </a:lnTo>
                  <a:lnTo>
                    <a:pt x="2787" y="11367"/>
                  </a:lnTo>
                  <a:lnTo>
                    <a:pt x="2634" y="11345"/>
                  </a:lnTo>
                  <a:lnTo>
                    <a:pt x="2458" y="11323"/>
                  </a:lnTo>
                  <a:lnTo>
                    <a:pt x="2305" y="11257"/>
                  </a:lnTo>
                  <a:lnTo>
                    <a:pt x="2151" y="11192"/>
                  </a:lnTo>
                  <a:lnTo>
                    <a:pt x="2019" y="11082"/>
                  </a:lnTo>
                  <a:lnTo>
                    <a:pt x="1888" y="10972"/>
                  </a:lnTo>
                  <a:lnTo>
                    <a:pt x="1778" y="10819"/>
                  </a:lnTo>
                  <a:lnTo>
                    <a:pt x="1778" y="10819"/>
                  </a:lnTo>
                  <a:lnTo>
                    <a:pt x="1690" y="10687"/>
                  </a:lnTo>
                  <a:lnTo>
                    <a:pt x="1624" y="10533"/>
                  </a:lnTo>
                  <a:lnTo>
                    <a:pt x="1580" y="10358"/>
                  </a:lnTo>
                  <a:lnTo>
                    <a:pt x="1558" y="10204"/>
                  </a:lnTo>
                  <a:lnTo>
                    <a:pt x="1537" y="10029"/>
                  </a:lnTo>
                  <a:lnTo>
                    <a:pt x="1537" y="9853"/>
                  </a:lnTo>
                  <a:lnTo>
                    <a:pt x="1558" y="9502"/>
                  </a:lnTo>
                  <a:lnTo>
                    <a:pt x="1558" y="9502"/>
                  </a:lnTo>
                  <a:lnTo>
                    <a:pt x="1405" y="9502"/>
                  </a:lnTo>
                  <a:lnTo>
                    <a:pt x="1251" y="9458"/>
                  </a:lnTo>
                  <a:lnTo>
                    <a:pt x="1098" y="9370"/>
                  </a:lnTo>
                  <a:lnTo>
                    <a:pt x="944" y="9283"/>
                  </a:lnTo>
                  <a:lnTo>
                    <a:pt x="812" y="9173"/>
                  </a:lnTo>
                  <a:lnTo>
                    <a:pt x="703" y="9019"/>
                  </a:lnTo>
                  <a:lnTo>
                    <a:pt x="615" y="8888"/>
                  </a:lnTo>
                  <a:lnTo>
                    <a:pt x="549" y="8712"/>
                  </a:lnTo>
                  <a:lnTo>
                    <a:pt x="549" y="8712"/>
                  </a:lnTo>
                  <a:lnTo>
                    <a:pt x="505" y="8559"/>
                  </a:lnTo>
                  <a:lnTo>
                    <a:pt x="505" y="8405"/>
                  </a:lnTo>
                  <a:lnTo>
                    <a:pt x="527" y="8229"/>
                  </a:lnTo>
                  <a:lnTo>
                    <a:pt x="549" y="8076"/>
                  </a:lnTo>
                  <a:lnTo>
                    <a:pt x="615" y="7922"/>
                  </a:lnTo>
                  <a:lnTo>
                    <a:pt x="703" y="7769"/>
                  </a:lnTo>
                  <a:lnTo>
                    <a:pt x="812" y="7637"/>
                  </a:lnTo>
                  <a:lnTo>
                    <a:pt x="944" y="7549"/>
                  </a:lnTo>
                  <a:lnTo>
                    <a:pt x="944" y="7549"/>
                  </a:lnTo>
                  <a:lnTo>
                    <a:pt x="769" y="7439"/>
                  </a:lnTo>
                  <a:lnTo>
                    <a:pt x="593" y="7330"/>
                  </a:lnTo>
                  <a:lnTo>
                    <a:pt x="439" y="7198"/>
                  </a:lnTo>
                  <a:lnTo>
                    <a:pt x="308" y="7044"/>
                  </a:lnTo>
                  <a:lnTo>
                    <a:pt x="176" y="6891"/>
                  </a:lnTo>
                  <a:lnTo>
                    <a:pt x="88" y="6693"/>
                  </a:lnTo>
                  <a:lnTo>
                    <a:pt x="23" y="6518"/>
                  </a:lnTo>
                  <a:lnTo>
                    <a:pt x="1" y="6320"/>
                  </a:lnTo>
                  <a:lnTo>
                    <a:pt x="1" y="6320"/>
                  </a:lnTo>
                  <a:lnTo>
                    <a:pt x="1" y="6123"/>
                  </a:lnTo>
                  <a:lnTo>
                    <a:pt x="44" y="5947"/>
                  </a:lnTo>
                  <a:lnTo>
                    <a:pt x="88" y="5750"/>
                  </a:lnTo>
                  <a:lnTo>
                    <a:pt x="176" y="5574"/>
                  </a:lnTo>
                  <a:lnTo>
                    <a:pt x="286" y="5421"/>
                  </a:lnTo>
                  <a:lnTo>
                    <a:pt x="417" y="5267"/>
                  </a:lnTo>
                  <a:lnTo>
                    <a:pt x="549" y="5135"/>
                  </a:lnTo>
                  <a:lnTo>
                    <a:pt x="725" y="5026"/>
                  </a:lnTo>
                  <a:lnTo>
                    <a:pt x="725" y="5026"/>
                  </a:lnTo>
                  <a:lnTo>
                    <a:pt x="615" y="4872"/>
                  </a:lnTo>
                  <a:lnTo>
                    <a:pt x="549" y="4675"/>
                  </a:lnTo>
                  <a:lnTo>
                    <a:pt x="505" y="4455"/>
                  </a:lnTo>
                  <a:lnTo>
                    <a:pt x="505" y="4236"/>
                  </a:lnTo>
                  <a:lnTo>
                    <a:pt x="549" y="4016"/>
                  </a:lnTo>
                  <a:lnTo>
                    <a:pt x="593" y="3819"/>
                  </a:lnTo>
                  <a:lnTo>
                    <a:pt x="681" y="3621"/>
                  </a:lnTo>
                  <a:lnTo>
                    <a:pt x="791" y="3446"/>
                  </a:lnTo>
                  <a:lnTo>
                    <a:pt x="791" y="3446"/>
                  </a:lnTo>
                  <a:lnTo>
                    <a:pt x="922" y="3314"/>
                  </a:lnTo>
                  <a:lnTo>
                    <a:pt x="1076" y="3205"/>
                  </a:lnTo>
                  <a:lnTo>
                    <a:pt x="1251" y="3117"/>
                  </a:lnTo>
                  <a:lnTo>
                    <a:pt x="1427" y="3051"/>
                  </a:lnTo>
                  <a:lnTo>
                    <a:pt x="1602" y="3007"/>
                  </a:lnTo>
                  <a:lnTo>
                    <a:pt x="1800" y="3007"/>
                  </a:lnTo>
                  <a:lnTo>
                    <a:pt x="1997" y="3029"/>
                  </a:lnTo>
                  <a:lnTo>
                    <a:pt x="2173" y="3095"/>
                  </a:lnTo>
                  <a:lnTo>
                    <a:pt x="2173" y="3095"/>
                  </a:lnTo>
                  <a:lnTo>
                    <a:pt x="2085" y="2897"/>
                  </a:lnTo>
                  <a:lnTo>
                    <a:pt x="2019" y="2678"/>
                  </a:lnTo>
                  <a:lnTo>
                    <a:pt x="1997" y="2459"/>
                  </a:lnTo>
                  <a:lnTo>
                    <a:pt x="1975" y="2217"/>
                  </a:lnTo>
                  <a:lnTo>
                    <a:pt x="1997" y="2020"/>
                  </a:lnTo>
                  <a:lnTo>
                    <a:pt x="2041" y="1800"/>
                  </a:lnTo>
                  <a:lnTo>
                    <a:pt x="2129" y="1603"/>
                  </a:lnTo>
                  <a:lnTo>
                    <a:pt x="2261" y="1449"/>
                  </a:lnTo>
                  <a:lnTo>
                    <a:pt x="2261" y="1449"/>
                  </a:lnTo>
                  <a:lnTo>
                    <a:pt x="2414" y="1318"/>
                  </a:lnTo>
                  <a:lnTo>
                    <a:pt x="2612" y="1208"/>
                  </a:lnTo>
                  <a:lnTo>
                    <a:pt x="2809" y="1120"/>
                  </a:lnTo>
                  <a:lnTo>
                    <a:pt x="3007" y="1076"/>
                  </a:lnTo>
                  <a:lnTo>
                    <a:pt x="3226" y="1054"/>
                  </a:lnTo>
                  <a:lnTo>
                    <a:pt x="3446" y="1054"/>
                  </a:lnTo>
                  <a:lnTo>
                    <a:pt x="3643" y="1098"/>
                  </a:lnTo>
                  <a:lnTo>
                    <a:pt x="3841" y="1164"/>
                  </a:lnTo>
                  <a:lnTo>
                    <a:pt x="3841" y="1164"/>
                  </a:lnTo>
                  <a:lnTo>
                    <a:pt x="3841" y="1076"/>
                  </a:lnTo>
                  <a:lnTo>
                    <a:pt x="3841" y="966"/>
                  </a:lnTo>
                  <a:lnTo>
                    <a:pt x="3862" y="879"/>
                  </a:lnTo>
                  <a:lnTo>
                    <a:pt x="3906" y="769"/>
                  </a:lnTo>
                  <a:lnTo>
                    <a:pt x="4038" y="593"/>
                  </a:lnTo>
                  <a:lnTo>
                    <a:pt x="4214" y="396"/>
                  </a:lnTo>
                  <a:lnTo>
                    <a:pt x="4411" y="242"/>
                  </a:lnTo>
                  <a:lnTo>
                    <a:pt x="4608" y="133"/>
                  </a:lnTo>
                  <a:lnTo>
                    <a:pt x="4828" y="45"/>
                  </a:lnTo>
                  <a:lnTo>
                    <a:pt x="5047" y="1"/>
                  </a:lnTo>
                  <a:lnTo>
                    <a:pt x="5047" y="1"/>
                  </a:lnTo>
                  <a:lnTo>
                    <a:pt x="5223" y="23"/>
                  </a:lnTo>
                  <a:lnTo>
                    <a:pt x="5420" y="67"/>
                  </a:lnTo>
                  <a:lnTo>
                    <a:pt x="5574" y="177"/>
                  </a:lnTo>
                  <a:lnTo>
                    <a:pt x="5728" y="308"/>
                  </a:lnTo>
                  <a:lnTo>
                    <a:pt x="5837" y="462"/>
                  </a:lnTo>
                  <a:lnTo>
                    <a:pt x="5925" y="637"/>
                  </a:lnTo>
                  <a:lnTo>
                    <a:pt x="5969" y="813"/>
                  </a:lnTo>
                  <a:lnTo>
                    <a:pt x="5969" y="101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5422;p48">
              <a:extLst>
                <a:ext uri="{FF2B5EF4-FFF2-40B4-BE49-F238E27FC236}">
                  <a16:creationId xmlns:a16="http://schemas.microsoft.com/office/drawing/2014/main" id="{FE0FC638-E466-E7C8-F72E-B816EEA765B1}"/>
                </a:ext>
              </a:extLst>
            </p:cNvPr>
            <p:cNvSpPr/>
            <p:nvPr/>
          </p:nvSpPr>
          <p:spPr>
            <a:xfrm>
              <a:off x="5717525" y="2657550"/>
              <a:ext cx="179400" cy="284200"/>
            </a:xfrm>
            <a:custGeom>
              <a:avLst/>
              <a:gdLst/>
              <a:ahLst/>
              <a:cxnLst/>
              <a:rect l="l" t="t" r="r" b="b"/>
              <a:pathLst>
                <a:path w="7176" h="11368" fill="none" extrusionOk="0">
                  <a:moveTo>
                    <a:pt x="5991" y="901"/>
                  </a:moveTo>
                  <a:lnTo>
                    <a:pt x="5991" y="901"/>
                  </a:lnTo>
                  <a:lnTo>
                    <a:pt x="6232" y="1010"/>
                  </a:lnTo>
                  <a:lnTo>
                    <a:pt x="6452" y="1164"/>
                  </a:lnTo>
                  <a:lnTo>
                    <a:pt x="6649" y="1339"/>
                  </a:lnTo>
                  <a:lnTo>
                    <a:pt x="6825" y="1559"/>
                  </a:lnTo>
                  <a:lnTo>
                    <a:pt x="6956" y="1778"/>
                  </a:lnTo>
                  <a:lnTo>
                    <a:pt x="7066" y="2020"/>
                  </a:lnTo>
                  <a:lnTo>
                    <a:pt x="7132" y="2261"/>
                  </a:lnTo>
                  <a:lnTo>
                    <a:pt x="7176" y="2524"/>
                  </a:lnTo>
                  <a:lnTo>
                    <a:pt x="7176" y="2524"/>
                  </a:lnTo>
                  <a:lnTo>
                    <a:pt x="7176" y="2788"/>
                  </a:lnTo>
                  <a:lnTo>
                    <a:pt x="7132" y="3051"/>
                  </a:lnTo>
                  <a:lnTo>
                    <a:pt x="7044" y="3314"/>
                  </a:lnTo>
                  <a:lnTo>
                    <a:pt x="6934" y="3556"/>
                  </a:lnTo>
                  <a:lnTo>
                    <a:pt x="6781" y="3775"/>
                  </a:lnTo>
                  <a:lnTo>
                    <a:pt x="6605" y="3973"/>
                  </a:lnTo>
                  <a:lnTo>
                    <a:pt x="6408" y="4148"/>
                  </a:lnTo>
                  <a:lnTo>
                    <a:pt x="6188" y="4280"/>
                  </a:lnTo>
                  <a:lnTo>
                    <a:pt x="6188" y="4280"/>
                  </a:lnTo>
                  <a:lnTo>
                    <a:pt x="6342" y="4389"/>
                  </a:lnTo>
                  <a:lnTo>
                    <a:pt x="6474" y="4499"/>
                  </a:lnTo>
                  <a:lnTo>
                    <a:pt x="6583" y="4653"/>
                  </a:lnTo>
                  <a:lnTo>
                    <a:pt x="6671" y="4806"/>
                  </a:lnTo>
                  <a:lnTo>
                    <a:pt x="6715" y="4982"/>
                  </a:lnTo>
                  <a:lnTo>
                    <a:pt x="6737" y="5157"/>
                  </a:lnTo>
                  <a:lnTo>
                    <a:pt x="6737" y="5355"/>
                  </a:lnTo>
                  <a:lnTo>
                    <a:pt x="6715" y="5530"/>
                  </a:lnTo>
                  <a:lnTo>
                    <a:pt x="6715" y="5530"/>
                  </a:lnTo>
                  <a:lnTo>
                    <a:pt x="6671" y="5728"/>
                  </a:lnTo>
                  <a:lnTo>
                    <a:pt x="6583" y="5882"/>
                  </a:lnTo>
                  <a:lnTo>
                    <a:pt x="6452" y="6035"/>
                  </a:lnTo>
                  <a:lnTo>
                    <a:pt x="6320" y="6189"/>
                  </a:lnTo>
                  <a:lnTo>
                    <a:pt x="6166" y="6298"/>
                  </a:lnTo>
                  <a:lnTo>
                    <a:pt x="5991" y="6386"/>
                  </a:lnTo>
                  <a:lnTo>
                    <a:pt x="5815" y="6430"/>
                  </a:lnTo>
                  <a:lnTo>
                    <a:pt x="5640" y="6474"/>
                  </a:lnTo>
                  <a:lnTo>
                    <a:pt x="5640" y="6474"/>
                  </a:lnTo>
                  <a:lnTo>
                    <a:pt x="5771" y="6628"/>
                  </a:lnTo>
                  <a:lnTo>
                    <a:pt x="5881" y="6803"/>
                  </a:lnTo>
                  <a:lnTo>
                    <a:pt x="5969" y="7001"/>
                  </a:lnTo>
                  <a:lnTo>
                    <a:pt x="6035" y="7220"/>
                  </a:lnTo>
                  <a:lnTo>
                    <a:pt x="6057" y="7417"/>
                  </a:lnTo>
                  <a:lnTo>
                    <a:pt x="6057" y="7637"/>
                  </a:lnTo>
                  <a:lnTo>
                    <a:pt x="6013" y="7834"/>
                  </a:lnTo>
                  <a:lnTo>
                    <a:pt x="5947" y="8032"/>
                  </a:lnTo>
                  <a:lnTo>
                    <a:pt x="5947" y="8032"/>
                  </a:lnTo>
                  <a:lnTo>
                    <a:pt x="5837" y="8185"/>
                  </a:lnTo>
                  <a:lnTo>
                    <a:pt x="5684" y="8339"/>
                  </a:lnTo>
                  <a:lnTo>
                    <a:pt x="5530" y="8449"/>
                  </a:lnTo>
                  <a:lnTo>
                    <a:pt x="5355" y="8559"/>
                  </a:lnTo>
                  <a:lnTo>
                    <a:pt x="5157" y="8624"/>
                  </a:lnTo>
                  <a:lnTo>
                    <a:pt x="4982" y="8668"/>
                  </a:lnTo>
                  <a:lnTo>
                    <a:pt x="4762" y="8668"/>
                  </a:lnTo>
                  <a:lnTo>
                    <a:pt x="4565" y="8624"/>
                  </a:lnTo>
                  <a:lnTo>
                    <a:pt x="4565" y="8624"/>
                  </a:lnTo>
                  <a:lnTo>
                    <a:pt x="4630" y="8756"/>
                  </a:lnTo>
                  <a:lnTo>
                    <a:pt x="4674" y="8888"/>
                  </a:lnTo>
                  <a:lnTo>
                    <a:pt x="4696" y="9019"/>
                  </a:lnTo>
                  <a:lnTo>
                    <a:pt x="4696" y="9151"/>
                  </a:lnTo>
                  <a:lnTo>
                    <a:pt x="4696" y="9305"/>
                  </a:lnTo>
                  <a:lnTo>
                    <a:pt x="4674" y="9436"/>
                  </a:lnTo>
                  <a:lnTo>
                    <a:pt x="4630" y="9568"/>
                  </a:lnTo>
                  <a:lnTo>
                    <a:pt x="4587" y="9700"/>
                  </a:lnTo>
                  <a:lnTo>
                    <a:pt x="4587" y="9700"/>
                  </a:lnTo>
                  <a:lnTo>
                    <a:pt x="4499" y="9809"/>
                  </a:lnTo>
                  <a:lnTo>
                    <a:pt x="4411" y="9919"/>
                  </a:lnTo>
                  <a:lnTo>
                    <a:pt x="4323" y="10029"/>
                  </a:lnTo>
                  <a:lnTo>
                    <a:pt x="4214" y="10116"/>
                  </a:lnTo>
                  <a:lnTo>
                    <a:pt x="4104" y="10182"/>
                  </a:lnTo>
                  <a:lnTo>
                    <a:pt x="3972" y="10248"/>
                  </a:lnTo>
                  <a:lnTo>
                    <a:pt x="3841" y="10292"/>
                  </a:lnTo>
                  <a:lnTo>
                    <a:pt x="3709" y="10314"/>
                  </a:lnTo>
                  <a:lnTo>
                    <a:pt x="3709" y="10314"/>
                  </a:lnTo>
                  <a:lnTo>
                    <a:pt x="3731" y="10402"/>
                  </a:lnTo>
                  <a:lnTo>
                    <a:pt x="3753" y="10489"/>
                  </a:lnTo>
                  <a:lnTo>
                    <a:pt x="3753" y="10555"/>
                  </a:lnTo>
                  <a:lnTo>
                    <a:pt x="3731" y="10643"/>
                  </a:lnTo>
                  <a:lnTo>
                    <a:pt x="3687" y="10797"/>
                  </a:lnTo>
                  <a:lnTo>
                    <a:pt x="3577" y="10928"/>
                  </a:lnTo>
                  <a:lnTo>
                    <a:pt x="3446" y="11060"/>
                  </a:lnTo>
                  <a:lnTo>
                    <a:pt x="3292" y="11170"/>
                  </a:lnTo>
                  <a:lnTo>
                    <a:pt x="3138" y="11257"/>
                  </a:lnTo>
                  <a:lnTo>
                    <a:pt x="2963" y="11323"/>
                  </a:lnTo>
                  <a:lnTo>
                    <a:pt x="2963" y="11323"/>
                  </a:lnTo>
                  <a:lnTo>
                    <a:pt x="2787" y="11367"/>
                  </a:lnTo>
                  <a:lnTo>
                    <a:pt x="2634" y="11345"/>
                  </a:lnTo>
                  <a:lnTo>
                    <a:pt x="2458" y="11323"/>
                  </a:lnTo>
                  <a:lnTo>
                    <a:pt x="2305" y="11257"/>
                  </a:lnTo>
                  <a:lnTo>
                    <a:pt x="2151" y="11192"/>
                  </a:lnTo>
                  <a:lnTo>
                    <a:pt x="2019" y="11082"/>
                  </a:lnTo>
                  <a:lnTo>
                    <a:pt x="1888" y="10972"/>
                  </a:lnTo>
                  <a:lnTo>
                    <a:pt x="1778" y="10819"/>
                  </a:lnTo>
                  <a:lnTo>
                    <a:pt x="1778" y="10819"/>
                  </a:lnTo>
                  <a:lnTo>
                    <a:pt x="1690" y="10687"/>
                  </a:lnTo>
                  <a:lnTo>
                    <a:pt x="1624" y="10533"/>
                  </a:lnTo>
                  <a:lnTo>
                    <a:pt x="1580" y="10358"/>
                  </a:lnTo>
                  <a:lnTo>
                    <a:pt x="1558" y="10204"/>
                  </a:lnTo>
                  <a:lnTo>
                    <a:pt x="1537" y="10029"/>
                  </a:lnTo>
                  <a:lnTo>
                    <a:pt x="1537" y="9853"/>
                  </a:lnTo>
                  <a:lnTo>
                    <a:pt x="1558" y="9502"/>
                  </a:lnTo>
                  <a:lnTo>
                    <a:pt x="1558" y="9502"/>
                  </a:lnTo>
                  <a:lnTo>
                    <a:pt x="1405" y="9502"/>
                  </a:lnTo>
                  <a:lnTo>
                    <a:pt x="1251" y="9458"/>
                  </a:lnTo>
                  <a:lnTo>
                    <a:pt x="1098" y="9370"/>
                  </a:lnTo>
                  <a:lnTo>
                    <a:pt x="944" y="9283"/>
                  </a:lnTo>
                  <a:lnTo>
                    <a:pt x="812" y="9173"/>
                  </a:lnTo>
                  <a:lnTo>
                    <a:pt x="703" y="9019"/>
                  </a:lnTo>
                  <a:lnTo>
                    <a:pt x="615" y="8888"/>
                  </a:lnTo>
                  <a:lnTo>
                    <a:pt x="549" y="8712"/>
                  </a:lnTo>
                  <a:lnTo>
                    <a:pt x="549" y="8712"/>
                  </a:lnTo>
                  <a:lnTo>
                    <a:pt x="505" y="8559"/>
                  </a:lnTo>
                  <a:lnTo>
                    <a:pt x="505" y="8405"/>
                  </a:lnTo>
                  <a:lnTo>
                    <a:pt x="527" y="8229"/>
                  </a:lnTo>
                  <a:lnTo>
                    <a:pt x="549" y="8076"/>
                  </a:lnTo>
                  <a:lnTo>
                    <a:pt x="615" y="7922"/>
                  </a:lnTo>
                  <a:lnTo>
                    <a:pt x="703" y="7769"/>
                  </a:lnTo>
                  <a:lnTo>
                    <a:pt x="812" y="7637"/>
                  </a:lnTo>
                  <a:lnTo>
                    <a:pt x="944" y="7549"/>
                  </a:lnTo>
                  <a:lnTo>
                    <a:pt x="944" y="7549"/>
                  </a:lnTo>
                  <a:lnTo>
                    <a:pt x="769" y="7439"/>
                  </a:lnTo>
                  <a:lnTo>
                    <a:pt x="593" y="7330"/>
                  </a:lnTo>
                  <a:lnTo>
                    <a:pt x="439" y="7198"/>
                  </a:lnTo>
                  <a:lnTo>
                    <a:pt x="308" y="7044"/>
                  </a:lnTo>
                  <a:lnTo>
                    <a:pt x="176" y="6891"/>
                  </a:lnTo>
                  <a:lnTo>
                    <a:pt x="88" y="6693"/>
                  </a:lnTo>
                  <a:lnTo>
                    <a:pt x="23" y="6518"/>
                  </a:lnTo>
                  <a:lnTo>
                    <a:pt x="1" y="6320"/>
                  </a:lnTo>
                  <a:lnTo>
                    <a:pt x="1" y="6320"/>
                  </a:lnTo>
                  <a:lnTo>
                    <a:pt x="1" y="6123"/>
                  </a:lnTo>
                  <a:lnTo>
                    <a:pt x="44" y="5947"/>
                  </a:lnTo>
                  <a:lnTo>
                    <a:pt x="88" y="5750"/>
                  </a:lnTo>
                  <a:lnTo>
                    <a:pt x="176" y="5574"/>
                  </a:lnTo>
                  <a:lnTo>
                    <a:pt x="286" y="5421"/>
                  </a:lnTo>
                  <a:lnTo>
                    <a:pt x="417" y="5267"/>
                  </a:lnTo>
                  <a:lnTo>
                    <a:pt x="549" y="5135"/>
                  </a:lnTo>
                  <a:lnTo>
                    <a:pt x="725" y="5026"/>
                  </a:lnTo>
                  <a:lnTo>
                    <a:pt x="725" y="5026"/>
                  </a:lnTo>
                  <a:lnTo>
                    <a:pt x="615" y="4872"/>
                  </a:lnTo>
                  <a:lnTo>
                    <a:pt x="549" y="4675"/>
                  </a:lnTo>
                  <a:lnTo>
                    <a:pt x="505" y="4455"/>
                  </a:lnTo>
                  <a:lnTo>
                    <a:pt x="505" y="4236"/>
                  </a:lnTo>
                  <a:lnTo>
                    <a:pt x="549" y="4016"/>
                  </a:lnTo>
                  <a:lnTo>
                    <a:pt x="593" y="3819"/>
                  </a:lnTo>
                  <a:lnTo>
                    <a:pt x="681" y="3621"/>
                  </a:lnTo>
                  <a:lnTo>
                    <a:pt x="791" y="3446"/>
                  </a:lnTo>
                  <a:lnTo>
                    <a:pt x="791" y="3446"/>
                  </a:lnTo>
                  <a:lnTo>
                    <a:pt x="922" y="3314"/>
                  </a:lnTo>
                  <a:lnTo>
                    <a:pt x="1076" y="3205"/>
                  </a:lnTo>
                  <a:lnTo>
                    <a:pt x="1251" y="3117"/>
                  </a:lnTo>
                  <a:lnTo>
                    <a:pt x="1427" y="3051"/>
                  </a:lnTo>
                  <a:lnTo>
                    <a:pt x="1602" y="3007"/>
                  </a:lnTo>
                  <a:lnTo>
                    <a:pt x="1800" y="3007"/>
                  </a:lnTo>
                  <a:lnTo>
                    <a:pt x="1997" y="3029"/>
                  </a:lnTo>
                  <a:lnTo>
                    <a:pt x="2173" y="3095"/>
                  </a:lnTo>
                  <a:lnTo>
                    <a:pt x="2173" y="3095"/>
                  </a:lnTo>
                  <a:lnTo>
                    <a:pt x="2085" y="2897"/>
                  </a:lnTo>
                  <a:lnTo>
                    <a:pt x="2019" y="2678"/>
                  </a:lnTo>
                  <a:lnTo>
                    <a:pt x="1997" y="2459"/>
                  </a:lnTo>
                  <a:lnTo>
                    <a:pt x="1975" y="2217"/>
                  </a:lnTo>
                  <a:lnTo>
                    <a:pt x="1997" y="2020"/>
                  </a:lnTo>
                  <a:lnTo>
                    <a:pt x="2041" y="1800"/>
                  </a:lnTo>
                  <a:lnTo>
                    <a:pt x="2129" y="1603"/>
                  </a:lnTo>
                  <a:lnTo>
                    <a:pt x="2261" y="1449"/>
                  </a:lnTo>
                  <a:lnTo>
                    <a:pt x="2261" y="1449"/>
                  </a:lnTo>
                  <a:lnTo>
                    <a:pt x="2414" y="1318"/>
                  </a:lnTo>
                  <a:lnTo>
                    <a:pt x="2612" y="1208"/>
                  </a:lnTo>
                  <a:lnTo>
                    <a:pt x="2809" y="1120"/>
                  </a:lnTo>
                  <a:lnTo>
                    <a:pt x="3007" y="1076"/>
                  </a:lnTo>
                  <a:lnTo>
                    <a:pt x="3226" y="1054"/>
                  </a:lnTo>
                  <a:lnTo>
                    <a:pt x="3446" y="1054"/>
                  </a:lnTo>
                  <a:lnTo>
                    <a:pt x="3643" y="1098"/>
                  </a:lnTo>
                  <a:lnTo>
                    <a:pt x="3841" y="1164"/>
                  </a:lnTo>
                  <a:lnTo>
                    <a:pt x="3841" y="1164"/>
                  </a:lnTo>
                  <a:lnTo>
                    <a:pt x="3841" y="1076"/>
                  </a:lnTo>
                  <a:lnTo>
                    <a:pt x="3841" y="966"/>
                  </a:lnTo>
                  <a:lnTo>
                    <a:pt x="3862" y="879"/>
                  </a:lnTo>
                  <a:lnTo>
                    <a:pt x="3906" y="769"/>
                  </a:lnTo>
                  <a:lnTo>
                    <a:pt x="4038" y="593"/>
                  </a:lnTo>
                  <a:lnTo>
                    <a:pt x="4214" y="396"/>
                  </a:lnTo>
                  <a:lnTo>
                    <a:pt x="4411" y="242"/>
                  </a:lnTo>
                  <a:lnTo>
                    <a:pt x="4608" y="133"/>
                  </a:lnTo>
                  <a:lnTo>
                    <a:pt x="4828" y="45"/>
                  </a:lnTo>
                  <a:lnTo>
                    <a:pt x="5047" y="1"/>
                  </a:lnTo>
                  <a:lnTo>
                    <a:pt x="5047" y="1"/>
                  </a:lnTo>
                  <a:lnTo>
                    <a:pt x="5223" y="23"/>
                  </a:lnTo>
                  <a:lnTo>
                    <a:pt x="5420" y="67"/>
                  </a:lnTo>
                  <a:lnTo>
                    <a:pt x="5574" y="177"/>
                  </a:lnTo>
                  <a:lnTo>
                    <a:pt x="5728" y="308"/>
                  </a:lnTo>
                  <a:lnTo>
                    <a:pt x="5837" y="462"/>
                  </a:lnTo>
                  <a:lnTo>
                    <a:pt x="5925" y="637"/>
                  </a:lnTo>
                  <a:lnTo>
                    <a:pt x="5969" y="813"/>
                  </a:lnTo>
                  <a:lnTo>
                    <a:pt x="5969" y="101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5423;p48">
              <a:extLst>
                <a:ext uri="{FF2B5EF4-FFF2-40B4-BE49-F238E27FC236}">
                  <a16:creationId xmlns:a16="http://schemas.microsoft.com/office/drawing/2014/main" id="{C415CD48-8D6A-9F0A-F220-980AD8FEC7D5}"/>
                </a:ext>
              </a:extLst>
            </p:cNvPr>
            <p:cNvSpPr/>
            <p:nvPr/>
          </p:nvSpPr>
          <p:spPr>
            <a:xfrm>
              <a:off x="6201900" y="2655925"/>
              <a:ext cx="179400" cy="284175"/>
            </a:xfrm>
            <a:custGeom>
              <a:avLst/>
              <a:gdLst/>
              <a:ahLst/>
              <a:cxnLst/>
              <a:rect l="l" t="t" r="r" b="b"/>
              <a:pathLst>
                <a:path w="7176" h="11367" extrusionOk="0">
                  <a:moveTo>
                    <a:pt x="1186" y="900"/>
                  </a:moveTo>
                  <a:lnTo>
                    <a:pt x="1186" y="900"/>
                  </a:lnTo>
                  <a:lnTo>
                    <a:pt x="944" y="1031"/>
                  </a:lnTo>
                  <a:lnTo>
                    <a:pt x="725" y="1163"/>
                  </a:lnTo>
                  <a:lnTo>
                    <a:pt x="527" y="1361"/>
                  </a:lnTo>
                  <a:lnTo>
                    <a:pt x="374" y="1558"/>
                  </a:lnTo>
                  <a:lnTo>
                    <a:pt x="220" y="1777"/>
                  </a:lnTo>
                  <a:lnTo>
                    <a:pt x="110" y="2019"/>
                  </a:lnTo>
                  <a:lnTo>
                    <a:pt x="45" y="2282"/>
                  </a:lnTo>
                  <a:lnTo>
                    <a:pt x="1" y="2545"/>
                  </a:lnTo>
                  <a:lnTo>
                    <a:pt x="1" y="2545"/>
                  </a:lnTo>
                  <a:lnTo>
                    <a:pt x="23" y="2809"/>
                  </a:lnTo>
                  <a:lnTo>
                    <a:pt x="67" y="3072"/>
                  </a:lnTo>
                  <a:lnTo>
                    <a:pt x="132" y="3313"/>
                  </a:lnTo>
                  <a:lnTo>
                    <a:pt x="264" y="3555"/>
                  </a:lnTo>
                  <a:lnTo>
                    <a:pt x="396" y="3774"/>
                  </a:lnTo>
                  <a:lnTo>
                    <a:pt x="571" y="3972"/>
                  </a:lnTo>
                  <a:lnTo>
                    <a:pt x="769" y="4147"/>
                  </a:lnTo>
                  <a:lnTo>
                    <a:pt x="1010" y="4279"/>
                  </a:lnTo>
                  <a:lnTo>
                    <a:pt x="1010" y="4279"/>
                  </a:lnTo>
                  <a:lnTo>
                    <a:pt x="834" y="4389"/>
                  </a:lnTo>
                  <a:lnTo>
                    <a:pt x="703" y="4520"/>
                  </a:lnTo>
                  <a:lnTo>
                    <a:pt x="615" y="4652"/>
                  </a:lnTo>
                  <a:lnTo>
                    <a:pt x="527" y="4827"/>
                  </a:lnTo>
                  <a:lnTo>
                    <a:pt x="461" y="4981"/>
                  </a:lnTo>
                  <a:lnTo>
                    <a:pt x="440" y="5179"/>
                  </a:lnTo>
                  <a:lnTo>
                    <a:pt x="440" y="5354"/>
                  </a:lnTo>
                  <a:lnTo>
                    <a:pt x="461" y="5552"/>
                  </a:lnTo>
                  <a:lnTo>
                    <a:pt x="461" y="5552"/>
                  </a:lnTo>
                  <a:lnTo>
                    <a:pt x="527" y="5727"/>
                  </a:lnTo>
                  <a:lnTo>
                    <a:pt x="615" y="5903"/>
                  </a:lnTo>
                  <a:lnTo>
                    <a:pt x="725" y="6056"/>
                  </a:lnTo>
                  <a:lnTo>
                    <a:pt x="856" y="6188"/>
                  </a:lnTo>
                  <a:lnTo>
                    <a:pt x="1010" y="6298"/>
                  </a:lnTo>
                  <a:lnTo>
                    <a:pt x="1186" y="6385"/>
                  </a:lnTo>
                  <a:lnTo>
                    <a:pt x="1361" y="6451"/>
                  </a:lnTo>
                  <a:lnTo>
                    <a:pt x="1559" y="6473"/>
                  </a:lnTo>
                  <a:lnTo>
                    <a:pt x="1559" y="6473"/>
                  </a:lnTo>
                  <a:lnTo>
                    <a:pt x="1427" y="6627"/>
                  </a:lnTo>
                  <a:lnTo>
                    <a:pt x="1317" y="6802"/>
                  </a:lnTo>
                  <a:lnTo>
                    <a:pt x="1229" y="7000"/>
                  </a:lnTo>
                  <a:lnTo>
                    <a:pt x="1164" y="7219"/>
                  </a:lnTo>
                  <a:lnTo>
                    <a:pt x="1120" y="7439"/>
                  </a:lnTo>
                  <a:lnTo>
                    <a:pt x="1120" y="7636"/>
                  </a:lnTo>
                  <a:lnTo>
                    <a:pt x="1164" y="7856"/>
                  </a:lnTo>
                  <a:lnTo>
                    <a:pt x="1251" y="8031"/>
                  </a:lnTo>
                  <a:lnTo>
                    <a:pt x="1251" y="8031"/>
                  </a:lnTo>
                  <a:lnTo>
                    <a:pt x="1361" y="8207"/>
                  </a:lnTo>
                  <a:lnTo>
                    <a:pt x="1493" y="8338"/>
                  </a:lnTo>
                  <a:lnTo>
                    <a:pt x="1646" y="8470"/>
                  </a:lnTo>
                  <a:lnTo>
                    <a:pt x="1822" y="8558"/>
                  </a:lnTo>
                  <a:lnTo>
                    <a:pt x="2019" y="8624"/>
                  </a:lnTo>
                  <a:lnTo>
                    <a:pt x="2217" y="8667"/>
                  </a:lnTo>
                  <a:lnTo>
                    <a:pt x="2414" y="8667"/>
                  </a:lnTo>
                  <a:lnTo>
                    <a:pt x="2612" y="8645"/>
                  </a:lnTo>
                  <a:lnTo>
                    <a:pt x="2612" y="8645"/>
                  </a:lnTo>
                  <a:lnTo>
                    <a:pt x="2546" y="8755"/>
                  </a:lnTo>
                  <a:lnTo>
                    <a:pt x="2502" y="8887"/>
                  </a:lnTo>
                  <a:lnTo>
                    <a:pt x="2480" y="9018"/>
                  </a:lnTo>
                  <a:lnTo>
                    <a:pt x="2480" y="9172"/>
                  </a:lnTo>
                  <a:lnTo>
                    <a:pt x="2480" y="9304"/>
                  </a:lnTo>
                  <a:lnTo>
                    <a:pt x="2524" y="9435"/>
                  </a:lnTo>
                  <a:lnTo>
                    <a:pt x="2546" y="9567"/>
                  </a:lnTo>
                  <a:lnTo>
                    <a:pt x="2612" y="9699"/>
                  </a:lnTo>
                  <a:lnTo>
                    <a:pt x="2612" y="9699"/>
                  </a:lnTo>
                  <a:lnTo>
                    <a:pt x="2678" y="9808"/>
                  </a:lnTo>
                  <a:lnTo>
                    <a:pt x="2765" y="9918"/>
                  </a:lnTo>
                  <a:lnTo>
                    <a:pt x="2853" y="10028"/>
                  </a:lnTo>
                  <a:lnTo>
                    <a:pt x="2963" y="10116"/>
                  </a:lnTo>
                  <a:lnTo>
                    <a:pt x="3095" y="10181"/>
                  </a:lnTo>
                  <a:lnTo>
                    <a:pt x="3204" y="10247"/>
                  </a:lnTo>
                  <a:lnTo>
                    <a:pt x="3336" y="10291"/>
                  </a:lnTo>
                  <a:lnTo>
                    <a:pt x="3468" y="10335"/>
                  </a:lnTo>
                  <a:lnTo>
                    <a:pt x="3468" y="10335"/>
                  </a:lnTo>
                  <a:lnTo>
                    <a:pt x="3446" y="10401"/>
                  </a:lnTo>
                  <a:lnTo>
                    <a:pt x="3424" y="10489"/>
                  </a:lnTo>
                  <a:lnTo>
                    <a:pt x="3424" y="10554"/>
                  </a:lnTo>
                  <a:lnTo>
                    <a:pt x="3446" y="10642"/>
                  </a:lnTo>
                  <a:lnTo>
                    <a:pt x="3511" y="10796"/>
                  </a:lnTo>
                  <a:lnTo>
                    <a:pt x="3599" y="10927"/>
                  </a:lnTo>
                  <a:lnTo>
                    <a:pt x="3731" y="11059"/>
                  </a:lnTo>
                  <a:lnTo>
                    <a:pt x="3884" y="11191"/>
                  </a:lnTo>
                  <a:lnTo>
                    <a:pt x="4060" y="11279"/>
                  </a:lnTo>
                  <a:lnTo>
                    <a:pt x="4214" y="11322"/>
                  </a:lnTo>
                  <a:lnTo>
                    <a:pt x="4214" y="11322"/>
                  </a:lnTo>
                  <a:lnTo>
                    <a:pt x="4389" y="11366"/>
                  </a:lnTo>
                  <a:lnTo>
                    <a:pt x="4565" y="11366"/>
                  </a:lnTo>
                  <a:lnTo>
                    <a:pt x="4718" y="11322"/>
                  </a:lnTo>
                  <a:lnTo>
                    <a:pt x="4872" y="11279"/>
                  </a:lnTo>
                  <a:lnTo>
                    <a:pt x="5025" y="11191"/>
                  </a:lnTo>
                  <a:lnTo>
                    <a:pt x="5179" y="11081"/>
                  </a:lnTo>
                  <a:lnTo>
                    <a:pt x="5289" y="10971"/>
                  </a:lnTo>
                  <a:lnTo>
                    <a:pt x="5399" y="10840"/>
                  </a:lnTo>
                  <a:lnTo>
                    <a:pt x="5399" y="10840"/>
                  </a:lnTo>
                  <a:lnTo>
                    <a:pt x="5486" y="10686"/>
                  </a:lnTo>
                  <a:lnTo>
                    <a:pt x="5552" y="10532"/>
                  </a:lnTo>
                  <a:lnTo>
                    <a:pt x="5596" y="10357"/>
                  </a:lnTo>
                  <a:lnTo>
                    <a:pt x="5640" y="10203"/>
                  </a:lnTo>
                  <a:lnTo>
                    <a:pt x="5640" y="10028"/>
                  </a:lnTo>
                  <a:lnTo>
                    <a:pt x="5640" y="9852"/>
                  </a:lnTo>
                  <a:lnTo>
                    <a:pt x="5618" y="9523"/>
                  </a:lnTo>
                  <a:lnTo>
                    <a:pt x="5618" y="9523"/>
                  </a:lnTo>
                  <a:lnTo>
                    <a:pt x="5772" y="9501"/>
                  </a:lnTo>
                  <a:lnTo>
                    <a:pt x="5947" y="9457"/>
                  </a:lnTo>
                  <a:lnTo>
                    <a:pt x="6101" y="9391"/>
                  </a:lnTo>
                  <a:lnTo>
                    <a:pt x="6232" y="9282"/>
                  </a:lnTo>
                  <a:lnTo>
                    <a:pt x="6364" y="9172"/>
                  </a:lnTo>
                  <a:lnTo>
                    <a:pt x="6474" y="9040"/>
                  </a:lnTo>
                  <a:lnTo>
                    <a:pt x="6561" y="8887"/>
                  </a:lnTo>
                  <a:lnTo>
                    <a:pt x="6627" y="8733"/>
                  </a:lnTo>
                  <a:lnTo>
                    <a:pt x="6627" y="8733"/>
                  </a:lnTo>
                  <a:lnTo>
                    <a:pt x="6671" y="8558"/>
                  </a:lnTo>
                  <a:lnTo>
                    <a:pt x="6671" y="8404"/>
                  </a:lnTo>
                  <a:lnTo>
                    <a:pt x="6671" y="8229"/>
                  </a:lnTo>
                  <a:lnTo>
                    <a:pt x="6627" y="8075"/>
                  </a:lnTo>
                  <a:lnTo>
                    <a:pt x="6561" y="7921"/>
                  </a:lnTo>
                  <a:lnTo>
                    <a:pt x="6474" y="7768"/>
                  </a:lnTo>
                  <a:lnTo>
                    <a:pt x="6364" y="7658"/>
                  </a:lnTo>
                  <a:lnTo>
                    <a:pt x="6232" y="7548"/>
                  </a:lnTo>
                  <a:lnTo>
                    <a:pt x="6232" y="7548"/>
                  </a:lnTo>
                  <a:lnTo>
                    <a:pt x="6408" y="7461"/>
                  </a:lnTo>
                  <a:lnTo>
                    <a:pt x="6583" y="7351"/>
                  </a:lnTo>
                  <a:lnTo>
                    <a:pt x="6737" y="7197"/>
                  </a:lnTo>
                  <a:lnTo>
                    <a:pt x="6891" y="7044"/>
                  </a:lnTo>
                  <a:lnTo>
                    <a:pt x="7000" y="6890"/>
                  </a:lnTo>
                  <a:lnTo>
                    <a:pt x="7088" y="6715"/>
                  </a:lnTo>
                  <a:lnTo>
                    <a:pt x="7154" y="6517"/>
                  </a:lnTo>
                  <a:lnTo>
                    <a:pt x="7176" y="6320"/>
                  </a:lnTo>
                  <a:lnTo>
                    <a:pt x="7176" y="6320"/>
                  </a:lnTo>
                  <a:lnTo>
                    <a:pt x="7176" y="6144"/>
                  </a:lnTo>
                  <a:lnTo>
                    <a:pt x="7154" y="5947"/>
                  </a:lnTo>
                  <a:lnTo>
                    <a:pt x="7088" y="5749"/>
                  </a:lnTo>
                  <a:lnTo>
                    <a:pt x="7000" y="5574"/>
                  </a:lnTo>
                  <a:lnTo>
                    <a:pt x="6913" y="5420"/>
                  </a:lnTo>
                  <a:lnTo>
                    <a:pt x="6781" y="5266"/>
                  </a:lnTo>
                  <a:lnTo>
                    <a:pt x="6627" y="5135"/>
                  </a:lnTo>
                  <a:lnTo>
                    <a:pt x="6474" y="5025"/>
                  </a:lnTo>
                  <a:lnTo>
                    <a:pt x="6474" y="5025"/>
                  </a:lnTo>
                  <a:lnTo>
                    <a:pt x="6561" y="4871"/>
                  </a:lnTo>
                  <a:lnTo>
                    <a:pt x="6627" y="4674"/>
                  </a:lnTo>
                  <a:lnTo>
                    <a:pt x="6671" y="4476"/>
                  </a:lnTo>
                  <a:lnTo>
                    <a:pt x="6671" y="4257"/>
                  </a:lnTo>
                  <a:lnTo>
                    <a:pt x="6649" y="4038"/>
                  </a:lnTo>
                  <a:lnTo>
                    <a:pt x="6583" y="3818"/>
                  </a:lnTo>
                  <a:lnTo>
                    <a:pt x="6496" y="3621"/>
                  </a:lnTo>
                  <a:lnTo>
                    <a:pt x="6386" y="3467"/>
                  </a:lnTo>
                  <a:lnTo>
                    <a:pt x="6386" y="3467"/>
                  </a:lnTo>
                  <a:lnTo>
                    <a:pt x="6254" y="3313"/>
                  </a:lnTo>
                  <a:lnTo>
                    <a:pt x="6101" y="3204"/>
                  </a:lnTo>
                  <a:lnTo>
                    <a:pt x="5947" y="3116"/>
                  </a:lnTo>
                  <a:lnTo>
                    <a:pt x="5750" y="3050"/>
                  </a:lnTo>
                  <a:lnTo>
                    <a:pt x="5574" y="3006"/>
                  </a:lnTo>
                  <a:lnTo>
                    <a:pt x="5377" y="3006"/>
                  </a:lnTo>
                  <a:lnTo>
                    <a:pt x="5201" y="3028"/>
                  </a:lnTo>
                  <a:lnTo>
                    <a:pt x="5004" y="3094"/>
                  </a:lnTo>
                  <a:lnTo>
                    <a:pt x="5004" y="3094"/>
                  </a:lnTo>
                  <a:lnTo>
                    <a:pt x="5091" y="2897"/>
                  </a:lnTo>
                  <a:lnTo>
                    <a:pt x="5157" y="2677"/>
                  </a:lnTo>
                  <a:lnTo>
                    <a:pt x="5201" y="2458"/>
                  </a:lnTo>
                  <a:lnTo>
                    <a:pt x="5223" y="2238"/>
                  </a:lnTo>
                  <a:lnTo>
                    <a:pt x="5201" y="2019"/>
                  </a:lnTo>
                  <a:lnTo>
                    <a:pt x="5157" y="1799"/>
                  </a:lnTo>
                  <a:lnTo>
                    <a:pt x="5069" y="1624"/>
                  </a:lnTo>
                  <a:lnTo>
                    <a:pt x="4938" y="1448"/>
                  </a:lnTo>
                  <a:lnTo>
                    <a:pt x="4938" y="1448"/>
                  </a:lnTo>
                  <a:lnTo>
                    <a:pt x="4762" y="1317"/>
                  </a:lnTo>
                  <a:lnTo>
                    <a:pt x="4587" y="1207"/>
                  </a:lnTo>
                  <a:lnTo>
                    <a:pt x="4389" y="1119"/>
                  </a:lnTo>
                  <a:lnTo>
                    <a:pt x="4170" y="1075"/>
                  </a:lnTo>
                  <a:lnTo>
                    <a:pt x="3972" y="1053"/>
                  </a:lnTo>
                  <a:lnTo>
                    <a:pt x="3753" y="1053"/>
                  </a:lnTo>
                  <a:lnTo>
                    <a:pt x="3533" y="1097"/>
                  </a:lnTo>
                  <a:lnTo>
                    <a:pt x="3336" y="1185"/>
                  </a:lnTo>
                  <a:lnTo>
                    <a:pt x="3336" y="1185"/>
                  </a:lnTo>
                  <a:lnTo>
                    <a:pt x="3358" y="1075"/>
                  </a:lnTo>
                  <a:lnTo>
                    <a:pt x="3336" y="988"/>
                  </a:lnTo>
                  <a:lnTo>
                    <a:pt x="3314" y="878"/>
                  </a:lnTo>
                  <a:lnTo>
                    <a:pt x="3270" y="790"/>
                  </a:lnTo>
                  <a:lnTo>
                    <a:pt x="3138" y="593"/>
                  </a:lnTo>
                  <a:lnTo>
                    <a:pt x="2985" y="417"/>
                  </a:lnTo>
                  <a:lnTo>
                    <a:pt x="2787" y="263"/>
                  </a:lnTo>
                  <a:lnTo>
                    <a:pt x="2568" y="132"/>
                  </a:lnTo>
                  <a:lnTo>
                    <a:pt x="2349" y="44"/>
                  </a:lnTo>
                  <a:lnTo>
                    <a:pt x="2151" y="0"/>
                  </a:lnTo>
                  <a:lnTo>
                    <a:pt x="2151" y="0"/>
                  </a:lnTo>
                  <a:lnTo>
                    <a:pt x="1954" y="22"/>
                  </a:lnTo>
                  <a:lnTo>
                    <a:pt x="1778" y="88"/>
                  </a:lnTo>
                  <a:lnTo>
                    <a:pt x="1602" y="176"/>
                  </a:lnTo>
                  <a:lnTo>
                    <a:pt x="1449" y="307"/>
                  </a:lnTo>
                  <a:lnTo>
                    <a:pt x="1339" y="461"/>
                  </a:lnTo>
                  <a:lnTo>
                    <a:pt x="1251" y="636"/>
                  </a:lnTo>
                  <a:lnTo>
                    <a:pt x="1208" y="812"/>
                  </a:lnTo>
                  <a:lnTo>
                    <a:pt x="1208" y="1009"/>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5424;p48">
              <a:extLst>
                <a:ext uri="{FF2B5EF4-FFF2-40B4-BE49-F238E27FC236}">
                  <a16:creationId xmlns:a16="http://schemas.microsoft.com/office/drawing/2014/main" id="{5B5DE9CE-E2DD-0CB4-55E9-0EFC1D0EFDF9}"/>
                </a:ext>
              </a:extLst>
            </p:cNvPr>
            <p:cNvSpPr/>
            <p:nvPr/>
          </p:nvSpPr>
          <p:spPr>
            <a:xfrm>
              <a:off x="6201900" y="2655925"/>
              <a:ext cx="179400" cy="284175"/>
            </a:xfrm>
            <a:custGeom>
              <a:avLst/>
              <a:gdLst/>
              <a:ahLst/>
              <a:cxnLst/>
              <a:rect l="l" t="t" r="r" b="b"/>
              <a:pathLst>
                <a:path w="7176" h="11367" fill="none" extrusionOk="0">
                  <a:moveTo>
                    <a:pt x="1186" y="900"/>
                  </a:moveTo>
                  <a:lnTo>
                    <a:pt x="1186" y="900"/>
                  </a:lnTo>
                  <a:lnTo>
                    <a:pt x="944" y="1031"/>
                  </a:lnTo>
                  <a:lnTo>
                    <a:pt x="725" y="1163"/>
                  </a:lnTo>
                  <a:lnTo>
                    <a:pt x="527" y="1361"/>
                  </a:lnTo>
                  <a:lnTo>
                    <a:pt x="374" y="1558"/>
                  </a:lnTo>
                  <a:lnTo>
                    <a:pt x="220" y="1777"/>
                  </a:lnTo>
                  <a:lnTo>
                    <a:pt x="110" y="2019"/>
                  </a:lnTo>
                  <a:lnTo>
                    <a:pt x="45" y="2282"/>
                  </a:lnTo>
                  <a:lnTo>
                    <a:pt x="1" y="2545"/>
                  </a:lnTo>
                  <a:lnTo>
                    <a:pt x="1" y="2545"/>
                  </a:lnTo>
                  <a:lnTo>
                    <a:pt x="23" y="2809"/>
                  </a:lnTo>
                  <a:lnTo>
                    <a:pt x="67" y="3072"/>
                  </a:lnTo>
                  <a:lnTo>
                    <a:pt x="132" y="3313"/>
                  </a:lnTo>
                  <a:lnTo>
                    <a:pt x="264" y="3555"/>
                  </a:lnTo>
                  <a:lnTo>
                    <a:pt x="396" y="3774"/>
                  </a:lnTo>
                  <a:lnTo>
                    <a:pt x="571" y="3972"/>
                  </a:lnTo>
                  <a:lnTo>
                    <a:pt x="769" y="4147"/>
                  </a:lnTo>
                  <a:lnTo>
                    <a:pt x="1010" y="4279"/>
                  </a:lnTo>
                  <a:lnTo>
                    <a:pt x="1010" y="4279"/>
                  </a:lnTo>
                  <a:lnTo>
                    <a:pt x="834" y="4389"/>
                  </a:lnTo>
                  <a:lnTo>
                    <a:pt x="703" y="4520"/>
                  </a:lnTo>
                  <a:lnTo>
                    <a:pt x="615" y="4652"/>
                  </a:lnTo>
                  <a:lnTo>
                    <a:pt x="527" y="4827"/>
                  </a:lnTo>
                  <a:lnTo>
                    <a:pt x="461" y="4981"/>
                  </a:lnTo>
                  <a:lnTo>
                    <a:pt x="440" y="5179"/>
                  </a:lnTo>
                  <a:lnTo>
                    <a:pt x="440" y="5354"/>
                  </a:lnTo>
                  <a:lnTo>
                    <a:pt x="461" y="5552"/>
                  </a:lnTo>
                  <a:lnTo>
                    <a:pt x="461" y="5552"/>
                  </a:lnTo>
                  <a:lnTo>
                    <a:pt x="527" y="5727"/>
                  </a:lnTo>
                  <a:lnTo>
                    <a:pt x="615" y="5903"/>
                  </a:lnTo>
                  <a:lnTo>
                    <a:pt x="725" y="6056"/>
                  </a:lnTo>
                  <a:lnTo>
                    <a:pt x="856" y="6188"/>
                  </a:lnTo>
                  <a:lnTo>
                    <a:pt x="1010" y="6298"/>
                  </a:lnTo>
                  <a:lnTo>
                    <a:pt x="1186" y="6385"/>
                  </a:lnTo>
                  <a:lnTo>
                    <a:pt x="1361" y="6451"/>
                  </a:lnTo>
                  <a:lnTo>
                    <a:pt x="1559" y="6473"/>
                  </a:lnTo>
                  <a:lnTo>
                    <a:pt x="1559" y="6473"/>
                  </a:lnTo>
                  <a:lnTo>
                    <a:pt x="1427" y="6627"/>
                  </a:lnTo>
                  <a:lnTo>
                    <a:pt x="1317" y="6802"/>
                  </a:lnTo>
                  <a:lnTo>
                    <a:pt x="1229" y="7000"/>
                  </a:lnTo>
                  <a:lnTo>
                    <a:pt x="1164" y="7219"/>
                  </a:lnTo>
                  <a:lnTo>
                    <a:pt x="1120" y="7439"/>
                  </a:lnTo>
                  <a:lnTo>
                    <a:pt x="1120" y="7636"/>
                  </a:lnTo>
                  <a:lnTo>
                    <a:pt x="1164" y="7856"/>
                  </a:lnTo>
                  <a:lnTo>
                    <a:pt x="1251" y="8031"/>
                  </a:lnTo>
                  <a:lnTo>
                    <a:pt x="1251" y="8031"/>
                  </a:lnTo>
                  <a:lnTo>
                    <a:pt x="1361" y="8207"/>
                  </a:lnTo>
                  <a:lnTo>
                    <a:pt x="1493" y="8338"/>
                  </a:lnTo>
                  <a:lnTo>
                    <a:pt x="1646" y="8470"/>
                  </a:lnTo>
                  <a:lnTo>
                    <a:pt x="1822" y="8558"/>
                  </a:lnTo>
                  <a:lnTo>
                    <a:pt x="2019" y="8624"/>
                  </a:lnTo>
                  <a:lnTo>
                    <a:pt x="2217" y="8667"/>
                  </a:lnTo>
                  <a:lnTo>
                    <a:pt x="2414" y="8667"/>
                  </a:lnTo>
                  <a:lnTo>
                    <a:pt x="2612" y="8645"/>
                  </a:lnTo>
                  <a:lnTo>
                    <a:pt x="2612" y="8645"/>
                  </a:lnTo>
                  <a:lnTo>
                    <a:pt x="2546" y="8755"/>
                  </a:lnTo>
                  <a:lnTo>
                    <a:pt x="2502" y="8887"/>
                  </a:lnTo>
                  <a:lnTo>
                    <a:pt x="2480" y="9018"/>
                  </a:lnTo>
                  <a:lnTo>
                    <a:pt x="2480" y="9172"/>
                  </a:lnTo>
                  <a:lnTo>
                    <a:pt x="2480" y="9304"/>
                  </a:lnTo>
                  <a:lnTo>
                    <a:pt x="2524" y="9435"/>
                  </a:lnTo>
                  <a:lnTo>
                    <a:pt x="2546" y="9567"/>
                  </a:lnTo>
                  <a:lnTo>
                    <a:pt x="2612" y="9699"/>
                  </a:lnTo>
                  <a:lnTo>
                    <a:pt x="2612" y="9699"/>
                  </a:lnTo>
                  <a:lnTo>
                    <a:pt x="2678" y="9808"/>
                  </a:lnTo>
                  <a:lnTo>
                    <a:pt x="2765" y="9918"/>
                  </a:lnTo>
                  <a:lnTo>
                    <a:pt x="2853" y="10028"/>
                  </a:lnTo>
                  <a:lnTo>
                    <a:pt x="2963" y="10116"/>
                  </a:lnTo>
                  <a:lnTo>
                    <a:pt x="3095" y="10181"/>
                  </a:lnTo>
                  <a:lnTo>
                    <a:pt x="3204" y="10247"/>
                  </a:lnTo>
                  <a:lnTo>
                    <a:pt x="3336" y="10291"/>
                  </a:lnTo>
                  <a:lnTo>
                    <a:pt x="3468" y="10335"/>
                  </a:lnTo>
                  <a:lnTo>
                    <a:pt x="3468" y="10335"/>
                  </a:lnTo>
                  <a:lnTo>
                    <a:pt x="3446" y="10401"/>
                  </a:lnTo>
                  <a:lnTo>
                    <a:pt x="3424" y="10489"/>
                  </a:lnTo>
                  <a:lnTo>
                    <a:pt x="3424" y="10554"/>
                  </a:lnTo>
                  <a:lnTo>
                    <a:pt x="3446" y="10642"/>
                  </a:lnTo>
                  <a:lnTo>
                    <a:pt x="3511" y="10796"/>
                  </a:lnTo>
                  <a:lnTo>
                    <a:pt x="3599" y="10927"/>
                  </a:lnTo>
                  <a:lnTo>
                    <a:pt x="3731" y="11059"/>
                  </a:lnTo>
                  <a:lnTo>
                    <a:pt x="3884" y="11191"/>
                  </a:lnTo>
                  <a:lnTo>
                    <a:pt x="4060" y="11279"/>
                  </a:lnTo>
                  <a:lnTo>
                    <a:pt x="4214" y="11322"/>
                  </a:lnTo>
                  <a:lnTo>
                    <a:pt x="4214" y="11322"/>
                  </a:lnTo>
                  <a:lnTo>
                    <a:pt x="4389" y="11366"/>
                  </a:lnTo>
                  <a:lnTo>
                    <a:pt x="4565" y="11366"/>
                  </a:lnTo>
                  <a:lnTo>
                    <a:pt x="4718" y="11322"/>
                  </a:lnTo>
                  <a:lnTo>
                    <a:pt x="4872" y="11279"/>
                  </a:lnTo>
                  <a:lnTo>
                    <a:pt x="5025" y="11191"/>
                  </a:lnTo>
                  <a:lnTo>
                    <a:pt x="5179" y="11081"/>
                  </a:lnTo>
                  <a:lnTo>
                    <a:pt x="5289" y="10971"/>
                  </a:lnTo>
                  <a:lnTo>
                    <a:pt x="5399" y="10840"/>
                  </a:lnTo>
                  <a:lnTo>
                    <a:pt x="5399" y="10840"/>
                  </a:lnTo>
                  <a:lnTo>
                    <a:pt x="5486" y="10686"/>
                  </a:lnTo>
                  <a:lnTo>
                    <a:pt x="5552" y="10532"/>
                  </a:lnTo>
                  <a:lnTo>
                    <a:pt x="5596" y="10357"/>
                  </a:lnTo>
                  <a:lnTo>
                    <a:pt x="5640" y="10203"/>
                  </a:lnTo>
                  <a:lnTo>
                    <a:pt x="5640" y="10028"/>
                  </a:lnTo>
                  <a:lnTo>
                    <a:pt x="5640" y="9852"/>
                  </a:lnTo>
                  <a:lnTo>
                    <a:pt x="5618" y="9523"/>
                  </a:lnTo>
                  <a:lnTo>
                    <a:pt x="5618" y="9523"/>
                  </a:lnTo>
                  <a:lnTo>
                    <a:pt x="5772" y="9501"/>
                  </a:lnTo>
                  <a:lnTo>
                    <a:pt x="5947" y="9457"/>
                  </a:lnTo>
                  <a:lnTo>
                    <a:pt x="6101" y="9391"/>
                  </a:lnTo>
                  <a:lnTo>
                    <a:pt x="6232" y="9282"/>
                  </a:lnTo>
                  <a:lnTo>
                    <a:pt x="6364" y="9172"/>
                  </a:lnTo>
                  <a:lnTo>
                    <a:pt x="6474" y="9040"/>
                  </a:lnTo>
                  <a:lnTo>
                    <a:pt x="6561" y="8887"/>
                  </a:lnTo>
                  <a:lnTo>
                    <a:pt x="6627" y="8733"/>
                  </a:lnTo>
                  <a:lnTo>
                    <a:pt x="6627" y="8733"/>
                  </a:lnTo>
                  <a:lnTo>
                    <a:pt x="6671" y="8558"/>
                  </a:lnTo>
                  <a:lnTo>
                    <a:pt x="6671" y="8404"/>
                  </a:lnTo>
                  <a:lnTo>
                    <a:pt x="6671" y="8229"/>
                  </a:lnTo>
                  <a:lnTo>
                    <a:pt x="6627" y="8075"/>
                  </a:lnTo>
                  <a:lnTo>
                    <a:pt x="6561" y="7921"/>
                  </a:lnTo>
                  <a:lnTo>
                    <a:pt x="6474" y="7768"/>
                  </a:lnTo>
                  <a:lnTo>
                    <a:pt x="6364" y="7658"/>
                  </a:lnTo>
                  <a:lnTo>
                    <a:pt x="6232" y="7548"/>
                  </a:lnTo>
                  <a:lnTo>
                    <a:pt x="6232" y="7548"/>
                  </a:lnTo>
                  <a:lnTo>
                    <a:pt x="6408" y="7461"/>
                  </a:lnTo>
                  <a:lnTo>
                    <a:pt x="6583" y="7351"/>
                  </a:lnTo>
                  <a:lnTo>
                    <a:pt x="6737" y="7197"/>
                  </a:lnTo>
                  <a:lnTo>
                    <a:pt x="6891" y="7044"/>
                  </a:lnTo>
                  <a:lnTo>
                    <a:pt x="7000" y="6890"/>
                  </a:lnTo>
                  <a:lnTo>
                    <a:pt x="7088" y="6715"/>
                  </a:lnTo>
                  <a:lnTo>
                    <a:pt x="7154" y="6517"/>
                  </a:lnTo>
                  <a:lnTo>
                    <a:pt x="7176" y="6320"/>
                  </a:lnTo>
                  <a:lnTo>
                    <a:pt x="7176" y="6320"/>
                  </a:lnTo>
                  <a:lnTo>
                    <a:pt x="7176" y="6144"/>
                  </a:lnTo>
                  <a:lnTo>
                    <a:pt x="7154" y="5947"/>
                  </a:lnTo>
                  <a:lnTo>
                    <a:pt x="7088" y="5749"/>
                  </a:lnTo>
                  <a:lnTo>
                    <a:pt x="7000" y="5574"/>
                  </a:lnTo>
                  <a:lnTo>
                    <a:pt x="6913" y="5420"/>
                  </a:lnTo>
                  <a:lnTo>
                    <a:pt x="6781" y="5266"/>
                  </a:lnTo>
                  <a:lnTo>
                    <a:pt x="6627" y="5135"/>
                  </a:lnTo>
                  <a:lnTo>
                    <a:pt x="6474" y="5025"/>
                  </a:lnTo>
                  <a:lnTo>
                    <a:pt x="6474" y="5025"/>
                  </a:lnTo>
                  <a:lnTo>
                    <a:pt x="6561" y="4871"/>
                  </a:lnTo>
                  <a:lnTo>
                    <a:pt x="6627" y="4674"/>
                  </a:lnTo>
                  <a:lnTo>
                    <a:pt x="6671" y="4476"/>
                  </a:lnTo>
                  <a:lnTo>
                    <a:pt x="6671" y="4257"/>
                  </a:lnTo>
                  <a:lnTo>
                    <a:pt x="6649" y="4038"/>
                  </a:lnTo>
                  <a:lnTo>
                    <a:pt x="6583" y="3818"/>
                  </a:lnTo>
                  <a:lnTo>
                    <a:pt x="6496" y="3621"/>
                  </a:lnTo>
                  <a:lnTo>
                    <a:pt x="6386" y="3467"/>
                  </a:lnTo>
                  <a:lnTo>
                    <a:pt x="6386" y="3467"/>
                  </a:lnTo>
                  <a:lnTo>
                    <a:pt x="6254" y="3313"/>
                  </a:lnTo>
                  <a:lnTo>
                    <a:pt x="6101" y="3204"/>
                  </a:lnTo>
                  <a:lnTo>
                    <a:pt x="5947" y="3116"/>
                  </a:lnTo>
                  <a:lnTo>
                    <a:pt x="5750" y="3050"/>
                  </a:lnTo>
                  <a:lnTo>
                    <a:pt x="5574" y="3006"/>
                  </a:lnTo>
                  <a:lnTo>
                    <a:pt x="5377" y="3006"/>
                  </a:lnTo>
                  <a:lnTo>
                    <a:pt x="5201" y="3028"/>
                  </a:lnTo>
                  <a:lnTo>
                    <a:pt x="5004" y="3094"/>
                  </a:lnTo>
                  <a:lnTo>
                    <a:pt x="5004" y="3094"/>
                  </a:lnTo>
                  <a:lnTo>
                    <a:pt x="5091" y="2897"/>
                  </a:lnTo>
                  <a:lnTo>
                    <a:pt x="5157" y="2677"/>
                  </a:lnTo>
                  <a:lnTo>
                    <a:pt x="5201" y="2458"/>
                  </a:lnTo>
                  <a:lnTo>
                    <a:pt x="5223" y="2238"/>
                  </a:lnTo>
                  <a:lnTo>
                    <a:pt x="5201" y="2019"/>
                  </a:lnTo>
                  <a:lnTo>
                    <a:pt x="5157" y="1799"/>
                  </a:lnTo>
                  <a:lnTo>
                    <a:pt x="5069" y="1624"/>
                  </a:lnTo>
                  <a:lnTo>
                    <a:pt x="4938" y="1448"/>
                  </a:lnTo>
                  <a:lnTo>
                    <a:pt x="4938" y="1448"/>
                  </a:lnTo>
                  <a:lnTo>
                    <a:pt x="4762" y="1317"/>
                  </a:lnTo>
                  <a:lnTo>
                    <a:pt x="4587" y="1207"/>
                  </a:lnTo>
                  <a:lnTo>
                    <a:pt x="4389" y="1119"/>
                  </a:lnTo>
                  <a:lnTo>
                    <a:pt x="4170" y="1075"/>
                  </a:lnTo>
                  <a:lnTo>
                    <a:pt x="3972" y="1053"/>
                  </a:lnTo>
                  <a:lnTo>
                    <a:pt x="3753" y="1053"/>
                  </a:lnTo>
                  <a:lnTo>
                    <a:pt x="3533" y="1097"/>
                  </a:lnTo>
                  <a:lnTo>
                    <a:pt x="3336" y="1185"/>
                  </a:lnTo>
                  <a:lnTo>
                    <a:pt x="3336" y="1185"/>
                  </a:lnTo>
                  <a:lnTo>
                    <a:pt x="3358" y="1075"/>
                  </a:lnTo>
                  <a:lnTo>
                    <a:pt x="3336" y="988"/>
                  </a:lnTo>
                  <a:lnTo>
                    <a:pt x="3314" y="878"/>
                  </a:lnTo>
                  <a:lnTo>
                    <a:pt x="3270" y="790"/>
                  </a:lnTo>
                  <a:lnTo>
                    <a:pt x="3138" y="593"/>
                  </a:lnTo>
                  <a:lnTo>
                    <a:pt x="2985" y="417"/>
                  </a:lnTo>
                  <a:lnTo>
                    <a:pt x="2787" y="263"/>
                  </a:lnTo>
                  <a:lnTo>
                    <a:pt x="2568" y="132"/>
                  </a:lnTo>
                  <a:lnTo>
                    <a:pt x="2349" y="44"/>
                  </a:lnTo>
                  <a:lnTo>
                    <a:pt x="2151" y="0"/>
                  </a:lnTo>
                  <a:lnTo>
                    <a:pt x="2151" y="0"/>
                  </a:lnTo>
                  <a:lnTo>
                    <a:pt x="1954" y="22"/>
                  </a:lnTo>
                  <a:lnTo>
                    <a:pt x="1778" y="88"/>
                  </a:lnTo>
                  <a:lnTo>
                    <a:pt x="1602" y="176"/>
                  </a:lnTo>
                  <a:lnTo>
                    <a:pt x="1449" y="307"/>
                  </a:lnTo>
                  <a:lnTo>
                    <a:pt x="1339" y="461"/>
                  </a:lnTo>
                  <a:lnTo>
                    <a:pt x="1251" y="636"/>
                  </a:lnTo>
                  <a:lnTo>
                    <a:pt x="1208" y="812"/>
                  </a:lnTo>
                  <a:lnTo>
                    <a:pt x="1208" y="100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65"/>
        <p:cNvGrpSpPr/>
        <p:nvPr/>
      </p:nvGrpSpPr>
      <p:grpSpPr>
        <a:xfrm>
          <a:off x="0" y="0"/>
          <a:ext cx="0" cy="0"/>
          <a:chOff x="0" y="0"/>
          <a:chExt cx="0" cy="0"/>
        </a:xfrm>
      </p:grpSpPr>
      <p:sp>
        <p:nvSpPr>
          <p:cNvPr id="2" name="TextBox 1">
            <a:extLst>
              <a:ext uri="{FF2B5EF4-FFF2-40B4-BE49-F238E27FC236}">
                <a16:creationId xmlns:a16="http://schemas.microsoft.com/office/drawing/2014/main" id="{0B44EB2E-2E48-E942-1368-43BCD304FE7D}"/>
              </a:ext>
            </a:extLst>
          </p:cNvPr>
          <p:cNvSpPr txBox="1"/>
          <p:nvPr/>
        </p:nvSpPr>
        <p:spPr>
          <a:xfrm>
            <a:off x="993138" y="718043"/>
            <a:ext cx="9511828" cy="502766"/>
          </a:xfrm>
          <a:prstGeom prst="rect">
            <a:avLst/>
          </a:prstGeom>
          <a:solidFill>
            <a:schemeClr val="accent5"/>
          </a:solidFill>
        </p:spPr>
        <p:txBody>
          <a:bodyPr wrap="square">
            <a:spAutoFit/>
          </a:bodyPr>
          <a:lstStyle/>
          <a:p>
            <a:pPr defTabSz="1219170">
              <a:buClr>
                <a:srgbClr val="000000"/>
              </a:buClr>
            </a:pPr>
            <a:r>
              <a:rPr lang="vi-VN" sz="2667" b="1" kern="0" dirty="0">
                <a:solidFill>
                  <a:srgbClr val="FFFFFF"/>
                </a:solidFill>
                <a:latin typeface="Times New Roman" panose="02020603050405020304" pitchFamily="18" charset="0"/>
                <a:cs typeface="Times New Roman" panose="02020603050405020304" pitchFamily="18" charset="0"/>
                <a:sym typeface="Arial"/>
              </a:rPr>
              <a:t>a) Em hãy cho biết vai trò của gia đình qua các trường hợp</a:t>
            </a:r>
            <a:r>
              <a:rPr lang="en-US" sz="2667" b="1" kern="0" dirty="0">
                <a:solidFill>
                  <a:srgbClr val="FFFFFF"/>
                </a:solidFill>
                <a:latin typeface="Times New Roman" panose="02020603050405020304" pitchFamily="18" charset="0"/>
                <a:cs typeface="Times New Roman" panose="02020603050405020304" pitchFamily="18" charset="0"/>
                <a:sym typeface="Arial"/>
              </a:rPr>
              <a:t> </a:t>
            </a:r>
            <a:r>
              <a:rPr lang="vi-VN" sz="2667" b="1" kern="0" dirty="0">
                <a:solidFill>
                  <a:srgbClr val="FFFFFF"/>
                </a:solidFill>
                <a:latin typeface="Times New Roman" panose="02020603050405020304" pitchFamily="18" charset="0"/>
                <a:cs typeface="Times New Roman" panose="02020603050405020304" pitchFamily="18" charset="0"/>
                <a:sym typeface="Arial"/>
              </a:rPr>
              <a:t>trên</a:t>
            </a:r>
            <a:endParaRPr lang="en-US" sz="2667" b="1" kern="0" dirty="0">
              <a:solidFill>
                <a:srgbClr val="FFFFFF"/>
              </a:solidFill>
              <a:latin typeface="Times New Roman" panose="02020603050405020304" pitchFamily="18"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E3DA3BD8-3A46-A85D-124F-81A8C09E6966}"/>
              </a:ext>
            </a:extLst>
          </p:cNvPr>
          <p:cNvSpPr txBox="1"/>
          <p:nvPr/>
        </p:nvSpPr>
        <p:spPr>
          <a:xfrm>
            <a:off x="993139" y="3279687"/>
            <a:ext cx="9696127" cy="502766"/>
          </a:xfrm>
          <a:prstGeom prst="rect">
            <a:avLst/>
          </a:prstGeom>
          <a:solidFill>
            <a:schemeClr val="accent5"/>
          </a:solidFill>
        </p:spPr>
        <p:txBody>
          <a:bodyPr wrap="square">
            <a:spAutoFit/>
          </a:bodyPr>
          <a:lstStyle/>
          <a:p>
            <a:pPr defTabSz="1219170">
              <a:buClr>
                <a:srgbClr val="000000"/>
              </a:buClr>
            </a:pPr>
            <a:r>
              <a:rPr lang="vi-VN" sz="2667" b="1" kern="0" dirty="0">
                <a:solidFill>
                  <a:srgbClr val="FFFFFF"/>
                </a:solidFill>
                <a:latin typeface="Times New Roman" panose="02020603050405020304" pitchFamily="18" charset="0"/>
                <a:cs typeface="Times New Roman" panose="02020603050405020304" pitchFamily="18" charset="0"/>
                <a:sym typeface="Arial"/>
              </a:rPr>
              <a:t>b) Kể thêm các vai trò khác của gia đình mà em</a:t>
            </a:r>
            <a:r>
              <a:rPr lang="en-US" sz="2667" b="1" kern="0" dirty="0">
                <a:solidFill>
                  <a:srgbClr val="FFFFFF"/>
                </a:solidFill>
                <a:latin typeface="Times New Roman" panose="02020603050405020304" pitchFamily="18" charset="0"/>
                <a:cs typeface="Times New Roman" panose="02020603050405020304" pitchFamily="18" charset="0"/>
                <a:sym typeface="Arial"/>
              </a:rPr>
              <a:t> </a:t>
            </a:r>
            <a:r>
              <a:rPr lang="en-US" sz="2667" b="1" kern="0" dirty="0" err="1">
                <a:solidFill>
                  <a:srgbClr val="FFFFFF"/>
                </a:solidFill>
                <a:latin typeface="Times New Roman" panose="02020603050405020304" pitchFamily="18" charset="0"/>
                <a:cs typeface="Times New Roman" panose="02020603050405020304" pitchFamily="18" charset="0"/>
                <a:sym typeface="Arial"/>
              </a:rPr>
              <a:t>biết</a:t>
            </a:r>
            <a:endParaRPr lang="en-US" sz="2667" b="1" kern="0" dirty="0">
              <a:solidFill>
                <a:srgbClr val="FFFFFF"/>
              </a:solidFill>
              <a:latin typeface="Times New Roman" panose="02020603050405020304" pitchFamily="18" charset="0"/>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C73D669D-920B-618B-2A24-91C1DA57CB60}"/>
              </a:ext>
            </a:extLst>
          </p:cNvPr>
          <p:cNvSpPr txBox="1"/>
          <p:nvPr/>
        </p:nvSpPr>
        <p:spPr>
          <a:xfrm>
            <a:off x="993139" y="1251523"/>
            <a:ext cx="9511828" cy="1569660"/>
          </a:xfrm>
          <a:prstGeom prst="rect">
            <a:avLst/>
          </a:prstGeom>
          <a:solidFill>
            <a:schemeClr val="accent5">
              <a:lumMod val="40000"/>
              <a:lumOff val="60000"/>
            </a:schemeClr>
          </a:solidFill>
        </p:spPr>
        <p:txBody>
          <a:bodyPr wrap="square">
            <a:spAutoFit/>
          </a:bodyPr>
          <a:lstStyle/>
          <a:p>
            <a:pPr algn="just" defTabSz="1219170">
              <a:buClr>
                <a:srgbClr val="000000"/>
              </a:buClr>
            </a:pPr>
            <a:r>
              <a:rPr lang="vi-VN" sz="2400" b="1" i="1" kern="0" dirty="0">
                <a:solidFill>
                  <a:srgbClr val="000000"/>
                </a:solidFill>
                <a:latin typeface="Times New Roman" panose="02020603050405020304" pitchFamily="18" charset="0"/>
                <a:cs typeface="Times New Roman" panose="02020603050405020304" pitchFamily="18" charset="0"/>
                <a:sym typeface="Arial"/>
              </a:rPr>
              <a:t>Vai trò:</a:t>
            </a:r>
            <a:endParaRPr lang="en-US" sz="2400" b="1" i="1"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400" i="1" kern="0" dirty="0">
                <a:solidFill>
                  <a:srgbClr val="000000"/>
                </a:solidFill>
                <a:latin typeface="Times New Roman" panose="02020603050405020304" pitchFamily="18" charset="0"/>
                <a:cs typeface="Times New Roman" panose="02020603050405020304" pitchFamily="18" charset="0"/>
                <a:sym typeface="Arial"/>
              </a:rPr>
              <a:t>- </a:t>
            </a:r>
            <a:r>
              <a:rPr lang="vi-VN" sz="2400" i="1" kern="0" dirty="0">
                <a:solidFill>
                  <a:srgbClr val="000000"/>
                </a:solidFill>
                <a:latin typeface="Times New Roman" panose="02020603050405020304" pitchFamily="18" charset="0"/>
                <a:cs typeface="Times New Roman" panose="02020603050405020304" pitchFamily="18" charset="0"/>
                <a:sym typeface="Arial"/>
              </a:rPr>
              <a:t>Trường hợp 1: </a:t>
            </a:r>
            <a:r>
              <a:rPr lang="vi-VN" sz="2400" kern="0" dirty="0">
                <a:solidFill>
                  <a:srgbClr val="000000"/>
                </a:solidFill>
                <a:latin typeface="Times New Roman" panose="02020603050405020304" pitchFamily="18" charset="0"/>
                <a:cs typeface="Times New Roman" panose="02020603050405020304" pitchFamily="18" charset="0"/>
                <a:sym typeface="Arial"/>
              </a:rPr>
              <a:t>Duy trì nòi giống, gắn bó, liên kết các thành viên thường xuyên, lâu dài và bền vững; là tổ ấm đem lại hạnh phúc cho cá nhân.</a:t>
            </a:r>
            <a:endParaRPr lang="en-US" sz="2400"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vi-VN" sz="2400" i="1" kern="0" dirty="0">
                <a:solidFill>
                  <a:srgbClr val="000000"/>
                </a:solidFill>
                <a:latin typeface="Times New Roman" panose="02020603050405020304" pitchFamily="18" charset="0"/>
                <a:cs typeface="Times New Roman" panose="02020603050405020304" pitchFamily="18" charset="0"/>
                <a:sym typeface="Arial"/>
              </a:rPr>
              <a:t>- Trường hợp 2: </a:t>
            </a:r>
            <a:r>
              <a:rPr lang="vi-VN" sz="2400" kern="0" dirty="0">
                <a:solidFill>
                  <a:srgbClr val="000000"/>
                </a:solidFill>
                <a:latin typeface="Times New Roman" panose="02020603050405020304" pitchFamily="18" charset="0"/>
                <a:cs typeface="Times New Roman" panose="02020603050405020304" pitchFamily="18" charset="0"/>
                <a:sym typeface="Arial"/>
              </a:rPr>
              <a:t>Nuôi dưỡng, giáo dục con, cháu</a:t>
            </a:r>
            <a:endParaRPr lang="en-US" sz="2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922775B2-B43A-AA08-38FA-BA812A69BC3A}"/>
              </a:ext>
            </a:extLst>
          </p:cNvPr>
          <p:cNvSpPr txBox="1"/>
          <p:nvPr/>
        </p:nvSpPr>
        <p:spPr>
          <a:xfrm>
            <a:off x="993139" y="3813167"/>
            <a:ext cx="9696127" cy="2296398"/>
          </a:xfrm>
          <a:prstGeom prst="rect">
            <a:avLst/>
          </a:prstGeom>
          <a:solidFill>
            <a:schemeClr val="accent5">
              <a:lumMod val="40000"/>
              <a:lumOff val="60000"/>
            </a:schemeClr>
          </a:solidFill>
        </p:spPr>
        <p:txBody>
          <a:bodyPr wrap="square">
            <a:spAutoFit/>
          </a:bodyPr>
          <a:lstStyle/>
          <a:p>
            <a:pPr algn="just" defTabSz="1219170">
              <a:buClr>
                <a:srgbClr val="000000"/>
              </a:buClr>
            </a:pPr>
            <a:r>
              <a:rPr lang="vi-VN" sz="2387" b="1" i="1" kern="0" dirty="0">
                <a:solidFill>
                  <a:srgbClr val="000000"/>
                </a:solidFill>
                <a:latin typeface="Times New Roman" panose="02020603050405020304" pitchFamily="18" charset="0"/>
                <a:cs typeface="Times New Roman" panose="02020603050405020304" pitchFamily="18" charset="0"/>
                <a:sym typeface="Arial"/>
              </a:rPr>
              <a:t>Một số vai trò khác của gia đình mà em biết:</a:t>
            </a:r>
            <a:endParaRPr lang="en-US" sz="2387" b="1" i="1"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387" kern="0" dirty="0">
                <a:solidFill>
                  <a:srgbClr val="000000"/>
                </a:solidFill>
                <a:latin typeface="Times New Roman" panose="02020603050405020304" pitchFamily="18" charset="0"/>
                <a:cs typeface="Times New Roman" panose="02020603050405020304" pitchFamily="18" charset="0"/>
                <a:sym typeface="Arial"/>
              </a:rPr>
              <a:t>- </a:t>
            </a:r>
            <a:r>
              <a:rPr lang="vi-VN" sz="2387" kern="0" dirty="0">
                <a:solidFill>
                  <a:srgbClr val="000000"/>
                </a:solidFill>
                <a:latin typeface="Times New Roman" panose="02020603050405020304" pitchFamily="18" charset="0"/>
                <a:cs typeface="Times New Roman" panose="02020603050405020304" pitchFamily="18" charset="0"/>
                <a:sym typeface="Arial"/>
              </a:rPr>
              <a:t>Là trường học đầu tiên giáo dục đạo đức, trí tuệ, thẩm mĩ và thể chất.</a:t>
            </a:r>
            <a:endParaRPr lang="en-US" sz="2387"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vi-VN" sz="2387" kern="0" dirty="0">
                <a:solidFill>
                  <a:srgbClr val="000000"/>
                </a:solidFill>
                <a:latin typeface="Times New Roman" panose="02020603050405020304" pitchFamily="18" charset="0"/>
                <a:cs typeface="Times New Roman" panose="02020603050405020304" pitchFamily="18" charset="0"/>
                <a:sym typeface="Arial"/>
              </a:rPr>
              <a:t>- Là chỗ dựa vật chất và tinh thần vững chắc của mọi thành viên</a:t>
            </a:r>
            <a:endParaRPr lang="en-US" sz="2387"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387" kern="0" dirty="0">
                <a:solidFill>
                  <a:srgbClr val="000000"/>
                </a:solidFill>
                <a:latin typeface="Times New Roman" panose="02020603050405020304" pitchFamily="18" charset="0"/>
                <a:cs typeface="Times New Roman" panose="02020603050405020304" pitchFamily="18" charset="0"/>
                <a:sym typeface="Arial"/>
              </a:rPr>
              <a:t>- </a:t>
            </a:r>
            <a:r>
              <a:rPr lang="vi-VN" sz="2387" kern="0" dirty="0">
                <a:solidFill>
                  <a:srgbClr val="000000"/>
                </a:solidFill>
                <a:latin typeface="Times New Roman" panose="02020603050405020304" pitchFamily="18" charset="0"/>
                <a:cs typeface="Times New Roman" panose="02020603050405020304" pitchFamily="18" charset="0"/>
                <a:sym typeface="Arial"/>
              </a:rPr>
              <a:t>Là yếu tố tác động đến tâm lý và lối sống của các thành viên trong gia đình.</a:t>
            </a:r>
            <a:endParaRPr lang="en-US" sz="2387"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387" kern="0" dirty="0">
                <a:solidFill>
                  <a:srgbClr val="000000"/>
                </a:solidFill>
                <a:latin typeface="Times New Roman" panose="02020603050405020304" pitchFamily="18" charset="0"/>
                <a:cs typeface="Times New Roman" panose="02020603050405020304" pitchFamily="18" charset="0"/>
                <a:sym typeface="Arial"/>
              </a:rPr>
              <a:t>- </a:t>
            </a:r>
            <a:r>
              <a:rPr lang="vi-VN" sz="2387" kern="0" dirty="0">
                <a:solidFill>
                  <a:srgbClr val="000000"/>
                </a:solidFill>
                <a:latin typeface="Times New Roman" panose="02020603050405020304" pitchFamily="18" charset="0"/>
                <a:cs typeface="Times New Roman" panose="02020603050405020304" pitchFamily="18" charset="0"/>
                <a:sym typeface="Arial"/>
              </a:rPr>
              <a:t>Mang đến sự ấm áp và niềm vui đồng thời xoa dịu những nỗi đau</a:t>
            </a:r>
            <a:endParaRPr lang="en-US" sz="2387"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vi-VN" sz="2387" kern="0" dirty="0">
                <a:solidFill>
                  <a:srgbClr val="000000"/>
                </a:solidFill>
                <a:latin typeface="Times New Roman" panose="02020603050405020304" pitchFamily="18" charset="0"/>
                <a:cs typeface="Times New Roman" panose="02020603050405020304" pitchFamily="18" charset="0"/>
                <a:sym typeface="Arial"/>
              </a:rPr>
              <a:t>- Là nơi đem lại niềm vui sống vào tuổi xế chiều.</a:t>
            </a:r>
            <a:endParaRPr lang="en-US" sz="2387" kern="0"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6" name="Google Shape;2059;p27">
            <a:extLst>
              <a:ext uri="{FF2B5EF4-FFF2-40B4-BE49-F238E27FC236}">
                <a16:creationId xmlns:a16="http://schemas.microsoft.com/office/drawing/2014/main" id="{7BBFCECB-7332-B895-82E7-FFECEC0372FF}"/>
              </a:ext>
            </a:extLst>
          </p:cNvPr>
          <p:cNvGrpSpPr/>
          <p:nvPr/>
        </p:nvGrpSpPr>
        <p:grpSpPr>
          <a:xfrm>
            <a:off x="10693311" y="4810162"/>
            <a:ext cx="777331" cy="2047839"/>
            <a:chOff x="6169888" y="2672751"/>
            <a:chExt cx="805200" cy="1963874"/>
          </a:xfrm>
        </p:grpSpPr>
        <p:sp>
          <p:nvSpPr>
            <p:cNvPr id="7" name="Google Shape;2060;p27">
              <a:extLst>
                <a:ext uri="{FF2B5EF4-FFF2-40B4-BE49-F238E27FC236}">
                  <a16:creationId xmlns:a16="http://schemas.microsoft.com/office/drawing/2014/main" id="{5DE17C16-89C5-EC70-AAE5-1742075EF6FB}"/>
                </a:ext>
              </a:extLst>
            </p:cNvPr>
            <p:cNvSpPr/>
            <p:nvPr/>
          </p:nvSpPr>
          <p:spPr>
            <a:xfrm>
              <a:off x="6169888" y="4508525"/>
              <a:ext cx="805200" cy="128100"/>
            </a:xfrm>
            <a:prstGeom prst="ellipse">
              <a:avLst/>
            </a:pr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2061;p27">
              <a:extLst>
                <a:ext uri="{FF2B5EF4-FFF2-40B4-BE49-F238E27FC236}">
                  <a16:creationId xmlns:a16="http://schemas.microsoft.com/office/drawing/2014/main" id="{B93E8FD4-A567-97B2-08AD-5F21FC1403BB}"/>
                </a:ext>
              </a:extLst>
            </p:cNvPr>
            <p:cNvSpPr/>
            <p:nvPr/>
          </p:nvSpPr>
          <p:spPr>
            <a:xfrm>
              <a:off x="6208262" y="2672751"/>
              <a:ext cx="761923" cy="707362"/>
            </a:xfrm>
            <a:custGeom>
              <a:avLst/>
              <a:gdLst/>
              <a:ahLst/>
              <a:cxnLst/>
              <a:rect l="l" t="t" r="r" b="b"/>
              <a:pathLst>
                <a:path w="27231" h="25281" extrusionOk="0">
                  <a:moveTo>
                    <a:pt x="644" y="22669"/>
                  </a:moveTo>
                  <a:lnTo>
                    <a:pt x="644" y="22669"/>
                  </a:lnTo>
                  <a:lnTo>
                    <a:pt x="701" y="22840"/>
                  </a:lnTo>
                  <a:lnTo>
                    <a:pt x="757" y="23029"/>
                  </a:lnTo>
                  <a:lnTo>
                    <a:pt x="795" y="23237"/>
                  </a:lnTo>
                  <a:lnTo>
                    <a:pt x="833" y="23426"/>
                  </a:lnTo>
                  <a:lnTo>
                    <a:pt x="852" y="23843"/>
                  </a:lnTo>
                  <a:lnTo>
                    <a:pt x="852" y="24221"/>
                  </a:lnTo>
                  <a:lnTo>
                    <a:pt x="833" y="24562"/>
                  </a:lnTo>
                  <a:lnTo>
                    <a:pt x="795" y="24846"/>
                  </a:lnTo>
                  <a:lnTo>
                    <a:pt x="776" y="25092"/>
                  </a:lnTo>
                  <a:lnTo>
                    <a:pt x="25300" y="25281"/>
                  </a:lnTo>
                  <a:lnTo>
                    <a:pt x="25300" y="25281"/>
                  </a:lnTo>
                  <a:lnTo>
                    <a:pt x="25262" y="25073"/>
                  </a:lnTo>
                  <a:lnTo>
                    <a:pt x="25262" y="24865"/>
                  </a:lnTo>
                  <a:lnTo>
                    <a:pt x="25262" y="24656"/>
                  </a:lnTo>
                  <a:lnTo>
                    <a:pt x="25281" y="24448"/>
                  </a:lnTo>
                  <a:lnTo>
                    <a:pt x="25300" y="24240"/>
                  </a:lnTo>
                  <a:lnTo>
                    <a:pt x="25357" y="24051"/>
                  </a:lnTo>
                  <a:lnTo>
                    <a:pt x="25395" y="23843"/>
                  </a:lnTo>
                  <a:lnTo>
                    <a:pt x="25470" y="23653"/>
                  </a:lnTo>
                  <a:lnTo>
                    <a:pt x="25470" y="23653"/>
                  </a:lnTo>
                  <a:lnTo>
                    <a:pt x="25603" y="23294"/>
                  </a:lnTo>
                  <a:lnTo>
                    <a:pt x="25754" y="22972"/>
                  </a:lnTo>
                  <a:lnTo>
                    <a:pt x="25925" y="22632"/>
                  </a:lnTo>
                  <a:lnTo>
                    <a:pt x="26114" y="22310"/>
                  </a:lnTo>
                  <a:lnTo>
                    <a:pt x="26473" y="21667"/>
                  </a:lnTo>
                  <a:lnTo>
                    <a:pt x="26663" y="21326"/>
                  </a:lnTo>
                  <a:lnTo>
                    <a:pt x="26814" y="20985"/>
                  </a:lnTo>
                  <a:lnTo>
                    <a:pt x="26814" y="20985"/>
                  </a:lnTo>
                  <a:lnTo>
                    <a:pt x="26965" y="20645"/>
                  </a:lnTo>
                  <a:lnTo>
                    <a:pt x="27079" y="20285"/>
                  </a:lnTo>
                  <a:lnTo>
                    <a:pt x="27173" y="19926"/>
                  </a:lnTo>
                  <a:lnTo>
                    <a:pt x="27211" y="19547"/>
                  </a:lnTo>
                  <a:lnTo>
                    <a:pt x="27230" y="19358"/>
                  </a:lnTo>
                  <a:lnTo>
                    <a:pt x="27211" y="19169"/>
                  </a:lnTo>
                  <a:lnTo>
                    <a:pt x="27211" y="18998"/>
                  </a:lnTo>
                  <a:lnTo>
                    <a:pt x="27173" y="18809"/>
                  </a:lnTo>
                  <a:lnTo>
                    <a:pt x="27136" y="18639"/>
                  </a:lnTo>
                  <a:lnTo>
                    <a:pt x="27079" y="18469"/>
                  </a:lnTo>
                  <a:lnTo>
                    <a:pt x="27003" y="18298"/>
                  </a:lnTo>
                  <a:lnTo>
                    <a:pt x="26909" y="18128"/>
                  </a:lnTo>
                  <a:lnTo>
                    <a:pt x="26909" y="18128"/>
                  </a:lnTo>
                  <a:lnTo>
                    <a:pt x="26814" y="17977"/>
                  </a:lnTo>
                  <a:lnTo>
                    <a:pt x="26719" y="17844"/>
                  </a:lnTo>
                  <a:lnTo>
                    <a:pt x="26473" y="17579"/>
                  </a:lnTo>
                  <a:lnTo>
                    <a:pt x="26189" y="17333"/>
                  </a:lnTo>
                  <a:lnTo>
                    <a:pt x="25925" y="17087"/>
                  </a:lnTo>
                  <a:lnTo>
                    <a:pt x="25660" y="16841"/>
                  </a:lnTo>
                  <a:lnTo>
                    <a:pt x="25395" y="16576"/>
                  </a:lnTo>
                  <a:lnTo>
                    <a:pt x="25300" y="16444"/>
                  </a:lnTo>
                  <a:lnTo>
                    <a:pt x="25187" y="16311"/>
                  </a:lnTo>
                  <a:lnTo>
                    <a:pt x="25111" y="16141"/>
                  </a:lnTo>
                  <a:lnTo>
                    <a:pt x="25035" y="15990"/>
                  </a:lnTo>
                  <a:lnTo>
                    <a:pt x="25035" y="15990"/>
                  </a:lnTo>
                  <a:lnTo>
                    <a:pt x="24959" y="15763"/>
                  </a:lnTo>
                  <a:lnTo>
                    <a:pt x="24922" y="15517"/>
                  </a:lnTo>
                  <a:lnTo>
                    <a:pt x="24922" y="15290"/>
                  </a:lnTo>
                  <a:lnTo>
                    <a:pt x="24922" y="15044"/>
                  </a:lnTo>
                  <a:lnTo>
                    <a:pt x="24959" y="14817"/>
                  </a:lnTo>
                  <a:lnTo>
                    <a:pt x="25016" y="14571"/>
                  </a:lnTo>
                  <a:lnTo>
                    <a:pt x="25092" y="14343"/>
                  </a:lnTo>
                  <a:lnTo>
                    <a:pt x="25168" y="14097"/>
                  </a:lnTo>
                  <a:lnTo>
                    <a:pt x="25168" y="14097"/>
                  </a:lnTo>
                  <a:lnTo>
                    <a:pt x="25338" y="13662"/>
                  </a:lnTo>
                  <a:lnTo>
                    <a:pt x="25527" y="13208"/>
                  </a:lnTo>
                  <a:lnTo>
                    <a:pt x="25679" y="12754"/>
                  </a:lnTo>
                  <a:lnTo>
                    <a:pt x="25735" y="12527"/>
                  </a:lnTo>
                  <a:lnTo>
                    <a:pt x="25773" y="12281"/>
                  </a:lnTo>
                  <a:lnTo>
                    <a:pt x="25773" y="12281"/>
                  </a:lnTo>
                  <a:lnTo>
                    <a:pt x="25792" y="12073"/>
                  </a:lnTo>
                  <a:lnTo>
                    <a:pt x="25792" y="11846"/>
                  </a:lnTo>
                  <a:lnTo>
                    <a:pt x="25773" y="11638"/>
                  </a:lnTo>
                  <a:lnTo>
                    <a:pt x="25735" y="11410"/>
                  </a:lnTo>
                  <a:lnTo>
                    <a:pt x="25735" y="11410"/>
                  </a:lnTo>
                  <a:lnTo>
                    <a:pt x="25660" y="11221"/>
                  </a:lnTo>
                  <a:lnTo>
                    <a:pt x="25565" y="11032"/>
                  </a:lnTo>
                  <a:lnTo>
                    <a:pt x="25357" y="10672"/>
                  </a:lnTo>
                  <a:lnTo>
                    <a:pt x="25357" y="10672"/>
                  </a:lnTo>
                  <a:lnTo>
                    <a:pt x="25243" y="10426"/>
                  </a:lnTo>
                  <a:lnTo>
                    <a:pt x="25168" y="10294"/>
                  </a:lnTo>
                  <a:lnTo>
                    <a:pt x="25092" y="10180"/>
                  </a:lnTo>
                  <a:lnTo>
                    <a:pt x="25092" y="10180"/>
                  </a:lnTo>
                  <a:lnTo>
                    <a:pt x="24922" y="9953"/>
                  </a:lnTo>
                  <a:lnTo>
                    <a:pt x="24732" y="9745"/>
                  </a:lnTo>
                  <a:lnTo>
                    <a:pt x="24524" y="9556"/>
                  </a:lnTo>
                  <a:lnTo>
                    <a:pt x="24316" y="9367"/>
                  </a:lnTo>
                  <a:lnTo>
                    <a:pt x="23900" y="8988"/>
                  </a:lnTo>
                  <a:lnTo>
                    <a:pt x="23484" y="8610"/>
                  </a:lnTo>
                  <a:lnTo>
                    <a:pt x="23484" y="8610"/>
                  </a:lnTo>
                  <a:lnTo>
                    <a:pt x="23294" y="8421"/>
                  </a:lnTo>
                  <a:lnTo>
                    <a:pt x="23105" y="8213"/>
                  </a:lnTo>
                  <a:lnTo>
                    <a:pt x="23105" y="8213"/>
                  </a:lnTo>
                  <a:lnTo>
                    <a:pt x="23029" y="8080"/>
                  </a:lnTo>
                  <a:lnTo>
                    <a:pt x="22973" y="7948"/>
                  </a:lnTo>
                  <a:lnTo>
                    <a:pt x="22878" y="7645"/>
                  </a:lnTo>
                  <a:lnTo>
                    <a:pt x="22878" y="7645"/>
                  </a:lnTo>
                  <a:lnTo>
                    <a:pt x="22405" y="6377"/>
                  </a:lnTo>
                  <a:lnTo>
                    <a:pt x="22405" y="6377"/>
                  </a:lnTo>
                  <a:lnTo>
                    <a:pt x="21894" y="4920"/>
                  </a:lnTo>
                  <a:lnTo>
                    <a:pt x="21894" y="4920"/>
                  </a:lnTo>
                  <a:lnTo>
                    <a:pt x="21780" y="4579"/>
                  </a:lnTo>
                  <a:lnTo>
                    <a:pt x="21705" y="4409"/>
                  </a:lnTo>
                  <a:lnTo>
                    <a:pt x="21629" y="4239"/>
                  </a:lnTo>
                  <a:lnTo>
                    <a:pt x="21629" y="4239"/>
                  </a:lnTo>
                  <a:lnTo>
                    <a:pt x="21251" y="3690"/>
                  </a:lnTo>
                  <a:lnTo>
                    <a:pt x="21061" y="3425"/>
                  </a:lnTo>
                  <a:lnTo>
                    <a:pt x="20853" y="3160"/>
                  </a:lnTo>
                  <a:lnTo>
                    <a:pt x="20853" y="3160"/>
                  </a:lnTo>
                  <a:lnTo>
                    <a:pt x="20607" y="2895"/>
                  </a:lnTo>
                  <a:lnTo>
                    <a:pt x="20380" y="2649"/>
                  </a:lnTo>
                  <a:lnTo>
                    <a:pt x="20115" y="2403"/>
                  </a:lnTo>
                  <a:lnTo>
                    <a:pt x="19850" y="2176"/>
                  </a:lnTo>
                  <a:lnTo>
                    <a:pt x="19585" y="1968"/>
                  </a:lnTo>
                  <a:lnTo>
                    <a:pt x="19302" y="1779"/>
                  </a:lnTo>
                  <a:lnTo>
                    <a:pt x="18999" y="1590"/>
                  </a:lnTo>
                  <a:lnTo>
                    <a:pt x="18715" y="1400"/>
                  </a:lnTo>
                  <a:lnTo>
                    <a:pt x="18412" y="1249"/>
                  </a:lnTo>
                  <a:lnTo>
                    <a:pt x="18091" y="1098"/>
                  </a:lnTo>
                  <a:lnTo>
                    <a:pt x="17769" y="965"/>
                  </a:lnTo>
                  <a:lnTo>
                    <a:pt x="17447" y="833"/>
                  </a:lnTo>
                  <a:lnTo>
                    <a:pt x="17125" y="700"/>
                  </a:lnTo>
                  <a:lnTo>
                    <a:pt x="16785" y="606"/>
                  </a:lnTo>
                  <a:lnTo>
                    <a:pt x="16104" y="416"/>
                  </a:lnTo>
                  <a:lnTo>
                    <a:pt x="15404" y="265"/>
                  </a:lnTo>
                  <a:lnTo>
                    <a:pt x="14703" y="151"/>
                  </a:lnTo>
                  <a:lnTo>
                    <a:pt x="14003" y="76"/>
                  </a:lnTo>
                  <a:lnTo>
                    <a:pt x="13303" y="19"/>
                  </a:lnTo>
                  <a:lnTo>
                    <a:pt x="12584" y="0"/>
                  </a:lnTo>
                  <a:lnTo>
                    <a:pt x="11884" y="19"/>
                  </a:lnTo>
                  <a:lnTo>
                    <a:pt x="11203" y="38"/>
                  </a:lnTo>
                  <a:lnTo>
                    <a:pt x="10540" y="95"/>
                  </a:lnTo>
                  <a:lnTo>
                    <a:pt x="10540" y="95"/>
                  </a:lnTo>
                  <a:lnTo>
                    <a:pt x="10086" y="151"/>
                  </a:lnTo>
                  <a:lnTo>
                    <a:pt x="9651" y="208"/>
                  </a:lnTo>
                  <a:lnTo>
                    <a:pt x="9254" y="303"/>
                  </a:lnTo>
                  <a:lnTo>
                    <a:pt x="8856" y="416"/>
                  </a:lnTo>
                  <a:lnTo>
                    <a:pt x="8497" y="549"/>
                  </a:lnTo>
                  <a:lnTo>
                    <a:pt x="8137" y="700"/>
                  </a:lnTo>
                  <a:lnTo>
                    <a:pt x="7816" y="852"/>
                  </a:lnTo>
                  <a:lnTo>
                    <a:pt x="7494" y="1022"/>
                  </a:lnTo>
                  <a:lnTo>
                    <a:pt x="7210" y="1211"/>
                  </a:lnTo>
                  <a:lnTo>
                    <a:pt x="6926" y="1400"/>
                  </a:lnTo>
                  <a:lnTo>
                    <a:pt x="6680" y="1590"/>
                  </a:lnTo>
                  <a:lnTo>
                    <a:pt x="6434" y="1798"/>
                  </a:lnTo>
                  <a:lnTo>
                    <a:pt x="6207" y="2006"/>
                  </a:lnTo>
                  <a:lnTo>
                    <a:pt x="5999" y="2214"/>
                  </a:lnTo>
                  <a:lnTo>
                    <a:pt x="5810" y="2422"/>
                  </a:lnTo>
                  <a:lnTo>
                    <a:pt x="5620" y="2649"/>
                  </a:lnTo>
                  <a:lnTo>
                    <a:pt x="5299" y="3066"/>
                  </a:lnTo>
                  <a:lnTo>
                    <a:pt x="5034" y="3463"/>
                  </a:lnTo>
                  <a:lnTo>
                    <a:pt x="4826" y="3841"/>
                  </a:lnTo>
                  <a:lnTo>
                    <a:pt x="4674" y="4182"/>
                  </a:lnTo>
                  <a:lnTo>
                    <a:pt x="4542" y="4447"/>
                  </a:lnTo>
                  <a:lnTo>
                    <a:pt x="4466" y="4674"/>
                  </a:lnTo>
                  <a:lnTo>
                    <a:pt x="4391" y="4863"/>
                  </a:lnTo>
                  <a:lnTo>
                    <a:pt x="4391" y="4863"/>
                  </a:lnTo>
                  <a:lnTo>
                    <a:pt x="4182" y="4901"/>
                  </a:lnTo>
                  <a:lnTo>
                    <a:pt x="3974" y="4977"/>
                  </a:lnTo>
                  <a:lnTo>
                    <a:pt x="3766" y="5052"/>
                  </a:lnTo>
                  <a:lnTo>
                    <a:pt x="3577" y="5128"/>
                  </a:lnTo>
                  <a:lnTo>
                    <a:pt x="3217" y="5317"/>
                  </a:lnTo>
                  <a:lnTo>
                    <a:pt x="2896" y="5526"/>
                  </a:lnTo>
                  <a:lnTo>
                    <a:pt x="2593" y="5772"/>
                  </a:lnTo>
                  <a:lnTo>
                    <a:pt x="2328" y="6055"/>
                  </a:lnTo>
                  <a:lnTo>
                    <a:pt x="2101" y="6339"/>
                  </a:lnTo>
                  <a:lnTo>
                    <a:pt x="1912" y="6661"/>
                  </a:lnTo>
                  <a:lnTo>
                    <a:pt x="1741" y="6983"/>
                  </a:lnTo>
                  <a:lnTo>
                    <a:pt x="1609" y="7323"/>
                  </a:lnTo>
                  <a:lnTo>
                    <a:pt x="1495" y="7664"/>
                  </a:lnTo>
                  <a:lnTo>
                    <a:pt x="1420" y="8023"/>
                  </a:lnTo>
                  <a:lnTo>
                    <a:pt x="1382" y="8364"/>
                  </a:lnTo>
                  <a:lnTo>
                    <a:pt x="1363" y="8705"/>
                  </a:lnTo>
                  <a:lnTo>
                    <a:pt x="1382" y="9045"/>
                  </a:lnTo>
                  <a:lnTo>
                    <a:pt x="1439" y="9386"/>
                  </a:lnTo>
                  <a:lnTo>
                    <a:pt x="1439" y="9386"/>
                  </a:lnTo>
                  <a:lnTo>
                    <a:pt x="1476" y="9707"/>
                  </a:lnTo>
                  <a:lnTo>
                    <a:pt x="1476" y="10029"/>
                  </a:lnTo>
                  <a:lnTo>
                    <a:pt x="1457" y="10332"/>
                  </a:lnTo>
                  <a:lnTo>
                    <a:pt x="1401" y="10616"/>
                  </a:lnTo>
                  <a:lnTo>
                    <a:pt x="1325" y="10900"/>
                  </a:lnTo>
                  <a:lnTo>
                    <a:pt x="1211" y="11183"/>
                  </a:lnTo>
                  <a:lnTo>
                    <a:pt x="1098" y="11467"/>
                  </a:lnTo>
                  <a:lnTo>
                    <a:pt x="965" y="11732"/>
                  </a:lnTo>
                  <a:lnTo>
                    <a:pt x="701" y="12281"/>
                  </a:lnTo>
                  <a:lnTo>
                    <a:pt x="436" y="12811"/>
                  </a:lnTo>
                  <a:lnTo>
                    <a:pt x="322" y="13076"/>
                  </a:lnTo>
                  <a:lnTo>
                    <a:pt x="228" y="13341"/>
                  </a:lnTo>
                  <a:lnTo>
                    <a:pt x="152" y="13624"/>
                  </a:lnTo>
                  <a:lnTo>
                    <a:pt x="95" y="13889"/>
                  </a:lnTo>
                  <a:lnTo>
                    <a:pt x="95" y="13889"/>
                  </a:lnTo>
                  <a:lnTo>
                    <a:pt x="38" y="14306"/>
                  </a:lnTo>
                  <a:lnTo>
                    <a:pt x="0" y="14665"/>
                  </a:lnTo>
                  <a:lnTo>
                    <a:pt x="0" y="14968"/>
                  </a:lnTo>
                  <a:lnTo>
                    <a:pt x="19" y="15214"/>
                  </a:lnTo>
                  <a:lnTo>
                    <a:pt x="38" y="15441"/>
                  </a:lnTo>
                  <a:lnTo>
                    <a:pt x="76" y="15630"/>
                  </a:lnTo>
                  <a:lnTo>
                    <a:pt x="133" y="15801"/>
                  </a:lnTo>
                  <a:lnTo>
                    <a:pt x="209" y="15952"/>
                  </a:lnTo>
                  <a:lnTo>
                    <a:pt x="360" y="16293"/>
                  </a:lnTo>
                  <a:lnTo>
                    <a:pt x="530" y="16709"/>
                  </a:lnTo>
                  <a:lnTo>
                    <a:pt x="625" y="16955"/>
                  </a:lnTo>
                  <a:lnTo>
                    <a:pt x="720" y="17258"/>
                  </a:lnTo>
                  <a:lnTo>
                    <a:pt x="795" y="17598"/>
                  </a:lnTo>
                  <a:lnTo>
                    <a:pt x="871" y="18014"/>
                  </a:lnTo>
                  <a:lnTo>
                    <a:pt x="871" y="18014"/>
                  </a:lnTo>
                  <a:lnTo>
                    <a:pt x="928" y="18431"/>
                  </a:lnTo>
                  <a:lnTo>
                    <a:pt x="928" y="18809"/>
                  </a:lnTo>
                  <a:lnTo>
                    <a:pt x="909" y="19150"/>
                  </a:lnTo>
                  <a:lnTo>
                    <a:pt x="871" y="19472"/>
                  </a:lnTo>
                  <a:lnTo>
                    <a:pt x="814" y="19755"/>
                  </a:lnTo>
                  <a:lnTo>
                    <a:pt x="738" y="20020"/>
                  </a:lnTo>
                  <a:lnTo>
                    <a:pt x="587" y="20493"/>
                  </a:lnTo>
                  <a:lnTo>
                    <a:pt x="511" y="20720"/>
                  </a:lnTo>
                  <a:lnTo>
                    <a:pt x="455" y="20966"/>
                  </a:lnTo>
                  <a:lnTo>
                    <a:pt x="398" y="21194"/>
                  </a:lnTo>
                  <a:lnTo>
                    <a:pt x="379" y="21458"/>
                  </a:lnTo>
                  <a:lnTo>
                    <a:pt x="379" y="21723"/>
                  </a:lnTo>
                  <a:lnTo>
                    <a:pt x="436" y="22007"/>
                  </a:lnTo>
                  <a:lnTo>
                    <a:pt x="511" y="22310"/>
                  </a:lnTo>
                  <a:lnTo>
                    <a:pt x="644" y="22669"/>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2062;p27">
              <a:extLst>
                <a:ext uri="{FF2B5EF4-FFF2-40B4-BE49-F238E27FC236}">
                  <a16:creationId xmlns:a16="http://schemas.microsoft.com/office/drawing/2014/main" id="{52564409-0EC3-9A13-A23A-565BE040793C}"/>
                </a:ext>
              </a:extLst>
            </p:cNvPr>
            <p:cNvSpPr/>
            <p:nvPr/>
          </p:nvSpPr>
          <p:spPr>
            <a:xfrm>
              <a:off x="6208262" y="2672751"/>
              <a:ext cx="761923" cy="707362"/>
            </a:xfrm>
            <a:custGeom>
              <a:avLst/>
              <a:gdLst/>
              <a:ahLst/>
              <a:cxnLst/>
              <a:rect l="l" t="t" r="r" b="b"/>
              <a:pathLst>
                <a:path w="27231" h="25281" fill="none" extrusionOk="0">
                  <a:moveTo>
                    <a:pt x="644" y="22669"/>
                  </a:moveTo>
                  <a:lnTo>
                    <a:pt x="644" y="22669"/>
                  </a:lnTo>
                  <a:lnTo>
                    <a:pt x="701" y="22840"/>
                  </a:lnTo>
                  <a:lnTo>
                    <a:pt x="757" y="23029"/>
                  </a:lnTo>
                  <a:lnTo>
                    <a:pt x="795" y="23237"/>
                  </a:lnTo>
                  <a:lnTo>
                    <a:pt x="833" y="23426"/>
                  </a:lnTo>
                  <a:lnTo>
                    <a:pt x="852" y="23843"/>
                  </a:lnTo>
                  <a:lnTo>
                    <a:pt x="852" y="24221"/>
                  </a:lnTo>
                  <a:lnTo>
                    <a:pt x="833" y="24562"/>
                  </a:lnTo>
                  <a:lnTo>
                    <a:pt x="795" y="24846"/>
                  </a:lnTo>
                  <a:lnTo>
                    <a:pt x="776" y="25092"/>
                  </a:lnTo>
                  <a:lnTo>
                    <a:pt x="25300" y="25281"/>
                  </a:lnTo>
                  <a:lnTo>
                    <a:pt x="25300" y="25281"/>
                  </a:lnTo>
                  <a:lnTo>
                    <a:pt x="25262" y="25073"/>
                  </a:lnTo>
                  <a:lnTo>
                    <a:pt x="25262" y="24865"/>
                  </a:lnTo>
                  <a:lnTo>
                    <a:pt x="25262" y="24656"/>
                  </a:lnTo>
                  <a:lnTo>
                    <a:pt x="25281" y="24448"/>
                  </a:lnTo>
                  <a:lnTo>
                    <a:pt x="25300" y="24240"/>
                  </a:lnTo>
                  <a:lnTo>
                    <a:pt x="25357" y="24051"/>
                  </a:lnTo>
                  <a:lnTo>
                    <a:pt x="25395" y="23843"/>
                  </a:lnTo>
                  <a:lnTo>
                    <a:pt x="25470" y="23653"/>
                  </a:lnTo>
                  <a:lnTo>
                    <a:pt x="25470" y="23653"/>
                  </a:lnTo>
                  <a:lnTo>
                    <a:pt x="25603" y="23294"/>
                  </a:lnTo>
                  <a:lnTo>
                    <a:pt x="25754" y="22972"/>
                  </a:lnTo>
                  <a:lnTo>
                    <a:pt x="25925" y="22632"/>
                  </a:lnTo>
                  <a:lnTo>
                    <a:pt x="26114" y="22310"/>
                  </a:lnTo>
                  <a:lnTo>
                    <a:pt x="26473" y="21667"/>
                  </a:lnTo>
                  <a:lnTo>
                    <a:pt x="26663" y="21326"/>
                  </a:lnTo>
                  <a:lnTo>
                    <a:pt x="26814" y="20985"/>
                  </a:lnTo>
                  <a:lnTo>
                    <a:pt x="26814" y="20985"/>
                  </a:lnTo>
                  <a:lnTo>
                    <a:pt x="26965" y="20645"/>
                  </a:lnTo>
                  <a:lnTo>
                    <a:pt x="27079" y="20285"/>
                  </a:lnTo>
                  <a:lnTo>
                    <a:pt x="27173" y="19926"/>
                  </a:lnTo>
                  <a:lnTo>
                    <a:pt x="27211" y="19547"/>
                  </a:lnTo>
                  <a:lnTo>
                    <a:pt x="27230" y="19358"/>
                  </a:lnTo>
                  <a:lnTo>
                    <a:pt x="27211" y="19169"/>
                  </a:lnTo>
                  <a:lnTo>
                    <a:pt x="27211" y="18998"/>
                  </a:lnTo>
                  <a:lnTo>
                    <a:pt x="27173" y="18809"/>
                  </a:lnTo>
                  <a:lnTo>
                    <a:pt x="27136" y="18639"/>
                  </a:lnTo>
                  <a:lnTo>
                    <a:pt x="27079" y="18469"/>
                  </a:lnTo>
                  <a:lnTo>
                    <a:pt x="27003" y="18298"/>
                  </a:lnTo>
                  <a:lnTo>
                    <a:pt x="26909" y="18128"/>
                  </a:lnTo>
                  <a:lnTo>
                    <a:pt x="26909" y="18128"/>
                  </a:lnTo>
                  <a:lnTo>
                    <a:pt x="26814" y="17977"/>
                  </a:lnTo>
                  <a:lnTo>
                    <a:pt x="26719" y="17844"/>
                  </a:lnTo>
                  <a:lnTo>
                    <a:pt x="26473" y="17579"/>
                  </a:lnTo>
                  <a:lnTo>
                    <a:pt x="26189" y="17333"/>
                  </a:lnTo>
                  <a:lnTo>
                    <a:pt x="25925" y="17087"/>
                  </a:lnTo>
                  <a:lnTo>
                    <a:pt x="25660" y="16841"/>
                  </a:lnTo>
                  <a:lnTo>
                    <a:pt x="25395" y="16576"/>
                  </a:lnTo>
                  <a:lnTo>
                    <a:pt x="25300" y="16444"/>
                  </a:lnTo>
                  <a:lnTo>
                    <a:pt x="25187" y="16311"/>
                  </a:lnTo>
                  <a:lnTo>
                    <a:pt x="25111" y="16141"/>
                  </a:lnTo>
                  <a:lnTo>
                    <a:pt x="25035" y="15990"/>
                  </a:lnTo>
                  <a:lnTo>
                    <a:pt x="25035" y="15990"/>
                  </a:lnTo>
                  <a:lnTo>
                    <a:pt x="24959" y="15763"/>
                  </a:lnTo>
                  <a:lnTo>
                    <a:pt x="24922" y="15517"/>
                  </a:lnTo>
                  <a:lnTo>
                    <a:pt x="24922" y="15290"/>
                  </a:lnTo>
                  <a:lnTo>
                    <a:pt x="24922" y="15044"/>
                  </a:lnTo>
                  <a:lnTo>
                    <a:pt x="24959" y="14817"/>
                  </a:lnTo>
                  <a:lnTo>
                    <a:pt x="25016" y="14571"/>
                  </a:lnTo>
                  <a:lnTo>
                    <a:pt x="25092" y="14343"/>
                  </a:lnTo>
                  <a:lnTo>
                    <a:pt x="25168" y="14097"/>
                  </a:lnTo>
                  <a:lnTo>
                    <a:pt x="25168" y="14097"/>
                  </a:lnTo>
                  <a:lnTo>
                    <a:pt x="25338" y="13662"/>
                  </a:lnTo>
                  <a:lnTo>
                    <a:pt x="25527" y="13208"/>
                  </a:lnTo>
                  <a:lnTo>
                    <a:pt x="25679" y="12754"/>
                  </a:lnTo>
                  <a:lnTo>
                    <a:pt x="25735" y="12527"/>
                  </a:lnTo>
                  <a:lnTo>
                    <a:pt x="25773" y="12281"/>
                  </a:lnTo>
                  <a:lnTo>
                    <a:pt x="25773" y="12281"/>
                  </a:lnTo>
                  <a:lnTo>
                    <a:pt x="25792" y="12073"/>
                  </a:lnTo>
                  <a:lnTo>
                    <a:pt x="25792" y="11846"/>
                  </a:lnTo>
                  <a:lnTo>
                    <a:pt x="25773" y="11638"/>
                  </a:lnTo>
                  <a:lnTo>
                    <a:pt x="25735" y="11410"/>
                  </a:lnTo>
                  <a:lnTo>
                    <a:pt x="25735" y="11410"/>
                  </a:lnTo>
                  <a:lnTo>
                    <a:pt x="25660" y="11221"/>
                  </a:lnTo>
                  <a:lnTo>
                    <a:pt x="25565" y="11032"/>
                  </a:lnTo>
                  <a:lnTo>
                    <a:pt x="25357" y="10672"/>
                  </a:lnTo>
                  <a:lnTo>
                    <a:pt x="25357" y="10672"/>
                  </a:lnTo>
                  <a:lnTo>
                    <a:pt x="25243" y="10426"/>
                  </a:lnTo>
                  <a:lnTo>
                    <a:pt x="25168" y="10294"/>
                  </a:lnTo>
                  <a:lnTo>
                    <a:pt x="25092" y="10180"/>
                  </a:lnTo>
                  <a:lnTo>
                    <a:pt x="25092" y="10180"/>
                  </a:lnTo>
                  <a:lnTo>
                    <a:pt x="24922" y="9953"/>
                  </a:lnTo>
                  <a:lnTo>
                    <a:pt x="24732" y="9745"/>
                  </a:lnTo>
                  <a:lnTo>
                    <a:pt x="24524" y="9556"/>
                  </a:lnTo>
                  <a:lnTo>
                    <a:pt x="24316" y="9367"/>
                  </a:lnTo>
                  <a:lnTo>
                    <a:pt x="23900" y="8988"/>
                  </a:lnTo>
                  <a:lnTo>
                    <a:pt x="23484" y="8610"/>
                  </a:lnTo>
                  <a:lnTo>
                    <a:pt x="23484" y="8610"/>
                  </a:lnTo>
                  <a:lnTo>
                    <a:pt x="23294" y="8421"/>
                  </a:lnTo>
                  <a:lnTo>
                    <a:pt x="23105" y="8213"/>
                  </a:lnTo>
                  <a:lnTo>
                    <a:pt x="23105" y="8213"/>
                  </a:lnTo>
                  <a:lnTo>
                    <a:pt x="23029" y="8080"/>
                  </a:lnTo>
                  <a:lnTo>
                    <a:pt x="22973" y="7948"/>
                  </a:lnTo>
                  <a:lnTo>
                    <a:pt x="22878" y="7645"/>
                  </a:lnTo>
                  <a:lnTo>
                    <a:pt x="22878" y="7645"/>
                  </a:lnTo>
                  <a:lnTo>
                    <a:pt x="22405" y="6377"/>
                  </a:lnTo>
                  <a:lnTo>
                    <a:pt x="22405" y="6377"/>
                  </a:lnTo>
                  <a:lnTo>
                    <a:pt x="21894" y="4920"/>
                  </a:lnTo>
                  <a:lnTo>
                    <a:pt x="21894" y="4920"/>
                  </a:lnTo>
                  <a:lnTo>
                    <a:pt x="21780" y="4579"/>
                  </a:lnTo>
                  <a:lnTo>
                    <a:pt x="21705" y="4409"/>
                  </a:lnTo>
                  <a:lnTo>
                    <a:pt x="21629" y="4239"/>
                  </a:lnTo>
                  <a:lnTo>
                    <a:pt x="21629" y="4239"/>
                  </a:lnTo>
                  <a:lnTo>
                    <a:pt x="21251" y="3690"/>
                  </a:lnTo>
                  <a:lnTo>
                    <a:pt x="21061" y="3425"/>
                  </a:lnTo>
                  <a:lnTo>
                    <a:pt x="20853" y="3160"/>
                  </a:lnTo>
                  <a:lnTo>
                    <a:pt x="20853" y="3160"/>
                  </a:lnTo>
                  <a:lnTo>
                    <a:pt x="20607" y="2895"/>
                  </a:lnTo>
                  <a:lnTo>
                    <a:pt x="20380" y="2649"/>
                  </a:lnTo>
                  <a:lnTo>
                    <a:pt x="20115" y="2403"/>
                  </a:lnTo>
                  <a:lnTo>
                    <a:pt x="19850" y="2176"/>
                  </a:lnTo>
                  <a:lnTo>
                    <a:pt x="19585" y="1968"/>
                  </a:lnTo>
                  <a:lnTo>
                    <a:pt x="19302" y="1779"/>
                  </a:lnTo>
                  <a:lnTo>
                    <a:pt x="18999" y="1590"/>
                  </a:lnTo>
                  <a:lnTo>
                    <a:pt x="18715" y="1400"/>
                  </a:lnTo>
                  <a:lnTo>
                    <a:pt x="18412" y="1249"/>
                  </a:lnTo>
                  <a:lnTo>
                    <a:pt x="18091" y="1098"/>
                  </a:lnTo>
                  <a:lnTo>
                    <a:pt x="17769" y="965"/>
                  </a:lnTo>
                  <a:lnTo>
                    <a:pt x="17447" y="833"/>
                  </a:lnTo>
                  <a:lnTo>
                    <a:pt x="17125" y="700"/>
                  </a:lnTo>
                  <a:lnTo>
                    <a:pt x="16785" y="606"/>
                  </a:lnTo>
                  <a:lnTo>
                    <a:pt x="16104" y="416"/>
                  </a:lnTo>
                  <a:lnTo>
                    <a:pt x="15404" y="265"/>
                  </a:lnTo>
                  <a:lnTo>
                    <a:pt x="14703" y="151"/>
                  </a:lnTo>
                  <a:lnTo>
                    <a:pt x="14003" y="76"/>
                  </a:lnTo>
                  <a:lnTo>
                    <a:pt x="13303" y="19"/>
                  </a:lnTo>
                  <a:lnTo>
                    <a:pt x="12584" y="0"/>
                  </a:lnTo>
                  <a:lnTo>
                    <a:pt x="11884" y="19"/>
                  </a:lnTo>
                  <a:lnTo>
                    <a:pt x="11203" y="38"/>
                  </a:lnTo>
                  <a:lnTo>
                    <a:pt x="10540" y="95"/>
                  </a:lnTo>
                  <a:lnTo>
                    <a:pt x="10540" y="95"/>
                  </a:lnTo>
                  <a:lnTo>
                    <a:pt x="10086" y="151"/>
                  </a:lnTo>
                  <a:lnTo>
                    <a:pt x="9651" y="208"/>
                  </a:lnTo>
                  <a:lnTo>
                    <a:pt x="9254" y="303"/>
                  </a:lnTo>
                  <a:lnTo>
                    <a:pt x="8856" y="416"/>
                  </a:lnTo>
                  <a:lnTo>
                    <a:pt x="8497" y="549"/>
                  </a:lnTo>
                  <a:lnTo>
                    <a:pt x="8137" y="700"/>
                  </a:lnTo>
                  <a:lnTo>
                    <a:pt x="7816" y="852"/>
                  </a:lnTo>
                  <a:lnTo>
                    <a:pt x="7494" y="1022"/>
                  </a:lnTo>
                  <a:lnTo>
                    <a:pt x="7210" y="1211"/>
                  </a:lnTo>
                  <a:lnTo>
                    <a:pt x="6926" y="1400"/>
                  </a:lnTo>
                  <a:lnTo>
                    <a:pt x="6680" y="1590"/>
                  </a:lnTo>
                  <a:lnTo>
                    <a:pt x="6434" y="1798"/>
                  </a:lnTo>
                  <a:lnTo>
                    <a:pt x="6207" y="2006"/>
                  </a:lnTo>
                  <a:lnTo>
                    <a:pt x="5999" y="2214"/>
                  </a:lnTo>
                  <a:lnTo>
                    <a:pt x="5810" y="2422"/>
                  </a:lnTo>
                  <a:lnTo>
                    <a:pt x="5620" y="2649"/>
                  </a:lnTo>
                  <a:lnTo>
                    <a:pt x="5299" y="3066"/>
                  </a:lnTo>
                  <a:lnTo>
                    <a:pt x="5034" y="3463"/>
                  </a:lnTo>
                  <a:lnTo>
                    <a:pt x="4826" y="3841"/>
                  </a:lnTo>
                  <a:lnTo>
                    <a:pt x="4674" y="4182"/>
                  </a:lnTo>
                  <a:lnTo>
                    <a:pt x="4542" y="4447"/>
                  </a:lnTo>
                  <a:lnTo>
                    <a:pt x="4466" y="4674"/>
                  </a:lnTo>
                  <a:lnTo>
                    <a:pt x="4391" y="4863"/>
                  </a:lnTo>
                  <a:lnTo>
                    <a:pt x="4391" y="4863"/>
                  </a:lnTo>
                  <a:lnTo>
                    <a:pt x="4182" y="4901"/>
                  </a:lnTo>
                  <a:lnTo>
                    <a:pt x="3974" y="4977"/>
                  </a:lnTo>
                  <a:lnTo>
                    <a:pt x="3766" y="5052"/>
                  </a:lnTo>
                  <a:lnTo>
                    <a:pt x="3577" y="5128"/>
                  </a:lnTo>
                  <a:lnTo>
                    <a:pt x="3217" y="5317"/>
                  </a:lnTo>
                  <a:lnTo>
                    <a:pt x="2896" y="5526"/>
                  </a:lnTo>
                  <a:lnTo>
                    <a:pt x="2593" y="5772"/>
                  </a:lnTo>
                  <a:lnTo>
                    <a:pt x="2328" y="6055"/>
                  </a:lnTo>
                  <a:lnTo>
                    <a:pt x="2101" y="6339"/>
                  </a:lnTo>
                  <a:lnTo>
                    <a:pt x="1912" y="6661"/>
                  </a:lnTo>
                  <a:lnTo>
                    <a:pt x="1741" y="6983"/>
                  </a:lnTo>
                  <a:lnTo>
                    <a:pt x="1609" y="7323"/>
                  </a:lnTo>
                  <a:lnTo>
                    <a:pt x="1495" y="7664"/>
                  </a:lnTo>
                  <a:lnTo>
                    <a:pt x="1420" y="8023"/>
                  </a:lnTo>
                  <a:lnTo>
                    <a:pt x="1382" y="8364"/>
                  </a:lnTo>
                  <a:lnTo>
                    <a:pt x="1363" y="8705"/>
                  </a:lnTo>
                  <a:lnTo>
                    <a:pt x="1382" y="9045"/>
                  </a:lnTo>
                  <a:lnTo>
                    <a:pt x="1439" y="9386"/>
                  </a:lnTo>
                  <a:lnTo>
                    <a:pt x="1439" y="9386"/>
                  </a:lnTo>
                  <a:lnTo>
                    <a:pt x="1476" y="9707"/>
                  </a:lnTo>
                  <a:lnTo>
                    <a:pt x="1476" y="10029"/>
                  </a:lnTo>
                  <a:lnTo>
                    <a:pt x="1457" y="10332"/>
                  </a:lnTo>
                  <a:lnTo>
                    <a:pt x="1401" y="10616"/>
                  </a:lnTo>
                  <a:lnTo>
                    <a:pt x="1325" y="10900"/>
                  </a:lnTo>
                  <a:lnTo>
                    <a:pt x="1211" y="11183"/>
                  </a:lnTo>
                  <a:lnTo>
                    <a:pt x="1098" y="11467"/>
                  </a:lnTo>
                  <a:lnTo>
                    <a:pt x="965" y="11732"/>
                  </a:lnTo>
                  <a:lnTo>
                    <a:pt x="701" y="12281"/>
                  </a:lnTo>
                  <a:lnTo>
                    <a:pt x="436" y="12811"/>
                  </a:lnTo>
                  <a:lnTo>
                    <a:pt x="322" y="13076"/>
                  </a:lnTo>
                  <a:lnTo>
                    <a:pt x="228" y="13341"/>
                  </a:lnTo>
                  <a:lnTo>
                    <a:pt x="152" y="13624"/>
                  </a:lnTo>
                  <a:lnTo>
                    <a:pt x="95" y="13889"/>
                  </a:lnTo>
                  <a:lnTo>
                    <a:pt x="95" y="13889"/>
                  </a:lnTo>
                  <a:lnTo>
                    <a:pt x="38" y="14306"/>
                  </a:lnTo>
                  <a:lnTo>
                    <a:pt x="0" y="14665"/>
                  </a:lnTo>
                  <a:lnTo>
                    <a:pt x="0" y="14968"/>
                  </a:lnTo>
                  <a:lnTo>
                    <a:pt x="19" y="15214"/>
                  </a:lnTo>
                  <a:lnTo>
                    <a:pt x="38" y="15441"/>
                  </a:lnTo>
                  <a:lnTo>
                    <a:pt x="76" y="15630"/>
                  </a:lnTo>
                  <a:lnTo>
                    <a:pt x="133" y="15801"/>
                  </a:lnTo>
                  <a:lnTo>
                    <a:pt x="209" y="15952"/>
                  </a:lnTo>
                  <a:lnTo>
                    <a:pt x="360" y="16293"/>
                  </a:lnTo>
                  <a:lnTo>
                    <a:pt x="530" y="16709"/>
                  </a:lnTo>
                  <a:lnTo>
                    <a:pt x="625" y="16955"/>
                  </a:lnTo>
                  <a:lnTo>
                    <a:pt x="720" y="17258"/>
                  </a:lnTo>
                  <a:lnTo>
                    <a:pt x="795" y="17598"/>
                  </a:lnTo>
                  <a:lnTo>
                    <a:pt x="871" y="18014"/>
                  </a:lnTo>
                  <a:lnTo>
                    <a:pt x="871" y="18014"/>
                  </a:lnTo>
                  <a:lnTo>
                    <a:pt x="928" y="18431"/>
                  </a:lnTo>
                  <a:lnTo>
                    <a:pt x="928" y="18809"/>
                  </a:lnTo>
                  <a:lnTo>
                    <a:pt x="909" y="19150"/>
                  </a:lnTo>
                  <a:lnTo>
                    <a:pt x="871" y="19472"/>
                  </a:lnTo>
                  <a:lnTo>
                    <a:pt x="814" y="19755"/>
                  </a:lnTo>
                  <a:lnTo>
                    <a:pt x="738" y="20020"/>
                  </a:lnTo>
                  <a:lnTo>
                    <a:pt x="587" y="20493"/>
                  </a:lnTo>
                  <a:lnTo>
                    <a:pt x="511" y="20720"/>
                  </a:lnTo>
                  <a:lnTo>
                    <a:pt x="455" y="20966"/>
                  </a:lnTo>
                  <a:lnTo>
                    <a:pt x="398" y="21194"/>
                  </a:lnTo>
                  <a:lnTo>
                    <a:pt x="379" y="21458"/>
                  </a:lnTo>
                  <a:lnTo>
                    <a:pt x="379" y="21723"/>
                  </a:lnTo>
                  <a:lnTo>
                    <a:pt x="436" y="22007"/>
                  </a:lnTo>
                  <a:lnTo>
                    <a:pt x="511" y="22310"/>
                  </a:lnTo>
                  <a:lnTo>
                    <a:pt x="644" y="2266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2063;p27">
              <a:extLst>
                <a:ext uri="{FF2B5EF4-FFF2-40B4-BE49-F238E27FC236}">
                  <a16:creationId xmlns:a16="http://schemas.microsoft.com/office/drawing/2014/main" id="{78B5502E-1BFA-B8C9-7CFB-3E686F326591}"/>
                </a:ext>
              </a:extLst>
            </p:cNvPr>
            <p:cNvSpPr/>
            <p:nvPr/>
          </p:nvSpPr>
          <p:spPr>
            <a:xfrm>
              <a:off x="6228911" y="3680832"/>
              <a:ext cx="147734" cy="283829"/>
            </a:xfrm>
            <a:custGeom>
              <a:avLst/>
              <a:gdLst/>
              <a:ahLst/>
              <a:cxnLst/>
              <a:rect l="l" t="t" r="r" b="b"/>
              <a:pathLst>
                <a:path w="5280" h="10144" extrusionOk="0">
                  <a:moveTo>
                    <a:pt x="4409" y="5602"/>
                  </a:moveTo>
                  <a:lnTo>
                    <a:pt x="4409" y="5602"/>
                  </a:lnTo>
                  <a:lnTo>
                    <a:pt x="4504" y="5829"/>
                  </a:lnTo>
                  <a:lnTo>
                    <a:pt x="4561" y="6075"/>
                  </a:lnTo>
                  <a:lnTo>
                    <a:pt x="4580" y="6340"/>
                  </a:lnTo>
                  <a:lnTo>
                    <a:pt x="4580" y="6472"/>
                  </a:lnTo>
                  <a:lnTo>
                    <a:pt x="4561" y="6624"/>
                  </a:lnTo>
                  <a:lnTo>
                    <a:pt x="4561" y="6624"/>
                  </a:lnTo>
                  <a:lnTo>
                    <a:pt x="4504" y="6908"/>
                  </a:lnTo>
                  <a:lnTo>
                    <a:pt x="4428" y="7192"/>
                  </a:lnTo>
                  <a:lnTo>
                    <a:pt x="4258" y="7740"/>
                  </a:lnTo>
                  <a:lnTo>
                    <a:pt x="4182" y="8005"/>
                  </a:lnTo>
                  <a:lnTo>
                    <a:pt x="4126" y="8270"/>
                  </a:lnTo>
                  <a:lnTo>
                    <a:pt x="4069" y="8554"/>
                  </a:lnTo>
                  <a:lnTo>
                    <a:pt x="4050" y="8819"/>
                  </a:lnTo>
                  <a:lnTo>
                    <a:pt x="4050" y="8819"/>
                  </a:lnTo>
                  <a:lnTo>
                    <a:pt x="4031" y="8895"/>
                  </a:lnTo>
                  <a:lnTo>
                    <a:pt x="4012" y="8970"/>
                  </a:lnTo>
                  <a:lnTo>
                    <a:pt x="3974" y="9046"/>
                  </a:lnTo>
                  <a:lnTo>
                    <a:pt x="3936" y="9103"/>
                  </a:lnTo>
                  <a:lnTo>
                    <a:pt x="3880" y="9141"/>
                  </a:lnTo>
                  <a:lnTo>
                    <a:pt x="3823" y="9178"/>
                  </a:lnTo>
                  <a:lnTo>
                    <a:pt x="3690" y="9216"/>
                  </a:lnTo>
                  <a:lnTo>
                    <a:pt x="3539" y="9216"/>
                  </a:lnTo>
                  <a:lnTo>
                    <a:pt x="3482" y="9197"/>
                  </a:lnTo>
                  <a:lnTo>
                    <a:pt x="3407" y="9159"/>
                  </a:lnTo>
                  <a:lnTo>
                    <a:pt x="3350" y="9122"/>
                  </a:lnTo>
                  <a:lnTo>
                    <a:pt x="3312" y="9065"/>
                  </a:lnTo>
                  <a:lnTo>
                    <a:pt x="3255" y="9008"/>
                  </a:lnTo>
                  <a:lnTo>
                    <a:pt x="3236" y="8932"/>
                  </a:lnTo>
                  <a:lnTo>
                    <a:pt x="3217" y="8914"/>
                  </a:lnTo>
                  <a:lnTo>
                    <a:pt x="3217" y="8914"/>
                  </a:lnTo>
                  <a:lnTo>
                    <a:pt x="3198" y="8781"/>
                  </a:lnTo>
                  <a:lnTo>
                    <a:pt x="3198" y="8630"/>
                  </a:lnTo>
                  <a:lnTo>
                    <a:pt x="3217" y="8308"/>
                  </a:lnTo>
                  <a:lnTo>
                    <a:pt x="3255" y="7986"/>
                  </a:lnTo>
                  <a:lnTo>
                    <a:pt x="3312" y="7646"/>
                  </a:lnTo>
                  <a:lnTo>
                    <a:pt x="3369" y="7362"/>
                  </a:lnTo>
                  <a:lnTo>
                    <a:pt x="3388" y="7116"/>
                  </a:lnTo>
                  <a:lnTo>
                    <a:pt x="3369" y="7021"/>
                  </a:lnTo>
                  <a:lnTo>
                    <a:pt x="3350" y="6964"/>
                  </a:lnTo>
                  <a:lnTo>
                    <a:pt x="3293" y="6927"/>
                  </a:lnTo>
                  <a:lnTo>
                    <a:pt x="3236" y="6908"/>
                  </a:lnTo>
                  <a:lnTo>
                    <a:pt x="3236" y="6908"/>
                  </a:lnTo>
                  <a:lnTo>
                    <a:pt x="3161" y="6927"/>
                  </a:lnTo>
                  <a:lnTo>
                    <a:pt x="3085" y="6964"/>
                  </a:lnTo>
                  <a:lnTo>
                    <a:pt x="2990" y="7021"/>
                  </a:lnTo>
                  <a:lnTo>
                    <a:pt x="2915" y="7097"/>
                  </a:lnTo>
                  <a:lnTo>
                    <a:pt x="2763" y="7305"/>
                  </a:lnTo>
                  <a:lnTo>
                    <a:pt x="2631" y="7551"/>
                  </a:lnTo>
                  <a:lnTo>
                    <a:pt x="2498" y="7835"/>
                  </a:lnTo>
                  <a:lnTo>
                    <a:pt x="2385" y="8119"/>
                  </a:lnTo>
                  <a:lnTo>
                    <a:pt x="2309" y="8422"/>
                  </a:lnTo>
                  <a:lnTo>
                    <a:pt x="2271" y="8686"/>
                  </a:lnTo>
                  <a:lnTo>
                    <a:pt x="2271" y="8686"/>
                  </a:lnTo>
                  <a:lnTo>
                    <a:pt x="2271" y="8838"/>
                  </a:lnTo>
                  <a:lnTo>
                    <a:pt x="2271" y="8989"/>
                  </a:lnTo>
                  <a:lnTo>
                    <a:pt x="2290" y="9103"/>
                  </a:lnTo>
                  <a:lnTo>
                    <a:pt x="2328" y="9216"/>
                  </a:lnTo>
                  <a:lnTo>
                    <a:pt x="2404" y="9424"/>
                  </a:lnTo>
                  <a:lnTo>
                    <a:pt x="2498" y="9614"/>
                  </a:lnTo>
                  <a:lnTo>
                    <a:pt x="2498" y="9614"/>
                  </a:lnTo>
                  <a:lnTo>
                    <a:pt x="2536" y="9746"/>
                  </a:lnTo>
                  <a:lnTo>
                    <a:pt x="2536" y="9860"/>
                  </a:lnTo>
                  <a:lnTo>
                    <a:pt x="2498" y="9954"/>
                  </a:lnTo>
                  <a:lnTo>
                    <a:pt x="2441" y="10049"/>
                  </a:lnTo>
                  <a:lnTo>
                    <a:pt x="2347" y="10106"/>
                  </a:lnTo>
                  <a:lnTo>
                    <a:pt x="2233" y="10143"/>
                  </a:lnTo>
                  <a:lnTo>
                    <a:pt x="2120" y="10143"/>
                  </a:lnTo>
                  <a:lnTo>
                    <a:pt x="2006" y="10087"/>
                  </a:lnTo>
                  <a:lnTo>
                    <a:pt x="2006" y="10087"/>
                  </a:lnTo>
                  <a:lnTo>
                    <a:pt x="1855" y="9973"/>
                  </a:lnTo>
                  <a:lnTo>
                    <a:pt x="1703" y="9860"/>
                  </a:lnTo>
                  <a:lnTo>
                    <a:pt x="1571" y="9708"/>
                  </a:lnTo>
                  <a:lnTo>
                    <a:pt x="1439" y="9557"/>
                  </a:lnTo>
                  <a:lnTo>
                    <a:pt x="1325" y="9387"/>
                  </a:lnTo>
                  <a:lnTo>
                    <a:pt x="1230" y="9235"/>
                  </a:lnTo>
                  <a:lnTo>
                    <a:pt x="1155" y="9084"/>
                  </a:lnTo>
                  <a:lnTo>
                    <a:pt x="1098" y="8951"/>
                  </a:lnTo>
                  <a:lnTo>
                    <a:pt x="1098" y="8951"/>
                  </a:lnTo>
                  <a:lnTo>
                    <a:pt x="1022" y="8743"/>
                  </a:lnTo>
                  <a:lnTo>
                    <a:pt x="890" y="8535"/>
                  </a:lnTo>
                  <a:lnTo>
                    <a:pt x="738" y="8327"/>
                  </a:lnTo>
                  <a:lnTo>
                    <a:pt x="568" y="8119"/>
                  </a:lnTo>
                  <a:lnTo>
                    <a:pt x="265" y="7721"/>
                  </a:lnTo>
                  <a:lnTo>
                    <a:pt x="133" y="7551"/>
                  </a:lnTo>
                  <a:lnTo>
                    <a:pt x="38" y="7381"/>
                  </a:lnTo>
                  <a:lnTo>
                    <a:pt x="38" y="7381"/>
                  </a:lnTo>
                  <a:lnTo>
                    <a:pt x="19" y="7305"/>
                  </a:lnTo>
                  <a:lnTo>
                    <a:pt x="0" y="7210"/>
                  </a:lnTo>
                  <a:lnTo>
                    <a:pt x="0" y="7116"/>
                  </a:lnTo>
                  <a:lnTo>
                    <a:pt x="19" y="7021"/>
                  </a:lnTo>
                  <a:lnTo>
                    <a:pt x="76" y="6813"/>
                  </a:lnTo>
                  <a:lnTo>
                    <a:pt x="209" y="6548"/>
                  </a:lnTo>
                  <a:lnTo>
                    <a:pt x="379" y="6226"/>
                  </a:lnTo>
                  <a:lnTo>
                    <a:pt x="606" y="5848"/>
                  </a:lnTo>
                  <a:lnTo>
                    <a:pt x="1211" y="4845"/>
                  </a:lnTo>
                  <a:lnTo>
                    <a:pt x="1211" y="4845"/>
                  </a:lnTo>
                  <a:lnTo>
                    <a:pt x="1685" y="2612"/>
                  </a:lnTo>
                  <a:lnTo>
                    <a:pt x="1685" y="2612"/>
                  </a:lnTo>
                  <a:lnTo>
                    <a:pt x="2195" y="1"/>
                  </a:lnTo>
                  <a:lnTo>
                    <a:pt x="5280" y="644"/>
                  </a:lnTo>
                  <a:lnTo>
                    <a:pt x="5280" y="644"/>
                  </a:lnTo>
                  <a:lnTo>
                    <a:pt x="4996" y="1515"/>
                  </a:lnTo>
                  <a:lnTo>
                    <a:pt x="4372" y="3350"/>
                  </a:lnTo>
                  <a:lnTo>
                    <a:pt x="4372" y="3350"/>
                  </a:lnTo>
                  <a:lnTo>
                    <a:pt x="4353" y="3369"/>
                  </a:lnTo>
                  <a:lnTo>
                    <a:pt x="4353" y="3369"/>
                  </a:lnTo>
                  <a:lnTo>
                    <a:pt x="4277" y="3653"/>
                  </a:lnTo>
                  <a:lnTo>
                    <a:pt x="4220" y="3918"/>
                  </a:lnTo>
                  <a:lnTo>
                    <a:pt x="4182" y="4202"/>
                  </a:lnTo>
                  <a:lnTo>
                    <a:pt x="4182" y="4486"/>
                  </a:lnTo>
                  <a:lnTo>
                    <a:pt x="4201" y="4769"/>
                  </a:lnTo>
                  <a:lnTo>
                    <a:pt x="4239" y="5053"/>
                  </a:lnTo>
                  <a:lnTo>
                    <a:pt x="4315" y="5337"/>
                  </a:lnTo>
                  <a:lnTo>
                    <a:pt x="4409" y="5602"/>
                  </a:lnTo>
                  <a:lnTo>
                    <a:pt x="4409" y="5602"/>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2064;p27">
              <a:extLst>
                <a:ext uri="{FF2B5EF4-FFF2-40B4-BE49-F238E27FC236}">
                  <a16:creationId xmlns:a16="http://schemas.microsoft.com/office/drawing/2014/main" id="{FBA950C4-6515-C76C-2AAE-9AA725F5F03D}"/>
                </a:ext>
              </a:extLst>
            </p:cNvPr>
            <p:cNvSpPr/>
            <p:nvPr/>
          </p:nvSpPr>
          <p:spPr>
            <a:xfrm>
              <a:off x="6276030" y="3680832"/>
              <a:ext cx="100616" cy="93761"/>
            </a:xfrm>
            <a:custGeom>
              <a:avLst/>
              <a:gdLst/>
              <a:ahLst/>
              <a:cxnLst/>
              <a:rect l="l" t="t" r="r" b="b"/>
              <a:pathLst>
                <a:path w="3596" h="3351" extrusionOk="0">
                  <a:moveTo>
                    <a:pt x="3596" y="644"/>
                  </a:moveTo>
                  <a:lnTo>
                    <a:pt x="3596" y="644"/>
                  </a:lnTo>
                  <a:lnTo>
                    <a:pt x="3312" y="1515"/>
                  </a:lnTo>
                  <a:lnTo>
                    <a:pt x="2688" y="3350"/>
                  </a:lnTo>
                  <a:lnTo>
                    <a:pt x="1" y="2612"/>
                  </a:lnTo>
                  <a:lnTo>
                    <a:pt x="1" y="2612"/>
                  </a:lnTo>
                  <a:lnTo>
                    <a:pt x="511" y="1"/>
                  </a:lnTo>
                  <a:lnTo>
                    <a:pt x="3596" y="644"/>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2065;p27">
              <a:extLst>
                <a:ext uri="{FF2B5EF4-FFF2-40B4-BE49-F238E27FC236}">
                  <a16:creationId xmlns:a16="http://schemas.microsoft.com/office/drawing/2014/main" id="{E54677A4-C46E-36C3-105A-DC3D17843BC4}"/>
                </a:ext>
              </a:extLst>
            </p:cNvPr>
            <p:cNvSpPr/>
            <p:nvPr/>
          </p:nvSpPr>
          <p:spPr>
            <a:xfrm>
              <a:off x="6234731" y="3357882"/>
              <a:ext cx="197511" cy="394462"/>
            </a:xfrm>
            <a:custGeom>
              <a:avLst/>
              <a:gdLst/>
              <a:ahLst/>
              <a:cxnLst/>
              <a:rect l="l" t="t" r="r" b="b"/>
              <a:pathLst>
                <a:path w="7059" h="14098" extrusionOk="0">
                  <a:moveTo>
                    <a:pt x="7059" y="0"/>
                  </a:moveTo>
                  <a:lnTo>
                    <a:pt x="7059" y="0"/>
                  </a:lnTo>
                  <a:lnTo>
                    <a:pt x="6926" y="852"/>
                  </a:lnTo>
                  <a:lnTo>
                    <a:pt x="6718" y="2214"/>
                  </a:lnTo>
                  <a:lnTo>
                    <a:pt x="6113" y="5790"/>
                  </a:lnTo>
                  <a:lnTo>
                    <a:pt x="5469" y="9594"/>
                  </a:lnTo>
                  <a:lnTo>
                    <a:pt x="5204" y="11202"/>
                  </a:lnTo>
                  <a:lnTo>
                    <a:pt x="5015" y="12432"/>
                  </a:lnTo>
                  <a:lnTo>
                    <a:pt x="5015" y="12432"/>
                  </a:lnTo>
                  <a:lnTo>
                    <a:pt x="4750" y="14097"/>
                  </a:lnTo>
                  <a:lnTo>
                    <a:pt x="1" y="12905"/>
                  </a:lnTo>
                  <a:lnTo>
                    <a:pt x="1" y="12905"/>
                  </a:lnTo>
                  <a:lnTo>
                    <a:pt x="644" y="10691"/>
                  </a:lnTo>
                  <a:lnTo>
                    <a:pt x="644" y="10691"/>
                  </a:lnTo>
                  <a:lnTo>
                    <a:pt x="1458" y="8061"/>
                  </a:lnTo>
                  <a:lnTo>
                    <a:pt x="1893" y="6737"/>
                  </a:lnTo>
                  <a:lnTo>
                    <a:pt x="2290" y="5544"/>
                  </a:lnTo>
                  <a:lnTo>
                    <a:pt x="2290" y="5544"/>
                  </a:lnTo>
                  <a:lnTo>
                    <a:pt x="2461" y="5071"/>
                  </a:lnTo>
                  <a:lnTo>
                    <a:pt x="2631" y="4636"/>
                  </a:lnTo>
                  <a:lnTo>
                    <a:pt x="2820" y="4220"/>
                  </a:lnTo>
                  <a:lnTo>
                    <a:pt x="3009" y="3822"/>
                  </a:lnTo>
                  <a:lnTo>
                    <a:pt x="3199" y="3463"/>
                  </a:lnTo>
                  <a:lnTo>
                    <a:pt x="3388" y="3122"/>
                  </a:lnTo>
                  <a:lnTo>
                    <a:pt x="3747" y="2517"/>
                  </a:lnTo>
                  <a:lnTo>
                    <a:pt x="4069" y="2025"/>
                  </a:lnTo>
                  <a:lnTo>
                    <a:pt x="4372" y="1646"/>
                  </a:lnTo>
                  <a:lnTo>
                    <a:pt x="4618" y="1381"/>
                  </a:lnTo>
                  <a:lnTo>
                    <a:pt x="4788" y="1230"/>
                  </a:lnTo>
                  <a:lnTo>
                    <a:pt x="4788" y="1230"/>
                  </a:lnTo>
                  <a:lnTo>
                    <a:pt x="5129" y="984"/>
                  </a:lnTo>
                  <a:lnTo>
                    <a:pt x="5450" y="757"/>
                  </a:lnTo>
                  <a:lnTo>
                    <a:pt x="5772" y="587"/>
                  </a:lnTo>
                  <a:lnTo>
                    <a:pt x="6075" y="416"/>
                  </a:lnTo>
                  <a:lnTo>
                    <a:pt x="6359" y="284"/>
                  </a:lnTo>
                  <a:lnTo>
                    <a:pt x="6624" y="151"/>
                  </a:lnTo>
                  <a:lnTo>
                    <a:pt x="7059" y="0"/>
                  </a:lnTo>
                  <a:lnTo>
                    <a:pt x="7059"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2066;p27">
              <a:extLst>
                <a:ext uri="{FF2B5EF4-FFF2-40B4-BE49-F238E27FC236}">
                  <a16:creationId xmlns:a16="http://schemas.microsoft.com/office/drawing/2014/main" id="{EA6E1BB6-3D92-72E4-4091-7C4162B231B4}"/>
                </a:ext>
              </a:extLst>
            </p:cNvPr>
            <p:cNvSpPr/>
            <p:nvPr/>
          </p:nvSpPr>
          <p:spPr>
            <a:xfrm>
              <a:off x="6234731" y="3657021"/>
              <a:ext cx="140348" cy="95328"/>
            </a:xfrm>
            <a:custGeom>
              <a:avLst/>
              <a:gdLst/>
              <a:ahLst/>
              <a:cxnLst/>
              <a:rect l="l" t="t" r="r" b="b"/>
              <a:pathLst>
                <a:path w="5016" h="3407" extrusionOk="0">
                  <a:moveTo>
                    <a:pt x="5015" y="1741"/>
                  </a:moveTo>
                  <a:lnTo>
                    <a:pt x="5015" y="1741"/>
                  </a:lnTo>
                  <a:lnTo>
                    <a:pt x="4750" y="3406"/>
                  </a:lnTo>
                  <a:lnTo>
                    <a:pt x="1" y="2214"/>
                  </a:lnTo>
                  <a:lnTo>
                    <a:pt x="1" y="2214"/>
                  </a:lnTo>
                  <a:lnTo>
                    <a:pt x="644" y="0"/>
                  </a:lnTo>
                  <a:lnTo>
                    <a:pt x="5015" y="174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2067;p27">
              <a:extLst>
                <a:ext uri="{FF2B5EF4-FFF2-40B4-BE49-F238E27FC236}">
                  <a16:creationId xmlns:a16="http://schemas.microsoft.com/office/drawing/2014/main" id="{1EF06E20-3681-140D-B88F-CD899D8056DD}"/>
                </a:ext>
              </a:extLst>
            </p:cNvPr>
            <p:cNvSpPr/>
            <p:nvPr/>
          </p:nvSpPr>
          <p:spPr>
            <a:xfrm>
              <a:off x="6761544" y="3691437"/>
              <a:ext cx="139284" cy="283270"/>
            </a:xfrm>
            <a:custGeom>
              <a:avLst/>
              <a:gdLst/>
              <a:ahLst/>
              <a:cxnLst/>
              <a:rect l="l" t="t" r="r" b="b"/>
              <a:pathLst>
                <a:path w="4978" h="10124" extrusionOk="0">
                  <a:moveTo>
                    <a:pt x="644" y="5507"/>
                  </a:moveTo>
                  <a:lnTo>
                    <a:pt x="644" y="5507"/>
                  </a:lnTo>
                  <a:lnTo>
                    <a:pt x="549" y="5734"/>
                  </a:lnTo>
                  <a:lnTo>
                    <a:pt x="474" y="5961"/>
                  </a:lnTo>
                  <a:lnTo>
                    <a:pt x="436" y="6226"/>
                  </a:lnTo>
                  <a:lnTo>
                    <a:pt x="436" y="6377"/>
                  </a:lnTo>
                  <a:lnTo>
                    <a:pt x="455" y="6510"/>
                  </a:lnTo>
                  <a:lnTo>
                    <a:pt x="455" y="6510"/>
                  </a:lnTo>
                  <a:lnTo>
                    <a:pt x="493" y="6794"/>
                  </a:lnTo>
                  <a:lnTo>
                    <a:pt x="549" y="7077"/>
                  </a:lnTo>
                  <a:lnTo>
                    <a:pt x="701" y="7645"/>
                  </a:lnTo>
                  <a:lnTo>
                    <a:pt x="758" y="7910"/>
                  </a:lnTo>
                  <a:lnTo>
                    <a:pt x="814" y="8194"/>
                  </a:lnTo>
                  <a:lnTo>
                    <a:pt x="852" y="8459"/>
                  </a:lnTo>
                  <a:lnTo>
                    <a:pt x="852" y="8724"/>
                  </a:lnTo>
                  <a:lnTo>
                    <a:pt x="852" y="8724"/>
                  </a:lnTo>
                  <a:lnTo>
                    <a:pt x="871" y="8818"/>
                  </a:lnTo>
                  <a:lnTo>
                    <a:pt x="890" y="8894"/>
                  </a:lnTo>
                  <a:lnTo>
                    <a:pt x="909" y="8951"/>
                  </a:lnTo>
                  <a:lnTo>
                    <a:pt x="966" y="9008"/>
                  </a:lnTo>
                  <a:lnTo>
                    <a:pt x="1004" y="9064"/>
                  </a:lnTo>
                  <a:lnTo>
                    <a:pt x="1079" y="9102"/>
                  </a:lnTo>
                  <a:lnTo>
                    <a:pt x="1212" y="9140"/>
                  </a:lnTo>
                  <a:lnTo>
                    <a:pt x="1344" y="9140"/>
                  </a:lnTo>
                  <a:lnTo>
                    <a:pt x="1420" y="9140"/>
                  </a:lnTo>
                  <a:lnTo>
                    <a:pt x="1477" y="9102"/>
                  </a:lnTo>
                  <a:lnTo>
                    <a:pt x="1533" y="9064"/>
                  </a:lnTo>
                  <a:lnTo>
                    <a:pt x="1590" y="9008"/>
                  </a:lnTo>
                  <a:lnTo>
                    <a:pt x="1628" y="8951"/>
                  </a:lnTo>
                  <a:lnTo>
                    <a:pt x="1666" y="8875"/>
                  </a:lnTo>
                  <a:lnTo>
                    <a:pt x="1685" y="8856"/>
                  </a:lnTo>
                  <a:lnTo>
                    <a:pt x="1685" y="8856"/>
                  </a:lnTo>
                  <a:lnTo>
                    <a:pt x="1704" y="8724"/>
                  </a:lnTo>
                  <a:lnTo>
                    <a:pt x="1723" y="8591"/>
                  </a:lnTo>
                  <a:lnTo>
                    <a:pt x="1723" y="8270"/>
                  </a:lnTo>
                  <a:lnTo>
                    <a:pt x="1685" y="7929"/>
                  </a:lnTo>
                  <a:lnTo>
                    <a:pt x="1647" y="7607"/>
                  </a:lnTo>
                  <a:lnTo>
                    <a:pt x="1609" y="7305"/>
                  </a:lnTo>
                  <a:lnTo>
                    <a:pt x="1609" y="7059"/>
                  </a:lnTo>
                  <a:lnTo>
                    <a:pt x="1609" y="6983"/>
                  </a:lnTo>
                  <a:lnTo>
                    <a:pt x="1647" y="6907"/>
                  </a:lnTo>
                  <a:lnTo>
                    <a:pt x="1685" y="6869"/>
                  </a:lnTo>
                  <a:lnTo>
                    <a:pt x="1760" y="6869"/>
                  </a:lnTo>
                  <a:lnTo>
                    <a:pt x="1760" y="6869"/>
                  </a:lnTo>
                  <a:lnTo>
                    <a:pt x="1836" y="6888"/>
                  </a:lnTo>
                  <a:lnTo>
                    <a:pt x="1912" y="6926"/>
                  </a:lnTo>
                  <a:lnTo>
                    <a:pt x="1988" y="6983"/>
                  </a:lnTo>
                  <a:lnTo>
                    <a:pt x="2063" y="7077"/>
                  </a:lnTo>
                  <a:lnTo>
                    <a:pt x="2215" y="7286"/>
                  </a:lnTo>
                  <a:lnTo>
                    <a:pt x="2347" y="7532"/>
                  </a:lnTo>
                  <a:lnTo>
                    <a:pt x="2461" y="7815"/>
                  </a:lnTo>
                  <a:lnTo>
                    <a:pt x="2555" y="8118"/>
                  </a:lnTo>
                  <a:lnTo>
                    <a:pt x="2612" y="8421"/>
                  </a:lnTo>
                  <a:lnTo>
                    <a:pt x="2631" y="8686"/>
                  </a:lnTo>
                  <a:lnTo>
                    <a:pt x="2631" y="8686"/>
                  </a:lnTo>
                  <a:lnTo>
                    <a:pt x="2631" y="8837"/>
                  </a:lnTo>
                  <a:lnTo>
                    <a:pt x="2631" y="8970"/>
                  </a:lnTo>
                  <a:lnTo>
                    <a:pt x="2593" y="9102"/>
                  </a:lnTo>
                  <a:lnTo>
                    <a:pt x="2555" y="9197"/>
                  </a:lnTo>
                  <a:lnTo>
                    <a:pt x="2480" y="9405"/>
                  </a:lnTo>
                  <a:lnTo>
                    <a:pt x="2366" y="9594"/>
                  </a:lnTo>
                  <a:lnTo>
                    <a:pt x="2366" y="9594"/>
                  </a:lnTo>
                  <a:lnTo>
                    <a:pt x="2328" y="9727"/>
                  </a:lnTo>
                  <a:lnTo>
                    <a:pt x="2309" y="9840"/>
                  </a:lnTo>
                  <a:lnTo>
                    <a:pt x="2347" y="9935"/>
                  </a:lnTo>
                  <a:lnTo>
                    <a:pt x="2423" y="10029"/>
                  </a:lnTo>
                  <a:lnTo>
                    <a:pt x="2498" y="10086"/>
                  </a:lnTo>
                  <a:lnTo>
                    <a:pt x="2612" y="10124"/>
                  </a:lnTo>
                  <a:lnTo>
                    <a:pt x="2726" y="10124"/>
                  </a:lnTo>
                  <a:lnTo>
                    <a:pt x="2839" y="10086"/>
                  </a:lnTo>
                  <a:lnTo>
                    <a:pt x="2839" y="10086"/>
                  </a:lnTo>
                  <a:lnTo>
                    <a:pt x="2990" y="9992"/>
                  </a:lnTo>
                  <a:lnTo>
                    <a:pt x="3161" y="9859"/>
                  </a:lnTo>
                  <a:lnTo>
                    <a:pt x="3293" y="9727"/>
                  </a:lnTo>
                  <a:lnTo>
                    <a:pt x="3426" y="9575"/>
                  </a:lnTo>
                  <a:lnTo>
                    <a:pt x="3558" y="9424"/>
                  </a:lnTo>
                  <a:lnTo>
                    <a:pt x="3653" y="9272"/>
                  </a:lnTo>
                  <a:lnTo>
                    <a:pt x="3728" y="9140"/>
                  </a:lnTo>
                  <a:lnTo>
                    <a:pt x="3785" y="8989"/>
                  </a:lnTo>
                  <a:lnTo>
                    <a:pt x="3785" y="8989"/>
                  </a:lnTo>
                  <a:lnTo>
                    <a:pt x="3899" y="8799"/>
                  </a:lnTo>
                  <a:lnTo>
                    <a:pt x="4031" y="8591"/>
                  </a:lnTo>
                  <a:lnTo>
                    <a:pt x="4183" y="8383"/>
                  </a:lnTo>
                  <a:lnTo>
                    <a:pt x="4353" y="8194"/>
                  </a:lnTo>
                  <a:lnTo>
                    <a:pt x="4693" y="7815"/>
                  </a:lnTo>
                  <a:lnTo>
                    <a:pt x="4826" y="7645"/>
                  </a:lnTo>
                  <a:lnTo>
                    <a:pt x="4921" y="7475"/>
                  </a:lnTo>
                  <a:lnTo>
                    <a:pt x="4921" y="7475"/>
                  </a:lnTo>
                  <a:lnTo>
                    <a:pt x="4958" y="7399"/>
                  </a:lnTo>
                  <a:lnTo>
                    <a:pt x="4977" y="7305"/>
                  </a:lnTo>
                  <a:lnTo>
                    <a:pt x="4977" y="7210"/>
                  </a:lnTo>
                  <a:lnTo>
                    <a:pt x="4977" y="7115"/>
                  </a:lnTo>
                  <a:lnTo>
                    <a:pt x="4921" y="6907"/>
                  </a:lnTo>
                  <a:lnTo>
                    <a:pt x="4807" y="6623"/>
                  </a:lnTo>
                  <a:lnTo>
                    <a:pt x="4656" y="6302"/>
                  </a:lnTo>
                  <a:lnTo>
                    <a:pt x="4429" y="5923"/>
                  </a:lnTo>
                  <a:lnTo>
                    <a:pt x="3880" y="4882"/>
                  </a:lnTo>
                  <a:lnTo>
                    <a:pt x="3880" y="4882"/>
                  </a:lnTo>
                  <a:lnTo>
                    <a:pt x="3501" y="2650"/>
                  </a:lnTo>
                  <a:lnTo>
                    <a:pt x="3501" y="2650"/>
                  </a:lnTo>
                  <a:lnTo>
                    <a:pt x="3104" y="0"/>
                  </a:lnTo>
                  <a:lnTo>
                    <a:pt x="1" y="492"/>
                  </a:lnTo>
                  <a:lnTo>
                    <a:pt x="1" y="492"/>
                  </a:lnTo>
                  <a:lnTo>
                    <a:pt x="247" y="1382"/>
                  </a:lnTo>
                  <a:lnTo>
                    <a:pt x="795" y="3255"/>
                  </a:lnTo>
                  <a:lnTo>
                    <a:pt x="795" y="3255"/>
                  </a:lnTo>
                  <a:lnTo>
                    <a:pt x="795" y="3274"/>
                  </a:lnTo>
                  <a:lnTo>
                    <a:pt x="795" y="3274"/>
                  </a:lnTo>
                  <a:lnTo>
                    <a:pt x="871" y="3558"/>
                  </a:lnTo>
                  <a:lnTo>
                    <a:pt x="909" y="3842"/>
                  </a:lnTo>
                  <a:lnTo>
                    <a:pt x="928" y="4126"/>
                  </a:lnTo>
                  <a:lnTo>
                    <a:pt x="928" y="4409"/>
                  </a:lnTo>
                  <a:lnTo>
                    <a:pt x="890" y="4693"/>
                  </a:lnTo>
                  <a:lnTo>
                    <a:pt x="833" y="4958"/>
                  </a:lnTo>
                  <a:lnTo>
                    <a:pt x="739" y="5242"/>
                  </a:lnTo>
                  <a:lnTo>
                    <a:pt x="644" y="5507"/>
                  </a:lnTo>
                  <a:lnTo>
                    <a:pt x="644" y="5507"/>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2068;p27">
              <a:extLst>
                <a:ext uri="{FF2B5EF4-FFF2-40B4-BE49-F238E27FC236}">
                  <a16:creationId xmlns:a16="http://schemas.microsoft.com/office/drawing/2014/main" id="{94CCBCF6-691A-F3EA-5372-5FA7635A0CDA}"/>
                </a:ext>
              </a:extLst>
            </p:cNvPr>
            <p:cNvSpPr/>
            <p:nvPr/>
          </p:nvSpPr>
          <p:spPr>
            <a:xfrm>
              <a:off x="6761544" y="3691437"/>
              <a:ext cx="97986" cy="91103"/>
            </a:xfrm>
            <a:custGeom>
              <a:avLst/>
              <a:gdLst/>
              <a:ahLst/>
              <a:cxnLst/>
              <a:rect l="l" t="t" r="r" b="b"/>
              <a:pathLst>
                <a:path w="3502" h="3256" extrusionOk="0">
                  <a:moveTo>
                    <a:pt x="1" y="492"/>
                  </a:moveTo>
                  <a:lnTo>
                    <a:pt x="1" y="492"/>
                  </a:lnTo>
                  <a:lnTo>
                    <a:pt x="247" y="1382"/>
                  </a:lnTo>
                  <a:lnTo>
                    <a:pt x="795" y="3255"/>
                  </a:lnTo>
                  <a:lnTo>
                    <a:pt x="3501" y="2650"/>
                  </a:lnTo>
                  <a:lnTo>
                    <a:pt x="3501" y="2650"/>
                  </a:lnTo>
                  <a:lnTo>
                    <a:pt x="3104" y="0"/>
                  </a:lnTo>
                  <a:lnTo>
                    <a:pt x="1" y="492"/>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069;p27">
              <a:extLst>
                <a:ext uri="{FF2B5EF4-FFF2-40B4-BE49-F238E27FC236}">
                  <a16:creationId xmlns:a16="http://schemas.microsoft.com/office/drawing/2014/main" id="{6128F9FA-ED42-F1E9-10F6-3F9C49F38D8B}"/>
                </a:ext>
              </a:extLst>
            </p:cNvPr>
            <p:cNvSpPr/>
            <p:nvPr/>
          </p:nvSpPr>
          <p:spPr>
            <a:xfrm>
              <a:off x="6720776" y="3365268"/>
              <a:ext cx="181115" cy="396617"/>
            </a:xfrm>
            <a:custGeom>
              <a:avLst/>
              <a:gdLst/>
              <a:ahLst/>
              <a:cxnLst/>
              <a:rect l="l" t="t" r="r" b="b"/>
              <a:pathLst>
                <a:path w="6473" h="14175" extrusionOk="0">
                  <a:moveTo>
                    <a:pt x="1" y="1"/>
                  </a:moveTo>
                  <a:lnTo>
                    <a:pt x="1" y="1"/>
                  </a:lnTo>
                  <a:lnTo>
                    <a:pt x="95" y="871"/>
                  </a:lnTo>
                  <a:lnTo>
                    <a:pt x="247" y="2215"/>
                  </a:lnTo>
                  <a:lnTo>
                    <a:pt x="701" y="5810"/>
                  </a:lnTo>
                  <a:lnTo>
                    <a:pt x="1174" y="9633"/>
                  </a:lnTo>
                  <a:lnTo>
                    <a:pt x="1363" y="11241"/>
                  </a:lnTo>
                  <a:lnTo>
                    <a:pt x="1514" y="12471"/>
                  </a:lnTo>
                  <a:lnTo>
                    <a:pt x="1514" y="12471"/>
                  </a:lnTo>
                  <a:lnTo>
                    <a:pt x="1685" y="14174"/>
                  </a:lnTo>
                  <a:lnTo>
                    <a:pt x="6472" y="13171"/>
                  </a:lnTo>
                  <a:lnTo>
                    <a:pt x="6472" y="13171"/>
                  </a:lnTo>
                  <a:lnTo>
                    <a:pt x="5942" y="10957"/>
                  </a:lnTo>
                  <a:lnTo>
                    <a:pt x="5942" y="10957"/>
                  </a:lnTo>
                  <a:lnTo>
                    <a:pt x="5261" y="8270"/>
                  </a:lnTo>
                  <a:lnTo>
                    <a:pt x="4883" y="6927"/>
                  </a:lnTo>
                  <a:lnTo>
                    <a:pt x="4542" y="5735"/>
                  </a:lnTo>
                  <a:lnTo>
                    <a:pt x="4542" y="5735"/>
                  </a:lnTo>
                  <a:lnTo>
                    <a:pt x="4391" y="5261"/>
                  </a:lnTo>
                  <a:lnTo>
                    <a:pt x="4239" y="4826"/>
                  </a:lnTo>
                  <a:lnTo>
                    <a:pt x="4088" y="4410"/>
                  </a:lnTo>
                  <a:lnTo>
                    <a:pt x="3937" y="4050"/>
                  </a:lnTo>
                  <a:lnTo>
                    <a:pt x="3653" y="3407"/>
                  </a:lnTo>
                  <a:lnTo>
                    <a:pt x="3369" y="2858"/>
                  </a:lnTo>
                  <a:lnTo>
                    <a:pt x="3085" y="2423"/>
                  </a:lnTo>
                  <a:lnTo>
                    <a:pt x="2839" y="2064"/>
                  </a:lnTo>
                  <a:lnTo>
                    <a:pt x="2593" y="1780"/>
                  </a:lnTo>
                  <a:lnTo>
                    <a:pt x="2385" y="1534"/>
                  </a:lnTo>
                  <a:lnTo>
                    <a:pt x="2385" y="1534"/>
                  </a:lnTo>
                  <a:lnTo>
                    <a:pt x="2158" y="1326"/>
                  </a:lnTo>
                  <a:lnTo>
                    <a:pt x="1874" y="1098"/>
                  </a:lnTo>
                  <a:lnTo>
                    <a:pt x="1571" y="890"/>
                  </a:lnTo>
                  <a:lnTo>
                    <a:pt x="1231" y="682"/>
                  </a:lnTo>
                  <a:lnTo>
                    <a:pt x="568" y="304"/>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070;p27">
              <a:extLst>
                <a:ext uri="{FF2B5EF4-FFF2-40B4-BE49-F238E27FC236}">
                  <a16:creationId xmlns:a16="http://schemas.microsoft.com/office/drawing/2014/main" id="{09ED02AA-9D60-D3D4-C25F-74824F917B70}"/>
                </a:ext>
              </a:extLst>
            </p:cNvPr>
            <p:cNvSpPr/>
            <p:nvPr/>
          </p:nvSpPr>
          <p:spPr>
            <a:xfrm>
              <a:off x="6763139" y="3671851"/>
              <a:ext cx="138753" cy="90040"/>
            </a:xfrm>
            <a:custGeom>
              <a:avLst/>
              <a:gdLst/>
              <a:ahLst/>
              <a:cxnLst/>
              <a:rect l="l" t="t" r="r" b="b"/>
              <a:pathLst>
                <a:path w="4959" h="3218" extrusionOk="0">
                  <a:moveTo>
                    <a:pt x="0" y="1514"/>
                  </a:moveTo>
                  <a:lnTo>
                    <a:pt x="0" y="1514"/>
                  </a:lnTo>
                  <a:lnTo>
                    <a:pt x="171" y="3217"/>
                  </a:lnTo>
                  <a:lnTo>
                    <a:pt x="4958" y="2214"/>
                  </a:lnTo>
                  <a:lnTo>
                    <a:pt x="4958" y="2214"/>
                  </a:lnTo>
                  <a:lnTo>
                    <a:pt x="4428" y="0"/>
                  </a:lnTo>
                  <a:lnTo>
                    <a:pt x="0" y="1514"/>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071;p27">
              <a:extLst>
                <a:ext uri="{FF2B5EF4-FFF2-40B4-BE49-F238E27FC236}">
                  <a16:creationId xmlns:a16="http://schemas.microsoft.com/office/drawing/2014/main" id="{3F10007B-1DE4-F7D6-301B-EB1B0C7FAA3F}"/>
                </a:ext>
              </a:extLst>
            </p:cNvPr>
            <p:cNvSpPr/>
            <p:nvPr/>
          </p:nvSpPr>
          <p:spPr>
            <a:xfrm>
              <a:off x="6394107" y="4371810"/>
              <a:ext cx="126554" cy="157779"/>
            </a:xfrm>
            <a:custGeom>
              <a:avLst/>
              <a:gdLst/>
              <a:ahLst/>
              <a:cxnLst/>
              <a:rect l="l" t="t" r="r" b="b"/>
              <a:pathLst>
                <a:path w="4523" h="5639" extrusionOk="0">
                  <a:moveTo>
                    <a:pt x="4523" y="0"/>
                  </a:moveTo>
                  <a:lnTo>
                    <a:pt x="4258" y="2801"/>
                  </a:lnTo>
                  <a:lnTo>
                    <a:pt x="3993" y="5639"/>
                  </a:lnTo>
                  <a:lnTo>
                    <a:pt x="114" y="5128"/>
                  </a:lnTo>
                  <a:lnTo>
                    <a:pt x="57" y="2706"/>
                  </a:lnTo>
                  <a:lnTo>
                    <a:pt x="0" y="151"/>
                  </a:lnTo>
                  <a:lnTo>
                    <a:pt x="4523"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072;p27">
              <a:extLst>
                <a:ext uri="{FF2B5EF4-FFF2-40B4-BE49-F238E27FC236}">
                  <a16:creationId xmlns:a16="http://schemas.microsoft.com/office/drawing/2014/main" id="{20A1A320-9B0C-D99F-2A3D-C36CAAD068EE}"/>
                </a:ext>
              </a:extLst>
            </p:cNvPr>
            <p:cNvSpPr/>
            <p:nvPr/>
          </p:nvSpPr>
          <p:spPr>
            <a:xfrm>
              <a:off x="6394107" y="4371810"/>
              <a:ext cx="126554" cy="78372"/>
            </a:xfrm>
            <a:custGeom>
              <a:avLst/>
              <a:gdLst/>
              <a:ahLst/>
              <a:cxnLst/>
              <a:rect l="l" t="t" r="r" b="b"/>
              <a:pathLst>
                <a:path w="4523" h="2801" extrusionOk="0">
                  <a:moveTo>
                    <a:pt x="4523" y="0"/>
                  </a:moveTo>
                  <a:lnTo>
                    <a:pt x="4258" y="2801"/>
                  </a:lnTo>
                  <a:lnTo>
                    <a:pt x="57" y="2706"/>
                  </a:lnTo>
                  <a:lnTo>
                    <a:pt x="0" y="151"/>
                  </a:lnTo>
                  <a:lnTo>
                    <a:pt x="4523" y="0"/>
                  </a:lnTo>
                  <a:close/>
                </a:path>
              </a:pathLst>
            </a:custGeom>
            <a:solidFill>
              <a:srgbClr val="DE93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2073;p27">
              <a:extLst>
                <a:ext uri="{FF2B5EF4-FFF2-40B4-BE49-F238E27FC236}">
                  <a16:creationId xmlns:a16="http://schemas.microsoft.com/office/drawing/2014/main" id="{94D6A247-D7A9-CF65-D7C1-D3DFDF652A00}"/>
                </a:ext>
              </a:extLst>
            </p:cNvPr>
            <p:cNvSpPr/>
            <p:nvPr/>
          </p:nvSpPr>
          <p:spPr>
            <a:xfrm>
              <a:off x="6245336" y="4482445"/>
              <a:ext cx="270035" cy="105932"/>
            </a:xfrm>
            <a:custGeom>
              <a:avLst/>
              <a:gdLst/>
              <a:ahLst/>
              <a:cxnLst/>
              <a:rect l="l" t="t" r="r" b="b"/>
              <a:pathLst>
                <a:path w="9651" h="3786" extrusionOk="0">
                  <a:moveTo>
                    <a:pt x="9651" y="758"/>
                  </a:moveTo>
                  <a:lnTo>
                    <a:pt x="9556" y="2726"/>
                  </a:lnTo>
                  <a:lnTo>
                    <a:pt x="9556" y="2726"/>
                  </a:lnTo>
                  <a:lnTo>
                    <a:pt x="9386" y="2820"/>
                  </a:lnTo>
                  <a:lnTo>
                    <a:pt x="9215" y="2896"/>
                  </a:lnTo>
                  <a:lnTo>
                    <a:pt x="8988" y="2991"/>
                  </a:lnTo>
                  <a:lnTo>
                    <a:pt x="8761" y="3066"/>
                  </a:lnTo>
                  <a:lnTo>
                    <a:pt x="8231" y="3218"/>
                  </a:lnTo>
                  <a:lnTo>
                    <a:pt x="7645" y="3350"/>
                  </a:lnTo>
                  <a:lnTo>
                    <a:pt x="7039" y="3445"/>
                  </a:lnTo>
                  <a:lnTo>
                    <a:pt x="6415" y="3539"/>
                  </a:lnTo>
                  <a:lnTo>
                    <a:pt x="5809" y="3615"/>
                  </a:lnTo>
                  <a:lnTo>
                    <a:pt x="5261" y="3672"/>
                  </a:lnTo>
                  <a:lnTo>
                    <a:pt x="5261" y="3672"/>
                  </a:lnTo>
                  <a:lnTo>
                    <a:pt x="4144" y="3748"/>
                  </a:lnTo>
                  <a:lnTo>
                    <a:pt x="3539" y="3785"/>
                  </a:lnTo>
                  <a:lnTo>
                    <a:pt x="2952" y="3785"/>
                  </a:lnTo>
                  <a:lnTo>
                    <a:pt x="2384" y="3785"/>
                  </a:lnTo>
                  <a:lnTo>
                    <a:pt x="1836" y="3766"/>
                  </a:lnTo>
                  <a:lnTo>
                    <a:pt x="1362" y="3729"/>
                  </a:lnTo>
                  <a:lnTo>
                    <a:pt x="965" y="3653"/>
                  </a:lnTo>
                  <a:lnTo>
                    <a:pt x="965" y="3653"/>
                  </a:lnTo>
                  <a:lnTo>
                    <a:pt x="662" y="3577"/>
                  </a:lnTo>
                  <a:lnTo>
                    <a:pt x="435" y="3502"/>
                  </a:lnTo>
                  <a:lnTo>
                    <a:pt x="246" y="3426"/>
                  </a:lnTo>
                  <a:lnTo>
                    <a:pt x="132" y="3350"/>
                  </a:lnTo>
                  <a:lnTo>
                    <a:pt x="57" y="3275"/>
                  </a:lnTo>
                  <a:lnTo>
                    <a:pt x="19" y="3237"/>
                  </a:lnTo>
                  <a:lnTo>
                    <a:pt x="0" y="3180"/>
                  </a:lnTo>
                  <a:lnTo>
                    <a:pt x="0" y="3180"/>
                  </a:lnTo>
                  <a:lnTo>
                    <a:pt x="0" y="3161"/>
                  </a:lnTo>
                  <a:lnTo>
                    <a:pt x="0" y="3161"/>
                  </a:lnTo>
                  <a:lnTo>
                    <a:pt x="76" y="3066"/>
                  </a:lnTo>
                  <a:lnTo>
                    <a:pt x="151" y="2972"/>
                  </a:lnTo>
                  <a:lnTo>
                    <a:pt x="397" y="2764"/>
                  </a:lnTo>
                  <a:lnTo>
                    <a:pt x="397" y="2764"/>
                  </a:lnTo>
                  <a:lnTo>
                    <a:pt x="700" y="2555"/>
                  </a:lnTo>
                  <a:lnTo>
                    <a:pt x="1079" y="2309"/>
                  </a:lnTo>
                  <a:lnTo>
                    <a:pt x="1079" y="2309"/>
                  </a:lnTo>
                  <a:lnTo>
                    <a:pt x="1514" y="2063"/>
                  </a:lnTo>
                  <a:lnTo>
                    <a:pt x="2025" y="1799"/>
                  </a:lnTo>
                  <a:lnTo>
                    <a:pt x="2025" y="1799"/>
                  </a:lnTo>
                  <a:lnTo>
                    <a:pt x="2290" y="1666"/>
                  </a:lnTo>
                  <a:lnTo>
                    <a:pt x="2574" y="1534"/>
                  </a:lnTo>
                  <a:lnTo>
                    <a:pt x="2574" y="1534"/>
                  </a:lnTo>
                  <a:lnTo>
                    <a:pt x="3160" y="1288"/>
                  </a:lnTo>
                  <a:lnTo>
                    <a:pt x="3160" y="1288"/>
                  </a:lnTo>
                  <a:lnTo>
                    <a:pt x="3785" y="1061"/>
                  </a:lnTo>
                  <a:lnTo>
                    <a:pt x="3785" y="1061"/>
                  </a:lnTo>
                  <a:lnTo>
                    <a:pt x="4106" y="947"/>
                  </a:lnTo>
                  <a:lnTo>
                    <a:pt x="4447" y="833"/>
                  </a:lnTo>
                  <a:lnTo>
                    <a:pt x="4447" y="833"/>
                  </a:lnTo>
                  <a:lnTo>
                    <a:pt x="4485" y="815"/>
                  </a:lnTo>
                  <a:lnTo>
                    <a:pt x="4504" y="758"/>
                  </a:lnTo>
                  <a:lnTo>
                    <a:pt x="4560" y="606"/>
                  </a:lnTo>
                  <a:lnTo>
                    <a:pt x="4655" y="341"/>
                  </a:lnTo>
                  <a:lnTo>
                    <a:pt x="4655" y="341"/>
                  </a:lnTo>
                  <a:lnTo>
                    <a:pt x="4712" y="247"/>
                  </a:lnTo>
                  <a:lnTo>
                    <a:pt x="4787" y="171"/>
                  </a:lnTo>
                  <a:lnTo>
                    <a:pt x="4863" y="114"/>
                  </a:lnTo>
                  <a:lnTo>
                    <a:pt x="4958" y="58"/>
                  </a:lnTo>
                  <a:lnTo>
                    <a:pt x="5071" y="20"/>
                  </a:lnTo>
                  <a:lnTo>
                    <a:pt x="5185" y="1"/>
                  </a:lnTo>
                  <a:lnTo>
                    <a:pt x="5431" y="1"/>
                  </a:lnTo>
                  <a:lnTo>
                    <a:pt x="5696" y="20"/>
                  </a:lnTo>
                  <a:lnTo>
                    <a:pt x="5942" y="77"/>
                  </a:lnTo>
                  <a:lnTo>
                    <a:pt x="6169" y="133"/>
                  </a:lnTo>
                  <a:lnTo>
                    <a:pt x="6358" y="209"/>
                  </a:lnTo>
                  <a:lnTo>
                    <a:pt x="6358" y="209"/>
                  </a:lnTo>
                  <a:lnTo>
                    <a:pt x="6472" y="266"/>
                  </a:lnTo>
                  <a:lnTo>
                    <a:pt x="6547" y="323"/>
                  </a:lnTo>
                  <a:lnTo>
                    <a:pt x="6604" y="379"/>
                  </a:lnTo>
                  <a:lnTo>
                    <a:pt x="6642" y="455"/>
                  </a:lnTo>
                  <a:lnTo>
                    <a:pt x="6642" y="512"/>
                  </a:lnTo>
                  <a:lnTo>
                    <a:pt x="6661" y="606"/>
                  </a:lnTo>
                  <a:lnTo>
                    <a:pt x="6642" y="796"/>
                  </a:lnTo>
                  <a:lnTo>
                    <a:pt x="9215" y="777"/>
                  </a:lnTo>
                  <a:lnTo>
                    <a:pt x="9632" y="739"/>
                  </a:lnTo>
                  <a:lnTo>
                    <a:pt x="9651" y="758"/>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2074;p27">
              <a:extLst>
                <a:ext uri="{FF2B5EF4-FFF2-40B4-BE49-F238E27FC236}">
                  <a16:creationId xmlns:a16="http://schemas.microsoft.com/office/drawing/2014/main" id="{03EFB2DB-C5B9-620B-0C79-BE2197493E4D}"/>
                </a:ext>
              </a:extLst>
            </p:cNvPr>
            <p:cNvSpPr/>
            <p:nvPr/>
          </p:nvSpPr>
          <p:spPr>
            <a:xfrm>
              <a:off x="6244272" y="4558692"/>
              <a:ext cx="268440" cy="35507"/>
            </a:xfrm>
            <a:custGeom>
              <a:avLst/>
              <a:gdLst/>
              <a:ahLst/>
              <a:cxnLst/>
              <a:rect l="l" t="t" r="r" b="b"/>
              <a:pathLst>
                <a:path w="9594" h="1269" extrusionOk="0">
                  <a:moveTo>
                    <a:pt x="9594" y="1"/>
                  </a:moveTo>
                  <a:lnTo>
                    <a:pt x="9556" y="777"/>
                  </a:lnTo>
                  <a:lnTo>
                    <a:pt x="3595" y="1269"/>
                  </a:lnTo>
                  <a:lnTo>
                    <a:pt x="3595" y="1269"/>
                  </a:lnTo>
                  <a:lnTo>
                    <a:pt x="3179" y="1269"/>
                  </a:lnTo>
                  <a:lnTo>
                    <a:pt x="3179" y="1269"/>
                  </a:lnTo>
                  <a:lnTo>
                    <a:pt x="2782" y="1269"/>
                  </a:lnTo>
                  <a:lnTo>
                    <a:pt x="2782" y="1269"/>
                  </a:lnTo>
                  <a:lnTo>
                    <a:pt x="2593" y="1269"/>
                  </a:lnTo>
                  <a:lnTo>
                    <a:pt x="2403" y="1250"/>
                  </a:lnTo>
                  <a:lnTo>
                    <a:pt x="2403" y="1250"/>
                  </a:lnTo>
                  <a:lnTo>
                    <a:pt x="2214" y="1250"/>
                  </a:lnTo>
                  <a:lnTo>
                    <a:pt x="2025" y="1250"/>
                  </a:lnTo>
                  <a:lnTo>
                    <a:pt x="1798" y="1212"/>
                  </a:lnTo>
                  <a:lnTo>
                    <a:pt x="1798" y="1212"/>
                  </a:lnTo>
                  <a:lnTo>
                    <a:pt x="1571" y="1193"/>
                  </a:lnTo>
                  <a:lnTo>
                    <a:pt x="1571" y="1193"/>
                  </a:lnTo>
                  <a:lnTo>
                    <a:pt x="1457" y="1193"/>
                  </a:lnTo>
                  <a:lnTo>
                    <a:pt x="1363" y="1155"/>
                  </a:lnTo>
                  <a:lnTo>
                    <a:pt x="1363" y="1155"/>
                  </a:lnTo>
                  <a:lnTo>
                    <a:pt x="1060" y="1117"/>
                  </a:lnTo>
                  <a:lnTo>
                    <a:pt x="1060" y="1117"/>
                  </a:lnTo>
                  <a:lnTo>
                    <a:pt x="795" y="1060"/>
                  </a:lnTo>
                  <a:lnTo>
                    <a:pt x="795" y="1060"/>
                  </a:lnTo>
                  <a:lnTo>
                    <a:pt x="549" y="985"/>
                  </a:lnTo>
                  <a:lnTo>
                    <a:pt x="549" y="985"/>
                  </a:lnTo>
                  <a:lnTo>
                    <a:pt x="322" y="909"/>
                  </a:lnTo>
                  <a:lnTo>
                    <a:pt x="322" y="909"/>
                  </a:lnTo>
                  <a:lnTo>
                    <a:pt x="152" y="796"/>
                  </a:lnTo>
                  <a:lnTo>
                    <a:pt x="19" y="682"/>
                  </a:lnTo>
                  <a:lnTo>
                    <a:pt x="19" y="682"/>
                  </a:lnTo>
                  <a:lnTo>
                    <a:pt x="0" y="644"/>
                  </a:lnTo>
                  <a:lnTo>
                    <a:pt x="0" y="606"/>
                  </a:lnTo>
                  <a:lnTo>
                    <a:pt x="0" y="531"/>
                  </a:lnTo>
                  <a:lnTo>
                    <a:pt x="38" y="455"/>
                  </a:lnTo>
                  <a:lnTo>
                    <a:pt x="38" y="455"/>
                  </a:lnTo>
                  <a:lnTo>
                    <a:pt x="95" y="474"/>
                  </a:lnTo>
                  <a:lnTo>
                    <a:pt x="95" y="474"/>
                  </a:lnTo>
                  <a:lnTo>
                    <a:pt x="341" y="550"/>
                  </a:lnTo>
                  <a:lnTo>
                    <a:pt x="341" y="550"/>
                  </a:lnTo>
                  <a:lnTo>
                    <a:pt x="606" y="606"/>
                  </a:lnTo>
                  <a:lnTo>
                    <a:pt x="606" y="606"/>
                  </a:lnTo>
                  <a:lnTo>
                    <a:pt x="871" y="644"/>
                  </a:lnTo>
                  <a:lnTo>
                    <a:pt x="1476" y="720"/>
                  </a:lnTo>
                  <a:lnTo>
                    <a:pt x="1476" y="720"/>
                  </a:lnTo>
                  <a:lnTo>
                    <a:pt x="1798" y="739"/>
                  </a:lnTo>
                  <a:lnTo>
                    <a:pt x="1798" y="739"/>
                  </a:lnTo>
                  <a:lnTo>
                    <a:pt x="2120" y="758"/>
                  </a:lnTo>
                  <a:lnTo>
                    <a:pt x="3160" y="758"/>
                  </a:lnTo>
                  <a:lnTo>
                    <a:pt x="5715" y="587"/>
                  </a:lnTo>
                  <a:lnTo>
                    <a:pt x="959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075;p27">
              <a:extLst>
                <a:ext uri="{FF2B5EF4-FFF2-40B4-BE49-F238E27FC236}">
                  <a16:creationId xmlns:a16="http://schemas.microsoft.com/office/drawing/2014/main" id="{23C6DAFB-BC84-061B-8EF3-35ED10313C01}"/>
                </a:ext>
              </a:extLst>
            </p:cNvPr>
            <p:cNvSpPr/>
            <p:nvPr/>
          </p:nvSpPr>
          <p:spPr>
            <a:xfrm>
              <a:off x="6353339" y="4501528"/>
              <a:ext cx="37074" cy="32317"/>
            </a:xfrm>
            <a:custGeom>
              <a:avLst/>
              <a:gdLst/>
              <a:ahLst/>
              <a:cxnLst/>
              <a:rect l="l" t="t" r="r" b="b"/>
              <a:pathLst>
                <a:path w="1325" h="1155" extrusionOk="0">
                  <a:moveTo>
                    <a:pt x="1287" y="889"/>
                  </a:moveTo>
                  <a:lnTo>
                    <a:pt x="1287" y="889"/>
                  </a:lnTo>
                  <a:lnTo>
                    <a:pt x="1192" y="757"/>
                  </a:lnTo>
                  <a:lnTo>
                    <a:pt x="1079" y="625"/>
                  </a:lnTo>
                  <a:lnTo>
                    <a:pt x="946" y="511"/>
                  </a:lnTo>
                  <a:lnTo>
                    <a:pt x="814" y="397"/>
                  </a:lnTo>
                  <a:lnTo>
                    <a:pt x="814" y="397"/>
                  </a:lnTo>
                  <a:lnTo>
                    <a:pt x="530" y="208"/>
                  </a:lnTo>
                  <a:lnTo>
                    <a:pt x="246" y="19"/>
                  </a:lnTo>
                  <a:lnTo>
                    <a:pt x="246" y="19"/>
                  </a:lnTo>
                  <a:lnTo>
                    <a:pt x="189" y="0"/>
                  </a:lnTo>
                  <a:lnTo>
                    <a:pt x="114" y="0"/>
                  </a:lnTo>
                  <a:lnTo>
                    <a:pt x="57" y="19"/>
                  </a:lnTo>
                  <a:lnTo>
                    <a:pt x="19" y="76"/>
                  </a:lnTo>
                  <a:lnTo>
                    <a:pt x="19" y="76"/>
                  </a:lnTo>
                  <a:lnTo>
                    <a:pt x="0" y="133"/>
                  </a:lnTo>
                  <a:lnTo>
                    <a:pt x="0" y="189"/>
                  </a:lnTo>
                  <a:lnTo>
                    <a:pt x="38" y="246"/>
                  </a:lnTo>
                  <a:lnTo>
                    <a:pt x="76" y="303"/>
                  </a:lnTo>
                  <a:lnTo>
                    <a:pt x="76" y="303"/>
                  </a:lnTo>
                  <a:lnTo>
                    <a:pt x="303" y="473"/>
                  </a:lnTo>
                  <a:lnTo>
                    <a:pt x="303" y="473"/>
                  </a:lnTo>
                  <a:lnTo>
                    <a:pt x="549" y="681"/>
                  </a:lnTo>
                  <a:lnTo>
                    <a:pt x="549" y="681"/>
                  </a:lnTo>
                  <a:lnTo>
                    <a:pt x="795" y="908"/>
                  </a:lnTo>
                  <a:lnTo>
                    <a:pt x="1060" y="1135"/>
                  </a:lnTo>
                  <a:lnTo>
                    <a:pt x="1060" y="1135"/>
                  </a:lnTo>
                  <a:lnTo>
                    <a:pt x="1117" y="1154"/>
                  </a:lnTo>
                  <a:lnTo>
                    <a:pt x="1173" y="1154"/>
                  </a:lnTo>
                  <a:lnTo>
                    <a:pt x="1230" y="1135"/>
                  </a:lnTo>
                  <a:lnTo>
                    <a:pt x="1268" y="1098"/>
                  </a:lnTo>
                  <a:lnTo>
                    <a:pt x="1268" y="1098"/>
                  </a:lnTo>
                  <a:lnTo>
                    <a:pt x="1306" y="1060"/>
                  </a:lnTo>
                  <a:lnTo>
                    <a:pt x="1325" y="1003"/>
                  </a:lnTo>
                  <a:lnTo>
                    <a:pt x="1325" y="946"/>
                  </a:lnTo>
                  <a:lnTo>
                    <a:pt x="1287" y="889"/>
                  </a:lnTo>
                  <a:lnTo>
                    <a:pt x="1287" y="889"/>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076;p27">
              <a:extLst>
                <a:ext uri="{FF2B5EF4-FFF2-40B4-BE49-F238E27FC236}">
                  <a16:creationId xmlns:a16="http://schemas.microsoft.com/office/drawing/2014/main" id="{0A291D75-964E-B307-F288-DA4DEDA086CD}"/>
                </a:ext>
              </a:extLst>
            </p:cNvPr>
            <p:cNvSpPr/>
            <p:nvPr/>
          </p:nvSpPr>
          <p:spPr>
            <a:xfrm>
              <a:off x="6332690" y="4507879"/>
              <a:ext cx="37605" cy="36010"/>
            </a:xfrm>
            <a:custGeom>
              <a:avLst/>
              <a:gdLst/>
              <a:ahLst/>
              <a:cxnLst/>
              <a:rect l="l" t="t" r="r" b="b"/>
              <a:pathLst>
                <a:path w="1344" h="1287" extrusionOk="0">
                  <a:moveTo>
                    <a:pt x="1306" y="984"/>
                  </a:moveTo>
                  <a:lnTo>
                    <a:pt x="1306" y="984"/>
                  </a:lnTo>
                  <a:lnTo>
                    <a:pt x="1249" y="908"/>
                  </a:lnTo>
                  <a:lnTo>
                    <a:pt x="1192" y="833"/>
                  </a:lnTo>
                  <a:lnTo>
                    <a:pt x="1041" y="700"/>
                  </a:lnTo>
                  <a:lnTo>
                    <a:pt x="1041" y="700"/>
                  </a:lnTo>
                  <a:lnTo>
                    <a:pt x="776" y="492"/>
                  </a:lnTo>
                  <a:lnTo>
                    <a:pt x="776" y="492"/>
                  </a:lnTo>
                  <a:lnTo>
                    <a:pt x="284" y="57"/>
                  </a:lnTo>
                  <a:lnTo>
                    <a:pt x="284" y="57"/>
                  </a:lnTo>
                  <a:lnTo>
                    <a:pt x="227" y="19"/>
                  </a:lnTo>
                  <a:lnTo>
                    <a:pt x="152" y="0"/>
                  </a:lnTo>
                  <a:lnTo>
                    <a:pt x="95" y="19"/>
                  </a:lnTo>
                  <a:lnTo>
                    <a:pt x="38" y="57"/>
                  </a:lnTo>
                  <a:lnTo>
                    <a:pt x="38" y="57"/>
                  </a:lnTo>
                  <a:lnTo>
                    <a:pt x="19" y="114"/>
                  </a:lnTo>
                  <a:lnTo>
                    <a:pt x="0" y="170"/>
                  </a:lnTo>
                  <a:lnTo>
                    <a:pt x="0" y="227"/>
                  </a:lnTo>
                  <a:lnTo>
                    <a:pt x="38" y="284"/>
                  </a:lnTo>
                  <a:lnTo>
                    <a:pt x="38" y="284"/>
                  </a:lnTo>
                  <a:lnTo>
                    <a:pt x="530" y="776"/>
                  </a:lnTo>
                  <a:lnTo>
                    <a:pt x="530" y="776"/>
                  </a:lnTo>
                  <a:lnTo>
                    <a:pt x="757" y="1003"/>
                  </a:lnTo>
                  <a:lnTo>
                    <a:pt x="757" y="1003"/>
                  </a:lnTo>
                  <a:lnTo>
                    <a:pt x="909" y="1154"/>
                  </a:lnTo>
                  <a:lnTo>
                    <a:pt x="984" y="1211"/>
                  </a:lnTo>
                  <a:lnTo>
                    <a:pt x="1060" y="1268"/>
                  </a:lnTo>
                  <a:lnTo>
                    <a:pt x="1060" y="1268"/>
                  </a:lnTo>
                  <a:lnTo>
                    <a:pt x="1117" y="1287"/>
                  </a:lnTo>
                  <a:lnTo>
                    <a:pt x="1192" y="1287"/>
                  </a:lnTo>
                  <a:lnTo>
                    <a:pt x="1249" y="1268"/>
                  </a:lnTo>
                  <a:lnTo>
                    <a:pt x="1306" y="1211"/>
                  </a:lnTo>
                  <a:lnTo>
                    <a:pt x="1306" y="1211"/>
                  </a:lnTo>
                  <a:lnTo>
                    <a:pt x="1325" y="1154"/>
                  </a:lnTo>
                  <a:lnTo>
                    <a:pt x="1344" y="1098"/>
                  </a:lnTo>
                  <a:lnTo>
                    <a:pt x="1344" y="1041"/>
                  </a:lnTo>
                  <a:lnTo>
                    <a:pt x="1306" y="984"/>
                  </a:lnTo>
                  <a:lnTo>
                    <a:pt x="1306" y="984"/>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077;p27">
              <a:extLst>
                <a:ext uri="{FF2B5EF4-FFF2-40B4-BE49-F238E27FC236}">
                  <a16:creationId xmlns:a16="http://schemas.microsoft.com/office/drawing/2014/main" id="{848FE91C-75CB-4593-A8B3-5BD86AFCBC77}"/>
                </a:ext>
              </a:extLst>
            </p:cNvPr>
            <p:cNvSpPr/>
            <p:nvPr/>
          </p:nvSpPr>
          <p:spPr>
            <a:xfrm>
              <a:off x="6310977" y="4516329"/>
              <a:ext cx="33380" cy="35507"/>
            </a:xfrm>
            <a:custGeom>
              <a:avLst/>
              <a:gdLst/>
              <a:ahLst/>
              <a:cxnLst/>
              <a:rect l="l" t="t" r="r" b="b"/>
              <a:pathLst>
                <a:path w="1193" h="1269" extrusionOk="0">
                  <a:moveTo>
                    <a:pt x="1117" y="871"/>
                  </a:moveTo>
                  <a:lnTo>
                    <a:pt x="1117" y="871"/>
                  </a:lnTo>
                  <a:lnTo>
                    <a:pt x="1041" y="739"/>
                  </a:lnTo>
                  <a:lnTo>
                    <a:pt x="1041" y="739"/>
                  </a:lnTo>
                  <a:lnTo>
                    <a:pt x="833" y="493"/>
                  </a:lnTo>
                  <a:lnTo>
                    <a:pt x="833" y="493"/>
                  </a:lnTo>
                  <a:lnTo>
                    <a:pt x="738" y="379"/>
                  </a:lnTo>
                  <a:lnTo>
                    <a:pt x="606" y="266"/>
                  </a:lnTo>
                  <a:lnTo>
                    <a:pt x="360" y="58"/>
                  </a:lnTo>
                  <a:lnTo>
                    <a:pt x="360" y="58"/>
                  </a:lnTo>
                  <a:lnTo>
                    <a:pt x="284" y="20"/>
                  </a:lnTo>
                  <a:lnTo>
                    <a:pt x="190" y="1"/>
                  </a:lnTo>
                  <a:lnTo>
                    <a:pt x="114" y="20"/>
                  </a:lnTo>
                  <a:lnTo>
                    <a:pt x="38" y="77"/>
                  </a:lnTo>
                  <a:lnTo>
                    <a:pt x="38" y="77"/>
                  </a:lnTo>
                  <a:lnTo>
                    <a:pt x="0" y="171"/>
                  </a:lnTo>
                  <a:lnTo>
                    <a:pt x="0" y="247"/>
                  </a:lnTo>
                  <a:lnTo>
                    <a:pt x="19" y="323"/>
                  </a:lnTo>
                  <a:lnTo>
                    <a:pt x="76" y="398"/>
                  </a:lnTo>
                  <a:lnTo>
                    <a:pt x="76" y="398"/>
                  </a:lnTo>
                  <a:lnTo>
                    <a:pt x="303" y="588"/>
                  </a:lnTo>
                  <a:lnTo>
                    <a:pt x="303" y="588"/>
                  </a:lnTo>
                  <a:lnTo>
                    <a:pt x="360" y="644"/>
                  </a:lnTo>
                  <a:lnTo>
                    <a:pt x="360" y="644"/>
                  </a:lnTo>
                  <a:lnTo>
                    <a:pt x="379" y="663"/>
                  </a:lnTo>
                  <a:lnTo>
                    <a:pt x="379" y="663"/>
                  </a:lnTo>
                  <a:lnTo>
                    <a:pt x="455" y="758"/>
                  </a:lnTo>
                  <a:lnTo>
                    <a:pt x="474" y="777"/>
                  </a:lnTo>
                  <a:lnTo>
                    <a:pt x="492" y="777"/>
                  </a:lnTo>
                  <a:lnTo>
                    <a:pt x="492" y="777"/>
                  </a:lnTo>
                  <a:lnTo>
                    <a:pt x="492" y="777"/>
                  </a:lnTo>
                  <a:lnTo>
                    <a:pt x="682" y="1004"/>
                  </a:lnTo>
                  <a:lnTo>
                    <a:pt x="682" y="1004"/>
                  </a:lnTo>
                  <a:lnTo>
                    <a:pt x="776" y="1117"/>
                  </a:lnTo>
                  <a:lnTo>
                    <a:pt x="776" y="1117"/>
                  </a:lnTo>
                  <a:lnTo>
                    <a:pt x="852" y="1212"/>
                  </a:lnTo>
                  <a:lnTo>
                    <a:pt x="909" y="1250"/>
                  </a:lnTo>
                  <a:lnTo>
                    <a:pt x="966" y="1269"/>
                  </a:lnTo>
                  <a:lnTo>
                    <a:pt x="966" y="1269"/>
                  </a:lnTo>
                  <a:lnTo>
                    <a:pt x="1041" y="1269"/>
                  </a:lnTo>
                  <a:lnTo>
                    <a:pt x="1098" y="1250"/>
                  </a:lnTo>
                  <a:lnTo>
                    <a:pt x="1155" y="1193"/>
                  </a:lnTo>
                  <a:lnTo>
                    <a:pt x="1193" y="1136"/>
                  </a:lnTo>
                  <a:lnTo>
                    <a:pt x="1193" y="1136"/>
                  </a:lnTo>
                  <a:lnTo>
                    <a:pt x="1193" y="1061"/>
                  </a:lnTo>
                  <a:lnTo>
                    <a:pt x="1174" y="985"/>
                  </a:lnTo>
                  <a:lnTo>
                    <a:pt x="1117" y="871"/>
                  </a:lnTo>
                  <a:lnTo>
                    <a:pt x="1117" y="87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078;p27">
              <a:extLst>
                <a:ext uri="{FF2B5EF4-FFF2-40B4-BE49-F238E27FC236}">
                  <a16:creationId xmlns:a16="http://schemas.microsoft.com/office/drawing/2014/main" id="{569727AC-9C16-D168-26E7-B85A4CD5A2D0}"/>
                </a:ext>
              </a:extLst>
            </p:cNvPr>
            <p:cNvSpPr/>
            <p:nvPr/>
          </p:nvSpPr>
          <p:spPr>
            <a:xfrm>
              <a:off x="6631295" y="4376567"/>
              <a:ext cx="128148" cy="150924"/>
            </a:xfrm>
            <a:custGeom>
              <a:avLst/>
              <a:gdLst/>
              <a:ahLst/>
              <a:cxnLst/>
              <a:rect l="l" t="t" r="r" b="b"/>
              <a:pathLst>
                <a:path w="4580" h="5394" extrusionOk="0">
                  <a:moveTo>
                    <a:pt x="1" y="0"/>
                  </a:moveTo>
                  <a:lnTo>
                    <a:pt x="360" y="2668"/>
                  </a:lnTo>
                  <a:lnTo>
                    <a:pt x="739" y="5393"/>
                  </a:lnTo>
                  <a:lnTo>
                    <a:pt x="4580" y="5072"/>
                  </a:lnTo>
                  <a:lnTo>
                    <a:pt x="4561" y="2782"/>
                  </a:lnTo>
                  <a:lnTo>
                    <a:pt x="4523" y="322"/>
                  </a:lnTo>
                  <a:lnTo>
                    <a:pt x="1"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079;p27">
              <a:extLst>
                <a:ext uri="{FF2B5EF4-FFF2-40B4-BE49-F238E27FC236}">
                  <a16:creationId xmlns:a16="http://schemas.microsoft.com/office/drawing/2014/main" id="{FBD0FDE1-C2E6-E786-FB8D-01813FADD4BD}"/>
                </a:ext>
              </a:extLst>
            </p:cNvPr>
            <p:cNvSpPr/>
            <p:nvPr/>
          </p:nvSpPr>
          <p:spPr>
            <a:xfrm>
              <a:off x="6631295" y="4376567"/>
              <a:ext cx="127645" cy="77840"/>
            </a:xfrm>
            <a:custGeom>
              <a:avLst/>
              <a:gdLst/>
              <a:ahLst/>
              <a:cxnLst/>
              <a:rect l="l" t="t" r="r" b="b"/>
              <a:pathLst>
                <a:path w="4562" h="2782" extrusionOk="0">
                  <a:moveTo>
                    <a:pt x="1" y="0"/>
                  </a:moveTo>
                  <a:lnTo>
                    <a:pt x="360" y="2668"/>
                  </a:lnTo>
                  <a:lnTo>
                    <a:pt x="4561" y="2782"/>
                  </a:lnTo>
                  <a:lnTo>
                    <a:pt x="4523" y="322"/>
                  </a:lnTo>
                  <a:lnTo>
                    <a:pt x="1" y="0"/>
                  </a:lnTo>
                  <a:close/>
                </a:path>
              </a:pathLst>
            </a:custGeom>
            <a:solidFill>
              <a:srgbClr val="DE93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080;p27">
              <a:extLst>
                <a:ext uri="{FF2B5EF4-FFF2-40B4-BE49-F238E27FC236}">
                  <a16:creationId xmlns:a16="http://schemas.microsoft.com/office/drawing/2014/main" id="{2AD1B133-3243-A226-DF46-D9D420F6F044}"/>
                </a:ext>
              </a:extLst>
            </p:cNvPr>
            <p:cNvSpPr/>
            <p:nvPr/>
          </p:nvSpPr>
          <p:spPr>
            <a:xfrm>
              <a:off x="6641368" y="4488293"/>
              <a:ext cx="272693" cy="101679"/>
            </a:xfrm>
            <a:custGeom>
              <a:avLst/>
              <a:gdLst/>
              <a:ahLst/>
              <a:cxnLst/>
              <a:rect l="l" t="t" r="r" b="b"/>
              <a:pathLst>
                <a:path w="9746" h="3634" extrusionOk="0">
                  <a:moveTo>
                    <a:pt x="9745" y="3255"/>
                  </a:moveTo>
                  <a:lnTo>
                    <a:pt x="9745" y="3255"/>
                  </a:lnTo>
                  <a:lnTo>
                    <a:pt x="9613" y="3312"/>
                  </a:lnTo>
                  <a:lnTo>
                    <a:pt x="9443" y="3387"/>
                  </a:lnTo>
                  <a:lnTo>
                    <a:pt x="9253" y="3425"/>
                  </a:lnTo>
                  <a:lnTo>
                    <a:pt x="9045" y="3482"/>
                  </a:lnTo>
                  <a:lnTo>
                    <a:pt x="8515" y="3557"/>
                  </a:lnTo>
                  <a:lnTo>
                    <a:pt x="7891" y="3614"/>
                  </a:lnTo>
                  <a:lnTo>
                    <a:pt x="7153" y="3633"/>
                  </a:lnTo>
                  <a:lnTo>
                    <a:pt x="6320" y="3614"/>
                  </a:lnTo>
                  <a:lnTo>
                    <a:pt x="5393" y="3557"/>
                  </a:lnTo>
                  <a:lnTo>
                    <a:pt x="4371" y="3444"/>
                  </a:lnTo>
                  <a:lnTo>
                    <a:pt x="4371" y="3444"/>
                  </a:lnTo>
                  <a:lnTo>
                    <a:pt x="3860" y="3368"/>
                  </a:lnTo>
                  <a:lnTo>
                    <a:pt x="3387" y="3293"/>
                  </a:lnTo>
                  <a:lnTo>
                    <a:pt x="2536" y="3122"/>
                  </a:lnTo>
                  <a:lnTo>
                    <a:pt x="1798" y="2952"/>
                  </a:lnTo>
                  <a:lnTo>
                    <a:pt x="1211" y="2782"/>
                  </a:lnTo>
                  <a:lnTo>
                    <a:pt x="757" y="2630"/>
                  </a:lnTo>
                  <a:lnTo>
                    <a:pt x="417" y="2498"/>
                  </a:lnTo>
                  <a:lnTo>
                    <a:pt x="152" y="2384"/>
                  </a:lnTo>
                  <a:lnTo>
                    <a:pt x="0" y="511"/>
                  </a:lnTo>
                  <a:lnTo>
                    <a:pt x="0" y="492"/>
                  </a:lnTo>
                  <a:lnTo>
                    <a:pt x="417" y="549"/>
                  </a:lnTo>
                  <a:lnTo>
                    <a:pt x="2990" y="681"/>
                  </a:lnTo>
                  <a:lnTo>
                    <a:pt x="2952" y="378"/>
                  </a:lnTo>
                  <a:lnTo>
                    <a:pt x="2952" y="378"/>
                  </a:lnTo>
                  <a:lnTo>
                    <a:pt x="2971" y="322"/>
                  </a:lnTo>
                  <a:lnTo>
                    <a:pt x="2990" y="246"/>
                  </a:lnTo>
                  <a:lnTo>
                    <a:pt x="3047" y="208"/>
                  </a:lnTo>
                  <a:lnTo>
                    <a:pt x="3122" y="151"/>
                  </a:lnTo>
                  <a:lnTo>
                    <a:pt x="3312" y="95"/>
                  </a:lnTo>
                  <a:lnTo>
                    <a:pt x="3539" y="38"/>
                  </a:lnTo>
                  <a:lnTo>
                    <a:pt x="3785" y="19"/>
                  </a:lnTo>
                  <a:lnTo>
                    <a:pt x="4012" y="0"/>
                  </a:lnTo>
                  <a:lnTo>
                    <a:pt x="4334" y="0"/>
                  </a:lnTo>
                  <a:lnTo>
                    <a:pt x="4334" y="0"/>
                  </a:lnTo>
                  <a:lnTo>
                    <a:pt x="4542" y="19"/>
                  </a:lnTo>
                  <a:lnTo>
                    <a:pt x="4693" y="38"/>
                  </a:lnTo>
                  <a:lnTo>
                    <a:pt x="4769" y="76"/>
                  </a:lnTo>
                  <a:lnTo>
                    <a:pt x="4825" y="114"/>
                  </a:lnTo>
                  <a:lnTo>
                    <a:pt x="4882" y="170"/>
                  </a:lnTo>
                  <a:lnTo>
                    <a:pt x="4939" y="265"/>
                  </a:lnTo>
                  <a:lnTo>
                    <a:pt x="4939" y="265"/>
                  </a:lnTo>
                  <a:lnTo>
                    <a:pt x="5204" y="814"/>
                  </a:lnTo>
                  <a:lnTo>
                    <a:pt x="5204" y="814"/>
                  </a:lnTo>
                  <a:lnTo>
                    <a:pt x="5545" y="927"/>
                  </a:lnTo>
                  <a:lnTo>
                    <a:pt x="5866" y="1041"/>
                  </a:lnTo>
                  <a:lnTo>
                    <a:pt x="5866" y="1041"/>
                  </a:lnTo>
                  <a:lnTo>
                    <a:pt x="6510" y="1306"/>
                  </a:lnTo>
                  <a:lnTo>
                    <a:pt x="6510" y="1306"/>
                  </a:lnTo>
                  <a:lnTo>
                    <a:pt x="7115" y="1571"/>
                  </a:lnTo>
                  <a:lnTo>
                    <a:pt x="7115" y="1571"/>
                  </a:lnTo>
                  <a:lnTo>
                    <a:pt x="7399" y="1703"/>
                  </a:lnTo>
                  <a:lnTo>
                    <a:pt x="7664" y="1836"/>
                  </a:lnTo>
                  <a:lnTo>
                    <a:pt x="7664" y="1836"/>
                  </a:lnTo>
                  <a:lnTo>
                    <a:pt x="8175" y="2100"/>
                  </a:lnTo>
                  <a:lnTo>
                    <a:pt x="8629" y="2365"/>
                  </a:lnTo>
                  <a:lnTo>
                    <a:pt x="8629" y="2365"/>
                  </a:lnTo>
                  <a:lnTo>
                    <a:pt x="9007" y="2611"/>
                  </a:lnTo>
                  <a:lnTo>
                    <a:pt x="9329" y="2838"/>
                  </a:lnTo>
                  <a:lnTo>
                    <a:pt x="9329" y="2838"/>
                  </a:lnTo>
                  <a:lnTo>
                    <a:pt x="9575" y="3047"/>
                  </a:lnTo>
                  <a:lnTo>
                    <a:pt x="9651" y="3141"/>
                  </a:lnTo>
                  <a:lnTo>
                    <a:pt x="9726" y="3236"/>
                  </a:lnTo>
                  <a:lnTo>
                    <a:pt x="9726" y="3236"/>
                  </a:lnTo>
                  <a:lnTo>
                    <a:pt x="9745" y="3255"/>
                  </a:lnTo>
                  <a:lnTo>
                    <a:pt x="9745" y="3255"/>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081;p27">
              <a:extLst>
                <a:ext uri="{FF2B5EF4-FFF2-40B4-BE49-F238E27FC236}">
                  <a16:creationId xmlns:a16="http://schemas.microsoft.com/office/drawing/2014/main" id="{90984732-F127-6DD1-F03C-D0C1C73EECE8}"/>
                </a:ext>
              </a:extLst>
            </p:cNvPr>
            <p:cNvSpPr/>
            <p:nvPr/>
          </p:nvSpPr>
          <p:spPr>
            <a:xfrm>
              <a:off x="6645593" y="4554999"/>
              <a:ext cx="269531" cy="42921"/>
            </a:xfrm>
            <a:custGeom>
              <a:avLst/>
              <a:gdLst/>
              <a:ahLst/>
              <a:cxnLst/>
              <a:rect l="l" t="t" r="r" b="b"/>
              <a:pathLst>
                <a:path w="9633" h="1534" extrusionOk="0">
                  <a:moveTo>
                    <a:pt x="1" y="0"/>
                  </a:moveTo>
                  <a:lnTo>
                    <a:pt x="76" y="738"/>
                  </a:lnTo>
                  <a:lnTo>
                    <a:pt x="6056" y="1495"/>
                  </a:lnTo>
                  <a:lnTo>
                    <a:pt x="6056" y="1495"/>
                  </a:lnTo>
                  <a:lnTo>
                    <a:pt x="6472" y="1495"/>
                  </a:lnTo>
                  <a:lnTo>
                    <a:pt x="6472" y="1495"/>
                  </a:lnTo>
                  <a:lnTo>
                    <a:pt x="6870" y="1533"/>
                  </a:lnTo>
                  <a:lnTo>
                    <a:pt x="6870" y="1533"/>
                  </a:lnTo>
                  <a:lnTo>
                    <a:pt x="7059" y="1514"/>
                  </a:lnTo>
                  <a:lnTo>
                    <a:pt x="7248" y="1533"/>
                  </a:lnTo>
                  <a:lnTo>
                    <a:pt x="7248" y="1533"/>
                  </a:lnTo>
                  <a:lnTo>
                    <a:pt x="7437" y="1514"/>
                  </a:lnTo>
                  <a:lnTo>
                    <a:pt x="7608" y="1533"/>
                  </a:lnTo>
                  <a:lnTo>
                    <a:pt x="7854" y="1514"/>
                  </a:lnTo>
                  <a:lnTo>
                    <a:pt x="7854" y="1514"/>
                  </a:lnTo>
                  <a:lnTo>
                    <a:pt x="8062" y="1514"/>
                  </a:lnTo>
                  <a:lnTo>
                    <a:pt x="8062" y="1514"/>
                  </a:lnTo>
                  <a:lnTo>
                    <a:pt x="8289" y="1476"/>
                  </a:lnTo>
                  <a:lnTo>
                    <a:pt x="8289" y="1476"/>
                  </a:lnTo>
                  <a:lnTo>
                    <a:pt x="8573" y="1457"/>
                  </a:lnTo>
                  <a:lnTo>
                    <a:pt x="8573" y="1457"/>
                  </a:lnTo>
                  <a:lnTo>
                    <a:pt x="8837" y="1401"/>
                  </a:lnTo>
                  <a:lnTo>
                    <a:pt x="8837" y="1401"/>
                  </a:lnTo>
                  <a:lnTo>
                    <a:pt x="9083" y="1344"/>
                  </a:lnTo>
                  <a:lnTo>
                    <a:pt x="9083" y="1344"/>
                  </a:lnTo>
                  <a:lnTo>
                    <a:pt x="9311" y="1287"/>
                  </a:lnTo>
                  <a:lnTo>
                    <a:pt x="9311" y="1287"/>
                  </a:lnTo>
                  <a:lnTo>
                    <a:pt x="9481" y="1192"/>
                  </a:lnTo>
                  <a:lnTo>
                    <a:pt x="9613" y="1098"/>
                  </a:lnTo>
                  <a:lnTo>
                    <a:pt x="9613" y="1098"/>
                  </a:lnTo>
                  <a:lnTo>
                    <a:pt x="9632" y="1060"/>
                  </a:lnTo>
                  <a:lnTo>
                    <a:pt x="9632" y="1003"/>
                  </a:lnTo>
                  <a:lnTo>
                    <a:pt x="9613" y="946"/>
                  </a:lnTo>
                  <a:lnTo>
                    <a:pt x="9594" y="871"/>
                  </a:lnTo>
                  <a:lnTo>
                    <a:pt x="9594" y="871"/>
                  </a:lnTo>
                  <a:lnTo>
                    <a:pt x="9538" y="890"/>
                  </a:lnTo>
                  <a:lnTo>
                    <a:pt x="9538" y="890"/>
                  </a:lnTo>
                  <a:lnTo>
                    <a:pt x="9292" y="928"/>
                  </a:lnTo>
                  <a:lnTo>
                    <a:pt x="9292" y="928"/>
                  </a:lnTo>
                  <a:lnTo>
                    <a:pt x="9027" y="984"/>
                  </a:lnTo>
                  <a:lnTo>
                    <a:pt x="9027" y="984"/>
                  </a:lnTo>
                  <a:lnTo>
                    <a:pt x="8743" y="1022"/>
                  </a:lnTo>
                  <a:lnTo>
                    <a:pt x="8156" y="1060"/>
                  </a:lnTo>
                  <a:lnTo>
                    <a:pt x="8156" y="1060"/>
                  </a:lnTo>
                  <a:lnTo>
                    <a:pt x="7835" y="1060"/>
                  </a:lnTo>
                  <a:lnTo>
                    <a:pt x="7835" y="1060"/>
                  </a:lnTo>
                  <a:lnTo>
                    <a:pt x="7513" y="1060"/>
                  </a:lnTo>
                  <a:lnTo>
                    <a:pt x="6472" y="1022"/>
                  </a:lnTo>
                  <a:lnTo>
                    <a:pt x="3899" y="738"/>
                  </a:lnTo>
                  <a:lnTo>
                    <a:pt x="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082;p27">
              <a:extLst>
                <a:ext uri="{FF2B5EF4-FFF2-40B4-BE49-F238E27FC236}">
                  <a16:creationId xmlns:a16="http://schemas.microsoft.com/office/drawing/2014/main" id="{37B87B42-A007-5DFA-0742-F196751BD9B3}"/>
                </a:ext>
              </a:extLst>
            </p:cNvPr>
            <p:cNvSpPr/>
            <p:nvPr/>
          </p:nvSpPr>
          <p:spPr>
            <a:xfrm>
              <a:off x="6767364" y="4507348"/>
              <a:ext cx="36038" cy="29659"/>
            </a:xfrm>
            <a:custGeom>
              <a:avLst/>
              <a:gdLst/>
              <a:ahLst/>
              <a:cxnLst/>
              <a:rect l="l" t="t" r="r" b="b"/>
              <a:pathLst>
                <a:path w="1288" h="1060" extrusionOk="0">
                  <a:moveTo>
                    <a:pt x="20" y="795"/>
                  </a:moveTo>
                  <a:lnTo>
                    <a:pt x="20" y="795"/>
                  </a:lnTo>
                  <a:lnTo>
                    <a:pt x="114" y="663"/>
                  </a:lnTo>
                  <a:lnTo>
                    <a:pt x="228" y="549"/>
                  </a:lnTo>
                  <a:lnTo>
                    <a:pt x="341" y="454"/>
                  </a:lnTo>
                  <a:lnTo>
                    <a:pt x="474" y="360"/>
                  </a:lnTo>
                  <a:lnTo>
                    <a:pt x="474" y="360"/>
                  </a:lnTo>
                  <a:lnTo>
                    <a:pt x="758" y="171"/>
                  </a:lnTo>
                  <a:lnTo>
                    <a:pt x="1042" y="19"/>
                  </a:lnTo>
                  <a:lnTo>
                    <a:pt x="1042" y="19"/>
                  </a:lnTo>
                  <a:lnTo>
                    <a:pt x="1098" y="0"/>
                  </a:lnTo>
                  <a:lnTo>
                    <a:pt x="1155" y="0"/>
                  </a:lnTo>
                  <a:lnTo>
                    <a:pt x="1212" y="38"/>
                  </a:lnTo>
                  <a:lnTo>
                    <a:pt x="1269" y="76"/>
                  </a:lnTo>
                  <a:lnTo>
                    <a:pt x="1269" y="76"/>
                  </a:lnTo>
                  <a:lnTo>
                    <a:pt x="1288" y="133"/>
                  </a:lnTo>
                  <a:lnTo>
                    <a:pt x="1288" y="189"/>
                  </a:lnTo>
                  <a:lnTo>
                    <a:pt x="1250" y="246"/>
                  </a:lnTo>
                  <a:lnTo>
                    <a:pt x="1212" y="284"/>
                  </a:lnTo>
                  <a:lnTo>
                    <a:pt x="1212" y="284"/>
                  </a:lnTo>
                  <a:lnTo>
                    <a:pt x="985" y="435"/>
                  </a:lnTo>
                  <a:lnTo>
                    <a:pt x="985" y="435"/>
                  </a:lnTo>
                  <a:lnTo>
                    <a:pt x="758" y="644"/>
                  </a:lnTo>
                  <a:lnTo>
                    <a:pt x="758" y="644"/>
                  </a:lnTo>
                  <a:lnTo>
                    <a:pt x="512" y="852"/>
                  </a:lnTo>
                  <a:lnTo>
                    <a:pt x="266" y="1041"/>
                  </a:lnTo>
                  <a:lnTo>
                    <a:pt x="266" y="1041"/>
                  </a:lnTo>
                  <a:lnTo>
                    <a:pt x="209" y="1060"/>
                  </a:lnTo>
                  <a:lnTo>
                    <a:pt x="152" y="1060"/>
                  </a:lnTo>
                  <a:lnTo>
                    <a:pt x="95" y="1041"/>
                  </a:lnTo>
                  <a:lnTo>
                    <a:pt x="39" y="1003"/>
                  </a:lnTo>
                  <a:lnTo>
                    <a:pt x="39" y="1003"/>
                  </a:lnTo>
                  <a:lnTo>
                    <a:pt x="20" y="946"/>
                  </a:lnTo>
                  <a:lnTo>
                    <a:pt x="1" y="909"/>
                  </a:lnTo>
                  <a:lnTo>
                    <a:pt x="1" y="852"/>
                  </a:lnTo>
                  <a:lnTo>
                    <a:pt x="20" y="795"/>
                  </a:lnTo>
                  <a:lnTo>
                    <a:pt x="20" y="795"/>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083;p27">
              <a:extLst>
                <a:ext uri="{FF2B5EF4-FFF2-40B4-BE49-F238E27FC236}">
                  <a16:creationId xmlns:a16="http://schemas.microsoft.com/office/drawing/2014/main" id="{46877331-815B-1DC4-3EA2-9AF333E2F271}"/>
                </a:ext>
              </a:extLst>
            </p:cNvPr>
            <p:cNvSpPr/>
            <p:nvPr/>
          </p:nvSpPr>
          <p:spPr>
            <a:xfrm>
              <a:off x="6787481" y="4514231"/>
              <a:ext cx="36570" cy="33380"/>
            </a:xfrm>
            <a:custGeom>
              <a:avLst/>
              <a:gdLst/>
              <a:ahLst/>
              <a:cxnLst/>
              <a:rect l="l" t="t" r="r" b="b"/>
              <a:pathLst>
                <a:path w="1307" h="1193" extrusionOk="0">
                  <a:moveTo>
                    <a:pt x="20" y="890"/>
                  </a:moveTo>
                  <a:lnTo>
                    <a:pt x="20" y="890"/>
                  </a:lnTo>
                  <a:lnTo>
                    <a:pt x="77" y="814"/>
                  </a:lnTo>
                  <a:lnTo>
                    <a:pt x="152" y="757"/>
                  </a:lnTo>
                  <a:lnTo>
                    <a:pt x="285" y="644"/>
                  </a:lnTo>
                  <a:lnTo>
                    <a:pt x="285" y="644"/>
                  </a:lnTo>
                  <a:lnTo>
                    <a:pt x="531" y="435"/>
                  </a:lnTo>
                  <a:lnTo>
                    <a:pt x="531" y="435"/>
                  </a:lnTo>
                  <a:lnTo>
                    <a:pt x="1023" y="57"/>
                  </a:lnTo>
                  <a:lnTo>
                    <a:pt x="1023" y="57"/>
                  </a:lnTo>
                  <a:lnTo>
                    <a:pt x="1079" y="19"/>
                  </a:lnTo>
                  <a:lnTo>
                    <a:pt x="1155" y="0"/>
                  </a:lnTo>
                  <a:lnTo>
                    <a:pt x="1212" y="19"/>
                  </a:lnTo>
                  <a:lnTo>
                    <a:pt x="1269" y="57"/>
                  </a:lnTo>
                  <a:lnTo>
                    <a:pt x="1269" y="57"/>
                  </a:lnTo>
                  <a:lnTo>
                    <a:pt x="1307" y="114"/>
                  </a:lnTo>
                  <a:lnTo>
                    <a:pt x="1307" y="171"/>
                  </a:lnTo>
                  <a:lnTo>
                    <a:pt x="1307" y="227"/>
                  </a:lnTo>
                  <a:lnTo>
                    <a:pt x="1269" y="284"/>
                  </a:lnTo>
                  <a:lnTo>
                    <a:pt x="1269" y="284"/>
                  </a:lnTo>
                  <a:lnTo>
                    <a:pt x="815" y="719"/>
                  </a:lnTo>
                  <a:lnTo>
                    <a:pt x="815" y="719"/>
                  </a:lnTo>
                  <a:lnTo>
                    <a:pt x="569" y="946"/>
                  </a:lnTo>
                  <a:lnTo>
                    <a:pt x="569" y="946"/>
                  </a:lnTo>
                  <a:lnTo>
                    <a:pt x="436" y="1060"/>
                  </a:lnTo>
                  <a:lnTo>
                    <a:pt x="379" y="1136"/>
                  </a:lnTo>
                  <a:lnTo>
                    <a:pt x="285" y="1173"/>
                  </a:lnTo>
                  <a:lnTo>
                    <a:pt x="285" y="1173"/>
                  </a:lnTo>
                  <a:lnTo>
                    <a:pt x="228" y="1192"/>
                  </a:lnTo>
                  <a:lnTo>
                    <a:pt x="171" y="1192"/>
                  </a:lnTo>
                  <a:lnTo>
                    <a:pt x="95" y="1155"/>
                  </a:lnTo>
                  <a:lnTo>
                    <a:pt x="58" y="1117"/>
                  </a:lnTo>
                  <a:lnTo>
                    <a:pt x="58" y="1117"/>
                  </a:lnTo>
                  <a:lnTo>
                    <a:pt x="20" y="1060"/>
                  </a:lnTo>
                  <a:lnTo>
                    <a:pt x="1" y="1003"/>
                  </a:lnTo>
                  <a:lnTo>
                    <a:pt x="1" y="946"/>
                  </a:lnTo>
                  <a:lnTo>
                    <a:pt x="20" y="890"/>
                  </a:lnTo>
                  <a:lnTo>
                    <a:pt x="20" y="89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084;p27">
              <a:extLst>
                <a:ext uri="{FF2B5EF4-FFF2-40B4-BE49-F238E27FC236}">
                  <a16:creationId xmlns:a16="http://schemas.microsoft.com/office/drawing/2014/main" id="{5278C123-9859-C907-E031-6D05EB8B3397}"/>
                </a:ext>
              </a:extLst>
            </p:cNvPr>
            <p:cNvSpPr/>
            <p:nvPr/>
          </p:nvSpPr>
          <p:spPr>
            <a:xfrm>
              <a:off x="6813447" y="4523213"/>
              <a:ext cx="32849" cy="33408"/>
            </a:xfrm>
            <a:custGeom>
              <a:avLst/>
              <a:gdLst/>
              <a:ahLst/>
              <a:cxnLst/>
              <a:rect l="l" t="t" r="r" b="b"/>
              <a:pathLst>
                <a:path w="1174" h="1194" extrusionOk="0">
                  <a:moveTo>
                    <a:pt x="76" y="796"/>
                  </a:moveTo>
                  <a:lnTo>
                    <a:pt x="76" y="796"/>
                  </a:lnTo>
                  <a:lnTo>
                    <a:pt x="151" y="682"/>
                  </a:lnTo>
                  <a:lnTo>
                    <a:pt x="151" y="682"/>
                  </a:lnTo>
                  <a:lnTo>
                    <a:pt x="341" y="455"/>
                  </a:lnTo>
                  <a:lnTo>
                    <a:pt x="341" y="455"/>
                  </a:lnTo>
                  <a:lnTo>
                    <a:pt x="454" y="342"/>
                  </a:lnTo>
                  <a:lnTo>
                    <a:pt x="568" y="228"/>
                  </a:lnTo>
                  <a:lnTo>
                    <a:pt x="814" y="39"/>
                  </a:lnTo>
                  <a:lnTo>
                    <a:pt x="814" y="39"/>
                  </a:lnTo>
                  <a:lnTo>
                    <a:pt x="889" y="20"/>
                  </a:lnTo>
                  <a:lnTo>
                    <a:pt x="984" y="1"/>
                  </a:lnTo>
                  <a:lnTo>
                    <a:pt x="1060" y="39"/>
                  </a:lnTo>
                  <a:lnTo>
                    <a:pt x="1135" y="96"/>
                  </a:lnTo>
                  <a:lnTo>
                    <a:pt x="1135" y="96"/>
                  </a:lnTo>
                  <a:lnTo>
                    <a:pt x="1173" y="171"/>
                  </a:lnTo>
                  <a:lnTo>
                    <a:pt x="1173" y="247"/>
                  </a:lnTo>
                  <a:lnTo>
                    <a:pt x="1154" y="323"/>
                  </a:lnTo>
                  <a:lnTo>
                    <a:pt x="1098" y="398"/>
                  </a:lnTo>
                  <a:lnTo>
                    <a:pt x="1098" y="398"/>
                  </a:lnTo>
                  <a:lnTo>
                    <a:pt x="889" y="569"/>
                  </a:lnTo>
                  <a:lnTo>
                    <a:pt x="889" y="569"/>
                  </a:lnTo>
                  <a:lnTo>
                    <a:pt x="833" y="606"/>
                  </a:lnTo>
                  <a:lnTo>
                    <a:pt x="833" y="606"/>
                  </a:lnTo>
                  <a:lnTo>
                    <a:pt x="814" y="644"/>
                  </a:lnTo>
                  <a:lnTo>
                    <a:pt x="814" y="644"/>
                  </a:lnTo>
                  <a:lnTo>
                    <a:pt x="738" y="720"/>
                  </a:lnTo>
                  <a:lnTo>
                    <a:pt x="719" y="739"/>
                  </a:lnTo>
                  <a:lnTo>
                    <a:pt x="700" y="739"/>
                  </a:lnTo>
                  <a:lnTo>
                    <a:pt x="700" y="739"/>
                  </a:lnTo>
                  <a:lnTo>
                    <a:pt x="700" y="739"/>
                  </a:lnTo>
                  <a:lnTo>
                    <a:pt x="530" y="947"/>
                  </a:lnTo>
                  <a:lnTo>
                    <a:pt x="530" y="947"/>
                  </a:lnTo>
                  <a:lnTo>
                    <a:pt x="435" y="1042"/>
                  </a:lnTo>
                  <a:lnTo>
                    <a:pt x="435" y="1042"/>
                  </a:lnTo>
                  <a:lnTo>
                    <a:pt x="360" y="1136"/>
                  </a:lnTo>
                  <a:lnTo>
                    <a:pt x="303" y="1174"/>
                  </a:lnTo>
                  <a:lnTo>
                    <a:pt x="246" y="1193"/>
                  </a:lnTo>
                  <a:lnTo>
                    <a:pt x="246" y="1193"/>
                  </a:lnTo>
                  <a:lnTo>
                    <a:pt x="170" y="1174"/>
                  </a:lnTo>
                  <a:lnTo>
                    <a:pt x="114" y="1155"/>
                  </a:lnTo>
                  <a:lnTo>
                    <a:pt x="57" y="1098"/>
                  </a:lnTo>
                  <a:lnTo>
                    <a:pt x="19" y="1042"/>
                  </a:lnTo>
                  <a:lnTo>
                    <a:pt x="19" y="1042"/>
                  </a:lnTo>
                  <a:lnTo>
                    <a:pt x="0" y="966"/>
                  </a:lnTo>
                  <a:lnTo>
                    <a:pt x="19" y="909"/>
                  </a:lnTo>
                  <a:lnTo>
                    <a:pt x="76" y="796"/>
                  </a:lnTo>
                  <a:lnTo>
                    <a:pt x="76" y="796"/>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085;p27">
              <a:extLst>
                <a:ext uri="{FF2B5EF4-FFF2-40B4-BE49-F238E27FC236}">
                  <a16:creationId xmlns:a16="http://schemas.microsoft.com/office/drawing/2014/main" id="{ADB75A27-817A-8794-12E6-F11042942F2C}"/>
                </a:ext>
              </a:extLst>
            </p:cNvPr>
            <p:cNvSpPr/>
            <p:nvPr/>
          </p:nvSpPr>
          <p:spPr>
            <a:xfrm>
              <a:off x="6358628" y="3894211"/>
              <a:ext cx="422526" cy="517322"/>
            </a:xfrm>
            <a:custGeom>
              <a:avLst/>
              <a:gdLst/>
              <a:ahLst/>
              <a:cxnLst/>
              <a:rect l="l" t="t" r="r" b="b"/>
              <a:pathLst>
                <a:path w="15101" h="18489" extrusionOk="0">
                  <a:moveTo>
                    <a:pt x="7948" y="5072"/>
                  </a:moveTo>
                  <a:lnTo>
                    <a:pt x="7399" y="5091"/>
                  </a:lnTo>
                  <a:lnTo>
                    <a:pt x="6529" y="18488"/>
                  </a:lnTo>
                  <a:lnTo>
                    <a:pt x="663" y="18242"/>
                  </a:lnTo>
                  <a:lnTo>
                    <a:pt x="663" y="18242"/>
                  </a:lnTo>
                  <a:lnTo>
                    <a:pt x="549" y="15442"/>
                  </a:lnTo>
                  <a:lnTo>
                    <a:pt x="284" y="9273"/>
                  </a:lnTo>
                  <a:lnTo>
                    <a:pt x="57" y="3028"/>
                  </a:lnTo>
                  <a:lnTo>
                    <a:pt x="0" y="909"/>
                  </a:lnTo>
                  <a:lnTo>
                    <a:pt x="0" y="266"/>
                  </a:lnTo>
                  <a:lnTo>
                    <a:pt x="0" y="1"/>
                  </a:lnTo>
                  <a:lnTo>
                    <a:pt x="0" y="1"/>
                  </a:lnTo>
                  <a:lnTo>
                    <a:pt x="15101" y="341"/>
                  </a:lnTo>
                  <a:lnTo>
                    <a:pt x="14893" y="18375"/>
                  </a:lnTo>
                  <a:lnTo>
                    <a:pt x="9235" y="18242"/>
                  </a:lnTo>
                  <a:lnTo>
                    <a:pt x="7948" y="5072"/>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086;p27">
              <a:extLst>
                <a:ext uri="{FF2B5EF4-FFF2-40B4-BE49-F238E27FC236}">
                  <a16:creationId xmlns:a16="http://schemas.microsoft.com/office/drawing/2014/main" id="{2737813B-F5C7-0A1A-923C-26045E6F042B}"/>
                </a:ext>
              </a:extLst>
            </p:cNvPr>
            <p:cNvSpPr/>
            <p:nvPr/>
          </p:nvSpPr>
          <p:spPr>
            <a:xfrm>
              <a:off x="6358628" y="3894211"/>
              <a:ext cx="422526" cy="517322"/>
            </a:xfrm>
            <a:custGeom>
              <a:avLst/>
              <a:gdLst/>
              <a:ahLst/>
              <a:cxnLst/>
              <a:rect l="l" t="t" r="r" b="b"/>
              <a:pathLst>
                <a:path w="15101" h="18489" fill="none" extrusionOk="0">
                  <a:moveTo>
                    <a:pt x="7948" y="5072"/>
                  </a:moveTo>
                  <a:lnTo>
                    <a:pt x="7399" y="5091"/>
                  </a:lnTo>
                  <a:lnTo>
                    <a:pt x="6529" y="18488"/>
                  </a:lnTo>
                  <a:lnTo>
                    <a:pt x="663" y="18242"/>
                  </a:lnTo>
                  <a:lnTo>
                    <a:pt x="663" y="18242"/>
                  </a:lnTo>
                  <a:lnTo>
                    <a:pt x="549" y="15442"/>
                  </a:lnTo>
                  <a:lnTo>
                    <a:pt x="284" y="9273"/>
                  </a:lnTo>
                  <a:lnTo>
                    <a:pt x="57" y="3028"/>
                  </a:lnTo>
                  <a:lnTo>
                    <a:pt x="0" y="909"/>
                  </a:lnTo>
                  <a:lnTo>
                    <a:pt x="0" y="266"/>
                  </a:lnTo>
                  <a:lnTo>
                    <a:pt x="0" y="1"/>
                  </a:lnTo>
                  <a:lnTo>
                    <a:pt x="0" y="1"/>
                  </a:lnTo>
                  <a:lnTo>
                    <a:pt x="15101" y="341"/>
                  </a:lnTo>
                  <a:lnTo>
                    <a:pt x="14893" y="18375"/>
                  </a:lnTo>
                  <a:lnTo>
                    <a:pt x="9235" y="18242"/>
                  </a:lnTo>
                  <a:lnTo>
                    <a:pt x="7948" y="507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087;p27">
              <a:extLst>
                <a:ext uri="{FF2B5EF4-FFF2-40B4-BE49-F238E27FC236}">
                  <a16:creationId xmlns:a16="http://schemas.microsoft.com/office/drawing/2014/main" id="{94FB722F-AF94-A126-EA25-0684221200E0}"/>
                </a:ext>
              </a:extLst>
            </p:cNvPr>
            <p:cNvSpPr/>
            <p:nvPr/>
          </p:nvSpPr>
          <p:spPr>
            <a:xfrm>
              <a:off x="6377682" y="3364233"/>
              <a:ext cx="392364" cy="618414"/>
            </a:xfrm>
            <a:custGeom>
              <a:avLst/>
              <a:gdLst/>
              <a:ahLst/>
              <a:cxnLst/>
              <a:rect l="l" t="t" r="r" b="b"/>
              <a:pathLst>
                <a:path w="14023" h="22102" extrusionOk="0">
                  <a:moveTo>
                    <a:pt x="1" y="20247"/>
                  </a:moveTo>
                  <a:lnTo>
                    <a:pt x="1" y="20247"/>
                  </a:lnTo>
                  <a:lnTo>
                    <a:pt x="133" y="20342"/>
                  </a:lnTo>
                  <a:lnTo>
                    <a:pt x="531" y="20531"/>
                  </a:lnTo>
                  <a:lnTo>
                    <a:pt x="1155" y="20834"/>
                  </a:lnTo>
                  <a:lnTo>
                    <a:pt x="1552" y="21004"/>
                  </a:lnTo>
                  <a:lnTo>
                    <a:pt x="1988" y="21175"/>
                  </a:lnTo>
                  <a:lnTo>
                    <a:pt x="2499" y="21345"/>
                  </a:lnTo>
                  <a:lnTo>
                    <a:pt x="3028" y="21496"/>
                  </a:lnTo>
                  <a:lnTo>
                    <a:pt x="3634" y="21667"/>
                  </a:lnTo>
                  <a:lnTo>
                    <a:pt x="4258" y="21799"/>
                  </a:lnTo>
                  <a:lnTo>
                    <a:pt x="4940" y="21913"/>
                  </a:lnTo>
                  <a:lnTo>
                    <a:pt x="5640" y="22007"/>
                  </a:lnTo>
                  <a:lnTo>
                    <a:pt x="6397" y="22083"/>
                  </a:lnTo>
                  <a:lnTo>
                    <a:pt x="7172" y="22102"/>
                  </a:lnTo>
                  <a:lnTo>
                    <a:pt x="7172" y="22102"/>
                  </a:lnTo>
                  <a:lnTo>
                    <a:pt x="7948" y="22102"/>
                  </a:lnTo>
                  <a:lnTo>
                    <a:pt x="8686" y="22045"/>
                  </a:lnTo>
                  <a:lnTo>
                    <a:pt x="9386" y="21950"/>
                  </a:lnTo>
                  <a:lnTo>
                    <a:pt x="10030" y="21837"/>
                  </a:lnTo>
                  <a:lnTo>
                    <a:pt x="10635" y="21704"/>
                  </a:lnTo>
                  <a:lnTo>
                    <a:pt x="11203" y="21553"/>
                  </a:lnTo>
                  <a:lnTo>
                    <a:pt x="11714" y="21383"/>
                  </a:lnTo>
                  <a:lnTo>
                    <a:pt x="12187" y="21212"/>
                  </a:lnTo>
                  <a:lnTo>
                    <a:pt x="12603" y="21023"/>
                  </a:lnTo>
                  <a:lnTo>
                    <a:pt x="12963" y="20872"/>
                  </a:lnTo>
                  <a:lnTo>
                    <a:pt x="13284" y="20702"/>
                  </a:lnTo>
                  <a:lnTo>
                    <a:pt x="13549" y="20569"/>
                  </a:lnTo>
                  <a:lnTo>
                    <a:pt x="13890" y="20342"/>
                  </a:lnTo>
                  <a:lnTo>
                    <a:pt x="14022" y="20266"/>
                  </a:lnTo>
                  <a:lnTo>
                    <a:pt x="11468" y="0"/>
                  </a:lnTo>
                  <a:lnTo>
                    <a:pt x="2271" y="133"/>
                  </a:lnTo>
                  <a:lnTo>
                    <a:pt x="1" y="20247"/>
                  </a:lnTo>
                  <a:close/>
                </a:path>
              </a:pathLst>
            </a:custGeom>
            <a:solidFill>
              <a:srgbClr val="FDE5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088;p27">
              <a:extLst>
                <a:ext uri="{FF2B5EF4-FFF2-40B4-BE49-F238E27FC236}">
                  <a16:creationId xmlns:a16="http://schemas.microsoft.com/office/drawing/2014/main" id="{076EFD0A-3C01-DF2D-8685-607332DC3721}"/>
                </a:ext>
              </a:extLst>
            </p:cNvPr>
            <p:cNvSpPr/>
            <p:nvPr/>
          </p:nvSpPr>
          <p:spPr>
            <a:xfrm>
              <a:off x="6377682" y="3364233"/>
              <a:ext cx="392364" cy="618414"/>
            </a:xfrm>
            <a:custGeom>
              <a:avLst/>
              <a:gdLst/>
              <a:ahLst/>
              <a:cxnLst/>
              <a:rect l="l" t="t" r="r" b="b"/>
              <a:pathLst>
                <a:path w="14023" h="22102" fill="none" extrusionOk="0">
                  <a:moveTo>
                    <a:pt x="1" y="20247"/>
                  </a:moveTo>
                  <a:lnTo>
                    <a:pt x="1" y="20247"/>
                  </a:lnTo>
                  <a:lnTo>
                    <a:pt x="133" y="20342"/>
                  </a:lnTo>
                  <a:lnTo>
                    <a:pt x="531" y="20531"/>
                  </a:lnTo>
                  <a:lnTo>
                    <a:pt x="1155" y="20834"/>
                  </a:lnTo>
                  <a:lnTo>
                    <a:pt x="1552" y="21004"/>
                  </a:lnTo>
                  <a:lnTo>
                    <a:pt x="1988" y="21175"/>
                  </a:lnTo>
                  <a:lnTo>
                    <a:pt x="2499" y="21345"/>
                  </a:lnTo>
                  <a:lnTo>
                    <a:pt x="3028" y="21496"/>
                  </a:lnTo>
                  <a:lnTo>
                    <a:pt x="3634" y="21667"/>
                  </a:lnTo>
                  <a:lnTo>
                    <a:pt x="4258" y="21799"/>
                  </a:lnTo>
                  <a:lnTo>
                    <a:pt x="4940" y="21913"/>
                  </a:lnTo>
                  <a:lnTo>
                    <a:pt x="5640" y="22007"/>
                  </a:lnTo>
                  <a:lnTo>
                    <a:pt x="6397" y="22083"/>
                  </a:lnTo>
                  <a:lnTo>
                    <a:pt x="7172" y="22102"/>
                  </a:lnTo>
                  <a:lnTo>
                    <a:pt x="7172" y="22102"/>
                  </a:lnTo>
                  <a:lnTo>
                    <a:pt x="7948" y="22102"/>
                  </a:lnTo>
                  <a:lnTo>
                    <a:pt x="8686" y="22045"/>
                  </a:lnTo>
                  <a:lnTo>
                    <a:pt x="9386" y="21950"/>
                  </a:lnTo>
                  <a:lnTo>
                    <a:pt x="10030" y="21837"/>
                  </a:lnTo>
                  <a:lnTo>
                    <a:pt x="10635" y="21704"/>
                  </a:lnTo>
                  <a:lnTo>
                    <a:pt x="11203" y="21553"/>
                  </a:lnTo>
                  <a:lnTo>
                    <a:pt x="11714" y="21383"/>
                  </a:lnTo>
                  <a:lnTo>
                    <a:pt x="12187" y="21212"/>
                  </a:lnTo>
                  <a:lnTo>
                    <a:pt x="12603" y="21023"/>
                  </a:lnTo>
                  <a:lnTo>
                    <a:pt x="12963" y="20872"/>
                  </a:lnTo>
                  <a:lnTo>
                    <a:pt x="13284" y="20702"/>
                  </a:lnTo>
                  <a:lnTo>
                    <a:pt x="13549" y="20569"/>
                  </a:lnTo>
                  <a:lnTo>
                    <a:pt x="13890" y="20342"/>
                  </a:lnTo>
                  <a:lnTo>
                    <a:pt x="14022" y="20266"/>
                  </a:lnTo>
                  <a:lnTo>
                    <a:pt x="11468" y="0"/>
                  </a:lnTo>
                  <a:lnTo>
                    <a:pt x="2271" y="133"/>
                  </a:lnTo>
                  <a:lnTo>
                    <a:pt x="1" y="2024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089;p27">
              <a:extLst>
                <a:ext uri="{FF2B5EF4-FFF2-40B4-BE49-F238E27FC236}">
                  <a16:creationId xmlns:a16="http://schemas.microsoft.com/office/drawing/2014/main" id="{70FC8740-E950-3CF3-1CEA-C0904F21E176}"/>
                </a:ext>
              </a:extLst>
            </p:cNvPr>
            <p:cNvSpPr/>
            <p:nvPr/>
          </p:nvSpPr>
          <p:spPr>
            <a:xfrm>
              <a:off x="6599006" y="3814803"/>
              <a:ext cx="86318" cy="85787"/>
            </a:xfrm>
            <a:custGeom>
              <a:avLst/>
              <a:gdLst/>
              <a:ahLst/>
              <a:cxnLst/>
              <a:rect l="l" t="t" r="r" b="b"/>
              <a:pathLst>
                <a:path w="3085" h="3066" extrusionOk="0">
                  <a:moveTo>
                    <a:pt x="1382" y="0"/>
                  </a:moveTo>
                  <a:lnTo>
                    <a:pt x="1230" y="19"/>
                  </a:lnTo>
                  <a:lnTo>
                    <a:pt x="1098" y="57"/>
                  </a:lnTo>
                  <a:lnTo>
                    <a:pt x="947" y="114"/>
                  </a:lnTo>
                  <a:lnTo>
                    <a:pt x="814" y="171"/>
                  </a:lnTo>
                  <a:lnTo>
                    <a:pt x="701" y="246"/>
                  </a:lnTo>
                  <a:lnTo>
                    <a:pt x="587" y="341"/>
                  </a:lnTo>
                  <a:lnTo>
                    <a:pt x="473" y="436"/>
                  </a:lnTo>
                  <a:lnTo>
                    <a:pt x="379" y="549"/>
                  </a:lnTo>
                  <a:lnTo>
                    <a:pt x="284" y="663"/>
                  </a:lnTo>
                  <a:lnTo>
                    <a:pt x="209" y="776"/>
                  </a:lnTo>
                  <a:lnTo>
                    <a:pt x="133" y="909"/>
                  </a:lnTo>
                  <a:lnTo>
                    <a:pt x="76" y="1041"/>
                  </a:lnTo>
                  <a:lnTo>
                    <a:pt x="38" y="1192"/>
                  </a:lnTo>
                  <a:lnTo>
                    <a:pt x="19" y="1344"/>
                  </a:lnTo>
                  <a:lnTo>
                    <a:pt x="0" y="1495"/>
                  </a:lnTo>
                  <a:lnTo>
                    <a:pt x="19" y="1647"/>
                  </a:lnTo>
                  <a:lnTo>
                    <a:pt x="38" y="1817"/>
                  </a:lnTo>
                  <a:lnTo>
                    <a:pt x="57" y="1949"/>
                  </a:lnTo>
                  <a:lnTo>
                    <a:pt x="114" y="2101"/>
                  </a:lnTo>
                  <a:lnTo>
                    <a:pt x="171" y="2233"/>
                  </a:lnTo>
                  <a:lnTo>
                    <a:pt x="246" y="2366"/>
                  </a:lnTo>
                  <a:lnTo>
                    <a:pt x="341" y="2479"/>
                  </a:lnTo>
                  <a:lnTo>
                    <a:pt x="436" y="2593"/>
                  </a:lnTo>
                  <a:lnTo>
                    <a:pt x="530" y="2687"/>
                  </a:lnTo>
                  <a:lnTo>
                    <a:pt x="663" y="2782"/>
                  </a:lnTo>
                  <a:lnTo>
                    <a:pt x="776" y="2858"/>
                  </a:lnTo>
                  <a:lnTo>
                    <a:pt x="909" y="2933"/>
                  </a:lnTo>
                  <a:lnTo>
                    <a:pt x="1060" y="2990"/>
                  </a:lnTo>
                  <a:lnTo>
                    <a:pt x="1193" y="3028"/>
                  </a:lnTo>
                  <a:lnTo>
                    <a:pt x="1344" y="3066"/>
                  </a:lnTo>
                  <a:lnTo>
                    <a:pt x="1703" y="3066"/>
                  </a:lnTo>
                  <a:lnTo>
                    <a:pt x="1855" y="3047"/>
                  </a:lnTo>
                  <a:lnTo>
                    <a:pt x="1987" y="3009"/>
                  </a:lnTo>
                  <a:lnTo>
                    <a:pt x="2139" y="2952"/>
                  </a:lnTo>
                  <a:lnTo>
                    <a:pt x="2271" y="2896"/>
                  </a:lnTo>
                  <a:lnTo>
                    <a:pt x="2385" y="2820"/>
                  </a:lnTo>
                  <a:lnTo>
                    <a:pt x="2498" y="2725"/>
                  </a:lnTo>
                  <a:lnTo>
                    <a:pt x="2612" y="2631"/>
                  </a:lnTo>
                  <a:lnTo>
                    <a:pt x="2706" y="2517"/>
                  </a:lnTo>
                  <a:lnTo>
                    <a:pt x="2801" y="2404"/>
                  </a:lnTo>
                  <a:lnTo>
                    <a:pt x="2877" y="2290"/>
                  </a:lnTo>
                  <a:lnTo>
                    <a:pt x="2952" y="2158"/>
                  </a:lnTo>
                  <a:lnTo>
                    <a:pt x="3009" y="2025"/>
                  </a:lnTo>
                  <a:lnTo>
                    <a:pt x="3047" y="1874"/>
                  </a:lnTo>
                  <a:lnTo>
                    <a:pt x="3066" y="1722"/>
                  </a:lnTo>
                  <a:lnTo>
                    <a:pt x="3085" y="1571"/>
                  </a:lnTo>
                  <a:lnTo>
                    <a:pt x="3066" y="1420"/>
                  </a:lnTo>
                  <a:lnTo>
                    <a:pt x="3047" y="1249"/>
                  </a:lnTo>
                  <a:lnTo>
                    <a:pt x="3028" y="1117"/>
                  </a:lnTo>
                  <a:lnTo>
                    <a:pt x="2971" y="965"/>
                  </a:lnTo>
                  <a:lnTo>
                    <a:pt x="2914" y="833"/>
                  </a:lnTo>
                  <a:lnTo>
                    <a:pt x="2839" y="700"/>
                  </a:lnTo>
                  <a:lnTo>
                    <a:pt x="2744" y="587"/>
                  </a:lnTo>
                  <a:lnTo>
                    <a:pt x="2650" y="473"/>
                  </a:lnTo>
                  <a:lnTo>
                    <a:pt x="2555" y="379"/>
                  </a:lnTo>
                  <a:lnTo>
                    <a:pt x="2422" y="284"/>
                  </a:lnTo>
                  <a:lnTo>
                    <a:pt x="2309" y="190"/>
                  </a:lnTo>
                  <a:lnTo>
                    <a:pt x="2177" y="133"/>
                  </a:lnTo>
                  <a:lnTo>
                    <a:pt x="2025" y="76"/>
                  </a:lnTo>
                  <a:lnTo>
                    <a:pt x="1893" y="38"/>
                  </a:lnTo>
                  <a:lnTo>
                    <a:pt x="1741"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090;p27">
              <a:extLst>
                <a:ext uri="{FF2B5EF4-FFF2-40B4-BE49-F238E27FC236}">
                  <a16:creationId xmlns:a16="http://schemas.microsoft.com/office/drawing/2014/main" id="{A74C0215-734D-0379-5329-4134FF724002}"/>
                </a:ext>
              </a:extLst>
            </p:cNvPr>
            <p:cNvSpPr/>
            <p:nvPr/>
          </p:nvSpPr>
          <p:spPr>
            <a:xfrm>
              <a:off x="6599006" y="3814803"/>
              <a:ext cx="86318" cy="85787"/>
            </a:xfrm>
            <a:custGeom>
              <a:avLst/>
              <a:gdLst/>
              <a:ahLst/>
              <a:cxnLst/>
              <a:rect l="l" t="t" r="r" b="b"/>
              <a:pathLst>
                <a:path w="3085" h="3066" fill="none" extrusionOk="0">
                  <a:moveTo>
                    <a:pt x="1533" y="0"/>
                  </a:moveTo>
                  <a:lnTo>
                    <a:pt x="1533" y="0"/>
                  </a:lnTo>
                  <a:lnTo>
                    <a:pt x="1382" y="0"/>
                  </a:lnTo>
                  <a:lnTo>
                    <a:pt x="1230" y="19"/>
                  </a:lnTo>
                  <a:lnTo>
                    <a:pt x="1098" y="57"/>
                  </a:lnTo>
                  <a:lnTo>
                    <a:pt x="947" y="114"/>
                  </a:lnTo>
                  <a:lnTo>
                    <a:pt x="814" y="171"/>
                  </a:lnTo>
                  <a:lnTo>
                    <a:pt x="701" y="246"/>
                  </a:lnTo>
                  <a:lnTo>
                    <a:pt x="587" y="341"/>
                  </a:lnTo>
                  <a:lnTo>
                    <a:pt x="473" y="436"/>
                  </a:lnTo>
                  <a:lnTo>
                    <a:pt x="379" y="549"/>
                  </a:lnTo>
                  <a:lnTo>
                    <a:pt x="284" y="663"/>
                  </a:lnTo>
                  <a:lnTo>
                    <a:pt x="209" y="776"/>
                  </a:lnTo>
                  <a:lnTo>
                    <a:pt x="133" y="909"/>
                  </a:lnTo>
                  <a:lnTo>
                    <a:pt x="76" y="1041"/>
                  </a:lnTo>
                  <a:lnTo>
                    <a:pt x="38" y="1192"/>
                  </a:lnTo>
                  <a:lnTo>
                    <a:pt x="19" y="1344"/>
                  </a:lnTo>
                  <a:lnTo>
                    <a:pt x="0" y="1495"/>
                  </a:lnTo>
                  <a:lnTo>
                    <a:pt x="0" y="1495"/>
                  </a:lnTo>
                  <a:lnTo>
                    <a:pt x="19" y="1647"/>
                  </a:lnTo>
                  <a:lnTo>
                    <a:pt x="38" y="1817"/>
                  </a:lnTo>
                  <a:lnTo>
                    <a:pt x="57" y="1949"/>
                  </a:lnTo>
                  <a:lnTo>
                    <a:pt x="114" y="2101"/>
                  </a:lnTo>
                  <a:lnTo>
                    <a:pt x="171" y="2233"/>
                  </a:lnTo>
                  <a:lnTo>
                    <a:pt x="246" y="2366"/>
                  </a:lnTo>
                  <a:lnTo>
                    <a:pt x="341" y="2479"/>
                  </a:lnTo>
                  <a:lnTo>
                    <a:pt x="436" y="2593"/>
                  </a:lnTo>
                  <a:lnTo>
                    <a:pt x="530" y="2687"/>
                  </a:lnTo>
                  <a:lnTo>
                    <a:pt x="663" y="2782"/>
                  </a:lnTo>
                  <a:lnTo>
                    <a:pt x="776" y="2858"/>
                  </a:lnTo>
                  <a:lnTo>
                    <a:pt x="909" y="2933"/>
                  </a:lnTo>
                  <a:lnTo>
                    <a:pt x="1060" y="2990"/>
                  </a:lnTo>
                  <a:lnTo>
                    <a:pt x="1193" y="3028"/>
                  </a:lnTo>
                  <a:lnTo>
                    <a:pt x="1344" y="3066"/>
                  </a:lnTo>
                  <a:lnTo>
                    <a:pt x="1514" y="3066"/>
                  </a:lnTo>
                  <a:lnTo>
                    <a:pt x="1514" y="3066"/>
                  </a:lnTo>
                  <a:lnTo>
                    <a:pt x="1552" y="3066"/>
                  </a:lnTo>
                  <a:lnTo>
                    <a:pt x="1552" y="3066"/>
                  </a:lnTo>
                  <a:lnTo>
                    <a:pt x="1703" y="3066"/>
                  </a:lnTo>
                  <a:lnTo>
                    <a:pt x="1855" y="3047"/>
                  </a:lnTo>
                  <a:lnTo>
                    <a:pt x="1987" y="3009"/>
                  </a:lnTo>
                  <a:lnTo>
                    <a:pt x="2139" y="2952"/>
                  </a:lnTo>
                  <a:lnTo>
                    <a:pt x="2271" y="2896"/>
                  </a:lnTo>
                  <a:lnTo>
                    <a:pt x="2385" y="2820"/>
                  </a:lnTo>
                  <a:lnTo>
                    <a:pt x="2498" y="2725"/>
                  </a:lnTo>
                  <a:lnTo>
                    <a:pt x="2612" y="2631"/>
                  </a:lnTo>
                  <a:lnTo>
                    <a:pt x="2706" y="2517"/>
                  </a:lnTo>
                  <a:lnTo>
                    <a:pt x="2801" y="2404"/>
                  </a:lnTo>
                  <a:lnTo>
                    <a:pt x="2877" y="2290"/>
                  </a:lnTo>
                  <a:lnTo>
                    <a:pt x="2952" y="2158"/>
                  </a:lnTo>
                  <a:lnTo>
                    <a:pt x="3009" y="2025"/>
                  </a:lnTo>
                  <a:lnTo>
                    <a:pt x="3047" y="1874"/>
                  </a:lnTo>
                  <a:lnTo>
                    <a:pt x="3066" y="1722"/>
                  </a:lnTo>
                  <a:lnTo>
                    <a:pt x="3085" y="1571"/>
                  </a:lnTo>
                  <a:lnTo>
                    <a:pt x="3085" y="1571"/>
                  </a:lnTo>
                  <a:lnTo>
                    <a:pt x="3066" y="1420"/>
                  </a:lnTo>
                  <a:lnTo>
                    <a:pt x="3047" y="1249"/>
                  </a:lnTo>
                  <a:lnTo>
                    <a:pt x="3028" y="1117"/>
                  </a:lnTo>
                  <a:lnTo>
                    <a:pt x="2971" y="965"/>
                  </a:lnTo>
                  <a:lnTo>
                    <a:pt x="2914" y="833"/>
                  </a:lnTo>
                  <a:lnTo>
                    <a:pt x="2839" y="700"/>
                  </a:lnTo>
                  <a:lnTo>
                    <a:pt x="2744" y="587"/>
                  </a:lnTo>
                  <a:lnTo>
                    <a:pt x="2650" y="473"/>
                  </a:lnTo>
                  <a:lnTo>
                    <a:pt x="2555" y="379"/>
                  </a:lnTo>
                  <a:lnTo>
                    <a:pt x="2422" y="284"/>
                  </a:lnTo>
                  <a:lnTo>
                    <a:pt x="2309" y="190"/>
                  </a:lnTo>
                  <a:lnTo>
                    <a:pt x="2177" y="133"/>
                  </a:lnTo>
                  <a:lnTo>
                    <a:pt x="2025" y="76"/>
                  </a:lnTo>
                  <a:lnTo>
                    <a:pt x="1893" y="38"/>
                  </a:lnTo>
                  <a:lnTo>
                    <a:pt x="1741" y="0"/>
                  </a:lnTo>
                  <a:lnTo>
                    <a:pt x="1571" y="0"/>
                  </a:lnTo>
                  <a:lnTo>
                    <a:pt x="1571" y="0"/>
                  </a:lnTo>
                  <a:lnTo>
                    <a:pt x="15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091;p27">
              <a:extLst>
                <a:ext uri="{FF2B5EF4-FFF2-40B4-BE49-F238E27FC236}">
                  <a16:creationId xmlns:a16="http://schemas.microsoft.com/office/drawing/2014/main" id="{E0A49477-5DA4-C4CF-BF9D-57159CB53349}"/>
                </a:ext>
              </a:extLst>
            </p:cNvPr>
            <p:cNvSpPr/>
            <p:nvPr/>
          </p:nvSpPr>
          <p:spPr>
            <a:xfrm>
              <a:off x="6533337" y="3724790"/>
              <a:ext cx="73643" cy="73615"/>
            </a:xfrm>
            <a:custGeom>
              <a:avLst/>
              <a:gdLst/>
              <a:ahLst/>
              <a:cxnLst/>
              <a:rect l="l" t="t" r="r" b="b"/>
              <a:pathLst>
                <a:path w="2632" h="2631" extrusionOk="0">
                  <a:moveTo>
                    <a:pt x="1326" y="0"/>
                  </a:moveTo>
                  <a:lnTo>
                    <a:pt x="1193" y="19"/>
                  </a:lnTo>
                  <a:lnTo>
                    <a:pt x="1061" y="38"/>
                  </a:lnTo>
                  <a:lnTo>
                    <a:pt x="928" y="57"/>
                  </a:lnTo>
                  <a:lnTo>
                    <a:pt x="815" y="114"/>
                  </a:lnTo>
                  <a:lnTo>
                    <a:pt x="701" y="171"/>
                  </a:lnTo>
                  <a:lnTo>
                    <a:pt x="607" y="228"/>
                  </a:lnTo>
                  <a:lnTo>
                    <a:pt x="493" y="303"/>
                  </a:lnTo>
                  <a:lnTo>
                    <a:pt x="398" y="379"/>
                  </a:lnTo>
                  <a:lnTo>
                    <a:pt x="323" y="474"/>
                  </a:lnTo>
                  <a:lnTo>
                    <a:pt x="247" y="568"/>
                  </a:lnTo>
                  <a:lnTo>
                    <a:pt x="171" y="682"/>
                  </a:lnTo>
                  <a:lnTo>
                    <a:pt x="115" y="795"/>
                  </a:lnTo>
                  <a:lnTo>
                    <a:pt x="77" y="909"/>
                  </a:lnTo>
                  <a:lnTo>
                    <a:pt x="39" y="1022"/>
                  </a:lnTo>
                  <a:lnTo>
                    <a:pt x="20" y="1155"/>
                  </a:lnTo>
                  <a:lnTo>
                    <a:pt x="1" y="1287"/>
                  </a:lnTo>
                  <a:lnTo>
                    <a:pt x="20" y="1420"/>
                  </a:lnTo>
                  <a:lnTo>
                    <a:pt x="39" y="1552"/>
                  </a:lnTo>
                  <a:lnTo>
                    <a:pt x="58" y="1685"/>
                  </a:lnTo>
                  <a:lnTo>
                    <a:pt x="96" y="1798"/>
                  </a:lnTo>
                  <a:lnTo>
                    <a:pt x="152" y="1912"/>
                  </a:lnTo>
                  <a:lnTo>
                    <a:pt x="209" y="2025"/>
                  </a:lnTo>
                  <a:lnTo>
                    <a:pt x="285" y="2120"/>
                  </a:lnTo>
                  <a:lnTo>
                    <a:pt x="379" y="2214"/>
                  </a:lnTo>
                  <a:lnTo>
                    <a:pt x="455" y="2309"/>
                  </a:lnTo>
                  <a:lnTo>
                    <a:pt x="569" y="2385"/>
                  </a:lnTo>
                  <a:lnTo>
                    <a:pt x="663" y="2460"/>
                  </a:lnTo>
                  <a:lnTo>
                    <a:pt x="777" y="2517"/>
                  </a:lnTo>
                  <a:lnTo>
                    <a:pt x="909" y="2555"/>
                  </a:lnTo>
                  <a:lnTo>
                    <a:pt x="1023" y="2593"/>
                  </a:lnTo>
                  <a:lnTo>
                    <a:pt x="1155" y="2612"/>
                  </a:lnTo>
                  <a:lnTo>
                    <a:pt x="1288" y="2631"/>
                  </a:lnTo>
                  <a:lnTo>
                    <a:pt x="1326" y="2631"/>
                  </a:lnTo>
                  <a:lnTo>
                    <a:pt x="1458" y="2612"/>
                  </a:lnTo>
                  <a:lnTo>
                    <a:pt x="1572" y="2593"/>
                  </a:lnTo>
                  <a:lnTo>
                    <a:pt x="1704" y="2574"/>
                  </a:lnTo>
                  <a:lnTo>
                    <a:pt x="1818" y="2536"/>
                  </a:lnTo>
                  <a:lnTo>
                    <a:pt x="1931" y="2479"/>
                  </a:lnTo>
                  <a:lnTo>
                    <a:pt x="2045" y="2404"/>
                  </a:lnTo>
                  <a:lnTo>
                    <a:pt x="2139" y="2328"/>
                  </a:lnTo>
                  <a:lnTo>
                    <a:pt x="2234" y="2252"/>
                  </a:lnTo>
                  <a:lnTo>
                    <a:pt x="2310" y="2158"/>
                  </a:lnTo>
                  <a:lnTo>
                    <a:pt x="2385" y="2063"/>
                  </a:lnTo>
                  <a:lnTo>
                    <a:pt x="2461" y="1968"/>
                  </a:lnTo>
                  <a:lnTo>
                    <a:pt x="2518" y="1855"/>
                  </a:lnTo>
                  <a:lnTo>
                    <a:pt x="2556" y="1722"/>
                  </a:lnTo>
                  <a:lnTo>
                    <a:pt x="2593" y="1609"/>
                  </a:lnTo>
                  <a:lnTo>
                    <a:pt x="2612" y="1476"/>
                  </a:lnTo>
                  <a:lnTo>
                    <a:pt x="2631" y="1344"/>
                  </a:lnTo>
                  <a:lnTo>
                    <a:pt x="2631" y="1212"/>
                  </a:lnTo>
                  <a:lnTo>
                    <a:pt x="2612" y="1079"/>
                  </a:lnTo>
                  <a:lnTo>
                    <a:pt x="2574" y="966"/>
                  </a:lnTo>
                  <a:lnTo>
                    <a:pt x="2537" y="833"/>
                  </a:lnTo>
                  <a:lnTo>
                    <a:pt x="2480" y="720"/>
                  </a:lnTo>
                  <a:lnTo>
                    <a:pt x="2423" y="606"/>
                  </a:lnTo>
                  <a:lnTo>
                    <a:pt x="2347" y="511"/>
                  </a:lnTo>
                  <a:lnTo>
                    <a:pt x="2272" y="417"/>
                  </a:lnTo>
                  <a:lnTo>
                    <a:pt x="2177" y="322"/>
                  </a:lnTo>
                  <a:lnTo>
                    <a:pt x="2082" y="246"/>
                  </a:lnTo>
                  <a:lnTo>
                    <a:pt x="1969" y="190"/>
                  </a:lnTo>
                  <a:lnTo>
                    <a:pt x="1855" y="114"/>
                  </a:lnTo>
                  <a:lnTo>
                    <a:pt x="1742" y="76"/>
                  </a:lnTo>
                  <a:lnTo>
                    <a:pt x="1609" y="38"/>
                  </a:lnTo>
                  <a:lnTo>
                    <a:pt x="1477" y="19"/>
                  </a:lnTo>
                  <a:lnTo>
                    <a:pt x="1344"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092;p27">
              <a:extLst>
                <a:ext uri="{FF2B5EF4-FFF2-40B4-BE49-F238E27FC236}">
                  <a16:creationId xmlns:a16="http://schemas.microsoft.com/office/drawing/2014/main" id="{E55BA4B8-DB29-104C-3A60-7AD35E2FD380}"/>
                </a:ext>
              </a:extLst>
            </p:cNvPr>
            <p:cNvSpPr/>
            <p:nvPr/>
          </p:nvSpPr>
          <p:spPr>
            <a:xfrm>
              <a:off x="6533337" y="3724790"/>
              <a:ext cx="73643" cy="73615"/>
            </a:xfrm>
            <a:custGeom>
              <a:avLst/>
              <a:gdLst/>
              <a:ahLst/>
              <a:cxnLst/>
              <a:rect l="l" t="t" r="r" b="b"/>
              <a:pathLst>
                <a:path w="2632" h="2631" fill="none" extrusionOk="0">
                  <a:moveTo>
                    <a:pt x="1326" y="0"/>
                  </a:moveTo>
                  <a:lnTo>
                    <a:pt x="1326" y="0"/>
                  </a:lnTo>
                  <a:lnTo>
                    <a:pt x="1193" y="19"/>
                  </a:lnTo>
                  <a:lnTo>
                    <a:pt x="1061" y="38"/>
                  </a:lnTo>
                  <a:lnTo>
                    <a:pt x="928" y="57"/>
                  </a:lnTo>
                  <a:lnTo>
                    <a:pt x="815" y="114"/>
                  </a:lnTo>
                  <a:lnTo>
                    <a:pt x="701" y="171"/>
                  </a:lnTo>
                  <a:lnTo>
                    <a:pt x="607" y="228"/>
                  </a:lnTo>
                  <a:lnTo>
                    <a:pt x="493" y="303"/>
                  </a:lnTo>
                  <a:lnTo>
                    <a:pt x="398" y="379"/>
                  </a:lnTo>
                  <a:lnTo>
                    <a:pt x="323" y="474"/>
                  </a:lnTo>
                  <a:lnTo>
                    <a:pt x="247" y="568"/>
                  </a:lnTo>
                  <a:lnTo>
                    <a:pt x="171" y="682"/>
                  </a:lnTo>
                  <a:lnTo>
                    <a:pt x="115" y="795"/>
                  </a:lnTo>
                  <a:lnTo>
                    <a:pt x="77" y="909"/>
                  </a:lnTo>
                  <a:lnTo>
                    <a:pt x="39" y="1022"/>
                  </a:lnTo>
                  <a:lnTo>
                    <a:pt x="20" y="1155"/>
                  </a:lnTo>
                  <a:lnTo>
                    <a:pt x="1" y="1287"/>
                  </a:lnTo>
                  <a:lnTo>
                    <a:pt x="1" y="1287"/>
                  </a:lnTo>
                  <a:lnTo>
                    <a:pt x="20" y="1420"/>
                  </a:lnTo>
                  <a:lnTo>
                    <a:pt x="39" y="1552"/>
                  </a:lnTo>
                  <a:lnTo>
                    <a:pt x="58" y="1685"/>
                  </a:lnTo>
                  <a:lnTo>
                    <a:pt x="96" y="1798"/>
                  </a:lnTo>
                  <a:lnTo>
                    <a:pt x="152" y="1912"/>
                  </a:lnTo>
                  <a:lnTo>
                    <a:pt x="209" y="2025"/>
                  </a:lnTo>
                  <a:lnTo>
                    <a:pt x="285" y="2120"/>
                  </a:lnTo>
                  <a:lnTo>
                    <a:pt x="379" y="2214"/>
                  </a:lnTo>
                  <a:lnTo>
                    <a:pt x="455" y="2309"/>
                  </a:lnTo>
                  <a:lnTo>
                    <a:pt x="569" y="2385"/>
                  </a:lnTo>
                  <a:lnTo>
                    <a:pt x="663" y="2460"/>
                  </a:lnTo>
                  <a:lnTo>
                    <a:pt x="777" y="2517"/>
                  </a:lnTo>
                  <a:lnTo>
                    <a:pt x="909" y="2555"/>
                  </a:lnTo>
                  <a:lnTo>
                    <a:pt x="1023" y="2593"/>
                  </a:lnTo>
                  <a:lnTo>
                    <a:pt x="1155" y="2612"/>
                  </a:lnTo>
                  <a:lnTo>
                    <a:pt x="1288" y="2631"/>
                  </a:lnTo>
                  <a:lnTo>
                    <a:pt x="1288" y="2631"/>
                  </a:lnTo>
                  <a:lnTo>
                    <a:pt x="1326" y="2631"/>
                  </a:lnTo>
                  <a:lnTo>
                    <a:pt x="1326" y="2631"/>
                  </a:lnTo>
                  <a:lnTo>
                    <a:pt x="1458" y="2612"/>
                  </a:lnTo>
                  <a:lnTo>
                    <a:pt x="1572" y="2593"/>
                  </a:lnTo>
                  <a:lnTo>
                    <a:pt x="1704" y="2574"/>
                  </a:lnTo>
                  <a:lnTo>
                    <a:pt x="1818" y="2536"/>
                  </a:lnTo>
                  <a:lnTo>
                    <a:pt x="1931" y="2479"/>
                  </a:lnTo>
                  <a:lnTo>
                    <a:pt x="2045" y="2404"/>
                  </a:lnTo>
                  <a:lnTo>
                    <a:pt x="2139" y="2328"/>
                  </a:lnTo>
                  <a:lnTo>
                    <a:pt x="2234" y="2252"/>
                  </a:lnTo>
                  <a:lnTo>
                    <a:pt x="2310" y="2158"/>
                  </a:lnTo>
                  <a:lnTo>
                    <a:pt x="2385" y="2063"/>
                  </a:lnTo>
                  <a:lnTo>
                    <a:pt x="2461" y="1968"/>
                  </a:lnTo>
                  <a:lnTo>
                    <a:pt x="2518" y="1855"/>
                  </a:lnTo>
                  <a:lnTo>
                    <a:pt x="2556" y="1722"/>
                  </a:lnTo>
                  <a:lnTo>
                    <a:pt x="2593" y="1609"/>
                  </a:lnTo>
                  <a:lnTo>
                    <a:pt x="2612" y="1476"/>
                  </a:lnTo>
                  <a:lnTo>
                    <a:pt x="2631" y="1344"/>
                  </a:lnTo>
                  <a:lnTo>
                    <a:pt x="2631" y="1344"/>
                  </a:lnTo>
                  <a:lnTo>
                    <a:pt x="2631" y="1212"/>
                  </a:lnTo>
                  <a:lnTo>
                    <a:pt x="2612" y="1079"/>
                  </a:lnTo>
                  <a:lnTo>
                    <a:pt x="2574" y="966"/>
                  </a:lnTo>
                  <a:lnTo>
                    <a:pt x="2537" y="833"/>
                  </a:lnTo>
                  <a:lnTo>
                    <a:pt x="2480" y="720"/>
                  </a:lnTo>
                  <a:lnTo>
                    <a:pt x="2423" y="606"/>
                  </a:lnTo>
                  <a:lnTo>
                    <a:pt x="2347" y="511"/>
                  </a:lnTo>
                  <a:lnTo>
                    <a:pt x="2272" y="417"/>
                  </a:lnTo>
                  <a:lnTo>
                    <a:pt x="2177" y="322"/>
                  </a:lnTo>
                  <a:lnTo>
                    <a:pt x="2082" y="246"/>
                  </a:lnTo>
                  <a:lnTo>
                    <a:pt x="1969" y="190"/>
                  </a:lnTo>
                  <a:lnTo>
                    <a:pt x="1855" y="114"/>
                  </a:lnTo>
                  <a:lnTo>
                    <a:pt x="1742" y="76"/>
                  </a:lnTo>
                  <a:lnTo>
                    <a:pt x="1609" y="38"/>
                  </a:lnTo>
                  <a:lnTo>
                    <a:pt x="1477" y="19"/>
                  </a:lnTo>
                  <a:lnTo>
                    <a:pt x="1344" y="0"/>
                  </a:lnTo>
                  <a:lnTo>
                    <a:pt x="1344" y="0"/>
                  </a:lnTo>
                  <a:lnTo>
                    <a:pt x="132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093;p27">
              <a:extLst>
                <a:ext uri="{FF2B5EF4-FFF2-40B4-BE49-F238E27FC236}">
                  <a16:creationId xmlns:a16="http://schemas.microsoft.com/office/drawing/2014/main" id="{0222D806-7312-5CD6-735F-D560920AD940}"/>
                </a:ext>
              </a:extLst>
            </p:cNvPr>
            <p:cNvSpPr/>
            <p:nvPr/>
          </p:nvSpPr>
          <p:spPr>
            <a:xfrm>
              <a:off x="6605889" y="3631615"/>
              <a:ext cx="73615" cy="73084"/>
            </a:xfrm>
            <a:custGeom>
              <a:avLst/>
              <a:gdLst/>
              <a:ahLst/>
              <a:cxnLst/>
              <a:rect l="l" t="t" r="r" b="b"/>
              <a:pathLst>
                <a:path w="2631" h="2612" extrusionOk="0">
                  <a:moveTo>
                    <a:pt x="1193" y="0"/>
                  </a:moveTo>
                  <a:lnTo>
                    <a:pt x="1060" y="19"/>
                  </a:lnTo>
                  <a:lnTo>
                    <a:pt x="928" y="57"/>
                  </a:lnTo>
                  <a:lnTo>
                    <a:pt x="814" y="95"/>
                  </a:lnTo>
                  <a:lnTo>
                    <a:pt x="701" y="151"/>
                  </a:lnTo>
                  <a:lnTo>
                    <a:pt x="587" y="208"/>
                  </a:lnTo>
                  <a:lnTo>
                    <a:pt x="492" y="284"/>
                  </a:lnTo>
                  <a:lnTo>
                    <a:pt x="398" y="379"/>
                  </a:lnTo>
                  <a:lnTo>
                    <a:pt x="322" y="454"/>
                  </a:lnTo>
                  <a:lnTo>
                    <a:pt x="246" y="568"/>
                  </a:lnTo>
                  <a:lnTo>
                    <a:pt x="171" y="662"/>
                  </a:lnTo>
                  <a:lnTo>
                    <a:pt x="114" y="776"/>
                  </a:lnTo>
                  <a:lnTo>
                    <a:pt x="76" y="889"/>
                  </a:lnTo>
                  <a:lnTo>
                    <a:pt x="38" y="1022"/>
                  </a:lnTo>
                  <a:lnTo>
                    <a:pt x="19" y="1154"/>
                  </a:lnTo>
                  <a:lnTo>
                    <a:pt x="0" y="1287"/>
                  </a:lnTo>
                  <a:lnTo>
                    <a:pt x="19" y="1419"/>
                  </a:lnTo>
                  <a:lnTo>
                    <a:pt x="38" y="1552"/>
                  </a:lnTo>
                  <a:lnTo>
                    <a:pt x="57" y="1665"/>
                  </a:lnTo>
                  <a:lnTo>
                    <a:pt x="95" y="1798"/>
                  </a:lnTo>
                  <a:lnTo>
                    <a:pt x="152" y="1911"/>
                  </a:lnTo>
                  <a:lnTo>
                    <a:pt x="209" y="2006"/>
                  </a:lnTo>
                  <a:lnTo>
                    <a:pt x="284" y="2119"/>
                  </a:lnTo>
                  <a:lnTo>
                    <a:pt x="379" y="2214"/>
                  </a:lnTo>
                  <a:lnTo>
                    <a:pt x="455" y="2309"/>
                  </a:lnTo>
                  <a:lnTo>
                    <a:pt x="568" y="2384"/>
                  </a:lnTo>
                  <a:lnTo>
                    <a:pt x="663" y="2441"/>
                  </a:lnTo>
                  <a:lnTo>
                    <a:pt x="776" y="2498"/>
                  </a:lnTo>
                  <a:lnTo>
                    <a:pt x="909" y="2555"/>
                  </a:lnTo>
                  <a:lnTo>
                    <a:pt x="1022" y="2593"/>
                  </a:lnTo>
                  <a:lnTo>
                    <a:pt x="1155" y="2611"/>
                  </a:lnTo>
                  <a:lnTo>
                    <a:pt x="1457" y="2611"/>
                  </a:lnTo>
                  <a:lnTo>
                    <a:pt x="1571" y="2593"/>
                  </a:lnTo>
                  <a:lnTo>
                    <a:pt x="1703" y="2555"/>
                  </a:lnTo>
                  <a:lnTo>
                    <a:pt x="1817" y="2517"/>
                  </a:lnTo>
                  <a:lnTo>
                    <a:pt x="1931" y="2460"/>
                  </a:lnTo>
                  <a:lnTo>
                    <a:pt x="2044" y="2403"/>
                  </a:lnTo>
                  <a:lnTo>
                    <a:pt x="2139" y="2328"/>
                  </a:lnTo>
                  <a:lnTo>
                    <a:pt x="2233" y="2252"/>
                  </a:lnTo>
                  <a:lnTo>
                    <a:pt x="2309" y="2157"/>
                  </a:lnTo>
                  <a:lnTo>
                    <a:pt x="2385" y="2063"/>
                  </a:lnTo>
                  <a:lnTo>
                    <a:pt x="2460" y="1949"/>
                  </a:lnTo>
                  <a:lnTo>
                    <a:pt x="2517" y="1836"/>
                  </a:lnTo>
                  <a:lnTo>
                    <a:pt x="2555" y="1722"/>
                  </a:lnTo>
                  <a:lnTo>
                    <a:pt x="2593" y="1590"/>
                  </a:lnTo>
                  <a:lnTo>
                    <a:pt x="2612" y="1476"/>
                  </a:lnTo>
                  <a:lnTo>
                    <a:pt x="2631" y="1344"/>
                  </a:lnTo>
                  <a:lnTo>
                    <a:pt x="2631" y="1211"/>
                  </a:lnTo>
                  <a:lnTo>
                    <a:pt x="2612" y="1079"/>
                  </a:lnTo>
                  <a:lnTo>
                    <a:pt x="2574" y="946"/>
                  </a:lnTo>
                  <a:lnTo>
                    <a:pt x="2536" y="833"/>
                  </a:lnTo>
                  <a:lnTo>
                    <a:pt x="2479" y="719"/>
                  </a:lnTo>
                  <a:lnTo>
                    <a:pt x="2422" y="606"/>
                  </a:lnTo>
                  <a:lnTo>
                    <a:pt x="2347" y="492"/>
                  </a:lnTo>
                  <a:lnTo>
                    <a:pt x="2271" y="397"/>
                  </a:lnTo>
                  <a:lnTo>
                    <a:pt x="2176" y="322"/>
                  </a:lnTo>
                  <a:lnTo>
                    <a:pt x="2082" y="246"/>
                  </a:lnTo>
                  <a:lnTo>
                    <a:pt x="1968" y="170"/>
                  </a:lnTo>
                  <a:lnTo>
                    <a:pt x="1855" y="114"/>
                  </a:lnTo>
                  <a:lnTo>
                    <a:pt x="1741" y="76"/>
                  </a:lnTo>
                  <a:lnTo>
                    <a:pt x="1609" y="38"/>
                  </a:lnTo>
                  <a:lnTo>
                    <a:pt x="1476"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094;p27">
              <a:extLst>
                <a:ext uri="{FF2B5EF4-FFF2-40B4-BE49-F238E27FC236}">
                  <a16:creationId xmlns:a16="http://schemas.microsoft.com/office/drawing/2014/main" id="{48A51F89-848F-B920-BCE5-F022F62C2346}"/>
                </a:ext>
              </a:extLst>
            </p:cNvPr>
            <p:cNvSpPr/>
            <p:nvPr/>
          </p:nvSpPr>
          <p:spPr>
            <a:xfrm>
              <a:off x="6605889" y="3631615"/>
              <a:ext cx="73615" cy="73084"/>
            </a:xfrm>
            <a:custGeom>
              <a:avLst/>
              <a:gdLst/>
              <a:ahLst/>
              <a:cxnLst/>
              <a:rect l="l" t="t" r="r" b="b"/>
              <a:pathLst>
                <a:path w="2631" h="2612" fill="none" extrusionOk="0">
                  <a:moveTo>
                    <a:pt x="1325" y="0"/>
                  </a:moveTo>
                  <a:lnTo>
                    <a:pt x="1325" y="0"/>
                  </a:lnTo>
                  <a:lnTo>
                    <a:pt x="1193" y="0"/>
                  </a:lnTo>
                  <a:lnTo>
                    <a:pt x="1060" y="19"/>
                  </a:lnTo>
                  <a:lnTo>
                    <a:pt x="928" y="57"/>
                  </a:lnTo>
                  <a:lnTo>
                    <a:pt x="814" y="95"/>
                  </a:lnTo>
                  <a:lnTo>
                    <a:pt x="701" y="151"/>
                  </a:lnTo>
                  <a:lnTo>
                    <a:pt x="587" y="208"/>
                  </a:lnTo>
                  <a:lnTo>
                    <a:pt x="492" y="284"/>
                  </a:lnTo>
                  <a:lnTo>
                    <a:pt x="398" y="379"/>
                  </a:lnTo>
                  <a:lnTo>
                    <a:pt x="322" y="454"/>
                  </a:lnTo>
                  <a:lnTo>
                    <a:pt x="246" y="568"/>
                  </a:lnTo>
                  <a:lnTo>
                    <a:pt x="171" y="662"/>
                  </a:lnTo>
                  <a:lnTo>
                    <a:pt x="114" y="776"/>
                  </a:lnTo>
                  <a:lnTo>
                    <a:pt x="76" y="889"/>
                  </a:lnTo>
                  <a:lnTo>
                    <a:pt x="38" y="1022"/>
                  </a:lnTo>
                  <a:lnTo>
                    <a:pt x="19" y="1154"/>
                  </a:lnTo>
                  <a:lnTo>
                    <a:pt x="0" y="1287"/>
                  </a:lnTo>
                  <a:lnTo>
                    <a:pt x="0" y="1287"/>
                  </a:lnTo>
                  <a:lnTo>
                    <a:pt x="19" y="1419"/>
                  </a:lnTo>
                  <a:lnTo>
                    <a:pt x="38" y="1552"/>
                  </a:lnTo>
                  <a:lnTo>
                    <a:pt x="57" y="1665"/>
                  </a:lnTo>
                  <a:lnTo>
                    <a:pt x="95" y="1798"/>
                  </a:lnTo>
                  <a:lnTo>
                    <a:pt x="152" y="1911"/>
                  </a:lnTo>
                  <a:lnTo>
                    <a:pt x="209" y="2006"/>
                  </a:lnTo>
                  <a:lnTo>
                    <a:pt x="284" y="2119"/>
                  </a:lnTo>
                  <a:lnTo>
                    <a:pt x="379" y="2214"/>
                  </a:lnTo>
                  <a:lnTo>
                    <a:pt x="455" y="2309"/>
                  </a:lnTo>
                  <a:lnTo>
                    <a:pt x="568" y="2384"/>
                  </a:lnTo>
                  <a:lnTo>
                    <a:pt x="663" y="2441"/>
                  </a:lnTo>
                  <a:lnTo>
                    <a:pt x="776" y="2498"/>
                  </a:lnTo>
                  <a:lnTo>
                    <a:pt x="909" y="2555"/>
                  </a:lnTo>
                  <a:lnTo>
                    <a:pt x="1022" y="2593"/>
                  </a:lnTo>
                  <a:lnTo>
                    <a:pt x="1155" y="2611"/>
                  </a:lnTo>
                  <a:lnTo>
                    <a:pt x="1287" y="2611"/>
                  </a:lnTo>
                  <a:lnTo>
                    <a:pt x="1287" y="2611"/>
                  </a:lnTo>
                  <a:lnTo>
                    <a:pt x="1325" y="2611"/>
                  </a:lnTo>
                  <a:lnTo>
                    <a:pt x="1325" y="2611"/>
                  </a:lnTo>
                  <a:lnTo>
                    <a:pt x="1457" y="2611"/>
                  </a:lnTo>
                  <a:lnTo>
                    <a:pt x="1571" y="2593"/>
                  </a:lnTo>
                  <a:lnTo>
                    <a:pt x="1703" y="2555"/>
                  </a:lnTo>
                  <a:lnTo>
                    <a:pt x="1817" y="2517"/>
                  </a:lnTo>
                  <a:lnTo>
                    <a:pt x="1931" y="2460"/>
                  </a:lnTo>
                  <a:lnTo>
                    <a:pt x="2044" y="2403"/>
                  </a:lnTo>
                  <a:lnTo>
                    <a:pt x="2139" y="2328"/>
                  </a:lnTo>
                  <a:lnTo>
                    <a:pt x="2233" y="2252"/>
                  </a:lnTo>
                  <a:lnTo>
                    <a:pt x="2309" y="2157"/>
                  </a:lnTo>
                  <a:lnTo>
                    <a:pt x="2385" y="2063"/>
                  </a:lnTo>
                  <a:lnTo>
                    <a:pt x="2460" y="1949"/>
                  </a:lnTo>
                  <a:lnTo>
                    <a:pt x="2517" y="1836"/>
                  </a:lnTo>
                  <a:lnTo>
                    <a:pt x="2555" y="1722"/>
                  </a:lnTo>
                  <a:lnTo>
                    <a:pt x="2593" y="1590"/>
                  </a:lnTo>
                  <a:lnTo>
                    <a:pt x="2612" y="1476"/>
                  </a:lnTo>
                  <a:lnTo>
                    <a:pt x="2631" y="1344"/>
                  </a:lnTo>
                  <a:lnTo>
                    <a:pt x="2631" y="1344"/>
                  </a:lnTo>
                  <a:lnTo>
                    <a:pt x="2631" y="1211"/>
                  </a:lnTo>
                  <a:lnTo>
                    <a:pt x="2612" y="1079"/>
                  </a:lnTo>
                  <a:lnTo>
                    <a:pt x="2574" y="946"/>
                  </a:lnTo>
                  <a:lnTo>
                    <a:pt x="2536" y="833"/>
                  </a:lnTo>
                  <a:lnTo>
                    <a:pt x="2479" y="719"/>
                  </a:lnTo>
                  <a:lnTo>
                    <a:pt x="2422" y="606"/>
                  </a:lnTo>
                  <a:lnTo>
                    <a:pt x="2347" y="492"/>
                  </a:lnTo>
                  <a:lnTo>
                    <a:pt x="2271" y="397"/>
                  </a:lnTo>
                  <a:lnTo>
                    <a:pt x="2176" y="322"/>
                  </a:lnTo>
                  <a:lnTo>
                    <a:pt x="2082" y="246"/>
                  </a:lnTo>
                  <a:lnTo>
                    <a:pt x="1968" y="170"/>
                  </a:lnTo>
                  <a:lnTo>
                    <a:pt x="1855" y="114"/>
                  </a:lnTo>
                  <a:lnTo>
                    <a:pt x="1741" y="76"/>
                  </a:lnTo>
                  <a:lnTo>
                    <a:pt x="1609" y="38"/>
                  </a:lnTo>
                  <a:lnTo>
                    <a:pt x="1476" y="0"/>
                  </a:lnTo>
                  <a:lnTo>
                    <a:pt x="1344" y="0"/>
                  </a:lnTo>
                  <a:lnTo>
                    <a:pt x="1344" y="0"/>
                  </a:lnTo>
                  <a:lnTo>
                    <a:pt x="132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095;p27">
              <a:extLst>
                <a:ext uri="{FF2B5EF4-FFF2-40B4-BE49-F238E27FC236}">
                  <a16:creationId xmlns:a16="http://schemas.microsoft.com/office/drawing/2014/main" id="{859DB611-7844-0483-EC29-0BD051C03E27}"/>
                </a:ext>
              </a:extLst>
            </p:cNvPr>
            <p:cNvSpPr/>
            <p:nvPr/>
          </p:nvSpPr>
          <p:spPr>
            <a:xfrm>
              <a:off x="6447577" y="3453183"/>
              <a:ext cx="73084" cy="73615"/>
            </a:xfrm>
            <a:custGeom>
              <a:avLst/>
              <a:gdLst/>
              <a:ahLst/>
              <a:cxnLst/>
              <a:rect l="l" t="t" r="r" b="b"/>
              <a:pathLst>
                <a:path w="2612" h="2631" extrusionOk="0">
                  <a:moveTo>
                    <a:pt x="1306" y="0"/>
                  </a:moveTo>
                  <a:lnTo>
                    <a:pt x="1174" y="19"/>
                  </a:lnTo>
                  <a:lnTo>
                    <a:pt x="1041" y="38"/>
                  </a:lnTo>
                  <a:lnTo>
                    <a:pt x="928" y="57"/>
                  </a:lnTo>
                  <a:lnTo>
                    <a:pt x="814" y="114"/>
                  </a:lnTo>
                  <a:lnTo>
                    <a:pt x="701" y="152"/>
                  </a:lnTo>
                  <a:lnTo>
                    <a:pt x="587" y="227"/>
                  </a:lnTo>
                  <a:lnTo>
                    <a:pt x="492" y="303"/>
                  </a:lnTo>
                  <a:lnTo>
                    <a:pt x="398" y="379"/>
                  </a:lnTo>
                  <a:lnTo>
                    <a:pt x="303" y="473"/>
                  </a:lnTo>
                  <a:lnTo>
                    <a:pt x="228" y="568"/>
                  </a:lnTo>
                  <a:lnTo>
                    <a:pt x="171" y="681"/>
                  </a:lnTo>
                  <a:lnTo>
                    <a:pt x="114" y="776"/>
                  </a:lnTo>
                  <a:lnTo>
                    <a:pt x="57" y="908"/>
                  </a:lnTo>
                  <a:lnTo>
                    <a:pt x="38" y="1022"/>
                  </a:lnTo>
                  <a:lnTo>
                    <a:pt x="1" y="1154"/>
                  </a:lnTo>
                  <a:lnTo>
                    <a:pt x="1" y="1287"/>
                  </a:lnTo>
                  <a:lnTo>
                    <a:pt x="1" y="1419"/>
                  </a:lnTo>
                  <a:lnTo>
                    <a:pt x="19" y="1552"/>
                  </a:lnTo>
                  <a:lnTo>
                    <a:pt x="57" y="1684"/>
                  </a:lnTo>
                  <a:lnTo>
                    <a:pt x="95" y="1798"/>
                  </a:lnTo>
                  <a:lnTo>
                    <a:pt x="152" y="1911"/>
                  </a:lnTo>
                  <a:lnTo>
                    <a:pt x="209" y="2025"/>
                  </a:lnTo>
                  <a:lnTo>
                    <a:pt x="284" y="2119"/>
                  </a:lnTo>
                  <a:lnTo>
                    <a:pt x="360" y="2214"/>
                  </a:lnTo>
                  <a:lnTo>
                    <a:pt x="455" y="2309"/>
                  </a:lnTo>
                  <a:lnTo>
                    <a:pt x="549" y="2384"/>
                  </a:lnTo>
                  <a:lnTo>
                    <a:pt x="663" y="2460"/>
                  </a:lnTo>
                  <a:lnTo>
                    <a:pt x="776" y="2517"/>
                  </a:lnTo>
                  <a:lnTo>
                    <a:pt x="890" y="2555"/>
                  </a:lnTo>
                  <a:lnTo>
                    <a:pt x="1022" y="2593"/>
                  </a:lnTo>
                  <a:lnTo>
                    <a:pt x="1136" y="2611"/>
                  </a:lnTo>
                  <a:lnTo>
                    <a:pt x="1287" y="2630"/>
                  </a:lnTo>
                  <a:lnTo>
                    <a:pt x="1306" y="2630"/>
                  </a:lnTo>
                  <a:lnTo>
                    <a:pt x="1439" y="2611"/>
                  </a:lnTo>
                  <a:lnTo>
                    <a:pt x="1571" y="2593"/>
                  </a:lnTo>
                  <a:lnTo>
                    <a:pt x="1685" y="2574"/>
                  </a:lnTo>
                  <a:lnTo>
                    <a:pt x="1817" y="2517"/>
                  </a:lnTo>
                  <a:lnTo>
                    <a:pt x="1931" y="2479"/>
                  </a:lnTo>
                  <a:lnTo>
                    <a:pt x="2025" y="2403"/>
                  </a:lnTo>
                  <a:lnTo>
                    <a:pt x="2139" y="2328"/>
                  </a:lnTo>
                  <a:lnTo>
                    <a:pt x="2214" y="2252"/>
                  </a:lnTo>
                  <a:lnTo>
                    <a:pt x="2309" y="2157"/>
                  </a:lnTo>
                  <a:lnTo>
                    <a:pt x="2385" y="2063"/>
                  </a:lnTo>
                  <a:lnTo>
                    <a:pt x="2442" y="1949"/>
                  </a:lnTo>
                  <a:lnTo>
                    <a:pt x="2498" y="1836"/>
                  </a:lnTo>
                  <a:lnTo>
                    <a:pt x="2555" y="1722"/>
                  </a:lnTo>
                  <a:lnTo>
                    <a:pt x="2593" y="1609"/>
                  </a:lnTo>
                  <a:lnTo>
                    <a:pt x="2612" y="1476"/>
                  </a:lnTo>
                  <a:lnTo>
                    <a:pt x="2612" y="1344"/>
                  </a:lnTo>
                  <a:lnTo>
                    <a:pt x="2612" y="1211"/>
                  </a:lnTo>
                  <a:lnTo>
                    <a:pt x="2593" y="1079"/>
                  </a:lnTo>
                  <a:lnTo>
                    <a:pt x="2574" y="946"/>
                  </a:lnTo>
                  <a:lnTo>
                    <a:pt x="2517" y="833"/>
                  </a:lnTo>
                  <a:lnTo>
                    <a:pt x="2479" y="719"/>
                  </a:lnTo>
                  <a:lnTo>
                    <a:pt x="2404" y="606"/>
                  </a:lnTo>
                  <a:lnTo>
                    <a:pt x="2328" y="511"/>
                  </a:lnTo>
                  <a:lnTo>
                    <a:pt x="2252" y="416"/>
                  </a:lnTo>
                  <a:lnTo>
                    <a:pt x="2158" y="322"/>
                  </a:lnTo>
                  <a:lnTo>
                    <a:pt x="2063" y="246"/>
                  </a:lnTo>
                  <a:lnTo>
                    <a:pt x="1950" y="170"/>
                  </a:lnTo>
                  <a:lnTo>
                    <a:pt x="1836" y="114"/>
                  </a:lnTo>
                  <a:lnTo>
                    <a:pt x="1722" y="76"/>
                  </a:lnTo>
                  <a:lnTo>
                    <a:pt x="1609" y="38"/>
                  </a:lnTo>
                  <a:lnTo>
                    <a:pt x="1476" y="19"/>
                  </a:lnTo>
                  <a:lnTo>
                    <a:pt x="1344" y="0"/>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096;p27">
              <a:extLst>
                <a:ext uri="{FF2B5EF4-FFF2-40B4-BE49-F238E27FC236}">
                  <a16:creationId xmlns:a16="http://schemas.microsoft.com/office/drawing/2014/main" id="{BFC00E49-BD6F-83C7-4262-3D2433EF3184}"/>
                </a:ext>
              </a:extLst>
            </p:cNvPr>
            <p:cNvSpPr/>
            <p:nvPr/>
          </p:nvSpPr>
          <p:spPr>
            <a:xfrm>
              <a:off x="6447577" y="3453183"/>
              <a:ext cx="73084" cy="73615"/>
            </a:xfrm>
            <a:custGeom>
              <a:avLst/>
              <a:gdLst/>
              <a:ahLst/>
              <a:cxnLst/>
              <a:rect l="l" t="t" r="r" b="b"/>
              <a:pathLst>
                <a:path w="2612" h="2631" fill="none" extrusionOk="0">
                  <a:moveTo>
                    <a:pt x="1306" y="0"/>
                  </a:moveTo>
                  <a:lnTo>
                    <a:pt x="1306" y="0"/>
                  </a:lnTo>
                  <a:lnTo>
                    <a:pt x="1174" y="19"/>
                  </a:lnTo>
                  <a:lnTo>
                    <a:pt x="1041" y="38"/>
                  </a:lnTo>
                  <a:lnTo>
                    <a:pt x="928" y="57"/>
                  </a:lnTo>
                  <a:lnTo>
                    <a:pt x="814" y="114"/>
                  </a:lnTo>
                  <a:lnTo>
                    <a:pt x="701" y="152"/>
                  </a:lnTo>
                  <a:lnTo>
                    <a:pt x="587" y="227"/>
                  </a:lnTo>
                  <a:lnTo>
                    <a:pt x="492" y="303"/>
                  </a:lnTo>
                  <a:lnTo>
                    <a:pt x="398" y="379"/>
                  </a:lnTo>
                  <a:lnTo>
                    <a:pt x="303" y="473"/>
                  </a:lnTo>
                  <a:lnTo>
                    <a:pt x="228" y="568"/>
                  </a:lnTo>
                  <a:lnTo>
                    <a:pt x="171" y="681"/>
                  </a:lnTo>
                  <a:lnTo>
                    <a:pt x="114" y="776"/>
                  </a:lnTo>
                  <a:lnTo>
                    <a:pt x="57" y="908"/>
                  </a:lnTo>
                  <a:lnTo>
                    <a:pt x="38" y="1022"/>
                  </a:lnTo>
                  <a:lnTo>
                    <a:pt x="1" y="1154"/>
                  </a:lnTo>
                  <a:lnTo>
                    <a:pt x="1" y="1287"/>
                  </a:lnTo>
                  <a:lnTo>
                    <a:pt x="1" y="1287"/>
                  </a:lnTo>
                  <a:lnTo>
                    <a:pt x="1" y="1419"/>
                  </a:lnTo>
                  <a:lnTo>
                    <a:pt x="19" y="1552"/>
                  </a:lnTo>
                  <a:lnTo>
                    <a:pt x="57" y="1684"/>
                  </a:lnTo>
                  <a:lnTo>
                    <a:pt x="95" y="1798"/>
                  </a:lnTo>
                  <a:lnTo>
                    <a:pt x="152" y="1911"/>
                  </a:lnTo>
                  <a:lnTo>
                    <a:pt x="209" y="2025"/>
                  </a:lnTo>
                  <a:lnTo>
                    <a:pt x="284" y="2119"/>
                  </a:lnTo>
                  <a:lnTo>
                    <a:pt x="360" y="2214"/>
                  </a:lnTo>
                  <a:lnTo>
                    <a:pt x="455" y="2309"/>
                  </a:lnTo>
                  <a:lnTo>
                    <a:pt x="549" y="2384"/>
                  </a:lnTo>
                  <a:lnTo>
                    <a:pt x="663" y="2460"/>
                  </a:lnTo>
                  <a:lnTo>
                    <a:pt x="776" y="2517"/>
                  </a:lnTo>
                  <a:lnTo>
                    <a:pt x="890" y="2555"/>
                  </a:lnTo>
                  <a:lnTo>
                    <a:pt x="1022" y="2593"/>
                  </a:lnTo>
                  <a:lnTo>
                    <a:pt x="1136" y="2611"/>
                  </a:lnTo>
                  <a:lnTo>
                    <a:pt x="1287" y="2630"/>
                  </a:lnTo>
                  <a:lnTo>
                    <a:pt x="1287" y="2630"/>
                  </a:lnTo>
                  <a:lnTo>
                    <a:pt x="1306" y="2630"/>
                  </a:lnTo>
                  <a:lnTo>
                    <a:pt x="1306" y="2630"/>
                  </a:lnTo>
                  <a:lnTo>
                    <a:pt x="1439" y="2611"/>
                  </a:lnTo>
                  <a:lnTo>
                    <a:pt x="1571" y="2593"/>
                  </a:lnTo>
                  <a:lnTo>
                    <a:pt x="1685" y="2574"/>
                  </a:lnTo>
                  <a:lnTo>
                    <a:pt x="1817" y="2517"/>
                  </a:lnTo>
                  <a:lnTo>
                    <a:pt x="1931" y="2479"/>
                  </a:lnTo>
                  <a:lnTo>
                    <a:pt x="2025" y="2403"/>
                  </a:lnTo>
                  <a:lnTo>
                    <a:pt x="2139" y="2328"/>
                  </a:lnTo>
                  <a:lnTo>
                    <a:pt x="2214" y="2252"/>
                  </a:lnTo>
                  <a:lnTo>
                    <a:pt x="2309" y="2157"/>
                  </a:lnTo>
                  <a:lnTo>
                    <a:pt x="2385" y="2063"/>
                  </a:lnTo>
                  <a:lnTo>
                    <a:pt x="2442" y="1949"/>
                  </a:lnTo>
                  <a:lnTo>
                    <a:pt x="2498" y="1836"/>
                  </a:lnTo>
                  <a:lnTo>
                    <a:pt x="2555" y="1722"/>
                  </a:lnTo>
                  <a:lnTo>
                    <a:pt x="2593" y="1609"/>
                  </a:lnTo>
                  <a:lnTo>
                    <a:pt x="2612" y="1476"/>
                  </a:lnTo>
                  <a:lnTo>
                    <a:pt x="2612" y="1344"/>
                  </a:lnTo>
                  <a:lnTo>
                    <a:pt x="2612" y="1344"/>
                  </a:lnTo>
                  <a:lnTo>
                    <a:pt x="2612" y="1211"/>
                  </a:lnTo>
                  <a:lnTo>
                    <a:pt x="2593" y="1079"/>
                  </a:lnTo>
                  <a:lnTo>
                    <a:pt x="2574" y="946"/>
                  </a:lnTo>
                  <a:lnTo>
                    <a:pt x="2517" y="833"/>
                  </a:lnTo>
                  <a:lnTo>
                    <a:pt x="2479" y="719"/>
                  </a:lnTo>
                  <a:lnTo>
                    <a:pt x="2404" y="606"/>
                  </a:lnTo>
                  <a:lnTo>
                    <a:pt x="2328" y="511"/>
                  </a:lnTo>
                  <a:lnTo>
                    <a:pt x="2252" y="416"/>
                  </a:lnTo>
                  <a:lnTo>
                    <a:pt x="2158" y="322"/>
                  </a:lnTo>
                  <a:lnTo>
                    <a:pt x="2063" y="246"/>
                  </a:lnTo>
                  <a:lnTo>
                    <a:pt x="1950" y="170"/>
                  </a:lnTo>
                  <a:lnTo>
                    <a:pt x="1836" y="114"/>
                  </a:lnTo>
                  <a:lnTo>
                    <a:pt x="1722" y="76"/>
                  </a:lnTo>
                  <a:lnTo>
                    <a:pt x="1609" y="38"/>
                  </a:lnTo>
                  <a:lnTo>
                    <a:pt x="1476" y="19"/>
                  </a:lnTo>
                  <a:lnTo>
                    <a:pt x="1344" y="0"/>
                  </a:lnTo>
                  <a:lnTo>
                    <a:pt x="1344" y="0"/>
                  </a:lnTo>
                  <a:lnTo>
                    <a:pt x="130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097;p27">
              <a:extLst>
                <a:ext uri="{FF2B5EF4-FFF2-40B4-BE49-F238E27FC236}">
                  <a16:creationId xmlns:a16="http://schemas.microsoft.com/office/drawing/2014/main" id="{3B1F802F-F738-B45C-C59A-07B7FC287A1D}"/>
                </a:ext>
              </a:extLst>
            </p:cNvPr>
            <p:cNvSpPr/>
            <p:nvPr/>
          </p:nvSpPr>
          <p:spPr>
            <a:xfrm>
              <a:off x="6450235" y="3858732"/>
              <a:ext cx="73084" cy="73112"/>
            </a:xfrm>
            <a:custGeom>
              <a:avLst/>
              <a:gdLst/>
              <a:ahLst/>
              <a:cxnLst/>
              <a:rect l="l" t="t" r="r" b="b"/>
              <a:pathLst>
                <a:path w="2612" h="2613" extrusionOk="0">
                  <a:moveTo>
                    <a:pt x="1173" y="1"/>
                  </a:moveTo>
                  <a:lnTo>
                    <a:pt x="1041" y="20"/>
                  </a:lnTo>
                  <a:lnTo>
                    <a:pt x="927" y="58"/>
                  </a:lnTo>
                  <a:lnTo>
                    <a:pt x="814" y="96"/>
                  </a:lnTo>
                  <a:lnTo>
                    <a:pt x="700" y="152"/>
                  </a:lnTo>
                  <a:lnTo>
                    <a:pt x="587" y="209"/>
                  </a:lnTo>
                  <a:lnTo>
                    <a:pt x="492" y="285"/>
                  </a:lnTo>
                  <a:lnTo>
                    <a:pt x="397" y="360"/>
                  </a:lnTo>
                  <a:lnTo>
                    <a:pt x="303" y="455"/>
                  </a:lnTo>
                  <a:lnTo>
                    <a:pt x="227" y="550"/>
                  </a:lnTo>
                  <a:lnTo>
                    <a:pt x="170" y="663"/>
                  </a:lnTo>
                  <a:lnTo>
                    <a:pt x="114" y="777"/>
                  </a:lnTo>
                  <a:lnTo>
                    <a:pt x="57" y="890"/>
                  </a:lnTo>
                  <a:lnTo>
                    <a:pt x="38" y="1023"/>
                  </a:lnTo>
                  <a:lnTo>
                    <a:pt x="0" y="1136"/>
                  </a:lnTo>
                  <a:lnTo>
                    <a:pt x="0" y="1269"/>
                  </a:lnTo>
                  <a:lnTo>
                    <a:pt x="0" y="1401"/>
                  </a:lnTo>
                  <a:lnTo>
                    <a:pt x="19" y="1534"/>
                  </a:lnTo>
                  <a:lnTo>
                    <a:pt x="57" y="1666"/>
                  </a:lnTo>
                  <a:lnTo>
                    <a:pt x="95" y="1780"/>
                  </a:lnTo>
                  <a:lnTo>
                    <a:pt x="151" y="1893"/>
                  </a:lnTo>
                  <a:lnTo>
                    <a:pt x="208" y="2007"/>
                  </a:lnTo>
                  <a:lnTo>
                    <a:pt x="284" y="2120"/>
                  </a:lnTo>
                  <a:lnTo>
                    <a:pt x="360" y="2215"/>
                  </a:lnTo>
                  <a:lnTo>
                    <a:pt x="454" y="2291"/>
                  </a:lnTo>
                  <a:lnTo>
                    <a:pt x="549" y="2366"/>
                  </a:lnTo>
                  <a:lnTo>
                    <a:pt x="662" y="2442"/>
                  </a:lnTo>
                  <a:lnTo>
                    <a:pt x="776" y="2499"/>
                  </a:lnTo>
                  <a:lnTo>
                    <a:pt x="889" y="2537"/>
                  </a:lnTo>
                  <a:lnTo>
                    <a:pt x="1022" y="2574"/>
                  </a:lnTo>
                  <a:lnTo>
                    <a:pt x="1154" y="2593"/>
                  </a:lnTo>
                  <a:lnTo>
                    <a:pt x="1287" y="2612"/>
                  </a:lnTo>
                  <a:lnTo>
                    <a:pt x="1438" y="2612"/>
                  </a:lnTo>
                  <a:lnTo>
                    <a:pt x="1571" y="2593"/>
                  </a:lnTo>
                  <a:lnTo>
                    <a:pt x="1684" y="2556"/>
                  </a:lnTo>
                  <a:lnTo>
                    <a:pt x="1817" y="2518"/>
                  </a:lnTo>
                  <a:lnTo>
                    <a:pt x="1930" y="2461"/>
                  </a:lnTo>
                  <a:lnTo>
                    <a:pt x="2025" y="2404"/>
                  </a:lnTo>
                  <a:lnTo>
                    <a:pt x="2138" y="2328"/>
                  </a:lnTo>
                  <a:lnTo>
                    <a:pt x="2214" y="2234"/>
                  </a:lnTo>
                  <a:lnTo>
                    <a:pt x="2309" y="2158"/>
                  </a:lnTo>
                  <a:lnTo>
                    <a:pt x="2384" y="2045"/>
                  </a:lnTo>
                  <a:lnTo>
                    <a:pt x="2441" y="1950"/>
                  </a:lnTo>
                  <a:lnTo>
                    <a:pt x="2498" y="1836"/>
                  </a:lnTo>
                  <a:lnTo>
                    <a:pt x="2555" y="1723"/>
                  </a:lnTo>
                  <a:lnTo>
                    <a:pt x="2593" y="1590"/>
                  </a:lnTo>
                  <a:lnTo>
                    <a:pt x="2611" y="1458"/>
                  </a:lnTo>
                  <a:lnTo>
                    <a:pt x="2611" y="1326"/>
                  </a:lnTo>
                  <a:lnTo>
                    <a:pt x="2611" y="1193"/>
                  </a:lnTo>
                  <a:lnTo>
                    <a:pt x="2593" y="1061"/>
                  </a:lnTo>
                  <a:lnTo>
                    <a:pt x="2574" y="947"/>
                  </a:lnTo>
                  <a:lnTo>
                    <a:pt x="2536" y="815"/>
                  </a:lnTo>
                  <a:lnTo>
                    <a:pt x="2479" y="701"/>
                  </a:lnTo>
                  <a:lnTo>
                    <a:pt x="2403" y="588"/>
                  </a:lnTo>
                  <a:lnTo>
                    <a:pt x="2347" y="493"/>
                  </a:lnTo>
                  <a:lnTo>
                    <a:pt x="2252" y="398"/>
                  </a:lnTo>
                  <a:lnTo>
                    <a:pt x="2157" y="304"/>
                  </a:lnTo>
                  <a:lnTo>
                    <a:pt x="2063" y="228"/>
                  </a:lnTo>
                  <a:lnTo>
                    <a:pt x="1968" y="171"/>
                  </a:lnTo>
                  <a:lnTo>
                    <a:pt x="1855" y="114"/>
                  </a:lnTo>
                  <a:lnTo>
                    <a:pt x="1722" y="58"/>
                  </a:lnTo>
                  <a:lnTo>
                    <a:pt x="1609" y="20"/>
                  </a:lnTo>
                  <a:lnTo>
                    <a:pt x="1476"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098;p27">
              <a:extLst>
                <a:ext uri="{FF2B5EF4-FFF2-40B4-BE49-F238E27FC236}">
                  <a16:creationId xmlns:a16="http://schemas.microsoft.com/office/drawing/2014/main" id="{53B98997-9300-F881-98F9-3ECD223DC337}"/>
                </a:ext>
              </a:extLst>
            </p:cNvPr>
            <p:cNvSpPr/>
            <p:nvPr/>
          </p:nvSpPr>
          <p:spPr>
            <a:xfrm>
              <a:off x="6450235" y="3858732"/>
              <a:ext cx="73084" cy="73112"/>
            </a:xfrm>
            <a:custGeom>
              <a:avLst/>
              <a:gdLst/>
              <a:ahLst/>
              <a:cxnLst/>
              <a:rect l="l" t="t" r="r" b="b"/>
              <a:pathLst>
                <a:path w="2612" h="2613" fill="none" extrusionOk="0">
                  <a:moveTo>
                    <a:pt x="1306" y="1"/>
                  </a:moveTo>
                  <a:lnTo>
                    <a:pt x="1306" y="1"/>
                  </a:lnTo>
                  <a:lnTo>
                    <a:pt x="1173" y="1"/>
                  </a:lnTo>
                  <a:lnTo>
                    <a:pt x="1041" y="20"/>
                  </a:lnTo>
                  <a:lnTo>
                    <a:pt x="927" y="58"/>
                  </a:lnTo>
                  <a:lnTo>
                    <a:pt x="814" y="96"/>
                  </a:lnTo>
                  <a:lnTo>
                    <a:pt x="700" y="152"/>
                  </a:lnTo>
                  <a:lnTo>
                    <a:pt x="587" y="209"/>
                  </a:lnTo>
                  <a:lnTo>
                    <a:pt x="492" y="285"/>
                  </a:lnTo>
                  <a:lnTo>
                    <a:pt x="397" y="360"/>
                  </a:lnTo>
                  <a:lnTo>
                    <a:pt x="303" y="455"/>
                  </a:lnTo>
                  <a:lnTo>
                    <a:pt x="227" y="550"/>
                  </a:lnTo>
                  <a:lnTo>
                    <a:pt x="170" y="663"/>
                  </a:lnTo>
                  <a:lnTo>
                    <a:pt x="114" y="777"/>
                  </a:lnTo>
                  <a:lnTo>
                    <a:pt x="57" y="890"/>
                  </a:lnTo>
                  <a:lnTo>
                    <a:pt x="38" y="1023"/>
                  </a:lnTo>
                  <a:lnTo>
                    <a:pt x="0" y="1136"/>
                  </a:lnTo>
                  <a:lnTo>
                    <a:pt x="0" y="1269"/>
                  </a:lnTo>
                  <a:lnTo>
                    <a:pt x="0" y="1269"/>
                  </a:lnTo>
                  <a:lnTo>
                    <a:pt x="0" y="1401"/>
                  </a:lnTo>
                  <a:lnTo>
                    <a:pt x="19" y="1534"/>
                  </a:lnTo>
                  <a:lnTo>
                    <a:pt x="57" y="1666"/>
                  </a:lnTo>
                  <a:lnTo>
                    <a:pt x="95" y="1780"/>
                  </a:lnTo>
                  <a:lnTo>
                    <a:pt x="151" y="1893"/>
                  </a:lnTo>
                  <a:lnTo>
                    <a:pt x="208" y="2007"/>
                  </a:lnTo>
                  <a:lnTo>
                    <a:pt x="284" y="2120"/>
                  </a:lnTo>
                  <a:lnTo>
                    <a:pt x="360" y="2215"/>
                  </a:lnTo>
                  <a:lnTo>
                    <a:pt x="454" y="2291"/>
                  </a:lnTo>
                  <a:lnTo>
                    <a:pt x="549" y="2366"/>
                  </a:lnTo>
                  <a:lnTo>
                    <a:pt x="662" y="2442"/>
                  </a:lnTo>
                  <a:lnTo>
                    <a:pt x="776" y="2499"/>
                  </a:lnTo>
                  <a:lnTo>
                    <a:pt x="889" y="2537"/>
                  </a:lnTo>
                  <a:lnTo>
                    <a:pt x="1022" y="2574"/>
                  </a:lnTo>
                  <a:lnTo>
                    <a:pt x="1154" y="2593"/>
                  </a:lnTo>
                  <a:lnTo>
                    <a:pt x="1287" y="2612"/>
                  </a:lnTo>
                  <a:lnTo>
                    <a:pt x="1287" y="2612"/>
                  </a:lnTo>
                  <a:lnTo>
                    <a:pt x="1306" y="2612"/>
                  </a:lnTo>
                  <a:lnTo>
                    <a:pt x="1306" y="2612"/>
                  </a:lnTo>
                  <a:lnTo>
                    <a:pt x="1438" y="2612"/>
                  </a:lnTo>
                  <a:lnTo>
                    <a:pt x="1571" y="2593"/>
                  </a:lnTo>
                  <a:lnTo>
                    <a:pt x="1684" y="2556"/>
                  </a:lnTo>
                  <a:lnTo>
                    <a:pt x="1817" y="2518"/>
                  </a:lnTo>
                  <a:lnTo>
                    <a:pt x="1930" y="2461"/>
                  </a:lnTo>
                  <a:lnTo>
                    <a:pt x="2025" y="2404"/>
                  </a:lnTo>
                  <a:lnTo>
                    <a:pt x="2138" y="2328"/>
                  </a:lnTo>
                  <a:lnTo>
                    <a:pt x="2214" y="2234"/>
                  </a:lnTo>
                  <a:lnTo>
                    <a:pt x="2309" y="2158"/>
                  </a:lnTo>
                  <a:lnTo>
                    <a:pt x="2384" y="2045"/>
                  </a:lnTo>
                  <a:lnTo>
                    <a:pt x="2441" y="1950"/>
                  </a:lnTo>
                  <a:lnTo>
                    <a:pt x="2498" y="1836"/>
                  </a:lnTo>
                  <a:lnTo>
                    <a:pt x="2555" y="1723"/>
                  </a:lnTo>
                  <a:lnTo>
                    <a:pt x="2593" y="1590"/>
                  </a:lnTo>
                  <a:lnTo>
                    <a:pt x="2611" y="1458"/>
                  </a:lnTo>
                  <a:lnTo>
                    <a:pt x="2611" y="1326"/>
                  </a:lnTo>
                  <a:lnTo>
                    <a:pt x="2611" y="1326"/>
                  </a:lnTo>
                  <a:lnTo>
                    <a:pt x="2611" y="1193"/>
                  </a:lnTo>
                  <a:lnTo>
                    <a:pt x="2593" y="1061"/>
                  </a:lnTo>
                  <a:lnTo>
                    <a:pt x="2574" y="947"/>
                  </a:lnTo>
                  <a:lnTo>
                    <a:pt x="2536" y="815"/>
                  </a:lnTo>
                  <a:lnTo>
                    <a:pt x="2479" y="701"/>
                  </a:lnTo>
                  <a:lnTo>
                    <a:pt x="2403" y="588"/>
                  </a:lnTo>
                  <a:lnTo>
                    <a:pt x="2347" y="493"/>
                  </a:lnTo>
                  <a:lnTo>
                    <a:pt x="2252" y="398"/>
                  </a:lnTo>
                  <a:lnTo>
                    <a:pt x="2157" y="304"/>
                  </a:lnTo>
                  <a:lnTo>
                    <a:pt x="2063" y="228"/>
                  </a:lnTo>
                  <a:lnTo>
                    <a:pt x="1968" y="171"/>
                  </a:lnTo>
                  <a:lnTo>
                    <a:pt x="1855" y="114"/>
                  </a:lnTo>
                  <a:lnTo>
                    <a:pt x="1722" y="58"/>
                  </a:lnTo>
                  <a:lnTo>
                    <a:pt x="1609" y="20"/>
                  </a:lnTo>
                  <a:lnTo>
                    <a:pt x="1476" y="1"/>
                  </a:lnTo>
                  <a:lnTo>
                    <a:pt x="1344" y="1"/>
                  </a:lnTo>
                  <a:lnTo>
                    <a:pt x="1344" y="1"/>
                  </a:lnTo>
                  <a:lnTo>
                    <a:pt x="130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099;p27">
              <a:extLst>
                <a:ext uri="{FF2B5EF4-FFF2-40B4-BE49-F238E27FC236}">
                  <a16:creationId xmlns:a16="http://schemas.microsoft.com/office/drawing/2014/main" id="{2C0B7318-7FD9-BED2-338D-5CF653612EBD}"/>
                </a:ext>
              </a:extLst>
            </p:cNvPr>
            <p:cNvSpPr/>
            <p:nvPr/>
          </p:nvSpPr>
          <p:spPr>
            <a:xfrm>
              <a:off x="6595816" y="3476994"/>
              <a:ext cx="106464" cy="106464"/>
            </a:xfrm>
            <a:custGeom>
              <a:avLst/>
              <a:gdLst/>
              <a:ahLst/>
              <a:cxnLst/>
              <a:rect l="l" t="t" r="r" b="b"/>
              <a:pathLst>
                <a:path w="3805" h="3805" extrusionOk="0">
                  <a:moveTo>
                    <a:pt x="1723" y="1"/>
                  </a:moveTo>
                  <a:lnTo>
                    <a:pt x="1534" y="39"/>
                  </a:lnTo>
                  <a:lnTo>
                    <a:pt x="1344" y="76"/>
                  </a:lnTo>
                  <a:lnTo>
                    <a:pt x="1174" y="133"/>
                  </a:lnTo>
                  <a:lnTo>
                    <a:pt x="1023" y="209"/>
                  </a:lnTo>
                  <a:lnTo>
                    <a:pt x="852" y="303"/>
                  </a:lnTo>
                  <a:lnTo>
                    <a:pt x="720" y="417"/>
                  </a:lnTo>
                  <a:lnTo>
                    <a:pt x="587" y="531"/>
                  </a:lnTo>
                  <a:lnTo>
                    <a:pt x="455" y="663"/>
                  </a:lnTo>
                  <a:lnTo>
                    <a:pt x="341" y="814"/>
                  </a:lnTo>
                  <a:lnTo>
                    <a:pt x="247" y="966"/>
                  </a:lnTo>
                  <a:lnTo>
                    <a:pt x="171" y="1117"/>
                  </a:lnTo>
                  <a:lnTo>
                    <a:pt x="95" y="1287"/>
                  </a:lnTo>
                  <a:lnTo>
                    <a:pt x="58" y="1477"/>
                  </a:lnTo>
                  <a:lnTo>
                    <a:pt x="20" y="1666"/>
                  </a:lnTo>
                  <a:lnTo>
                    <a:pt x="1" y="1855"/>
                  </a:lnTo>
                  <a:lnTo>
                    <a:pt x="20" y="2044"/>
                  </a:lnTo>
                  <a:lnTo>
                    <a:pt x="39" y="2234"/>
                  </a:lnTo>
                  <a:lnTo>
                    <a:pt x="77" y="2423"/>
                  </a:lnTo>
                  <a:lnTo>
                    <a:pt x="133" y="2593"/>
                  </a:lnTo>
                  <a:lnTo>
                    <a:pt x="209" y="2763"/>
                  </a:lnTo>
                  <a:lnTo>
                    <a:pt x="304" y="2915"/>
                  </a:lnTo>
                  <a:lnTo>
                    <a:pt x="417" y="3066"/>
                  </a:lnTo>
                  <a:lnTo>
                    <a:pt x="531" y="3218"/>
                  </a:lnTo>
                  <a:lnTo>
                    <a:pt x="663" y="3331"/>
                  </a:lnTo>
                  <a:lnTo>
                    <a:pt x="815" y="3445"/>
                  </a:lnTo>
                  <a:lnTo>
                    <a:pt x="966" y="3539"/>
                  </a:lnTo>
                  <a:lnTo>
                    <a:pt x="1136" y="3634"/>
                  </a:lnTo>
                  <a:lnTo>
                    <a:pt x="1307" y="3691"/>
                  </a:lnTo>
                  <a:lnTo>
                    <a:pt x="1477" y="3747"/>
                  </a:lnTo>
                  <a:lnTo>
                    <a:pt x="1666" y="3785"/>
                  </a:lnTo>
                  <a:lnTo>
                    <a:pt x="1874" y="3804"/>
                  </a:lnTo>
                  <a:lnTo>
                    <a:pt x="1912" y="3804"/>
                  </a:lnTo>
                  <a:lnTo>
                    <a:pt x="2101" y="3785"/>
                  </a:lnTo>
                  <a:lnTo>
                    <a:pt x="2291" y="3766"/>
                  </a:lnTo>
                  <a:lnTo>
                    <a:pt x="2461" y="3710"/>
                  </a:lnTo>
                  <a:lnTo>
                    <a:pt x="2631" y="3653"/>
                  </a:lnTo>
                  <a:lnTo>
                    <a:pt x="2801" y="3577"/>
                  </a:lnTo>
                  <a:lnTo>
                    <a:pt x="2953" y="3482"/>
                  </a:lnTo>
                  <a:lnTo>
                    <a:pt x="3104" y="3369"/>
                  </a:lnTo>
                  <a:lnTo>
                    <a:pt x="3237" y="3255"/>
                  </a:lnTo>
                  <a:lnTo>
                    <a:pt x="3369" y="3123"/>
                  </a:lnTo>
                  <a:lnTo>
                    <a:pt x="3464" y="2990"/>
                  </a:lnTo>
                  <a:lnTo>
                    <a:pt x="3558" y="2820"/>
                  </a:lnTo>
                  <a:lnTo>
                    <a:pt x="3653" y="2669"/>
                  </a:lnTo>
                  <a:lnTo>
                    <a:pt x="3710" y="2498"/>
                  </a:lnTo>
                  <a:lnTo>
                    <a:pt x="3766" y="2309"/>
                  </a:lnTo>
                  <a:lnTo>
                    <a:pt x="3804" y="2139"/>
                  </a:lnTo>
                  <a:lnTo>
                    <a:pt x="3804" y="1931"/>
                  </a:lnTo>
                  <a:lnTo>
                    <a:pt x="3804" y="1742"/>
                  </a:lnTo>
                  <a:lnTo>
                    <a:pt x="3785" y="1552"/>
                  </a:lnTo>
                  <a:lnTo>
                    <a:pt x="3748" y="1363"/>
                  </a:lnTo>
                  <a:lnTo>
                    <a:pt x="3672" y="1193"/>
                  </a:lnTo>
                  <a:lnTo>
                    <a:pt x="3596" y="1022"/>
                  </a:lnTo>
                  <a:lnTo>
                    <a:pt x="3502" y="871"/>
                  </a:lnTo>
                  <a:lnTo>
                    <a:pt x="3407" y="720"/>
                  </a:lnTo>
                  <a:lnTo>
                    <a:pt x="3293" y="587"/>
                  </a:lnTo>
                  <a:lnTo>
                    <a:pt x="3161" y="455"/>
                  </a:lnTo>
                  <a:lnTo>
                    <a:pt x="3010" y="341"/>
                  </a:lnTo>
                  <a:lnTo>
                    <a:pt x="2858" y="247"/>
                  </a:lnTo>
                  <a:lnTo>
                    <a:pt x="2688" y="152"/>
                  </a:lnTo>
                  <a:lnTo>
                    <a:pt x="2518" y="95"/>
                  </a:lnTo>
                  <a:lnTo>
                    <a:pt x="2328" y="39"/>
                  </a:lnTo>
                  <a:lnTo>
                    <a:pt x="2139" y="1"/>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100;p27">
              <a:extLst>
                <a:ext uri="{FF2B5EF4-FFF2-40B4-BE49-F238E27FC236}">
                  <a16:creationId xmlns:a16="http://schemas.microsoft.com/office/drawing/2014/main" id="{D9CCABA0-7407-46D0-FB8A-D21C0B0D2C95}"/>
                </a:ext>
              </a:extLst>
            </p:cNvPr>
            <p:cNvSpPr/>
            <p:nvPr/>
          </p:nvSpPr>
          <p:spPr>
            <a:xfrm>
              <a:off x="6595816" y="3476994"/>
              <a:ext cx="106464" cy="106464"/>
            </a:xfrm>
            <a:custGeom>
              <a:avLst/>
              <a:gdLst/>
              <a:ahLst/>
              <a:cxnLst/>
              <a:rect l="l" t="t" r="r" b="b"/>
              <a:pathLst>
                <a:path w="3805" h="3805" fill="none" extrusionOk="0">
                  <a:moveTo>
                    <a:pt x="1912" y="1"/>
                  </a:moveTo>
                  <a:lnTo>
                    <a:pt x="1912" y="1"/>
                  </a:lnTo>
                  <a:lnTo>
                    <a:pt x="1723" y="1"/>
                  </a:lnTo>
                  <a:lnTo>
                    <a:pt x="1534" y="39"/>
                  </a:lnTo>
                  <a:lnTo>
                    <a:pt x="1344" y="76"/>
                  </a:lnTo>
                  <a:lnTo>
                    <a:pt x="1174" y="133"/>
                  </a:lnTo>
                  <a:lnTo>
                    <a:pt x="1023" y="209"/>
                  </a:lnTo>
                  <a:lnTo>
                    <a:pt x="852" y="303"/>
                  </a:lnTo>
                  <a:lnTo>
                    <a:pt x="720" y="417"/>
                  </a:lnTo>
                  <a:lnTo>
                    <a:pt x="587" y="531"/>
                  </a:lnTo>
                  <a:lnTo>
                    <a:pt x="455" y="663"/>
                  </a:lnTo>
                  <a:lnTo>
                    <a:pt x="341" y="814"/>
                  </a:lnTo>
                  <a:lnTo>
                    <a:pt x="247" y="966"/>
                  </a:lnTo>
                  <a:lnTo>
                    <a:pt x="171" y="1117"/>
                  </a:lnTo>
                  <a:lnTo>
                    <a:pt x="95" y="1287"/>
                  </a:lnTo>
                  <a:lnTo>
                    <a:pt x="58" y="1477"/>
                  </a:lnTo>
                  <a:lnTo>
                    <a:pt x="20" y="1666"/>
                  </a:lnTo>
                  <a:lnTo>
                    <a:pt x="1" y="1855"/>
                  </a:lnTo>
                  <a:lnTo>
                    <a:pt x="1" y="1855"/>
                  </a:lnTo>
                  <a:lnTo>
                    <a:pt x="20" y="2044"/>
                  </a:lnTo>
                  <a:lnTo>
                    <a:pt x="39" y="2234"/>
                  </a:lnTo>
                  <a:lnTo>
                    <a:pt x="77" y="2423"/>
                  </a:lnTo>
                  <a:lnTo>
                    <a:pt x="133" y="2593"/>
                  </a:lnTo>
                  <a:lnTo>
                    <a:pt x="209" y="2763"/>
                  </a:lnTo>
                  <a:lnTo>
                    <a:pt x="304" y="2915"/>
                  </a:lnTo>
                  <a:lnTo>
                    <a:pt x="417" y="3066"/>
                  </a:lnTo>
                  <a:lnTo>
                    <a:pt x="531" y="3218"/>
                  </a:lnTo>
                  <a:lnTo>
                    <a:pt x="663" y="3331"/>
                  </a:lnTo>
                  <a:lnTo>
                    <a:pt x="815" y="3445"/>
                  </a:lnTo>
                  <a:lnTo>
                    <a:pt x="966" y="3539"/>
                  </a:lnTo>
                  <a:lnTo>
                    <a:pt x="1136" y="3634"/>
                  </a:lnTo>
                  <a:lnTo>
                    <a:pt x="1307" y="3691"/>
                  </a:lnTo>
                  <a:lnTo>
                    <a:pt x="1477" y="3747"/>
                  </a:lnTo>
                  <a:lnTo>
                    <a:pt x="1666" y="3785"/>
                  </a:lnTo>
                  <a:lnTo>
                    <a:pt x="1874" y="3804"/>
                  </a:lnTo>
                  <a:lnTo>
                    <a:pt x="1874" y="3804"/>
                  </a:lnTo>
                  <a:lnTo>
                    <a:pt x="1912" y="3804"/>
                  </a:lnTo>
                  <a:lnTo>
                    <a:pt x="1912" y="3804"/>
                  </a:lnTo>
                  <a:lnTo>
                    <a:pt x="2101" y="3785"/>
                  </a:lnTo>
                  <a:lnTo>
                    <a:pt x="2291" y="3766"/>
                  </a:lnTo>
                  <a:lnTo>
                    <a:pt x="2461" y="3710"/>
                  </a:lnTo>
                  <a:lnTo>
                    <a:pt x="2631" y="3653"/>
                  </a:lnTo>
                  <a:lnTo>
                    <a:pt x="2801" y="3577"/>
                  </a:lnTo>
                  <a:lnTo>
                    <a:pt x="2953" y="3482"/>
                  </a:lnTo>
                  <a:lnTo>
                    <a:pt x="3104" y="3369"/>
                  </a:lnTo>
                  <a:lnTo>
                    <a:pt x="3237" y="3255"/>
                  </a:lnTo>
                  <a:lnTo>
                    <a:pt x="3369" y="3123"/>
                  </a:lnTo>
                  <a:lnTo>
                    <a:pt x="3464" y="2990"/>
                  </a:lnTo>
                  <a:lnTo>
                    <a:pt x="3558" y="2820"/>
                  </a:lnTo>
                  <a:lnTo>
                    <a:pt x="3653" y="2669"/>
                  </a:lnTo>
                  <a:lnTo>
                    <a:pt x="3710" y="2498"/>
                  </a:lnTo>
                  <a:lnTo>
                    <a:pt x="3766" y="2309"/>
                  </a:lnTo>
                  <a:lnTo>
                    <a:pt x="3804" y="2139"/>
                  </a:lnTo>
                  <a:lnTo>
                    <a:pt x="3804" y="1931"/>
                  </a:lnTo>
                  <a:lnTo>
                    <a:pt x="3804" y="1931"/>
                  </a:lnTo>
                  <a:lnTo>
                    <a:pt x="3804" y="1742"/>
                  </a:lnTo>
                  <a:lnTo>
                    <a:pt x="3785" y="1552"/>
                  </a:lnTo>
                  <a:lnTo>
                    <a:pt x="3748" y="1363"/>
                  </a:lnTo>
                  <a:lnTo>
                    <a:pt x="3672" y="1193"/>
                  </a:lnTo>
                  <a:lnTo>
                    <a:pt x="3596" y="1022"/>
                  </a:lnTo>
                  <a:lnTo>
                    <a:pt x="3502" y="871"/>
                  </a:lnTo>
                  <a:lnTo>
                    <a:pt x="3407" y="720"/>
                  </a:lnTo>
                  <a:lnTo>
                    <a:pt x="3293" y="587"/>
                  </a:lnTo>
                  <a:lnTo>
                    <a:pt x="3161" y="455"/>
                  </a:lnTo>
                  <a:lnTo>
                    <a:pt x="3010" y="341"/>
                  </a:lnTo>
                  <a:lnTo>
                    <a:pt x="2858" y="247"/>
                  </a:lnTo>
                  <a:lnTo>
                    <a:pt x="2688" y="152"/>
                  </a:lnTo>
                  <a:lnTo>
                    <a:pt x="2518" y="95"/>
                  </a:lnTo>
                  <a:lnTo>
                    <a:pt x="2328" y="39"/>
                  </a:lnTo>
                  <a:lnTo>
                    <a:pt x="2139" y="1"/>
                  </a:lnTo>
                  <a:lnTo>
                    <a:pt x="1950" y="1"/>
                  </a:lnTo>
                  <a:lnTo>
                    <a:pt x="1950" y="1"/>
                  </a:lnTo>
                  <a:lnTo>
                    <a:pt x="191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101;p27">
              <a:extLst>
                <a:ext uri="{FF2B5EF4-FFF2-40B4-BE49-F238E27FC236}">
                  <a16:creationId xmlns:a16="http://schemas.microsoft.com/office/drawing/2014/main" id="{5627FA9B-D3AB-051A-9968-1F9C49AF3859}"/>
                </a:ext>
              </a:extLst>
            </p:cNvPr>
            <p:cNvSpPr/>
            <p:nvPr/>
          </p:nvSpPr>
          <p:spPr>
            <a:xfrm>
              <a:off x="6510057" y="3455282"/>
              <a:ext cx="11668" cy="1623"/>
            </a:xfrm>
            <a:custGeom>
              <a:avLst/>
              <a:gdLst/>
              <a:ahLst/>
              <a:cxnLst/>
              <a:rect l="l" t="t" r="r" b="b"/>
              <a:pathLst>
                <a:path w="417" h="58" extrusionOk="0">
                  <a:moveTo>
                    <a:pt x="417" y="1"/>
                  </a:moveTo>
                  <a:lnTo>
                    <a:pt x="417" y="1"/>
                  </a:lnTo>
                  <a:lnTo>
                    <a:pt x="209" y="1"/>
                  </a:lnTo>
                  <a:lnTo>
                    <a:pt x="209" y="1"/>
                  </a:lnTo>
                  <a:lnTo>
                    <a:pt x="0" y="58"/>
                  </a:lnTo>
                  <a:lnTo>
                    <a:pt x="417" y="1"/>
                  </a:lnTo>
                  <a:close/>
                </a:path>
              </a:pathLst>
            </a:custGeom>
            <a:solidFill>
              <a:srgbClr val="FDE5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102;p27">
              <a:extLst>
                <a:ext uri="{FF2B5EF4-FFF2-40B4-BE49-F238E27FC236}">
                  <a16:creationId xmlns:a16="http://schemas.microsoft.com/office/drawing/2014/main" id="{45085296-9E49-D64D-4F8D-53F05BDE4A15}"/>
                </a:ext>
              </a:extLst>
            </p:cNvPr>
            <p:cNvSpPr/>
            <p:nvPr/>
          </p:nvSpPr>
          <p:spPr>
            <a:xfrm>
              <a:off x="6510057" y="3455282"/>
              <a:ext cx="11668" cy="1623"/>
            </a:xfrm>
            <a:custGeom>
              <a:avLst/>
              <a:gdLst/>
              <a:ahLst/>
              <a:cxnLst/>
              <a:rect l="l" t="t" r="r" b="b"/>
              <a:pathLst>
                <a:path w="417" h="58" extrusionOk="0">
                  <a:moveTo>
                    <a:pt x="417" y="1"/>
                  </a:moveTo>
                  <a:lnTo>
                    <a:pt x="0" y="58"/>
                  </a:lnTo>
                  <a:lnTo>
                    <a:pt x="0" y="58"/>
                  </a:lnTo>
                  <a:lnTo>
                    <a:pt x="209" y="1"/>
                  </a:lnTo>
                  <a:lnTo>
                    <a:pt x="209" y="1"/>
                  </a:lnTo>
                  <a:lnTo>
                    <a:pt x="417" y="1"/>
                  </a:lnTo>
                  <a:lnTo>
                    <a:pt x="417" y="1"/>
                  </a:lnTo>
                  <a:close/>
                </a:path>
              </a:pathLst>
            </a:custGeom>
            <a:solidFill>
              <a:srgbClr val="1C1A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103;p27">
              <a:extLst>
                <a:ext uri="{FF2B5EF4-FFF2-40B4-BE49-F238E27FC236}">
                  <a16:creationId xmlns:a16="http://schemas.microsoft.com/office/drawing/2014/main" id="{3D83B0A6-30FF-58B6-4C88-6287F1766D68}"/>
                </a:ext>
              </a:extLst>
            </p:cNvPr>
            <p:cNvSpPr/>
            <p:nvPr/>
          </p:nvSpPr>
          <p:spPr>
            <a:xfrm>
              <a:off x="6491534" y="3332447"/>
              <a:ext cx="165726" cy="105932"/>
            </a:xfrm>
            <a:custGeom>
              <a:avLst/>
              <a:gdLst/>
              <a:ahLst/>
              <a:cxnLst/>
              <a:rect l="l" t="t" r="r" b="b"/>
              <a:pathLst>
                <a:path w="5923" h="3786" extrusionOk="0">
                  <a:moveTo>
                    <a:pt x="738" y="1"/>
                  </a:moveTo>
                  <a:lnTo>
                    <a:pt x="5923" y="95"/>
                  </a:lnTo>
                  <a:lnTo>
                    <a:pt x="5923" y="1742"/>
                  </a:lnTo>
                  <a:lnTo>
                    <a:pt x="5923" y="1742"/>
                  </a:lnTo>
                  <a:lnTo>
                    <a:pt x="5904" y="1874"/>
                  </a:lnTo>
                  <a:lnTo>
                    <a:pt x="5885" y="2007"/>
                  </a:lnTo>
                  <a:lnTo>
                    <a:pt x="5847" y="2139"/>
                  </a:lnTo>
                  <a:lnTo>
                    <a:pt x="5790" y="2271"/>
                  </a:lnTo>
                  <a:lnTo>
                    <a:pt x="5790" y="2271"/>
                  </a:lnTo>
                  <a:lnTo>
                    <a:pt x="5753" y="2404"/>
                  </a:lnTo>
                  <a:lnTo>
                    <a:pt x="5677" y="2517"/>
                  </a:lnTo>
                  <a:lnTo>
                    <a:pt x="5582" y="2631"/>
                  </a:lnTo>
                  <a:lnTo>
                    <a:pt x="5488" y="2763"/>
                  </a:lnTo>
                  <a:lnTo>
                    <a:pt x="5488" y="2763"/>
                  </a:lnTo>
                  <a:lnTo>
                    <a:pt x="5393" y="2877"/>
                  </a:lnTo>
                  <a:lnTo>
                    <a:pt x="5280" y="2972"/>
                  </a:lnTo>
                  <a:lnTo>
                    <a:pt x="5166" y="3085"/>
                  </a:lnTo>
                  <a:lnTo>
                    <a:pt x="5034" y="3161"/>
                  </a:lnTo>
                  <a:lnTo>
                    <a:pt x="5034" y="3161"/>
                  </a:lnTo>
                  <a:lnTo>
                    <a:pt x="4901" y="3255"/>
                  </a:lnTo>
                  <a:lnTo>
                    <a:pt x="4750" y="3350"/>
                  </a:lnTo>
                  <a:lnTo>
                    <a:pt x="4598" y="3426"/>
                  </a:lnTo>
                  <a:lnTo>
                    <a:pt x="4428" y="3483"/>
                  </a:lnTo>
                  <a:lnTo>
                    <a:pt x="4428" y="3483"/>
                  </a:lnTo>
                  <a:lnTo>
                    <a:pt x="4087" y="3596"/>
                  </a:lnTo>
                  <a:lnTo>
                    <a:pt x="3728" y="3691"/>
                  </a:lnTo>
                  <a:lnTo>
                    <a:pt x="3728" y="3691"/>
                  </a:lnTo>
                  <a:lnTo>
                    <a:pt x="3349" y="3747"/>
                  </a:lnTo>
                  <a:lnTo>
                    <a:pt x="2933" y="3785"/>
                  </a:lnTo>
                  <a:lnTo>
                    <a:pt x="2838" y="3785"/>
                  </a:lnTo>
                  <a:lnTo>
                    <a:pt x="2838" y="3785"/>
                  </a:lnTo>
                  <a:lnTo>
                    <a:pt x="2479" y="3747"/>
                  </a:lnTo>
                  <a:lnTo>
                    <a:pt x="2479" y="3747"/>
                  </a:lnTo>
                  <a:lnTo>
                    <a:pt x="2157" y="3710"/>
                  </a:lnTo>
                  <a:lnTo>
                    <a:pt x="2157" y="3710"/>
                  </a:lnTo>
                  <a:lnTo>
                    <a:pt x="1779" y="3615"/>
                  </a:lnTo>
                  <a:lnTo>
                    <a:pt x="1438" y="3501"/>
                  </a:lnTo>
                  <a:lnTo>
                    <a:pt x="1438" y="3501"/>
                  </a:lnTo>
                  <a:lnTo>
                    <a:pt x="1135" y="3350"/>
                  </a:lnTo>
                  <a:lnTo>
                    <a:pt x="871" y="3180"/>
                  </a:lnTo>
                  <a:lnTo>
                    <a:pt x="871" y="3180"/>
                  </a:lnTo>
                  <a:lnTo>
                    <a:pt x="606" y="2991"/>
                  </a:lnTo>
                  <a:lnTo>
                    <a:pt x="397" y="2763"/>
                  </a:lnTo>
                  <a:lnTo>
                    <a:pt x="397" y="2763"/>
                  </a:lnTo>
                  <a:lnTo>
                    <a:pt x="303" y="2650"/>
                  </a:lnTo>
                  <a:lnTo>
                    <a:pt x="227" y="2536"/>
                  </a:lnTo>
                  <a:lnTo>
                    <a:pt x="151" y="2404"/>
                  </a:lnTo>
                  <a:lnTo>
                    <a:pt x="95" y="2290"/>
                  </a:lnTo>
                  <a:lnTo>
                    <a:pt x="95" y="2290"/>
                  </a:lnTo>
                  <a:lnTo>
                    <a:pt x="57" y="2158"/>
                  </a:lnTo>
                  <a:lnTo>
                    <a:pt x="19" y="2025"/>
                  </a:lnTo>
                  <a:lnTo>
                    <a:pt x="0" y="1874"/>
                  </a:lnTo>
                  <a:lnTo>
                    <a:pt x="0" y="1742"/>
                  </a:lnTo>
                  <a:lnTo>
                    <a:pt x="19" y="39"/>
                  </a:lnTo>
                  <a:lnTo>
                    <a:pt x="19" y="39"/>
                  </a:lnTo>
                  <a:lnTo>
                    <a:pt x="360" y="20"/>
                  </a:lnTo>
                  <a:lnTo>
                    <a:pt x="360" y="20"/>
                  </a:lnTo>
                  <a:lnTo>
                    <a:pt x="738" y="1"/>
                  </a:lnTo>
                  <a:lnTo>
                    <a:pt x="738" y="1"/>
                  </a:lnTo>
                  <a:close/>
                </a:path>
              </a:pathLst>
            </a:custGeom>
            <a:solidFill>
              <a:srgbClr val="DE93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104;p27">
              <a:extLst>
                <a:ext uri="{FF2B5EF4-FFF2-40B4-BE49-F238E27FC236}">
                  <a16:creationId xmlns:a16="http://schemas.microsoft.com/office/drawing/2014/main" id="{5B4BC91C-751D-D855-69A9-1B6325DDB36C}"/>
                </a:ext>
              </a:extLst>
            </p:cNvPr>
            <p:cNvSpPr/>
            <p:nvPr/>
          </p:nvSpPr>
          <p:spPr>
            <a:xfrm>
              <a:off x="6636584" y="3349935"/>
              <a:ext cx="162060" cy="668722"/>
            </a:xfrm>
            <a:custGeom>
              <a:avLst/>
              <a:gdLst/>
              <a:ahLst/>
              <a:cxnLst/>
              <a:rect l="l" t="t" r="r" b="b"/>
              <a:pathLst>
                <a:path w="5792" h="23900" extrusionOk="0">
                  <a:moveTo>
                    <a:pt x="190" y="0"/>
                  </a:moveTo>
                  <a:lnTo>
                    <a:pt x="190" y="0"/>
                  </a:lnTo>
                  <a:lnTo>
                    <a:pt x="606" y="0"/>
                  </a:lnTo>
                  <a:lnTo>
                    <a:pt x="1042" y="19"/>
                  </a:lnTo>
                  <a:lnTo>
                    <a:pt x="1553" y="95"/>
                  </a:lnTo>
                  <a:lnTo>
                    <a:pt x="1836" y="133"/>
                  </a:lnTo>
                  <a:lnTo>
                    <a:pt x="2120" y="189"/>
                  </a:lnTo>
                  <a:lnTo>
                    <a:pt x="2385" y="265"/>
                  </a:lnTo>
                  <a:lnTo>
                    <a:pt x="2650" y="360"/>
                  </a:lnTo>
                  <a:lnTo>
                    <a:pt x="2877" y="454"/>
                  </a:lnTo>
                  <a:lnTo>
                    <a:pt x="3104" y="587"/>
                  </a:lnTo>
                  <a:lnTo>
                    <a:pt x="3293" y="738"/>
                  </a:lnTo>
                  <a:lnTo>
                    <a:pt x="3369" y="833"/>
                  </a:lnTo>
                  <a:lnTo>
                    <a:pt x="3426" y="909"/>
                  </a:lnTo>
                  <a:lnTo>
                    <a:pt x="3426" y="909"/>
                  </a:lnTo>
                  <a:lnTo>
                    <a:pt x="3502" y="1060"/>
                  </a:lnTo>
                  <a:lnTo>
                    <a:pt x="3577" y="1306"/>
                  </a:lnTo>
                  <a:lnTo>
                    <a:pt x="3653" y="1646"/>
                  </a:lnTo>
                  <a:lnTo>
                    <a:pt x="3729" y="2063"/>
                  </a:lnTo>
                  <a:lnTo>
                    <a:pt x="3918" y="3141"/>
                  </a:lnTo>
                  <a:lnTo>
                    <a:pt x="4107" y="4485"/>
                  </a:lnTo>
                  <a:lnTo>
                    <a:pt x="4315" y="6018"/>
                  </a:lnTo>
                  <a:lnTo>
                    <a:pt x="4523" y="7721"/>
                  </a:lnTo>
                  <a:lnTo>
                    <a:pt x="4940" y="11373"/>
                  </a:lnTo>
                  <a:lnTo>
                    <a:pt x="5299" y="14987"/>
                  </a:lnTo>
                  <a:lnTo>
                    <a:pt x="5583" y="18128"/>
                  </a:lnTo>
                  <a:lnTo>
                    <a:pt x="5697" y="19396"/>
                  </a:lnTo>
                  <a:lnTo>
                    <a:pt x="5753" y="20361"/>
                  </a:lnTo>
                  <a:lnTo>
                    <a:pt x="5791" y="21004"/>
                  </a:lnTo>
                  <a:lnTo>
                    <a:pt x="5791" y="21194"/>
                  </a:lnTo>
                  <a:lnTo>
                    <a:pt x="5772" y="21269"/>
                  </a:lnTo>
                  <a:lnTo>
                    <a:pt x="5772" y="21269"/>
                  </a:lnTo>
                  <a:lnTo>
                    <a:pt x="5299" y="21572"/>
                  </a:lnTo>
                  <a:lnTo>
                    <a:pt x="4826" y="21875"/>
                  </a:lnTo>
                  <a:lnTo>
                    <a:pt x="4334" y="22140"/>
                  </a:lnTo>
                  <a:lnTo>
                    <a:pt x="3842" y="22386"/>
                  </a:lnTo>
                  <a:lnTo>
                    <a:pt x="3350" y="22632"/>
                  </a:lnTo>
                  <a:lnTo>
                    <a:pt x="2877" y="22840"/>
                  </a:lnTo>
                  <a:lnTo>
                    <a:pt x="1969" y="23218"/>
                  </a:lnTo>
                  <a:lnTo>
                    <a:pt x="1174" y="23521"/>
                  </a:lnTo>
                  <a:lnTo>
                    <a:pt x="550" y="23729"/>
                  </a:lnTo>
                  <a:lnTo>
                    <a:pt x="1" y="23900"/>
                  </a:lnTo>
                  <a:lnTo>
                    <a:pt x="19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105;p27">
              <a:extLst>
                <a:ext uri="{FF2B5EF4-FFF2-40B4-BE49-F238E27FC236}">
                  <a16:creationId xmlns:a16="http://schemas.microsoft.com/office/drawing/2014/main" id="{B44F35A6-5F50-967D-A5AF-54037DEA8199}"/>
                </a:ext>
              </a:extLst>
            </p:cNvPr>
            <p:cNvSpPr/>
            <p:nvPr/>
          </p:nvSpPr>
          <p:spPr>
            <a:xfrm>
              <a:off x="6327905" y="3347809"/>
              <a:ext cx="174231" cy="668722"/>
            </a:xfrm>
            <a:custGeom>
              <a:avLst/>
              <a:gdLst/>
              <a:ahLst/>
              <a:cxnLst/>
              <a:rect l="l" t="t" r="r" b="b"/>
              <a:pathLst>
                <a:path w="6227" h="23900" extrusionOk="0">
                  <a:moveTo>
                    <a:pt x="6227" y="19"/>
                  </a:moveTo>
                  <a:lnTo>
                    <a:pt x="6227" y="19"/>
                  </a:lnTo>
                  <a:lnTo>
                    <a:pt x="5829" y="1"/>
                  </a:lnTo>
                  <a:lnTo>
                    <a:pt x="5394" y="19"/>
                  </a:lnTo>
                  <a:lnTo>
                    <a:pt x="4864" y="57"/>
                  </a:lnTo>
                  <a:lnTo>
                    <a:pt x="4599" y="95"/>
                  </a:lnTo>
                  <a:lnTo>
                    <a:pt x="4315" y="152"/>
                  </a:lnTo>
                  <a:lnTo>
                    <a:pt x="4050" y="209"/>
                  </a:lnTo>
                  <a:lnTo>
                    <a:pt x="3786" y="303"/>
                  </a:lnTo>
                  <a:lnTo>
                    <a:pt x="3540" y="398"/>
                  </a:lnTo>
                  <a:lnTo>
                    <a:pt x="3312" y="511"/>
                  </a:lnTo>
                  <a:lnTo>
                    <a:pt x="3123" y="663"/>
                  </a:lnTo>
                  <a:lnTo>
                    <a:pt x="3048" y="739"/>
                  </a:lnTo>
                  <a:lnTo>
                    <a:pt x="2972" y="833"/>
                  </a:lnTo>
                  <a:lnTo>
                    <a:pt x="2972" y="833"/>
                  </a:lnTo>
                  <a:lnTo>
                    <a:pt x="2896" y="985"/>
                  </a:lnTo>
                  <a:lnTo>
                    <a:pt x="2820" y="1212"/>
                  </a:lnTo>
                  <a:lnTo>
                    <a:pt x="2726" y="1552"/>
                  </a:lnTo>
                  <a:lnTo>
                    <a:pt x="2631" y="1968"/>
                  </a:lnTo>
                  <a:lnTo>
                    <a:pt x="2423" y="3047"/>
                  </a:lnTo>
                  <a:lnTo>
                    <a:pt x="2196" y="4372"/>
                  </a:lnTo>
                  <a:lnTo>
                    <a:pt x="1931" y="5923"/>
                  </a:lnTo>
                  <a:lnTo>
                    <a:pt x="1685" y="7607"/>
                  </a:lnTo>
                  <a:lnTo>
                    <a:pt x="1155" y="11241"/>
                  </a:lnTo>
                  <a:lnTo>
                    <a:pt x="682" y="14836"/>
                  </a:lnTo>
                  <a:lnTo>
                    <a:pt x="304" y="17977"/>
                  </a:lnTo>
                  <a:lnTo>
                    <a:pt x="152" y="19226"/>
                  </a:lnTo>
                  <a:lnTo>
                    <a:pt x="58" y="20210"/>
                  </a:lnTo>
                  <a:lnTo>
                    <a:pt x="20" y="20853"/>
                  </a:lnTo>
                  <a:lnTo>
                    <a:pt x="1" y="21024"/>
                  </a:lnTo>
                  <a:lnTo>
                    <a:pt x="20" y="21099"/>
                  </a:lnTo>
                  <a:lnTo>
                    <a:pt x="20" y="21099"/>
                  </a:lnTo>
                  <a:lnTo>
                    <a:pt x="474" y="21421"/>
                  </a:lnTo>
                  <a:lnTo>
                    <a:pt x="947" y="21743"/>
                  </a:lnTo>
                  <a:lnTo>
                    <a:pt x="1439" y="22027"/>
                  </a:lnTo>
                  <a:lnTo>
                    <a:pt x="1912" y="22291"/>
                  </a:lnTo>
                  <a:lnTo>
                    <a:pt x="2404" y="22537"/>
                  </a:lnTo>
                  <a:lnTo>
                    <a:pt x="2877" y="22765"/>
                  </a:lnTo>
                  <a:lnTo>
                    <a:pt x="3767" y="23162"/>
                  </a:lnTo>
                  <a:lnTo>
                    <a:pt x="4542" y="23484"/>
                  </a:lnTo>
                  <a:lnTo>
                    <a:pt x="5148" y="23711"/>
                  </a:lnTo>
                  <a:lnTo>
                    <a:pt x="5716" y="23900"/>
                  </a:lnTo>
                  <a:lnTo>
                    <a:pt x="6227" y="19"/>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106;p27">
              <a:extLst>
                <a:ext uri="{FF2B5EF4-FFF2-40B4-BE49-F238E27FC236}">
                  <a16:creationId xmlns:a16="http://schemas.microsoft.com/office/drawing/2014/main" id="{C1DB635C-B426-C712-0D9C-F98F10A608AA}"/>
                </a:ext>
              </a:extLst>
            </p:cNvPr>
            <p:cNvSpPr/>
            <p:nvPr/>
          </p:nvSpPr>
          <p:spPr>
            <a:xfrm>
              <a:off x="6236858" y="3085715"/>
              <a:ext cx="140320" cy="165222"/>
            </a:xfrm>
            <a:custGeom>
              <a:avLst/>
              <a:gdLst/>
              <a:ahLst/>
              <a:cxnLst/>
              <a:rect l="l" t="t" r="r" b="b"/>
              <a:pathLst>
                <a:path w="5015" h="5905" extrusionOk="0">
                  <a:moveTo>
                    <a:pt x="1363" y="114"/>
                  </a:moveTo>
                  <a:lnTo>
                    <a:pt x="1363" y="114"/>
                  </a:lnTo>
                  <a:lnTo>
                    <a:pt x="1136" y="190"/>
                  </a:lnTo>
                  <a:lnTo>
                    <a:pt x="927" y="285"/>
                  </a:lnTo>
                  <a:lnTo>
                    <a:pt x="738" y="417"/>
                  </a:lnTo>
                  <a:lnTo>
                    <a:pt x="587" y="568"/>
                  </a:lnTo>
                  <a:lnTo>
                    <a:pt x="435" y="739"/>
                  </a:lnTo>
                  <a:lnTo>
                    <a:pt x="303" y="928"/>
                  </a:lnTo>
                  <a:lnTo>
                    <a:pt x="208" y="1136"/>
                  </a:lnTo>
                  <a:lnTo>
                    <a:pt x="114" y="1344"/>
                  </a:lnTo>
                  <a:lnTo>
                    <a:pt x="57" y="1590"/>
                  </a:lnTo>
                  <a:lnTo>
                    <a:pt x="19" y="1836"/>
                  </a:lnTo>
                  <a:lnTo>
                    <a:pt x="0" y="2082"/>
                  </a:lnTo>
                  <a:lnTo>
                    <a:pt x="0" y="2328"/>
                  </a:lnTo>
                  <a:lnTo>
                    <a:pt x="19" y="2593"/>
                  </a:lnTo>
                  <a:lnTo>
                    <a:pt x="57" y="2858"/>
                  </a:lnTo>
                  <a:lnTo>
                    <a:pt x="133" y="3123"/>
                  </a:lnTo>
                  <a:lnTo>
                    <a:pt x="227" y="3388"/>
                  </a:lnTo>
                  <a:lnTo>
                    <a:pt x="341" y="3653"/>
                  </a:lnTo>
                  <a:lnTo>
                    <a:pt x="473" y="3918"/>
                  </a:lnTo>
                  <a:lnTo>
                    <a:pt x="625" y="4164"/>
                  </a:lnTo>
                  <a:lnTo>
                    <a:pt x="814" y="4410"/>
                  </a:lnTo>
                  <a:lnTo>
                    <a:pt x="1022" y="4637"/>
                  </a:lnTo>
                  <a:lnTo>
                    <a:pt x="1249" y="4845"/>
                  </a:lnTo>
                  <a:lnTo>
                    <a:pt x="1514" y="5053"/>
                  </a:lnTo>
                  <a:lnTo>
                    <a:pt x="1798" y="5242"/>
                  </a:lnTo>
                  <a:lnTo>
                    <a:pt x="2101" y="5413"/>
                  </a:lnTo>
                  <a:lnTo>
                    <a:pt x="2441" y="5545"/>
                  </a:lnTo>
                  <a:lnTo>
                    <a:pt x="2801" y="5678"/>
                  </a:lnTo>
                  <a:lnTo>
                    <a:pt x="3198" y="5772"/>
                  </a:lnTo>
                  <a:lnTo>
                    <a:pt x="3596" y="5848"/>
                  </a:lnTo>
                  <a:lnTo>
                    <a:pt x="4050" y="5886"/>
                  </a:lnTo>
                  <a:lnTo>
                    <a:pt x="4504" y="5905"/>
                  </a:lnTo>
                  <a:lnTo>
                    <a:pt x="4996" y="5886"/>
                  </a:lnTo>
                  <a:lnTo>
                    <a:pt x="4996" y="5886"/>
                  </a:lnTo>
                  <a:lnTo>
                    <a:pt x="5015" y="5110"/>
                  </a:lnTo>
                  <a:lnTo>
                    <a:pt x="4996" y="4372"/>
                  </a:lnTo>
                  <a:lnTo>
                    <a:pt x="4939" y="3710"/>
                  </a:lnTo>
                  <a:lnTo>
                    <a:pt x="4844" y="3085"/>
                  </a:lnTo>
                  <a:lnTo>
                    <a:pt x="4712" y="2518"/>
                  </a:lnTo>
                  <a:lnTo>
                    <a:pt x="4636" y="2253"/>
                  </a:lnTo>
                  <a:lnTo>
                    <a:pt x="4561" y="2007"/>
                  </a:lnTo>
                  <a:lnTo>
                    <a:pt x="4466" y="1761"/>
                  </a:lnTo>
                  <a:lnTo>
                    <a:pt x="4371" y="1552"/>
                  </a:lnTo>
                  <a:lnTo>
                    <a:pt x="4258" y="1344"/>
                  </a:lnTo>
                  <a:lnTo>
                    <a:pt x="4144" y="1136"/>
                  </a:lnTo>
                  <a:lnTo>
                    <a:pt x="4012" y="966"/>
                  </a:lnTo>
                  <a:lnTo>
                    <a:pt x="3879" y="796"/>
                  </a:lnTo>
                  <a:lnTo>
                    <a:pt x="3747" y="644"/>
                  </a:lnTo>
                  <a:lnTo>
                    <a:pt x="3615" y="512"/>
                  </a:lnTo>
                  <a:lnTo>
                    <a:pt x="3463" y="398"/>
                  </a:lnTo>
                  <a:lnTo>
                    <a:pt x="3293" y="285"/>
                  </a:lnTo>
                  <a:lnTo>
                    <a:pt x="3123" y="209"/>
                  </a:lnTo>
                  <a:lnTo>
                    <a:pt x="2952" y="133"/>
                  </a:lnTo>
                  <a:lnTo>
                    <a:pt x="2782" y="76"/>
                  </a:lnTo>
                  <a:lnTo>
                    <a:pt x="2593" y="39"/>
                  </a:lnTo>
                  <a:lnTo>
                    <a:pt x="2403" y="1"/>
                  </a:lnTo>
                  <a:lnTo>
                    <a:pt x="2214" y="1"/>
                  </a:lnTo>
                  <a:lnTo>
                    <a:pt x="2006" y="1"/>
                  </a:lnTo>
                  <a:lnTo>
                    <a:pt x="1798" y="20"/>
                  </a:lnTo>
                  <a:lnTo>
                    <a:pt x="1571" y="58"/>
                  </a:lnTo>
                  <a:lnTo>
                    <a:pt x="1363" y="11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107;p27">
              <a:extLst>
                <a:ext uri="{FF2B5EF4-FFF2-40B4-BE49-F238E27FC236}">
                  <a16:creationId xmlns:a16="http://schemas.microsoft.com/office/drawing/2014/main" id="{9D52FA11-1BCF-9B52-BCD4-47FC44A08254}"/>
                </a:ext>
              </a:extLst>
            </p:cNvPr>
            <p:cNvSpPr/>
            <p:nvPr/>
          </p:nvSpPr>
          <p:spPr>
            <a:xfrm>
              <a:off x="6236858" y="3085715"/>
              <a:ext cx="140320" cy="165222"/>
            </a:xfrm>
            <a:custGeom>
              <a:avLst/>
              <a:gdLst/>
              <a:ahLst/>
              <a:cxnLst/>
              <a:rect l="l" t="t" r="r" b="b"/>
              <a:pathLst>
                <a:path w="5015" h="5905" fill="none" extrusionOk="0">
                  <a:moveTo>
                    <a:pt x="1363" y="114"/>
                  </a:moveTo>
                  <a:lnTo>
                    <a:pt x="1363" y="114"/>
                  </a:lnTo>
                  <a:lnTo>
                    <a:pt x="1136" y="190"/>
                  </a:lnTo>
                  <a:lnTo>
                    <a:pt x="927" y="285"/>
                  </a:lnTo>
                  <a:lnTo>
                    <a:pt x="738" y="417"/>
                  </a:lnTo>
                  <a:lnTo>
                    <a:pt x="587" y="568"/>
                  </a:lnTo>
                  <a:lnTo>
                    <a:pt x="435" y="739"/>
                  </a:lnTo>
                  <a:lnTo>
                    <a:pt x="303" y="928"/>
                  </a:lnTo>
                  <a:lnTo>
                    <a:pt x="208" y="1136"/>
                  </a:lnTo>
                  <a:lnTo>
                    <a:pt x="114" y="1344"/>
                  </a:lnTo>
                  <a:lnTo>
                    <a:pt x="57" y="1590"/>
                  </a:lnTo>
                  <a:lnTo>
                    <a:pt x="19" y="1836"/>
                  </a:lnTo>
                  <a:lnTo>
                    <a:pt x="0" y="2082"/>
                  </a:lnTo>
                  <a:lnTo>
                    <a:pt x="0" y="2328"/>
                  </a:lnTo>
                  <a:lnTo>
                    <a:pt x="19" y="2593"/>
                  </a:lnTo>
                  <a:lnTo>
                    <a:pt x="57" y="2858"/>
                  </a:lnTo>
                  <a:lnTo>
                    <a:pt x="133" y="3123"/>
                  </a:lnTo>
                  <a:lnTo>
                    <a:pt x="227" y="3388"/>
                  </a:lnTo>
                  <a:lnTo>
                    <a:pt x="341" y="3653"/>
                  </a:lnTo>
                  <a:lnTo>
                    <a:pt x="473" y="3918"/>
                  </a:lnTo>
                  <a:lnTo>
                    <a:pt x="625" y="4164"/>
                  </a:lnTo>
                  <a:lnTo>
                    <a:pt x="814" y="4410"/>
                  </a:lnTo>
                  <a:lnTo>
                    <a:pt x="1022" y="4637"/>
                  </a:lnTo>
                  <a:lnTo>
                    <a:pt x="1249" y="4845"/>
                  </a:lnTo>
                  <a:lnTo>
                    <a:pt x="1514" y="5053"/>
                  </a:lnTo>
                  <a:lnTo>
                    <a:pt x="1798" y="5242"/>
                  </a:lnTo>
                  <a:lnTo>
                    <a:pt x="2101" y="5413"/>
                  </a:lnTo>
                  <a:lnTo>
                    <a:pt x="2441" y="5545"/>
                  </a:lnTo>
                  <a:lnTo>
                    <a:pt x="2801" y="5678"/>
                  </a:lnTo>
                  <a:lnTo>
                    <a:pt x="3198" y="5772"/>
                  </a:lnTo>
                  <a:lnTo>
                    <a:pt x="3596" y="5848"/>
                  </a:lnTo>
                  <a:lnTo>
                    <a:pt x="4050" y="5886"/>
                  </a:lnTo>
                  <a:lnTo>
                    <a:pt x="4504" y="5905"/>
                  </a:lnTo>
                  <a:lnTo>
                    <a:pt x="4996" y="5886"/>
                  </a:lnTo>
                  <a:lnTo>
                    <a:pt x="4996" y="5886"/>
                  </a:lnTo>
                  <a:lnTo>
                    <a:pt x="5015" y="5110"/>
                  </a:lnTo>
                  <a:lnTo>
                    <a:pt x="4996" y="4372"/>
                  </a:lnTo>
                  <a:lnTo>
                    <a:pt x="4939" y="3710"/>
                  </a:lnTo>
                  <a:lnTo>
                    <a:pt x="4844" y="3085"/>
                  </a:lnTo>
                  <a:lnTo>
                    <a:pt x="4712" y="2518"/>
                  </a:lnTo>
                  <a:lnTo>
                    <a:pt x="4636" y="2253"/>
                  </a:lnTo>
                  <a:lnTo>
                    <a:pt x="4561" y="2007"/>
                  </a:lnTo>
                  <a:lnTo>
                    <a:pt x="4466" y="1761"/>
                  </a:lnTo>
                  <a:lnTo>
                    <a:pt x="4371" y="1552"/>
                  </a:lnTo>
                  <a:lnTo>
                    <a:pt x="4258" y="1344"/>
                  </a:lnTo>
                  <a:lnTo>
                    <a:pt x="4144" y="1136"/>
                  </a:lnTo>
                  <a:lnTo>
                    <a:pt x="4012" y="966"/>
                  </a:lnTo>
                  <a:lnTo>
                    <a:pt x="3879" y="796"/>
                  </a:lnTo>
                  <a:lnTo>
                    <a:pt x="3747" y="644"/>
                  </a:lnTo>
                  <a:lnTo>
                    <a:pt x="3615" y="512"/>
                  </a:lnTo>
                  <a:lnTo>
                    <a:pt x="3463" y="398"/>
                  </a:lnTo>
                  <a:lnTo>
                    <a:pt x="3293" y="285"/>
                  </a:lnTo>
                  <a:lnTo>
                    <a:pt x="3123" y="209"/>
                  </a:lnTo>
                  <a:lnTo>
                    <a:pt x="2952" y="133"/>
                  </a:lnTo>
                  <a:lnTo>
                    <a:pt x="2782" y="76"/>
                  </a:lnTo>
                  <a:lnTo>
                    <a:pt x="2593" y="39"/>
                  </a:lnTo>
                  <a:lnTo>
                    <a:pt x="2403" y="1"/>
                  </a:lnTo>
                  <a:lnTo>
                    <a:pt x="2214" y="1"/>
                  </a:lnTo>
                  <a:lnTo>
                    <a:pt x="2006" y="1"/>
                  </a:lnTo>
                  <a:lnTo>
                    <a:pt x="1798" y="20"/>
                  </a:lnTo>
                  <a:lnTo>
                    <a:pt x="1571" y="58"/>
                  </a:lnTo>
                  <a:lnTo>
                    <a:pt x="1363" y="11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108;p27">
              <a:extLst>
                <a:ext uri="{FF2B5EF4-FFF2-40B4-BE49-F238E27FC236}">
                  <a16:creationId xmlns:a16="http://schemas.microsoft.com/office/drawing/2014/main" id="{26320624-1FDA-D2D9-E5CD-C8DE65D69C39}"/>
                </a:ext>
              </a:extLst>
            </p:cNvPr>
            <p:cNvSpPr/>
            <p:nvPr/>
          </p:nvSpPr>
          <p:spPr>
            <a:xfrm>
              <a:off x="6259102" y="3106365"/>
              <a:ext cx="104309" cy="115445"/>
            </a:xfrm>
            <a:custGeom>
              <a:avLst/>
              <a:gdLst/>
              <a:ahLst/>
              <a:cxnLst/>
              <a:rect l="l" t="t" r="r" b="b"/>
              <a:pathLst>
                <a:path w="3728" h="4126" extrusionOk="0">
                  <a:moveTo>
                    <a:pt x="19" y="1458"/>
                  </a:moveTo>
                  <a:lnTo>
                    <a:pt x="19" y="1458"/>
                  </a:lnTo>
                  <a:lnTo>
                    <a:pt x="38" y="1609"/>
                  </a:lnTo>
                  <a:lnTo>
                    <a:pt x="76" y="1742"/>
                  </a:lnTo>
                  <a:lnTo>
                    <a:pt x="189" y="2007"/>
                  </a:lnTo>
                  <a:lnTo>
                    <a:pt x="322" y="2253"/>
                  </a:lnTo>
                  <a:lnTo>
                    <a:pt x="492" y="2480"/>
                  </a:lnTo>
                  <a:lnTo>
                    <a:pt x="492" y="2480"/>
                  </a:lnTo>
                  <a:lnTo>
                    <a:pt x="530" y="2517"/>
                  </a:lnTo>
                  <a:lnTo>
                    <a:pt x="587" y="2536"/>
                  </a:lnTo>
                  <a:lnTo>
                    <a:pt x="624" y="2536"/>
                  </a:lnTo>
                  <a:lnTo>
                    <a:pt x="681" y="2517"/>
                  </a:lnTo>
                  <a:lnTo>
                    <a:pt x="719" y="2480"/>
                  </a:lnTo>
                  <a:lnTo>
                    <a:pt x="738" y="2442"/>
                  </a:lnTo>
                  <a:lnTo>
                    <a:pt x="757" y="2385"/>
                  </a:lnTo>
                  <a:lnTo>
                    <a:pt x="738" y="2328"/>
                  </a:lnTo>
                  <a:lnTo>
                    <a:pt x="738" y="2328"/>
                  </a:lnTo>
                  <a:lnTo>
                    <a:pt x="587" y="2044"/>
                  </a:lnTo>
                  <a:lnTo>
                    <a:pt x="549" y="1912"/>
                  </a:lnTo>
                  <a:lnTo>
                    <a:pt x="492" y="1761"/>
                  </a:lnTo>
                  <a:lnTo>
                    <a:pt x="473" y="1590"/>
                  </a:lnTo>
                  <a:lnTo>
                    <a:pt x="473" y="1439"/>
                  </a:lnTo>
                  <a:lnTo>
                    <a:pt x="473" y="1288"/>
                  </a:lnTo>
                  <a:lnTo>
                    <a:pt x="511" y="1136"/>
                  </a:lnTo>
                  <a:lnTo>
                    <a:pt x="511" y="1136"/>
                  </a:lnTo>
                  <a:lnTo>
                    <a:pt x="568" y="1023"/>
                  </a:lnTo>
                  <a:lnTo>
                    <a:pt x="624" y="928"/>
                  </a:lnTo>
                  <a:lnTo>
                    <a:pt x="700" y="833"/>
                  </a:lnTo>
                  <a:lnTo>
                    <a:pt x="776" y="777"/>
                  </a:lnTo>
                  <a:lnTo>
                    <a:pt x="870" y="720"/>
                  </a:lnTo>
                  <a:lnTo>
                    <a:pt x="965" y="682"/>
                  </a:lnTo>
                  <a:lnTo>
                    <a:pt x="1079" y="663"/>
                  </a:lnTo>
                  <a:lnTo>
                    <a:pt x="1211" y="663"/>
                  </a:lnTo>
                  <a:lnTo>
                    <a:pt x="1211" y="663"/>
                  </a:lnTo>
                  <a:lnTo>
                    <a:pt x="1438" y="701"/>
                  </a:lnTo>
                  <a:lnTo>
                    <a:pt x="1646" y="777"/>
                  </a:lnTo>
                  <a:lnTo>
                    <a:pt x="1873" y="871"/>
                  </a:lnTo>
                  <a:lnTo>
                    <a:pt x="2063" y="1004"/>
                  </a:lnTo>
                  <a:lnTo>
                    <a:pt x="2252" y="1155"/>
                  </a:lnTo>
                  <a:lnTo>
                    <a:pt x="2422" y="1306"/>
                  </a:lnTo>
                  <a:lnTo>
                    <a:pt x="2574" y="1496"/>
                  </a:lnTo>
                  <a:lnTo>
                    <a:pt x="2725" y="1666"/>
                  </a:lnTo>
                  <a:lnTo>
                    <a:pt x="2725" y="1666"/>
                  </a:lnTo>
                  <a:lnTo>
                    <a:pt x="2782" y="1798"/>
                  </a:lnTo>
                  <a:lnTo>
                    <a:pt x="2782" y="1798"/>
                  </a:lnTo>
                  <a:lnTo>
                    <a:pt x="2725" y="1761"/>
                  </a:lnTo>
                  <a:lnTo>
                    <a:pt x="2725" y="1761"/>
                  </a:lnTo>
                  <a:lnTo>
                    <a:pt x="2611" y="1704"/>
                  </a:lnTo>
                  <a:lnTo>
                    <a:pt x="2498" y="1666"/>
                  </a:lnTo>
                  <a:lnTo>
                    <a:pt x="2365" y="1628"/>
                  </a:lnTo>
                  <a:lnTo>
                    <a:pt x="2252" y="1628"/>
                  </a:lnTo>
                  <a:lnTo>
                    <a:pt x="2138" y="1628"/>
                  </a:lnTo>
                  <a:lnTo>
                    <a:pt x="2025" y="1666"/>
                  </a:lnTo>
                  <a:lnTo>
                    <a:pt x="1892" y="1704"/>
                  </a:lnTo>
                  <a:lnTo>
                    <a:pt x="1779" y="1780"/>
                  </a:lnTo>
                  <a:lnTo>
                    <a:pt x="1779" y="1780"/>
                  </a:lnTo>
                  <a:lnTo>
                    <a:pt x="1684" y="1855"/>
                  </a:lnTo>
                  <a:lnTo>
                    <a:pt x="1590" y="1950"/>
                  </a:lnTo>
                  <a:lnTo>
                    <a:pt x="1533" y="2044"/>
                  </a:lnTo>
                  <a:lnTo>
                    <a:pt x="1476" y="2158"/>
                  </a:lnTo>
                  <a:lnTo>
                    <a:pt x="1438" y="2253"/>
                  </a:lnTo>
                  <a:lnTo>
                    <a:pt x="1400" y="2366"/>
                  </a:lnTo>
                  <a:lnTo>
                    <a:pt x="1400" y="2480"/>
                  </a:lnTo>
                  <a:lnTo>
                    <a:pt x="1400" y="2593"/>
                  </a:lnTo>
                  <a:lnTo>
                    <a:pt x="1400" y="2707"/>
                  </a:lnTo>
                  <a:lnTo>
                    <a:pt x="1438" y="2839"/>
                  </a:lnTo>
                  <a:lnTo>
                    <a:pt x="1514" y="3066"/>
                  </a:lnTo>
                  <a:lnTo>
                    <a:pt x="1627" y="3274"/>
                  </a:lnTo>
                  <a:lnTo>
                    <a:pt x="1779" y="3464"/>
                  </a:lnTo>
                  <a:lnTo>
                    <a:pt x="1779" y="3464"/>
                  </a:lnTo>
                  <a:lnTo>
                    <a:pt x="1949" y="3653"/>
                  </a:lnTo>
                  <a:lnTo>
                    <a:pt x="2157" y="3804"/>
                  </a:lnTo>
                  <a:lnTo>
                    <a:pt x="2384" y="3937"/>
                  </a:lnTo>
                  <a:lnTo>
                    <a:pt x="2630" y="4031"/>
                  </a:lnTo>
                  <a:lnTo>
                    <a:pt x="2895" y="4107"/>
                  </a:lnTo>
                  <a:lnTo>
                    <a:pt x="3028" y="4107"/>
                  </a:lnTo>
                  <a:lnTo>
                    <a:pt x="3141" y="4126"/>
                  </a:lnTo>
                  <a:lnTo>
                    <a:pt x="3274" y="4107"/>
                  </a:lnTo>
                  <a:lnTo>
                    <a:pt x="3406" y="4069"/>
                  </a:lnTo>
                  <a:lnTo>
                    <a:pt x="3520" y="4031"/>
                  </a:lnTo>
                  <a:lnTo>
                    <a:pt x="3633" y="3975"/>
                  </a:lnTo>
                  <a:lnTo>
                    <a:pt x="3633" y="3975"/>
                  </a:lnTo>
                  <a:lnTo>
                    <a:pt x="3690" y="3918"/>
                  </a:lnTo>
                  <a:lnTo>
                    <a:pt x="3728" y="3861"/>
                  </a:lnTo>
                  <a:lnTo>
                    <a:pt x="3728" y="3804"/>
                  </a:lnTo>
                  <a:lnTo>
                    <a:pt x="3728" y="3729"/>
                  </a:lnTo>
                  <a:lnTo>
                    <a:pt x="3690" y="3672"/>
                  </a:lnTo>
                  <a:lnTo>
                    <a:pt x="3633" y="3634"/>
                  </a:lnTo>
                  <a:lnTo>
                    <a:pt x="3576" y="3596"/>
                  </a:lnTo>
                  <a:lnTo>
                    <a:pt x="3501" y="3596"/>
                  </a:lnTo>
                  <a:lnTo>
                    <a:pt x="3501" y="3596"/>
                  </a:lnTo>
                  <a:lnTo>
                    <a:pt x="3179" y="3596"/>
                  </a:lnTo>
                  <a:lnTo>
                    <a:pt x="3028" y="3577"/>
                  </a:lnTo>
                  <a:lnTo>
                    <a:pt x="2876" y="3558"/>
                  </a:lnTo>
                  <a:lnTo>
                    <a:pt x="2744" y="3520"/>
                  </a:lnTo>
                  <a:lnTo>
                    <a:pt x="2592" y="3464"/>
                  </a:lnTo>
                  <a:lnTo>
                    <a:pt x="2460" y="3388"/>
                  </a:lnTo>
                  <a:lnTo>
                    <a:pt x="2328" y="3293"/>
                  </a:lnTo>
                  <a:lnTo>
                    <a:pt x="2328" y="3293"/>
                  </a:lnTo>
                  <a:lnTo>
                    <a:pt x="2138" y="3123"/>
                  </a:lnTo>
                  <a:lnTo>
                    <a:pt x="2063" y="3028"/>
                  </a:lnTo>
                  <a:lnTo>
                    <a:pt x="1987" y="2915"/>
                  </a:lnTo>
                  <a:lnTo>
                    <a:pt x="1930" y="2801"/>
                  </a:lnTo>
                  <a:lnTo>
                    <a:pt x="1892" y="2688"/>
                  </a:lnTo>
                  <a:lnTo>
                    <a:pt x="1873" y="2555"/>
                  </a:lnTo>
                  <a:lnTo>
                    <a:pt x="1911" y="2442"/>
                  </a:lnTo>
                  <a:lnTo>
                    <a:pt x="1911" y="2442"/>
                  </a:lnTo>
                  <a:lnTo>
                    <a:pt x="1949" y="2347"/>
                  </a:lnTo>
                  <a:lnTo>
                    <a:pt x="2025" y="2272"/>
                  </a:lnTo>
                  <a:lnTo>
                    <a:pt x="2100" y="2215"/>
                  </a:lnTo>
                  <a:lnTo>
                    <a:pt x="2195" y="2177"/>
                  </a:lnTo>
                  <a:lnTo>
                    <a:pt x="2195" y="2177"/>
                  </a:lnTo>
                  <a:lnTo>
                    <a:pt x="2290" y="2196"/>
                  </a:lnTo>
                  <a:lnTo>
                    <a:pt x="2384" y="2253"/>
                  </a:lnTo>
                  <a:lnTo>
                    <a:pt x="2536" y="2366"/>
                  </a:lnTo>
                  <a:lnTo>
                    <a:pt x="2536" y="2366"/>
                  </a:lnTo>
                  <a:lnTo>
                    <a:pt x="2668" y="2442"/>
                  </a:lnTo>
                  <a:lnTo>
                    <a:pt x="2801" y="2480"/>
                  </a:lnTo>
                  <a:lnTo>
                    <a:pt x="2952" y="2499"/>
                  </a:lnTo>
                  <a:lnTo>
                    <a:pt x="3103" y="2499"/>
                  </a:lnTo>
                  <a:lnTo>
                    <a:pt x="3236" y="2461"/>
                  </a:lnTo>
                  <a:lnTo>
                    <a:pt x="3349" y="2404"/>
                  </a:lnTo>
                  <a:lnTo>
                    <a:pt x="3463" y="2309"/>
                  </a:lnTo>
                  <a:lnTo>
                    <a:pt x="3539" y="2177"/>
                  </a:lnTo>
                  <a:lnTo>
                    <a:pt x="3539" y="2177"/>
                  </a:lnTo>
                  <a:lnTo>
                    <a:pt x="3576" y="2044"/>
                  </a:lnTo>
                  <a:lnTo>
                    <a:pt x="3576" y="1912"/>
                  </a:lnTo>
                  <a:lnTo>
                    <a:pt x="3539" y="1780"/>
                  </a:lnTo>
                  <a:lnTo>
                    <a:pt x="3501" y="1647"/>
                  </a:lnTo>
                  <a:lnTo>
                    <a:pt x="3425" y="1515"/>
                  </a:lnTo>
                  <a:lnTo>
                    <a:pt x="3349" y="1382"/>
                  </a:lnTo>
                  <a:lnTo>
                    <a:pt x="3198" y="1174"/>
                  </a:lnTo>
                  <a:lnTo>
                    <a:pt x="3198" y="1174"/>
                  </a:lnTo>
                  <a:lnTo>
                    <a:pt x="3047" y="966"/>
                  </a:lnTo>
                  <a:lnTo>
                    <a:pt x="2857" y="758"/>
                  </a:lnTo>
                  <a:lnTo>
                    <a:pt x="2649" y="587"/>
                  </a:lnTo>
                  <a:lnTo>
                    <a:pt x="2422" y="417"/>
                  </a:lnTo>
                  <a:lnTo>
                    <a:pt x="2422" y="417"/>
                  </a:lnTo>
                  <a:lnTo>
                    <a:pt x="2176" y="285"/>
                  </a:lnTo>
                  <a:lnTo>
                    <a:pt x="1911" y="152"/>
                  </a:lnTo>
                  <a:lnTo>
                    <a:pt x="1646" y="58"/>
                  </a:lnTo>
                  <a:lnTo>
                    <a:pt x="1495" y="39"/>
                  </a:lnTo>
                  <a:lnTo>
                    <a:pt x="1362" y="1"/>
                  </a:lnTo>
                  <a:lnTo>
                    <a:pt x="1211" y="1"/>
                  </a:lnTo>
                  <a:lnTo>
                    <a:pt x="1079" y="1"/>
                  </a:lnTo>
                  <a:lnTo>
                    <a:pt x="946" y="20"/>
                  </a:lnTo>
                  <a:lnTo>
                    <a:pt x="814" y="58"/>
                  </a:lnTo>
                  <a:lnTo>
                    <a:pt x="681" y="114"/>
                  </a:lnTo>
                  <a:lnTo>
                    <a:pt x="549" y="190"/>
                  </a:lnTo>
                  <a:lnTo>
                    <a:pt x="435" y="266"/>
                  </a:lnTo>
                  <a:lnTo>
                    <a:pt x="322" y="379"/>
                  </a:lnTo>
                  <a:lnTo>
                    <a:pt x="322" y="379"/>
                  </a:lnTo>
                  <a:lnTo>
                    <a:pt x="227" y="493"/>
                  </a:lnTo>
                  <a:lnTo>
                    <a:pt x="151" y="625"/>
                  </a:lnTo>
                  <a:lnTo>
                    <a:pt x="95" y="758"/>
                  </a:lnTo>
                  <a:lnTo>
                    <a:pt x="57" y="890"/>
                  </a:lnTo>
                  <a:lnTo>
                    <a:pt x="19" y="1023"/>
                  </a:lnTo>
                  <a:lnTo>
                    <a:pt x="0" y="1174"/>
                  </a:lnTo>
                  <a:lnTo>
                    <a:pt x="0" y="1325"/>
                  </a:lnTo>
                  <a:lnTo>
                    <a:pt x="19" y="1458"/>
                  </a:lnTo>
                  <a:lnTo>
                    <a:pt x="19" y="1458"/>
                  </a:lnTo>
                  <a:close/>
                </a:path>
              </a:pathLst>
            </a:custGeom>
            <a:solidFill>
              <a:srgbClr val="FC9E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109;p27">
              <a:extLst>
                <a:ext uri="{FF2B5EF4-FFF2-40B4-BE49-F238E27FC236}">
                  <a16:creationId xmlns:a16="http://schemas.microsoft.com/office/drawing/2014/main" id="{E109C6AA-629F-6D0C-ADF7-5E5F25E2C1DF}"/>
                </a:ext>
              </a:extLst>
            </p:cNvPr>
            <p:cNvSpPr/>
            <p:nvPr/>
          </p:nvSpPr>
          <p:spPr>
            <a:xfrm>
              <a:off x="6340636" y="2853282"/>
              <a:ext cx="462761" cy="509908"/>
            </a:xfrm>
            <a:custGeom>
              <a:avLst/>
              <a:gdLst/>
              <a:ahLst/>
              <a:cxnLst/>
              <a:rect l="l" t="t" r="r" b="b"/>
              <a:pathLst>
                <a:path w="16539" h="18224" extrusionOk="0">
                  <a:moveTo>
                    <a:pt x="10181" y="39"/>
                  </a:moveTo>
                  <a:lnTo>
                    <a:pt x="10181" y="39"/>
                  </a:lnTo>
                  <a:lnTo>
                    <a:pt x="10937" y="95"/>
                  </a:lnTo>
                  <a:lnTo>
                    <a:pt x="11335" y="133"/>
                  </a:lnTo>
                  <a:lnTo>
                    <a:pt x="11713" y="190"/>
                  </a:lnTo>
                  <a:lnTo>
                    <a:pt x="12092" y="266"/>
                  </a:lnTo>
                  <a:lnTo>
                    <a:pt x="12451" y="341"/>
                  </a:lnTo>
                  <a:lnTo>
                    <a:pt x="12830" y="436"/>
                  </a:lnTo>
                  <a:lnTo>
                    <a:pt x="13189" y="549"/>
                  </a:lnTo>
                  <a:lnTo>
                    <a:pt x="13189" y="549"/>
                  </a:lnTo>
                  <a:lnTo>
                    <a:pt x="13435" y="625"/>
                  </a:lnTo>
                  <a:lnTo>
                    <a:pt x="13662" y="720"/>
                  </a:lnTo>
                  <a:lnTo>
                    <a:pt x="13889" y="833"/>
                  </a:lnTo>
                  <a:lnTo>
                    <a:pt x="14116" y="947"/>
                  </a:lnTo>
                  <a:lnTo>
                    <a:pt x="14344" y="1079"/>
                  </a:lnTo>
                  <a:lnTo>
                    <a:pt x="14552" y="1212"/>
                  </a:lnTo>
                  <a:lnTo>
                    <a:pt x="14760" y="1363"/>
                  </a:lnTo>
                  <a:lnTo>
                    <a:pt x="14968" y="1533"/>
                  </a:lnTo>
                  <a:lnTo>
                    <a:pt x="15157" y="1704"/>
                  </a:lnTo>
                  <a:lnTo>
                    <a:pt x="15346" y="1874"/>
                  </a:lnTo>
                  <a:lnTo>
                    <a:pt x="15517" y="2063"/>
                  </a:lnTo>
                  <a:lnTo>
                    <a:pt x="15668" y="2253"/>
                  </a:lnTo>
                  <a:lnTo>
                    <a:pt x="15838" y="2461"/>
                  </a:lnTo>
                  <a:lnTo>
                    <a:pt x="15971" y="2669"/>
                  </a:lnTo>
                  <a:lnTo>
                    <a:pt x="16103" y="2896"/>
                  </a:lnTo>
                  <a:lnTo>
                    <a:pt x="16217" y="3123"/>
                  </a:lnTo>
                  <a:lnTo>
                    <a:pt x="16217" y="3123"/>
                  </a:lnTo>
                  <a:lnTo>
                    <a:pt x="16293" y="3293"/>
                  </a:lnTo>
                  <a:lnTo>
                    <a:pt x="16349" y="3483"/>
                  </a:lnTo>
                  <a:lnTo>
                    <a:pt x="16387" y="3728"/>
                  </a:lnTo>
                  <a:lnTo>
                    <a:pt x="16425" y="3993"/>
                  </a:lnTo>
                  <a:lnTo>
                    <a:pt x="16501" y="4618"/>
                  </a:lnTo>
                  <a:lnTo>
                    <a:pt x="16539" y="5356"/>
                  </a:lnTo>
                  <a:lnTo>
                    <a:pt x="16539" y="6188"/>
                  </a:lnTo>
                  <a:lnTo>
                    <a:pt x="16520" y="7059"/>
                  </a:lnTo>
                  <a:lnTo>
                    <a:pt x="16482" y="7986"/>
                  </a:lnTo>
                  <a:lnTo>
                    <a:pt x="16425" y="8951"/>
                  </a:lnTo>
                  <a:lnTo>
                    <a:pt x="16330" y="9897"/>
                  </a:lnTo>
                  <a:lnTo>
                    <a:pt x="16236" y="10862"/>
                  </a:lnTo>
                  <a:lnTo>
                    <a:pt x="16122" y="11771"/>
                  </a:lnTo>
                  <a:lnTo>
                    <a:pt x="15971" y="12641"/>
                  </a:lnTo>
                  <a:lnTo>
                    <a:pt x="15819" y="13417"/>
                  </a:lnTo>
                  <a:lnTo>
                    <a:pt x="15649" y="14136"/>
                  </a:lnTo>
                  <a:lnTo>
                    <a:pt x="15573" y="14439"/>
                  </a:lnTo>
                  <a:lnTo>
                    <a:pt x="15479" y="14723"/>
                  </a:lnTo>
                  <a:lnTo>
                    <a:pt x="15384" y="14969"/>
                  </a:lnTo>
                  <a:lnTo>
                    <a:pt x="15290" y="15177"/>
                  </a:lnTo>
                  <a:lnTo>
                    <a:pt x="15290" y="15177"/>
                  </a:lnTo>
                  <a:lnTo>
                    <a:pt x="15176" y="15366"/>
                  </a:lnTo>
                  <a:lnTo>
                    <a:pt x="15082" y="15555"/>
                  </a:lnTo>
                  <a:lnTo>
                    <a:pt x="14949" y="15725"/>
                  </a:lnTo>
                  <a:lnTo>
                    <a:pt x="14817" y="15877"/>
                  </a:lnTo>
                  <a:lnTo>
                    <a:pt x="14533" y="16180"/>
                  </a:lnTo>
                  <a:lnTo>
                    <a:pt x="14230" y="16463"/>
                  </a:lnTo>
                  <a:lnTo>
                    <a:pt x="13889" y="16709"/>
                  </a:lnTo>
                  <a:lnTo>
                    <a:pt x="13511" y="16937"/>
                  </a:lnTo>
                  <a:lnTo>
                    <a:pt x="13132" y="17126"/>
                  </a:lnTo>
                  <a:lnTo>
                    <a:pt x="12735" y="17296"/>
                  </a:lnTo>
                  <a:lnTo>
                    <a:pt x="12319" y="17466"/>
                  </a:lnTo>
                  <a:lnTo>
                    <a:pt x="11902" y="17599"/>
                  </a:lnTo>
                  <a:lnTo>
                    <a:pt x="11467" y="17712"/>
                  </a:lnTo>
                  <a:lnTo>
                    <a:pt x="11051" y="17826"/>
                  </a:lnTo>
                  <a:lnTo>
                    <a:pt x="10218" y="17996"/>
                  </a:lnTo>
                  <a:lnTo>
                    <a:pt x="9405" y="18129"/>
                  </a:lnTo>
                  <a:lnTo>
                    <a:pt x="9405" y="18129"/>
                  </a:lnTo>
                  <a:lnTo>
                    <a:pt x="8988" y="18185"/>
                  </a:lnTo>
                  <a:lnTo>
                    <a:pt x="8553" y="18223"/>
                  </a:lnTo>
                  <a:lnTo>
                    <a:pt x="8137" y="18223"/>
                  </a:lnTo>
                  <a:lnTo>
                    <a:pt x="7721" y="18204"/>
                  </a:lnTo>
                  <a:lnTo>
                    <a:pt x="7304" y="18167"/>
                  </a:lnTo>
                  <a:lnTo>
                    <a:pt x="6888" y="18091"/>
                  </a:lnTo>
                  <a:lnTo>
                    <a:pt x="6472" y="17996"/>
                  </a:lnTo>
                  <a:lnTo>
                    <a:pt x="6055" y="17883"/>
                  </a:lnTo>
                  <a:lnTo>
                    <a:pt x="6055" y="17883"/>
                  </a:lnTo>
                  <a:lnTo>
                    <a:pt x="5469" y="17712"/>
                  </a:lnTo>
                  <a:lnTo>
                    <a:pt x="4844" y="17504"/>
                  </a:lnTo>
                  <a:lnTo>
                    <a:pt x="4201" y="17277"/>
                  </a:lnTo>
                  <a:lnTo>
                    <a:pt x="3558" y="17031"/>
                  </a:lnTo>
                  <a:lnTo>
                    <a:pt x="2933" y="16728"/>
                  </a:lnTo>
                  <a:lnTo>
                    <a:pt x="2630" y="16577"/>
                  </a:lnTo>
                  <a:lnTo>
                    <a:pt x="2347" y="16407"/>
                  </a:lnTo>
                  <a:lnTo>
                    <a:pt x="2082" y="16236"/>
                  </a:lnTo>
                  <a:lnTo>
                    <a:pt x="1817" y="16047"/>
                  </a:lnTo>
                  <a:lnTo>
                    <a:pt x="1571" y="15858"/>
                  </a:lnTo>
                  <a:lnTo>
                    <a:pt x="1344" y="15650"/>
                  </a:lnTo>
                  <a:lnTo>
                    <a:pt x="1344" y="15650"/>
                  </a:lnTo>
                  <a:lnTo>
                    <a:pt x="1173" y="15461"/>
                  </a:lnTo>
                  <a:lnTo>
                    <a:pt x="1022" y="15252"/>
                  </a:lnTo>
                  <a:lnTo>
                    <a:pt x="889" y="15025"/>
                  </a:lnTo>
                  <a:lnTo>
                    <a:pt x="776" y="14779"/>
                  </a:lnTo>
                  <a:lnTo>
                    <a:pt x="681" y="14533"/>
                  </a:lnTo>
                  <a:lnTo>
                    <a:pt x="606" y="14268"/>
                  </a:lnTo>
                  <a:lnTo>
                    <a:pt x="530" y="13985"/>
                  </a:lnTo>
                  <a:lnTo>
                    <a:pt x="473" y="13720"/>
                  </a:lnTo>
                  <a:lnTo>
                    <a:pt x="397" y="13152"/>
                  </a:lnTo>
                  <a:lnTo>
                    <a:pt x="341" y="12584"/>
                  </a:lnTo>
                  <a:lnTo>
                    <a:pt x="246" y="11544"/>
                  </a:lnTo>
                  <a:lnTo>
                    <a:pt x="246" y="11544"/>
                  </a:lnTo>
                  <a:lnTo>
                    <a:pt x="151" y="10295"/>
                  </a:lnTo>
                  <a:lnTo>
                    <a:pt x="95" y="9046"/>
                  </a:lnTo>
                  <a:lnTo>
                    <a:pt x="19" y="6529"/>
                  </a:lnTo>
                  <a:lnTo>
                    <a:pt x="19" y="6529"/>
                  </a:lnTo>
                  <a:lnTo>
                    <a:pt x="0" y="5867"/>
                  </a:lnTo>
                  <a:lnTo>
                    <a:pt x="19" y="5167"/>
                  </a:lnTo>
                  <a:lnTo>
                    <a:pt x="38" y="4807"/>
                  </a:lnTo>
                  <a:lnTo>
                    <a:pt x="57" y="4466"/>
                  </a:lnTo>
                  <a:lnTo>
                    <a:pt x="95" y="4107"/>
                  </a:lnTo>
                  <a:lnTo>
                    <a:pt x="170" y="3766"/>
                  </a:lnTo>
                  <a:lnTo>
                    <a:pt x="246" y="3426"/>
                  </a:lnTo>
                  <a:lnTo>
                    <a:pt x="341" y="3104"/>
                  </a:lnTo>
                  <a:lnTo>
                    <a:pt x="454" y="2782"/>
                  </a:lnTo>
                  <a:lnTo>
                    <a:pt x="606" y="2480"/>
                  </a:lnTo>
                  <a:lnTo>
                    <a:pt x="776" y="2177"/>
                  </a:lnTo>
                  <a:lnTo>
                    <a:pt x="965" y="1912"/>
                  </a:lnTo>
                  <a:lnTo>
                    <a:pt x="1192" y="1647"/>
                  </a:lnTo>
                  <a:lnTo>
                    <a:pt x="1457" y="1420"/>
                  </a:lnTo>
                  <a:lnTo>
                    <a:pt x="1457" y="1420"/>
                  </a:lnTo>
                  <a:lnTo>
                    <a:pt x="1741" y="1212"/>
                  </a:lnTo>
                  <a:lnTo>
                    <a:pt x="2025" y="1004"/>
                  </a:lnTo>
                  <a:lnTo>
                    <a:pt x="2328" y="833"/>
                  </a:lnTo>
                  <a:lnTo>
                    <a:pt x="2649" y="682"/>
                  </a:lnTo>
                  <a:lnTo>
                    <a:pt x="2971" y="549"/>
                  </a:lnTo>
                  <a:lnTo>
                    <a:pt x="3293" y="436"/>
                  </a:lnTo>
                  <a:lnTo>
                    <a:pt x="3633" y="341"/>
                  </a:lnTo>
                  <a:lnTo>
                    <a:pt x="3974" y="266"/>
                  </a:lnTo>
                  <a:lnTo>
                    <a:pt x="4314" y="190"/>
                  </a:lnTo>
                  <a:lnTo>
                    <a:pt x="4674" y="133"/>
                  </a:lnTo>
                  <a:lnTo>
                    <a:pt x="5374" y="57"/>
                  </a:lnTo>
                  <a:lnTo>
                    <a:pt x="6074" y="20"/>
                  </a:lnTo>
                  <a:lnTo>
                    <a:pt x="6756" y="1"/>
                  </a:lnTo>
                  <a:lnTo>
                    <a:pt x="6756" y="1"/>
                  </a:lnTo>
                  <a:lnTo>
                    <a:pt x="7796" y="1"/>
                  </a:lnTo>
                  <a:lnTo>
                    <a:pt x="7796" y="1"/>
                  </a:lnTo>
                  <a:lnTo>
                    <a:pt x="8969" y="1"/>
                  </a:lnTo>
                  <a:lnTo>
                    <a:pt x="9575" y="20"/>
                  </a:lnTo>
                  <a:lnTo>
                    <a:pt x="10181" y="39"/>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110;p27">
              <a:extLst>
                <a:ext uri="{FF2B5EF4-FFF2-40B4-BE49-F238E27FC236}">
                  <a16:creationId xmlns:a16="http://schemas.microsoft.com/office/drawing/2014/main" id="{3DADCC78-1445-3A4A-B579-E13A6092BD12}"/>
                </a:ext>
              </a:extLst>
            </p:cNvPr>
            <p:cNvSpPr/>
            <p:nvPr/>
          </p:nvSpPr>
          <p:spPr>
            <a:xfrm>
              <a:off x="6340636" y="2853282"/>
              <a:ext cx="462761" cy="509908"/>
            </a:xfrm>
            <a:custGeom>
              <a:avLst/>
              <a:gdLst/>
              <a:ahLst/>
              <a:cxnLst/>
              <a:rect l="l" t="t" r="r" b="b"/>
              <a:pathLst>
                <a:path w="16539" h="18224" fill="none" extrusionOk="0">
                  <a:moveTo>
                    <a:pt x="10181" y="39"/>
                  </a:moveTo>
                  <a:lnTo>
                    <a:pt x="10181" y="39"/>
                  </a:lnTo>
                  <a:lnTo>
                    <a:pt x="10937" y="95"/>
                  </a:lnTo>
                  <a:lnTo>
                    <a:pt x="11335" y="133"/>
                  </a:lnTo>
                  <a:lnTo>
                    <a:pt x="11713" y="190"/>
                  </a:lnTo>
                  <a:lnTo>
                    <a:pt x="12092" y="266"/>
                  </a:lnTo>
                  <a:lnTo>
                    <a:pt x="12451" y="341"/>
                  </a:lnTo>
                  <a:lnTo>
                    <a:pt x="12830" y="436"/>
                  </a:lnTo>
                  <a:lnTo>
                    <a:pt x="13189" y="549"/>
                  </a:lnTo>
                  <a:lnTo>
                    <a:pt x="13189" y="549"/>
                  </a:lnTo>
                  <a:lnTo>
                    <a:pt x="13435" y="625"/>
                  </a:lnTo>
                  <a:lnTo>
                    <a:pt x="13662" y="720"/>
                  </a:lnTo>
                  <a:lnTo>
                    <a:pt x="13889" y="833"/>
                  </a:lnTo>
                  <a:lnTo>
                    <a:pt x="14116" y="947"/>
                  </a:lnTo>
                  <a:lnTo>
                    <a:pt x="14344" y="1079"/>
                  </a:lnTo>
                  <a:lnTo>
                    <a:pt x="14552" y="1212"/>
                  </a:lnTo>
                  <a:lnTo>
                    <a:pt x="14760" y="1363"/>
                  </a:lnTo>
                  <a:lnTo>
                    <a:pt x="14968" y="1533"/>
                  </a:lnTo>
                  <a:lnTo>
                    <a:pt x="15157" y="1704"/>
                  </a:lnTo>
                  <a:lnTo>
                    <a:pt x="15346" y="1874"/>
                  </a:lnTo>
                  <a:lnTo>
                    <a:pt x="15517" y="2063"/>
                  </a:lnTo>
                  <a:lnTo>
                    <a:pt x="15668" y="2253"/>
                  </a:lnTo>
                  <a:lnTo>
                    <a:pt x="15838" y="2461"/>
                  </a:lnTo>
                  <a:lnTo>
                    <a:pt x="15971" y="2669"/>
                  </a:lnTo>
                  <a:lnTo>
                    <a:pt x="16103" y="2896"/>
                  </a:lnTo>
                  <a:lnTo>
                    <a:pt x="16217" y="3123"/>
                  </a:lnTo>
                  <a:lnTo>
                    <a:pt x="16217" y="3123"/>
                  </a:lnTo>
                  <a:lnTo>
                    <a:pt x="16293" y="3293"/>
                  </a:lnTo>
                  <a:lnTo>
                    <a:pt x="16349" y="3483"/>
                  </a:lnTo>
                  <a:lnTo>
                    <a:pt x="16387" y="3728"/>
                  </a:lnTo>
                  <a:lnTo>
                    <a:pt x="16425" y="3993"/>
                  </a:lnTo>
                  <a:lnTo>
                    <a:pt x="16501" y="4618"/>
                  </a:lnTo>
                  <a:lnTo>
                    <a:pt x="16539" y="5356"/>
                  </a:lnTo>
                  <a:lnTo>
                    <a:pt x="16539" y="6188"/>
                  </a:lnTo>
                  <a:lnTo>
                    <a:pt x="16520" y="7059"/>
                  </a:lnTo>
                  <a:lnTo>
                    <a:pt x="16482" y="7986"/>
                  </a:lnTo>
                  <a:lnTo>
                    <a:pt x="16425" y="8951"/>
                  </a:lnTo>
                  <a:lnTo>
                    <a:pt x="16330" y="9897"/>
                  </a:lnTo>
                  <a:lnTo>
                    <a:pt x="16236" y="10862"/>
                  </a:lnTo>
                  <a:lnTo>
                    <a:pt x="16122" y="11771"/>
                  </a:lnTo>
                  <a:lnTo>
                    <a:pt x="15971" y="12641"/>
                  </a:lnTo>
                  <a:lnTo>
                    <a:pt x="15819" y="13417"/>
                  </a:lnTo>
                  <a:lnTo>
                    <a:pt x="15649" y="14136"/>
                  </a:lnTo>
                  <a:lnTo>
                    <a:pt x="15573" y="14439"/>
                  </a:lnTo>
                  <a:lnTo>
                    <a:pt x="15479" y="14723"/>
                  </a:lnTo>
                  <a:lnTo>
                    <a:pt x="15384" y="14969"/>
                  </a:lnTo>
                  <a:lnTo>
                    <a:pt x="15290" y="15177"/>
                  </a:lnTo>
                  <a:lnTo>
                    <a:pt x="15290" y="15177"/>
                  </a:lnTo>
                  <a:lnTo>
                    <a:pt x="15176" y="15366"/>
                  </a:lnTo>
                  <a:lnTo>
                    <a:pt x="15082" y="15555"/>
                  </a:lnTo>
                  <a:lnTo>
                    <a:pt x="14949" y="15725"/>
                  </a:lnTo>
                  <a:lnTo>
                    <a:pt x="14817" y="15877"/>
                  </a:lnTo>
                  <a:lnTo>
                    <a:pt x="14533" y="16180"/>
                  </a:lnTo>
                  <a:lnTo>
                    <a:pt x="14230" y="16463"/>
                  </a:lnTo>
                  <a:lnTo>
                    <a:pt x="13889" y="16709"/>
                  </a:lnTo>
                  <a:lnTo>
                    <a:pt x="13511" y="16937"/>
                  </a:lnTo>
                  <a:lnTo>
                    <a:pt x="13132" y="17126"/>
                  </a:lnTo>
                  <a:lnTo>
                    <a:pt x="12735" y="17296"/>
                  </a:lnTo>
                  <a:lnTo>
                    <a:pt x="12319" y="17466"/>
                  </a:lnTo>
                  <a:lnTo>
                    <a:pt x="11902" y="17599"/>
                  </a:lnTo>
                  <a:lnTo>
                    <a:pt x="11467" y="17712"/>
                  </a:lnTo>
                  <a:lnTo>
                    <a:pt x="11051" y="17826"/>
                  </a:lnTo>
                  <a:lnTo>
                    <a:pt x="10218" y="17996"/>
                  </a:lnTo>
                  <a:lnTo>
                    <a:pt x="9405" y="18129"/>
                  </a:lnTo>
                  <a:lnTo>
                    <a:pt x="9405" y="18129"/>
                  </a:lnTo>
                  <a:lnTo>
                    <a:pt x="8988" y="18185"/>
                  </a:lnTo>
                  <a:lnTo>
                    <a:pt x="8553" y="18223"/>
                  </a:lnTo>
                  <a:lnTo>
                    <a:pt x="8137" y="18223"/>
                  </a:lnTo>
                  <a:lnTo>
                    <a:pt x="7721" y="18204"/>
                  </a:lnTo>
                  <a:lnTo>
                    <a:pt x="7304" y="18167"/>
                  </a:lnTo>
                  <a:lnTo>
                    <a:pt x="6888" y="18091"/>
                  </a:lnTo>
                  <a:lnTo>
                    <a:pt x="6472" y="17996"/>
                  </a:lnTo>
                  <a:lnTo>
                    <a:pt x="6055" y="17883"/>
                  </a:lnTo>
                  <a:lnTo>
                    <a:pt x="6055" y="17883"/>
                  </a:lnTo>
                  <a:lnTo>
                    <a:pt x="5469" y="17712"/>
                  </a:lnTo>
                  <a:lnTo>
                    <a:pt x="4844" y="17504"/>
                  </a:lnTo>
                  <a:lnTo>
                    <a:pt x="4201" y="17277"/>
                  </a:lnTo>
                  <a:lnTo>
                    <a:pt x="3558" y="17031"/>
                  </a:lnTo>
                  <a:lnTo>
                    <a:pt x="2933" y="16728"/>
                  </a:lnTo>
                  <a:lnTo>
                    <a:pt x="2630" y="16577"/>
                  </a:lnTo>
                  <a:lnTo>
                    <a:pt x="2347" y="16407"/>
                  </a:lnTo>
                  <a:lnTo>
                    <a:pt x="2082" y="16236"/>
                  </a:lnTo>
                  <a:lnTo>
                    <a:pt x="1817" y="16047"/>
                  </a:lnTo>
                  <a:lnTo>
                    <a:pt x="1571" y="15858"/>
                  </a:lnTo>
                  <a:lnTo>
                    <a:pt x="1344" y="15650"/>
                  </a:lnTo>
                  <a:lnTo>
                    <a:pt x="1344" y="15650"/>
                  </a:lnTo>
                  <a:lnTo>
                    <a:pt x="1173" y="15461"/>
                  </a:lnTo>
                  <a:lnTo>
                    <a:pt x="1022" y="15252"/>
                  </a:lnTo>
                  <a:lnTo>
                    <a:pt x="889" y="15025"/>
                  </a:lnTo>
                  <a:lnTo>
                    <a:pt x="776" y="14779"/>
                  </a:lnTo>
                  <a:lnTo>
                    <a:pt x="681" y="14533"/>
                  </a:lnTo>
                  <a:lnTo>
                    <a:pt x="606" y="14268"/>
                  </a:lnTo>
                  <a:lnTo>
                    <a:pt x="530" y="13985"/>
                  </a:lnTo>
                  <a:lnTo>
                    <a:pt x="473" y="13720"/>
                  </a:lnTo>
                  <a:lnTo>
                    <a:pt x="397" y="13152"/>
                  </a:lnTo>
                  <a:lnTo>
                    <a:pt x="341" y="12584"/>
                  </a:lnTo>
                  <a:lnTo>
                    <a:pt x="246" y="11544"/>
                  </a:lnTo>
                  <a:lnTo>
                    <a:pt x="246" y="11544"/>
                  </a:lnTo>
                  <a:lnTo>
                    <a:pt x="151" y="10295"/>
                  </a:lnTo>
                  <a:lnTo>
                    <a:pt x="95" y="9046"/>
                  </a:lnTo>
                  <a:lnTo>
                    <a:pt x="19" y="6529"/>
                  </a:lnTo>
                  <a:lnTo>
                    <a:pt x="19" y="6529"/>
                  </a:lnTo>
                  <a:lnTo>
                    <a:pt x="0" y="5867"/>
                  </a:lnTo>
                  <a:lnTo>
                    <a:pt x="19" y="5167"/>
                  </a:lnTo>
                  <a:lnTo>
                    <a:pt x="38" y="4807"/>
                  </a:lnTo>
                  <a:lnTo>
                    <a:pt x="57" y="4466"/>
                  </a:lnTo>
                  <a:lnTo>
                    <a:pt x="95" y="4107"/>
                  </a:lnTo>
                  <a:lnTo>
                    <a:pt x="170" y="3766"/>
                  </a:lnTo>
                  <a:lnTo>
                    <a:pt x="246" y="3426"/>
                  </a:lnTo>
                  <a:lnTo>
                    <a:pt x="341" y="3104"/>
                  </a:lnTo>
                  <a:lnTo>
                    <a:pt x="454" y="2782"/>
                  </a:lnTo>
                  <a:lnTo>
                    <a:pt x="606" y="2480"/>
                  </a:lnTo>
                  <a:lnTo>
                    <a:pt x="776" y="2177"/>
                  </a:lnTo>
                  <a:lnTo>
                    <a:pt x="965" y="1912"/>
                  </a:lnTo>
                  <a:lnTo>
                    <a:pt x="1192" y="1647"/>
                  </a:lnTo>
                  <a:lnTo>
                    <a:pt x="1457" y="1420"/>
                  </a:lnTo>
                  <a:lnTo>
                    <a:pt x="1457" y="1420"/>
                  </a:lnTo>
                  <a:lnTo>
                    <a:pt x="1741" y="1212"/>
                  </a:lnTo>
                  <a:lnTo>
                    <a:pt x="2025" y="1004"/>
                  </a:lnTo>
                  <a:lnTo>
                    <a:pt x="2328" y="833"/>
                  </a:lnTo>
                  <a:lnTo>
                    <a:pt x="2649" y="682"/>
                  </a:lnTo>
                  <a:lnTo>
                    <a:pt x="2971" y="549"/>
                  </a:lnTo>
                  <a:lnTo>
                    <a:pt x="3293" y="436"/>
                  </a:lnTo>
                  <a:lnTo>
                    <a:pt x="3633" y="341"/>
                  </a:lnTo>
                  <a:lnTo>
                    <a:pt x="3974" y="266"/>
                  </a:lnTo>
                  <a:lnTo>
                    <a:pt x="4314" y="190"/>
                  </a:lnTo>
                  <a:lnTo>
                    <a:pt x="4674" y="133"/>
                  </a:lnTo>
                  <a:lnTo>
                    <a:pt x="5374" y="57"/>
                  </a:lnTo>
                  <a:lnTo>
                    <a:pt x="6074" y="20"/>
                  </a:lnTo>
                  <a:lnTo>
                    <a:pt x="6756" y="1"/>
                  </a:lnTo>
                  <a:lnTo>
                    <a:pt x="6756" y="1"/>
                  </a:lnTo>
                  <a:lnTo>
                    <a:pt x="7796" y="1"/>
                  </a:lnTo>
                  <a:lnTo>
                    <a:pt x="7796" y="1"/>
                  </a:lnTo>
                  <a:lnTo>
                    <a:pt x="8969" y="1"/>
                  </a:lnTo>
                  <a:lnTo>
                    <a:pt x="9575" y="20"/>
                  </a:lnTo>
                  <a:lnTo>
                    <a:pt x="10181"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111;p27">
              <a:extLst>
                <a:ext uri="{FF2B5EF4-FFF2-40B4-BE49-F238E27FC236}">
                  <a16:creationId xmlns:a16="http://schemas.microsoft.com/office/drawing/2014/main" id="{43C2B79F-E54F-FAEC-3646-D3F7159F254D}"/>
                </a:ext>
              </a:extLst>
            </p:cNvPr>
            <p:cNvSpPr/>
            <p:nvPr/>
          </p:nvSpPr>
          <p:spPr>
            <a:xfrm>
              <a:off x="6326339" y="3038596"/>
              <a:ext cx="513601" cy="45579"/>
            </a:xfrm>
            <a:custGeom>
              <a:avLst/>
              <a:gdLst/>
              <a:ahLst/>
              <a:cxnLst/>
              <a:rect l="l" t="t" r="r" b="b"/>
              <a:pathLst>
                <a:path w="18356" h="1629" extrusionOk="0">
                  <a:moveTo>
                    <a:pt x="0" y="1628"/>
                  </a:moveTo>
                  <a:lnTo>
                    <a:pt x="0" y="1628"/>
                  </a:lnTo>
                  <a:lnTo>
                    <a:pt x="0" y="1628"/>
                  </a:lnTo>
                  <a:lnTo>
                    <a:pt x="19" y="1628"/>
                  </a:lnTo>
                  <a:lnTo>
                    <a:pt x="0" y="1628"/>
                  </a:lnTo>
                  <a:close/>
                  <a:moveTo>
                    <a:pt x="18355" y="1"/>
                  </a:moveTo>
                  <a:lnTo>
                    <a:pt x="18355" y="1"/>
                  </a:lnTo>
                  <a:lnTo>
                    <a:pt x="18355" y="39"/>
                  </a:lnTo>
                  <a:lnTo>
                    <a:pt x="18355" y="20"/>
                  </a:lnTo>
                  <a:lnTo>
                    <a:pt x="18355" y="20"/>
                  </a:lnTo>
                  <a:lnTo>
                    <a:pt x="18355" y="1"/>
                  </a:lnTo>
                  <a:lnTo>
                    <a:pt x="18355" y="1"/>
                  </a:lnTo>
                  <a:close/>
                </a:path>
              </a:pathLst>
            </a:custGeom>
            <a:solidFill>
              <a:srgbClr val="7529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112;p27">
              <a:extLst>
                <a:ext uri="{FF2B5EF4-FFF2-40B4-BE49-F238E27FC236}">
                  <a16:creationId xmlns:a16="http://schemas.microsoft.com/office/drawing/2014/main" id="{68BB9EB2-AFFA-DE9E-0713-5384ACCDE27D}"/>
                </a:ext>
              </a:extLst>
            </p:cNvPr>
            <p:cNvSpPr/>
            <p:nvPr/>
          </p:nvSpPr>
          <p:spPr>
            <a:xfrm>
              <a:off x="6378214" y="3170972"/>
              <a:ext cx="97454" cy="97454"/>
            </a:xfrm>
            <a:custGeom>
              <a:avLst/>
              <a:gdLst/>
              <a:ahLst/>
              <a:cxnLst/>
              <a:rect l="l" t="t" r="r" b="b"/>
              <a:pathLst>
                <a:path w="3483" h="3483" extrusionOk="0">
                  <a:moveTo>
                    <a:pt x="1552" y="0"/>
                  </a:moveTo>
                  <a:lnTo>
                    <a:pt x="1401" y="19"/>
                  </a:lnTo>
                  <a:lnTo>
                    <a:pt x="1231" y="57"/>
                  </a:lnTo>
                  <a:lnTo>
                    <a:pt x="1079" y="114"/>
                  </a:lnTo>
                  <a:lnTo>
                    <a:pt x="947" y="190"/>
                  </a:lnTo>
                  <a:lnTo>
                    <a:pt x="795" y="265"/>
                  </a:lnTo>
                  <a:lnTo>
                    <a:pt x="663" y="360"/>
                  </a:lnTo>
                  <a:lnTo>
                    <a:pt x="530" y="473"/>
                  </a:lnTo>
                  <a:lnTo>
                    <a:pt x="417" y="606"/>
                  </a:lnTo>
                  <a:lnTo>
                    <a:pt x="303" y="738"/>
                  </a:lnTo>
                  <a:lnTo>
                    <a:pt x="228" y="871"/>
                  </a:lnTo>
                  <a:lnTo>
                    <a:pt x="152" y="1022"/>
                  </a:lnTo>
                  <a:lnTo>
                    <a:pt x="76" y="1174"/>
                  </a:lnTo>
                  <a:lnTo>
                    <a:pt x="38" y="1344"/>
                  </a:lnTo>
                  <a:lnTo>
                    <a:pt x="20" y="1514"/>
                  </a:lnTo>
                  <a:lnTo>
                    <a:pt x="1" y="1684"/>
                  </a:lnTo>
                  <a:lnTo>
                    <a:pt x="1" y="1874"/>
                  </a:lnTo>
                  <a:lnTo>
                    <a:pt x="20" y="2044"/>
                  </a:lnTo>
                  <a:lnTo>
                    <a:pt x="57" y="2195"/>
                  </a:lnTo>
                  <a:lnTo>
                    <a:pt x="114" y="2366"/>
                  </a:lnTo>
                  <a:lnTo>
                    <a:pt x="171" y="2517"/>
                  </a:lnTo>
                  <a:lnTo>
                    <a:pt x="266" y="2650"/>
                  </a:lnTo>
                  <a:lnTo>
                    <a:pt x="360" y="2801"/>
                  </a:lnTo>
                  <a:lnTo>
                    <a:pt x="474" y="2933"/>
                  </a:lnTo>
                  <a:lnTo>
                    <a:pt x="606" y="3047"/>
                  </a:lnTo>
                  <a:lnTo>
                    <a:pt x="739" y="3160"/>
                  </a:lnTo>
                  <a:lnTo>
                    <a:pt x="871" y="3255"/>
                  </a:lnTo>
                  <a:lnTo>
                    <a:pt x="1022" y="3331"/>
                  </a:lnTo>
                  <a:lnTo>
                    <a:pt x="1174" y="3388"/>
                  </a:lnTo>
                  <a:lnTo>
                    <a:pt x="1344" y="3444"/>
                  </a:lnTo>
                  <a:lnTo>
                    <a:pt x="1514" y="3463"/>
                  </a:lnTo>
                  <a:lnTo>
                    <a:pt x="1685" y="3482"/>
                  </a:lnTo>
                  <a:lnTo>
                    <a:pt x="1912" y="3482"/>
                  </a:lnTo>
                  <a:lnTo>
                    <a:pt x="2082" y="3444"/>
                  </a:lnTo>
                  <a:lnTo>
                    <a:pt x="2234" y="3406"/>
                  </a:lnTo>
                  <a:lnTo>
                    <a:pt x="2385" y="3369"/>
                  </a:lnTo>
                  <a:lnTo>
                    <a:pt x="2536" y="3293"/>
                  </a:lnTo>
                  <a:lnTo>
                    <a:pt x="2669" y="3217"/>
                  </a:lnTo>
                  <a:lnTo>
                    <a:pt x="2801" y="3104"/>
                  </a:lnTo>
                  <a:lnTo>
                    <a:pt x="2934" y="2990"/>
                  </a:lnTo>
                  <a:lnTo>
                    <a:pt x="3047" y="2877"/>
                  </a:lnTo>
                  <a:lnTo>
                    <a:pt x="3161" y="2744"/>
                  </a:lnTo>
                  <a:lnTo>
                    <a:pt x="3255" y="2593"/>
                  </a:lnTo>
                  <a:lnTo>
                    <a:pt x="3331" y="2441"/>
                  </a:lnTo>
                  <a:lnTo>
                    <a:pt x="3388" y="2290"/>
                  </a:lnTo>
                  <a:lnTo>
                    <a:pt x="3445" y="2139"/>
                  </a:lnTo>
                  <a:lnTo>
                    <a:pt x="3463" y="1968"/>
                  </a:lnTo>
                  <a:lnTo>
                    <a:pt x="3482" y="1779"/>
                  </a:lnTo>
                  <a:lnTo>
                    <a:pt x="3482" y="1609"/>
                  </a:lnTo>
                  <a:lnTo>
                    <a:pt x="3463" y="1438"/>
                  </a:lnTo>
                  <a:lnTo>
                    <a:pt x="3426" y="1268"/>
                  </a:lnTo>
                  <a:lnTo>
                    <a:pt x="3369" y="1117"/>
                  </a:lnTo>
                  <a:lnTo>
                    <a:pt x="3293" y="965"/>
                  </a:lnTo>
                  <a:lnTo>
                    <a:pt x="3217" y="814"/>
                  </a:lnTo>
                  <a:lnTo>
                    <a:pt x="3123" y="663"/>
                  </a:lnTo>
                  <a:lnTo>
                    <a:pt x="2990" y="530"/>
                  </a:lnTo>
                  <a:lnTo>
                    <a:pt x="2877" y="417"/>
                  </a:lnTo>
                  <a:lnTo>
                    <a:pt x="2744" y="303"/>
                  </a:lnTo>
                  <a:lnTo>
                    <a:pt x="2593" y="208"/>
                  </a:lnTo>
                  <a:lnTo>
                    <a:pt x="2442" y="133"/>
                  </a:lnTo>
                  <a:lnTo>
                    <a:pt x="2290" y="76"/>
                  </a:lnTo>
                  <a:lnTo>
                    <a:pt x="2139" y="38"/>
                  </a:lnTo>
                  <a:lnTo>
                    <a:pt x="1969" y="19"/>
                  </a:lnTo>
                  <a:lnTo>
                    <a:pt x="1779" y="0"/>
                  </a:lnTo>
                  <a:close/>
                </a:path>
              </a:pathLst>
            </a:custGeom>
            <a:solidFill>
              <a:srgbClr val="FCA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113;p27">
              <a:extLst>
                <a:ext uri="{FF2B5EF4-FFF2-40B4-BE49-F238E27FC236}">
                  <a16:creationId xmlns:a16="http://schemas.microsoft.com/office/drawing/2014/main" id="{6E3550DA-EA03-C5BC-C511-513666F5FC3A}"/>
                </a:ext>
              </a:extLst>
            </p:cNvPr>
            <p:cNvSpPr/>
            <p:nvPr/>
          </p:nvSpPr>
          <p:spPr>
            <a:xfrm>
              <a:off x="6378214" y="3170972"/>
              <a:ext cx="97454" cy="97454"/>
            </a:xfrm>
            <a:custGeom>
              <a:avLst/>
              <a:gdLst/>
              <a:ahLst/>
              <a:cxnLst/>
              <a:rect l="l" t="t" r="r" b="b"/>
              <a:pathLst>
                <a:path w="3483" h="3483" fill="none" extrusionOk="0">
                  <a:moveTo>
                    <a:pt x="1723" y="0"/>
                  </a:moveTo>
                  <a:lnTo>
                    <a:pt x="1723" y="0"/>
                  </a:lnTo>
                  <a:lnTo>
                    <a:pt x="1552" y="0"/>
                  </a:lnTo>
                  <a:lnTo>
                    <a:pt x="1401" y="19"/>
                  </a:lnTo>
                  <a:lnTo>
                    <a:pt x="1231" y="57"/>
                  </a:lnTo>
                  <a:lnTo>
                    <a:pt x="1079" y="114"/>
                  </a:lnTo>
                  <a:lnTo>
                    <a:pt x="947" y="190"/>
                  </a:lnTo>
                  <a:lnTo>
                    <a:pt x="795" y="265"/>
                  </a:lnTo>
                  <a:lnTo>
                    <a:pt x="663" y="360"/>
                  </a:lnTo>
                  <a:lnTo>
                    <a:pt x="530" y="473"/>
                  </a:lnTo>
                  <a:lnTo>
                    <a:pt x="530" y="473"/>
                  </a:lnTo>
                  <a:lnTo>
                    <a:pt x="417" y="606"/>
                  </a:lnTo>
                  <a:lnTo>
                    <a:pt x="303" y="738"/>
                  </a:lnTo>
                  <a:lnTo>
                    <a:pt x="228" y="871"/>
                  </a:lnTo>
                  <a:lnTo>
                    <a:pt x="152" y="1022"/>
                  </a:lnTo>
                  <a:lnTo>
                    <a:pt x="76" y="1174"/>
                  </a:lnTo>
                  <a:lnTo>
                    <a:pt x="38" y="1344"/>
                  </a:lnTo>
                  <a:lnTo>
                    <a:pt x="20" y="1514"/>
                  </a:lnTo>
                  <a:lnTo>
                    <a:pt x="1" y="1684"/>
                  </a:lnTo>
                  <a:lnTo>
                    <a:pt x="1" y="1684"/>
                  </a:lnTo>
                  <a:lnTo>
                    <a:pt x="1" y="1874"/>
                  </a:lnTo>
                  <a:lnTo>
                    <a:pt x="20" y="2044"/>
                  </a:lnTo>
                  <a:lnTo>
                    <a:pt x="57" y="2195"/>
                  </a:lnTo>
                  <a:lnTo>
                    <a:pt x="114" y="2366"/>
                  </a:lnTo>
                  <a:lnTo>
                    <a:pt x="171" y="2517"/>
                  </a:lnTo>
                  <a:lnTo>
                    <a:pt x="266" y="2650"/>
                  </a:lnTo>
                  <a:lnTo>
                    <a:pt x="360" y="2801"/>
                  </a:lnTo>
                  <a:lnTo>
                    <a:pt x="474" y="2933"/>
                  </a:lnTo>
                  <a:lnTo>
                    <a:pt x="474" y="2933"/>
                  </a:lnTo>
                  <a:lnTo>
                    <a:pt x="606" y="3047"/>
                  </a:lnTo>
                  <a:lnTo>
                    <a:pt x="739" y="3160"/>
                  </a:lnTo>
                  <a:lnTo>
                    <a:pt x="871" y="3255"/>
                  </a:lnTo>
                  <a:lnTo>
                    <a:pt x="1022" y="3331"/>
                  </a:lnTo>
                  <a:lnTo>
                    <a:pt x="1174" y="3388"/>
                  </a:lnTo>
                  <a:lnTo>
                    <a:pt x="1344" y="3444"/>
                  </a:lnTo>
                  <a:lnTo>
                    <a:pt x="1514" y="3463"/>
                  </a:lnTo>
                  <a:lnTo>
                    <a:pt x="1685" y="3482"/>
                  </a:lnTo>
                  <a:lnTo>
                    <a:pt x="1685" y="3482"/>
                  </a:lnTo>
                  <a:lnTo>
                    <a:pt x="1742" y="3482"/>
                  </a:lnTo>
                  <a:lnTo>
                    <a:pt x="1742" y="3482"/>
                  </a:lnTo>
                  <a:lnTo>
                    <a:pt x="1912" y="3482"/>
                  </a:lnTo>
                  <a:lnTo>
                    <a:pt x="2082" y="3444"/>
                  </a:lnTo>
                  <a:lnTo>
                    <a:pt x="2234" y="3406"/>
                  </a:lnTo>
                  <a:lnTo>
                    <a:pt x="2385" y="3369"/>
                  </a:lnTo>
                  <a:lnTo>
                    <a:pt x="2536" y="3293"/>
                  </a:lnTo>
                  <a:lnTo>
                    <a:pt x="2669" y="3217"/>
                  </a:lnTo>
                  <a:lnTo>
                    <a:pt x="2801" y="3104"/>
                  </a:lnTo>
                  <a:lnTo>
                    <a:pt x="2934" y="2990"/>
                  </a:lnTo>
                  <a:lnTo>
                    <a:pt x="2934" y="2990"/>
                  </a:lnTo>
                  <a:lnTo>
                    <a:pt x="3047" y="2877"/>
                  </a:lnTo>
                  <a:lnTo>
                    <a:pt x="3161" y="2744"/>
                  </a:lnTo>
                  <a:lnTo>
                    <a:pt x="3255" y="2593"/>
                  </a:lnTo>
                  <a:lnTo>
                    <a:pt x="3331" y="2441"/>
                  </a:lnTo>
                  <a:lnTo>
                    <a:pt x="3388" y="2290"/>
                  </a:lnTo>
                  <a:lnTo>
                    <a:pt x="3445" y="2139"/>
                  </a:lnTo>
                  <a:lnTo>
                    <a:pt x="3463" y="1968"/>
                  </a:lnTo>
                  <a:lnTo>
                    <a:pt x="3482" y="1779"/>
                  </a:lnTo>
                  <a:lnTo>
                    <a:pt x="3482" y="1779"/>
                  </a:lnTo>
                  <a:lnTo>
                    <a:pt x="3482" y="1609"/>
                  </a:lnTo>
                  <a:lnTo>
                    <a:pt x="3463" y="1438"/>
                  </a:lnTo>
                  <a:lnTo>
                    <a:pt x="3426" y="1268"/>
                  </a:lnTo>
                  <a:lnTo>
                    <a:pt x="3369" y="1117"/>
                  </a:lnTo>
                  <a:lnTo>
                    <a:pt x="3293" y="965"/>
                  </a:lnTo>
                  <a:lnTo>
                    <a:pt x="3217" y="814"/>
                  </a:lnTo>
                  <a:lnTo>
                    <a:pt x="3123" y="663"/>
                  </a:lnTo>
                  <a:lnTo>
                    <a:pt x="2990" y="530"/>
                  </a:lnTo>
                  <a:lnTo>
                    <a:pt x="2990" y="530"/>
                  </a:lnTo>
                  <a:lnTo>
                    <a:pt x="2877" y="417"/>
                  </a:lnTo>
                  <a:lnTo>
                    <a:pt x="2744" y="303"/>
                  </a:lnTo>
                  <a:lnTo>
                    <a:pt x="2593" y="208"/>
                  </a:lnTo>
                  <a:lnTo>
                    <a:pt x="2442" y="133"/>
                  </a:lnTo>
                  <a:lnTo>
                    <a:pt x="2290" y="76"/>
                  </a:lnTo>
                  <a:lnTo>
                    <a:pt x="2139" y="38"/>
                  </a:lnTo>
                  <a:lnTo>
                    <a:pt x="1969" y="19"/>
                  </a:lnTo>
                  <a:lnTo>
                    <a:pt x="1779" y="0"/>
                  </a:lnTo>
                  <a:lnTo>
                    <a:pt x="1779" y="0"/>
                  </a:lnTo>
                  <a:lnTo>
                    <a:pt x="172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114;p27">
              <a:extLst>
                <a:ext uri="{FF2B5EF4-FFF2-40B4-BE49-F238E27FC236}">
                  <a16:creationId xmlns:a16="http://schemas.microsoft.com/office/drawing/2014/main" id="{953D8214-4CE2-163E-2980-CF2106C485CA}"/>
                </a:ext>
              </a:extLst>
            </p:cNvPr>
            <p:cNvSpPr/>
            <p:nvPr/>
          </p:nvSpPr>
          <p:spPr>
            <a:xfrm>
              <a:off x="6397268" y="3185802"/>
              <a:ext cx="22272" cy="22244"/>
            </a:xfrm>
            <a:custGeom>
              <a:avLst/>
              <a:gdLst/>
              <a:ahLst/>
              <a:cxnLst/>
              <a:rect l="l" t="t" r="r" b="b"/>
              <a:pathLst>
                <a:path w="796" h="795" extrusionOk="0">
                  <a:moveTo>
                    <a:pt x="398" y="0"/>
                  </a:moveTo>
                  <a:lnTo>
                    <a:pt x="398" y="0"/>
                  </a:lnTo>
                  <a:lnTo>
                    <a:pt x="474" y="19"/>
                  </a:lnTo>
                  <a:lnTo>
                    <a:pt x="550" y="38"/>
                  </a:lnTo>
                  <a:lnTo>
                    <a:pt x="625" y="76"/>
                  </a:lnTo>
                  <a:lnTo>
                    <a:pt x="682" y="133"/>
                  </a:lnTo>
                  <a:lnTo>
                    <a:pt x="682" y="133"/>
                  </a:lnTo>
                  <a:lnTo>
                    <a:pt x="739" y="189"/>
                  </a:lnTo>
                  <a:lnTo>
                    <a:pt x="777" y="246"/>
                  </a:lnTo>
                  <a:lnTo>
                    <a:pt x="796" y="322"/>
                  </a:lnTo>
                  <a:lnTo>
                    <a:pt x="796" y="416"/>
                  </a:lnTo>
                  <a:lnTo>
                    <a:pt x="796" y="416"/>
                  </a:lnTo>
                  <a:lnTo>
                    <a:pt x="796" y="492"/>
                  </a:lnTo>
                  <a:lnTo>
                    <a:pt x="758" y="568"/>
                  </a:lnTo>
                  <a:lnTo>
                    <a:pt x="720" y="625"/>
                  </a:lnTo>
                  <a:lnTo>
                    <a:pt x="663" y="700"/>
                  </a:lnTo>
                  <a:lnTo>
                    <a:pt x="663" y="700"/>
                  </a:lnTo>
                  <a:lnTo>
                    <a:pt x="606" y="738"/>
                  </a:lnTo>
                  <a:lnTo>
                    <a:pt x="531" y="776"/>
                  </a:lnTo>
                  <a:lnTo>
                    <a:pt x="455" y="795"/>
                  </a:lnTo>
                  <a:lnTo>
                    <a:pt x="379" y="795"/>
                  </a:lnTo>
                  <a:lnTo>
                    <a:pt x="379" y="795"/>
                  </a:lnTo>
                  <a:lnTo>
                    <a:pt x="304" y="795"/>
                  </a:lnTo>
                  <a:lnTo>
                    <a:pt x="228" y="757"/>
                  </a:lnTo>
                  <a:lnTo>
                    <a:pt x="171" y="719"/>
                  </a:lnTo>
                  <a:lnTo>
                    <a:pt x="114" y="681"/>
                  </a:lnTo>
                  <a:lnTo>
                    <a:pt x="114" y="681"/>
                  </a:lnTo>
                  <a:lnTo>
                    <a:pt x="58" y="606"/>
                  </a:lnTo>
                  <a:lnTo>
                    <a:pt x="20" y="549"/>
                  </a:lnTo>
                  <a:lnTo>
                    <a:pt x="1" y="473"/>
                  </a:lnTo>
                  <a:lnTo>
                    <a:pt x="1" y="398"/>
                  </a:lnTo>
                  <a:lnTo>
                    <a:pt x="1" y="398"/>
                  </a:lnTo>
                  <a:lnTo>
                    <a:pt x="1" y="303"/>
                  </a:lnTo>
                  <a:lnTo>
                    <a:pt x="20" y="227"/>
                  </a:lnTo>
                  <a:lnTo>
                    <a:pt x="77" y="170"/>
                  </a:lnTo>
                  <a:lnTo>
                    <a:pt x="133" y="114"/>
                  </a:lnTo>
                  <a:lnTo>
                    <a:pt x="133" y="114"/>
                  </a:lnTo>
                  <a:lnTo>
                    <a:pt x="190" y="57"/>
                  </a:lnTo>
                  <a:lnTo>
                    <a:pt x="247" y="38"/>
                  </a:lnTo>
                  <a:lnTo>
                    <a:pt x="323" y="19"/>
                  </a:lnTo>
                  <a:lnTo>
                    <a:pt x="398" y="0"/>
                  </a:lnTo>
                  <a:lnTo>
                    <a:pt x="39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2115;p27">
              <a:extLst>
                <a:ext uri="{FF2B5EF4-FFF2-40B4-BE49-F238E27FC236}">
                  <a16:creationId xmlns:a16="http://schemas.microsoft.com/office/drawing/2014/main" id="{19E53E9C-CCF7-0D84-393C-B77EEC4D5A7E}"/>
                </a:ext>
              </a:extLst>
            </p:cNvPr>
            <p:cNvSpPr/>
            <p:nvPr/>
          </p:nvSpPr>
          <p:spPr>
            <a:xfrm>
              <a:off x="6660955" y="3168845"/>
              <a:ext cx="102743" cy="102743"/>
            </a:xfrm>
            <a:custGeom>
              <a:avLst/>
              <a:gdLst/>
              <a:ahLst/>
              <a:cxnLst/>
              <a:rect l="l" t="t" r="r" b="b"/>
              <a:pathLst>
                <a:path w="3672" h="3672" extrusionOk="0">
                  <a:moveTo>
                    <a:pt x="1647" y="1"/>
                  </a:moveTo>
                  <a:lnTo>
                    <a:pt x="1476" y="20"/>
                  </a:lnTo>
                  <a:lnTo>
                    <a:pt x="1306" y="57"/>
                  </a:lnTo>
                  <a:lnTo>
                    <a:pt x="1155" y="114"/>
                  </a:lnTo>
                  <a:lnTo>
                    <a:pt x="1003" y="190"/>
                  </a:lnTo>
                  <a:lnTo>
                    <a:pt x="852" y="284"/>
                  </a:lnTo>
                  <a:lnTo>
                    <a:pt x="700" y="379"/>
                  </a:lnTo>
                  <a:lnTo>
                    <a:pt x="568" y="493"/>
                  </a:lnTo>
                  <a:lnTo>
                    <a:pt x="436" y="625"/>
                  </a:lnTo>
                  <a:lnTo>
                    <a:pt x="322" y="776"/>
                  </a:lnTo>
                  <a:lnTo>
                    <a:pt x="227" y="928"/>
                  </a:lnTo>
                  <a:lnTo>
                    <a:pt x="152" y="1079"/>
                  </a:lnTo>
                  <a:lnTo>
                    <a:pt x="76" y="1250"/>
                  </a:lnTo>
                  <a:lnTo>
                    <a:pt x="38" y="1420"/>
                  </a:lnTo>
                  <a:lnTo>
                    <a:pt x="0" y="1590"/>
                  </a:lnTo>
                  <a:lnTo>
                    <a:pt x="0" y="1779"/>
                  </a:lnTo>
                  <a:lnTo>
                    <a:pt x="0" y="1969"/>
                  </a:lnTo>
                  <a:lnTo>
                    <a:pt x="19" y="2139"/>
                  </a:lnTo>
                  <a:lnTo>
                    <a:pt x="57" y="2328"/>
                  </a:lnTo>
                  <a:lnTo>
                    <a:pt x="114" y="2480"/>
                  </a:lnTo>
                  <a:lnTo>
                    <a:pt x="190" y="2650"/>
                  </a:lnTo>
                  <a:lnTo>
                    <a:pt x="265" y="2801"/>
                  </a:lnTo>
                  <a:lnTo>
                    <a:pt x="379" y="2953"/>
                  </a:lnTo>
                  <a:lnTo>
                    <a:pt x="511" y="3085"/>
                  </a:lnTo>
                  <a:lnTo>
                    <a:pt x="644" y="3218"/>
                  </a:lnTo>
                  <a:lnTo>
                    <a:pt x="776" y="3331"/>
                  </a:lnTo>
                  <a:lnTo>
                    <a:pt x="928" y="3426"/>
                  </a:lnTo>
                  <a:lnTo>
                    <a:pt x="1079" y="3520"/>
                  </a:lnTo>
                  <a:lnTo>
                    <a:pt x="1249" y="3577"/>
                  </a:lnTo>
                  <a:lnTo>
                    <a:pt x="1420" y="3634"/>
                  </a:lnTo>
                  <a:lnTo>
                    <a:pt x="1590" y="3653"/>
                  </a:lnTo>
                  <a:lnTo>
                    <a:pt x="1779" y="3672"/>
                  </a:lnTo>
                  <a:lnTo>
                    <a:pt x="1836" y="3672"/>
                  </a:lnTo>
                  <a:lnTo>
                    <a:pt x="2025" y="3653"/>
                  </a:lnTo>
                  <a:lnTo>
                    <a:pt x="2195" y="3634"/>
                  </a:lnTo>
                  <a:lnTo>
                    <a:pt x="2366" y="3596"/>
                  </a:lnTo>
                  <a:lnTo>
                    <a:pt x="2517" y="3539"/>
                  </a:lnTo>
                  <a:lnTo>
                    <a:pt x="2668" y="3464"/>
                  </a:lnTo>
                  <a:lnTo>
                    <a:pt x="2820" y="3388"/>
                  </a:lnTo>
                  <a:lnTo>
                    <a:pt x="2971" y="3274"/>
                  </a:lnTo>
                  <a:lnTo>
                    <a:pt x="3104" y="3161"/>
                  </a:lnTo>
                  <a:lnTo>
                    <a:pt x="3236" y="3028"/>
                  </a:lnTo>
                  <a:lnTo>
                    <a:pt x="3331" y="2877"/>
                  </a:lnTo>
                  <a:lnTo>
                    <a:pt x="3444" y="2726"/>
                  </a:lnTo>
                  <a:lnTo>
                    <a:pt x="3520" y="2574"/>
                  </a:lnTo>
                  <a:lnTo>
                    <a:pt x="3577" y="2423"/>
                  </a:lnTo>
                  <a:lnTo>
                    <a:pt x="3615" y="2252"/>
                  </a:lnTo>
                  <a:lnTo>
                    <a:pt x="3652" y="2063"/>
                  </a:lnTo>
                  <a:lnTo>
                    <a:pt x="3671" y="1874"/>
                  </a:lnTo>
                  <a:lnTo>
                    <a:pt x="3671" y="1685"/>
                  </a:lnTo>
                  <a:lnTo>
                    <a:pt x="3652" y="1514"/>
                  </a:lnTo>
                  <a:lnTo>
                    <a:pt x="3615" y="1344"/>
                  </a:lnTo>
                  <a:lnTo>
                    <a:pt x="3558" y="1174"/>
                  </a:lnTo>
                  <a:lnTo>
                    <a:pt x="3482" y="1004"/>
                  </a:lnTo>
                  <a:lnTo>
                    <a:pt x="3388" y="852"/>
                  </a:lnTo>
                  <a:lnTo>
                    <a:pt x="3293" y="701"/>
                  </a:lnTo>
                  <a:lnTo>
                    <a:pt x="3160" y="568"/>
                  </a:lnTo>
                  <a:lnTo>
                    <a:pt x="3028" y="436"/>
                  </a:lnTo>
                  <a:lnTo>
                    <a:pt x="2896" y="322"/>
                  </a:lnTo>
                  <a:lnTo>
                    <a:pt x="2744" y="228"/>
                  </a:lnTo>
                  <a:lnTo>
                    <a:pt x="2593" y="152"/>
                  </a:lnTo>
                  <a:lnTo>
                    <a:pt x="2422" y="76"/>
                  </a:lnTo>
                  <a:lnTo>
                    <a:pt x="2252" y="39"/>
                  </a:lnTo>
                  <a:lnTo>
                    <a:pt x="2063" y="1"/>
                  </a:lnTo>
                  <a:close/>
                </a:path>
              </a:pathLst>
            </a:custGeom>
            <a:solidFill>
              <a:srgbClr val="FCA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2116;p27">
              <a:extLst>
                <a:ext uri="{FF2B5EF4-FFF2-40B4-BE49-F238E27FC236}">
                  <a16:creationId xmlns:a16="http://schemas.microsoft.com/office/drawing/2014/main" id="{DA2985F4-4F17-DB80-E64F-74DDDA190BEE}"/>
                </a:ext>
              </a:extLst>
            </p:cNvPr>
            <p:cNvSpPr/>
            <p:nvPr/>
          </p:nvSpPr>
          <p:spPr>
            <a:xfrm>
              <a:off x="6660955" y="3168845"/>
              <a:ext cx="102743" cy="102743"/>
            </a:xfrm>
            <a:custGeom>
              <a:avLst/>
              <a:gdLst/>
              <a:ahLst/>
              <a:cxnLst/>
              <a:rect l="l" t="t" r="r" b="b"/>
              <a:pathLst>
                <a:path w="3672" h="3672" fill="none" extrusionOk="0">
                  <a:moveTo>
                    <a:pt x="1817" y="1"/>
                  </a:moveTo>
                  <a:lnTo>
                    <a:pt x="1817" y="1"/>
                  </a:lnTo>
                  <a:lnTo>
                    <a:pt x="1647" y="1"/>
                  </a:lnTo>
                  <a:lnTo>
                    <a:pt x="1476" y="20"/>
                  </a:lnTo>
                  <a:lnTo>
                    <a:pt x="1306" y="57"/>
                  </a:lnTo>
                  <a:lnTo>
                    <a:pt x="1155" y="114"/>
                  </a:lnTo>
                  <a:lnTo>
                    <a:pt x="1003" y="190"/>
                  </a:lnTo>
                  <a:lnTo>
                    <a:pt x="852" y="284"/>
                  </a:lnTo>
                  <a:lnTo>
                    <a:pt x="700" y="379"/>
                  </a:lnTo>
                  <a:lnTo>
                    <a:pt x="568" y="493"/>
                  </a:lnTo>
                  <a:lnTo>
                    <a:pt x="568" y="493"/>
                  </a:lnTo>
                  <a:lnTo>
                    <a:pt x="436" y="625"/>
                  </a:lnTo>
                  <a:lnTo>
                    <a:pt x="322" y="776"/>
                  </a:lnTo>
                  <a:lnTo>
                    <a:pt x="227" y="928"/>
                  </a:lnTo>
                  <a:lnTo>
                    <a:pt x="152" y="1079"/>
                  </a:lnTo>
                  <a:lnTo>
                    <a:pt x="76" y="1250"/>
                  </a:lnTo>
                  <a:lnTo>
                    <a:pt x="38" y="1420"/>
                  </a:lnTo>
                  <a:lnTo>
                    <a:pt x="0" y="1590"/>
                  </a:lnTo>
                  <a:lnTo>
                    <a:pt x="0" y="1779"/>
                  </a:lnTo>
                  <a:lnTo>
                    <a:pt x="0" y="1779"/>
                  </a:lnTo>
                  <a:lnTo>
                    <a:pt x="0" y="1969"/>
                  </a:lnTo>
                  <a:lnTo>
                    <a:pt x="19" y="2139"/>
                  </a:lnTo>
                  <a:lnTo>
                    <a:pt x="57" y="2328"/>
                  </a:lnTo>
                  <a:lnTo>
                    <a:pt x="114" y="2480"/>
                  </a:lnTo>
                  <a:lnTo>
                    <a:pt x="190" y="2650"/>
                  </a:lnTo>
                  <a:lnTo>
                    <a:pt x="265" y="2801"/>
                  </a:lnTo>
                  <a:lnTo>
                    <a:pt x="379" y="2953"/>
                  </a:lnTo>
                  <a:lnTo>
                    <a:pt x="511" y="3085"/>
                  </a:lnTo>
                  <a:lnTo>
                    <a:pt x="511" y="3085"/>
                  </a:lnTo>
                  <a:lnTo>
                    <a:pt x="644" y="3218"/>
                  </a:lnTo>
                  <a:lnTo>
                    <a:pt x="776" y="3331"/>
                  </a:lnTo>
                  <a:lnTo>
                    <a:pt x="928" y="3426"/>
                  </a:lnTo>
                  <a:lnTo>
                    <a:pt x="1079" y="3520"/>
                  </a:lnTo>
                  <a:lnTo>
                    <a:pt x="1249" y="3577"/>
                  </a:lnTo>
                  <a:lnTo>
                    <a:pt x="1420" y="3634"/>
                  </a:lnTo>
                  <a:lnTo>
                    <a:pt x="1590" y="3653"/>
                  </a:lnTo>
                  <a:lnTo>
                    <a:pt x="1779" y="3672"/>
                  </a:lnTo>
                  <a:lnTo>
                    <a:pt x="1779" y="3672"/>
                  </a:lnTo>
                  <a:lnTo>
                    <a:pt x="1836" y="3672"/>
                  </a:lnTo>
                  <a:lnTo>
                    <a:pt x="1836" y="3672"/>
                  </a:lnTo>
                  <a:lnTo>
                    <a:pt x="2025" y="3653"/>
                  </a:lnTo>
                  <a:lnTo>
                    <a:pt x="2195" y="3634"/>
                  </a:lnTo>
                  <a:lnTo>
                    <a:pt x="2366" y="3596"/>
                  </a:lnTo>
                  <a:lnTo>
                    <a:pt x="2517" y="3539"/>
                  </a:lnTo>
                  <a:lnTo>
                    <a:pt x="2668" y="3464"/>
                  </a:lnTo>
                  <a:lnTo>
                    <a:pt x="2820" y="3388"/>
                  </a:lnTo>
                  <a:lnTo>
                    <a:pt x="2971" y="3274"/>
                  </a:lnTo>
                  <a:lnTo>
                    <a:pt x="3104" y="3161"/>
                  </a:lnTo>
                  <a:lnTo>
                    <a:pt x="3104" y="3161"/>
                  </a:lnTo>
                  <a:lnTo>
                    <a:pt x="3236" y="3028"/>
                  </a:lnTo>
                  <a:lnTo>
                    <a:pt x="3331" y="2877"/>
                  </a:lnTo>
                  <a:lnTo>
                    <a:pt x="3444" y="2726"/>
                  </a:lnTo>
                  <a:lnTo>
                    <a:pt x="3520" y="2574"/>
                  </a:lnTo>
                  <a:lnTo>
                    <a:pt x="3577" y="2423"/>
                  </a:lnTo>
                  <a:lnTo>
                    <a:pt x="3615" y="2252"/>
                  </a:lnTo>
                  <a:lnTo>
                    <a:pt x="3652" y="2063"/>
                  </a:lnTo>
                  <a:lnTo>
                    <a:pt x="3671" y="1874"/>
                  </a:lnTo>
                  <a:lnTo>
                    <a:pt x="3671" y="1874"/>
                  </a:lnTo>
                  <a:lnTo>
                    <a:pt x="3671" y="1685"/>
                  </a:lnTo>
                  <a:lnTo>
                    <a:pt x="3652" y="1514"/>
                  </a:lnTo>
                  <a:lnTo>
                    <a:pt x="3615" y="1344"/>
                  </a:lnTo>
                  <a:lnTo>
                    <a:pt x="3558" y="1174"/>
                  </a:lnTo>
                  <a:lnTo>
                    <a:pt x="3482" y="1004"/>
                  </a:lnTo>
                  <a:lnTo>
                    <a:pt x="3388" y="852"/>
                  </a:lnTo>
                  <a:lnTo>
                    <a:pt x="3293" y="701"/>
                  </a:lnTo>
                  <a:lnTo>
                    <a:pt x="3160" y="568"/>
                  </a:lnTo>
                  <a:lnTo>
                    <a:pt x="3160" y="568"/>
                  </a:lnTo>
                  <a:lnTo>
                    <a:pt x="3028" y="436"/>
                  </a:lnTo>
                  <a:lnTo>
                    <a:pt x="2896" y="322"/>
                  </a:lnTo>
                  <a:lnTo>
                    <a:pt x="2744" y="228"/>
                  </a:lnTo>
                  <a:lnTo>
                    <a:pt x="2593" y="152"/>
                  </a:lnTo>
                  <a:lnTo>
                    <a:pt x="2422" y="76"/>
                  </a:lnTo>
                  <a:lnTo>
                    <a:pt x="2252" y="39"/>
                  </a:lnTo>
                  <a:lnTo>
                    <a:pt x="2063" y="1"/>
                  </a:lnTo>
                  <a:lnTo>
                    <a:pt x="1874" y="1"/>
                  </a:lnTo>
                  <a:lnTo>
                    <a:pt x="1874" y="1"/>
                  </a:lnTo>
                  <a:lnTo>
                    <a:pt x="181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2117;p27">
              <a:extLst>
                <a:ext uri="{FF2B5EF4-FFF2-40B4-BE49-F238E27FC236}">
                  <a16:creationId xmlns:a16="http://schemas.microsoft.com/office/drawing/2014/main" id="{164E7F33-56B7-6001-CC0C-2C98D5F6D34C}"/>
                </a:ext>
              </a:extLst>
            </p:cNvPr>
            <p:cNvSpPr/>
            <p:nvPr/>
          </p:nvSpPr>
          <p:spPr>
            <a:xfrm>
              <a:off x="6721308" y="3185802"/>
              <a:ext cx="23335" cy="23307"/>
            </a:xfrm>
            <a:custGeom>
              <a:avLst/>
              <a:gdLst/>
              <a:ahLst/>
              <a:cxnLst/>
              <a:rect l="l" t="t" r="r" b="b"/>
              <a:pathLst>
                <a:path w="834" h="833" extrusionOk="0">
                  <a:moveTo>
                    <a:pt x="720" y="114"/>
                  </a:moveTo>
                  <a:lnTo>
                    <a:pt x="720" y="114"/>
                  </a:lnTo>
                  <a:lnTo>
                    <a:pt x="776" y="189"/>
                  </a:lnTo>
                  <a:lnTo>
                    <a:pt x="814" y="246"/>
                  </a:lnTo>
                  <a:lnTo>
                    <a:pt x="833" y="341"/>
                  </a:lnTo>
                  <a:lnTo>
                    <a:pt x="833" y="416"/>
                  </a:lnTo>
                  <a:lnTo>
                    <a:pt x="833" y="416"/>
                  </a:lnTo>
                  <a:lnTo>
                    <a:pt x="833" y="511"/>
                  </a:lnTo>
                  <a:lnTo>
                    <a:pt x="795" y="587"/>
                  </a:lnTo>
                  <a:lnTo>
                    <a:pt x="757" y="644"/>
                  </a:lnTo>
                  <a:lnTo>
                    <a:pt x="701" y="719"/>
                  </a:lnTo>
                  <a:lnTo>
                    <a:pt x="701" y="719"/>
                  </a:lnTo>
                  <a:lnTo>
                    <a:pt x="644" y="776"/>
                  </a:lnTo>
                  <a:lnTo>
                    <a:pt x="568" y="795"/>
                  </a:lnTo>
                  <a:lnTo>
                    <a:pt x="493" y="814"/>
                  </a:lnTo>
                  <a:lnTo>
                    <a:pt x="417" y="833"/>
                  </a:lnTo>
                  <a:lnTo>
                    <a:pt x="417" y="833"/>
                  </a:lnTo>
                  <a:lnTo>
                    <a:pt x="322" y="814"/>
                  </a:lnTo>
                  <a:lnTo>
                    <a:pt x="247" y="795"/>
                  </a:lnTo>
                  <a:lnTo>
                    <a:pt x="171" y="757"/>
                  </a:lnTo>
                  <a:lnTo>
                    <a:pt x="114" y="700"/>
                  </a:lnTo>
                  <a:lnTo>
                    <a:pt x="114" y="700"/>
                  </a:lnTo>
                  <a:lnTo>
                    <a:pt x="57" y="625"/>
                  </a:lnTo>
                  <a:lnTo>
                    <a:pt x="19" y="568"/>
                  </a:lnTo>
                  <a:lnTo>
                    <a:pt x="1" y="473"/>
                  </a:lnTo>
                  <a:lnTo>
                    <a:pt x="1" y="398"/>
                  </a:lnTo>
                  <a:lnTo>
                    <a:pt x="1" y="398"/>
                  </a:lnTo>
                  <a:lnTo>
                    <a:pt x="1" y="322"/>
                  </a:lnTo>
                  <a:lnTo>
                    <a:pt x="38" y="227"/>
                  </a:lnTo>
                  <a:lnTo>
                    <a:pt x="76" y="170"/>
                  </a:lnTo>
                  <a:lnTo>
                    <a:pt x="133" y="95"/>
                  </a:lnTo>
                  <a:lnTo>
                    <a:pt x="133" y="95"/>
                  </a:lnTo>
                  <a:lnTo>
                    <a:pt x="190" y="57"/>
                  </a:lnTo>
                  <a:lnTo>
                    <a:pt x="265" y="19"/>
                  </a:lnTo>
                  <a:lnTo>
                    <a:pt x="341" y="0"/>
                  </a:lnTo>
                  <a:lnTo>
                    <a:pt x="436" y="0"/>
                  </a:lnTo>
                  <a:lnTo>
                    <a:pt x="436" y="0"/>
                  </a:lnTo>
                  <a:lnTo>
                    <a:pt x="511" y="0"/>
                  </a:lnTo>
                  <a:lnTo>
                    <a:pt x="587" y="19"/>
                  </a:lnTo>
                  <a:lnTo>
                    <a:pt x="663" y="57"/>
                  </a:lnTo>
                  <a:lnTo>
                    <a:pt x="720" y="114"/>
                  </a:lnTo>
                  <a:lnTo>
                    <a:pt x="720" y="114"/>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118;p27">
              <a:extLst>
                <a:ext uri="{FF2B5EF4-FFF2-40B4-BE49-F238E27FC236}">
                  <a16:creationId xmlns:a16="http://schemas.microsoft.com/office/drawing/2014/main" id="{593EE7BC-3013-7BFE-5093-388D613F3C69}"/>
                </a:ext>
              </a:extLst>
            </p:cNvPr>
            <p:cNvSpPr/>
            <p:nvPr/>
          </p:nvSpPr>
          <p:spPr>
            <a:xfrm>
              <a:off x="6553482" y="3161431"/>
              <a:ext cx="41830" cy="30218"/>
            </a:xfrm>
            <a:custGeom>
              <a:avLst/>
              <a:gdLst/>
              <a:ahLst/>
              <a:cxnLst/>
              <a:rect l="l" t="t" r="r" b="b"/>
              <a:pathLst>
                <a:path w="1495" h="1080" extrusionOk="0">
                  <a:moveTo>
                    <a:pt x="1495" y="1079"/>
                  </a:moveTo>
                  <a:lnTo>
                    <a:pt x="1495" y="1079"/>
                  </a:lnTo>
                  <a:lnTo>
                    <a:pt x="1438" y="966"/>
                  </a:lnTo>
                  <a:lnTo>
                    <a:pt x="1381" y="852"/>
                  </a:lnTo>
                  <a:lnTo>
                    <a:pt x="1306" y="739"/>
                  </a:lnTo>
                  <a:lnTo>
                    <a:pt x="1192" y="625"/>
                  </a:lnTo>
                  <a:lnTo>
                    <a:pt x="1060" y="531"/>
                  </a:lnTo>
                  <a:lnTo>
                    <a:pt x="984" y="493"/>
                  </a:lnTo>
                  <a:lnTo>
                    <a:pt x="889" y="455"/>
                  </a:lnTo>
                  <a:lnTo>
                    <a:pt x="814" y="436"/>
                  </a:lnTo>
                  <a:lnTo>
                    <a:pt x="719" y="455"/>
                  </a:lnTo>
                  <a:lnTo>
                    <a:pt x="719" y="455"/>
                  </a:lnTo>
                  <a:lnTo>
                    <a:pt x="530" y="493"/>
                  </a:lnTo>
                  <a:lnTo>
                    <a:pt x="378" y="549"/>
                  </a:lnTo>
                  <a:lnTo>
                    <a:pt x="246" y="625"/>
                  </a:lnTo>
                  <a:lnTo>
                    <a:pt x="151" y="720"/>
                  </a:lnTo>
                  <a:lnTo>
                    <a:pt x="76" y="814"/>
                  </a:lnTo>
                  <a:lnTo>
                    <a:pt x="38" y="890"/>
                  </a:lnTo>
                  <a:lnTo>
                    <a:pt x="0" y="966"/>
                  </a:lnTo>
                  <a:lnTo>
                    <a:pt x="0" y="966"/>
                  </a:lnTo>
                  <a:lnTo>
                    <a:pt x="0" y="814"/>
                  </a:lnTo>
                  <a:lnTo>
                    <a:pt x="38" y="644"/>
                  </a:lnTo>
                  <a:lnTo>
                    <a:pt x="76" y="474"/>
                  </a:lnTo>
                  <a:lnTo>
                    <a:pt x="170" y="304"/>
                  </a:lnTo>
                  <a:lnTo>
                    <a:pt x="227" y="209"/>
                  </a:lnTo>
                  <a:lnTo>
                    <a:pt x="303" y="133"/>
                  </a:lnTo>
                  <a:lnTo>
                    <a:pt x="397" y="76"/>
                  </a:lnTo>
                  <a:lnTo>
                    <a:pt x="492" y="39"/>
                  </a:lnTo>
                  <a:lnTo>
                    <a:pt x="606" y="20"/>
                  </a:lnTo>
                  <a:lnTo>
                    <a:pt x="738" y="1"/>
                  </a:lnTo>
                  <a:lnTo>
                    <a:pt x="738" y="1"/>
                  </a:lnTo>
                  <a:lnTo>
                    <a:pt x="889" y="20"/>
                  </a:lnTo>
                  <a:lnTo>
                    <a:pt x="1003" y="58"/>
                  </a:lnTo>
                  <a:lnTo>
                    <a:pt x="1116" y="114"/>
                  </a:lnTo>
                  <a:lnTo>
                    <a:pt x="1192" y="190"/>
                  </a:lnTo>
                  <a:lnTo>
                    <a:pt x="1268" y="266"/>
                  </a:lnTo>
                  <a:lnTo>
                    <a:pt x="1344" y="360"/>
                  </a:lnTo>
                  <a:lnTo>
                    <a:pt x="1381" y="455"/>
                  </a:lnTo>
                  <a:lnTo>
                    <a:pt x="1419" y="549"/>
                  </a:lnTo>
                  <a:lnTo>
                    <a:pt x="1476" y="739"/>
                  </a:lnTo>
                  <a:lnTo>
                    <a:pt x="1495" y="909"/>
                  </a:lnTo>
                  <a:lnTo>
                    <a:pt x="1495" y="1079"/>
                  </a:lnTo>
                  <a:lnTo>
                    <a:pt x="1495" y="1079"/>
                  </a:lnTo>
                  <a:close/>
                </a:path>
              </a:pathLst>
            </a:custGeom>
            <a:solidFill>
              <a:srgbClr val="C47F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2119;p27">
              <a:extLst>
                <a:ext uri="{FF2B5EF4-FFF2-40B4-BE49-F238E27FC236}">
                  <a16:creationId xmlns:a16="http://schemas.microsoft.com/office/drawing/2014/main" id="{026DC626-6041-10AC-82BB-788F60BECB99}"/>
                </a:ext>
              </a:extLst>
            </p:cNvPr>
            <p:cNvSpPr/>
            <p:nvPr/>
          </p:nvSpPr>
          <p:spPr>
            <a:xfrm>
              <a:off x="6639242" y="3089437"/>
              <a:ext cx="42390" cy="75742"/>
            </a:xfrm>
            <a:custGeom>
              <a:avLst/>
              <a:gdLst/>
              <a:ahLst/>
              <a:cxnLst/>
              <a:rect l="l" t="t" r="r" b="b"/>
              <a:pathLst>
                <a:path w="1515" h="2707" extrusionOk="0">
                  <a:moveTo>
                    <a:pt x="1" y="1344"/>
                  </a:moveTo>
                  <a:lnTo>
                    <a:pt x="1" y="1344"/>
                  </a:lnTo>
                  <a:lnTo>
                    <a:pt x="19" y="1060"/>
                  </a:lnTo>
                  <a:lnTo>
                    <a:pt x="57" y="814"/>
                  </a:lnTo>
                  <a:lnTo>
                    <a:pt x="152" y="587"/>
                  </a:lnTo>
                  <a:lnTo>
                    <a:pt x="247" y="379"/>
                  </a:lnTo>
                  <a:lnTo>
                    <a:pt x="247" y="379"/>
                  </a:lnTo>
                  <a:lnTo>
                    <a:pt x="379" y="208"/>
                  </a:lnTo>
                  <a:lnTo>
                    <a:pt x="511" y="76"/>
                  </a:lnTo>
                  <a:lnTo>
                    <a:pt x="587" y="38"/>
                  </a:lnTo>
                  <a:lnTo>
                    <a:pt x="644" y="19"/>
                  </a:lnTo>
                  <a:lnTo>
                    <a:pt x="720" y="0"/>
                  </a:lnTo>
                  <a:lnTo>
                    <a:pt x="795" y="0"/>
                  </a:lnTo>
                  <a:lnTo>
                    <a:pt x="795" y="0"/>
                  </a:lnTo>
                  <a:lnTo>
                    <a:pt x="871" y="0"/>
                  </a:lnTo>
                  <a:lnTo>
                    <a:pt x="947" y="19"/>
                  </a:lnTo>
                  <a:lnTo>
                    <a:pt x="1022" y="57"/>
                  </a:lnTo>
                  <a:lnTo>
                    <a:pt x="1098" y="95"/>
                  </a:lnTo>
                  <a:lnTo>
                    <a:pt x="1212" y="227"/>
                  </a:lnTo>
                  <a:lnTo>
                    <a:pt x="1325" y="417"/>
                  </a:lnTo>
                  <a:lnTo>
                    <a:pt x="1325" y="417"/>
                  </a:lnTo>
                  <a:lnTo>
                    <a:pt x="1420" y="625"/>
                  </a:lnTo>
                  <a:lnTo>
                    <a:pt x="1476" y="852"/>
                  </a:lnTo>
                  <a:lnTo>
                    <a:pt x="1514" y="1117"/>
                  </a:lnTo>
                  <a:lnTo>
                    <a:pt x="1514" y="1382"/>
                  </a:lnTo>
                  <a:lnTo>
                    <a:pt x="1514" y="1382"/>
                  </a:lnTo>
                  <a:lnTo>
                    <a:pt x="1495" y="1647"/>
                  </a:lnTo>
                  <a:lnTo>
                    <a:pt x="1458" y="1893"/>
                  </a:lnTo>
                  <a:lnTo>
                    <a:pt x="1382" y="2120"/>
                  </a:lnTo>
                  <a:lnTo>
                    <a:pt x="1287" y="2328"/>
                  </a:lnTo>
                  <a:lnTo>
                    <a:pt x="1287" y="2328"/>
                  </a:lnTo>
                  <a:lnTo>
                    <a:pt x="1155" y="2498"/>
                  </a:lnTo>
                  <a:lnTo>
                    <a:pt x="1022" y="2612"/>
                  </a:lnTo>
                  <a:lnTo>
                    <a:pt x="947" y="2649"/>
                  </a:lnTo>
                  <a:lnTo>
                    <a:pt x="890" y="2687"/>
                  </a:lnTo>
                  <a:lnTo>
                    <a:pt x="814" y="2706"/>
                  </a:lnTo>
                  <a:lnTo>
                    <a:pt x="739" y="2706"/>
                  </a:lnTo>
                  <a:lnTo>
                    <a:pt x="739" y="2706"/>
                  </a:lnTo>
                  <a:lnTo>
                    <a:pt x="644" y="2687"/>
                  </a:lnTo>
                  <a:lnTo>
                    <a:pt x="587" y="2668"/>
                  </a:lnTo>
                  <a:lnTo>
                    <a:pt x="511" y="2649"/>
                  </a:lnTo>
                  <a:lnTo>
                    <a:pt x="436" y="2593"/>
                  </a:lnTo>
                  <a:lnTo>
                    <a:pt x="322" y="2479"/>
                  </a:lnTo>
                  <a:lnTo>
                    <a:pt x="190" y="2309"/>
                  </a:lnTo>
                  <a:lnTo>
                    <a:pt x="190" y="2309"/>
                  </a:lnTo>
                  <a:lnTo>
                    <a:pt x="95" y="2082"/>
                  </a:lnTo>
                  <a:lnTo>
                    <a:pt x="38" y="1855"/>
                  </a:lnTo>
                  <a:lnTo>
                    <a:pt x="1" y="1609"/>
                  </a:lnTo>
                  <a:lnTo>
                    <a:pt x="1" y="1344"/>
                  </a:lnTo>
                  <a:lnTo>
                    <a:pt x="1" y="1344"/>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2120;p27">
              <a:extLst>
                <a:ext uri="{FF2B5EF4-FFF2-40B4-BE49-F238E27FC236}">
                  <a16:creationId xmlns:a16="http://schemas.microsoft.com/office/drawing/2014/main" id="{1A19030B-9951-9BF4-94BB-E3FEA6F2E164}"/>
                </a:ext>
              </a:extLst>
            </p:cNvPr>
            <p:cNvSpPr/>
            <p:nvPr/>
          </p:nvSpPr>
          <p:spPr>
            <a:xfrm>
              <a:off x="6464001" y="3088905"/>
              <a:ext cx="42893" cy="75742"/>
            </a:xfrm>
            <a:custGeom>
              <a:avLst/>
              <a:gdLst/>
              <a:ahLst/>
              <a:cxnLst/>
              <a:rect l="l" t="t" r="r" b="b"/>
              <a:pathLst>
                <a:path w="1533" h="2707" extrusionOk="0">
                  <a:moveTo>
                    <a:pt x="0" y="1344"/>
                  </a:moveTo>
                  <a:lnTo>
                    <a:pt x="0" y="1344"/>
                  </a:lnTo>
                  <a:lnTo>
                    <a:pt x="38" y="1079"/>
                  </a:lnTo>
                  <a:lnTo>
                    <a:pt x="76" y="814"/>
                  </a:lnTo>
                  <a:lnTo>
                    <a:pt x="151" y="587"/>
                  </a:lnTo>
                  <a:lnTo>
                    <a:pt x="265" y="379"/>
                  </a:lnTo>
                  <a:lnTo>
                    <a:pt x="265" y="379"/>
                  </a:lnTo>
                  <a:lnTo>
                    <a:pt x="379" y="208"/>
                  </a:lnTo>
                  <a:lnTo>
                    <a:pt x="435" y="133"/>
                  </a:lnTo>
                  <a:lnTo>
                    <a:pt x="511" y="95"/>
                  </a:lnTo>
                  <a:lnTo>
                    <a:pt x="587" y="38"/>
                  </a:lnTo>
                  <a:lnTo>
                    <a:pt x="662" y="19"/>
                  </a:lnTo>
                  <a:lnTo>
                    <a:pt x="738" y="0"/>
                  </a:lnTo>
                  <a:lnTo>
                    <a:pt x="814" y="0"/>
                  </a:lnTo>
                  <a:lnTo>
                    <a:pt x="814" y="0"/>
                  </a:lnTo>
                  <a:lnTo>
                    <a:pt x="889" y="0"/>
                  </a:lnTo>
                  <a:lnTo>
                    <a:pt x="965" y="19"/>
                  </a:lnTo>
                  <a:lnTo>
                    <a:pt x="1041" y="57"/>
                  </a:lnTo>
                  <a:lnTo>
                    <a:pt x="1098" y="95"/>
                  </a:lnTo>
                  <a:lnTo>
                    <a:pt x="1230" y="227"/>
                  </a:lnTo>
                  <a:lnTo>
                    <a:pt x="1344" y="417"/>
                  </a:lnTo>
                  <a:lnTo>
                    <a:pt x="1344" y="417"/>
                  </a:lnTo>
                  <a:lnTo>
                    <a:pt x="1438" y="625"/>
                  </a:lnTo>
                  <a:lnTo>
                    <a:pt x="1495" y="852"/>
                  </a:lnTo>
                  <a:lnTo>
                    <a:pt x="1514" y="1117"/>
                  </a:lnTo>
                  <a:lnTo>
                    <a:pt x="1533" y="1382"/>
                  </a:lnTo>
                  <a:lnTo>
                    <a:pt x="1533" y="1382"/>
                  </a:lnTo>
                  <a:lnTo>
                    <a:pt x="1514" y="1647"/>
                  </a:lnTo>
                  <a:lnTo>
                    <a:pt x="1457" y="1893"/>
                  </a:lnTo>
                  <a:lnTo>
                    <a:pt x="1381" y="2120"/>
                  </a:lnTo>
                  <a:lnTo>
                    <a:pt x="1287" y="2328"/>
                  </a:lnTo>
                  <a:lnTo>
                    <a:pt x="1287" y="2328"/>
                  </a:lnTo>
                  <a:lnTo>
                    <a:pt x="1173" y="2498"/>
                  </a:lnTo>
                  <a:lnTo>
                    <a:pt x="1041" y="2612"/>
                  </a:lnTo>
                  <a:lnTo>
                    <a:pt x="965" y="2650"/>
                  </a:lnTo>
                  <a:lnTo>
                    <a:pt x="889" y="2687"/>
                  </a:lnTo>
                  <a:lnTo>
                    <a:pt x="814" y="2706"/>
                  </a:lnTo>
                  <a:lnTo>
                    <a:pt x="738" y="2706"/>
                  </a:lnTo>
                  <a:lnTo>
                    <a:pt x="738" y="2706"/>
                  </a:lnTo>
                  <a:lnTo>
                    <a:pt x="662" y="2706"/>
                  </a:lnTo>
                  <a:lnTo>
                    <a:pt x="587" y="2687"/>
                  </a:lnTo>
                  <a:lnTo>
                    <a:pt x="511" y="2650"/>
                  </a:lnTo>
                  <a:lnTo>
                    <a:pt x="435" y="2593"/>
                  </a:lnTo>
                  <a:lnTo>
                    <a:pt x="379" y="2555"/>
                  </a:lnTo>
                  <a:lnTo>
                    <a:pt x="322" y="2479"/>
                  </a:lnTo>
                  <a:lnTo>
                    <a:pt x="208" y="2309"/>
                  </a:lnTo>
                  <a:lnTo>
                    <a:pt x="208" y="2309"/>
                  </a:lnTo>
                  <a:lnTo>
                    <a:pt x="114" y="2101"/>
                  </a:lnTo>
                  <a:lnTo>
                    <a:pt x="57" y="1855"/>
                  </a:lnTo>
                  <a:lnTo>
                    <a:pt x="19" y="1609"/>
                  </a:lnTo>
                  <a:lnTo>
                    <a:pt x="0" y="1344"/>
                  </a:lnTo>
                  <a:lnTo>
                    <a:pt x="0" y="1344"/>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2121;p27">
              <a:extLst>
                <a:ext uri="{FF2B5EF4-FFF2-40B4-BE49-F238E27FC236}">
                  <a16:creationId xmlns:a16="http://schemas.microsoft.com/office/drawing/2014/main" id="{EF74B546-74C0-5B23-647D-FA9EC8864EC9}"/>
                </a:ext>
              </a:extLst>
            </p:cNvPr>
            <p:cNvSpPr/>
            <p:nvPr/>
          </p:nvSpPr>
          <p:spPr>
            <a:xfrm>
              <a:off x="6493633" y="3221281"/>
              <a:ext cx="155177" cy="38668"/>
            </a:xfrm>
            <a:custGeom>
              <a:avLst/>
              <a:gdLst/>
              <a:ahLst/>
              <a:cxnLst/>
              <a:rect l="l" t="t" r="r" b="b"/>
              <a:pathLst>
                <a:path w="5546" h="1382" extrusionOk="0">
                  <a:moveTo>
                    <a:pt x="1" y="0"/>
                  </a:moveTo>
                  <a:lnTo>
                    <a:pt x="1" y="0"/>
                  </a:lnTo>
                  <a:lnTo>
                    <a:pt x="39" y="57"/>
                  </a:lnTo>
                  <a:lnTo>
                    <a:pt x="152" y="208"/>
                  </a:lnTo>
                  <a:lnTo>
                    <a:pt x="360" y="416"/>
                  </a:lnTo>
                  <a:lnTo>
                    <a:pt x="493" y="530"/>
                  </a:lnTo>
                  <a:lnTo>
                    <a:pt x="644" y="662"/>
                  </a:lnTo>
                  <a:lnTo>
                    <a:pt x="814" y="795"/>
                  </a:lnTo>
                  <a:lnTo>
                    <a:pt x="1023" y="908"/>
                  </a:lnTo>
                  <a:lnTo>
                    <a:pt x="1250" y="1022"/>
                  </a:lnTo>
                  <a:lnTo>
                    <a:pt x="1496" y="1135"/>
                  </a:lnTo>
                  <a:lnTo>
                    <a:pt x="1761" y="1230"/>
                  </a:lnTo>
                  <a:lnTo>
                    <a:pt x="2063" y="1287"/>
                  </a:lnTo>
                  <a:lnTo>
                    <a:pt x="2385" y="1344"/>
                  </a:lnTo>
                  <a:lnTo>
                    <a:pt x="2726" y="1381"/>
                  </a:lnTo>
                  <a:lnTo>
                    <a:pt x="2726" y="1381"/>
                  </a:lnTo>
                  <a:lnTo>
                    <a:pt x="3104" y="1362"/>
                  </a:lnTo>
                  <a:lnTo>
                    <a:pt x="3445" y="1344"/>
                  </a:lnTo>
                  <a:lnTo>
                    <a:pt x="3766" y="1268"/>
                  </a:lnTo>
                  <a:lnTo>
                    <a:pt x="4069" y="1192"/>
                  </a:lnTo>
                  <a:lnTo>
                    <a:pt x="4315" y="1098"/>
                  </a:lnTo>
                  <a:lnTo>
                    <a:pt x="4542" y="965"/>
                  </a:lnTo>
                  <a:lnTo>
                    <a:pt x="4750" y="852"/>
                  </a:lnTo>
                  <a:lnTo>
                    <a:pt x="4940" y="719"/>
                  </a:lnTo>
                  <a:lnTo>
                    <a:pt x="5091" y="587"/>
                  </a:lnTo>
                  <a:lnTo>
                    <a:pt x="5223" y="454"/>
                  </a:lnTo>
                  <a:lnTo>
                    <a:pt x="5413" y="227"/>
                  </a:lnTo>
                  <a:lnTo>
                    <a:pt x="5507" y="57"/>
                  </a:lnTo>
                  <a:lnTo>
                    <a:pt x="5545" y="0"/>
                  </a:lnTo>
                  <a:lnTo>
                    <a:pt x="5545" y="0"/>
                  </a:lnTo>
                  <a:lnTo>
                    <a:pt x="5432" y="57"/>
                  </a:lnTo>
                  <a:lnTo>
                    <a:pt x="5129" y="151"/>
                  </a:lnTo>
                  <a:lnTo>
                    <a:pt x="4618" y="303"/>
                  </a:lnTo>
                  <a:lnTo>
                    <a:pt x="4296" y="360"/>
                  </a:lnTo>
                  <a:lnTo>
                    <a:pt x="3937" y="416"/>
                  </a:lnTo>
                  <a:lnTo>
                    <a:pt x="3558" y="454"/>
                  </a:lnTo>
                  <a:lnTo>
                    <a:pt x="3123" y="492"/>
                  </a:lnTo>
                  <a:lnTo>
                    <a:pt x="2669" y="492"/>
                  </a:lnTo>
                  <a:lnTo>
                    <a:pt x="2177" y="473"/>
                  </a:lnTo>
                  <a:lnTo>
                    <a:pt x="1666" y="416"/>
                  </a:lnTo>
                  <a:lnTo>
                    <a:pt x="1136" y="322"/>
                  </a:lnTo>
                  <a:lnTo>
                    <a:pt x="568" y="189"/>
                  </a:lnTo>
                  <a:lnTo>
                    <a:pt x="1" y="0"/>
                  </a:lnTo>
                  <a:lnTo>
                    <a:pt x="1" y="0"/>
                  </a:lnTo>
                  <a:close/>
                </a:path>
              </a:pathLst>
            </a:custGeom>
            <a:solidFill>
              <a:srgbClr val="A15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2122;p27">
              <a:extLst>
                <a:ext uri="{FF2B5EF4-FFF2-40B4-BE49-F238E27FC236}">
                  <a16:creationId xmlns:a16="http://schemas.microsoft.com/office/drawing/2014/main" id="{A37FD8A6-F7BD-5F87-FF07-235E564844FD}"/>
                </a:ext>
              </a:extLst>
            </p:cNvPr>
            <p:cNvSpPr/>
            <p:nvPr/>
          </p:nvSpPr>
          <p:spPr>
            <a:xfrm>
              <a:off x="6430621" y="3033308"/>
              <a:ext cx="95356" cy="27029"/>
            </a:xfrm>
            <a:custGeom>
              <a:avLst/>
              <a:gdLst/>
              <a:ahLst/>
              <a:cxnLst/>
              <a:rect l="l" t="t" r="r" b="b"/>
              <a:pathLst>
                <a:path w="3408" h="966" extrusionOk="0">
                  <a:moveTo>
                    <a:pt x="1723" y="0"/>
                  </a:moveTo>
                  <a:lnTo>
                    <a:pt x="1723" y="0"/>
                  </a:lnTo>
                  <a:lnTo>
                    <a:pt x="1893" y="0"/>
                  </a:lnTo>
                  <a:lnTo>
                    <a:pt x="2082" y="0"/>
                  </a:lnTo>
                  <a:lnTo>
                    <a:pt x="2253" y="19"/>
                  </a:lnTo>
                  <a:lnTo>
                    <a:pt x="2423" y="57"/>
                  </a:lnTo>
                  <a:lnTo>
                    <a:pt x="2593" y="114"/>
                  </a:lnTo>
                  <a:lnTo>
                    <a:pt x="2745" y="171"/>
                  </a:lnTo>
                  <a:lnTo>
                    <a:pt x="2991" y="303"/>
                  </a:lnTo>
                  <a:lnTo>
                    <a:pt x="3199" y="455"/>
                  </a:lnTo>
                  <a:lnTo>
                    <a:pt x="3350" y="587"/>
                  </a:lnTo>
                  <a:lnTo>
                    <a:pt x="3388" y="644"/>
                  </a:lnTo>
                  <a:lnTo>
                    <a:pt x="3407" y="701"/>
                  </a:lnTo>
                  <a:lnTo>
                    <a:pt x="3407" y="738"/>
                  </a:lnTo>
                  <a:lnTo>
                    <a:pt x="3369" y="757"/>
                  </a:lnTo>
                  <a:lnTo>
                    <a:pt x="3369" y="757"/>
                  </a:lnTo>
                  <a:lnTo>
                    <a:pt x="3048" y="833"/>
                  </a:lnTo>
                  <a:lnTo>
                    <a:pt x="2612" y="890"/>
                  </a:lnTo>
                  <a:lnTo>
                    <a:pt x="2139" y="928"/>
                  </a:lnTo>
                  <a:lnTo>
                    <a:pt x="1647" y="947"/>
                  </a:lnTo>
                  <a:lnTo>
                    <a:pt x="1155" y="966"/>
                  </a:lnTo>
                  <a:lnTo>
                    <a:pt x="720" y="947"/>
                  </a:lnTo>
                  <a:lnTo>
                    <a:pt x="342" y="928"/>
                  </a:lnTo>
                  <a:lnTo>
                    <a:pt x="58" y="909"/>
                  </a:lnTo>
                  <a:lnTo>
                    <a:pt x="58" y="909"/>
                  </a:lnTo>
                  <a:lnTo>
                    <a:pt x="20" y="890"/>
                  </a:lnTo>
                  <a:lnTo>
                    <a:pt x="1" y="871"/>
                  </a:lnTo>
                  <a:lnTo>
                    <a:pt x="20" y="833"/>
                  </a:lnTo>
                  <a:lnTo>
                    <a:pt x="39" y="776"/>
                  </a:lnTo>
                  <a:lnTo>
                    <a:pt x="152" y="644"/>
                  </a:lnTo>
                  <a:lnTo>
                    <a:pt x="342" y="511"/>
                  </a:lnTo>
                  <a:lnTo>
                    <a:pt x="607" y="360"/>
                  </a:lnTo>
                  <a:lnTo>
                    <a:pt x="928" y="209"/>
                  </a:lnTo>
                  <a:lnTo>
                    <a:pt x="1098" y="152"/>
                  </a:lnTo>
                  <a:lnTo>
                    <a:pt x="1288" y="95"/>
                  </a:lnTo>
                  <a:lnTo>
                    <a:pt x="1496" y="38"/>
                  </a:lnTo>
                  <a:lnTo>
                    <a:pt x="1723" y="0"/>
                  </a:lnTo>
                  <a:lnTo>
                    <a:pt x="1723" y="0"/>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2123;p27">
              <a:extLst>
                <a:ext uri="{FF2B5EF4-FFF2-40B4-BE49-F238E27FC236}">
                  <a16:creationId xmlns:a16="http://schemas.microsoft.com/office/drawing/2014/main" id="{AF5C3F81-7CC8-A24D-7D42-6CDA444AB3F3}"/>
                </a:ext>
              </a:extLst>
            </p:cNvPr>
            <p:cNvSpPr/>
            <p:nvPr/>
          </p:nvSpPr>
          <p:spPr>
            <a:xfrm>
              <a:off x="6611709" y="3037001"/>
              <a:ext cx="94796" cy="28624"/>
            </a:xfrm>
            <a:custGeom>
              <a:avLst/>
              <a:gdLst/>
              <a:ahLst/>
              <a:cxnLst/>
              <a:rect l="l" t="t" r="r" b="b"/>
              <a:pathLst>
                <a:path w="3388" h="1023" extrusionOk="0">
                  <a:moveTo>
                    <a:pt x="1723" y="20"/>
                  </a:moveTo>
                  <a:lnTo>
                    <a:pt x="1723" y="20"/>
                  </a:lnTo>
                  <a:lnTo>
                    <a:pt x="1533" y="1"/>
                  </a:lnTo>
                  <a:lnTo>
                    <a:pt x="1344" y="1"/>
                  </a:lnTo>
                  <a:lnTo>
                    <a:pt x="1174" y="20"/>
                  </a:lnTo>
                  <a:lnTo>
                    <a:pt x="1003" y="39"/>
                  </a:lnTo>
                  <a:lnTo>
                    <a:pt x="833" y="77"/>
                  </a:lnTo>
                  <a:lnTo>
                    <a:pt x="682" y="133"/>
                  </a:lnTo>
                  <a:lnTo>
                    <a:pt x="417" y="266"/>
                  </a:lnTo>
                  <a:lnTo>
                    <a:pt x="209" y="398"/>
                  </a:lnTo>
                  <a:lnTo>
                    <a:pt x="57" y="531"/>
                  </a:lnTo>
                  <a:lnTo>
                    <a:pt x="19" y="588"/>
                  </a:lnTo>
                  <a:lnTo>
                    <a:pt x="1" y="644"/>
                  </a:lnTo>
                  <a:lnTo>
                    <a:pt x="1" y="682"/>
                  </a:lnTo>
                  <a:lnTo>
                    <a:pt x="19" y="701"/>
                  </a:lnTo>
                  <a:lnTo>
                    <a:pt x="19" y="701"/>
                  </a:lnTo>
                  <a:lnTo>
                    <a:pt x="360" y="777"/>
                  </a:lnTo>
                  <a:lnTo>
                    <a:pt x="776" y="852"/>
                  </a:lnTo>
                  <a:lnTo>
                    <a:pt x="1249" y="928"/>
                  </a:lnTo>
                  <a:lnTo>
                    <a:pt x="1741" y="966"/>
                  </a:lnTo>
                  <a:lnTo>
                    <a:pt x="2214" y="1004"/>
                  </a:lnTo>
                  <a:lnTo>
                    <a:pt x="2669" y="1023"/>
                  </a:lnTo>
                  <a:lnTo>
                    <a:pt x="3047" y="1023"/>
                  </a:lnTo>
                  <a:lnTo>
                    <a:pt x="3331" y="1004"/>
                  </a:lnTo>
                  <a:lnTo>
                    <a:pt x="3331" y="1004"/>
                  </a:lnTo>
                  <a:lnTo>
                    <a:pt x="3369" y="985"/>
                  </a:lnTo>
                  <a:lnTo>
                    <a:pt x="3388" y="947"/>
                  </a:lnTo>
                  <a:lnTo>
                    <a:pt x="3369" y="909"/>
                  </a:lnTo>
                  <a:lnTo>
                    <a:pt x="3350" y="871"/>
                  </a:lnTo>
                  <a:lnTo>
                    <a:pt x="3236" y="739"/>
                  </a:lnTo>
                  <a:lnTo>
                    <a:pt x="3066" y="588"/>
                  </a:lnTo>
                  <a:lnTo>
                    <a:pt x="2820" y="417"/>
                  </a:lnTo>
                  <a:lnTo>
                    <a:pt x="2498" y="266"/>
                  </a:lnTo>
                  <a:lnTo>
                    <a:pt x="2328" y="190"/>
                  </a:lnTo>
                  <a:lnTo>
                    <a:pt x="2139" y="133"/>
                  </a:lnTo>
                  <a:lnTo>
                    <a:pt x="1931" y="77"/>
                  </a:lnTo>
                  <a:lnTo>
                    <a:pt x="1723" y="20"/>
                  </a:lnTo>
                  <a:lnTo>
                    <a:pt x="1723" y="20"/>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2124;p27">
              <a:extLst>
                <a:ext uri="{FF2B5EF4-FFF2-40B4-BE49-F238E27FC236}">
                  <a16:creationId xmlns:a16="http://schemas.microsoft.com/office/drawing/2014/main" id="{70F384C3-8137-70A0-65F1-C7679F10F4A6}"/>
                </a:ext>
              </a:extLst>
            </p:cNvPr>
            <p:cNvSpPr/>
            <p:nvPr/>
          </p:nvSpPr>
          <p:spPr>
            <a:xfrm>
              <a:off x="6311509" y="2726754"/>
              <a:ext cx="574485" cy="696786"/>
            </a:xfrm>
            <a:custGeom>
              <a:avLst/>
              <a:gdLst/>
              <a:ahLst/>
              <a:cxnLst/>
              <a:rect l="l" t="t" r="r" b="b"/>
              <a:pathLst>
                <a:path w="20532" h="24903" extrusionOk="0">
                  <a:moveTo>
                    <a:pt x="14609" y="10824"/>
                  </a:moveTo>
                  <a:lnTo>
                    <a:pt x="14609" y="10824"/>
                  </a:lnTo>
                  <a:lnTo>
                    <a:pt x="14722" y="10956"/>
                  </a:lnTo>
                  <a:lnTo>
                    <a:pt x="14817" y="11108"/>
                  </a:lnTo>
                  <a:lnTo>
                    <a:pt x="14911" y="11259"/>
                  </a:lnTo>
                  <a:lnTo>
                    <a:pt x="14968" y="11448"/>
                  </a:lnTo>
                  <a:lnTo>
                    <a:pt x="14968" y="11448"/>
                  </a:lnTo>
                  <a:lnTo>
                    <a:pt x="15044" y="11676"/>
                  </a:lnTo>
                  <a:lnTo>
                    <a:pt x="15063" y="11903"/>
                  </a:lnTo>
                  <a:lnTo>
                    <a:pt x="15082" y="12149"/>
                  </a:lnTo>
                  <a:lnTo>
                    <a:pt x="15082" y="12395"/>
                  </a:lnTo>
                  <a:lnTo>
                    <a:pt x="15063" y="12622"/>
                  </a:lnTo>
                  <a:lnTo>
                    <a:pt x="15044" y="12868"/>
                  </a:lnTo>
                  <a:lnTo>
                    <a:pt x="14968" y="13341"/>
                  </a:lnTo>
                  <a:lnTo>
                    <a:pt x="14968" y="13341"/>
                  </a:lnTo>
                  <a:lnTo>
                    <a:pt x="14893" y="13833"/>
                  </a:lnTo>
                  <a:lnTo>
                    <a:pt x="14855" y="14306"/>
                  </a:lnTo>
                  <a:lnTo>
                    <a:pt x="14836" y="14552"/>
                  </a:lnTo>
                  <a:lnTo>
                    <a:pt x="14855" y="14798"/>
                  </a:lnTo>
                  <a:lnTo>
                    <a:pt x="14874" y="15025"/>
                  </a:lnTo>
                  <a:lnTo>
                    <a:pt x="14930" y="15252"/>
                  </a:lnTo>
                  <a:lnTo>
                    <a:pt x="14930" y="15252"/>
                  </a:lnTo>
                  <a:lnTo>
                    <a:pt x="15006" y="15517"/>
                  </a:lnTo>
                  <a:lnTo>
                    <a:pt x="15120" y="15744"/>
                  </a:lnTo>
                  <a:lnTo>
                    <a:pt x="15366" y="16217"/>
                  </a:lnTo>
                  <a:lnTo>
                    <a:pt x="15612" y="16671"/>
                  </a:lnTo>
                  <a:lnTo>
                    <a:pt x="15725" y="16917"/>
                  </a:lnTo>
                  <a:lnTo>
                    <a:pt x="15801" y="17163"/>
                  </a:lnTo>
                  <a:lnTo>
                    <a:pt x="15801" y="17163"/>
                  </a:lnTo>
                  <a:lnTo>
                    <a:pt x="15858" y="17371"/>
                  </a:lnTo>
                  <a:lnTo>
                    <a:pt x="15877" y="17579"/>
                  </a:lnTo>
                  <a:lnTo>
                    <a:pt x="15895" y="17769"/>
                  </a:lnTo>
                  <a:lnTo>
                    <a:pt x="15895" y="17977"/>
                  </a:lnTo>
                  <a:lnTo>
                    <a:pt x="15877" y="18185"/>
                  </a:lnTo>
                  <a:lnTo>
                    <a:pt x="15858" y="18393"/>
                  </a:lnTo>
                  <a:lnTo>
                    <a:pt x="15763" y="18790"/>
                  </a:lnTo>
                  <a:lnTo>
                    <a:pt x="15631" y="19207"/>
                  </a:lnTo>
                  <a:lnTo>
                    <a:pt x="15479" y="19604"/>
                  </a:lnTo>
                  <a:lnTo>
                    <a:pt x="15157" y="20399"/>
                  </a:lnTo>
                  <a:lnTo>
                    <a:pt x="15157" y="20399"/>
                  </a:lnTo>
                  <a:lnTo>
                    <a:pt x="14968" y="20891"/>
                  </a:lnTo>
                  <a:lnTo>
                    <a:pt x="14874" y="21156"/>
                  </a:lnTo>
                  <a:lnTo>
                    <a:pt x="14798" y="21421"/>
                  </a:lnTo>
                  <a:lnTo>
                    <a:pt x="14741" y="21686"/>
                  </a:lnTo>
                  <a:lnTo>
                    <a:pt x="14703" y="21951"/>
                  </a:lnTo>
                  <a:lnTo>
                    <a:pt x="14684" y="22215"/>
                  </a:lnTo>
                  <a:lnTo>
                    <a:pt x="14684" y="22480"/>
                  </a:lnTo>
                  <a:lnTo>
                    <a:pt x="14684" y="22480"/>
                  </a:lnTo>
                  <a:lnTo>
                    <a:pt x="14722" y="22745"/>
                  </a:lnTo>
                  <a:lnTo>
                    <a:pt x="14779" y="22991"/>
                  </a:lnTo>
                  <a:lnTo>
                    <a:pt x="14855" y="23218"/>
                  </a:lnTo>
                  <a:lnTo>
                    <a:pt x="14949" y="23464"/>
                  </a:lnTo>
                  <a:lnTo>
                    <a:pt x="14949" y="23464"/>
                  </a:lnTo>
                  <a:lnTo>
                    <a:pt x="14987" y="23654"/>
                  </a:lnTo>
                  <a:lnTo>
                    <a:pt x="15006" y="23748"/>
                  </a:lnTo>
                  <a:lnTo>
                    <a:pt x="15044" y="23824"/>
                  </a:lnTo>
                  <a:lnTo>
                    <a:pt x="15044" y="23824"/>
                  </a:lnTo>
                  <a:lnTo>
                    <a:pt x="15157" y="24032"/>
                  </a:lnTo>
                  <a:lnTo>
                    <a:pt x="15290" y="24240"/>
                  </a:lnTo>
                  <a:lnTo>
                    <a:pt x="15460" y="24410"/>
                  </a:lnTo>
                  <a:lnTo>
                    <a:pt x="15649" y="24562"/>
                  </a:lnTo>
                  <a:lnTo>
                    <a:pt x="15649" y="24562"/>
                  </a:lnTo>
                  <a:lnTo>
                    <a:pt x="15877" y="24713"/>
                  </a:lnTo>
                  <a:lnTo>
                    <a:pt x="15990" y="24770"/>
                  </a:lnTo>
                  <a:lnTo>
                    <a:pt x="16104" y="24827"/>
                  </a:lnTo>
                  <a:lnTo>
                    <a:pt x="16104" y="24827"/>
                  </a:lnTo>
                  <a:lnTo>
                    <a:pt x="16331" y="24846"/>
                  </a:lnTo>
                  <a:lnTo>
                    <a:pt x="16463" y="24865"/>
                  </a:lnTo>
                  <a:lnTo>
                    <a:pt x="16539" y="24902"/>
                  </a:lnTo>
                  <a:lnTo>
                    <a:pt x="16539" y="24902"/>
                  </a:lnTo>
                  <a:lnTo>
                    <a:pt x="16482" y="24789"/>
                  </a:lnTo>
                  <a:lnTo>
                    <a:pt x="16425" y="24694"/>
                  </a:lnTo>
                  <a:lnTo>
                    <a:pt x="16369" y="24486"/>
                  </a:lnTo>
                  <a:lnTo>
                    <a:pt x="16274" y="24070"/>
                  </a:lnTo>
                  <a:lnTo>
                    <a:pt x="16274" y="24070"/>
                  </a:lnTo>
                  <a:lnTo>
                    <a:pt x="16236" y="23881"/>
                  </a:lnTo>
                  <a:lnTo>
                    <a:pt x="16217" y="23691"/>
                  </a:lnTo>
                  <a:lnTo>
                    <a:pt x="16217" y="23691"/>
                  </a:lnTo>
                  <a:lnTo>
                    <a:pt x="16198" y="23521"/>
                  </a:lnTo>
                  <a:lnTo>
                    <a:pt x="16198" y="23351"/>
                  </a:lnTo>
                  <a:lnTo>
                    <a:pt x="16236" y="23162"/>
                  </a:lnTo>
                  <a:lnTo>
                    <a:pt x="16255" y="22991"/>
                  </a:lnTo>
                  <a:lnTo>
                    <a:pt x="16255" y="22991"/>
                  </a:lnTo>
                  <a:lnTo>
                    <a:pt x="16312" y="22802"/>
                  </a:lnTo>
                  <a:lnTo>
                    <a:pt x="16369" y="22632"/>
                  </a:lnTo>
                  <a:lnTo>
                    <a:pt x="16520" y="22291"/>
                  </a:lnTo>
                  <a:lnTo>
                    <a:pt x="16709" y="21969"/>
                  </a:lnTo>
                  <a:lnTo>
                    <a:pt x="16936" y="21667"/>
                  </a:lnTo>
                  <a:lnTo>
                    <a:pt x="16936" y="21667"/>
                  </a:lnTo>
                  <a:lnTo>
                    <a:pt x="17144" y="21421"/>
                  </a:lnTo>
                  <a:lnTo>
                    <a:pt x="17371" y="21175"/>
                  </a:lnTo>
                  <a:lnTo>
                    <a:pt x="17598" y="20948"/>
                  </a:lnTo>
                  <a:lnTo>
                    <a:pt x="17844" y="20721"/>
                  </a:lnTo>
                  <a:lnTo>
                    <a:pt x="18355" y="20285"/>
                  </a:lnTo>
                  <a:lnTo>
                    <a:pt x="18847" y="19850"/>
                  </a:lnTo>
                  <a:lnTo>
                    <a:pt x="18847" y="19850"/>
                  </a:lnTo>
                  <a:lnTo>
                    <a:pt x="19093" y="19623"/>
                  </a:lnTo>
                  <a:lnTo>
                    <a:pt x="19320" y="19377"/>
                  </a:lnTo>
                  <a:lnTo>
                    <a:pt x="19529" y="19112"/>
                  </a:lnTo>
                  <a:lnTo>
                    <a:pt x="19718" y="18847"/>
                  </a:lnTo>
                  <a:lnTo>
                    <a:pt x="19888" y="18563"/>
                  </a:lnTo>
                  <a:lnTo>
                    <a:pt x="20021" y="18261"/>
                  </a:lnTo>
                  <a:lnTo>
                    <a:pt x="20115" y="17958"/>
                  </a:lnTo>
                  <a:lnTo>
                    <a:pt x="20191" y="17636"/>
                  </a:lnTo>
                  <a:lnTo>
                    <a:pt x="20191" y="17636"/>
                  </a:lnTo>
                  <a:lnTo>
                    <a:pt x="20210" y="17409"/>
                  </a:lnTo>
                  <a:lnTo>
                    <a:pt x="20210" y="17182"/>
                  </a:lnTo>
                  <a:lnTo>
                    <a:pt x="20191" y="16974"/>
                  </a:lnTo>
                  <a:lnTo>
                    <a:pt x="20153" y="16747"/>
                  </a:lnTo>
                  <a:lnTo>
                    <a:pt x="20058" y="16293"/>
                  </a:lnTo>
                  <a:lnTo>
                    <a:pt x="19945" y="15857"/>
                  </a:lnTo>
                  <a:lnTo>
                    <a:pt x="19812" y="15422"/>
                  </a:lnTo>
                  <a:lnTo>
                    <a:pt x="19699" y="14968"/>
                  </a:lnTo>
                  <a:lnTo>
                    <a:pt x="19661" y="14741"/>
                  </a:lnTo>
                  <a:lnTo>
                    <a:pt x="19623" y="14533"/>
                  </a:lnTo>
                  <a:lnTo>
                    <a:pt x="19604" y="14306"/>
                  </a:lnTo>
                  <a:lnTo>
                    <a:pt x="19604" y="14079"/>
                  </a:lnTo>
                  <a:lnTo>
                    <a:pt x="19604" y="14079"/>
                  </a:lnTo>
                  <a:lnTo>
                    <a:pt x="19623" y="13719"/>
                  </a:lnTo>
                  <a:lnTo>
                    <a:pt x="19699" y="13397"/>
                  </a:lnTo>
                  <a:lnTo>
                    <a:pt x="19775" y="13057"/>
                  </a:lnTo>
                  <a:lnTo>
                    <a:pt x="19888" y="12716"/>
                  </a:lnTo>
                  <a:lnTo>
                    <a:pt x="20134" y="12073"/>
                  </a:lnTo>
                  <a:lnTo>
                    <a:pt x="20267" y="11732"/>
                  </a:lnTo>
                  <a:lnTo>
                    <a:pt x="20361" y="11411"/>
                  </a:lnTo>
                  <a:lnTo>
                    <a:pt x="20361" y="11411"/>
                  </a:lnTo>
                  <a:lnTo>
                    <a:pt x="20437" y="11127"/>
                  </a:lnTo>
                  <a:lnTo>
                    <a:pt x="20494" y="10843"/>
                  </a:lnTo>
                  <a:lnTo>
                    <a:pt x="20531" y="10559"/>
                  </a:lnTo>
                  <a:lnTo>
                    <a:pt x="20531" y="10275"/>
                  </a:lnTo>
                  <a:lnTo>
                    <a:pt x="20513" y="9991"/>
                  </a:lnTo>
                  <a:lnTo>
                    <a:pt x="20475" y="9708"/>
                  </a:lnTo>
                  <a:lnTo>
                    <a:pt x="20380" y="9443"/>
                  </a:lnTo>
                  <a:lnTo>
                    <a:pt x="20267" y="9178"/>
                  </a:lnTo>
                  <a:lnTo>
                    <a:pt x="20267" y="9178"/>
                  </a:lnTo>
                  <a:lnTo>
                    <a:pt x="20172" y="8988"/>
                  </a:lnTo>
                  <a:lnTo>
                    <a:pt x="20096" y="8799"/>
                  </a:lnTo>
                  <a:lnTo>
                    <a:pt x="20021" y="8591"/>
                  </a:lnTo>
                  <a:lnTo>
                    <a:pt x="19926" y="8421"/>
                  </a:lnTo>
                  <a:lnTo>
                    <a:pt x="19926" y="8421"/>
                  </a:lnTo>
                  <a:lnTo>
                    <a:pt x="19831" y="8288"/>
                  </a:lnTo>
                  <a:lnTo>
                    <a:pt x="19737" y="8156"/>
                  </a:lnTo>
                  <a:lnTo>
                    <a:pt x="19510" y="7910"/>
                  </a:lnTo>
                  <a:lnTo>
                    <a:pt x="19283" y="7683"/>
                  </a:lnTo>
                  <a:lnTo>
                    <a:pt x="19056" y="7456"/>
                  </a:lnTo>
                  <a:lnTo>
                    <a:pt x="19056" y="7456"/>
                  </a:lnTo>
                  <a:lnTo>
                    <a:pt x="18791" y="7172"/>
                  </a:lnTo>
                  <a:lnTo>
                    <a:pt x="18658" y="7039"/>
                  </a:lnTo>
                  <a:lnTo>
                    <a:pt x="18526" y="6907"/>
                  </a:lnTo>
                  <a:lnTo>
                    <a:pt x="18526" y="6907"/>
                  </a:lnTo>
                  <a:lnTo>
                    <a:pt x="18318" y="6737"/>
                  </a:lnTo>
                  <a:lnTo>
                    <a:pt x="18090" y="6566"/>
                  </a:lnTo>
                  <a:lnTo>
                    <a:pt x="17636" y="6283"/>
                  </a:lnTo>
                  <a:lnTo>
                    <a:pt x="17163" y="5999"/>
                  </a:lnTo>
                  <a:lnTo>
                    <a:pt x="16690" y="5734"/>
                  </a:lnTo>
                  <a:lnTo>
                    <a:pt x="16690" y="5734"/>
                  </a:lnTo>
                  <a:lnTo>
                    <a:pt x="16255" y="5431"/>
                  </a:lnTo>
                  <a:lnTo>
                    <a:pt x="15820" y="5128"/>
                  </a:lnTo>
                  <a:lnTo>
                    <a:pt x="15403" y="4807"/>
                  </a:lnTo>
                  <a:lnTo>
                    <a:pt x="15006" y="4447"/>
                  </a:lnTo>
                  <a:lnTo>
                    <a:pt x="15006" y="4447"/>
                  </a:lnTo>
                  <a:lnTo>
                    <a:pt x="14893" y="4315"/>
                  </a:lnTo>
                  <a:lnTo>
                    <a:pt x="14779" y="4144"/>
                  </a:lnTo>
                  <a:lnTo>
                    <a:pt x="14684" y="3974"/>
                  </a:lnTo>
                  <a:lnTo>
                    <a:pt x="14609" y="3804"/>
                  </a:lnTo>
                  <a:lnTo>
                    <a:pt x="14609" y="3804"/>
                  </a:lnTo>
                  <a:lnTo>
                    <a:pt x="14401" y="3331"/>
                  </a:lnTo>
                  <a:lnTo>
                    <a:pt x="14268" y="3085"/>
                  </a:lnTo>
                  <a:lnTo>
                    <a:pt x="14136" y="2858"/>
                  </a:lnTo>
                  <a:lnTo>
                    <a:pt x="14136" y="2858"/>
                  </a:lnTo>
                  <a:lnTo>
                    <a:pt x="13984" y="2612"/>
                  </a:lnTo>
                  <a:lnTo>
                    <a:pt x="13833" y="2384"/>
                  </a:lnTo>
                  <a:lnTo>
                    <a:pt x="13644" y="2157"/>
                  </a:lnTo>
                  <a:lnTo>
                    <a:pt x="13473" y="1949"/>
                  </a:lnTo>
                  <a:lnTo>
                    <a:pt x="13265" y="1741"/>
                  </a:lnTo>
                  <a:lnTo>
                    <a:pt x="13057" y="1552"/>
                  </a:lnTo>
                  <a:lnTo>
                    <a:pt x="12849" y="1363"/>
                  </a:lnTo>
                  <a:lnTo>
                    <a:pt x="12622" y="1173"/>
                  </a:lnTo>
                  <a:lnTo>
                    <a:pt x="12395" y="1003"/>
                  </a:lnTo>
                  <a:lnTo>
                    <a:pt x="12168" y="852"/>
                  </a:lnTo>
                  <a:lnTo>
                    <a:pt x="11922" y="719"/>
                  </a:lnTo>
                  <a:lnTo>
                    <a:pt x="11676" y="587"/>
                  </a:lnTo>
                  <a:lnTo>
                    <a:pt x="11411" y="454"/>
                  </a:lnTo>
                  <a:lnTo>
                    <a:pt x="11146" y="360"/>
                  </a:lnTo>
                  <a:lnTo>
                    <a:pt x="10881" y="265"/>
                  </a:lnTo>
                  <a:lnTo>
                    <a:pt x="10597" y="189"/>
                  </a:lnTo>
                  <a:lnTo>
                    <a:pt x="10597" y="189"/>
                  </a:lnTo>
                  <a:lnTo>
                    <a:pt x="10219" y="95"/>
                  </a:lnTo>
                  <a:lnTo>
                    <a:pt x="9821" y="38"/>
                  </a:lnTo>
                  <a:lnTo>
                    <a:pt x="9424" y="0"/>
                  </a:lnTo>
                  <a:lnTo>
                    <a:pt x="9026" y="0"/>
                  </a:lnTo>
                  <a:lnTo>
                    <a:pt x="8629" y="38"/>
                  </a:lnTo>
                  <a:lnTo>
                    <a:pt x="8232" y="76"/>
                  </a:lnTo>
                  <a:lnTo>
                    <a:pt x="7834" y="152"/>
                  </a:lnTo>
                  <a:lnTo>
                    <a:pt x="7456" y="265"/>
                  </a:lnTo>
                  <a:lnTo>
                    <a:pt x="7077" y="398"/>
                  </a:lnTo>
                  <a:lnTo>
                    <a:pt x="6718" y="549"/>
                  </a:lnTo>
                  <a:lnTo>
                    <a:pt x="6358" y="719"/>
                  </a:lnTo>
                  <a:lnTo>
                    <a:pt x="5999" y="908"/>
                  </a:lnTo>
                  <a:lnTo>
                    <a:pt x="5677" y="1136"/>
                  </a:lnTo>
                  <a:lnTo>
                    <a:pt x="5355" y="1382"/>
                  </a:lnTo>
                  <a:lnTo>
                    <a:pt x="5072" y="1646"/>
                  </a:lnTo>
                  <a:lnTo>
                    <a:pt x="4788" y="1930"/>
                  </a:lnTo>
                  <a:lnTo>
                    <a:pt x="4788" y="1930"/>
                  </a:lnTo>
                  <a:lnTo>
                    <a:pt x="4504" y="2271"/>
                  </a:lnTo>
                  <a:lnTo>
                    <a:pt x="4239" y="2649"/>
                  </a:lnTo>
                  <a:lnTo>
                    <a:pt x="3974" y="3009"/>
                  </a:lnTo>
                  <a:lnTo>
                    <a:pt x="3747" y="3406"/>
                  </a:lnTo>
                  <a:lnTo>
                    <a:pt x="3274" y="4182"/>
                  </a:lnTo>
                  <a:lnTo>
                    <a:pt x="3047" y="4579"/>
                  </a:lnTo>
                  <a:lnTo>
                    <a:pt x="2801" y="4958"/>
                  </a:lnTo>
                  <a:lnTo>
                    <a:pt x="2801" y="4958"/>
                  </a:lnTo>
                  <a:lnTo>
                    <a:pt x="2536" y="5336"/>
                  </a:lnTo>
                  <a:lnTo>
                    <a:pt x="2252" y="5696"/>
                  </a:lnTo>
                  <a:lnTo>
                    <a:pt x="1930" y="6037"/>
                  </a:lnTo>
                  <a:lnTo>
                    <a:pt x="1590" y="6339"/>
                  </a:lnTo>
                  <a:lnTo>
                    <a:pt x="1420" y="6472"/>
                  </a:lnTo>
                  <a:lnTo>
                    <a:pt x="1230" y="6604"/>
                  </a:lnTo>
                  <a:lnTo>
                    <a:pt x="1041" y="6718"/>
                  </a:lnTo>
                  <a:lnTo>
                    <a:pt x="852" y="6831"/>
                  </a:lnTo>
                  <a:lnTo>
                    <a:pt x="644" y="6926"/>
                  </a:lnTo>
                  <a:lnTo>
                    <a:pt x="436" y="7002"/>
                  </a:lnTo>
                  <a:lnTo>
                    <a:pt x="227" y="7058"/>
                  </a:lnTo>
                  <a:lnTo>
                    <a:pt x="0" y="7115"/>
                  </a:lnTo>
                  <a:lnTo>
                    <a:pt x="0" y="7115"/>
                  </a:lnTo>
                  <a:lnTo>
                    <a:pt x="587" y="7967"/>
                  </a:lnTo>
                  <a:lnTo>
                    <a:pt x="587" y="7967"/>
                  </a:lnTo>
                  <a:lnTo>
                    <a:pt x="776" y="8232"/>
                  </a:lnTo>
                  <a:lnTo>
                    <a:pt x="890" y="8364"/>
                  </a:lnTo>
                  <a:lnTo>
                    <a:pt x="1022" y="8459"/>
                  </a:lnTo>
                  <a:lnTo>
                    <a:pt x="1022" y="8459"/>
                  </a:lnTo>
                  <a:lnTo>
                    <a:pt x="1098" y="8515"/>
                  </a:lnTo>
                  <a:lnTo>
                    <a:pt x="1192" y="8572"/>
                  </a:lnTo>
                  <a:lnTo>
                    <a:pt x="1401" y="8629"/>
                  </a:lnTo>
                  <a:lnTo>
                    <a:pt x="1628" y="8667"/>
                  </a:lnTo>
                  <a:lnTo>
                    <a:pt x="1874" y="8667"/>
                  </a:lnTo>
                  <a:lnTo>
                    <a:pt x="2120" y="8667"/>
                  </a:lnTo>
                  <a:lnTo>
                    <a:pt x="2347" y="8629"/>
                  </a:lnTo>
                  <a:lnTo>
                    <a:pt x="2555" y="8591"/>
                  </a:lnTo>
                  <a:lnTo>
                    <a:pt x="2744" y="8553"/>
                  </a:lnTo>
                  <a:lnTo>
                    <a:pt x="2744" y="8553"/>
                  </a:lnTo>
                  <a:lnTo>
                    <a:pt x="3085" y="8421"/>
                  </a:lnTo>
                  <a:lnTo>
                    <a:pt x="3406" y="8269"/>
                  </a:lnTo>
                  <a:lnTo>
                    <a:pt x="3728" y="8061"/>
                  </a:lnTo>
                  <a:lnTo>
                    <a:pt x="4031" y="7853"/>
                  </a:lnTo>
                  <a:lnTo>
                    <a:pt x="4315" y="7626"/>
                  </a:lnTo>
                  <a:lnTo>
                    <a:pt x="4599" y="7361"/>
                  </a:lnTo>
                  <a:lnTo>
                    <a:pt x="5147" y="6850"/>
                  </a:lnTo>
                  <a:lnTo>
                    <a:pt x="5696" y="6320"/>
                  </a:lnTo>
                  <a:lnTo>
                    <a:pt x="5980" y="6093"/>
                  </a:lnTo>
                  <a:lnTo>
                    <a:pt x="6283" y="5847"/>
                  </a:lnTo>
                  <a:lnTo>
                    <a:pt x="6585" y="5639"/>
                  </a:lnTo>
                  <a:lnTo>
                    <a:pt x="6888" y="5469"/>
                  </a:lnTo>
                  <a:lnTo>
                    <a:pt x="7229" y="5317"/>
                  </a:lnTo>
                  <a:lnTo>
                    <a:pt x="7569" y="5204"/>
                  </a:lnTo>
                  <a:lnTo>
                    <a:pt x="7569" y="5204"/>
                  </a:lnTo>
                  <a:lnTo>
                    <a:pt x="7872" y="5147"/>
                  </a:lnTo>
                  <a:lnTo>
                    <a:pt x="8194" y="5109"/>
                  </a:lnTo>
                  <a:lnTo>
                    <a:pt x="8497" y="5109"/>
                  </a:lnTo>
                  <a:lnTo>
                    <a:pt x="8818" y="5147"/>
                  </a:lnTo>
                  <a:lnTo>
                    <a:pt x="9121" y="5223"/>
                  </a:lnTo>
                  <a:lnTo>
                    <a:pt x="9405" y="5317"/>
                  </a:lnTo>
                  <a:lnTo>
                    <a:pt x="9689" y="5450"/>
                  </a:lnTo>
                  <a:lnTo>
                    <a:pt x="9954" y="5601"/>
                  </a:lnTo>
                  <a:lnTo>
                    <a:pt x="9954" y="5601"/>
                  </a:lnTo>
                  <a:lnTo>
                    <a:pt x="10162" y="5753"/>
                  </a:lnTo>
                  <a:lnTo>
                    <a:pt x="10351" y="5923"/>
                  </a:lnTo>
                  <a:lnTo>
                    <a:pt x="10521" y="6093"/>
                  </a:lnTo>
                  <a:lnTo>
                    <a:pt x="10692" y="6301"/>
                  </a:lnTo>
                  <a:lnTo>
                    <a:pt x="10824" y="6510"/>
                  </a:lnTo>
                  <a:lnTo>
                    <a:pt x="10957" y="6718"/>
                  </a:lnTo>
                  <a:lnTo>
                    <a:pt x="11051" y="6945"/>
                  </a:lnTo>
                  <a:lnTo>
                    <a:pt x="11146" y="7191"/>
                  </a:lnTo>
                  <a:lnTo>
                    <a:pt x="11146" y="7191"/>
                  </a:lnTo>
                  <a:lnTo>
                    <a:pt x="11222" y="7399"/>
                  </a:lnTo>
                  <a:lnTo>
                    <a:pt x="11297" y="7607"/>
                  </a:lnTo>
                  <a:lnTo>
                    <a:pt x="11392" y="7815"/>
                  </a:lnTo>
                  <a:lnTo>
                    <a:pt x="11468" y="8023"/>
                  </a:lnTo>
                  <a:lnTo>
                    <a:pt x="11468" y="8023"/>
                  </a:lnTo>
                  <a:lnTo>
                    <a:pt x="11562" y="8288"/>
                  </a:lnTo>
                  <a:lnTo>
                    <a:pt x="11676" y="8553"/>
                  </a:lnTo>
                  <a:lnTo>
                    <a:pt x="11808" y="8799"/>
                  </a:lnTo>
                  <a:lnTo>
                    <a:pt x="11978" y="9026"/>
                  </a:lnTo>
                  <a:lnTo>
                    <a:pt x="11978" y="9026"/>
                  </a:lnTo>
                  <a:lnTo>
                    <a:pt x="12111" y="9159"/>
                  </a:lnTo>
                  <a:lnTo>
                    <a:pt x="12243" y="9291"/>
                  </a:lnTo>
                  <a:lnTo>
                    <a:pt x="12395" y="9424"/>
                  </a:lnTo>
                  <a:lnTo>
                    <a:pt x="12565" y="9537"/>
                  </a:lnTo>
                  <a:lnTo>
                    <a:pt x="12906" y="9745"/>
                  </a:lnTo>
                  <a:lnTo>
                    <a:pt x="13265" y="9935"/>
                  </a:lnTo>
                  <a:lnTo>
                    <a:pt x="13644" y="10124"/>
                  </a:lnTo>
                  <a:lnTo>
                    <a:pt x="14003" y="10332"/>
                  </a:lnTo>
                  <a:lnTo>
                    <a:pt x="14173" y="10446"/>
                  </a:lnTo>
                  <a:lnTo>
                    <a:pt x="14325" y="10559"/>
                  </a:lnTo>
                  <a:lnTo>
                    <a:pt x="14476" y="10673"/>
                  </a:lnTo>
                  <a:lnTo>
                    <a:pt x="14609" y="10824"/>
                  </a:lnTo>
                  <a:lnTo>
                    <a:pt x="14609" y="10824"/>
                  </a:lnTo>
                  <a:close/>
                </a:path>
              </a:pathLst>
            </a:custGeom>
            <a:solidFill>
              <a:srgbClr val="6E26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2" name="Google Shape;5505;p48">
            <a:extLst>
              <a:ext uri="{FF2B5EF4-FFF2-40B4-BE49-F238E27FC236}">
                <a16:creationId xmlns:a16="http://schemas.microsoft.com/office/drawing/2014/main" id="{006C89CB-8CC0-5101-C2D4-793DB053901B}"/>
              </a:ext>
            </a:extLst>
          </p:cNvPr>
          <p:cNvGrpSpPr/>
          <p:nvPr/>
        </p:nvGrpSpPr>
        <p:grpSpPr>
          <a:xfrm>
            <a:off x="11400773" y="4501534"/>
            <a:ext cx="791227" cy="2355313"/>
            <a:chOff x="7865459" y="2276600"/>
            <a:chExt cx="874424" cy="2380495"/>
          </a:xfrm>
        </p:grpSpPr>
        <p:sp>
          <p:nvSpPr>
            <p:cNvPr id="73" name="Google Shape;5506;p48">
              <a:extLst>
                <a:ext uri="{FF2B5EF4-FFF2-40B4-BE49-F238E27FC236}">
                  <a16:creationId xmlns:a16="http://schemas.microsoft.com/office/drawing/2014/main" id="{75907ED8-0E20-0104-5E7D-C1C21248B01B}"/>
                </a:ext>
              </a:extLst>
            </p:cNvPr>
            <p:cNvSpPr/>
            <p:nvPr/>
          </p:nvSpPr>
          <p:spPr>
            <a:xfrm>
              <a:off x="7865459" y="4558875"/>
              <a:ext cx="874424" cy="98220"/>
            </a:xfrm>
            <a:custGeom>
              <a:avLst/>
              <a:gdLst/>
              <a:ahLst/>
              <a:cxnLst/>
              <a:rect l="l" t="t" r="r" b="b"/>
              <a:pathLst>
                <a:path w="67693" h="4461" extrusionOk="0">
                  <a:moveTo>
                    <a:pt x="30393" y="0"/>
                  </a:moveTo>
                  <a:lnTo>
                    <a:pt x="27024" y="38"/>
                  </a:lnTo>
                  <a:lnTo>
                    <a:pt x="23787" y="95"/>
                  </a:lnTo>
                  <a:lnTo>
                    <a:pt x="20682" y="170"/>
                  </a:lnTo>
                  <a:lnTo>
                    <a:pt x="17728" y="264"/>
                  </a:lnTo>
                  <a:lnTo>
                    <a:pt x="14924" y="377"/>
                  </a:lnTo>
                  <a:lnTo>
                    <a:pt x="12327" y="509"/>
                  </a:lnTo>
                  <a:lnTo>
                    <a:pt x="9918" y="640"/>
                  </a:lnTo>
                  <a:lnTo>
                    <a:pt x="7735" y="810"/>
                  </a:lnTo>
                  <a:lnTo>
                    <a:pt x="5796" y="979"/>
                  </a:lnTo>
                  <a:lnTo>
                    <a:pt x="4084" y="1167"/>
                  </a:lnTo>
                  <a:lnTo>
                    <a:pt x="3350" y="1261"/>
                  </a:lnTo>
                  <a:lnTo>
                    <a:pt x="2673" y="1355"/>
                  </a:lnTo>
                  <a:lnTo>
                    <a:pt x="2070" y="1449"/>
                  </a:lnTo>
                  <a:lnTo>
                    <a:pt x="1525" y="1562"/>
                  </a:lnTo>
                  <a:lnTo>
                    <a:pt x="1073" y="1675"/>
                  </a:lnTo>
                  <a:lnTo>
                    <a:pt x="697" y="1769"/>
                  </a:lnTo>
                  <a:lnTo>
                    <a:pt x="395" y="1882"/>
                  </a:lnTo>
                  <a:lnTo>
                    <a:pt x="188" y="1995"/>
                  </a:lnTo>
                  <a:lnTo>
                    <a:pt x="113" y="2052"/>
                  </a:lnTo>
                  <a:lnTo>
                    <a:pt x="57" y="2108"/>
                  </a:lnTo>
                  <a:lnTo>
                    <a:pt x="19" y="2165"/>
                  </a:lnTo>
                  <a:lnTo>
                    <a:pt x="0" y="2221"/>
                  </a:lnTo>
                  <a:lnTo>
                    <a:pt x="19" y="2278"/>
                  </a:lnTo>
                  <a:lnTo>
                    <a:pt x="57" y="2334"/>
                  </a:lnTo>
                  <a:lnTo>
                    <a:pt x="113" y="2390"/>
                  </a:lnTo>
                  <a:lnTo>
                    <a:pt x="188" y="2447"/>
                  </a:lnTo>
                  <a:lnTo>
                    <a:pt x="395" y="2560"/>
                  </a:lnTo>
                  <a:lnTo>
                    <a:pt x="697" y="2673"/>
                  </a:lnTo>
                  <a:lnTo>
                    <a:pt x="1073" y="2786"/>
                  </a:lnTo>
                  <a:lnTo>
                    <a:pt x="1525" y="2899"/>
                  </a:lnTo>
                  <a:lnTo>
                    <a:pt x="2070" y="2993"/>
                  </a:lnTo>
                  <a:lnTo>
                    <a:pt x="2673" y="3087"/>
                  </a:lnTo>
                  <a:lnTo>
                    <a:pt x="3350" y="3200"/>
                  </a:lnTo>
                  <a:lnTo>
                    <a:pt x="4084" y="3294"/>
                  </a:lnTo>
                  <a:lnTo>
                    <a:pt x="5796" y="3482"/>
                  </a:lnTo>
                  <a:lnTo>
                    <a:pt x="7735" y="3651"/>
                  </a:lnTo>
                  <a:lnTo>
                    <a:pt x="9918" y="3802"/>
                  </a:lnTo>
                  <a:lnTo>
                    <a:pt x="12327" y="3952"/>
                  </a:lnTo>
                  <a:lnTo>
                    <a:pt x="14924" y="4084"/>
                  </a:lnTo>
                  <a:lnTo>
                    <a:pt x="17728" y="4197"/>
                  </a:lnTo>
                  <a:lnTo>
                    <a:pt x="20682" y="4291"/>
                  </a:lnTo>
                  <a:lnTo>
                    <a:pt x="23787" y="4366"/>
                  </a:lnTo>
                  <a:lnTo>
                    <a:pt x="27024" y="4404"/>
                  </a:lnTo>
                  <a:lnTo>
                    <a:pt x="30393" y="4442"/>
                  </a:lnTo>
                  <a:lnTo>
                    <a:pt x="33856" y="4461"/>
                  </a:lnTo>
                  <a:lnTo>
                    <a:pt x="37318" y="4442"/>
                  </a:lnTo>
                  <a:lnTo>
                    <a:pt x="40668" y="4404"/>
                  </a:lnTo>
                  <a:lnTo>
                    <a:pt x="43924" y="4366"/>
                  </a:lnTo>
                  <a:lnTo>
                    <a:pt x="47029" y="4291"/>
                  </a:lnTo>
                  <a:lnTo>
                    <a:pt x="49983" y="4197"/>
                  </a:lnTo>
                  <a:lnTo>
                    <a:pt x="52769" y="4084"/>
                  </a:lnTo>
                  <a:lnTo>
                    <a:pt x="55385" y="3952"/>
                  </a:lnTo>
                  <a:lnTo>
                    <a:pt x="57793" y="3802"/>
                  </a:lnTo>
                  <a:lnTo>
                    <a:pt x="59976" y="3651"/>
                  </a:lnTo>
                  <a:lnTo>
                    <a:pt x="61915" y="3482"/>
                  </a:lnTo>
                  <a:lnTo>
                    <a:pt x="63608" y="3294"/>
                  </a:lnTo>
                  <a:lnTo>
                    <a:pt x="64361" y="3200"/>
                  </a:lnTo>
                  <a:lnTo>
                    <a:pt x="65039" y="3087"/>
                  </a:lnTo>
                  <a:lnTo>
                    <a:pt x="65641" y="2993"/>
                  </a:lnTo>
                  <a:lnTo>
                    <a:pt x="66187" y="2899"/>
                  </a:lnTo>
                  <a:lnTo>
                    <a:pt x="66638" y="2786"/>
                  </a:lnTo>
                  <a:lnTo>
                    <a:pt x="67015" y="2673"/>
                  </a:lnTo>
                  <a:lnTo>
                    <a:pt x="67316" y="2560"/>
                  </a:lnTo>
                  <a:lnTo>
                    <a:pt x="67523" y="2447"/>
                  </a:lnTo>
                  <a:lnTo>
                    <a:pt x="67598" y="2390"/>
                  </a:lnTo>
                  <a:lnTo>
                    <a:pt x="67655" y="2334"/>
                  </a:lnTo>
                  <a:lnTo>
                    <a:pt x="67692" y="2278"/>
                  </a:lnTo>
                  <a:lnTo>
                    <a:pt x="67692" y="2221"/>
                  </a:lnTo>
                  <a:lnTo>
                    <a:pt x="67692" y="2165"/>
                  </a:lnTo>
                  <a:lnTo>
                    <a:pt x="67655" y="2108"/>
                  </a:lnTo>
                  <a:lnTo>
                    <a:pt x="67598" y="2052"/>
                  </a:lnTo>
                  <a:lnTo>
                    <a:pt x="67523" y="1995"/>
                  </a:lnTo>
                  <a:lnTo>
                    <a:pt x="67316" y="1882"/>
                  </a:lnTo>
                  <a:lnTo>
                    <a:pt x="67015" y="1769"/>
                  </a:lnTo>
                  <a:lnTo>
                    <a:pt x="66638" y="1675"/>
                  </a:lnTo>
                  <a:lnTo>
                    <a:pt x="66187" y="1562"/>
                  </a:lnTo>
                  <a:lnTo>
                    <a:pt x="65641" y="1449"/>
                  </a:lnTo>
                  <a:lnTo>
                    <a:pt x="65039" y="1355"/>
                  </a:lnTo>
                  <a:lnTo>
                    <a:pt x="64361" y="1261"/>
                  </a:lnTo>
                  <a:lnTo>
                    <a:pt x="63608" y="1167"/>
                  </a:lnTo>
                  <a:lnTo>
                    <a:pt x="61915" y="979"/>
                  </a:lnTo>
                  <a:lnTo>
                    <a:pt x="59976" y="810"/>
                  </a:lnTo>
                  <a:lnTo>
                    <a:pt x="57793" y="640"/>
                  </a:lnTo>
                  <a:lnTo>
                    <a:pt x="55385" y="509"/>
                  </a:lnTo>
                  <a:lnTo>
                    <a:pt x="52769" y="377"/>
                  </a:lnTo>
                  <a:lnTo>
                    <a:pt x="49983" y="264"/>
                  </a:lnTo>
                  <a:lnTo>
                    <a:pt x="47029" y="170"/>
                  </a:lnTo>
                  <a:lnTo>
                    <a:pt x="43924" y="95"/>
                  </a:lnTo>
                  <a:lnTo>
                    <a:pt x="40668" y="38"/>
                  </a:lnTo>
                  <a:lnTo>
                    <a:pt x="37318" y="0"/>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5507;p48">
              <a:extLst>
                <a:ext uri="{FF2B5EF4-FFF2-40B4-BE49-F238E27FC236}">
                  <a16:creationId xmlns:a16="http://schemas.microsoft.com/office/drawing/2014/main" id="{042F3BD8-FDF7-B6E6-1C24-B76D0F8D3541}"/>
                </a:ext>
              </a:extLst>
            </p:cNvPr>
            <p:cNvSpPr/>
            <p:nvPr/>
          </p:nvSpPr>
          <p:spPr>
            <a:xfrm>
              <a:off x="8520950" y="3148275"/>
              <a:ext cx="120150" cy="718075"/>
            </a:xfrm>
            <a:custGeom>
              <a:avLst/>
              <a:gdLst/>
              <a:ahLst/>
              <a:cxnLst/>
              <a:rect l="l" t="t" r="r" b="b"/>
              <a:pathLst>
                <a:path w="4806" h="28723" extrusionOk="0">
                  <a:moveTo>
                    <a:pt x="1" y="0"/>
                  </a:moveTo>
                  <a:lnTo>
                    <a:pt x="1" y="0"/>
                  </a:lnTo>
                  <a:lnTo>
                    <a:pt x="132" y="66"/>
                  </a:lnTo>
                  <a:lnTo>
                    <a:pt x="505" y="242"/>
                  </a:lnTo>
                  <a:lnTo>
                    <a:pt x="1054" y="549"/>
                  </a:lnTo>
                  <a:lnTo>
                    <a:pt x="1361" y="768"/>
                  </a:lnTo>
                  <a:lnTo>
                    <a:pt x="1668" y="988"/>
                  </a:lnTo>
                  <a:lnTo>
                    <a:pt x="2019" y="1251"/>
                  </a:lnTo>
                  <a:lnTo>
                    <a:pt x="2348" y="1536"/>
                  </a:lnTo>
                  <a:lnTo>
                    <a:pt x="2677" y="1843"/>
                  </a:lnTo>
                  <a:lnTo>
                    <a:pt x="2985" y="2194"/>
                  </a:lnTo>
                  <a:lnTo>
                    <a:pt x="3248" y="2567"/>
                  </a:lnTo>
                  <a:lnTo>
                    <a:pt x="3511" y="2984"/>
                  </a:lnTo>
                  <a:lnTo>
                    <a:pt x="3621" y="3182"/>
                  </a:lnTo>
                  <a:lnTo>
                    <a:pt x="3709" y="3401"/>
                  </a:lnTo>
                  <a:lnTo>
                    <a:pt x="3797" y="3643"/>
                  </a:lnTo>
                  <a:lnTo>
                    <a:pt x="3862" y="3862"/>
                  </a:lnTo>
                  <a:lnTo>
                    <a:pt x="3862" y="3862"/>
                  </a:lnTo>
                  <a:lnTo>
                    <a:pt x="3972" y="4389"/>
                  </a:lnTo>
                  <a:lnTo>
                    <a:pt x="4082" y="4959"/>
                  </a:lnTo>
                  <a:lnTo>
                    <a:pt x="4148" y="5617"/>
                  </a:lnTo>
                  <a:lnTo>
                    <a:pt x="4213" y="6298"/>
                  </a:lnTo>
                  <a:lnTo>
                    <a:pt x="4257" y="7044"/>
                  </a:lnTo>
                  <a:lnTo>
                    <a:pt x="4301" y="7790"/>
                  </a:lnTo>
                  <a:lnTo>
                    <a:pt x="4345" y="9326"/>
                  </a:lnTo>
                  <a:lnTo>
                    <a:pt x="4345" y="10840"/>
                  </a:lnTo>
                  <a:lnTo>
                    <a:pt x="4345" y="12200"/>
                  </a:lnTo>
                  <a:lnTo>
                    <a:pt x="4323" y="14197"/>
                  </a:lnTo>
                  <a:lnTo>
                    <a:pt x="4323" y="14197"/>
                  </a:lnTo>
                  <a:lnTo>
                    <a:pt x="4499" y="14658"/>
                  </a:lnTo>
                  <a:lnTo>
                    <a:pt x="4630" y="15097"/>
                  </a:lnTo>
                  <a:lnTo>
                    <a:pt x="4718" y="15535"/>
                  </a:lnTo>
                  <a:lnTo>
                    <a:pt x="4762" y="15974"/>
                  </a:lnTo>
                  <a:lnTo>
                    <a:pt x="4806" y="16391"/>
                  </a:lnTo>
                  <a:lnTo>
                    <a:pt x="4784" y="16830"/>
                  </a:lnTo>
                  <a:lnTo>
                    <a:pt x="4762" y="17291"/>
                  </a:lnTo>
                  <a:lnTo>
                    <a:pt x="4718" y="17752"/>
                  </a:lnTo>
                  <a:lnTo>
                    <a:pt x="4652" y="18234"/>
                  </a:lnTo>
                  <a:lnTo>
                    <a:pt x="4565" y="18739"/>
                  </a:lnTo>
                  <a:lnTo>
                    <a:pt x="4345" y="19836"/>
                  </a:lnTo>
                  <a:lnTo>
                    <a:pt x="4104" y="21065"/>
                  </a:lnTo>
                  <a:lnTo>
                    <a:pt x="3862" y="22469"/>
                  </a:lnTo>
                  <a:lnTo>
                    <a:pt x="3862" y="22469"/>
                  </a:lnTo>
                  <a:lnTo>
                    <a:pt x="3950" y="22776"/>
                  </a:lnTo>
                  <a:lnTo>
                    <a:pt x="4038" y="23106"/>
                  </a:lnTo>
                  <a:lnTo>
                    <a:pt x="4104" y="23391"/>
                  </a:lnTo>
                  <a:lnTo>
                    <a:pt x="4148" y="23698"/>
                  </a:lnTo>
                  <a:lnTo>
                    <a:pt x="4170" y="23961"/>
                  </a:lnTo>
                  <a:lnTo>
                    <a:pt x="4192" y="24225"/>
                  </a:lnTo>
                  <a:lnTo>
                    <a:pt x="4192" y="24488"/>
                  </a:lnTo>
                  <a:lnTo>
                    <a:pt x="4170" y="24751"/>
                  </a:lnTo>
                  <a:lnTo>
                    <a:pt x="4148" y="24971"/>
                  </a:lnTo>
                  <a:lnTo>
                    <a:pt x="4104" y="25212"/>
                  </a:lnTo>
                  <a:lnTo>
                    <a:pt x="4038" y="25431"/>
                  </a:lnTo>
                  <a:lnTo>
                    <a:pt x="3972" y="25651"/>
                  </a:lnTo>
                  <a:lnTo>
                    <a:pt x="3884" y="25848"/>
                  </a:lnTo>
                  <a:lnTo>
                    <a:pt x="3775" y="26046"/>
                  </a:lnTo>
                  <a:lnTo>
                    <a:pt x="3665" y="26243"/>
                  </a:lnTo>
                  <a:lnTo>
                    <a:pt x="3533" y="26419"/>
                  </a:lnTo>
                  <a:lnTo>
                    <a:pt x="3402" y="26594"/>
                  </a:lnTo>
                  <a:lnTo>
                    <a:pt x="3248" y="26770"/>
                  </a:lnTo>
                  <a:lnTo>
                    <a:pt x="2919" y="27077"/>
                  </a:lnTo>
                  <a:lnTo>
                    <a:pt x="2524" y="27384"/>
                  </a:lnTo>
                  <a:lnTo>
                    <a:pt x="2107" y="27670"/>
                  </a:lnTo>
                  <a:lnTo>
                    <a:pt x="1646" y="27955"/>
                  </a:lnTo>
                  <a:lnTo>
                    <a:pt x="1163" y="28218"/>
                  </a:lnTo>
                  <a:lnTo>
                    <a:pt x="615" y="28481"/>
                  </a:lnTo>
                  <a:lnTo>
                    <a:pt x="66" y="28723"/>
                  </a:lnTo>
                  <a:lnTo>
                    <a:pt x="66" y="28723"/>
                  </a:lnTo>
                  <a:lnTo>
                    <a:pt x="44" y="19902"/>
                  </a:lnTo>
                  <a:lnTo>
                    <a:pt x="22" y="10511"/>
                  </a:lnTo>
                  <a:lnTo>
                    <a:pt x="1" y="0"/>
                  </a:lnTo>
                  <a:lnTo>
                    <a:pt x="1"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5508;p48">
              <a:extLst>
                <a:ext uri="{FF2B5EF4-FFF2-40B4-BE49-F238E27FC236}">
                  <a16:creationId xmlns:a16="http://schemas.microsoft.com/office/drawing/2014/main" id="{E7A1EAB7-7881-0394-5437-0A7969A224B2}"/>
                </a:ext>
              </a:extLst>
            </p:cNvPr>
            <p:cNvSpPr/>
            <p:nvPr/>
          </p:nvSpPr>
          <p:spPr>
            <a:xfrm>
              <a:off x="8500100" y="3121925"/>
              <a:ext cx="153075" cy="317100"/>
            </a:xfrm>
            <a:custGeom>
              <a:avLst/>
              <a:gdLst/>
              <a:ahLst/>
              <a:cxnLst/>
              <a:rect l="l" t="t" r="r" b="b"/>
              <a:pathLst>
                <a:path w="6123" h="12684" extrusionOk="0">
                  <a:moveTo>
                    <a:pt x="1756" y="12684"/>
                  </a:moveTo>
                  <a:lnTo>
                    <a:pt x="1756" y="12684"/>
                  </a:lnTo>
                  <a:lnTo>
                    <a:pt x="1822" y="12662"/>
                  </a:lnTo>
                  <a:lnTo>
                    <a:pt x="1976" y="12618"/>
                  </a:lnTo>
                  <a:lnTo>
                    <a:pt x="2480" y="12486"/>
                  </a:lnTo>
                  <a:lnTo>
                    <a:pt x="3950" y="12223"/>
                  </a:lnTo>
                  <a:lnTo>
                    <a:pt x="5399" y="11960"/>
                  </a:lnTo>
                  <a:lnTo>
                    <a:pt x="5881" y="11850"/>
                  </a:lnTo>
                  <a:lnTo>
                    <a:pt x="6013" y="11806"/>
                  </a:lnTo>
                  <a:lnTo>
                    <a:pt x="6079" y="11762"/>
                  </a:lnTo>
                  <a:lnTo>
                    <a:pt x="6079" y="11762"/>
                  </a:lnTo>
                  <a:lnTo>
                    <a:pt x="6101" y="11630"/>
                  </a:lnTo>
                  <a:lnTo>
                    <a:pt x="6101" y="11301"/>
                  </a:lnTo>
                  <a:lnTo>
                    <a:pt x="6123" y="10841"/>
                  </a:lnTo>
                  <a:lnTo>
                    <a:pt x="6101" y="10226"/>
                  </a:lnTo>
                  <a:lnTo>
                    <a:pt x="6057" y="9480"/>
                  </a:lnTo>
                  <a:lnTo>
                    <a:pt x="5991" y="8668"/>
                  </a:lnTo>
                  <a:lnTo>
                    <a:pt x="5837" y="7769"/>
                  </a:lnTo>
                  <a:lnTo>
                    <a:pt x="5750" y="7308"/>
                  </a:lnTo>
                  <a:lnTo>
                    <a:pt x="5640" y="6825"/>
                  </a:lnTo>
                  <a:lnTo>
                    <a:pt x="5508" y="6342"/>
                  </a:lnTo>
                  <a:lnTo>
                    <a:pt x="5377" y="5838"/>
                  </a:lnTo>
                  <a:lnTo>
                    <a:pt x="5201" y="5355"/>
                  </a:lnTo>
                  <a:lnTo>
                    <a:pt x="5004" y="4850"/>
                  </a:lnTo>
                  <a:lnTo>
                    <a:pt x="4784" y="4368"/>
                  </a:lnTo>
                  <a:lnTo>
                    <a:pt x="4543" y="3885"/>
                  </a:lnTo>
                  <a:lnTo>
                    <a:pt x="4279" y="3402"/>
                  </a:lnTo>
                  <a:lnTo>
                    <a:pt x="3972" y="2941"/>
                  </a:lnTo>
                  <a:lnTo>
                    <a:pt x="3643" y="2502"/>
                  </a:lnTo>
                  <a:lnTo>
                    <a:pt x="3292" y="2064"/>
                  </a:lnTo>
                  <a:lnTo>
                    <a:pt x="2897" y="1669"/>
                  </a:lnTo>
                  <a:lnTo>
                    <a:pt x="2458" y="1274"/>
                  </a:lnTo>
                  <a:lnTo>
                    <a:pt x="1997" y="923"/>
                  </a:lnTo>
                  <a:lnTo>
                    <a:pt x="1493" y="571"/>
                  </a:lnTo>
                  <a:lnTo>
                    <a:pt x="966" y="286"/>
                  </a:lnTo>
                  <a:lnTo>
                    <a:pt x="396" y="1"/>
                  </a:lnTo>
                  <a:lnTo>
                    <a:pt x="396" y="1"/>
                  </a:lnTo>
                  <a:lnTo>
                    <a:pt x="264" y="747"/>
                  </a:lnTo>
                  <a:lnTo>
                    <a:pt x="176" y="1471"/>
                  </a:lnTo>
                  <a:lnTo>
                    <a:pt x="110" y="2173"/>
                  </a:lnTo>
                  <a:lnTo>
                    <a:pt x="45" y="2853"/>
                  </a:lnTo>
                  <a:lnTo>
                    <a:pt x="23" y="3512"/>
                  </a:lnTo>
                  <a:lnTo>
                    <a:pt x="1" y="4148"/>
                  </a:lnTo>
                  <a:lnTo>
                    <a:pt x="1" y="4762"/>
                  </a:lnTo>
                  <a:lnTo>
                    <a:pt x="23" y="5355"/>
                  </a:lnTo>
                  <a:lnTo>
                    <a:pt x="45" y="5947"/>
                  </a:lnTo>
                  <a:lnTo>
                    <a:pt x="88" y="6496"/>
                  </a:lnTo>
                  <a:lnTo>
                    <a:pt x="154" y="7023"/>
                  </a:lnTo>
                  <a:lnTo>
                    <a:pt x="220" y="7527"/>
                  </a:lnTo>
                  <a:lnTo>
                    <a:pt x="374" y="8493"/>
                  </a:lnTo>
                  <a:lnTo>
                    <a:pt x="549" y="9348"/>
                  </a:lnTo>
                  <a:lnTo>
                    <a:pt x="747" y="10116"/>
                  </a:lnTo>
                  <a:lnTo>
                    <a:pt x="966" y="10797"/>
                  </a:lnTo>
                  <a:lnTo>
                    <a:pt x="1164" y="11367"/>
                  </a:lnTo>
                  <a:lnTo>
                    <a:pt x="1361" y="11828"/>
                  </a:lnTo>
                  <a:lnTo>
                    <a:pt x="1515" y="12201"/>
                  </a:lnTo>
                  <a:lnTo>
                    <a:pt x="1646" y="12486"/>
                  </a:lnTo>
                  <a:lnTo>
                    <a:pt x="1756" y="12684"/>
                  </a:lnTo>
                  <a:lnTo>
                    <a:pt x="1756" y="12684"/>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5509;p48">
              <a:extLst>
                <a:ext uri="{FF2B5EF4-FFF2-40B4-BE49-F238E27FC236}">
                  <a16:creationId xmlns:a16="http://schemas.microsoft.com/office/drawing/2014/main" id="{31B560EE-72FE-3311-C9A7-2B5019C0F840}"/>
                </a:ext>
              </a:extLst>
            </p:cNvPr>
            <p:cNvSpPr/>
            <p:nvPr/>
          </p:nvSpPr>
          <p:spPr>
            <a:xfrm>
              <a:off x="8006950" y="3148275"/>
              <a:ext cx="120150" cy="718075"/>
            </a:xfrm>
            <a:custGeom>
              <a:avLst/>
              <a:gdLst/>
              <a:ahLst/>
              <a:cxnLst/>
              <a:rect l="l" t="t" r="r" b="b"/>
              <a:pathLst>
                <a:path w="4806" h="28723" extrusionOk="0">
                  <a:moveTo>
                    <a:pt x="4806" y="0"/>
                  </a:moveTo>
                  <a:lnTo>
                    <a:pt x="4806" y="0"/>
                  </a:lnTo>
                  <a:lnTo>
                    <a:pt x="4652" y="66"/>
                  </a:lnTo>
                  <a:lnTo>
                    <a:pt x="4279" y="242"/>
                  </a:lnTo>
                  <a:lnTo>
                    <a:pt x="3753" y="549"/>
                  </a:lnTo>
                  <a:lnTo>
                    <a:pt x="3445" y="768"/>
                  </a:lnTo>
                  <a:lnTo>
                    <a:pt x="3116" y="988"/>
                  </a:lnTo>
                  <a:lnTo>
                    <a:pt x="2787" y="1251"/>
                  </a:lnTo>
                  <a:lnTo>
                    <a:pt x="2436" y="1536"/>
                  </a:lnTo>
                  <a:lnTo>
                    <a:pt x="2129" y="1843"/>
                  </a:lnTo>
                  <a:lnTo>
                    <a:pt x="1822" y="2194"/>
                  </a:lnTo>
                  <a:lnTo>
                    <a:pt x="1536" y="2567"/>
                  </a:lnTo>
                  <a:lnTo>
                    <a:pt x="1295" y="2984"/>
                  </a:lnTo>
                  <a:lnTo>
                    <a:pt x="1185" y="3182"/>
                  </a:lnTo>
                  <a:lnTo>
                    <a:pt x="1076" y="3401"/>
                  </a:lnTo>
                  <a:lnTo>
                    <a:pt x="1010" y="3643"/>
                  </a:lnTo>
                  <a:lnTo>
                    <a:pt x="922" y="3862"/>
                  </a:lnTo>
                  <a:lnTo>
                    <a:pt x="922" y="3862"/>
                  </a:lnTo>
                  <a:lnTo>
                    <a:pt x="812" y="4389"/>
                  </a:lnTo>
                  <a:lnTo>
                    <a:pt x="725" y="4959"/>
                  </a:lnTo>
                  <a:lnTo>
                    <a:pt x="637" y="5617"/>
                  </a:lnTo>
                  <a:lnTo>
                    <a:pt x="571" y="6298"/>
                  </a:lnTo>
                  <a:lnTo>
                    <a:pt x="527" y="7044"/>
                  </a:lnTo>
                  <a:lnTo>
                    <a:pt x="483" y="7790"/>
                  </a:lnTo>
                  <a:lnTo>
                    <a:pt x="439" y="9326"/>
                  </a:lnTo>
                  <a:lnTo>
                    <a:pt x="439" y="10840"/>
                  </a:lnTo>
                  <a:lnTo>
                    <a:pt x="439" y="12200"/>
                  </a:lnTo>
                  <a:lnTo>
                    <a:pt x="461" y="14197"/>
                  </a:lnTo>
                  <a:lnTo>
                    <a:pt x="461" y="14197"/>
                  </a:lnTo>
                  <a:lnTo>
                    <a:pt x="308" y="14658"/>
                  </a:lnTo>
                  <a:lnTo>
                    <a:pt x="176" y="15097"/>
                  </a:lnTo>
                  <a:lnTo>
                    <a:pt x="88" y="15535"/>
                  </a:lnTo>
                  <a:lnTo>
                    <a:pt x="22" y="15974"/>
                  </a:lnTo>
                  <a:lnTo>
                    <a:pt x="1" y="16391"/>
                  </a:lnTo>
                  <a:lnTo>
                    <a:pt x="1" y="16830"/>
                  </a:lnTo>
                  <a:lnTo>
                    <a:pt x="22" y="17291"/>
                  </a:lnTo>
                  <a:lnTo>
                    <a:pt x="66" y="17752"/>
                  </a:lnTo>
                  <a:lnTo>
                    <a:pt x="132" y="18234"/>
                  </a:lnTo>
                  <a:lnTo>
                    <a:pt x="220" y="18739"/>
                  </a:lnTo>
                  <a:lnTo>
                    <a:pt x="439" y="19836"/>
                  </a:lnTo>
                  <a:lnTo>
                    <a:pt x="681" y="21065"/>
                  </a:lnTo>
                  <a:lnTo>
                    <a:pt x="922" y="22469"/>
                  </a:lnTo>
                  <a:lnTo>
                    <a:pt x="922" y="22469"/>
                  </a:lnTo>
                  <a:lnTo>
                    <a:pt x="834" y="22776"/>
                  </a:lnTo>
                  <a:lnTo>
                    <a:pt x="747" y="23106"/>
                  </a:lnTo>
                  <a:lnTo>
                    <a:pt x="681" y="23391"/>
                  </a:lnTo>
                  <a:lnTo>
                    <a:pt x="637" y="23698"/>
                  </a:lnTo>
                  <a:lnTo>
                    <a:pt x="615" y="23961"/>
                  </a:lnTo>
                  <a:lnTo>
                    <a:pt x="593" y="24225"/>
                  </a:lnTo>
                  <a:lnTo>
                    <a:pt x="593" y="24488"/>
                  </a:lnTo>
                  <a:lnTo>
                    <a:pt x="615" y="24751"/>
                  </a:lnTo>
                  <a:lnTo>
                    <a:pt x="637" y="24971"/>
                  </a:lnTo>
                  <a:lnTo>
                    <a:pt x="703" y="25212"/>
                  </a:lnTo>
                  <a:lnTo>
                    <a:pt x="747" y="25431"/>
                  </a:lnTo>
                  <a:lnTo>
                    <a:pt x="834" y="25651"/>
                  </a:lnTo>
                  <a:lnTo>
                    <a:pt x="922" y="25848"/>
                  </a:lnTo>
                  <a:lnTo>
                    <a:pt x="1010" y="26046"/>
                  </a:lnTo>
                  <a:lnTo>
                    <a:pt x="1120" y="26243"/>
                  </a:lnTo>
                  <a:lnTo>
                    <a:pt x="1251" y="26419"/>
                  </a:lnTo>
                  <a:lnTo>
                    <a:pt x="1405" y="26594"/>
                  </a:lnTo>
                  <a:lnTo>
                    <a:pt x="1536" y="26770"/>
                  </a:lnTo>
                  <a:lnTo>
                    <a:pt x="1888" y="27077"/>
                  </a:lnTo>
                  <a:lnTo>
                    <a:pt x="2261" y="27384"/>
                  </a:lnTo>
                  <a:lnTo>
                    <a:pt x="2677" y="27670"/>
                  </a:lnTo>
                  <a:lnTo>
                    <a:pt x="3138" y="27955"/>
                  </a:lnTo>
                  <a:lnTo>
                    <a:pt x="3643" y="28218"/>
                  </a:lnTo>
                  <a:lnTo>
                    <a:pt x="4170" y="28481"/>
                  </a:lnTo>
                  <a:lnTo>
                    <a:pt x="4718" y="28723"/>
                  </a:lnTo>
                  <a:lnTo>
                    <a:pt x="4718" y="28723"/>
                  </a:lnTo>
                  <a:lnTo>
                    <a:pt x="4740" y="19902"/>
                  </a:lnTo>
                  <a:lnTo>
                    <a:pt x="4762" y="10511"/>
                  </a:lnTo>
                  <a:lnTo>
                    <a:pt x="4806" y="0"/>
                  </a:lnTo>
                  <a:lnTo>
                    <a:pt x="4806" y="0"/>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5510;p48">
              <a:extLst>
                <a:ext uri="{FF2B5EF4-FFF2-40B4-BE49-F238E27FC236}">
                  <a16:creationId xmlns:a16="http://schemas.microsoft.com/office/drawing/2014/main" id="{094C892F-635B-FEB6-984A-458344325C19}"/>
                </a:ext>
              </a:extLst>
            </p:cNvPr>
            <p:cNvSpPr/>
            <p:nvPr/>
          </p:nvSpPr>
          <p:spPr>
            <a:xfrm>
              <a:off x="7985550" y="3129075"/>
              <a:ext cx="153075" cy="317075"/>
            </a:xfrm>
            <a:custGeom>
              <a:avLst/>
              <a:gdLst/>
              <a:ahLst/>
              <a:cxnLst/>
              <a:rect l="l" t="t" r="r" b="b"/>
              <a:pathLst>
                <a:path w="6123" h="12683" extrusionOk="0">
                  <a:moveTo>
                    <a:pt x="4367" y="12683"/>
                  </a:moveTo>
                  <a:lnTo>
                    <a:pt x="4367" y="12683"/>
                  </a:lnTo>
                  <a:lnTo>
                    <a:pt x="4280" y="12639"/>
                  </a:lnTo>
                  <a:lnTo>
                    <a:pt x="4148" y="12595"/>
                  </a:lnTo>
                  <a:lnTo>
                    <a:pt x="3643" y="12485"/>
                  </a:lnTo>
                  <a:lnTo>
                    <a:pt x="2173" y="12200"/>
                  </a:lnTo>
                  <a:lnTo>
                    <a:pt x="725" y="11937"/>
                  </a:lnTo>
                  <a:lnTo>
                    <a:pt x="242" y="11827"/>
                  </a:lnTo>
                  <a:lnTo>
                    <a:pt x="110" y="11783"/>
                  </a:lnTo>
                  <a:lnTo>
                    <a:pt x="45" y="11739"/>
                  </a:lnTo>
                  <a:lnTo>
                    <a:pt x="45" y="11739"/>
                  </a:lnTo>
                  <a:lnTo>
                    <a:pt x="23" y="11608"/>
                  </a:lnTo>
                  <a:lnTo>
                    <a:pt x="1" y="11301"/>
                  </a:lnTo>
                  <a:lnTo>
                    <a:pt x="1" y="10818"/>
                  </a:lnTo>
                  <a:lnTo>
                    <a:pt x="1" y="10203"/>
                  </a:lnTo>
                  <a:lnTo>
                    <a:pt x="45" y="9479"/>
                  </a:lnTo>
                  <a:lnTo>
                    <a:pt x="132" y="8646"/>
                  </a:lnTo>
                  <a:lnTo>
                    <a:pt x="264" y="7746"/>
                  </a:lnTo>
                  <a:lnTo>
                    <a:pt x="374" y="7285"/>
                  </a:lnTo>
                  <a:lnTo>
                    <a:pt x="484" y="6802"/>
                  </a:lnTo>
                  <a:lnTo>
                    <a:pt x="593" y="6320"/>
                  </a:lnTo>
                  <a:lnTo>
                    <a:pt x="747" y="5837"/>
                  </a:lnTo>
                  <a:lnTo>
                    <a:pt x="922" y="5332"/>
                  </a:lnTo>
                  <a:lnTo>
                    <a:pt x="1120" y="4850"/>
                  </a:lnTo>
                  <a:lnTo>
                    <a:pt x="1339" y="4345"/>
                  </a:lnTo>
                  <a:lnTo>
                    <a:pt x="1581" y="3862"/>
                  </a:lnTo>
                  <a:lnTo>
                    <a:pt x="1844" y="3401"/>
                  </a:lnTo>
                  <a:lnTo>
                    <a:pt x="2151" y="2941"/>
                  </a:lnTo>
                  <a:lnTo>
                    <a:pt x="2480" y="2480"/>
                  </a:lnTo>
                  <a:lnTo>
                    <a:pt x="2831" y="2063"/>
                  </a:lnTo>
                  <a:lnTo>
                    <a:pt x="3226" y="1646"/>
                  </a:lnTo>
                  <a:lnTo>
                    <a:pt x="3665" y="1251"/>
                  </a:lnTo>
                  <a:lnTo>
                    <a:pt x="4126" y="900"/>
                  </a:lnTo>
                  <a:lnTo>
                    <a:pt x="4609" y="571"/>
                  </a:lnTo>
                  <a:lnTo>
                    <a:pt x="5157" y="264"/>
                  </a:lnTo>
                  <a:lnTo>
                    <a:pt x="5728" y="0"/>
                  </a:lnTo>
                  <a:lnTo>
                    <a:pt x="5728" y="0"/>
                  </a:lnTo>
                  <a:lnTo>
                    <a:pt x="5859" y="724"/>
                  </a:lnTo>
                  <a:lnTo>
                    <a:pt x="5947" y="1448"/>
                  </a:lnTo>
                  <a:lnTo>
                    <a:pt x="6013" y="2151"/>
                  </a:lnTo>
                  <a:lnTo>
                    <a:pt x="6079" y="2831"/>
                  </a:lnTo>
                  <a:lnTo>
                    <a:pt x="6101" y="3489"/>
                  </a:lnTo>
                  <a:lnTo>
                    <a:pt x="6123" y="4125"/>
                  </a:lnTo>
                  <a:lnTo>
                    <a:pt x="6123" y="4762"/>
                  </a:lnTo>
                  <a:lnTo>
                    <a:pt x="6101" y="5354"/>
                  </a:lnTo>
                  <a:lnTo>
                    <a:pt x="6057" y="5925"/>
                  </a:lnTo>
                  <a:lnTo>
                    <a:pt x="6013" y="6473"/>
                  </a:lnTo>
                  <a:lnTo>
                    <a:pt x="5969" y="7022"/>
                  </a:lnTo>
                  <a:lnTo>
                    <a:pt x="5903" y="7526"/>
                  </a:lnTo>
                  <a:lnTo>
                    <a:pt x="5750" y="8470"/>
                  </a:lnTo>
                  <a:lnTo>
                    <a:pt x="5552" y="9326"/>
                  </a:lnTo>
                  <a:lnTo>
                    <a:pt x="5355" y="10094"/>
                  </a:lnTo>
                  <a:lnTo>
                    <a:pt x="5157" y="10774"/>
                  </a:lnTo>
                  <a:lnTo>
                    <a:pt x="4960" y="11344"/>
                  </a:lnTo>
                  <a:lnTo>
                    <a:pt x="4762" y="11827"/>
                  </a:lnTo>
                  <a:lnTo>
                    <a:pt x="4609" y="12200"/>
                  </a:lnTo>
                  <a:lnTo>
                    <a:pt x="4477" y="12464"/>
                  </a:lnTo>
                  <a:lnTo>
                    <a:pt x="4367" y="12683"/>
                  </a:lnTo>
                  <a:lnTo>
                    <a:pt x="4367" y="12683"/>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5511;p48">
              <a:extLst>
                <a:ext uri="{FF2B5EF4-FFF2-40B4-BE49-F238E27FC236}">
                  <a16:creationId xmlns:a16="http://schemas.microsoft.com/office/drawing/2014/main" id="{3958E817-23B1-14BE-154A-B8DD24067604}"/>
                </a:ext>
              </a:extLst>
            </p:cNvPr>
            <p:cNvSpPr/>
            <p:nvPr/>
          </p:nvSpPr>
          <p:spPr>
            <a:xfrm>
              <a:off x="8382725" y="4418725"/>
              <a:ext cx="286900" cy="199700"/>
            </a:xfrm>
            <a:custGeom>
              <a:avLst/>
              <a:gdLst/>
              <a:ahLst/>
              <a:cxnLst/>
              <a:rect l="l" t="t" r="r" b="b"/>
              <a:pathLst>
                <a:path w="11476" h="7988" extrusionOk="0">
                  <a:moveTo>
                    <a:pt x="505" y="374"/>
                  </a:moveTo>
                  <a:lnTo>
                    <a:pt x="505" y="374"/>
                  </a:lnTo>
                  <a:lnTo>
                    <a:pt x="549" y="1690"/>
                  </a:lnTo>
                  <a:lnTo>
                    <a:pt x="636" y="3446"/>
                  </a:lnTo>
                  <a:lnTo>
                    <a:pt x="636" y="3446"/>
                  </a:lnTo>
                  <a:lnTo>
                    <a:pt x="571" y="3753"/>
                  </a:lnTo>
                  <a:lnTo>
                    <a:pt x="483" y="4038"/>
                  </a:lnTo>
                  <a:lnTo>
                    <a:pt x="263" y="4609"/>
                  </a:lnTo>
                  <a:lnTo>
                    <a:pt x="176" y="4894"/>
                  </a:lnTo>
                  <a:lnTo>
                    <a:pt x="88" y="5201"/>
                  </a:lnTo>
                  <a:lnTo>
                    <a:pt x="22" y="5508"/>
                  </a:lnTo>
                  <a:lnTo>
                    <a:pt x="0" y="5838"/>
                  </a:lnTo>
                  <a:lnTo>
                    <a:pt x="0" y="5838"/>
                  </a:lnTo>
                  <a:lnTo>
                    <a:pt x="22" y="5991"/>
                  </a:lnTo>
                  <a:lnTo>
                    <a:pt x="66" y="6145"/>
                  </a:lnTo>
                  <a:lnTo>
                    <a:pt x="154" y="6298"/>
                  </a:lnTo>
                  <a:lnTo>
                    <a:pt x="241" y="6408"/>
                  </a:lnTo>
                  <a:lnTo>
                    <a:pt x="373" y="6518"/>
                  </a:lnTo>
                  <a:lnTo>
                    <a:pt x="505" y="6605"/>
                  </a:lnTo>
                  <a:lnTo>
                    <a:pt x="658" y="6649"/>
                  </a:lnTo>
                  <a:lnTo>
                    <a:pt x="834" y="6671"/>
                  </a:lnTo>
                  <a:lnTo>
                    <a:pt x="834" y="6671"/>
                  </a:lnTo>
                  <a:lnTo>
                    <a:pt x="2721" y="6737"/>
                  </a:lnTo>
                  <a:lnTo>
                    <a:pt x="2721" y="6737"/>
                  </a:lnTo>
                  <a:lnTo>
                    <a:pt x="3138" y="6781"/>
                  </a:lnTo>
                  <a:lnTo>
                    <a:pt x="3533" y="6803"/>
                  </a:lnTo>
                  <a:lnTo>
                    <a:pt x="3928" y="6869"/>
                  </a:lnTo>
                  <a:lnTo>
                    <a:pt x="4323" y="6935"/>
                  </a:lnTo>
                  <a:lnTo>
                    <a:pt x="4718" y="7000"/>
                  </a:lnTo>
                  <a:lnTo>
                    <a:pt x="5113" y="7088"/>
                  </a:lnTo>
                  <a:lnTo>
                    <a:pt x="5486" y="7198"/>
                  </a:lnTo>
                  <a:lnTo>
                    <a:pt x="5881" y="7330"/>
                  </a:lnTo>
                  <a:lnTo>
                    <a:pt x="5881" y="7330"/>
                  </a:lnTo>
                  <a:lnTo>
                    <a:pt x="6429" y="7505"/>
                  </a:lnTo>
                  <a:lnTo>
                    <a:pt x="7044" y="7659"/>
                  </a:lnTo>
                  <a:lnTo>
                    <a:pt x="7702" y="7812"/>
                  </a:lnTo>
                  <a:lnTo>
                    <a:pt x="8404" y="7922"/>
                  </a:lnTo>
                  <a:lnTo>
                    <a:pt x="8755" y="7944"/>
                  </a:lnTo>
                  <a:lnTo>
                    <a:pt x="9128" y="7966"/>
                  </a:lnTo>
                  <a:lnTo>
                    <a:pt x="9479" y="7988"/>
                  </a:lnTo>
                  <a:lnTo>
                    <a:pt x="9830" y="7966"/>
                  </a:lnTo>
                  <a:lnTo>
                    <a:pt x="10181" y="7922"/>
                  </a:lnTo>
                  <a:lnTo>
                    <a:pt x="10510" y="7856"/>
                  </a:lnTo>
                  <a:lnTo>
                    <a:pt x="10840" y="7790"/>
                  </a:lnTo>
                  <a:lnTo>
                    <a:pt x="11169" y="7681"/>
                  </a:lnTo>
                  <a:lnTo>
                    <a:pt x="11169" y="7681"/>
                  </a:lnTo>
                  <a:lnTo>
                    <a:pt x="11278" y="7615"/>
                  </a:lnTo>
                  <a:lnTo>
                    <a:pt x="11366" y="7527"/>
                  </a:lnTo>
                  <a:lnTo>
                    <a:pt x="11432" y="7439"/>
                  </a:lnTo>
                  <a:lnTo>
                    <a:pt x="11454" y="7330"/>
                  </a:lnTo>
                  <a:lnTo>
                    <a:pt x="11476" y="7198"/>
                  </a:lnTo>
                  <a:lnTo>
                    <a:pt x="11454" y="7088"/>
                  </a:lnTo>
                  <a:lnTo>
                    <a:pt x="11410" y="6979"/>
                  </a:lnTo>
                  <a:lnTo>
                    <a:pt x="11344" y="6869"/>
                  </a:lnTo>
                  <a:lnTo>
                    <a:pt x="11344" y="6869"/>
                  </a:lnTo>
                  <a:lnTo>
                    <a:pt x="10927" y="6474"/>
                  </a:lnTo>
                  <a:lnTo>
                    <a:pt x="10488" y="6101"/>
                  </a:lnTo>
                  <a:lnTo>
                    <a:pt x="10028" y="5728"/>
                  </a:lnTo>
                  <a:lnTo>
                    <a:pt x="9545" y="5399"/>
                  </a:lnTo>
                  <a:lnTo>
                    <a:pt x="9062" y="5070"/>
                  </a:lnTo>
                  <a:lnTo>
                    <a:pt x="8579" y="4762"/>
                  </a:lnTo>
                  <a:lnTo>
                    <a:pt x="7658" y="4214"/>
                  </a:lnTo>
                  <a:lnTo>
                    <a:pt x="6802" y="3753"/>
                  </a:lnTo>
                  <a:lnTo>
                    <a:pt x="6122" y="3380"/>
                  </a:lnTo>
                  <a:lnTo>
                    <a:pt x="5661" y="3117"/>
                  </a:lnTo>
                  <a:lnTo>
                    <a:pt x="5530" y="3007"/>
                  </a:lnTo>
                  <a:lnTo>
                    <a:pt x="5464" y="2941"/>
                  </a:lnTo>
                  <a:lnTo>
                    <a:pt x="5464" y="2941"/>
                  </a:lnTo>
                  <a:lnTo>
                    <a:pt x="5420" y="2414"/>
                  </a:lnTo>
                  <a:lnTo>
                    <a:pt x="5398" y="1888"/>
                  </a:lnTo>
                  <a:lnTo>
                    <a:pt x="5398" y="944"/>
                  </a:lnTo>
                  <a:lnTo>
                    <a:pt x="5420" y="264"/>
                  </a:lnTo>
                  <a:lnTo>
                    <a:pt x="5420" y="1"/>
                  </a:lnTo>
                  <a:lnTo>
                    <a:pt x="505" y="37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5512;p48">
              <a:extLst>
                <a:ext uri="{FF2B5EF4-FFF2-40B4-BE49-F238E27FC236}">
                  <a16:creationId xmlns:a16="http://schemas.microsoft.com/office/drawing/2014/main" id="{5C3A2D93-95FE-3E84-FE0E-5A8194113562}"/>
                </a:ext>
              </a:extLst>
            </p:cNvPr>
            <p:cNvSpPr/>
            <p:nvPr/>
          </p:nvSpPr>
          <p:spPr>
            <a:xfrm>
              <a:off x="8372850" y="4484550"/>
              <a:ext cx="304475" cy="142100"/>
            </a:xfrm>
            <a:custGeom>
              <a:avLst/>
              <a:gdLst/>
              <a:ahLst/>
              <a:cxnLst/>
              <a:rect l="l" t="t" r="r" b="b"/>
              <a:pathLst>
                <a:path w="12179" h="5684" extrusionOk="0">
                  <a:moveTo>
                    <a:pt x="6561" y="330"/>
                  </a:moveTo>
                  <a:lnTo>
                    <a:pt x="6561" y="330"/>
                  </a:lnTo>
                  <a:lnTo>
                    <a:pt x="6473" y="198"/>
                  </a:lnTo>
                  <a:lnTo>
                    <a:pt x="6341" y="89"/>
                  </a:lnTo>
                  <a:lnTo>
                    <a:pt x="6166" y="23"/>
                  </a:lnTo>
                  <a:lnTo>
                    <a:pt x="6012" y="1"/>
                  </a:lnTo>
                  <a:lnTo>
                    <a:pt x="6012" y="1"/>
                  </a:lnTo>
                  <a:lnTo>
                    <a:pt x="4893" y="45"/>
                  </a:lnTo>
                  <a:lnTo>
                    <a:pt x="4389" y="67"/>
                  </a:lnTo>
                  <a:lnTo>
                    <a:pt x="4213" y="89"/>
                  </a:lnTo>
                  <a:lnTo>
                    <a:pt x="4081" y="111"/>
                  </a:lnTo>
                  <a:lnTo>
                    <a:pt x="4081" y="111"/>
                  </a:lnTo>
                  <a:lnTo>
                    <a:pt x="4016" y="155"/>
                  </a:lnTo>
                  <a:lnTo>
                    <a:pt x="3972" y="198"/>
                  </a:lnTo>
                  <a:lnTo>
                    <a:pt x="3862" y="330"/>
                  </a:lnTo>
                  <a:lnTo>
                    <a:pt x="3752" y="528"/>
                  </a:lnTo>
                  <a:lnTo>
                    <a:pt x="3621" y="725"/>
                  </a:lnTo>
                  <a:lnTo>
                    <a:pt x="3511" y="923"/>
                  </a:lnTo>
                  <a:lnTo>
                    <a:pt x="3401" y="1098"/>
                  </a:lnTo>
                  <a:lnTo>
                    <a:pt x="3269" y="1230"/>
                  </a:lnTo>
                  <a:lnTo>
                    <a:pt x="3182" y="1274"/>
                  </a:lnTo>
                  <a:lnTo>
                    <a:pt x="3116" y="1317"/>
                  </a:lnTo>
                  <a:lnTo>
                    <a:pt x="3116" y="1317"/>
                  </a:lnTo>
                  <a:lnTo>
                    <a:pt x="2984" y="1317"/>
                  </a:lnTo>
                  <a:lnTo>
                    <a:pt x="2831" y="1296"/>
                  </a:lnTo>
                  <a:lnTo>
                    <a:pt x="2677" y="1252"/>
                  </a:lnTo>
                  <a:lnTo>
                    <a:pt x="2523" y="1186"/>
                  </a:lnTo>
                  <a:lnTo>
                    <a:pt x="2172" y="988"/>
                  </a:lnTo>
                  <a:lnTo>
                    <a:pt x="1821" y="769"/>
                  </a:lnTo>
                  <a:lnTo>
                    <a:pt x="1229" y="374"/>
                  </a:lnTo>
                  <a:lnTo>
                    <a:pt x="1009" y="242"/>
                  </a:lnTo>
                  <a:lnTo>
                    <a:pt x="922" y="220"/>
                  </a:lnTo>
                  <a:lnTo>
                    <a:pt x="856" y="220"/>
                  </a:lnTo>
                  <a:lnTo>
                    <a:pt x="856" y="220"/>
                  </a:lnTo>
                  <a:lnTo>
                    <a:pt x="812" y="264"/>
                  </a:lnTo>
                  <a:lnTo>
                    <a:pt x="746" y="352"/>
                  </a:lnTo>
                  <a:lnTo>
                    <a:pt x="593" y="659"/>
                  </a:lnTo>
                  <a:lnTo>
                    <a:pt x="395" y="1120"/>
                  </a:lnTo>
                  <a:lnTo>
                    <a:pt x="241" y="1647"/>
                  </a:lnTo>
                  <a:lnTo>
                    <a:pt x="154" y="1932"/>
                  </a:lnTo>
                  <a:lnTo>
                    <a:pt x="88" y="2239"/>
                  </a:lnTo>
                  <a:lnTo>
                    <a:pt x="44" y="2546"/>
                  </a:lnTo>
                  <a:lnTo>
                    <a:pt x="22" y="2831"/>
                  </a:lnTo>
                  <a:lnTo>
                    <a:pt x="0" y="3139"/>
                  </a:lnTo>
                  <a:lnTo>
                    <a:pt x="22" y="3424"/>
                  </a:lnTo>
                  <a:lnTo>
                    <a:pt x="44" y="3687"/>
                  </a:lnTo>
                  <a:lnTo>
                    <a:pt x="132" y="3951"/>
                  </a:lnTo>
                  <a:lnTo>
                    <a:pt x="132" y="3951"/>
                  </a:lnTo>
                  <a:lnTo>
                    <a:pt x="154" y="3994"/>
                  </a:lnTo>
                  <a:lnTo>
                    <a:pt x="198" y="4016"/>
                  </a:lnTo>
                  <a:lnTo>
                    <a:pt x="373" y="4082"/>
                  </a:lnTo>
                  <a:lnTo>
                    <a:pt x="593" y="4148"/>
                  </a:lnTo>
                  <a:lnTo>
                    <a:pt x="856" y="4192"/>
                  </a:lnTo>
                  <a:lnTo>
                    <a:pt x="1514" y="4258"/>
                  </a:lnTo>
                  <a:lnTo>
                    <a:pt x="2282" y="4302"/>
                  </a:lnTo>
                  <a:lnTo>
                    <a:pt x="3050" y="4346"/>
                  </a:lnTo>
                  <a:lnTo>
                    <a:pt x="3774" y="4389"/>
                  </a:lnTo>
                  <a:lnTo>
                    <a:pt x="4367" y="4455"/>
                  </a:lnTo>
                  <a:lnTo>
                    <a:pt x="4564" y="4499"/>
                  </a:lnTo>
                  <a:lnTo>
                    <a:pt x="4718" y="4543"/>
                  </a:lnTo>
                  <a:lnTo>
                    <a:pt x="4718" y="4543"/>
                  </a:lnTo>
                  <a:lnTo>
                    <a:pt x="5025" y="4697"/>
                  </a:lnTo>
                  <a:lnTo>
                    <a:pt x="5486" y="4850"/>
                  </a:lnTo>
                  <a:lnTo>
                    <a:pt x="6056" y="5026"/>
                  </a:lnTo>
                  <a:lnTo>
                    <a:pt x="6692" y="5201"/>
                  </a:lnTo>
                  <a:lnTo>
                    <a:pt x="7329" y="5355"/>
                  </a:lnTo>
                  <a:lnTo>
                    <a:pt x="7943" y="5508"/>
                  </a:lnTo>
                  <a:lnTo>
                    <a:pt x="8492" y="5596"/>
                  </a:lnTo>
                  <a:lnTo>
                    <a:pt x="8953" y="5662"/>
                  </a:lnTo>
                  <a:lnTo>
                    <a:pt x="8953" y="5662"/>
                  </a:lnTo>
                  <a:lnTo>
                    <a:pt x="9369" y="5684"/>
                  </a:lnTo>
                  <a:lnTo>
                    <a:pt x="9896" y="5662"/>
                  </a:lnTo>
                  <a:lnTo>
                    <a:pt x="10445" y="5618"/>
                  </a:lnTo>
                  <a:lnTo>
                    <a:pt x="10730" y="5596"/>
                  </a:lnTo>
                  <a:lnTo>
                    <a:pt x="10993" y="5530"/>
                  </a:lnTo>
                  <a:lnTo>
                    <a:pt x="11257" y="5465"/>
                  </a:lnTo>
                  <a:lnTo>
                    <a:pt x="11476" y="5377"/>
                  </a:lnTo>
                  <a:lnTo>
                    <a:pt x="11695" y="5289"/>
                  </a:lnTo>
                  <a:lnTo>
                    <a:pt x="11871" y="5179"/>
                  </a:lnTo>
                  <a:lnTo>
                    <a:pt x="12024" y="5026"/>
                  </a:lnTo>
                  <a:lnTo>
                    <a:pt x="12112" y="4872"/>
                  </a:lnTo>
                  <a:lnTo>
                    <a:pt x="12156" y="4784"/>
                  </a:lnTo>
                  <a:lnTo>
                    <a:pt x="12178" y="4697"/>
                  </a:lnTo>
                  <a:lnTo>
                    <a:pt x="12178" y="4609"/>
                  </a:lnTo>
                  <a:lnTo>
                    <a:pt x="12178" y="4499"/>
                  </a:lnTo>
                  <a:lnTo>
                    <a:pt x="12178" y="4499"/>
                  </a:lnTo>
                  <a:lnTo>
                    <a:pt x="12134" y="4389"/>
                  </a:lnTo>
                  <a:lnTo>
                    <a:pt x="12090" y="4280"/>
                  </a:lnTo>
                  <a:lnTo>
                    <a:pt x="12024" y="4170"/>
                  </a:lnTo>
                  <a:lnTo>
                    <a:pt x="11937" y="4038"/>
                  </a:lnTo>
                  <a:lnTo>
                    <a:pt x="11695" y="3797"/>
                  </a:lnTo>
                  <a:lnTo>
                    <a:pt x="11410" y="3556"/>
                  </a:lnTo>
                  <a:lnTo>
                    <a:pt x="11059" y="3292"/>
                  </a:lnTo>
                  <a:lnTo>
                    <a:pt x="10664" y="3029"/>
                  </a:lnTo>
                  <a:lnTo>
                    <a:pt x="10247" y="2766"/>
                  </a:lnTo>
                  <a:lnTo>
                    <a:pt x="9830" y="2524"/>
                  </a:lnTo>
                  <a:lnTo>
                    <a:pt x="8953" y="2042"/>
                  </a:lnTo>
                  <a:lnTo>
                    <a:pt x="8163" y="1603"/>
                  </a:lnTo>
                  <a:lnTo>
                    <a:pt x="7526" y="1252"/>
                  </a:lnTo>
                  <a:lnTo>
                    <a:pt x="7307" y="1120"/>
                  </a:lnTo>
                  <a:lnTo>
                    <a:pt x="7153" y="1010"/>
                  </a:lnTo>
                  <a:lnTo>
                    <a:pt x="7153" y="1010"/>
                  </a:lnTo>
                  <a:lnTo>
                    <a:pt x="6956" y="835"/>
                  </a:lnTo>
                  <a:lnTo>
                    <a:pt x="6780" y="659"/>
                  </a:lnTo>
                  <a:lnTo>
                    <a:pt x="6671" y="484"/>
                  </a:lnTo>
                  <a:lnTo>
                    <a:pt x="6561" y="330"/>
                  </a:lnTo>
                  <a:lnTo>
                    <a:pt x="6561" y="33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5513;p48">
              <a:extLst>
                <a:ext uri="{FF2B5EF4-FFF2-40B4-BE49-F238E27FC236}">
                  <a16:creationId xmlns:a16="http://schemas.microsoft.com/office/drawing/2014/main" id="{A7B6D628-10D1-2325-5716-F7B347E4107A}"/>
                </a:ext>
              </a:extLst>
            </p:cNvPr>
            <p:cNvSpPr/>
            <p:nvPr/>
          </p:nvSpPr>
          <p:spPr>
            <a:xfrm>
              <a:off x="7987750" y="4418725"/>
              <a:ext cx="286925" cy="199700"/>
            </a:xfrm>
            <a:custGeom>
              <a:avLst/>
              <a:gdLst/>
              <a:ahLst/>
              <a:cxnLst/>
              <a:rect l="l" t="t" r="r" b="b"/>
              <a:pathLst>
                <a:path w="11477" h="7988" extrusionOk="0">
                  <a:moveTo>
                    <a:pt x="10972" y="374"/>
                  </a:moveTo>
                  <a:lnTo>
                    <a:pt x="10972" y="374"/>
                  </a:lnTo>
                  <a:lnTo>
                    <a:pt x="10928" y="1690"/>
                  </a:lnTo>
                  <a:lnTo>
                    <a:pt x="10840" y="3446"/>
                  </a:lnTo>
                  <a:lnTo>
                    <a:pt x="10840" y="3446"/>
                  </a:lnTo>
                  <a:lnTo>
                    <a:pt x="10906" y="3753"/>
                  </a:lnTo>
                  <a:lnTo>
                    <a:pt x="10994" y="4038"/>
                  </a:lnTo>
                  <a:lnTo>
                    <a:pt x="11213" y="4609"/>
                  </a:lnTo>
                  <a:lnTo>
                    <a:pt x="11301" y="4894"/>
                  </a:lnTo>
                  <a:lnTo>
                    <a:pt x="11389" y="5201"/>
                  </a:lnTo>
                  <a:lnTo>
                    <a:pt x="11454" y="5508"/>
                  </a:lnTo>
                  <a:lnTo>
                    <a:pt x="11476" y="5838"/>
                  </a:lnTo>
                  <a:lnTo>
                    <a:pt x="11476" y="5838"/>
                  </a:lnTo>
                  <a:lnTo>
                    <a:pt x="11454" y="5991"/>
                  </a:lnTo>
                  <a:lnTo>
                    <a:pt x="11411" y="6145"/>
                  </a:lnTo>
                  <a:lnTo>
                    <a:pt x="11323" y="6298"/>
                  </a:lnTo>
                  <a:lnTo>
                    <a:pt x="11235" y="6408"/>
                  </a:lnTo>
                  <a:lnTo>
                    <a:pt x="11103" y="6518"/>
                  </a:lnTo>
                  <a:lnTo>
                    <a:pt x="10972" y="6605"/>
                  </a:lnTo>
                  <a:lnTo>
                    <a:pt x="10818" y="6649"/>
                  </a:lnTo>
                  <a:lnTo>
                    <a:pt x="10643" y="6671"/>
                  </a:lnTo>
                  <a:lnTo>
                    <a:pt x="10643" y="6671"/>
                  </a:lnTo>
                  <a:lnTo>
                    <a:pt x="8756" y="6737"/>
                  </a:lnTo>
                  <a:lnTo>
                    <a:pt x="8756" y="6737"/>
                  </a:lnTo>
                  <a:lnTo>
                    <a:pt x="8361" y="6781"/>
                  </a:lnTo>
                  <a:lnTo>
                    <a:pt x="7944" y="6803"/>
                  </a:lnTo>
                  <a:lnTo>
                    <a:pt x="7549" y="6869"/>
                  </a:lnTo>
                  <a:lnTo>
                    <a:pt x="7154" y="6935"/>
                  </a:lnTo>
                  <a:lnTo>
                    <a:pt x="6759" y="7000"/>
                  </a:lnTo>
                  <a:lnTo>
                    <a:pt x="6364" y="7088"/>
                  </a:lnTo>
                  <a:lnTo>
                    <a:pt x="5991" y="7198"/>
                  </a:lnTo>
                  <a:lnTo>
                    <a:pt x="5596" y="7330"/>
                  </a:lnTo>
                  <a:lnTo>
                    <a:pt x="5596" y="7330"/>
                  </a:lnTo>
                  <a:lnTo>
                    <a:pt x="5047" y="7505"/>
                  </a:lnTo>
                  <a:lnTo>
                    <a:pt x="4433" y="7659"/>
                  </a:lnTo>
                  <a:lnTo>
                    <a:pt x="3775" y="7812"/>
                  </a:lnTo>
                  <a:lnTo>
                    <a:pt x="3072" y="7922"/>
                  </a:lnTo>
                  <a:lnTo>
                    <a:pt x="2721" y="7944"/>
                  </a:lnTo>
                  <a:lnTo>
                    <a:pt x="2370" y="7966"/>
                  </a:lnTo>
                  <a:lnTo>
                    <a:pt x="1997" y="7988"/>
                  </a:lnTo>
                  <a:lnTo>
                    <a:pt x="1646" y="7966"/>
                  </a:lnTo>
                  <a:lnTo>
                    <a:pt x="1295" y="7922"/>
                  </a:lnTo>
                  <a:lnTo>
                    <a:pt x="966" y="7856"/>
                  </a:lnTo>
                  <a:lnTo>
                    <a:pt x="637" y="7790"/>
                  </a:lnTo>
                  <a:lnTo>
                    <a:pt x="308" y="7681"/>
                  </a:lnTo>
                  <a:lnTo>
                    <a:pt x="308" y="7681"/>
                  </a:lnTo>
                  <a:lnTo>
                    <a:pt x="198" y="7615"/>
                  </a:lnTo>
                  <a:lnTo>
                    <a:pt x="110" y="7527"/>
                  </a:lnTo>
                  <a:lnTo>
                    <a:pt x="66" y="7439"/>
                  </a:lnTo>
                  <a:lnTo>
                    <a:pt x="22" y="7330"/>
                  </a:lnTo>
                  <a:lnTo>
                    <a:pt x="1" y="7198"/>
                  </a:lnTo>
                  <a:lnTo>
                    <a:pt x="22" y="7088"/>
                  </a:lnTo>
                  <a:lnTo>
                    <a:pt x="66" y="6979"/>
                  </a:lnTo>
                  <a:lnTo>
                    <a:pt x="154" y="6869"/>
                  </a:lnTo>
                  <a:lnTo>
                    <a:pt x="154" y="6869"/>
                  </a:lnTo>
                  <a:lnTo>
                    <a:pt x="549" y="6474"/>
                  </a:lnTo>
                  <a:lnTo>
                    <a:pt x="988" y="6101"/>
                  </a:lnTo>
                  <a:lnTo>
                    <a:pt x="1449" y="5728"/>
                  </a:lnTo>
                  <a:lnTo>
                    <a:pt x="1931" y="5399"/>
                  </a:lnTo>
                  <a:lnTo>
                    <a:pt x="2414" y="5070"/>
                  </a:lnTo>
                  <a:lnTo>
                    <a:pt x="2897" y="4762"/>
                  </a:lnTo>
                  <a:lnTo>
                    <a:pt x="3819" y="4214"/>
                  </a:lnTo>
                  <a:lnTo>
                    <a:pt x="4674" y="3753"/>
                  </a:lnTo>
                  <a:lnTo>
                    <a:pt x="5354" y="3380"/>
                  </a:lnTo>
                  <a:lnTo>
                    <a:pt x="5815" y="3117"/>
                  </a:lnTo>
                  <a:lnTo>
                    <a:pt x="5947" y="3007"/>
                  </a:lnTo>
                  <a:lnTo>
                    <a:pt x="6013" y="2941"/>
                  </a:lnTo>
                  <a:lnTo>
                    <a:pt x="6013" y="2941"/>
                  </a:lnTo>
                  <a:lnTo>
                    <a:pt x="6057" y="2414"/>
                  </a:lnTo>
                  <a:lnTo>
                    <a:pt x="6079" y="1888"/>
                  </a:lnTo>
                  <a:lnTo>
                    <a:pt x="6079" y="944"/>
                  </a:lnTo>
                  <a:lnTo>
                    <a:pt x="6057" y="264"/>
                  </a:lnTo>
                  <a:lnTo>
                    <a:pt x="6057" y="1"/>
                  </a:lnTo>
                  <a:lnTo>
                    <a:pt x="10972" y="374"/>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5514;p48">
              <a:extLst>
                <a:ext uri="{FF2B5EF4-FFF2-40B4-BE49-F238E27FC236}">
                  <a16:creationId xmlns:a16="http://schemas.microsoft.com/office/drawing/2014/main" id="{CD486C4F-F44F-6671-DF3C-7DA4510490BA}"/>
                </a:ext>
              </a:extLst>
            </p:cNvPr>
            <p:cNvSpPr/>
            <p:nvPr/>
          </p:nvSpPr>
          <p:spPr>
            <a:xfrm>
              <a:off x="8085950" y="3699575"/>
              <a:ext cx="477825" cy="751000"/>
            </a:xfrm>
            <a:custGeom>
              <a:avLst/>
              <a:gdLst/>
              <a:ahLst/>
              <a:cxnLst/>
              <a:rect l="l" t="t" r="r" b="b"/>
              <a:pathLst>
                <a:path w="19113" h="30040" extrusionOk="0">
                  <a:moveTo>
                    <a:pt x="18827" y="4235"/>
                  </a:moveTo>
                  <a:lnTo>
                    <a:pt x="18037" y="30039"/>
                  </a:lnTo>
                  <a:lnTo>
                    <a:pt x="11191" y="30039"/>
                  </a:lnTo>
                  <a:lnTo>
                    <a:pt x="10357" y="6100"/>
                  </a:lnTo>
                  <a:lnTo>
                    <a:pt x="8733" y="6078"/>
                  </a:lnTo>
                  <a:lnTo>
                    <a:pt x="7921" y="30039"/>
                  </a:lnTo>
                  <a:lnTo>
                    <a:pt x="1053" y="30039"/>
                  </a:lnTo>
                  <a:lnTo>
                    <a:pt x="264" y="4235"/>
                  </a:lnTo>
                  <a:lnTo>
                    <a:pt x="0" y="0"/>
                  </a:lnTo>
                  <a:lnTo>
                    <a:pt x="19112" y="22"/>
                  </a:lnTo>
                  <a:lnTo>
                    <a:pt x="18827" y="4235"/>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5515;p48">
              <a:extLst>
                <a:ext uri="{FF2B5EF4-FFF2-40B4-BE49-F238E27FC236}">
                  <a16:creationId xmlns:a16="http://schemas.microsoft.com/office/drawing/2014/main" id="{9D4C28F4-1D06-AE6C-796C-D131AE12C8FF}"/>
                </a:ext>
              </a:extLst>
            </p:cNvPr>
            <p:cNvSpPr/>
            <p:nvPr/>
          </p:nvSpPr>
          <p:spPr>
            <a:xfrm>
              <a:off x="8085950" y="3699575"/>
              <a:ext cx="477825" cy="105900"/>
            </a:xfrm>
            <a:custGeom>
              <a:avLst/>
              <a:gdLst/>
              <a:ahLst/>
              <a:cxnLst/>
              <a:rect l="l" t="t" r="r" b="b"/>
              <a:pathLst>
                <a:path w="19113" h="4236" extrusionOk="0">
                  <a:moveTo>
                    <a:pt x="19112" y="22"/>
                  </a:moveTo>
                  <a:lnTo>
                    <a:pt x="18827" y="4235"/>
                  </a:lnTo>
                  <a:lnTo>
                    <a:pt x="264" y="4235"/>
                  </a:lnTo>
                  <a:lnTo>
                    <a:pt x="0" y="0"/>
                  </a:lnTo>
                  <a:lnTo>
                    <a:pt x="19112" y="22"/>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5516;p48">
              <a:extLst>
                <a:ext uri="{FF2B5EF4-FFF2-40B4-BE49-F238E27FC236}">
                  <a16:creationId xmlns:a16="http://schemas.microsoft.com/office/drawing/2014/main" id="{370CD245-4B70-6AAC-EB33-E6308A3F3D18}"/>
                </a:ext>
              </a:extLst>
            </p:cNvPr>
            <p:cNvSpPr/>
            <p:nvPr/>
          </p:nvSpPr>
          <p:spPr>
            <a:xfrm>
              <a:off x="7980075" y="4484550"/>
              <a:ext cx="304475" cy="142100"/>
            </a:xfrm>
            <a:custGeom>
              <a:avLst/>
              <a:gdLst/>
              <a:ahLst/>
              <a:cxnLst/>
              <a:rect l="l" t="t" r="r" b="b"/>
              <a:pathLst>
                <a:path w="12179" h="5684" extrusionOk="0">
                  <a:moveTo>
                    <a:pt x="5618" y="330"/>
                  </a:moveTo>
                  <a:lnTo>
                    <a:pt x="5618" y="330"/>
                  </a:lnTo>
                  <a:lnTo>
                    <a:pt x="5705" y="198"/>
                  </a:lnTo>
                  <a:lnTo>
                    <a:pt x="5859" y="89"/>
                  </a:lnTo>
                  <a:lnTo>
                    <a:pt x="6013" y="23"/>
                  </a:lnTo>
                  <a:lnTo>
                    <a:pt x="6166" y="1"/>
                  </a:lnTo>
                  <a:lnTo>
                    <a:pt x="6166" y="1"/>
                  </a:lnTo>
                  <a:lnTo>
                    <a:pt x="7285" y="45"/>
                  </a:lnTo>
                  <a:lnTo>
                    <a:pt x="7790" y="67"/>
                  </a:lnTo>
                  <a:lnTo>
                    <a:pt x="7965" y="89"/>
                  </a:lnTo>
                  <a:lnTo>
                    <a:pt x="8097" y="111"/>
                  </a:lnTo>
                  <a:lnTo>
                    <a:pt x="8097" y="111"/>
                  </a:lnTo>
                  <a:lnTo>
                    <a:pt x="8163" y="155"/>
                  </a:lnTo>
                  <a:lnTo>
                    <a:pt x="8207" y="198"/>
                  </a:lnTo>
                  <a:lnTo>
                    <a:pt x="8317" y="330"/>
                  </a:lnTo>
                  <a:lnTo>
                    <a:pt x="8448" y="528"/>
                  </a:lnTo>
                  <a:lnTo>
                    <a:pt x="8558" y="725"/>
                  </a:lnTo>
                  <a:lnTo>
                    <a:pt x="8668" y="923"/>
                  </a:lnTo>
                  <a:lnTo>
                    <a:pt x="8799" y="1098"/>
                  </a:lnTo>
                  <a:lnTo>
                    <a:pt x="8931" y="1230"/>
                  </a:lnTo>
                  <a:lnTo>
                    <a:pt x="8997" y="1274"/>
                  </a:lnTo>
                  <a:lnTo>
                    <a:pt x="9063" y="1317"/>
                  </a:lnTo>
                  <a:lnTo>
                    <a:pt x="9063" y="1317"/>
                  </a:lnTo>
                  <a:lnTo>
                    <a:pt x="9194" y="1317"/>
                  </a:lnTo>
                  <a:lnTo>
                    <a:pt x="9348" y="1296"/>
                  </a:lnTo>
                  <a:lnTo>
                    <a:pt x="9501" y="1252"/>
                  </a:lnTo>
                  <a:lnTo>
                    <a:pt x="9677" y="1186"/>
                  </a:lnTo>
                  <a:lnTo>
                    <a:pt x="10006" y="988"/>
                  </a:lnTo>
                  <a:lnTo>
                    <a:pt x="10357" y="769"/>
                  </a:lnTo>
                  <a:lnTo>
                    <a:pt x="10972" y="374"/>
                  </a:lnTo>
                  <a:lnTo>
                    <a:pt x="11191" y="242"/>
                  </a:lnTo>
                  <a:lnTo>
                    <a:pt x="11257" y="220"/>
                  </a:lnTo>
                  <a:lnTo>
                    <a:pt x="11323" y="220"/>
                  </a:lnTo>
                  <a:lnTo>
                    <a:pt x="11323" y="220"/>
                  </a:lnTo>
                  <a:lnTo>
                    <a:pt x="11366" y="264"/>
                  </a:lnTo>
                  <a:lnTo>
                    <a:pt x="11432" y="352"/>
                  </a:lnTo>
                  <a:lnTo>
                    <a:pt x="11608" y="659"/>
                  </a:lnTo>
                  <a:lnTo>
                    <a:pt x="11783" y="1120"/>
                  </a:lnTo>
                  <a:lnTo>
                    <a:pt x="11937" y="1647"/>
                  </a:lnTo>
                  <a:lnTo>
                    <a:pt x="12025" y="1932"/>
                  </a:lnTo>
                  <a:lnTo>
                    <a:pt x="12091" y="2239"/>
                  </a:lnTo>
                  <a:lnTo>
                    <a:pt x="12134" y="2546"/>
                  </a:lnTo>
                  <a:lnTo>
                    <a:pt x="12156" y="2831"/>
                  </a:lnTo>
                  <a:lnTo>
                    <a:pt x="12178" y="3139"/>
                  </a:lnTo>
                  <a:lnTo>
                    <a:pt x="12156" y="3424"/>
                  </a:lnTo>
                  <a:lnTo>
                    <a:pt x="12134" y="3687"/>
                  </a:lnTo>
                  <a:lnTo>
                    <a:pt x="12069" y="3951"/>
                  </a:lnTo>
                  <a:lnTo>
                    <a:pt x="12069" y="3951"/>
                  </a:lnTo>
                  <a:lnTo>
                    <a:pt x="12025" y="3994"/>
                  </a:lnTo>
                  <a:lnTo>
                    <a:pt x="11981" y="4016"/>
                  </a:lnTo>
                  <a:lnTo>
                    <a:pt x="11827" y="4082"/>
                  </a:lnTo>
                  <a:lnTo>
                    <a:pt x="11608" y="4148"/>
                  </a:lnTo>
                  <a:lnTo>
                    <a:pt x="11323" y="4192"/>
                  </a:lnTo>
                  <a:lnTo>
                    <a:pt x="10664" y="4258"/>
                  </a:lnTo>
                  <a:lnTo>
                    <a:pt x="9896" y="4302"/>
                  </a:lnTo>
                  <a:lnTo>
                    <a:pt x="9128" y="4346"/>
                  </a:lnTo>
                  <a:lnTo>
                    <a:pt x="8404" y="4389"/>
                  </a:lnTo>
                  <a:lnTo>
                    <a:pt x="7834" y="4455"/>
                  </a:lnTo>
                  <a:lnTo>
                    <a:pt x="7614" y="4499"/>
                  </a:lnTo>
                  <a:lnTo>
                    <a:pt x="7461" y="4543"/>
                  </a:lnTo>
                  <a:lnTo>
                    <a:pt x="7461" y="4543"/>
                  </a:lnTo>
                  <a:lnTo>
                    <a:pt x="7154" y="4697"/>
                  </a:lnTo>
                  <a:lnTo>
                    <a:pt x="6693" y="4850"/>
                  </a:lnTo>
                  <a:lnTo>
                    <a:pt x="6122" y="5026"/>
                  </a:lnTo>
                  <a:lnTo>
                    <a:pt x="5508" y="5201"/>
                  </a:lnTo>
                  <a:lnTo>
                    <a:pt x="4850" y="5355"/>
                  </a:lnTo>
                  <a:lnTo>
                    <a:pt x="4235" y="5508"/>
                  </a:lnTo>
                  <a:lnTo>
                    <a:pt x="3687" y="5596"/>
                  </a:lnTo>
                  <a:lnTo>
                    <a:pt x="3226" y="5662"/>
                  </a:lnTo>
                  <a:lnTo>
                    <a:pt x="3226" y="5662"/>
                  </a:lnTo>
                  <a:lnTo>
                    <a:pt x="2809" y="5684"/>
                  </a:lnTo>
                  <a:lnTo>
                    <a:pt x="2282" y="5662"/>
                  </a:lnTo>
                  <a:lnTo>
                    <a:pt x="1734" y="5618"/>
                  </a:lnTo>
                  <a:lnTo>
                    <a:pt x="1449" y="5596"/>
                  </a:lnTo>
                  <a:lnTo>
                    <a:pt x="1185" y="5530"/>
                  </a:lnTo>
                  <a:lnTo>
                    <a:pt x="944" y="5465"/>
                  </a:lnTo>
                  <a:lnTo>
                    <a:pt x="703" y="5377"/>
                  </a:lnTo>
                  <a:lnTo>
                    <a:pt x="483" y="5289"/>
                  </a:lnTo>
                  <a:lnTo>
                    <a:pt x="308" y="5179"/>
                  </a:lnTo>
                  <a:lnTo>
                    <a:pt x="176" y="5026"/>
                  </a:lnTo>
                  <a:lnTo>
                    <a:pt x="66" y="4872"/>
                  </a:lnTo>
                  <a:lnTo>
                    <a:pt x="44" y="4784"/>
                  </a:lnTo>
                  <a:lnTo>
                    <a:pt x="22" y="4697"/>
                  </a:lnTo>
                  <a:lnTo>
                    <a:pt x="0" y="4609"/>
                  </a:lnTo>
                  <a:lnTo>
                    <a:pt x="22" y="4499"/>
                  </a:lnTo>
                  <a:lnTo>
                    <a:pt x="22" y="4499"/>
                  </a:lnTo>
                  <a:lnTo>
                    <a:pt x="44" y="4389"/>
                  </a:lnTo>
                  <a:lnTo>
                    <a:pt x="88" y="4280"/>
                  </a:lnTo>
                  <a:lnTo>
                    <a:pt x="154" y="4170"/>
                  </a:lnTo>
                  <a:lnTo>
                    <a:pt x="242" y="4038"/>
                  </a:lnTo>
                  <a:lnTo>
                    <a:pt x="483" y="3797"/>
                  </a:lnTo>
                  <a:lnTo>
                    <a:pt x="790" y="3556"/>
                  </a:lnTo>
                  <a:lnTo>
                    <a:pt x="1119" y="3292"/>
                  </a:lnTo>
                  <a:lnTo>
                    <a:pt x="1514" y="3029"/>
                  </a:lnTo>
                  <a:lnTo>
                    <a:pt x="1931" y="2766"/>
                  </a:lnTo>
                  <a:lnTo>
                    <a:pt x="2348" y="2524"/>
                  </a:lnTo>
                  <a:lnTo>
                    <a:pt x="3226" y="2042"/>
                  </a:lnTo>
                  <a:lnTo>
                    <a:pt x="4016" y="1603"/>
                  </a:lnTo>
                  <a:lnTo>
                    <a:pt x="4652" y="1252"/>
                  </a:lnTo>
                  <a:lnTo>
                    <a:pt x="4872" y="1120"/>
                  </a:lnTo>
                  <a:lnTo>
                    <a:pt x="5025" y="1010"/>
                  </a:lnTo>
                  <a:lnTo>
                    <a:pt x="5025" y="1010"/>
                  </a:lnTo>
                  <a:lnTo>
                    <a:pt x="5245" y="835"/>
                  </a:lnTo>
                  <a:lnTo>
                    <a:pt x="5398" y="659"/>
                  </a:lnTo>
                  <a:lnTo>
                    <a:pt x="5530" y="484"/>
                  </a:lnTo>
                  <a:lnTo>
                    <a:pt x="5618" y="330"/>
                  </a:lnTo>
                  <a:lnTo>
                    <a:pt x="5618" y="33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5517;p48">
              <a:extLst>
                <a:ext uri="{FF2B5EF4-FFF2-40B4-BE49-F238E27FC236}">
                  <a16:creationId xmlns:a16="http://schemas.microsoft.com/office/drawing/2014/main" id="{EFE2334B-A396-94D1-9460-69BAB59FCAE4}"/>
                </a:ext>
              </a:extLst>
            </p:cNvPr>
            <p:cNvSpPr/>
            <p:nvPr/>
          </p:nvSpPr>
          <p:spPr>
            <a:xfrm>
              <a:off x="8076625" y="3056100"/>
              <a:ext cx="492075" cy="698350"/>
            </a:xfrm>
            <a:custGeom>
              <a:avLst/>
              <a:gdLst/>
              <a:ahLst/>
              <a:cxnLst/>
              <a:rect l="l" t="t" r="r" b="b"/>
              <a:pathLst>
                <a:path w="19683" h="27934" extrusionOk="0">
                  <a:moveTo>
                    <a:pt x="19682" y="27934"/>
                  </a:moveTo>
                  <a:lnTo>
                    <a:pt x="0" y="27934"/>
                  </a:lnTo>
                  <a:lnTo>
                    <a:pt x="0" y="27934"/>
                  </a:lnTo>
                  <a:lnTo>
                    <a:pt x="110" y="23413"/>
                  </a:lnTo>
                  <a:lnTo>
                    <a:pt x="220" y="18915"/>
                  </a:lnTo>
                  <a:lnTo>
                    <a:pt x="351" y="13956"/>
                  </a:lnTo>
                  <a:lnTo>
                    <a:pt x="351" y="13956"/>
                  </a:lnTo>
                  <a:lnTo>
                    <a:pt x="439" y="11608"/>
                  </a:lnTo>
                  <a:lnTo>
                    <a:pt x="439" y="11608"/>
                  </a:lnTo>
                  <a:lnTo>
                    <a:pt x="527" y="8888"/>
                  </a:lnTo>
                  <a:lnTo>
                    <a:pt x="615" y="6606"/>
                  </a:lnTo>
                  <a:lnTo>
                    <a:pt x="702" y="4960"/>
                  </a:lnTo>
                  <a:lnTo>
                    <a:pt x="746" y="4433"/>
                  </a:lnTo>
                  <a:lnTo>
                    <a:pt x="790" y="4126"/>
                  </a:lnTo>
                  <a:lnTo>
                    <a:pt x="790" y="4126"/>
                  </a:lnTo>
                  <a:lnTo>
                    <a:pt x="856" y="3972"/>
                  </a:lnTo>
                  <a:lnTo>
                    <a:pt x="944" y="3819"/>
                  </a:lnTo>
                  <a:lnTo>
                    <a:pt x="1053" y="3665"/>
                  </a:lnTo>
                  <a:lnTo>
                    <a:pt x="1207" y="3490"/>
                  </a:lnTo>
                  <a:lnTo>
                    <a:pt x="1383" y="3314"/>
                  </a:lnTo>
                  <a:lnTo>
                    <a:pt x="1580" y="3139"/>
                  </a:lnTo>
                  <a:lnTo>
                    <a:pt x="2041" y="2788"/>
                  </a:lnTo>
                  <a:lnTo>
                    <a:pt x="2611" y="2436"/>
                  </a:lnTo>
                  <a:lnTo>
                    <a:pt x="3226" y="2085"/>
                  </a:lnTo>
                  <a:lnTo>
                    <a:pt x="3906" y="1734"/>
                  </a:lnTo>
                  <a:lnTo>
                    <a:pt x="4608" y="1405"/>
                  </a:lnTo>
                  <a:lnTo>
                    <a:pt x="5354" y="1098"/>
                  </a:lnTo>
                  <a:lnTo>
                    <a:pt x="6100" y="835"/>
                  </a:lnTo>
                  <a:lnTo>
                    <a:pt x="6846" y="571"/>
                  </a:lnTo>
                  <a:lnTo>
                    <a:pt x="7570" y="374"/>
                  </a:lnTo>
                  <a:lnTo>
                    <a:pt x="8251" y="198"/>
                  </a:lnTo>
                  <a:lnTo>
                    <a:pt x="8887" y="89"/>
                  </a:lnTo>
                  <a:lnTo>
                    <a:pt x="9457" y="23"/>
                  </a:lnTo>
                  <a:lnTo>
                    <a:pt x="9721" y="1"/>
                  </a:lnTo>
                  <a:lnTo>
                    <a:pt x="9962" y="23"/>
                  </a:lnTo>
                  <a:lnTo>
                    <a:pt x="9962" y="23"/>
                  </a:lnTo>
                  <a:lnTo>
                    <a:pt x="10620" y="67"/>
                  </a:lnTo>
                  <a:lnTo>
                    <a:pt x="11344" y="176"/>
                  </a:lnTo>
                  <a:lnTo>
                    <a:pt x="12069" y="330"/>
                  </a:lnTo>
                  <a:lnTo>
                    <a:pt x="12836" y="506"/>
                  </a:lnTo>
                  <a:lnTo>
                    <a:pt x="13604" y="703"/>
                  </a:lnTo>
                  <a:lnTo>
                    <a:pt x="14372" y="944"/>
                  </a:lnTo>
                  <a:lnTo>
                    <a:pt x="15118" y="1230"/>
                  </a:lnTo>
                  <a:lnTo>
                    <a:pt x="15843" y="1515"/>
                  </a:lnTo>
                  <a:lnTo>
                    <a:pt x="16545" y="1844"/>
                  </a:lnTo>
                  <a:lnTo>
                    <a:pt x="17181" y="2173"/>
                  </a:lnTo>
                  <a:lnTo>
                    <a:pt x="17752" y="2524"/>
                  </a:lnTo>
                  <a:lnTo>
                    <a:pt x="18015" y="2700"/>
                  </a:lnTo>
                  <a:lnTo>
                    <a:pt x="18256" y="2897"/>
                  </a:lnTo>
                  <a:lnTo>
                    <a:pt x="18476" y="3095"/>
                  </a:lnTo>
                  <a:lnTo>
                    <a:pt x="18673" y="3270"/>
                  </a:lnTo>
                  <a:lnTo>
                    <a:pt x="18849" y="3468"/>
                  </a:lnTo>
                  <a:lnTo>
                    <a:pt x="19002" y="3665"/>
                  </a:lnTo>
                  <a:lnTo>
                    <a:pt x="19134" y="3863"/>
                  </a:lnTo>
                  <a:lnTo>
                    <a:pt x="19222" y="4082"/>
                  </a:lnTo>
                  <a:lnTo>
                    <a:pt x="19309" y="4280"/>
                  </a:lnTo>
                  <a:lnTo>
                    <a:pt x="19331" y="4477"/>
                  </a:lnTo>
                  <a:lnTo>
                    <a:pt x="19331" y="4477"/>
                  </a:lnTo>
                  <a:lnTo>
                    <a:pt x="19397" y="5399"/>
                  </a:lnTo>
                  <a:lnTo>
                    <a:pt x="19441" y="7001"/>
                  </a:lnTo>
                  <a:lnTo>
                    <a:pt x="19529" y="11608"/>
                  </a:lnTo>
                  <a:lnTo>
                    <a:pt x="19529" y="11608"/>
                  </a:lnTo>
                  <a:lnTo>
                    <a:pt x="19551" y="13956"/>
                  </a:lnTo>
                  <a:lnTo>
                    <a:pt x="19551" y="13956"/>
                  </a:lnTo>
                  <a:lnTo>
                    <a:pt x="19617" y="18893"/>
                  </a:lnTo>
                  <a:lnTo>
                    <a:pt x="19639" y="23391"/>
                  </a:lnTo>
                  <a:lnTo>
                    <a:pt x="19682" y="27934"/>
                  </a:lnTo>
                  <a:lnTo>
                    <a:pt x="19682" y="27934"/>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5518;p48">
              <a:extLst>
                <a:ext uri="{FF2B5EF4-FFF2-40B4-BE49-F238E27FC236}">
                  <a16:creationId xmlns:a16="http://schemas.microsoft.com/office/drawing/2014/main" id="{9CC4A174-71B4-0895-8ADF-D62403584240}"/>
                </a:ext>
              </a:extLst>
            </p:cNvPr>
            <p:cNvSpPr/>
            <p:nvPr/>
          </p:nvSpPr>
          <p:spPr>
            <a:xfrm>
              <a:off x="7981175" y="2276600"/>
              <a:ext cx="679675" cy="508000"/>
            </a:xfrm>
            <a:custGeom>
              <a:avLst/>
              <a:gdLst/>
              <a:ahLst/>
              <a:cxnLst/>
              <a:rect l="l" t="t" r="r" b="b"/>
              <a:pathLst>
                <a:path w="27187" h="20320" extrusionOk="0">
                  <a:moveTo>
                    <a:pt x="3379" y="16106"/>
                  </a:moveTo>
                  <a:lnTo>
                    <a:pt x="3379" y="16106"/>
                  </a:lnTo>
                  <a:lnTo>
                    <a:pt x="3182" y="16106"/>
                  </a:lnTo>
                  <a:lnTo>
                    <a:pt x="3006" y="16085"/>
                  </a:lnTo>
                  <a:lnTo>
                    <a:pt x="2809" y="16041"/>
                  </a:lnTo>
                  <a:lnTo>
                    <a:pt x="2633" y="15975"/>
                  </a:lnTo>
                  <a:lnTo>
                    <a:pt x="2458" y="15887"/>
                  </a:lnTo>
                  <a:lnTo>
                    <a:pt x="2304" y="15777"/>
                  </a:lnTo>
                  <a:lnTo>
                    <a:pt x="2151" y="15646"/>
                  </a:lnTo>
                  <a:lnTo>
                    <a:pt x="2019" y="15514"/>
                  </a:lnTo>
                  <a:lnTo>
                    <a:pt x="2019" y="15514"/>
                  </a:lnTo>
                  <a:lnTo>
                    <a:pt x="1909" y="15338"/>
                  </a:lnTo>
                  <a:lnTo>
                    <a:pt x="1821" y="15185"/>
                  </a:lnTo>
                  <a:lnTo>
                    <a:pt x="1756" y="14987"/>
                  </a:lnTo>
                  <a:lnTo>
                    <a:pt x="1690" y="14812"/>
                  </a:lnTo>
                  <a:lnTo>
                    <a:pt x="1668" y="14614"/>
                  </a:lnTo>
                  <a:lnTo>
                    <a:pt x="1668" y="14417"/>
                  </a:lnTo>
                  <a:lnTo>
                    <a:pt x="1690" y="14241"/>
                  </a:lnTo>
                  <a:lnTo>
                    <a:pt x="1712" y="14044"/>
                  </a:lnTo>
                  <a:lnTo>
                    <a:pt x="1712" y="14044"/>
                  </a:lnTo>
                  <a:lnTo>
                    <a:pt x="1492" y="13978"/>
                  </a:lnTo>
                  <a:lnTo>
                    <a:pt x="1273" y="13890"/>
                  </a:lnTo>
                  <a:lnTo>
                    <a:pt x="1032" y="13759"/>
                  </a:lnTo>
                  <a:lnTo>
                    <a:pt x="834" y="13627"/>
                  </a:lnTo>
                  <a:lnTo>
                    <a:pt x="637" y="13451"/>
                  </a:lnTo>
                  <a:lnTo>
                    <a:pt x="483" y="13254"/>
                  </a:lnTo>
                  <a:lnTo>
                    <a:pt x="351" y="13056"/>
                  </a:lnTo>
                  <a:lnTo>
                    <a:pt x="264" y="12837"/>
                  </a:lnTo>
                  <a:lnTo>
                    <a:pt x="264" y="12837"/>
                  </a:lnTo>
                  <a:lnTo>
                    <a:pt x="220" y="12596"/>
                  </a:lnTo>
                  <a:lnTo>
                    <a:pt x="198" y="12376"/>
                  </a:lnTo>
                  <a:lnTo>
                    <a:pt x="220" y="12135"/>
                  </a:lnTo>
                  <a:lnTo>
                    <a:pt x="264" y="11915"/>
                  </a:lnTo>
                  <a:lnTo>
                    <a:pt x="329" y="11696"/>
                  </a:lnTo>
                  <a:lnTo>
                    <a:pt x="439" y="11477"/>
                  </a:lnTo>
                  <a:lnTo>
                    <a:pt x="549" y="11279"/>
                  </a:lnTo>
                  <a:lnTo>
                    <a:pt x="702" y="11104"/>
                  </a:lnTo>
                  <a:lnTo>
                    <a:pt x="702" y="11104"/>
                  </a:lnTo>
                  <a:lnTo>
                    <a:pt x="615" y="11038"/>
                  </a:lnTo>
                  <a:lnTo>
                    <a:pt x="527" y="10972"/>
                  </a:lnTo>
                  <a:lnTo>
                    <a:pt x="373" y="10774"/>
                  </a:lnTo>
                  <a:lnTo>
                    <a:pt x="242" y="10555"/>
                  </a:lnTo>
                  <a:lnTo>
                    <a:pt x="154" y="10314"/>
                  </a:lnTo>
                  <a:lnTo>
                    <a:pt x="66" y="10072"/>
                  </a:lnTo>
                  <a:lnTo>
                    <a:pt x="22" y="9809"/>
                  </a:lnTo>
                  <a:lnTo>
                    <a:pt x="0" y="9546"/>
                  </a:lnTo>
                  <a:lnTo>
                    <a:pt x="0" y="9304"/>
                  </a:lnTo>
                  <a:lnTo>
                    <a:pt x="0" y="9304"/>
                  </a:lnTo>
                  <a:lnTo>
                    <a:pt x="22" y="9085"/>
                  </a:lnTo>
                  <a:lnTo>
                    <a:pt x="88" y="8844"/>
                  </a:lnTo>
                  <a:lnTo>
                    <a:pt x="176" y="8646"/>
                  </a:lnTo>
                  <a:lnTo>
                    <a:pt x="285" y="8427"/>
                  </a:lnTo>
                  <a:lnTo>
                    <a:pt x="417" y="8251"/>
                  </a:lnTo>
                  <a:lnTo>
                    <a:pt x="571" y="8076"/>
                  </a:lnTo>
                  <a:lnTo>
                    <a:pt x="746" y="7922"/>
                  </a:lnTo>
                  <a:lnTo>
                    <a:pt x="944" y="7812"/>
                  </a:lnTo>
                  <a:lnTo>
                    <a:pt x="944" y="7812"/>
                  </a:lnTo>
                  <a:lnTo>
                    <a:pt x="856" y="7549"/>
                  </a:lnTo>
                  <a:lnTo>
                    <a:pt x="790" y="7286"/>
                  </a:lnTo>
                  <a:lnTo>
                    <a:pt x="746" y="7000"/>
                  </a:lnTo>
                  <a:lnTo>
                    <a:pt x="746" y="6693"/>
                  </a:lnTo>
                  <a:lnTo>
                    <a:pt x="790" y="6408"/>
                  </a:lnTo>
                  <a:lnTo>
                    <a:pt x="856" y="6123"/>
                  </a:lnTo>
                  <a:lnTo>
                    <a:pt x="944" y="5837"/>
                  </a:lnTo>
                  <a:lnTo>
                    <a:pt x="1053" y="5596"/>
                  </a:lnTo>
                  <a:lnTo>
                    <a:pt x="1053" y="5596"/>
                  </a:lnTo>
                  <a:lnTo>
                    <a:pt x="1207" y="5399"/>
                  </a:lnTo>
                  <a:lnTo>
                    <a:pt x="1383" y="5201"/>
                  </a:lnTo>
                  <a:lnTo>
                    <a:pt x="1580" y="5026"/>
                  </a:lnTo>
                  <a:lnTo>
                    <a:pt x="1800" y="4872"/>
                  </a:lnTo>
                  <a:lnTo>
                    <a:pt x="2019" y="4762"/>
                  </a:lnTo>
                  <a:lnTo>
                    <a:pt x="2260" y="4674"/>
                  </a:lnTo>
                  <a:lnTo>
                    <a:pt x="2524" y="4609"/>
                  </a:lnTo>
                  <a:lnTo>
                    <a:pt x="2787" y="4587"/>
                  </a:lnTo>
                  <a:lnTo>
                    <a:pt x="2787" y="4587"/>
                  </a:lnTo>
                  <a:lnTo>
                    <a:pt x="2743" y="4301"/>
                  </a:lnTo>
                  <a:lnTo>
                    <a:pt x="2721" y="4016"/>
                  </a:lnTo>
                  <a:lnTo>
                    <a:pt x="2765" y="3709"/>
                  </a:lnTo>
                  <a:lnTo>
                    <a:pt x="2853" y="3424"/>
                  </a:lnTo>
                  <a:lnTo>
                    <a:pt x="2962" y="3160"/>
                  </a:lnTo>
                  <a:lnTo>
                    <a:pt x="3116" y="2897"/>
                  </a:lnTo>
                  <a:lnTo>
                    <a:pt x="3292" y="2656"/>
                  </a:lnTo>
                  <a:lnTo>
                    <a:pt x="3489" y="2458"/>
                  </a:lnTo>
                  <a:lnTo>
                    <a:pt x="3489" y="2458"/>
                  </a:lnTo>
                  <a:lnTo>
                    <a:pt x="3708" y="2261"/>
                  </a:lnTo>
                  <a:lnTo>
                    <a:pt x="3950" y="2129"/>
                  </a:lnTo>
                  <a:lnTo>
                    <a:pt x="4213" y="2019"/>
                  </a:lnTo>
                  <a:lnTo>
                    <a:pt x="4498" y="1932"/>
                  </a:lnTo>
                  <a:lnTo>
                    <a:pt x="4784" y="1888"/>
                  </a:lnTo>
                  <a:lnTo>
                    <a:pt x="5069" y="1888"/>
                  </a:lnTo>
                  <a:lnTo>
                    <a:pt x="5354" y="1932"/>
                  </a:lnTo>
                  <a:lnTo>
                    <a:pt x="5639" y="1997"/>
                  </a:lnTo>
                  <a:lnTo>
                    <a:pt x="5639" y="1997"/>
                  </a:lnTo>
                  <a:lnTo>
                    <a:pt x="5683" y="1866"/>
                  </a:lnTo>
                  <a:lnTo>
                    <a:pt x="5727" y="1712"/>
                  </a:lnTo>
                  <a:lnTo>
                    <a:pt x="5903" y="1449"/>
                  </a:lnTo>
                  <a:lnTo>
                    <a:pt x="6100" y="1208"/>
                  </a:lnTo>
                  <a:lnTo>
                    <a:pt x="6342" y="1010"/>
                  </a:lnTo>
                  <a:lnTo>
                    <a:pt x="6605" y="813"/>
                  </a:lnTo>
                  <a:lnTo>
                    <a:pt x="6868" y="681"/>
                  </a:lnTo>
                  <a:lnTo>
                    <a:pt x="7175" y="549"/>
                  </a:lnTo>
                  <a:lnTo>
                    <a:pt x="7461" y="483"/>
                  </a:lnTo>
                  <a:lnTo>
                    <a:pt x="7461" y="483"/>
                  </a:lnTo>
                  <a:lnTo>
                    <a:pt x="7768" y="462"/>
                  </a:lnTo>
                  <a:lnTo>
                    <a:pt x="8053" y="505"/>
                  </a:lnTo>
                  <a:lnTo>
                    <a:pt x="8338" y="571"/>
                  </a:lnTo>
                  <a:lnTo>
                    <a:pt x="8624" y="659"/>
                  </a:lnTo>
                  <a:lnTo>
                    <a:pt x="8887" y="813"/>
                  </a:lnTo>
                  <a:lnTo>
                    <a:pt x="9128" y="988"/>
                  </a:lnTo>
                  <a:lnTo>
                    <a:pt x="9348" y="1186"/>
                  </a:lnTo>
                  <a:lnTo>
                    <a:pt x="9523" y="1427"/>
                  </a:lnTo>
                  <a:lnTo>
                    <a:pt x="9523" y="1427"/>
                  </a:lnTo>
                  <a:lnTo>
                    <a:pt x="9611" y="1164"/>
                  </a:lnTo>
                  <a:lnTo>
                    <a:pt x="9721" y="944"/>
                  </a:lnTo>
                  <a:lnTo>
                    <a:pt x="9874" y="725"/>
                  </a:lnTo>
                  <a:lnTo>
                    <a:pt x="10050" y="549"/>
                  </a:lnTo>
                  <a:lnTo>
                    <a:pt x="10247" y="396"/>
                  </a:lnTo>
                  <a:lnTo>
                    <a:pt x="10467" y="286"/>
                  </a:lnTo>
                  <a:lnTo>
                    <a:pt x="10708" y="198"/>
                  </a:lnTo>
                  <a:lnTo>
                    <a:pt x="10993" y="154"/>
                  </a:lnTo>
                  <a:lnTo>
                    <a:pt x="10993" y="154"/>
                  </a:lnTo>
                  <a:lnTo>
                    <a:pt x="11257" y="132"/>
                  </a:lnTo>
                  <a:lnTo>
                    <a:pt x="11542" y="176"/>
                  </a:lnTo>
                  <a:lnTo>
                    <a:pt x="11805" y="242"/>
                  </a:lnTo>
                  <a:lnTo>
                    <a:pt x="12047" y="352"/>
                  </a:lnTo>
                  <a:lnTo>
                    <a:pt x="12288" y="505"/>
                  </a:lnTo>
                  <a:lnTo>
                    <a:pt x="12507" y="681"/>
                  </a:lnTo>
                  <a:lnTo>
                    <a:pt x="12683" y="900"/>
                  </a:lnTo>
                  <a:lnTo>
                    <a:pt x="12837" y="1142"/>
                  </a:lnTo>
                  <a:lnTo>
                    <a:pt x="12837" y="1142"/>
                  </a:lnTo>
                  <a:lnTo>
                    <a:pt x="12990" y="900"/>
                  </a:lnTo>
                  <a:lnTo>
                    <a:pt x="13188" y="681"/>
                  </a:lnTo>
                  <a:lnTo>
                    <a:pt x="13429" y="505"/>
                  </a:lnTo>
                  <a:lnTo>
                    <a:pt x="13692" y="330"/>
                  </a:lnTo>
                  <a:lnTo>
                    <a:pt x="13978" y="198"/>
                  </a:lnTo>
                  <a:lnTo>
                    <a:pt x="14285" y="88"/>
                  </a:lnTo>
                  <a:lnTo>
                    <a:pt x="14570" y="23"/>
                  </a:lnTo>
                  <a:lnTo>
                    <a:pt x="14855" y="1"/>
                  </a:lnTo>
                  <a:lnTo>
                    <a:pt x="14855" y="1"/>
                  </a:lnTo>
                  <a:lnTo>
                    <a:pt x="15119" y="1"/>
                  </a:lnTo>
                  <a:lnTo>
                    <a:pt x="15404" y="45"/>
                  </a:lnTo>
                  <a:lnTo>
                    <a:pt x="15667" y="132"/>
                  </a:lnTo>
                  <a:lnTo>
                    <a:pt x="15908" y="242"/>
                  </a:lnTo>
                  <a:lnTo>
                    <a:pt x="16150" y="396"/>
                  </a:lnTo>
                  <a:lnTo>
                    <a:pt x="16347" y="571"/>
                  </a:lnTo>
                  <a:lnTo>
                    <a:pt x="16545" y="769"/>
                  </a:lnTo>
                  <a:lnTo>
                    <a:pt x="16698" y="988"/>
                  </a:lnTo>
                  <a:lnTo>
                    <a:pt x="16698" y="988"/>
                  </a:lnTo>
                  <a:lnTo>
                    <a:pt x="16786" y="856"/>
                  </a:lnTo>
                  <a:lnTo>
                    <a:pt x="16896" y="725"/>
                  </a:lnTo>
                  <a:lnTo>
                    <a:pt x="17006" y="615"/>
                  </a:lnTo>
                  <a:lnTo>
                    <a:pt x="17137" y="527"/>
                  </a:lnTo>
                  <a:lnTo>
                    <a:pt x="17401" y="330"/>
                  </a:lnTo>
                  <a:lnTo>
                    <a:pt x="17708" y="198"/>
                  </a:lnTo>
                  <a:lnTo>
                    <a:pt x="18015" y="110"/>
                  </a:lnTo>
                  <a:lnTo>
                    <a:pt x="18190" y="88"/>
                  </a:lnTo>
                  <a:lnTo>
                    <a:pt x="18344" y="67"/>
                  </a:lnTo>
                  <a:lnTo>
                    <a:pt x="18498" y="88"/>
                  </a:lnTo>
                  <a:lnTo>
                    <a:pt x="18651" y="88"/>
                  </a:lnTo>
                  <a:lnTo>
                    <a:pt x="18805" y="132"/>
                  </a:lnTo>
                  <a:lnTo>
                    <a:pt x="18958" y="176"/>
                  </a:lnTo>
                  <a:lnTo>
                    <a:pt x="18958" y="176"/>
                  </a:lnTo>
                  <a:lnTo>
                    <a:pt x="19090" y="264"/>
                  </a:lnTo>
                  <a:lnTo>
                    <a:pt x="19222" y="330"/>
                  </a:lnTo>
                  <a:lnTo>
                    <a:pt x="19353" y="418"/>
                  </a:lnTo>
                  <a:lnTo>
                    <a:pt x="19463" y="527"/>
                  </a:lnTo>
                  <a:lnTo>
                    <a:pt x="19573" y="637"/>
                  </a:lnTo>
                  <a:lnTo>
                    <a:pt x="19661" y="769"/>
                  </a:lnTo>
                  <a:lnTo>
                    <a:pt x="19836" y="1032"/>
                  </a:lnTo>
                  <a:lnTo>
                    <a:pt x="19946" y="1317"/>
                  </a:lnTo>
                  <a:lnTo>
                    <a:pt x="19990" y="1471"/>
                  </a:lnTo>
                  <a:lnTo>
                    <a:pt x="20012" y="1624"/>
                  </a:lnTo>
                  <a:lnTo>
                    <a:pt x="20034" y="1778"/>
                  </a:lnTo>
                  <a:lnTo>
                    <a:pt x="20034" y="1932"/>
                  </a:lnTo>
                  <a:lnTo>
                    <a:pt x="20012" y="2085"/>
                  </a:lnTo>
                  <a:lnTo>
                    <a:pt x="19990" y="2239"/>
                  </a:lnTo>
                  <a:lnTo>
                    <a:pt x="19990" y="2239"/>
                  </a:lnTo>
                  <a:lnTo>
                    <a:pt x="20275" y="2063"/>
                  </a:lnTo>
                  <a:lnTo>
                    <a:pt x="20582" y="1932"/>
                  </a:lnTo>
                  <a:lnTo>
                    <a:pt x="20911" y="1844"/>
                  </a:lnTo>
                  <a:lnTo>
                    <a:pt x="21240" y="1800"/>
                  </a:lnTo>
                  <a:lnTo>
                    <a:pt x="21592" y="1800"/>
                  </a:lnTo>
                  <a:lnTo>
                    <a:pt x="21921" y="1844"/>
                  </a:lnTo>
                  <a:lnTo>
                    <a:pt x="22074" y="1888"/>
                  </a:lnTo>
                  <a:lnTo>
                    <a:pt x="22250" y="1954"/>
                  </a:lnTo>
                  <a:lnTo>
                    <a:pt x="22381" y="2019"/>
                  </a:lnTo>
                  <a:lnTo>
                    <a:pt x="22535" y="2107"/>
                  </a:lnTo>
                  <a:lnTo>
                    <a:pt x="22535" y="2107"/>
                  </a:lnTo>
                  <a:lnTo>
                    <a:pt x="22667" y="2195"/>
                  </a:lnTo>
                  <a:lnTo>
                    <a:pt x="22798" y="2305"/>
                  </a:lnTo>
                  <a:lnTo>
                    <a:pt x="23040" y="2546"/>
                  </a:lnTo>
                  <a:lnTo>
                    <a:pt x="23237" y="2809"/>
                  </a:lnTo>
                  <a:lnTo>
                    <a:pt x="23391" y="3117"/>
                  </a:lnTo>
                  <a:lnTo>
                    <a:pt x="23500" y="3424"/>
                  </a:lnTo>
                  <a:lnTo>
                    <a:pt x="23566" y="3753"/>
                  </a:lnTo>
                  <a:lnTo>
                    <a:pt x="23588" y="4082"/>
                  </a:lnTo>
                  <a:lnTo>
                    <a:pt x="23566" y="4258"/>
                  </a:lnTo>
                  <a:lnTo>
                    <a:pt x="23544" y="4433"/>
                  </a:lnTo>
                  <a:lnTo>
                    <a:pt x="23544" y="4433"/>
                  </a:lnTo>
                  <a:lnTo>
                    <a:pt x="23830" y="4411"/>
                  </a:lnTo>
                  <a:lnTo>
                    <a:pt x="24115" y="4433"/>
                  </a:lnTo>
                  <a:lnTo>
                    <a:pt x="24422" y="4477"/>
                  </a:lnTo>
                  <a:lnTo>
                    <a:pt x="24685" y="4587"/>
                  </a:lnTo>
                  <a:lnTo>
                    <a:pt x="24971" y="4718"/>
                  </a:lnTo>
                  <a:lnTo>
                    <a:pt x="25212" y="4894"/>
                  </a:lnTo>
                  <a:lnTo>
                    <a:pt x="25431" y="5091"/>
                  </a:lnTo>
                  <a:lnTo>
                    <a:pt x="25607" y="5311"/>
                  </a:lnTo>
                  <a:lnTo>
                    <a:pt x="25607" y="5311"/>
                  </a:lnTo>
                  <a:lnTo>
                    <a:pt x="25761" y="5552"/>
                  </a:lnTo>
                  <a:lnTo>
                    <a:pt x="25892" y="5815"/>
                  </a:lnTo>
                  <a:lnTo>
                    <a:pt x="25958" y="6079"/>
                  </a:lnTo>
                  <a:lnTo>
                    <a:pt x="26002" y="6364"/>
                  </a:lnTo>
                  <a:lnTo>
                    <a:pt x="26002" y="6649"/>
                  </a:lnTo>
                  <a:lnTo>
                    <a:pt x="25980" y="6935"/>
                  </a:lnTo>
                  <a:lnTo>
                    <a:pt x="25914" y="7220"/>
                  </a:lnTo>
                  <a:lnTo>
                    <a:pt x="25804" y="7483"/>
                  </a:lnTo>
                  <a:lnTo>
                    <a:pt x="25804" y="7483"/>
                  </a:lnTo>
                  <a:lnTo>
                    <a:pt x="26068" y="7637"/>
                  </a:lnTo>
                  <a:lnTo>
                    <a:pt x="26309" y="7790"/>
                  </a:lnTo>
                  <a:lnTo>
                    <a:pt x="26529" y="8010"/>
                  </a:lnTo>
                  <a:lnTo>
                    <a:pt x="26726" y="8229"/>
                  </a:lnTo>
                  <a:lnTo>
                    <a:pt x="26902" y="8492"/>
                  </a:lnTo>
                  <a:lnTo>
                    <a:pt x="27033" y="8756"/>
                  </a:lnTo>
                  <a:lnTo>
                    <a:pt x="27121" y="9019"/>
                  </a:lnTo>
                  <a:lnTo>
                    <a:pt x="27187" y="9326"/>
                  </a:lnTo>
                  <a:lnTo>
                    <a:pt x="27187" y="9326"/>
                  </a:lnTo>
                  <a:lnTo>
                    <a:pt x="27187" y="9612"/>
                  </a:lnTo>
                  <a:lnTo>
                    <a:pt x="27143" y="9897"/>
                  </a:lnTo>
                  <a:lnTo>
                    <a:pt x="27077" y="10160"/>
                  </a:lnTo>
                  <a:lnTo>
                    <a:pt x="26967" y="10445"/>
                  </a:lnTo>
                  <a:lnTo>
                    <a:pt x="26814" y="10687"/>
                  </a:lnTo>
                  <a:lnTo>
                    <a:pt x="26638" y="10928"/>
                  </a:lnTo>
                  <a:lnTo>
                    <a:pt x="26441" y="11126"/>
                  </a:lnTo>
                  <a:lnTo>
                    <a:pt x="26221" y="11301"/>
                  </a:lnTo>
                  <a:lnTo>
                    <a:pt x="26221" y="11301"/>
                  </a:lnTo>
                  <a:lnTo>
                    <a:pt x="26375" y="11411"/>
                  </a:lnTo>
                  <a:lnTo>
                    <a:pt x="26529" y="11564"/>
                  </a:lnTo>
                  <a:lnTo>
                    <a:pt x="26660" y="11740"/>
                  </a:lnTo>
                  <a:lnTo>
                    <a:pt x="26748" y="11915"/>
                  </a:lnTo>
                  <a:lnTo>
                    <a:pt x="26836" y="12113"/>
                  </a:lnTo>
                  <a:lnTo>
                    <a:pt x="26902" y="12332"/>
                  </a:lnTo>
                  <a:lnTo>
                    <a:pt x="26924" y="12530"/>
                  </a:lnTo>
                  <a:lnTo>
                    <a:pt x="26924" y="12727"/>
                  </a:lnTo>
                  <a:lnTo>
                    <a:pt x="26924" y="12727"/>
                  </a:lnTo>
                  <a:lnTo>
                    <a:pt x="26902" y="12969"/>
                  </a:lnTo>
                  <a:lnTo>
                    <a:pt x="26836" y="13210"/>
                  </a:lnTo>
                  <a:lnTo>
                    <a:pt x="26748" y="13429"/>
                  </a:lnTo>
                  <a:lnTo>
                    <a:pt x="26638" y="13649"/>
                  </a:lnTo>
                  <a:lnTo>
                    <a:pt x="26507" y="13846"/>
                  </a:lnTo>
                  <a:lnTo>
                    <a:pt x="26353" y="14044"/>
                  </a:lnTo>
                  <a:lnTo>
                    <a:pt x="26046" y="14439"/>
                  </a:lnTo>
                  <a:lnTo>
                    <a:pt x="26046" y="14439"/>
                  </a:lnTo>
                  <a:lnTo>
                    <a:pt x="26177" y="14614"/>
                  </a:lnTo>
                  <a:lnTo>
                    <a:pt x="26265" y="14834"/>
                  </a:lnTo>
                  <a:lnTo>
                    <a:pt x="26309" y="15053"/>
                  </a:lnTo>
                  <a:lnTo>
                    <a:pt x="26309" y="15295"/>
                  </a:lnTo>
                  <a:lnTo>
                    <a:pt x="26287" y="15536"/>
                  </a:lnTo>
                  <a:lnTo>
                    <a:pt x="26243" y="15777"/>
                  </a:lnTo>
                  <a:lnTo>
                    <a:pt x="26199" y="15997"/>
                  </a:lnTo>
                  <a:lnTo>
                    <a:pt x="26112" y="16216"/>
                  </a:lnTo>
                  <a:lnTo>
                    <a:pt x="26112" y="16216"/>
                  </a:lnTo>
                  <a:lnTo>
                    <a:pt x="26002" y="16436"/>
                  </a:lnTo>
                  <a:lnTo>
                    <a:pt x="25892" y="16611"/>
                  </a:lnTo>
                  <a:lnTo>
                    <a:pt x="25739" y="16787"/>
                  </a:lnTo>
                  <a:lnTo>
                    <a:pt x="25563" y="16918"/>
                  </a:lnTo>
                  <a:lnTo>
                    <a:pt x="25366" y="17050"/>
                  </a:lnTo>
                  <a:lnTo>
                    <a:pt x="25168" y="17138"/>
                  </a:lnTo>
                  <a:lnTo>
                    <a:pt x="24949" y="17204"/>
                  </a:lnTo>
                  <a:lnTo>
                    <a:pt x="24729" y="17247"/>
                  </a:lnTo>
                  <a:lnTo>
                    <a:pt x="24729" y="17247"/>
                  </a:lnTo>
                  <a:lnTo>
                    <a:pt x="24685" y="17533"/>
                  </a:lnTo>
                  <a:lnTo>
                    <a:pt x="24598" y="17818"/>
                  </a:lnTo>
                  <a:lnTo>
                    <a:pt x="24466" y="18103"/>
                  </a:lnTo>
                  <a:lnTo>
                    <a:pt x="24290" y="18388"/>
                  </a:lnTo>
                  <a:lnTo>
                    <a:pt x="24071" y="18630"/>
                  </a:lnTo>
                  <a:lnTo>
                    <a:pt x="23852" y="18849"/>
                  </a:lnTo>
                  <a:lnTo>
                    <a:pt x="23610" y="19025"/>
                  </a:lnTo>
                  <a:lnTo>
                    <a:pt x="23347" y="19156"/>
                  </a:lnTo>
                  <a:lnTo>
                    <a:pt x="23347" y="19156"/>
                  </a:lnTo>
                  <a:lnTo>
                    <a:pt x="23084" y="19244"/>
                  </a:lnTo>
                  <a:lnTo>
                    <a:pt x="22798" y="19288"/>
                  </a:lnTo>
                  <a:lnTo>
                    <a:pt x="22513" y="19310"/>
                  </a:lnTo>
                  <a:lnTo>
                    <a:pt x="22250" y="19288"/>
                  </a:lnTo>
                  <a:lnTo>
                    <a:pt x="21965" y="19222"/>
                  </a:lnTo>
                  <a:lnTo>
                    <a:pt x="21701" y="19113"/>
                  </a:lnTo>
                  <a:lnTo>
                    <a:pt x="21460" y="18981"/>
                  </a:lnTo>
                  <a:lnTo>
                    <a:pt x="21240" y="18805"/>
                  </a:lnTo>
                  <a:lnTo>
                    <a:pt x="21240" y="18805"/>
                  </a:lnTo>
                  <a:lnTo>
                    <a:pt x="21153" y="18981"/>
                  </a:lnTo>
                  <a:lnTo>
                    <a:pt x="21043" y="19156"/>
                  </a:lnTo>
                  <a:lnTo>
                    <a:pt x="20889" y="19310"/>
                  </a:lnTo>
                  <a:lnTo>
                    <a:pt x="20714" y="19442"/>
                  </a:lnTo>
                  <a:lnTo>
                    <a:pt x="20516" y="19551"/>
                  </a:lnTo>
                  <a:lnTo>
                    <a:pt x="20319" y="19639"/>
                  </a:lnTo>
                  <a:lnTo>
                    <a:pt x="20099" y="19705"/>
                  </a:lnTo>
                  <a:lnTo>
                    <a:pt x="19902" y="19727"/>
                  </a:lnTo>
                  <a:lnTo>
                    <a:pt x="19902" y="19727"/>
                  </a:lnTo>
                  <a:lnTo>
                    <a:pt x="19704" y="19727"/>
                  </a:lnTo>
                  <a:lnTo>
                    <a:pt x="19507" y="19705"/>
                  </a:lnTo>
                  <a:lnTo>
                    <a:pt x="19310" y="19639"/>
                  </a:lnTo>
                  <a:lnTo>
                    <a:pt x="19134" y="19551"/>
                  </a:lnTo>
                  <a:lnTo>
                    <a:pt x="18958" y="19442"/>
                  </a:lnTo>
                  <a:lnTo>
                    <a:pt x="18805" y="19310"/>
                  </a:lnTo>
                  <a:lnTo>
                    <a:pt x="18673" y="19156"/>
                  </a:lnTo>
                  <a:lnTo>
                    <a:pt x="18585" y="18981"/>
                  </a:lnTo>
                  <a:lnTo>
                    <a:pt x="18585" y="18981"/>
                  </a:lnTo>
                  <a:lnTo>
                    <a:pt x="18498" y="19135"/>
                  </a:lnTo>
                  <a:lnTo>
                    <a:pt x="18366" y="19266"/>
                  </a:lnTo>
                  <a:lnTo>
                    <a:pt x="18234" y="19376"/>
                  </a:lnTo>
                  <a:lnTo>
                    <a:pt x="18059" y="19464"/>
                  </a:lnTo>
                  <a:lnTo>
                    <a:pt x="17883" y="19529"/>
                  </a:lnTo>
                  <a:lnTo>
                    <a:pt x="17708" y="19573"/>
                  </a:lnTo>
                  <a:lnTo>
                    <a:pt x="17532" y="19617"/>
                  </a:lnTo>
                  <a:lnTo>
                    <a:pt x="17335" y="19639"/>
                  </a:lnTo>
                  <a:lnTo>
                    <a:pt x="17335" y="19639"/>
                  </a:lnTo>
                  <a:lnTo>
                    <a:pt x="17181" y="19617"/>
                  </a:lnTo>
                  <a:lnTo>
                    <a:pt x="17006" y="19595"/>
                  </a:lnTo>
                  <a:lnTo>
                    <a:pt x="16830" y="19529"/>
                  </a:lnTo>
                  <a:lnTo>
                    <a:pt x="16676" y="19464"/>
                  </a:lnTo>
                  <a:lnTo>
                    <a:pt x="16545" y="19354"/>
                  </a:lnTo>
                  <a:lnTo>
                    <a:pt x="16413" y="19244"/>
                  </a:lnTo>
                  <a:lnTo>
                    <a:pt x="16303" y="19113"/>
                  </a:lnTo>
                  <a:lnTo>
                    <a:pt x="16216" y="18981"/>
                  </a:lnTo>
                  <a:lnTo>
                    <a:pt x="16216" y="18981"/>
                  </a:lnTo>
                  <a:lnTo>
                    <a:pt x="16040" y="19178"/>
                  </a:lnTo>
                  <a:lnTo>
                    <a:pt x="15865" y="19354"/>
                  </a:lnTo>
                  <a:lnTo>
                    <a:pt x="15645" y="19486"/>
                  </a:lnTo>
                  <a:lnTo>
                    <a:pt x="15426" y="19617"/>
                  </a:lnTo>
                  <a:lnTo>
                    <a:pt x="15184" y="19705"/>
                  </a:lnTo>
                  <a:lnTo>
                    <a:pt x="14943" y="19793"/>
                  </a:lnTo>
                  <a:lnTo>
                    <a:pt x="14680" y="19837"/>
                  </a:lnTo>
                  <a:lnTo>
                    <a:pt x="14438" y="19881"/>
                  </a:lnTo>
                  <a:lnTo>
                    <a:pt x="14438" y="19881"/>
                  </a:lnTo>
                  <a:lnTo>
                    <a:pt x="14175" y="19902"/>
                  </a:lnTo>
                  <a:lnTo>
                    <a:pt x="13912" y="19902"/>
                  </a:lnTo>
                  <a:lnTo>
                    <a:pt x="13648" y="19859"/>
                  </a:lnTo>
                  <a:lnTo>
                    <a:pt x="13385" y="19793"/>
                  </a:lnTo>
                  <a:lnTo>
                    <a:pt x="13144" y="19705"/>
                  </a:lnTo>
                  <a:lnTo>
                    <a:pt x="12902" y="19595"/>
                  </a:lnTo>
                  <a:lnTo>
                    <a:pt x="12683" y="19442"/>
                  </a:lnTo>
                  <a:lnTo>
                    <a:pt x="12463" y="19288"/>
                  </a:lnTo>
                  <a:lnTo>
                    <a:pt x="12463" y="19288"/>
                  </a:lnTo>
                  <a:lnTo>
                    <a:pt x="12288" y="19486"/>
                  </a:lnTo>
                  <a:lnTo>
                    <a:pt x="12090" y="19683"/>
                  </a:lnTo>
                  <a:lnTo>
                    <a:pt x="11871" y="19837"/>
                  </a:lnTo>
                  <a:lnTo>
                    <a:pt x="11652" y="19968"/>
                  </a:lnTo>
                  <a:lnTo>
                    <a:pt x="11410" y="20078"/>
                  </a:lnTo>
                  <a:lnTo>
                    <a:pt x="11147" y="20188"/>
                  </a:lnTo>
                  <a:lnTo>
                    <a:pt x="10906" y="20254"/>
                  </a:lnTo>
                  <a:lnTo>
                    <a:pt x="10620" y="20297"/>
                  </a:lnTo>
                  <a:lnTo>
                    <a:pt x="10620" y="20297"/>
                  </a:lnTo>
                  <a:lnTo>
                    <a:pt x="10357" y="20319"/>
                  </a:lnTo>
                  <a:lnTo>
                    <a:pt x="10072" y="20319"/>
                  </a:lnTo>
                  <a:lnTo>
                    <a:pt x="9808" y="20297"/>
                  </a:lnTo>
                  <a:lnTo>
                    <a:pt x="9545" y="20232"/>
                  </a:lnTo>
                  <a:lnTo>
                    <a:pt x="9282" y="20166"/>
                  </a:lnTo>
                  <a:lnTo>
                    <a:pt x="9019" y="20056"/>
                  </a:lnTo>
                  <a:lnTo>
                    <a:pt x="8777" y="19946"/>
                  </a:lnTo>
                  <a:lnTo>
                    <a:pt x="8536" y="19793"/>
                  </a:lnTo>
                  <a:lnTo>
                    <a:pt x="8536" y="19793"/>
                  </a:lnTo>
                  <a:lnTo>
                    <a:pt x="8470" y="19881"/>
                  </a:lnTo>
                  <a:lnTo>
                    <a:pt x="8360" y="19946"/>
                  </a:lnTo>
                  <a:lnTo>
                    <a:pt x="8163" y="20078"/>
                  </a:lnTo>
                  <a:lnTo>
                    <a:pt x="7921" y="20166"/>
                  </a:lnTo>
                  <a:lnTo>
                    <a:pt x="7658" y="20210"/>
                  </a:lnTo>
                  <a:lnTo>
                    <a:pt x="7417" y="20232"/>
                  </a:lnTo>
                  <a:lnTo>
                    <a:pt x="7153" y="20232"/>
                  </a:lnTo>
                  <a:lnTo>
                    <a:pt x="6890" y="20166"/>
                  </a:lnTo>
                  <a:lnTo>
                    <a:pt x="6671" y="20100"/>
                  </a:lnTo>
                  <a:lnTo>
                    <a:pt x="6671" y="20100"/>
                  </a:lnTo>
                  <a:lnTo>
                    <a:pt x="6473" y="19990"/>
                  </a:lnTo>
                  <a:lnTo>
                    <a:pt x="6276" y="19837"/>
                  </a:lnTo>
                  <a:lnTo>
                    <a:pt x="6122" y="19661"/>
                  </a:lnTo>
                  <a:lnTo>
                    <a:pt x="5991" y="19464"/>
                  </a:lnTo>
                  <a:lnTo>
                    <a:pt x="5903" y="19244"/>
                  </a:lnTo>
                  <a:lnTo>
                    <a:pt x="5837" y="19025"/>
                  </a:lnTo>
                  <a:lnTo>
                    <a:pt x="5793" y="18783"/>
                  </a:lnTo>
                  <a:lnTo>
                    <a:pt x="5815" y="18542"/>
                  </a:lnTo>
                  <a:lnTo>
                    <a:pt x="5815" y="18542"/>
                  </a:lnTo>
                  <a:lnTo>
                    <a:pt x="5617" y="18652"/>
                  </a:lnTo>
                  <a:lnTo>
                    <a:pt x="5398" y="18696"/>
                  </a:lnTo>
                  <a:lnTo>
                    <a:pt x="5157" y="18740"/>
                  </a:lnTo>
                  <a:lnTo>
                    <a:pt x="4915" y="18761"/>
                  </a:lnTo>
                  <a:lnTo>
                    <a:pt x="4674" y="18783"/>
                  </a:lnTo>
                  <a:lnTo>
                    <a:pt x="4433" y="18761"/>
                  </a:lnTo>
                  <a:lnTo>
                    <a:pt x="3994" y="18718"/>
                  </a:lnTo>
                  <a:lnTo>
                    <a:pt x="3994" y="18718"/>
                  </a:lnTo>
                  <a:lnTo>
                    <a:pt x="3774" y="18674"/>
                  </a:lnTo>
                  <a:lnTo>
                    <a:pt x="3555" y="18608"/>
                  </a:lnTo>
                  <a:lnTo>
                    <a:pt x="3357" y="18520"/>
                  </a:lnTo>
                  <a:lnTo>
                    <a:pt x="3182" y="18410"/>
                  </a:lnTo>
                  <a:lnTo>
                    <a:pt x="3006" y="18279"/>
                  </a:lnTo>
                  <a:lnTo>
                    <a:pt x="2853" y="18125"/>
                  </a:lnTo>
                  <a:lnTo>
                    <a:pt x="2743" y="17950"/>
                  </a:lnTo>
                  <a:lnTo>
                    <a:pt x="2633" y="17752"/>
                  </a:lnTo>
                  <a:lnTo>
                    <a:pt x="2633" y="17752"/>
                  </a:lnTo>
                  <a:lnTo>
                    <a:pt x="2567" y="17555"/>
                  </a:lnTo>
                  <a:lnTo>
                    <a:pt x="2546" y="17335"/>
                  </a:lnTo>
                  <a:lnTo>
                    <a:pt x="2546" y="17116"/>
                  </a:lnTo>
                  <a:lnTo>
                    <a:pt x="2589" y="16896"/>
                  </a:lnTo>
                  <a:lnTo>
                    <a:pt x="2655" y="16699"/>
                  </a:lnTo>
                  <a:lnTo>
                    <a:pt x="2765" y="16523"/>
                  </a:lnTo>
                  <a:lnTo>
                    <a:pt x="2897" y="16348"/>
                  </a:lnTo>
                  <a:lnTo>
                    <a:pt x="3072" y="16216"/>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5519;p48">
              <a:extLst>
                <a:ext uri="{FF2B5EF4-FFF2-40B4-BE49-F238E27FC236}">
                  <a16:creationId xmlns:a16="http://schemas.microsoft.com/office/drawing/2014/main" id="{2BD5AF74-E336-B1F4-0A04-2376B3A10F98}"/>
                </a:ext>
              </a:extLst>
            </p:cNvPr>
            <p:cNvSpPr/>
            <p:nvPr/>
          </p:nvSpPr>
          <p:spPr>
            <a:xfrm>
              <a:off x="7981175" y="2276600"/>
              <a:ext cx="679675" cy="508000"/>
            </a:xfrm>
            <a:custGeom>
              <a:avLst/>
              <a:gdLst/>
              <a:ahLst/>
              <a:cxnLst/>
              <a:rect l="l" t="t" r="r" b="b"/>
              <a:pathLst>
                <a:path w="27187" h="20320" fill="none" extrusionOk="0">
                  <a:moveTo>
                    <a:pt x="3379" y="16106"/>
                  </a:moveTo>
                  <a:lnTo>
                    <a:pt x="3379" y="16106"/>
                  </a:lnTo>
                  <a:lnTo>
                    <a:pt x="3182" y="16106"/>
                  </a:lnTo>
                  <a:lnTo>
                    <a:pt x="3006" y="16085"/>
                  </a:lnTo>
                  <a:lnTo>
                    <a:pt x="2809" y="16041"/>
                  </a:lnTo>
                  <a:lnTo>
                    <a:pt x="2633" y="15975"/>
                  </a:lnTo>
                  <a:lnTo>
                    <a:pt x="2458" y="15887"/>
                  </a:lnTo>
                  <a:lnTo>
                    <a:pt x="2304" y="15777"/>
                  </a:lnTo>
                  <a:lnTo>
                    <a:pt x="2151" y="15646"/>
                  </a:lnTo>
                  <a:lnTo>
                    <a:pt x="2019" y="15514"/>
                  </a:lnTo>
                  <a:lnTo>
                    <a:pt x="2019" y="15514"/>
                  </a:lnTo>
                  <a:lnTo>
                    <a:pt x="1909" y="15338"/>
                  </a:lnTo>
                  <a:lnTo>
                    <a:pt x="1821" y="15185"/>
                  </a:lnTo>
                  <a:lnTo>
                    <a:pt x="1756" y="14987"/>
                  </a:lnTo>
                  <a:lnTo>
                    <a:pt x="1690" y="14812"/>
                  </a:lnTo>
                  <a:lnTo>
                    <a:pt x="1668" y="14614"/>
                  </a:lnTo>
                  <a:lnTo>
                    <a:pt x="1668" y="14417"/>
                  </a:lnTo>
                  <a:lnTo>
                    <a:pt x="1690" y="14241"/>
                  </a:lnTo>
                  <a:lnTo>
                    <a:pt x="1712" y="14044"/>
                  </a:lnTo>
                  <a:lnTo>
                    <a:pt x="1712" y="14044"/>
                  </a:lnTo>
                  <a:lnTo>
                    <a:pt x="1492" y="13978"/>
                  </a:lnTo>
                  <a:lnTo>
                    <a:pt x="1273" y="13890"/>
                  </a:lnTo>
                  <a:lnTo>
                    <a:pt x="1032" y="13759"/>
                  </a:lnTo>
                  <a:lnTo>
                    <a:pt x="834" y="13627"/>
                  </a:lnTo>
                  <a:lnTo>
                    <a:pt x="637" y="13451"/>
                  </a:lnTo>
                  <a:lnTo>
                    <a:pt x="483" y="13254"/>
                  </a:lnTo>
                  <a:lnTo>
                    <a:pt x="351" y="13056"/>
                  </a:lnTo>
                  <a:lnTo>
                    <a:pt x="264" y="12837"/>
                  </a:lnTo>
                  <a:lnTo>
                    <a:pt x="264" y="12837"/>
                  </a:lnTo>
                  <a:lnTo>
                    <a:pt x="220" y="12596"/>
                  </a:lnTo>
                  <a:lnTo>
                    <a:pt x="198" y="12376"/>
                  </a:lnTo>
                  <a:lnTo>
                    <a:pt x="220" y="12135"/>
                  </a:lnTo>
                  <a:lnTo>
                    <a:pt x="264" y="11915"/>
                  </a:lnTo>
                  <a:lnTo>
                    <a:pt x="329" y="11696"/>
                  </a:lnTo>
                  <a:lnTo>
                    <a:pt x="439" y="11477"/>
                  </a:lnTo>
                  <a:lnTo>
                    <a:pt x="549" y="11279"/>
                  </a:lnTo>
                  <a:lnTo>
                    <a:pt x="702" y="11104"/>
                  </a:lnTo>
                  <a:lnTo>
                    <a:pt x="702" y="11104"/>
                  </a:lnTo>
                  <a:lnTo>
                    <a:pt x="615" y="11038"/>
                  </a:lnTo>
                  <a:lnTo>
                    <a:pt x="527" y="10972"/>
                  </a:lnTo>
                  <a:lnTo>
                    <a:pt x="373" y="10774"/>
                  </a:lnTo>
                  <a:lnTo>
                    <a:pt x="242" y="10555"/>
                  </a:lnTo>
                  <a:lnTo>
                    <a:pt x="154" y="10314"/>
                  </a:lnTo>
                  <a:lnTo>
                    <a:pt x="66" y="10072"/>
                  </a:lnTo>
                  <a:lnTo>
                    <a:pt x="22" y="9809"/>
                  </a:lnTo>
                  <a:lnTo>
                    <a:pt x="0" y="9546"/>
                  </a:lnTo>
                  <a:lnTo>
                    <a:pt x="0" y="9304"/>
                  </a:lnTo>
                  <a:lnTo>
                    <a:pt x="0" y="9304"/>
                  </a:lnTo>
                  <a:lnTo>
                    <a:pt x="22" y="9085"/>
                  </a:lnTo>
                  <a:lnTo>
                    <a:pt x="88" y="8844"/>
                  </a:lnTo>
                  <a:lnTo>
                    <a:pt x="176" y="8646"/>
                  </a:lnTo>
                  <a:lnTo>
                    <a:pt x="285" y="8427"/>
                  </a:lnTo>
                  <a:lnTo>
                    <a:pt x="417" y="8251"/>
                  </a:lnTo>
                  <a:lnTo>
                    <a:pt x="571" y="8076"/>
                  </a:lnTo>
                  <a:lnTo>
                    <a:pt x="746" y="7922"/>
                  </a:lnTo>
                  <a:lnTo>
                    <a:pt x="944" y="7812"/>
                  </a:lnTo>
                  <a:lnTo>
                    <a:pt x="944" y="7812"/>
                  </a:lnTo>
                  <a:lnTo>
                    <a:pt x="856" y="7549"/>
                  </a:lnTo>
                  <a:lnTo>
                    <a:pt x="790" y="7286"/>
                  </a:lnTo>
                  <a:lnTo>
                    <a:pt x="746" y="7000"/>
                  </a:lnTo>
                  <a:lnTo>
                    <a:pt x="746" y="6693"/>
                  </a:lnTo>
                  <a:lnTo>
                    <a:pt x="790" y="6408"/>
                  </a:lnTo>
                  <a:lnTo>
                    <a:pt x="856" y="6123"/>
                  </a:lnTo>
                  <a:lnTo>
                    <a:pt x="944" y="5837"/>
                  </a:lnTo>
                  <a:lnTo>
                    <a:pt x="1053" y="5596"/>
                  </a:lnTo>
                  <a:lnTo>
                    <a:pt x="1053" y="5596"/>
                  </a:lnTo>
                  <a:lnTo>
                    <a:pt x="1207" y="5399"/>
                  </a:lnTo>
                  <a:lnTo>
                    <a:pt x="1383" y="5201"/>
                  </a:lnTo>
                  <a:lnTo>
                    <a:pt x="1580" y="5026"/>
                  </a:lnTo>
                  <a:lnTo>
                    <a:pt x="1800" y="4872"/>
                  </a:lnTo>
                  <a:lnTo>
                    <a:pt x="2019" y="4762"/>
                  </a:lnTo>
                  <a:lnTo>
                    <a:pt x="2260" y="4674"/>
                  </a:lnTo>
                  <a:lnTo>
                    <a:pt x="2524" y="4609"/>
                  </a:lnTo>
                  <a:lnTo>
                    <a:pt x="2787" y="4587"/>
                  </a:lnTo>
                  <a:lnTo>
                    <a:pt x="2787" y="4587"/>
                  </a:lnTo>
                  <a:lnTo>
                    <a:pt x="2743" y="4301"/>
                  </a:lnTo>
                  <a:lnTo>
                    <a:pt x="2721" y="4016"/>
                  </a:lnTo>
                  <a:lnTo>
                    <a:pt x="2765" y="3709"/>
                  </a:lnTo>
                  <a:lnTo>
                    <a:pt x="2853" y="3424"/>
                  </a:lnTo>
                  <a:lnTo>
                    <a:pt x="2962" y="3160"/>
                  </a:lnTo>
                  <a:lnTo>
                    <a:pt x="3116" y="2897"/>
                  </a:lnTo>
                  <a:lnTo>
                    <a:pt x="3292" y="2656"/>
                  </a:lnTo>
                  <a:lnTo>
                    <a:pt x="3489" y="2458"/>
                  </a:lnTo>
                  <a:lnTo>
                    <a:pt x="3489" y="2458"/>
                  </a:lnTo>
                  <a:lnTo>
                    <a:pt x="3708" y="2261"/>
                  </a:lnTo>
                  <a:lnTo>
                    <a:pt x="3950" y="2129"/>
                  </a:lnTo>
                  <a:lnTo>
                    <a:pt x="4213" y="2019"/>
                  </a:lnTo>
                  <a:lnTo>
                    <a:pt x="4498" y="1932"/>
                  </a:lnTo>
                  <a:lnTo>
                    <a:pt x="4784" y="1888"/>
                  </a:lnTo>
                  <a:lnTo>
                    <a:pt x="5069" y="1888"/>
                  </a:lnTo>
                  <a:lnTo>
                    <a:pt x="5354" y="1932"/>
                  </a:lnTo>
                  <a:lnTo>
                    <a:pt x="5639" y="1997"/>
                  </a:lnTo>
                  <a:lnTo>
                    <a:pt x="5639" y="1997"/>
                  </a:lnTo>
                  <a:lnTo>
                    <a:pt x="5683" y="1866"/>
                  </a:lnTo>
                  <a:lnTo>
                    <a:pt x="5727" y="1712"/>
                  </a:lnTo>
                  <a:lnTo>
                    <a:pt x="5903" y="1449"/>
                  </a:lnTo>
                  <a:lnTo>
                    <a:pt x="6100" y="1208"/>
                  </a:lnTo>
                  <a:lnTo>
                    <a:pt x="6342" y="1010"/>
                  </a:lnTo>
                  <a:lnTo>
                    <a:pt x="6605" y="813"/>
                  </a:lnTo>
                  <a:lnTo>
                    <a:pt x="6868" y="681"/>
                  </a:lnTo>
                  <a:lnTo>
                    <a:pt x="7175" y="549"/>
                  </a:lnTo>
                  <a:lnTo>
                    <a:pt x="7461" y="483"/>
                  </a:lnTo>
                  <a:lnTo>
                    <a:pt x="7461" y="483"/>
                  </a:lnTo>
                  <a:lnTo>
                    <a:pt x="7768" y="462"/>
                  </a:lnTo>
                  <a:lnTo>
                    <a:pt x="8053" y="505"/>
                  </a:lnTo>
                  <a:lnTo>
                    <a:pt x="8338" y="571"/>
                  </a:lnTo>
                  <a:lnTo>
                    <a:pt x="8624" y="659"/>
                  </a:lnTo>
                  <a:lnTo>
                    <a:pt x="8887" y="813"/>
                  </a:lnTo>
                  <a:lnTo>
                    <a:pt x="9128" y="988"/>
                  </a:lnTo>
                  <a:lnTo>
                    <a:pt x="9348" y="1186"/>
                  </a:lnTo>
                  <a:lnTo>
                    <a:pt x="9523" y="1427"/>
                  </a:lnTo>
                  <a:lnTo>
                    <a:pt x="9523" y="1427"/>
                  </a:lnTo>
                  <a:lnTo>
                    <a:pt x="9611" y="1164"/>
                  </a:lnTo>
                  <a:lnTo>
                    <a:pt x="9721" y="944"/>
                  </a:lnTo>
                  <a:lnTo>
                    <a:pt x="9874" y="725"/>
                  </a:lnTo>
                  <a:lnTo>
                    <a:pt x="10050" y="549"/>
                  </a:lnTo>
                  <a:lnTo>
                    <a:pt x="10247" y="396"/>
                  </a:lnTo>
                  <a:lnTo>
                    <a:pt x="10467" y="286"/>
                  </a:lnTo>
                  <a:lnTo>
                    <a:pt x="10708" y="198"/>
                  </a:lnTo>
                  <a:lnTo>
                    <a:pt x="10993" y="154"/>
                  </a:lnTo>
                  <a:lnTo>
                    <a:pt x="10993" y="154"/>
                  </a:lnTo>
                  <a:lnTo>
                    <a:pt x="11257" y="132"/>
                  </a:lnTo>
                  <a:lnTo>
                    <a:pt x="11542" y="176"/>
                  </a:lnTo>
                  <a:lnTo>
                    <a:pt x="11805" y="242"/>
                  </a:lnTo>
                  <a:lnTo>
                    <a:pt x="12047" y="352"/>
                  </a:lnTo>
                  <a:lnTo>
                    <a:pt x="12288" y="505"/>
                  </a:lnTo>
                  <a:lnTo>
                    <a:pt x="12507" y="681"/>
                  </a:lnTo>
                  <a:lnTo>
                    <a:pt x="12683" y="900"/>
                  </a:lnTo>
                  <a:lnTo>
                    <a:pt x="12837" y="1142"/>
                  </a:lnTo>
                  <a:lnTo>
                    <a:pt x="12837" y="1142"/>
                  </a:lnTo>
                  <a:lnTo>
                    <a:pt x="12990" y="900"/>
                  </a:lnTo>
                  <a:lnTo>
                    <a:pt x="13188" y="681"/>
                  </a:lnTo>
                  <a:lnTo>
                    <a:pt x="13429" y="505"/>
                  </a:lnTo>
                  <a:lnTo>
                    <a:pt x="13692" y="330"/>
                  </a:lnTo>
                  <a:lnTo>
                    <a:pt x="13978" y="198"/>
                  </a:lnTo>
                  <a:lnTo>
                    <a:pt x="14285" y="88"/>
                  </a:lnTo>
                  <a:lnTo>
                    <a:pt x="14570" y="23"/>
                  </a:lnTo>
                  <a:lnTo>
                    <a:pt x="14855" y="1"/>
                  </a:lnTo>
                  <a:lnTo>
                    <a:pt x="14855" y="1"/>
                  </a:lnTo>
                  <a:lnTo>
                    <a:pt x="15119" y="1"/>
                  </a:lnTo>
                  <a:lnTo>
                    <a:pt x="15404" y="45"/>
                  </a:lnTo>
                  <a:lnTo>
                    <a:pt x="15667" y="132"/>
                  </a:lnTo>
                  <a:lnTo>
                    <a:pt x="15908" y="242"/>
                  </a:lnTo>
                  <a:lnTo>
                    <a:pt x="16150" y="396"/>
                  </a:lnTo>
                  <a:lnTo>
                    <a:pt x="16347" y="571"/>
                  </a:lnTo>
                  <a:lnTo>
                    <a:pt x="16545" y="769"/>
                  </a:lnTo>
                  <a:lnTo>
                    <a:pt x="16698" y="988"/>
                  </a:lnTo>
                  <a:lnTo>
                    <a:pt x="16698" y="988"/>
                  </a:lnTo>
                  <a:lnTo>
                    <a:pt x="16786" y="856"/>
                  </a:lnTo>
                  <a:lnTo>
                    <a:pt x="16896" y="725"/>
                  </a:lnTo>
                  <a:lnTo>
                    <a:pt x="17006" y="615"/>
                  </a:lnTo>
                  <a:lnTo>
                    <a:pt x="17137" y="527"/>
                  </a:lnTo>
                  <a:lnTo>
                    <a:pt x="17401" y="330"/>
                  </a:lnTo>
                  <a:lnTo>
                    <a:pt x="17708" y="198"/>
                  </a:lnTo>
                  <a:lnTo>
                    <a:pt x="18015" y="110"/>
                  </a:lnTo>
                  <a:lnTo>
                    <a:pt x="18190" y="88"/>
                  </a:lnTo>
                  <a:lnTo>
                    <a:pt x="18344" y="67"/>
                  </a:lnTo>
                  <a:lnTo>
                    <a:pt x="18498" y="88"/>
                  </a:lnTo>
                  <a:lnTo>
                    <a:pt x="18651" y="88"/>
                  </a:lnTo>
                  <a:lnTo>
                    <a:pt x="18805" y="132"/>
                  </a:lnTo>
                  <a:lnTo>
                    <a:pt x="18958" y="176"/>
                  </a:lnTo>
                  <a:lnTo>
                    <a:pt x="18958" y="176"/>
                  </a:lnTo>
                  <a:lnTo>
                    <a:pt x="19090" y="264"/>
                  </a:lnTo>
                  <a:lnTo>
                    <a:pt x="19222" y="330"/>
                  </a:lnTo>
                  <a:lnTo>
                    <a:pt x="19353" y="418"/>
                  </a:lnTo>
                  <a:lnTo>
                    <a:pt x="19463" y="527"/>
                  </a:lnTo>
                  <a:lnTo>
                    <a:pt x="19573" y="637"/>
                  </a:lnTo>
                  <a:lnTo>
                    <a:pt x="19661" y="769"/>
                  </a:lnTo>
                  <a:lnTo>
                    <a:pt x="19836" y="1032"/>
                  </a:lnTo>
                  <a:lnTo>
                    <a:pt x="19946" y="1317"/>
                  </a:lnTo>
                  <a:lnTo>
                    <a:pt x="19990" y="1471"/>
                  </a:lnTo>
                  <a:lnTo>
                    <a:pt x="20012" y="1624"/>
                  </a:lnTo>
                  <a:lnTo>
                    <a:pt x="20034" y="1778"/>
                  </a:lnTo>
                  <a:lnTo>
                    <a:pt x="20034" y="1932"/>
                  </a:lnTo>
                  <a:lnTo>
                    <a:pt x="20012" y="2085"/>
                  </a:lnTo>
                  <a:lnTo>
                    <a:pt x="19990" y="2239"/>
                  </a:lnTo>
                  <a:lnTo>
                    <a:pt x="19990" y="2239"/>
                  </a:lnTo>
                  <a:lnTo>
                    <a:pt x="20275" y="2063"/>
                  </a:lnTo>
                  <a:lnTo>
                    <a:pt x="20582" y="1932"/>
                  </a:lnTo>
                  <a:lnTo>
                    <a:pt x="20911" y="1844"/>
                  </a:lnTo>
                  <a:lnTo>
                    <a:pt x="21240" y="1800"/>
                  </a:lnTo>
                  <a:lnTo>
                    <a:pt x="21592" y="1800"/>
                  </a:lnTo>
                  <a:lnTo>
                    <a:pt x="21921" y="1844"/>
                  </a:lnTo>
                  <a:lnTo>
                    <a:pt x="22074" y="1888"/>
                  </a:lnTo>
                  <a:lnTo>
                    <a:pt x="22250" y="1954"/>
                  </a:lnTo>
                  <a:lnTo>
                    <a:pt x="22381" y="2019"/>
                  </a:lnTo>
                  <a:lnTo>
                    <a:pt x="22535" y="2107"/>
                  </a:lnTo>
                  <a:lnTo>
                    <a:pt x="22535" y="2107"/>
                  </a:lnTo>
                  <a:lnTo>
                    <a:pt x="22667" y="2195"/>
                  </a:lnTo>
                  <a:lnTo>
                    <a:pt x="22798" y="2305"/>
                  </a:lnTo>
                  <a:lnTo>
                    <a:pt x="23040" y="2546"/>
                  </a:lnTo>
                  <a:lnTo>
                    <a:pt x="23237" y="2809"/>
                  </a:lnTo>
                  <a:lnTo>
                    <a:pt x="23391" y="3117"/>
                  </a:lnTo>
                  <a:lnTo>
                    <a:pt x="23500" y="3424"/>
                  </a:lnTo>
                  <a:lnTo>
                    <a:pt x="23566" y="3753"/>
                  </a:lnTo>
                  <a:lnTo>
                    <a:pt x="23588" y="4082"/>
                  </a:lnTo>
                  <a:lnTo>
                    <a:pt x="23566" y="4258"/>
                  </a:lnTo>
                  <a:lnTo>
                    <a:pt x="23544" y="4433"/>
                  </a:lnTo>
                  <a:lnTo>
                    <a:pt x="23544" y="4433"/>
                  </a:lnTo>
                  <a:lnTo>
                    <a:pt x="23830" y="4411"/>
                  </a:lnTo>
                  <a:lnTo>
                    <a:pt x="24115" y="4433"/>
                  </a:lnTo>
                  <a:lnTo>
                    <a:pt x="24422" y="4477"/>
                  </a:lnTo>
                  <a:lnTo>
                    <a:pt x="24685" y="4587"/>
                  </a:lnTo>
                  <a:lnTo>
                    <a:pt x="24971" y="4718"/>
                  </a:lnTo>
                  <a:lnTo>
                    <a:pt x="25212" y="4894"/>
                  </a:lnTo>
                  <a:lnTo>
                    <a:pt x="25431" y="5091"/>
                  </a:lnTo>
                  <a:lnTo>
                    <a:pt x="25607" y="5311"/>
                  </a:lnTo>
                  <a:lnTo>
                    <a:pt x="25607" y="5311"/>
                  </a:lnTo>
                  <a:lnTo>
                    <a:pt x="25761" y="5552"/>
                  </a:lnTo>
                  <a:lnTo>
                    <a:pt x="25892" y="5815"/>
                  </a:lnTo>
                  <a:lnTo>
                    <a:pt x="25958" y="6079"/>
                  </a:lnTo>
                  <a:lnTo>
                    <a:pt x="26002" y="6364"/>
                  </a:lnTo>
                  <a:lnTo>
                    <a:pt x="26002" y="6649"/>
                  </a:lnTo>
                  <a:lnTo>
                    <a:pt x="25980" y="6935"/>
                  </a:lnTo>
                  <a:lnTo>
                    <a:pt x="25914" y="7220"/>
                  </a:lnTo>
                  <a:lnTo>
                    <a:pt x="25804" y="7483"/>
                  </a:lnTo>
                  <a:lnTo>
                    <a:pt x="25804" y="7483"/>
                  </a:lnTo>
                  <a:lnTo>
                    <a:pt x="26068" y="7637"/>
                  </a:lnTo>
                  <a:lnTo>
                    <a:pt x="26309" y="7790"/>
                  </a:lnTo>
                  <a:lnTo>
                    <a:pt x="26529" y="8010"/>
                  </a:lnTo>
                  <a:lnTo>
                    <a:pt x="26726" y="8229"/>
                  </a:lnTo>
                  <a:lnTo>
                    <a:pt x="26902" y="8492"/>
                  </a:lnTo>
                  <a:lnTo>
                    <a:pt x="27033" y="8756"/>
                  </a:lnTo>
                  <a:lnTo>
                    <a:pt x="27121" y="9019"/>
                  </a:lnTo>
                  <a:lnTo>
                    <a:pt x="27187" y="9326"/>
                  </a:lnTo>
                  <a:lnTo>
                    <a:pt x="27187" y="9326"/>
                  </a:lnTo>
                  <a:lnTo>
                    <a:pt x="27187" y="9612"/>
                  </a:lnTo>
                  <a:lnTo>
                    <a:pt x="27143" y="9897"/>
                  </a:lnTo>
                  <a:lnTo>
                    <a:pt x="27077" y="10160"/>
                  </a:lnTo>
                  <a:lnTo>
                    <a:pt x="26967" y="10445"/>
                  </a:lnTo>
                  <a:lnTo>
                    <a:pt x="26814" y="10687"/>
                  </a:lnTo>
                  <a:lnTo>
                    <a:pt x="26638" y="10928"/>
                  </a:lnTo>
                  <a:lnTo>
                    <a:pt x="26441" y="11126"/>
                  </a:lnTo>
                  <a:lnTo>
                    <a:pt x="26221" y="11301"/>
                  </a:lnTo>
                  <a:lnTo>
                    <a:pt x="26221" y="11301"/>
                  </a:lnTo>
                  <a:lnTo>
                    <a:pt x="26375" y="11411"/>
                  </a:lnTo>
                  <a:lnTo>
                    <a:pt x="26529" y="11564"/>
                  </a:lnTo>
                  <a:lnTo>
                    <a:pt x="26660" y="11740"/>
                  </a:lnTo>
                  <a:lnTo>
                    <a:pt x="26748" y="11915"/>
                  </a:lnTo>
                  <a:lnTo>
                    <a:pt x="26836" y="12113"/>
                  </a:lnTo>
                  <a:lnTo>
                    <a:pt x="26902" y="12332"/>
                  </a:lnTo>
                  <a:lnTo>
                    <a:pt x="26924" y="12530"/>
                  </a:lnTo>
                  <a:lnTo>
                    <a:pt x="26924" y="12727"/>
                  </a:lnTo>
                  <a:lnTo>
                    <a:pt x="26924" y="12727"/>
                  </a:lnTo>
                  <a:lnTo>
                    <a:pt x="26902" y="12969"/>
                  </a:lnTo>
                  <a:lnTo>
                    <a:pt x="26836" y="13210"/>
                  </a:lnTo>
                  <a:lnTo>
                    <a:pt x="26748" y="13429"/>
                  </a:lnTo>
                  <a:lnTo>
                    <a:pt x="26638" y="13649"/>
                  </a:lnTo>
                  <a:lnTo>
                    <a:pt x="26507" y="13846"/>
                  </a:lnTo>
                  <a:lnTo>
                    <a:pt x="26353" y="14044"/>
                  </a:lnTo>
                  <a:lnTo>
                    <a:pt x="26046" y="14439"/>
                  </a:lnTo>
                  <a:lnTo>
                    <a:pt x="26046" y="14439"/>
                  </a:lnTo>
                  <a:lnTo>
                    <a:pt x="26177" y="14614"/>
                  </a:lnTo>
                  <a:lnTo>
                    <a:pt x="26265" y="14834"/>
                  </a:lnTo>
                  <a:lnTo>
                    <a:pt x="26309" y="15053"/>
                  </a:lnTo>
                  <a:lnTo>
                    <a:pt x="26309" y="15295"/>
                  </a:lnTo>
                  <a:lnTo>
                    <a:pt x="26287" y="15536"/>
                  </a:lnTo>
                  <a:lnTo>
                    <a:pt x="26243" y="15777"/>
                  </a:lnTo>
                  <a:lnTo>
                    <a:pt x="26199" y="15997"/>
                  </a:lnTo>
                  <a:lnTo>
                    <a:pt x="26112" y="16216"/>
                  </a:lnTo>
                  <a:lnTo>
                    <a:pt x="26112" y="16216"/>
                  </a:lnTo>
                  <a:lnTo>
                    <a:pt x="26002" y="16436"/>
                  </a:lnTo>
                  <a:lnTo>
                    <a:pt x="25892" y="16611"/>
                  </a:lnTo>
                  <a:lnTo>
                    <a:pt x="25739" y="16787"/>
                  </a:lnTo>
                  <a:lnTo>
                    <a:pt x="25563" y="16918"/>
                  </a:lnTo>
                  <a:lnTo>
                    <a:pt x="25366" y="17050"/>
                  </a:lnTo>
                  <a:lnTo>
                    <a:pt x="25168" y="17138"/>
                  </a:lnTo>
                  <a:lnTo>
                    <a:pt x="24949" y="17204"/>
                  </a:lnTo>
                  <a:lnTo>
                    <a:pt x="24729" y="17247"/>
                  </a:lnTo>
                  <a:lnTo>
                    <a:pt x="24729" y="17247"/>
                  </a:lnTo>
                  <a:lnTo>
                    <a:pt x="24685" y="17533"/>
                  </a:lnTo>
                  <a:lnTo>
                    <a:pt x="24598" y="17818"/>
                  </a:lnTo>
                  <a:lnTo>
                    <a:pt x="24466" y="18103"/>
                  </a:lnTo>
                  <a:lnTo>
                    <a:pt x="24290" y="18388"/>
                  </a:lnTo>
                  <a:lnTo>
                    <a:pt x="24071" y="18630"/>
                  </a:lnTo>
                  <a:lnTo>
                    <a:pt x="23852" y="18849"/>
                  </a:lnTo>
                  <a:lnTo>
                    <a:pt x="23610" y="19025"/>
                  </a:lnTo>
                  <a:lnTo>
                    <a:pt x="23347" y="19156"/>
                  </a:lnTo>
                  <a:lnTo>
                    <a:pt x="23347" y="19156"/>
                  </a:lnTo>
                  <a:lnTo>
                    <a:pt x="23084" y="19244"/>
                  </a:lnTo>
                  <a:lnTo>
                    <a:pt x="22798" y="19288"/>
                  </a:lnTo>
                  <a:lnTo>
                    <a:pt x="22513" y="19310"/>
                  </a:lnTo>
                  <a:lnTo>
                    <a:pt x="22250" y="19288"/>
                  </a:lnTo>
                  <a:lnTo>
                    <a:pt x="21965" y="19222"/>
                  </a:lnTo>
                  <a:lnTo>
                    <a:pt x="21701" y="19113"/>
                  </a:lnTo>
                  <a:lnTo>
                    <a:pt x="21460" y="18981"/>
                  </a:lnTo>
                  <a:lnTo>
                    <a:pt x="21240" y="18805"/>
                  </a:lnTo>
                  <a:lnTo>
                    <a:pt x="21240" y="18805"/>
                  </a:lnTo>
                  <a:lnTo>
                    <a:pt x="21153" y="18981"/>
                  </a:lnTo>
                  <a:lnTo>
                    <a:pt x="21043" y="19156"/>
                  </a:lnTo>
                  <a:lnTo>
                    <a:pt x="20889" y="19310"/>
                  </a:lnTo>
                  <a:lnTo>
                    <a:pt x="20714" y="19442"/>
                  </a:lnTo>
                  <a:lnTo>
                    <a:pt x="20516" y="19551"/>
                  </a:lnTo>
                  <a:lnTo>
                    <a:pt x="20319" y="19639"/>
                  </a:lnTo>
                  <a:lnTo>
                    <a:pt x="20099" y="19705"/>
                  </a:lnTo>
                  <a:lnTo>
                    <a:pt x="19902" y="19727"/>
                  </a:lnTo>
                  <a:lnTo>
                    <a:pt x="19902" y="19727"/>
                  </a:lnTo>
                  <a:lnTo>
                    <a:pt x="19704" y="19727"/>
                  </a:lnTo>
                  <a:lnTo>
                    <a:pt x="19507" y="19705"/>
                  </a:lnTo>
                  <a:lnTo>
                    <a:pt x="19310" y="19639"/>
                  </a:lnTo>
                  <a:lnTo>
                    <a:pt x="19134" y="19551"/>
                  </a:lnTo>
                  <a:lnTo>
                    <a:pt x="18958" y="19442"/>
                  </a:lnTo>
                  <a:lnTo>
                    <a:pt x="18805" y="19310"/>
                  </a:lnTo>
                  <a:lnTo>
                    <a:pt x="18673" y="19156"/>
                  </a:lnTo>
                  <a:lnTo>
                    <a:pt x="18585" y="18981"/>
                  </a:lnTo>
                  <a:lnTo>
                    <a:pt x="18585" y="18981"/>
                  </a:lnTo>
                  <a:lnTo>
                    <a:pt x="18498" y="19135"/>
                  </a:lnTo>
                  <a:lnTo>
                    <a:pt x="18366" y="19266"/>
                  </a:lnTo>
                  <a:lnTo>
                    <a:pt x="18234" y="19376"/>
                  </a:lnTo>
                  <a:lnTo>
                    <a:pt x="18059" y="19464"/>
                  </a:lnTo>
                  <a:lnTo>
                    <a:pt x="17883" y="19529"/>
                  </a:lnTo>
                  <a:lnTo>
                    <a:pt x="17708" y="19573"/>
                  </a:lnTo>
                  <a:lnTo>
                    <a:pt x="17532" y="19617"/>
                  </a:lnTo>
                  <a:lnTo>
                    <a:pt x="17335" y="19639"/>
                  </a:lnTo>
                  <a:lnTo>
                    <a:pt x="17335" y="19639"/>
                  </a:lnTo>
                  <a:lnTo>
                    <a:pt x="17181" y="19617"/>
                  </a:lnTo>
                  <a:lnTo>
                    <a:pt x="17006" y="19595"/>
                  </a:lnTo>
                  <a:lnTo>
                    <a:pt x="16830" y="19529"/>
                  </a:lnTo>
                  <a:lnTo>
                    <a:pt x="16676" y="19464"/>
                  </a:lnTo>
                  <a:lnTo>
                    <a:pt x="16545" y="19354"/>
                  </a:lnTo>
                  <a:lnTo>
                    <a:pt x="16413" y="19244"/>
                  </a:lnTo>
                  <a:lnTo>
                    <a:pt x="16303" y="19113"/>
                  </a:lnTo>
                  <a:lnTo>
                    <a:pt x="16216" y="18981"/>
                  </a:lnTo>
                  <a:lnTo>
                    <a:pt x="16216" y="18981"/>
                  </a:lnTo>
                  <a:lnTo>
                    <a:pt x="16040" y="19178"/>
                  </a:lnTo>
                  <a:lnTo>
                    <a:pt x="15865" y="19354"/>
                  </a:lnTo>
                  <a:lnTo>
                    <a:pt x="15645" y="19486"/>
                  </a:lnTo>
                  <a:lnTo>
                    <a:pt x="15426" y="19617"/>
                  </a:lnTo>
                  <a:lnTo>
                    <a:pt x="15184" y="19705"/>
                  </a:lnTo>
                  <a:lnTo>
                    <a:pt x="14943" y="19793"/>
                  </a:lnTo>
                  <a:lnTo>
                    <a:pt x="14680" y="19837"/>
                  </a:lnTo>
                  <a:lnTo>
                    <a:pt x="14438" y="19881"/>
                  </a:lnTo>
                  <a:lnTo>
                    <a:pt x="14438" y="19881"/>
                  </a:lnTo>
                  <a:lnTo>
                    <a:pt x="14175" y="19902"/>
                  </a:lnTo>
                  <a:lnTo>
                    <a:pt x="13912" y="19902"/>
                  </a:lnTo>
                  <a:lnTo>
                    <a:pt x="13648" y="19859"/>
                  </a:lnTo>
                  <a:lnTo>
                    <a:pt x="13385" y="19793"/>
                  </a:lnTo>
                  <a:lnTo>
                    <a:pt x="13144" y="19705"/>
                  </a:lnTo>
                  <a:lnTo>
                    <a:pt x="12902" y="19595"/>
                  </a:lnTo>
                  <a:lnTo>
                    <a:pt x="12683" y="19442"/>
                  </a:lnTo>
                  <a:lnTo>
                    <a:pt x="12463" y="19288"/>
                  </a:lnTo>
                  <a:lnTo>
                    <a:pt x="12463" y="19288"/>
                  </a:lnTo>
                  <a:lnTo>
                    <a:pt x="12288" y="19486"/>
                  </a:lnTo>
                  <a:lnTo>
                    <a:pt x="12090" y="19683"/>
                  </a:lnTo>
                  <a:lnTo>
                    <a:pt x="11871" y="19837"/>
                  </a:lnTo>
                  <a:lnTo>
                    <a:pt x="11652" y="19968"/>
                  </a:lnTo>
                  <a:lnTo>
                    <a:pt x="11410" y="20078"/>
                  </a:lnTo>
                  <a:lnTo>
                    <a:pt x="11147" y="20188"/>
                  </a:lnTo>
                  <a:lnTo>
                    <a:pt x="10906" y="20254"/>
                  </a:lnTo>
                  <a:lnTo>
                    <a:pt x="10620" y="20297"/>
                  </a:lnTo>
                  <a:lnTo>
                    <a:pt x="10620" y="20297"/>
                  </a:lnTo>
                  <a:lnTo>
                    <a:pt x="10357" y="20319"/>
                  </a:lnTo>
                  <a:lnTo>
                    <a:pt x="10072" y="20319"/>
                  </a:lnTo>
                  <a:lnTo>
                    <a:pt x="9808" y="20297"/>
                  </a:lnTo>
                  <a:lnTo>
                    <a:pt x="9545" y="20232"/>
                  </a:lnTo>
                  <a:lnTo>
                    <a:pt x="9282" y="20166"/>
                  </a:lnTo>
                  <a:lnTo>
                    <a:pt x="9019" y="20056"/>
                  </a:lnTo>
                  <a:lnTo>
                    <a:pt x="8777" y="19946"/>
                  </a:lnTo>
                  <a:lnTo>
                    <a:pt x="8536" y="19793"/>
                  </a:lnTo>
                  <a:lnTo>
                    <a:pt x="8536" y="19793"/>
                  </a:lnTo>
                  <a:lnTo>
                    <a:pt x="8470" y="19881"/>
                  </a:lnTo>
                  <a:lnTo>
                    <a:pt x="8360" y="19946"/>
                  </a:lnTo>
                  <a:lnTo>
                    <a:pt x="8163" y="20078"/>
                  </a:lnTo>
                  <a:lnTo>
                    <a:pt x="7921" y="20166"/>
                  </a:lnTo>
                  <a:lnTo>
                    <a:pt x="7658" y="20210"/>
                  </a:lnTo>
                  <a:lnTo>
                    <a:pt x="7417" y="20232"/>
                  </a:lnTo>
                  <a:lnTo>
                    <a:pt x="7153" y="20232"/>
                  </a:lnTo>
                  <a:lnTo>
                    <a:pt x="6890" y="20166"/>
                  </a:lnTo>
                  <a:lnTo>
                    <a:pt x="6671" y="20100"/>
                  </a:lnTo>
                  <a:lnTo>
                    <a:pt x="6671" y="20100"/>
                  </a:lnTo>
                  <a:lnTo>
                    <a:pt x="6473" y="19990"/>
                  </a:lnTo>
                  <a:lnTo>
                    <a:pt x="6276" y="19837"/>
                  </a:lnTo>
                  <a:lnTo>
                    <a:pt x="6122" y="19661"/>
                  </a:lnTo>
                  <a:lnTo>
                    <a:pt x="5991" y="19464"/>
                  </a:lnTo>
                  <a:lnTo>
                    <a:pt x="5903" y="19244"/>
                  </a:lnTo>
                  <a:lnTo>
                    <a:pt x="5837" y="19025"/>
                  </a:lnTo>
                  <a:lnTo>
                    <a:pt x="5793" y="18783"/>
                  </a:lnTo>
                  <a:lnTo>
                    <a:pt x="5815" y="18542"/>
                  </a:lnTo>
                  <a:lnTo>
                    <a:pt x="5815" y="18542"/>
                  </a:lnTo>
                  <a:lnTo>
                    <a:pt x="5617" y="18652"/>
                  </a:lnTo>
                  <a:lnTo>
                    <a:pt x="5398" y="18696"/>
                  </a:lnTo>
                  <a:lnTo>
                    <a:pt x="5157" y="18740"/>
                  </a:lnTo>
                  <a:lnTo>
                    <a:pt x="4915" y="18761"/>
                  </a:lnTo>
                  <a:lnTo>
                    <a:pt x="4674" y="18783"/>
                  </a:lnTo>
                  <a:lnTo>
                    <a:pt x="4433" y="18761"/>
                  </a:lnTo>
                  <a:lnTo>
                    <a:pt x="3994" y="18718"/>
                  </a:lnTo>
                  <a:lnTo>
                    <a:pt x="3994" y="18718"/>
                  </a:lnTo>
                  <a:lnTo>
                    <a:pt x="3774" y="18674"/>
                  </a:lnTo>
                  <a:lnTo>
                    <a:pt x="3555" y="18608"/>
                  </a:lnTo>
                  <a:lnTo>
                    <a:pt x="3357" y="18520"/>
                  </a:lnTo>
                  <a:lnTo>
                    <a:pt x="3182" y="18410"/>
                  </a:lnTo>
                  <a:lnTo>
                    <a:pt x="3006" y="18279"/>
                  </a:lnTo>
                  <a:lnTo>
                    <a:pt x="2853" y="18125"/>
                  </a:lnTo>
                  <a:lnTo>
                    <a:pt x="2743" y="17950"/>
                  </a:lnTo>
                  <a:lnTo>
                    <a:pt x="2633" y="17752"/>
                  </a:lnTo>
                  <a:lnTo>
                    <a:pt x="2633" y="17752"/>
                  </a:lnTo>
                  <a:lnTo>
                    <a:pt x="2567" y="17555"/>
                  </a:lnTo>
                  <a:lnTo>
                    <a:pt x="2546" y="17335"/>
                  </a:lnTo>
                  <a:lnTo>
                    <a:pt x="2546" y="17116"/>
                  </a:lnTo>
                  <a:lnTo>
                    <a:pt x="2589" y="16896"/>
                  </a:lnTo>
                  <a:lnTo>
                    <a:pt x="2655" y="16699"/>
                  </a:lnTo>
                  <a:lnTo>
                    <a:pt x="2765" y="16523"/>
                  </a:lnTo>
                  <a:lnTo>
                    <a:pt x="2897" y="16348"/>
                  </a:lnTo>
                  <a:lnTo>
                    <a:pt x="3072" y="1621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5520;p48">
              <a:extLst>
                <a:ext uri="{FF2B5EF4-FFF2-40B4-BE49-F238E27FC236}">
                  <a16:creationId xmlns:a16="http://schemas.microsoft.com/office/drawing/2014/main" id="{75ACFBCB-C446-618B-272C-0DA89DF63A17}"/>
                </a:ext>
              </a:extLst>
            </p:cNvPr>
            <p:cNvSpPr/>
            <p:nvPr/>
          </p:nvSpPr>
          <p:spPr>
            <a:xfrm>
              <a:off x="8049200" y="2339700"/>
              <a:ext cx="561200" cy="385650"/>
            </a:xfrm>
            <a:custGeom>
              <a:avLst/>
              <a:gdLst/>
              <a:ahLst/>
              <a:cxnLst/>
              <a:rect l="l" t="t" r="r" b="b"/>
              <a:pathLst>
                <a:path w="22448" h="15426" extrusionOk="0">
                  <a:moveTo>
                    <a:pt x="2041" y="3862"/>
                  </a:moveTo>
                  <a:lnTo>
                    <a:pt x="2041" y="3862"/>
                  </a:lnTo>
                  <a:lnTo>
                    <a:pt x="1821" y="3906"/>
                  </a:lnTo>
                  <a:lnTo>
                    <a:pt x="1580" y="3972"/>
                  </a:lnTo>
                  <a:lnTo>
                    <a:pt x="1382" y="4059"/>
                  </a:lnTo>
                  <a:lnTo>
                    <a:pt x="1185" y="4169"/>
                  </a:lnTo>
                  <a:lnTo>
                    <a:pt x="1009" y="4323"/>
                  </a:lnTo>
                  <a:lnTo>
                    <a:pt x="856" y="4498"/>
                  </a:lnTo>
                  <a:lnTo>
                    <a:pt x="724" y="4674"/>
                  </a:lnTo>
                  <a:lnTo>
                    <a:pt x="614" y="4893"/>
                  </a:lnTo>
                  <a:lnTo>
                    <a:pt x="614" y="4893"/>
                  </a:lnTo>
                  <a:lnTo>
                    <a:pt x="549" y="5113"/>
                  </a:lnTo>
                  <a:lnTo>
                    <a:pt x="505" y="5332"/>
                  </a:lnTo>
                  <a:lnTo>
                    <a:pt x="483" y="5573"/>
                  </a:lnTo>
                  <a:lnTo>
                    <a:pt x="505" y="5793"/>
                  </a:lnTo>
                  <a:lnTo>
                    <a:pt x="571" y="6012"/>
                  </a:lnTo>
                  <a:lnTo>
                    <a:pt x="658" y="6232"/>
                  </a:lnTo>
                  <a:lnTo>
                    <a:pt x="768" y="6429"/>
                  </a:lnTo>
                  <a:lnTo>
                    <a:pt x="900" y="6627"/>
                  </a:lnTo>
                  <a:lnTo>
                    <a:pt x="900" y="6627"/>
                  </a:lnTo>
                  <a:lnTo>
                    <a:pt x="746" y="6693"/>
                  </a:lnTo>
                  <a:lnTo>
                    <a:pt x="571" y="6802"/>
                  </a:lnTo>
                  <a:lnTo>
                    <a:pt x="417" y="6934"/>
                  </a:lnTo>
                  <a:lnTo>
                    <a:pt x="285" y="7066"/>
                  </a:lnTo>
                  <a:lnTo>
                    <a:pt x="176" y="7219"/>
                  </a:lnTo>
                  <a:lnTo>
                    <a:pt x="88" y="7395"/>
                  </a:lnTo>
                  <a:lnTo>
                    <a:pt x="22" y="7570"/>
                  </a:lnTo>
                  <a:lnTo>
                    <a:pt x="0" y="7724"/>
                  </a:lnTo>
                  <a:lnTo>
                    <a:pt x="0" y="7724"/>
                  </a:lnTo>
                  <a:lnTo>
                    <a:pt x="22" y="7899"/>
                  </a:lnTo>
                  <a:lnTo>
                    <a:pt x="66" y="8075"/>
                  </a:lnTo>
                  <a:lnTo>
                    <a:pt x="132" y="8229"/>
                  </a:lnTo>
                  <a:lnTo>
                    <a:pt x="220" y="8360"/>
                  </a:lnTo>
                  <a:lnTo>
                    <a:pt x="329" y="8492"/>
                  </a:lnTo>
                  <a:lnTo>
                    <a:pt x="461" y="8623"/>
                  </a:lnTo>
                  <a:lnTo>
                    <a:pt x="593" y="8711"/>
                  </a:lnTo>
                  <a:lnTo>
                    <a:pt x="746" y="8777"/>
                  </a:lnTo>
                  <a:lnTo>
                    <a:pt x="746" y="8777"/>
                  </a:lnTo>
                  <a:lnTo>
                    <a:pt x="593" y="8931"/>
                  </a:lnTo>
                  <a:lnTo>
                    <a:pt x="461" y="9084"/>
                  </a:lnTo>
                  <a:lnTo>
                    <a:pt x="329" y="9260"/>
                  </a:lnTo>
                  <a:lnTo>
                    <a:pt x="241" y="9457"/>
                  </a:lnTo>
                  <a:lnTo>
                    <a:pt x="176" y="9633"/>
                  </a:lnTo>
                  <a:lnTo>
                    <a:pt x="132" y="9830"/>
                  </a:lnTo>
                  <a:lnTo>
                    <a:pt x="132" y="10050"/>
                  </a:lnTo>
                  <a:lnTo>
                    <a:pt x="154" y="10247"/>
                  </a:lnTo>
                  <a:lnTo>
                    <a:pt x="154" y="10247"/>
                  </a:lnTo>
                  <a:lnTo>
                    <a:pt x="220" y="10467"/>
                  </a:lnTo>
                  <a:lnTo>
                    <a:pt x="307" y="10664"/>
                  </a:lnTo>
                  <a:lnTo>
                    <a:pt x="417" y="10840"/>
                  </a:lnTo>
                  <a:lnTo>
                    <a:pt x="549" y="11015"/>
                  </a:lnTo>
                  <a:lnTo>
                    <a:pt x="702" y="11169"/>
                  </a:lnTo>
                  <a:lnTo>
                    <a:pt x="856" y="11300"/>
                  </a:lnTo>
                  <a:lnTo>
                    <a:pt x="1053" y="11410"/>
                  </a:lnTo>
                  <a:lnTo>
                    <a:pt x="1251" y="11498"/>
                  </a:lnTo>
                  <a:lnTo>
                    <a:pt x="1251" y="11498"/>
                  </a:lnTo>
                  <a:lnTo>
                    <a:pt x="1251" y="11652"/>
                  </a:lnTo>
                  <a:lnTo>
                    <a:pt x="1273" y="11827"/>
                  </a:lnTo>
                  <a:lnTo>
                    <a:pt x="1339" y="12200"/>
                  </a:lnTo>
                  <a:lnTo>
                    <a:pt x="1448" y="12529"/>
                  </a:lnTo>
                  <a:lnTo>
                    <a:pt x="1624" y="12880"/>
                  </a:lnTo>
                  <a:lnTo>
                    <a:pt x="1821" y="13187"/>
                  </a:lnTo>
                  <a:lnTo>
                    <a:pt x="1931" y="13319"/>
                  </a:lnTo>
                  <a:lnTo>
                    <a:pt x="2063" y="13451"/>
                  </a:lnTo>
                  <a:lnTo>
                    <a:pt x="2194" y="13582"/>
                  </a:lnTo>
                  <a:lnTo>
                    <a:pt x="2326" y="13670"/>
                  </a:lnTo>
                  <a:lnTo>
                    <a:pt x="2480" y="13780"/>
                  </a:lnTo>
                  <a:lnTo>
                    <a:pt x="2633" y="13846"/>
                  </a:lnTo>
                  <a:lnTo>
                    <a:pt x="2633" y="13846"/>
                  </a:lnTo>
                  <a:lnTo>
                    <a:pt x="2787" y="13912"/>
                  </a:lnTo>
                  <a:lnTo>
                    <a:pt x="2940" y="13955"/>
                  </a:lnTo>
                  <a:lnTo>
                    <a:pt x="3291" y="14021"/>
                  </a:lnTo>
                  <a:lnTo>
                    <a:pt x="3621" y="14021"/>
                  </a:lnTo>
                  <a:lnTo>
                    <a:pt x="3972" y="13977"/>
                  </a:lnTo>
                  <a:lnTo>
                    <a:pt x="4301" y="13890"/>
                  </a:lnTo>
                  <a:lnTo>
                    <a:pt x="4608" y="13758"/>
                  </a:lnTo>
                  <a:lnTo>
                    <a:pt x="4893" y="13582"/>
                  </a:lnTo>
                  <a:lnTo>
                    <a:pt x="5025" y="13473"/>
                  </a:lnTo>
                  <a:lnTo>
                    <a:pt x="5157" y="13363"/>
                  </a:lnTo>
                  <a:lnTo>
                    <a:pt x="5157" y="13363"/>
                  </a:lnTo>
                  <a:lnTo>
                    <a:pt x="5222" y="13714"/>
                  </a:lnTo>
                  <a:lnTo>
                    <a:pt x="5354" y="14021"/>
                  </a:lnTo>
                  <a:lnTo>
                    <a:pt x="5508" y="14328"/>
                  </a:lnTo>
                  <a:lnTo>
                    <a:pt x="5595" y="14482"/>
                  </a:lnTo>
                  <a:lnTo>
                    <a:pt x="5705" y="14614"/>
                  </a:lnTo>
                  <a:lnTo>
                    <a:pt x="5815" y="14723"/>
                  </a:lnTo>
                  <a:lnTo>
                    <a:pt x="5946" y="14833"/>
                  </a:lnTo>
                  <a:lnTo>
                    <a:pt x="6078" y="14943"/>
                  </a:lnTo>
                  <a:lnTo>
                    <a:pt x="6232" y="15009"/>
                  </a:lnTo>
                  <a:lnTo>
                    <a:pt x="6363" y="15075"/>
                  </a:lnTo>
                  <a:lnTo>
                    <a:pt x="6517" y="15140"/>
                  </a:lnTo>
                  <a:lnTo>
                    <a:pt x="6693" y="15184"/>
                  </a:lnTo>
                  <a:lnTo>
                    <a:pt x="6868" y="15184"/>
                  </a:lnTo>
                  <a:lnTo>
                    <a:pt x="6868" y="15184"/>
                  </a:lnTo>
                  <a:lnTo>
                    <a:pt x="7044" y="15184"/>
                  </a:lnTo>
                  <a:lnTo>
                    <a:pt x="7197" y="15184"/>
                  </a:lnTo>
                  <a:lnTo>
                    <a:pt x="7373" y="15140"/>
                  </a:lnTo>
                  <a:lnTo>
                    <a:pt x="7548" y="15096"/>
                  </a:lnTo>
                  <a:lnTo>
                    <a:pt x="7702" y="15031"/>
                  </a:lnTo>
                  <a:lnTo>
                    <a:pt x="7855" y="14965"/>
                  </a:lnTo>
                  <a:lnTo>
                    <a:pt x="8009" y="14877"/>
                  </a:lnTo>
                  <a:lnTo>
                    <a:pt x="8163" y="14789"/>
                  </a:lnTo>
                  <a:lnTo>
                    <a:pt x="8294" y="14680"/>
                  </a:lnTo>
                  <a:lnTo>
                    <a:pt x="8426" y="14548"/>
                  </a:lnTo>
                  <a:lnTo>
                    <a:pt x="8536" y="14438"/>
                  </a:lnTo>
                  <a:lnTo>
                    <a:pt x="8645" y="14285"/>
                  </a:lnTo>
                  <a:lnTo>
                    <a:pt x="8733" y="14153"/>
                  </a:lnTo>
                  <a:lnTo>
                    <a:pt x="8799" y="13999"/>
                  </a:lnTo>
                  <a:lnTo>
                    <a:pt x="8865" y="13824"/>
                  </a:lnTo>
                  <a:lnTo>
                    <a:pt x="8931" y="13670"/>
                  </a:lnTo>
                  <a:lnTo>
                    <a:pt x="8931" y="13670"/>
                  </a:lnTo>
                  <a:lnTo>
                    <a:pt x="8953" y="13846"/>
                  </a:lnTo>
                  <a:lnTo>
                    <a:pt x="8996" y="14021"/>
                  </a:lnTo>
                  <a:lnTo>
                    <a:pt x="9062" y="14175"/>
                  </a:lnTo>
                  <a:lnTo>
                    <a:pt x="9150" y="14350"/>
                  </a:lnTo>
                  <a:lnTo>
                    <a:pt x="9238" y="14504"/>
                  </a:lnTo>
                  <a:lnTo>
                    <a:pt x="9348" y="14636"/>
                  </a:lnTo>
                  <a:lnTo>
                    <a:pt x="9457" y="14789"/>
                  </a:lnTo>
                  <a:lnTo>
                    <a:pt x="9589" y="14899"/>
                  </a:lnTo>
                  <a:lnTo>
                    <a:pt x="9721" y="15031"/>
                  </a:lnTo>
                  <a:lnTo>
                    <a:pt x="9874" y="15118"/>
                  </a:lnTo>
                  <a:lnTo>
                    <a:pt x="10028" y="15228"/>
                  </a:lnTo>
                  <a:lnTo>
                    <a:pt x="10181" y="15294"/>
                  </a:lnTo>
                  <a:lnTo>
                    <a:pt x="10357" y="15360"/>
                  </a:lnTo>
                  <a:lnTo>
                    <a:pt x="10532" y="15404"/>
                  </a:lnTo>
                  <a:lnTo>
                    <a:pt x="10708" y="15426"/>
                  </a:lnTo>
                  <a:lnTo>
                    <a:pt x="10883" y="15426"/>
                  </a:lnTo>
                  <a:lnTo>
                    <a:pt x="10883" y="15426"/>
                  </a:lnTo>
                  <a:lnTo>
                    <a:pt x="11059" y="15426"/>
                  </a:lnTo>
                  <a:lnTo>
                    <a:pt x="11235" y="15382"/>
                  </a:lnTo>
                  <a:lnTo>
                    <a:pt x="11388" y="15338"/>
                  </a:lnTo>
                  <a:lnTo>
                    <a:pt x="11564" y="15294"/>
                  </a:lnTo>
                  <a:lnTo>
                    <a:pt x="11717" y="15206"/>
                  </a:lnTo>
                  <a:lnTo>
                    <a:pt x="11871" y="15118"/>
                  </a:lnTo>
                  <a:lnTo>
                    <a:pt x="12025" y="15009"/>
                  </a:lnTo>
                  <a:lnTo>
                    <a:pt x="12156" y="14899"/>
                  </a:lnTo>
                  <a:lnTo>
                    <a:pt x="12288" y="14767"/>
                  </a:lnTo>
                  <a:lnTo>
                    <a:pt x="12398" y="14636"/>
                  </a:lnTo>
                  <a:lnTo>
                    <a:pt x="12485" y="14504"/>
                  </a:lnTo>
                  <a:lnTo>
                    <a:pt x="12573" y="14350"/>
                  </a:lnTo>
                  <a:lnTo>
                    <a:pt x="12661" y="14175"/>
                  </a:lnTo>
                  <a:lnTo>
                    <a:pt x="12727" y="14021"/>
                  </a:lnTo>
                  <a:lnTo>
                    <a:pt x="12771" y="13846"/>
                  </a:lnTo>
                  <a:lnTo>
                    <a:pt x="12792" y="13670"/>
                  </a:lnTo>
                  <a:lnTo>
                    <a:pt x="12792" y="13670"/>
                  </a:lnTo>
                  <a:lnTo>
                    <a:pt x="13056" y="14087"/>
                  </a:lnTo>
                  <a:lnTo>
                    <a:pt x="13341" y="14460"/>
                  </a:lnTo>
                  <a:lnTo>
                    <a:pt x="13495" y="14636"/>
                  </a:lnTo>
                  <a:lnTo>
                    <a:pt x="13648" y="14789"/>
                  </a:lnTo>
                  <a:lnTo>
                    <a:pt x="13846" y="14921"/>
                  </a:lnTo>
                  <a:lnTo>
                    <a:pt x="14065" y="15031"/>
                  </a:lnTo>
                  <a:lnTo>
                    <a:pt x="14065" y="15031"/>
                  </a:lnTo>
                  <a:lnTo>
                    <a:pt x="14285" y="15118"/>
                  </a:lnTo>
                  <a:lnTo>
                    <a:pt x="14526" y="15184"/>
                  </a:lnTo>
                  <a:lnTo>
                    <a:pt x="14767" y="15206"/>
                  </a:lnTo>
                  <a:lnTo>
                    <a:pt x="15009" y="15228"/>
                  </a:lnTo>
                  <a:lnTo>
                    <a:pt x="15250" y="15206"/>
                  </a:lnTo>
                  <a:lnTo>
                    <a:pt x="15491" y="15162"/>
                  </a:lnTo>
                  <a:lnTo>
                    <a:pt x="15711" y="15096"/>
                  </a:lnTo>
                  <a:lnTo>
                    <a:pt x="15930" y="14987"/>
                  </a:lnTo>
                  <a:lnTo>
                    <a:pt x="15930" y="14987"/>
                  </a:lnTo>
                  <a:lnTo>
                    <a:pt x="16150" y="14855"/>
                  </a:lnTo>
                  <a:lnTo>
                    <a:pt x="16325" y="14702"/>
                  </a:lnTo>
                  <a:lnTo>
                    <a:pt x="16479" y="14504"/>
                  </a:lnTo>
                  <a:lnTo>
                    <a:pt x="16610" y="14307"/>
                  </a:lnTo>
                  <a:lnTo>
                    <a:pt x="16720" y="14087"/>
                  </a:lnTo>
                  <a:lnTo>
                    <a:pt x="16786" y="13846"/>
                  </a:lnTo>
                  <a:lnTo>
                    <a:pt x="16808" y="13626"/>
                  </a:lnTo>
                  <a:lnTo>
                    <a:pt x="16808" y="13385"/>
                  </a:lnTo>
                  <a:lnTo>
                    <a:pt x="16808" y="13385"/>
                  </a:lnTo>
                  <a:lnTo>
                    <a:pt x="17005" y="13692"/>
                  </a:lnTo>
                  <a:lnTo>
                    <a:pt x="17115" y="13824"/>
                  </a:lnTo>
                  <a:lnTo>
                    <a:pt x="17225" y="13934"/>
                  </a:lnTo>
                  <a:lnTo>
                    <a:pt x="17356" y="14043"/>
                  </a:lnTo>
                  <a:lnTo>
                    <a:pt x="17466" y="14153"/>
                  </a:lnTo>
                  <a:lnTo>
                    <a:pt x="17598" y="14219"/>
                  </a:lnTo>
                  <a:lnTo>
                    <a:pt x="17751" y="14307"/>
                  </a:lnTo>
                  <a:lnTo>
                    <a:pt x="17905" y="14350"/>
                  </a:lnTo>
                  <a:lnTo>
                    <a:pt x="18037" y="14394"/>
                  </a:lnTo>
                  <a:lnTo>
                    <a:pt x="18366" y="14460"/>
                  </a:lnTo>
                  <a:lnTo>
                    <a:pt x="18717" y="14482"/>
                  </a:lnTo>
                  <a:lnTo>
                    <a:pt x="19068" y="14438"/>
                  </a:lnTo>
                  <a:lnTo>
                    <a:pt x="19068" y="14438"/>
                  </a:lnTo>
                  <a:lnTo>
                    <a:pt x="19265" y="14394"/>
                  </a:lnTo>
                  <a:lnTo>
                    <a:pt x="19441" y="14350"/>
                  </a:lnTo>
                  <a:lnTo>
                    <a:pt x="19617" y="14285"/>
                  </a:lnTo>
                  <a:lnTo>
                    <a:pt x="19792" y="14197"/>
                  </a:lnTo>
                  <a:lnTo>
                    <a:pt x="19968" y="14109"/>
                  </a:lnTo>
                  <a:lnTo>
                    <a:pt x="20121" y="14021"/>
                  </a:lnTo>
                  <a:lnTo>
                    <a:pt x="20275" y="13890"/>
                  </a:lnTo>
                  <a:lnTo>
                    <a:pt x="20406" y="13780"/>
                  </a:lnTo>
                  <a:lnTo>
                    <a:pt x="20538" y="13626"/>
                  </a:lnTo>
                  <a:lnTo>
                    <a:pt x="20670" y="13495"/>
                  </a:lnTo>
                  <a:lnTo>
                    <a:pt x="20779" y="13341"/>
                  </a:lnTo>
                  <a:lnTo>
                    <a:pt x="20867" y="13187"/>
                  </a:lnTo>
                  <a:lnTo>
                    <a:pt x="20955" y="13012"/>
                  </a:lnTo>
                  <a:lnTo>
                    <a:pt x="21043" y="12836"/>
                  </a:lnTo>
                  <a:lnTo>
                    <a:pt x="21109" y="12661"/>
                  </a:lnTo>
                  <a:lnTo>
                    <a:pt x="21153" y="12485"/>
                  </a:lnTo>
                  <a:lnTo>
                    <a:pt x="21153" y="12485"/>
                  </a:lnTo>
                  <a:lnTo>
                    <a:pt x="21262" y="12463"/>
                  </a:lnTo>
                  <a:lnTo>
                    <a:pt x="21350" y="12441"/>
                  </a:lnTo>
                  <a:lnTo>
                    <a:pt x="21547" y="12354"/>
                  </a:lnTo>
                  <a:lnTo>
                    <a:pt x="21723" y="12222"/>
                  </a:lnTo>
                  <a:lnTo>
                    <a:pt x="21877" y="12046"/>
                  </a:lnTo>
                  <a:lnTo>
                    <a:pt x="22030" y="11871"/>
                  </a:lnTo>
                  <a:lnTo>
                    <a:pt x="22140" y="11652"/>
                  </a:lnTo>
                  <a:lnTo>
                    <a:pt x="22228" y="11454"/>
                  </a:lnTo>
                  <a:lnTo>
                    <a:pt x="22294" y="11235"/>
                  </a:lnTo>
                  <a:lnTo>
                    <a:pt x="22294" y="11235"/>
                  </a:lnTo>
                  <a:lnTo>
                    <a:pt x="22337" y="11015"/>
                  </a:lnTo>
                  <a:lnTo>
                    <a:pt x="22359" y="10796"/>
                  </a:lnTo>
                  <a:lnTo>
                    <a:pt x="22337" y="10576"/>
                  </a:lnTo>
                  <a:lnTo>
                    <a:pt x="22272" y="10357"/>
                  </a:lnTo>
                  <a:lnTo>
                    <a:pt x="22184" y="10159"/>
                  </a:lnTo>
                  <a:lnTo>
                    <a:pt x="22074" y="9984"/>
                  </a:lnTo>
                  <a:lnTo>
                    <a:pt x="21920" y="9808"/>
                  </a:lnTo>
                  <a:lnTo>
                    <a:pt x="21745" y="9677"/>
                  </a:lnTo>
                  <a:lnTo>
                    <a:pt x="21745" y="9677"/>
                  </a:lnTo>
                  <a:lnTo>
                    <a:pt x="21942" y="9501"/>
                  </a:lnTo>
                  <a:lnTo>
                    <a:pt x="22096" y="9304"/>
                  </a:lnTo>
                  <a:lnTo>
                    <a:pt x="22206" y="9062"/>
                  </a:lnTo>
                  <a:lnTo>
                    <a:pt x="22315" y="8821"/>
                  </a:lnTo>
                  <a:lnTo>
                    <a:pt x="22381" y="8558"/>
                  </a:lnTo>
                  <a:lnTo>
                    <a:pt x="22425" y="8294"/>
                  </a:lnTo>
                  <a:lnTo>
                    <a:pt x="22447" y="8031"/>
                  </a:lnTo>
                  <a:lnTo>
                    <a:pt x="22425" y="7768"/>
                  </a:lnTo>
                  <a:lnTo>
                    <a:pt x="22425" y="7768"/>
                  </a:lnTo>
                  <a:lnTo>
                    <a:pt x="22359" y="7548"/>
                  </a:lnTo>
                  <a:lnTo>
                    <a:pt x="22272" y="7307"/>
                  </a:lnTo>
                  <a:lnTo>
                    <a:pt x="22162" y="7109"/>
                  </a:lnTo>
                  <a:lnTo>
                    <a:pt x="22008" y="6912"/>
                  </a:lnTo>
                  <a:lnTo>
                    <a:pt x="21855" y="6736"/>
                  </a:lnTo>
                  <a:lnTo>
                    <a:pt x="21657" y="6583"/>
                  </a:lnTo>
                  <a:lnTo>
                    <a:pt x="21460" y="6451"/>
                  </a:lnTo>
                  <a:lnTo>
                    <a:pt x="21240" y="6363"/>
                  </a:lnTo>
                  <a:lnTo>
                    <a:pt x="21240" y="6363"/>
                  </a:lnTo>
                  <a:lnTo>
                    <a:pt x="21306" y="6276"/>
                  </a:lnTo>
                  <a:lnTo>
                    <a:pt x="21372" y="6166"/>
                  </a:lnTo>
                  <a:lnTo>
                    <a:pt x="21460" y="5925"/>
                  </a:lnTo>
                  <a:lnTo>
                    <a:pt x="21504" y="5683"/>
                  </a:lnTo>
                  <a:lnTo>
                    <a:pt x="21526" y="5442"/>
                  </a:lnTo>
                  <a:lnTo>
                    <a:pt x="21504" y="5179"/>
                  </a:lnTo>
                  <a:lnTo>
                    <a:pt x="21460" y="4915"/>
                  </a:lnTo>
                  <a:lnTo>
                    <a:pt x="21394" y="4674"/>
                  </a:lnTo>
                  <a:lnTo>
                    <a:pt x="21306" y="4432"/>
                  </a:lnTo>
                  <a:lnTo>
                    <a:pt x="21306" y="4432"/>
                  </a:lnTo>
                  <a:lnTo>
                    <a:pt x="21196" y="4191"/>
                  </a:lnTo>
                  <a:lnTo>
                    <a:pt x="21065" y="3994"/>
                  </a:lnTo>
                  <a:lnTo>
                    <a:pt x="20911" y="3796"/>
                  </a:lnTo>
                  <a:lnTo>
                    <a:pt x="20714" y="3621"/>
                  </a:lnTo>
                  <a:lnTo>
                    <a:pt x="20516" y="3467"/>
                  </a:lnTo>
                  <a:lnTo>
                    <a:pt x="20297" y="3357"/>
                  </a:lnTo>
                  <a:lnTo>
                    <a:pt x="20055" y="3270"/>
                  </a:lnTo>
                  <a:lnTo>
                    <a:pt x="19814" y="3204"/>
                  </a:lnTo>
                  <a:lnTo>
                    <a:pt x="19814" y="3204"/>
                  </a:lnTo>
                  <a:lnTo>
                    <a:pt x="19770" y="3094"/>
                  </a:lnTo>
                  <a:lnTo>
                    <a:pt x="19704" y="2984"/>
                  </a:lnTo>
                  <a:lnTo>
                    <a:pt x="19551" y="2765"/>
                  </a:lnTo>
                  <a:lnTo>
                    <a:pt x="19331" y="2545"/>
                  </a:lnTo>
                  <a:lnTo>
                    <a:pt x="19090" y="2326"/>
                  </a:lnTo>
                  <a:lnTo>
                    <a:pt x="18805" y="2129"/>
                  </a:lnTo>
                  <a:lnTo>
                    <a:pt x="18541" y="1975"/>
                  </a:lnTo>
                  <a:lnTo>
                    <a:pt x="18278" y="1843"/>
                  </a:lnTo>
                  <a:lnTo>
                    <a:pt x="18037" y="1734"/>
                  </a:lnTo>
                  <a:lnTo>
                    <a:pt x="18037" y="1734"/>
                  </a:lnTo>
                  <a:lnTo>
                    <a:pt x="17817" y="1668"/>
                  </a:lnTo>
                  <a:lnTo>
                    <a:pt x="17576" y="1624"/>
                  </a:lnTo>
                  <a:lnTo>
                    <a:pt x="17335" y="1624"/>
                  </a:lnTo>
                  <a:lnTo>
                    <a:pt x="17115" y="1624"/>
                  </a:lnTo>
                  <a:lnTo>
                    <a:pt x="16874" y="1668"/>
                  </a:lnTo>
                  <a:lnTo>
                    <a:pt x="16654" y="1734"/>
                  </a:lnTo>
                  <a:lnTo>
                    <a:pt x="16435" y="1843"/>
                  </a:lnTo>
                  <a:lnTo>
                    <a:pt x="16237" y="1953"/>
                  </a:lnTo>
                  <a:lnTo>
                    <a:pt x="16237" y="1953"/>
                  </a:lnTo>
                  <a:lnTo>
                    <a:pt x="16194" y="1712"/>
                  </a:lnTo>
                  <a:lnTo>
                    <a:pt x="16128" y="1492"/>
                  </a:lnTo>
                  <a:lnTo>
                    <a:pt x="16040" y="1273"/>
                  </a:lnTo>
                  <a:lnTo>
                    <a:pt x="15908" y="1053"/>
                  </a:lnTo>
                  <a:lnTo>
                    <a:pt x="15777" y="878"/>
                  </a:lnTo>
                  <a:lnTo>
                    <a:pt x="15601" y="724"/>
                  </a:lnTo>
                  <a:lnTo>
                    <a:pt x="15404" y="593"/>
                  </a:lnTo>
                  <a:lnTo>
                    <a:pt x="15206" y="483"/>
                  </a:lnTo>
                  <a:lnTo>
                    <a:pt x="15206" y="483"/>
                  </a:lnTo>
                  <a:lnTo>
                    <a:pt x="14965" y="417"/>
                  </a:lnTo>
                  <a:lnTo>
                    <a:pt x="14723" y="395"/>
                  </a:lnTo>
                  <a:lnTo>
                    <a:pt x="14504" y="417"/>
                  </a:lnTo>
                  <a:lnTo>
                    <a:pt x="14263" y="439"/>
                  </a:lnTo>
                  <a:lnTo>
                    <a:pt x="14043" y="527"/>
                  </a:lnTo>
                  <a:lnTo>
                    <a:pt x="13824" y="614"/>
                  </a:lnTo>
                  <a:lnTo>
                    <a:pt x="13626" y="746"/>
                  </a:lnTo>
                  <a:lnTo>
                    <a:pt x="13451" y="900"/>
                  </a:lnTo>
                  <a:lnTo>
                    <a:pt x="13451" y="900"/>
                  </a:lnTo>
                  <a:lnTo>
                    <a:pt x="13319" y="702"/>
                  </a:lnTo>
                  <a:lnTo>
                    <a:pt x="13144" y="505"/>
                  </a:lnTo>
                  <a:lnTo>
                    <a:pt x="12946" y="329"/>
                  </a:lnTo>
                  <a:lnTo>
                    <a:pt x="12727" y="198"/>
                  </a:lnTo>
                  <a:lnTo>
                    <a:pt x="12485" y="88"/>
                  </a:lnTo>
                  <a:lnTo>
                    <a:pt x="12222" y="22"/>
                  </a:lnTo>
                  <a:lnTo>
                    <a:pt x="11981" y="0"/>
                  </a:lnTo>
                  <a:lnTo>
                    <a:pt x="11849" y="0"/>
                  </a:lnTo>
                  <a:lnTo>
                    <a:pt x="11739" y="22"/>
                  </a:lnTo>
                  <a:lnTo>
                    <a:pt x="11739" y="22"/>
                  </a:lnTo>
                  <a:lnTo>
                    <a:pt x="11498" y="88"/>
                  </a:lnTo>
                  <a:lnTo>
                    <a:pt x="11278" y="198"/>
                  </a:lnTo>
                  <a:lnTo>
                    <a:pt x="11103" y="351"/>
                  </a:lnTo>
                  <a:lnTo>
                    <a:pt x="10927" y="527"/>
                  </a:lnTo>
                  <a:lnTo>
                    <a:pt x="10796" y="724"/>
                  </a:lnTo>
                  <a:lnTo>
                    <a:pt x="10686" y="944"/>
                  </a:lnTo>
                  <a:lnTo>
                    <a:pt x="10620" y="1163"/>
                  </a:lnTo>
                  <a:lnTo>
                    <a:pt x="10598" y="1404"/>
                  </a:lnTo>
                  <a:lnTo>
                    <a:pt x="10598" y="1404"/>
                  </a:lnTo>
                  <a:lnTo>
                    <a:pt x="10554" y="1273"/>
                  </a:lnTo>
                  <a:lnTo>
                    <a:pt x="10489" y="1163"/>
                  </a:lnTo>
                  <a:lnTo>
                    <a:pt x="10423" y="1031"/>
                  </a:lnTo>
                  <a:lnTo>
                    <a:pt x="10335" y="944"/>
                  </a:lnTo>
                  <a:lnTo>
                    <a:pt x="10247" y="834"/>
                  </a:lnTo>
                  <a:lnTo>
                    <a:pt x="10137" y="746"/>
                  </a:lnTo>
                  <a:lnTo>
                    <a:pt x="9896" y="593"/>
                  </a:lnTo>
                  <a:lnTo>
                    <a:pt x="9633" y="483"/>
                  </a:lnTo>
                  <a:lnTo>
                    <a:pt x="9348" y="417"/>
                  </a:lnTo>
                  <a:lnTo>
                    <a:pt x="9062" y="395"/>
                  </a:lnTo>
                  <a:lnTo>
                    <a:pt x="8777" y="417"/>
                  </a:lnTo>
                  <a:lnTo>
                    <a:pt x="8777" y="417"/>
                  </a:lnTo>
                  <a:lnTo>
                    <a:pt x="8645" y="439"/>
                  </a:lnTo>
                  <a:lnTo>
                    <a:pt x="8514" y="483"/>
                  </a:lnTo>
                  <a:lnTo>
                    <a:pt x="8250" y="593"/>
                  </a:lnTo>
                  <a:lnTo>
                    <a:pt x="8031" y="746"/>
                  </a:lnTo>
                  <a:lnTo>
                    <a:pt x="7834" y="944"/>
                  </a:lnTo>
                  <a:lnTo>
                    <a:pt x="7658" y="1185"/>
                  </a:lnTo>
                  <a:lnTo>
                    <a:pt x="7526" y="1426"/>
                  </a:lnTo>
                  <a:lnTo>
                    <a:pt x="7460" y="1712"/>
                  </a:lnTo>
                  <a:lnTo>
                    <a:pt x="7439" y="1843"/>
                  </a:lnTo>
                  <a:lnTo>
                    <a:pt x="7439" y="1975"/>
                  </a:lnTo>
                  <a:lnTo>
                    <a:pt x="7439" y="1975"/>
                  </a:lnTo>
                  <a:lnTo>
                    <a:pt x="7373" y="1843"/>
                  </a:lnTo>
                  <a:lnTo>
                    <a:pt x="7307" y="1712"/>
                  </a:lnTo>
                  <a:lnTo>
                    <a:pt x="7241" y="1580"/>
                  </a:lnTo>
                  <a:lnTo>
                    <a:pt x="7153" y="1448"/>
                  </a:lnTo>
                  <a:lnTo>
                    <a:pt x="6934" y="1229"/>
                  </a:lnTo>
                  <a:lnTo>
                    <a:pt x="6671" y="1031"/>
                  </a:lnTo>
                  <a:lnTo>
                    <a:pt x="6407" y="878"/>
                  </a:lnTo>
                  <a:lnTo>
                    <a:pt x="6100" y="768"/>
                  </a:lnTo>
                  <a:lnTo>
                    <a:pt x="5793" y="702"/>
                  </a:lnTo>
                  <a:lnTo>
                    <a:pt x="5661" y="680"/>
                  </a:lnTo>
                  <a:lnTo>
                    <a:pt x="5508" y="680"/>
                  </a:lnTo>
                  <a:lnTo>
                    <a:pt x="5508" y="680"/>
                  </a:lnTo>
                  <a:lnTo>
                    <a:pt x="5354" y="702"/>
                  </a:lnTo>
                  <a:lnTo>
                    <a:pt x="5222" y="724"/>
                  </a:lnTo>
                  <a:lnTo>
                    <a:pt x="4937" y="812"/>
                  </a:lnTo>
                  <a:lnTo>
                    <a:pt x="4674" y="944"/>
                  </a:lnTo>
                  <a:lnTo>
                    <a:pt x="4454" y="1119"/>
                  </a:lnTo>
                  <a:lnTo>
                    <a:pt x="4235" y="1339"/>
                  </a:lnTo>
                  <a:lnTo>
                    <a:pt x="4081" y="1558"/>
                  </a:lnTo>
                  <a:lnTo>
                    <a:pt x="3950" y="1821"/>
                  </a:lnTo>
                  <a:lnTo>
                    <a:pt x="3884" y="1953"/>
                  </a:lnTo>
                  <a:lnTo>
                    <a:pt x="3862" y="2107"/>
                  </a:lnTo>
                  <a:lnTo>
                    <a:pt x="3862" y="2107"/>
                  </a:lnTo>
                  <a:lnTo>
                    <a:pt x="3774" y="1997"/>
                  </a:lnTo>
                  <a:lnTo>
                    <a:pt x="3686" y="1931"/>
                  </a:lnTo>
                  <a:lnTo>
                    <a:pt x="3577" y="1843"/>
                  </a:lnTo>
                  <a:lnTo>
                    <a:pt x="3445" y="1777"/>
                  </a:lnTo>
                  <a:lnTo>
                    <a:pt x="3335" y="1734"/>
                  </a:lnTo>
                  <a:lnTo>
                    <a:pt x="3204" y="1712"/>
                  </a:lnTo>
                  <a:lnTo>
                    <a:pt x="2918" y="1668"/>
                  </a:lnTo>
                  <a:lnTo>
                    <a:pt x="2633" y="1668"/>
                  </a:lnTo>
                  <a:lnTo>
                    <a:pt x="2370" y="1734"/>
                  </a:lnTo>
                  <a:lnTo>
                    <a:pt x="2238" y="1777"/>
                  </a:lnTo>
                  <a:lnTo>
                    <a:pt x="2129" y="1821"/>
                  </a:lnTo>
                  <a:lnTo>
                    <a:pt x="2019" y="1909"/>
                  </a:lnTo>
                  <a:lnTo>
                    <a:pt x="1909" y="1975"/>
                  </a:lnTo>
                  <a:lnTo>
                    <a:pt x="1909" y="1975"/>
                  </a:lnTo>
                  <a:lnTo>
                    <a:pt x="1843" y="2085"/>
                  </a:lnTo>
                  <a:lnTo>
                    <a:pt x="1755" y="2172"/>
                  </a:lnTo>
                  <a:lnTo>
                    <a:pt x="1712" y="2282"/>
                  </a:lnTo>
                  <a:lnTo>
                    <a:pt x="1668" y="2414"/>
                  </a:lnTo>
                  <a:lnTo>
                    <a:pt x="1602" y="2655"/>
                  </a:lnTo>
                  <a:lnTo>
                    <a:pt x="1602" y="2897"/>
                  </a:lnTo>
                  <a:lnTo>
                    <a:pt x="1646" y="3138"/>
                  </a:lnTo>
                  <a:lnTo>
                    <a:pt x="1734" y="3379"/>
                  </a:lnTo>
                  <a:lnTo>
                    <a:pt x="1799" y="3489"/>
                  </a:lnTo>
                  <a:lnTo>
                    <a:pt x="1865" y="3577"/>
                  </a:lnTo>
                  <a:lnTo>
                    <a:pt x="1953" y="3664"/>
                  </a:lnTo>
                  <a:lnTo>
                    <a:pt x="2041" y="3752"/>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5521;p48">
              <a:extLst>
                <a:ext uri="{FF2B5EF4-FFF2-40B4-BE49-F238E27FC236}">
                  <a16:creationId xmlns:a16="http://schemas.microsoft.com/office/drawing/2014/main" id="{D326FBDA-7EDC-AE3A-729B-A0B903484931}"/>
                </a:ext>
              </a:extLst>
            </p:cNvPr>
            <p:cNvSpPr/>
            <p:nvPr/>
          </p:nvSpPr>
          <p:spPr>
            <a:xfrm>
              <a:off x="8049200" y="2339700"/>
              <a:ext cx="561200" cy="385650"/>
            </a:xfrm>
            <a:custGeom>
              <a:avLst/>
              <a:gdLst/>
              <a:ahLst/>
              <a:cxnLst/>
              <a:rect l="l" t="t" r="r" b="b"/>
              <a:pathLst>
                <a:path w="22448" h="15426" fill="none" extrusionOk="0">
                  <a:moveTo>
                    <a:pt x="2041" y="3862"/>
                  </a:moveTo>
                  <a:lnTo>
                    <a:pt x="2041" y="3862"/>
                  </a:lnTo>
                  <a:lnTo>
                    <a:pt x="1821" y="3906"/>
                  </a:lnTo>
                  <a:lnTo>
                    <a:pt x="1580" y="3972"/>
                  </a:lnTo>
                  <a:lnTo>
                    <a:pt x="1382" y="4059"/>
                  </a:lnTo>
                  <a:lnTo>
                    <a:pt x="1185" y="4169"/>
                  </a:lnTo>
                  <a:lnTo>
                    <a:pt x="1009" y="4323"/>
                  </a:lnTo>
                  <a:lnTo>
                    <a:pt x="856" y="4498"/>
                  </a:lnTo>
                  <a:lnTo>
                    <a:pt x="724" y="4674"/>
                  </a:lnTo>
                  <a:lnTo>
                    <a:pt x="614" y="4893"/>
                  </a:lnTo>
                  <a:lnTo>
                    <a:pt x="614" y="4893"/>
                  </a:lnTo>
                  <a:lnTo>
                    <a:pt x="549" y="5113"/>
                  </a:lnTo>
                  <a:lnTo>
                    <a:pt x="505" y="5332"/>
                  </a:lnTo>
                  <a:lnTo>
                    <a:pt x="483" y="5573"/>
                  </a:lnTo>
                  <a:lnTo>
                    <a:pt x="505" y="5793"/>
                  </a:lnTo>
                  <a:lnTo>
                    <a:pt x="571" y="6012"/>
                  </a:lnTo>
                  <a:lnTo>
                    <a:pt x="658" y="6232"/>
                  </a:lnTo>
                  <a:lnTo>
                    <a:pt x="768" y="6429"/>
                  </a:lnTo>
                  <a:lnTo>
                    <a:pt x="900" y="6627"/>
                  </a:lnTo>
                  <a:lnTo>
                    <a:pt x="900" y="6627"/>
                  </a:lnTo>
                  <a:lnTo>
                    <a:pt x="746" y="6693"/>
                  </a:lnTo>
                  <a:lnTo>
                    <a:pt x="571" y="6802"/>
                  </a:lnTo>
                  <a:lnTo>
                    <a:pt x="417" y="6934"/>
                  </a:lnTo>
                  <a:lnTo>
                    <a:pt x="285" y="7066"/>
                  </a:lnTo>
                  <a:lnTo>
                    <a:pt x="176" y="7219"/>
                  </a:lnTo>
                  <a:lnTo>
                    <a:pt x="88" y="7395"/>
                  </a:lnTo>
                  <a:lnTo>
                    <a:pt x="22" y="7570"/>
                  </a:lnTo>
                  <a:lnTo>
                    <a:pt x="0" y="7724"/>
                  </a:lnTo>
                  <a:lnTo>
                    <a:pt x="0" y="7724"/>
                  </a:lnTo>
                  <a:lnTo>
                    <a:pt x="22" y="7899"/>
                  </a:lnTo>
                  <a:lnTo>
                    <a:pt x="66" y="8075"/>
                  </a:lnTo>
                  <a:lnTo>
                    <a:pt x="132" y="8229"/>
                  </a:lnTo>
                  <a:lnTo>
                    <a:pt x="220" y="8360"/>
                  </a:lnTo>
                  <a:lnTo>
                    <a:pt x="329" y="8492"/>
                  </a:lnTo>
                  <a:lnTo>
                    <a:pt x="461" y="8623"/>
                  </a:lnTo>
                  <a:lnTo>
                    <a:pt x="593" y="8711"/>
                  </a:lnTo>
                  <a:lnTo>
                    <a:pt x="746" y="8777"/>
                  </a:lnTo>
                  <a:lnTo>
                    <a:pt x="746" y="8777"/>
                  </a:lnTo>
                  <a:lnTo>
                    <a:pt x="593" y="8931"/>
                  </a:lnTo>
                  <a:lnTo>
                    <a:pt x="461" y="9084"/>
                  </a:lnTo>
                  <a:lnTo>
                    <a:pt x="329" y="9260"/>
                  </a:lnTo>
                  <a:lnTo>
                    <a:pt x="241" y="9457"/>
                  </a:lnTo>
                  <a:lnTo>
                    <a:pt x="176" y="9633"/>
                  </a:lnTo>
                  <a:lnTo>
                    <a:pt x="132" y="9830"/>
                  </a:lnTo>
                  <a:lnTo>
                    <a:pt x="132" y="10050"/>
                  </a:lnTo>
                  <a:lnTo>
                    <a:pt x="154" y="10247"/>
                  </a:lnTo>
                  <a:lnTo>
                    <a:pt x="154" y="10247"/>
                  </a:lnTo>
                  <a:lnTo>
                    <a:pt x="220" y="10467"/>
                  </a:lnTo>
                  <a:lnTo>
                    <a:pt x="307" y="10664"/>
                  </a:lnTo>
                  <a:lnTo>
                    <a:pt x="417" y="10840"/>
                  </a:lnTo>
                  <a:lnTo>
                    <a:pt x="549" y="11015"/>
                  </a:lnTo>
                  <a:lnTo>
                    <a:pt x="702" y="11169"/>
                  </a:lnTo>
                  <a:lnTo>
                    <a:pt x="856" y="11300"/>
                  </a:lnTo>
                  <a:lnTo>
                    <a:pt x="1053" y="11410"/>
                  </a:lnTo>
                  <a:lnTo>
                    <a:pt x="1251" y="11498"/>
                  </a:lnTo>
                  <a:lnTo>
                    <a:pt x="1251" y="11498"/>
                  </a:lnTo>
                  <a:lnTo>
                    <a:pt x="1251" y="11652"/>
                  </a:lnTo>
                  <a:lnTo>
                    <a:pt x="1273" y="11827"/>
                  </a:lnTo>
                  <a:lnTo>
                    <a:pt x="1339" y="12200"/>
                  </a:lnTo>
                  <a:lnTo>
                    <a:pt x="1448" y="12529"/>
                  </a:lnTo>
                  <a:lnTo>
                    <a:pt x="1624" y="12880"/>
                  </a:lnTo>
                  <a:lnTo>
                    <a:pt x="1821" y="13187"/>
                  </a:lnTo>
                  <a:lnTo>
                    <a:pt x="1931" y="13319"/>
                  </a:lnTo>
                  <a:lnTo>
                    <a:pt x="2063" y="13451"/>
                  </a:lnTo>
                  <a:lnTo>
                    <a:pt x="2194" y="13582"/>
                  </a:lnTo>
                  <a:lnTo>
                    <a:pt x="2326" y="13670"/>
                  </a:lnTo>
                  <a:lnTo>
                    <a:pt x="2480" y="13780"/>
                  </a:lnTo>
                  <a:lnTo>
                    <a:pt x="2633" y="13846"/>
                  </a:lnTo>
                  <a:lnTo>
                    <a:pt x="2633" y="13846"/>
                  </a:lnTo>
                  <a:lnTo>
                    <a:pt x="2787" y="13912"/>
                  </a:lnTo>
                  <a:lnTo>
                    <a:pt x="2940" y="13955"/>
                  </a:lnTo>
                  <a:lnTo>
                    <a:pt x="3291" y="14021"/>
                  </a:lnTo>
                  <a:lnTo>
                    <a:pt x="3621" y="14021"/>
                  </a:lnTo>
                  <a:lnTo>
                    <a:pt x="3972" y="13977"/>
                  </a:lnTo>
                  <a:lnTo>
                    <a:pt x="4301" y="13890"/>
                  </a:lnTo>
                  <a:lnTo>
                    <a:pt x="4608" y="13758"/>
                  </a:lnTo>
                  <a:lnTo>
                    <a:pt x="4893" y="13582"/>
                  </a:lnTo>
                  <a:lnTo>
                    <a:pt x="5025" y="13473"/>
                  </a:lnTo>
                  <a:lnTo>
                    <a:pt x="5157" y="13363"/>
                  </a:lnTo>
                  <a:lnTo>
                    <a:pt x="5157" y="13363"/>
                  </a:lnTo>
                  <a:lnTo>
                    <a:pt x="5222" y="13714"/>
                  </a:lnTo>
                  <a:lnTo>
                    <a:pt x="5354" y="14021"/>
                  </a:lnTo>
                  <a:lnTo>
                    <a:pt x="5508" y="14328"/>
                  </a:lnTo>
                  <a:lnTo>
                    <a:pt x="5595" y="14482"/>
                  </a:lnTo>
                  <a:lnTo>
                    <a:pt x="5705" y="14614"/>
                  </a:lnTo>
                  <a:lnTo>
                    <a:pt x="5815" y="14723"/>
                  </a:lnTo>
                  <a:lnTo>
                    <a:pt x="5946" y="14833"/>
                  </a:lnTo>
                  <a:lnTo>
                    <a:pt x="6078" y="14943"/>
                  </a:lnTo>
                  <a:lnTo>
                    <a:pt x="6232" y="15009"/>
                  </a:lnTo>
                  <a:lnTo>
                    <a:pt x="6363" y="15075"/>
                  </a:lnTo>
                  <a:lnTo>
                    <a:pt x="6517" y="15140"/>
                  </a:lnTo>
                  <a:lnTo>
                    <a:pt x="6693" y="15184"/>
                  </a:lnTo>
                  <a:lnTo>
                    <a:pt x="6868" y="15184"/>
                  </a:lnTo>
                  <a:lnTo>
                    <a:pt x="6868" y="15184"/>
                  </a:lnTo>
                  <a:lnTo>
                    <a:pt x="7044" y="15184"/>
                  </a:lnTo>
                  <a:lnTo>
                    <a:pt x="7197" y="15184"/>
                  </a:lnTo>
                  <a:lnTo>
                    <a:pt x="7373" y="15140"/>
                  </a:lnTo>
                  <a:lnTo>
                    <a:pt x="7548" y="15096"/>
                  </a:lnTo>
                  <a:lnTo>
                    <a:pt x="7702" y="15031"/>
                  </a:lnTo>
                  <a:lnTo>
                    <a:pt x="7855" y="14965"/>
                  </a:lnTo>
                  <a:lnTo>
                    <a:pt x="8009" y="14877"/>
                  </a:lnTo>
                  <a:lnTo>
                    <a:pt x="8163" y="14789"/>
                  </a:lnTo>
                  <a:lnTo>
                    <a:pt x="8294" y="14680"/>
                  </a:lnTo>
                  <a:lnTo>
                    <a:pt x="8426" y="14548"/>
                  </a:lnTo>
                  <a:lnTo>
                    <a:pt x="8536" y="14438"/>
                  </a:lnTo>
                  <a:lnTo>
                    <a:pt x="8645" y="14285"/>
                  </a:lnTo>
                  <a:lnTo>
                    <a:pt x="8733" y="14153"/>
                  </a:lnTo>
                  <a:lnTo>
                    <a:pt x="8799" y="13999"/>
                  </a:lnTo>
                  <a:lnTo>
                    <a:pt x="8865" y="13824"/>
                  </a:lnTo>
                  <a:lnTo>
                    <a:pt x="8931" y="13670"/>
                  </a:lnTo>
                  <a:lnTo>
                    <a:pt x="8931" y="13670"/>
                  </a:lnTo>
                  <a:lnTo>
                    <a:pt x="8953" y="13846"/>
                  </a:lnTo>
                  <a:lnTo>
                    <a:pt x="8996" y="14021"/>
                  </a:lnTo>
                  <a:lnTo>
                    <a:pt x="9062" y="14175"/>
                  </a:lnTo>
                  <a:lnTo>
                    <a:pt x="9150" y="14350"/>
                  </a:lnTo>
                  <a:lnTo>
                    <a:pt x="9238" y="14504"/>
                  </a:lnTo>
                  <a:lnTo>
                    <a:pt x="9348" y="14636"/>
                  </a:lnTo>
                  <a:lnTo>
                    <a:pt x="9457" y="14789"/>
                  </a:lnTo>
                  <a:lnTo>
                    <a:pt x="9589" y="14899"/>
                  </a:lnTo>
                  <a:lnTo>
                    <a:pt x="9721" y="15031"/>
                  </a:lnTo>
                  <a:lnTo>
                    <a:pt x="9874" y="15118"/>
                  </a:lnTo>
                  <a:lnTo>
                    <a:pt x="10028" y="15228"/>
                  </a:lnTo>
                  <a:lnTo>
                    <a:pt x="10181" y="15294"/>
                  </a:lnTo>
                  <a:lnTo>
                    <a:pt x="10357" y="15360"/>
                  </a:lnTo>
                  <a:lnTo>
                    <a:pt x="10532" y="15404"/>
                  </a:lnTo>
                  <a:lnTo>
                    <a:pt x="10708" y="15426"/>
                  </a:lnTo>
                  <a:lnTo>
                    <a:pt x="10883" y="15426"/>
                  </a:lnTo>
                  <a:lnTo>
                    <a:pt x="10883" y="15426"/>
                  </a:lnTo>
                  <a:lnTo>
                    <a:pt x="11059" y="15426"/>
                  </a:lnTo>
                  <a:lnTo>
                    <a:pt x="11235" y="15382"/>
                  </a:lnTo>
                  <a:lnTo>
                    <a:pt x="11388" y="15338"/>
                  </a:lnTo>
                  <a:lnTo>
                    <a:pt x="11564" y="15294"/>
                  </a:lnTo>
                  <a:lnTo>
                    <a:pt x="11717" y="15206"/>
                  </a:lnTo>
                  <a:lnTo>
                    <a:pt x="11871" y="15118"/>
                  </a:lnTo>
                  <a:lnTo>
                    <a:pt x="12025" y="15009"/>
                  </a:lnTo>
                  <a:lnTo>
                    <a:pt x="12156" y="14899"/>
                  </a:lnTo>
                  <a:lnTo>
                    <a:pt x="12288" y="14767"/>
                  </a:lnTo>
                  <a:lnTo>
                    <a:pt x="12398" y="14636"/>
                  </a:lnTo>
                  <a:lnTo>
                    <a:pt x="12485" y="14504"/>
                  </a:lnTo>
                  <a:lnTo>
                    <a:pt x="12573" y="14350"/>
                  </a:lnTo>
                  <a:lnTo>
                    <a:pt x="12661" y="14175"/>
                  </a:lnTo>
                  <a:lnTo>
                    <a:pt x="12727" y="14021"/>
                  </a:lnTo>
                  <a:lnTo>
                    <a:pt x="12771" y="13846"/>
                  </a:lnTo>
                  <a:lnTo>
                    <a:pt x="12792" y="13670"/>
                  </a:lnTo>
                  <a:lnTo>
                    <a:pt x="12792" y="13670"/>
                  </a:lnTo>
                  <a:lnTo>
                    <a:pt x="13056" y="14087"/>
                  </a:lnTo>
                  <a:lnTo>
                    <a:pt x="13341" y="14460"/>
                  </a:lnTo>
                  <a:lnTo>
                    <a:pt x="13495" y="14636"/>
                  </a:lnTo>
                  <a:lnTo>
                    <a:pt x="13648" y="14789"/>
                  </a:lnTo>
                  <a:lnTo>
                    <a:pt x="13846" y="14921"/>
                  </a:lnTo>
                  <a:lnTo>
                    <a:pt x="14065" y="15031"/>
                  </a:lnTo>
                  <a:lnTo>
                    <a:pt x="14065" y="15031"/>
                  </a:lnTo>
                  <a:lnTo>
                    <a:pt x="14285" y="15118"/>
                  </a:lnTo>
                  <a:lnTo>
                    <a:pt x="14526" y="15184"/>
                  </a:lnTo>
                  <a:lnTo>
                    <a:pt x="14767" y="15206"/>
                  </a:lnTo>
                  <a:lnTo>
                    <a:pt x="15009" y="15228"/>
                  </a:lnTo>
                  <a:lnTo>
                    <a:pt x="15250" y="15206"/>
                  </a:lnTo>
                  <a:lnTo>
                    <a:pt x="15491" y="15162"/>
                  </a:lnTo>
                  <a:lnTo>
                    <a:pt x="15711" y="15096"/>
                  </a:lnTo>
                  <a:lnTo>
                    <a:pt x="15930" y="14987"/>
                  </a:lnTo>
                  <a:lnTo>
                    <a:pt x="15930" y="14987"/>
                  </a:lnTo>
                  <a:lnTo>
                    <a:pt x="16150" y="14855"/>
                  </a:lnTo>
                  <a:lnTo>
                    <a:pt x="16325" y="14702"/>
                  </a:lnTo>
                  <a:lnTo>
                    <a:pt x="16479" y="14504"/>
                  </a:lnTo>
                  <a:lnTo>
                    <a:pt x="16610" y="14307"/>
                  </a:lnTo>
                  <a:lnTo>
                    <a:pt x="16720" y="14087"/>
                  </a:lnTo>
                  <a:lnTo>
                    <a:pt x="16786" y="13846"/>
                  </a:lnTo>
                  <a:lnTo>
                    <a:pt x="16808" y="13626"/>
                  </a:lnTo>
                  <a:lnTo>
                    <a:pt x="16808" y="13385"/>
                  </a:lnTo>
                  <a:lnTo>
                    <a:pt x="16808" y="13385"/>
                  </a:lnTo>
                  <a:lnTo>
                    <a:pt x="17005" y="13692"/>
                  </a:lnTo>
                  <a:lnTo>
                    <a:pt x="17115" y="13824"/>
                  </a:lnTo>
                  <a:lnTo>
                    <a:pt x="17225" y="13934"/>
                  </a:lnTo>
                  <a:lnTo>
                    <a:pt x="17356" y="14043"/>
                  </a:lnTo>
                  <a:lnTo>
                    <a:pt x="17466" y="14153"/>
                  </a:lnTo>
                  <a:lnTo>
                    <a:pt x="17598" y="14219"/>
                  </a:lnTo>
                  <a:lnTo>
                    <a:pt x="17751" y="14307"/>
                  </a:lnTo>
                  <a:lnTo>
                    <a:pt x="17905" y="14350"/>
                  </a:lnTo>
                  <a:lnTo>
                    <a:pt x="18037" y="14394"/>
                  </a:lnTo>
                  <a:lnTo>
                    <a:pt x="18366" y="14460"/>
                  </a:lnTo>
                  <a:lnTo>
                    <a:pt x="18717" y="14482"/>
                  </a:lnTo>
                  <a:lnTo>
                    <a:pt x="19068" y="14438"/>
                  </a:lnTo>
                  <a:lnTo>
                    <a:pt x="19068" y="14438"/>
                  </a:lnTo>
                  <a:lnTo>
                    <a:pt x="19265" y="14394"/>
                  </a:lnTo>
                  <a:lnTo>
                    <a:pt x="19441" y="14350"/>
                  </a:lnTo>
                  <a:lnTo>
                    <a:pt x="19617" y="14285"/>
                  </a:lnTo>
                  <a:lnTo>
                    <a:pt x="19792" y="14197"/>
                  </a:lnTo>
                  <a:lnTo>
                    <a:pt x="19968" y="14109"/>
                  </a:lnTo>
                  <a:lnTo>
                    <a:pt x="20121" y="14021"/>
                  </a:lnTo>
                  <a:lnTo>
                    <a:pt x="20275" y="13890"/>
                  </a:lnTo>
                  <a:lnTo>
                    <a:pt x="20406" y="13780"/>
                  </a:lnTo>
                  <a:lnTo>
                    <a:pt x="20538" y="13626"/>
                  </a:lnTo>
                  <a:lnTo>
                    <a:pt x="20670" y="13495"/>
                  </a:lnTo>
                  <a:lnTo>
                    <a:pt x="20779" y="13341"/>
                  </a:lnTo>
                  <a:lnTo>
                    <a:pt x="20867" y="13187"/>
                  </a:lnTo>
                  <a:lnTo>
                    <a:pt x="20955" y="13012"/>
                  </a:lnTo>
                  <a:lnTo>
                    <a:pt x="21043" y="12836"/>
                  </a:lnTo>
                  <a:lnTo>
                    <a:pt x="21109" y="12661"/>
                  </a:lnTo>
                  <a:lnTo>
                    <a:pt x="21153" y="12485"/>
                  </a:lnTo>
                  <a:lnTo>
                    <a:pt x="21153" y="12485"/>
                  </a:lnTo>
                  <a:lnTo>
                    <a:pt x="21262" y="12463"/>
                  </a:lnTo>
                  <a:lnTo>
                    <a:pt x="21350" y="12441"/>
                  </a:lnTo>
                  <a:lnTo>
                    <a:pt x="21547" y="12354"/>
                  </a:lnTo>
                  <a:lnTo>
                    <a:pt x="21723" y="12222"/>
                  </a:lnTo>
                  <a:lnTo>
                    <a:pt x="21877" y="12046"/>
                  </a:lnTo>
                  <a:lnTo>
                    <a:pt x="22030" y="11871"/>
                  </a:lnTo>
                  <a:lnTo>
                    <a:pt x="22140" y="11652"/>
                  </a:lnTo>
                  <a:lnTo>
                    <a:pt x="22228" y="11454"/>
                  </a:lnTo>
                  <a:lnTo>
                    <a:pt x="22294" y="11235"/>
                  </a:lnTo>
                  <a:lnTo>
                    <a:pt x="22294" y="11235"/>
                  </a:lnTo>
                  <a:lnTo>
                    <a:pt x="22337" y="11015"/>
                  </a:lnTo>
                  <a:lnTo>
                    <a:pt x="22359" y="10796"/>
                  </a:lnTo>
                  <a:lnTo>
                    <a:pt x="22337" y="10576"/>
                  </a:lnTo>
                  <a:lnTo>
                    <a:pt x="22272" y="10357"/>
                  </a:lnTo>
                  <a:lnTo>
                    <a:pt x="22184" y="10159"/>
                  </a:lnTo>
                  <a:lnTo>
                    <a:pt x="22074" y="9984"/>
                  </a:lnTo>
                  <a:lnTo>
                    <a:pt x="21920" y="9808"/>
                  </a:lnTo>
                  <a:lnTo>
                    <a:pt x="21745" y="9677"/>
                  </a:lnTo>
                  <a:lnTo>
                    <a:pt x="21745" y="9677"/>
                  </a:lnTo>
                  <a:lnTo>
                    <a:pt x="21942" y="9501"/>
                  </a:lnTo>
                  <a:lnTo>
                    <a:pt x="22096" y="9304"/>
                  </a:lnTo>
                  <a:lnTo>
                    <a:pt x="22206" y="9062"/>
                  </a:lnTo>
                  <a:lnTo>
                    <a:pt x="22315" y="8821"/>
                  </a:lnTo>
                  <a:lnTo>
                    <a:pt x="22381" y="8558"/>
                  </a:lnTo>
                  <a:lnTo>
                    <a:pt x="22425" y="8294"/>
                  </a:lnTo>
                  <a:lnTo>
                    <a:pt x="22447" y="8031"/>
                  </a:lnTo>
                  <a:lnTo>
                    <a:pt x="22425" y="7768"/>
                  </a:lnTo>
                  <a:lnTo>
                    <a:pt x="22425" y="7768"/>
                  </a:lnTo>
                  <a:lnTo>
                    <a:pt x="22359" y="7548"/>
                  </a:lnTo>
                  <a:lnTo>
                    <a:pt x="22272" y="7307"/>
                  </a:lnTo>
                  <a:lnTo>
                    <a:pt x="22162" y="7109"/>
                  </a:lnTo>
                  <a:lnTo>
                    <a:pt x="22008" y="6912"/>
                  </a:lnTo>
                  <a:lnTo>
                    <a:pt x="21855" y="6736"/>
                  </a:lnTo>
                  <a:lnTo>
                    <a:pt x="21657" y="6583"/>
                  </a:lnTo>
                  <a:lnTo>
                    <a:pt x="21460" y="6451"/>
                  </a:lnTo>
                  <a:lnTo>
                    <a:pt x="21240" y="6363"/>
                  </a:lnTo>
                  <a:lnTo>
                    <a:pt x="21240" y="6363"/>
                  </a:lnTo>
                  <a:lnTo>
                    <a:pt x="21306" y="6276"/>
                  </a:lnTo>
                  <a:lnTo>
                    <a:pt x="21372" y="6166"/>
                  </a:lnTo>
                  <a:lnTo>
                    <a:pt x="21460" y="5925"/>
                  </a:lnTo>
                  <a:lnTo>
                    <a:pt x="21504" y="5683"/>
                  </a:lnTo>
                  <a:lnTo>
                    <a:pt x="21526" y="5442"/>
                  </a:lnTo>
                  <a:lnTo>
                    <a:pt x="21504" y="5179"/>
                  </a:lnTo>
                  <a:lnTo>
                    <a:pt x="21460" y="4915"/>
                  </a:lnTo>
                  <a:lnTo>
                    <a:pt x="21394" y="4674"/>
                  </a:lnTo>
                  <a:lnTo>
                    <a:pt x="21306" y="4432"/>
                  </a:lnTo>
                  <a:lnTo>
                    <a:pt x="21306" y="4432"/>
                  </a:lnTo>
                  <a:lnTo>
                    <a:pt x="21196" y="4191"/>
                  </a:lnTo>
                  <a:lnTo>
                    <a:pt x="21065" y="3994"/>
                  </a:lnTo>
                  <a:lnTo>
                    <a:pt x="20911" y="3796"/>
                  </a:lnTo>
                  <a:lnTo>
                    <a:pt x="20714" y="3621"/>
                  </a:lnTo>
                  <a:lnTo>
                    <a:pt x="20516" y="3467"/>
                  </a:lnTo>
                  <a:lnTo>
                    <a:pt x="20297" y="3357"/>
                  </a:lnTo>
                  <a:lnTo>
                    <a:pt x="20055" y="3270"/>
                  </a:lnTo>
                  <a:lnTo>
                    <a:pt x="19814" y="3204"/>
                  </a:lnTo>
                  <a:lnTo>
                    <a:pt x="19814" y="3204"/>
                  </a:lnTo>
                  <a:lnTo>
                    <a:pt x="19770" y="3094"/>
                  </a:lnTo>
                  <a:lnTo>
                    <a:pt x="19704" y="2984"/>
                  </a:lnTo>
                  <a:lnTo>
                    <a:pt x="19551" y="2765"/>
                  </a:lnTo>
                  <a:lnTo>
                    <a:pt x="19331" y="2545"/>
                  </a:lnTo>
                  <a:lnTo>
                    <a:pt x="19090" y="2326"/>
                  </a:lnTo>
                  <a:lnTo>
                    <a:pt x="18805" y="2129"/>
                  </a:lnTo>
                  <a:lnTo>
                    <a:pt x="18541" y="1975"/>
                  </a:lnTo>
                  <a:lnTo>
                    <a:pt x="18278" y="1843"/>
                  </a:lnTo>
                  <a:lnTo>
                    <a:pt x="18037" y="1734"/>
                  </a:lnTo>
                  <a:lnTo>
                    <a:pt x="18037" y="1734"/>
                  </a:lnTo>
                  <a:lnTo>
                    <a:pt x="17817" y="1668"/>
                  </a:lnTo>
                  <a:lnTo>
                    <a:pt x="17576" y="1624"/>
                  </a:lnTo>
                  <a:lnTo>
                    <a:pt x="17335" y="1624"/>
                  </a:lnTo>
                  <a:lnTo>
                    <a:pt x="17115" y="1624"/>
                  </a:lnTo>
                  <a:lnTo>
                    <a:pt x="16874" y="1668"/>
                  </a:lnTo>
                  <a:lnTo>
                    <a:pt x="16654" y="1734"/>
                  </a:lnTo>
                  <a:lnTo>
                    <a:pt x="16435" y="1843"/>
                  </a:lnTo>
                  <a:lnTo>
                    <a:pt x="16237" y="1953"/>
                  </a:lnTo>
                  <a:lnTo>
                    <a:pt x="16237" y="1953"/>
                  </a:lnTo>
                  <a:lnTo>
                    <a:pt x="16194" y="1712"/>
                  </a:lnTo>
                  <a:lnTo>
                    <a:pt x="16128" y="1492"/>
                  </a:lnTo>
                  <a:lnTo>
                    <a:pt x="16040" y="1273"/>
                  </a:lnTo>
                  <a:lnTo>
                    <a:pt x="15908" y="1053"/>
                  </a:lnTo>
                  <a:lnTo>
                    <a:pt x="15777" y="878"/>
                  </a:lnTo>
                  <a:lnTo>
                    <a:pt x="15601" y="724"/>
                  </a:lnTo>
                  <a:lnTo>
                    <a:pt x="15404" y="593"/>
                  </a:lnTo>
                  <a:lnTo>
                    <a:pt x="15206" y="483"/>
                  </a:lnTo>
                  <a:lnTo>
                    <a:pt x="15206" y="483"/>
                  </a:lnTo>
                  <a:lnTo>
                    <a:pt x="14965" y="417"/>
                  </a:lnTo>
                  <a:lnTo>
                    <a:pt x="14723" y="395"/>
                  </a:lnTo>
                  <a:lnTo>
                    <a:pt x="14504" y="417"/>
                  </a:lnTo>
                  <a:lnTo>
                    <a:pt x="14263" y="439"/>
                  </a:lnTo>
                  <a:lnTo>
                    <a:pt x="14043" y="527"/>
                  </a:lnTo>
                  <a:lnTo>
                    <a:pt x="13824" y="614"/>
                  </a:lnTo>
                  <a:lnTo>
                    <a:pt x="13626" y="746"/>
                  </a:lnTo>
                  <a:lnTo>
                    <a:pt x="13451" y="900"/>
                  </a:lnTo>
                  <a:lnTo>
                    <a:pt x="13451" y="900"/>
                  </a:lnTo>
                  <a:lnTo>
                    <a:pt x="13319" y="702"/>
                  </a:lnTo>
                  <a:lnTo>
                    <a:pt x="13144" y="505"/>
                  </a:lnTo>
                  <a:lnTo>
                    <a:pt x="12946" y="329"/>
                  </a:lnTo>
                  <a:lnTo>
                    <a:pt x="12727" y="198"/>
                  </a:lnTo>
                  <a:lnTo>
                    <a:pt x="12485" y="88"/>
                  </a:lnTo>
                  <a:lnTo>
                    <a:pt x="12222" y="22"/>
                  </a:lnTo>
                  <a:lnTo>
                    <a:pt x="11981" y="0"/>
                  </a:lnTo>
                  <a:lnTo>
                    <a:pt x="11849" y="0"/>
                  </a:lnTo>
                  <a:lnTo>
                    <a:pt x="11739" y="22"/>
                  </a:lnTo>
                  <a:lnTo>
                    <a:pt x="11739" y="22"/>
                  </a:lnTo>
                  <a:lnTo>
                    <a:pt x="11498" y="88"/>
                  </a:lnTo>
                  <a:lnTo>
                    <a:pt x="11278" y="198"/>
                  </a:lnTo>
                  <a:lnTo>
                    <a:pt x="11103" y="351"/>
                  </a:lnTo>
                  <a:lnTo>
                    <a:pt x="10927" y="527"/>
                  </a:lnTo>
                  <a:lnTo>
                    <a:pt x="10796" y="724"/>
                  </a:lnTo>
                  <a:lnTo>
                    <a:pt x="10686" y="944"/>
                  </a:lnTo>
                  <a:lnTo>
                    <a:pt x="10620" y="1163"/>
                  </a:lnTo>
                  <a:lnTo>
                    <a:pt x="10598" y="1404"/>
                  </a:lnTo>
                  <a:lnTo>
                    <a:pt x="10598" y="1404"/>
                  </a:lnTo>
                  <a:lnTo>
                    <a:pt x="10554" y="1273"/>
                  </a:lnTo>
                  <a:lnTo>
                    <a:pt x="10489" y="1163"/>
                  </a:lnTo>
                  <a:lnTo>
                    <a:pt x="10423" y="1031"/>
                  </a:lnTo>
                  <a:lnTo>
                    <a:pt x="10335" y="944"/>
                  </a:lnTo>
                  <a:lnTo>
                    <a:pt x="10247" y="834"/>
                  </a:lnTo>
                  <a:lnTo>
                    <a:pt x="10137" y="746"/>
                  </a:lnTo>
                  <a:lnTo>
                    <a:pt x="9896" y="593"/>
                  </a:lnTo>
                  <a:lnTo>
                    <a:pt x="9633" y="483"/>
                  </a:lnTo>
                  <a:lnTo>
                    <a:pt x="9348" y="417"/>
                  </a:lnTo>
                  <a:lnTo>
                    <a:pt x="9062" y="395"/>
                  </a:lnTo>
                  <a:lnTo>
                    <a:pt x="8777" y="417"/>
                  </a:lnTo>
                  <a:lnTo>
                    <a:pt x="8777" y="417"/>
                  </a:lnTo>
                  <a:lnTo>
                    <a:pt x="8645" y="439"/>
                  </a:lnTo>
                  <a:lnTo>
                    <a:pt x="8514" y="483"/>
                  </a:lnTo>
                  <a:lnTo>
                    <a:pt x="8250" y="593"/>
                  </a:lnTo>
                  <a:lnTo>
                    <a:pt x="8031" y="746"/>
                  </a:lnTo>
                  <a:lnTo>
                    <a:pt x="7834" y="944"/>
                  </a:lnTo>
                  <a:lnTo>
                    <a:pt x="7658" y="1185"/>
                  </a:lnTo>
                  <a:lnTo>
                    <a:pt x="7526" y="1426"/>
                  </a:lnTo>
                  <a:lnTo>
                    <a:pt x="7460" y="1712"/>
                  </a:lnTo>
                  <a:lnTo>
                    <a:pt x="7439" y="1843"/>
                  </a:lnTo>
                  <a:lnTo>
                    <a:pt x="7439" y="1975"/>
                  </a:lnTo>
                  <a:lnTo>
                    <a:pt x="7439" y="1975"/>
                  </a:lnTo>
                  <a:lnTo>
                    <a:pt x="7373" y="1843"/>
                  </a:lnTo>
                  <a:lnTo>
                    <a:pt x="7307" y="1712"/>
                  </a:lnTo>
                  <a:lnTo>
                    <a:pt x="7241" y="1580"/>
                  </a:lnTo>
                  <a:lnTo>
                    <a:pt x="7153" y="1448"/>
                  </a:lnTo>
                  <a:lnTo>
                    <a:pt x="6934" y="1229"/>
                  </a:lnTo>
                  <a:lnTo>
                    <a:pt x="6671" y="1031"/>
                  </a:lnTo>
                  <a:lnTo>
                    <a:pt x="6407" y="878"/>
                  </a:lnTo>
                  <a:lnTo>
                    <a:pt x="6100" y="768"/>
                  </a:lnTo>
                  <a:lnTo>
                    <a:pt x="5793" y="702"/>
                  </a:lnTo>
                  <a:lnTo>
                    <a:pt x="5661" y="680"/>
                  </a:lnTo>
                  <a:lnTo>
                    <a:pt x="5508" y="680"/>
                  </a:lnTo>
                  <a:lnTo>
                    <a:pt x="5508" y="680"/>
                  </a:lnTo>
                  <a:lnTo>
                    <a:pt x="5354" y="702"/>
                  </a:lnTo>
                  <a:lnTo>
                    <a:pt x="5222" y="724"/>
                  </a:lnTo>
                  <a:lnTo>
                    <a:pt x="4937" y="812"/>
                  </a:lnTo>
                  <a:lnTo>
                    <a:pt x="4674" y="944"/>
                  </a:lnTo>
                  <a:lnTo>
                    <a:pt x="4454" y="1119"/>
                  </a:lnTo>
                  <a:lnTo>
                    <a:pt x="4235" y="1339"/>
                  </a:lnTo>
                  <a:lnTo>
                    <a:pt x="4081" y="1558"/>
                  </a:lnTo>
                  <a:lnTo>
                    <a:pt x="3950" y="1821"/>
                  </a:lnTo>
                  <a:lnTo>
                    <a:pt x="3884" y="1953"/>
                  </a:lnTo>
                  <a:lnTo>
                    <a:pt x="3862" y="2107"/>
                  </a:lnTo>
                  <a:lnTo>
                    <a:pt x="3862" y="2107"/>
                  </a:lnTo>
                  <a:lnTo>
                    <a:pt x="3774" y="1997"/>
                  </a:lnTo>
                  <a:lnTo>
                    <a:pt x="3686" y="1931"/>
                  </a:lnTo>
                  <a:lnTo>
                    <a:pt x="3577" y="1843"/>
                  </a:lnTo>
                  <a:lnTo>
                    <a:pt x="3445" y="1777"/>
                  </a:lnTo>
                  <a:lnTo>
                    <a:pt x="3335" y="1734"/>
                  </a:lnTo>
                  <a:lnTo>
                    <a:pt x="3204" y="1712"/>
                  </a:lnTo>
                  <a:lnTo>
                    <a:pt x="2918" y="1668"/>
                  </a:lnTo>
                  <a:lnTo>
                    <a:pt x="2633" y="1668"/>
                  </a:lnTo>
                  <a:lnTo>
                    <a:pt x="2370" y="1734"/>
                  </a:lnTo>
                  <a:lnTo>
                    <a:pt x="2238" y="1777"/>
                  </a:lnTo>
                  <a:lnTo>
                    <a:pt x="2129" y="1821"/>
                  </a:lnTo>
                  <a:lnTo>
                    <a:pt x="2019" y="1909"/>
                  </a:lnTo>
                  <a:lnTo>
                    <a:pt x="1909" y="1975"/>
                  </a:lnTo>
                  <a:lnTo>
                    <a:pt x="1909" y="1975"/>
                  </a:lnTo>
                  <a:lnTo>
                    <a:pt x="1843" y="2085"/>
                  </a:lnTo>
                  <a:lnTo>
                    <a:pt x="1755" y="2172"/>
                  </a:lnTo>
                  <a:lnTo>
                    <a:pt x="1712" y="2282"/>
                  </a:lnTo>
                  <a:lnTo>
                    <a:pt x="1668" y="2414"/>
                  </a:lnTo>
                  <a:lnTo>
                    <a:pt x="1602" y="2655"/>
                  </a:lnTo>
                  <a:lnTo>
                    <a:pt x="1602" y="2897"/>
                  </a:lnTo>
                  <a:lnTo>
                    <a:pt x="1646" y="3138"/>
                  </a:lnTo>
                  <a:lnTo>
                    <a:pt x="1734" y="3379"/>
                  </a:lnTo>
                  <a:lnTo>
                    <a:pt x="1799" y="3489"/>
                  </a:lnTo>
                  <a:lnTo>
                    <a:pt x="1865" y="3577"/>
                  </a:lnTo>
                  <a:lnTo>
                    <a:pt x="1953" y="3664"/>
                  </a:lnTo>
                  <a:lnTo>
                    <a:pt x="2041" y="375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5522;p48">
              <a:extLst>
                <a:ext uri="{FF2B5EF4-FFF2-40B4-BE49-F238E27FC236}">
                  <a16:creationId xmlns:a16="http://schemas.microsoft.com/office/drawing/2014/main" id="{3406530E-BFE4-50D7-0582-06DC13BBE58E}"/>
                </a:ext>
              </a:extLst>
            </p:cNvPr>
            <p:cNvSpPr/>
            <p:nvPr/>
          </p:nvSpPr>
          <p:spPr>
            <a:xfrm>
              <a:off x="8280125" y="3394575"/>
              <a:ext cx="575" cy="575"/>
            </a:xfrm>
            <a:custGeom>
              <a:avLst/>
              <a:gdLst/>
              <a:ahLst/>
              <a:cxnLst/>
              <a:rect l="l" t="t" r="r" b="b"/>
              <a:pathLst>
                <a:path w="23" h="23" extrusionOk="0">
                  <a:moveTo>
                    <a:pt x="23" y="22"/>
                  </a:moveTo>
                  <a:lnTo>
                    <a:pt x="1" y="22"/>
                  </a:lnTo>
                  <a:lnTo>
                    <a:pt x="1" y="22"/>
                  </a:lnTo>
                  <a:lnTo>
                    <a:pt x="23" y="0"/>
                  </a:lnTo>
                  <a:lnTo>
                    <a:pt x="23" y="22"/>
                  </a:lnTo>
                  <a:lnTo>
                    <a:pt x="23" y="22"/>
                  </a:lnTo>
                  <a:close/>
                </a:path>
              </a:pathLst>
            </a:custGeom>
            <a:solidFill>
              <a:srgbClr val="3C3C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5523;p48">
              <a:extLst>
                <a:ext uri="{FF2B5EF4-FFF2-40B4-BE49-F238E27FC236}">
                  <a16:creationId xmlns:a16="http://schemas.microsoft.com/office/drawing/2014/main" id="{FC86E6B3-7D6A-2DCD-98DF-370B6CBE9EB2}"/>
                </a:ext>
              </a:extLst>
            </p:cNvPr>
            <p:cNvSpPr/>
            <p:nvPr/>
          </p:nvSpPr>
          <p:spPr>
            <a:xfrm>
              <a:off x="8198950" y="3023200"/>
              <a:ext cx="250700" cy="206275"/>
            </a:xfrm>
            <a:custGeom>
              <a:avLst/>
              <a:gdLst/>
              <a:ahLst/>
              <a:cxnLst/>
              <a:rect l="l" t="t" r="r" b="b"/>
              <a:pathLst>
                <a:path w="10028" h="8251" extrusionOk="0">
                  <a:moveTo>
                    <a:pt x="3687" y="88"/>
                  </a:moveTo>
                  <a:lnTo>
                    <a:pt x="3687" y="88"/>
                  </a:lnTo>
                  <a:lnTo>
                    <a:pt x="3533" y="154"/>
                  </a:lnTo>
                  <a:lnTo>
                    <a:pt x="3138" y="308"/>
                  </a:lnTo>
                  <a:lnTo>
                    <a:pt x="2568" y="549"/>
                  </a:lnTo>
                  <a:lnTo>
                    <a:pt x="2238" y="703"/>
                  </a:lnTo>
                  <a:lnTo>
                    <a:pt x="1909" y="900"/>
                  </a:lnTo>
                  <a:lnTo>
                    <a:pt x="1558" y="1119"/>
                  </a:lnTo>
                  <a:lnTo>
                    <a:pt x="1229" y="1339"/>
                  </a:lnTo>
                  <a:lnTo>
                    <a:pt x="922" y="1602"/>
                  </a:lnTo>
                  <a:lnTo>
                    <a:pt x="637" y="1887"/>
                  </a:lnTo>
                  <a:lnTo>
                    <a:pt x="395" y="2195"/>
                  </a:lnTo>
                  <a:lnTo>
                    <a:pt x="308" y="2370"/>
                  </a:lnTo>
                  <a:lnTo>
                    <a:pt x="220" y="2546"/>
                  </a:lnTo>
                  <a:lnTo>
                    <a:pt x="132" y="2699"/>
                  </a:lnTo>
                  <a:lnTo>
                    <a:pt x="88" y="2897"/>
                  </a:lnTo>
                  <a:lnTo>
                    <a:pt x="44" y="3072"/>
                  </a:lnTo>
                  <a:lnTo>
                    <a:pt x="22" y="3270"/>
                  </a:lnTo>
                  <a:lnTo>
                    <a:pt x="22" y="3270"/>
                  </a:lnTo>
                  <a:lnTo>
                    <a:pt x="0" y="3665"/>
                  </a:lnTo>
                  <a:lnTo>
                    <a:pt x="22" y="4082"/>
                  </a:lnTo>
                  <a:lnTo>
                    <a:pt x="44" y="4477"/>
                  </a:lnTo>
                  <a:lnTo>
                    <a:pt x="110" y="4894"/>
                  </a:lnTo>
                  <a:lnTo>
                    <a:pt x="176" y="5288"/>
                  </a:lnTo>
                  <a:lnTo>
                    <a:pt x="264" y="5683"/>
                  </a:lnTo>
                  <a:lnTo>
                    <a:pt x="351" y="6056"/>
                  </a:lnTo>
                  <a:lnTo>
                    <a:pt x="461" y="6429"/>
                  </a:lnTo>
                  <a:lnTo>
                    <a:pt x="681" y="7088"/>
                  </a:lnTo>
                  <a:lnTo>
                    <a:pt x="922" y="7614"/>
                  </a:lnTo>
                  <a:lnTo>
                    <a:pt x="1119" y="8009"/>
                  </a:lnTo>
                  <a:lnTo>
                    <a:pt x="1207" y="8141"/>
                  </a:lnTo>
                  <a:lnTo>
                    <a:pt x="1295" y="8207"/>
                  </a:lnTo>
                  <a:lnTo>
                    <a:pt x="1295" y="8207"/>
                  </a:lnTo>
                  <a:lnTo>
                    <a:pt x="1712" y="7900"/>
                  </a:lnTo>
                  <a:lnTo>
                    <a:pt x="2282" y="7439"/>
                  </a:lnTo>
                  <a:lnTo>
                    <a:pt x="2897" y="6912"/>
                  </a:lnTo>
                  <a:lnTo>
                    <a:pt x="3533" y="6342"/>
                  </a:lnTo>
                  <a:lnTo>
                    <a:pt x="4586" y="5376"/>
                  </a:lnTo>
                  <a:lnTo>
                    <a:pt x="5047" y="4959"/>
                  </a:lnTo>
                  <a:lnTo>
                    <a:pt x="8492" y="8251"/>
                  </a:lnTo>
                  <a:lnTo>
                    <a:pt x="8492" y="8251"/>
                  </a:lnTo>
                  <a:lnTo>
                    <a:pt x="8777" y="7680"/>
                  </a:lnTo>
                  <a:lnTo>
                    <a:pt x="9063" y="7066"/>
                  </a:lnTo>
                  <a:lnTo>
                    <a:pt x="9370" y="6276"/>
                  </a:lnTo>
                  <a:lnTo>
                    <a:pt x="9523" y="5859"/>
                  </a:lnTo>
                  <a:lnTo>
                    <a:pt x="9655" y="5420"/>
                  </a:lnTo>
                  <a:lnTo>
                    <a:pt x="9787" y="4981"/>
                  </a:lnTo>
                  <a:lnTo>
                    <a:pt x="9896" y="4520"/>
                  </a:lnTo>
                  <a:lnTo>
                    <a:pt x="9984" y="4082"/>
                  </a:lnTo>
                  <a:lnTo>
                    <a:pt x="10028" y="3665"/>
                  </a:lnTo>
                  <a:lnTo>
                    <a:pt x="10028" y="3270"/>
                  </a:lnTo>
                  <a:lnTo>
                    <a:pt x="9984" y="2919"/>
                  </a:lnTo>
                  <a:lnTo>
                    <a:pt x="9984" y="2919"/>
                  </a:lnTo>
                  <a:lnTo>
                    <a:pt x="9962" y="2743"/>
                  </a:lnTo>
                  <a:lnTo>
                    <a:pt x="9896" y="2568"/>
                  </a:lnTo>
                  <a:lnTo>
                    <a:pt x="9831" y="2392"/>
                  </a:lnTo>
                  <a:lnTo>
                    <a:pt x="9743" y="2238"/>
                  </a:lnTo>
                  <a:lnTo>
                    <a:pt x="9633" y="2063"/>
                  </a:lnTo>
                  <a:lnTo>
                    <a:pt x="9523" y="1909"/>
                  </a:lnTo>
                  <a:lnTo>
                    <a:pt x="9238" y="1624"/>
                  </a:lnTo>
                  <a:lnTo>
                    <a:pt x="8931" y="1339"/>
                  </a:lnTo>
                  <a:lnTo>
                    <a:pt x="8558" y="1076"/>
                  </a:lnTo>
                  <a:lnTo>
                    <a:pt x="8141" y="834"/>
                  </a:lnTo>
                  <a:lnTo>
                    <a:pt x="7702" y="615"/>
                  </a:lnTo>
                  <a:lnTo>
                    <a:pt x="7241" y="439"/>
                  </a:lnTo>
                  <a:lnTo>
                    <a:pt x="6759" y="286"/>
                  </a:lnTo>
                  <a:lnTo>
                    <a:pt x="6254" y="154"/>
                  </a:lnTo>
                  <a:lnTo>
                    <a:pt x="5749" y="66"/>
                  </a:lnTo>
                  <a:lnTo>
                    <a:pt x="5223" y="0"/>
                  </a:lnTo>
                  <a:lnTo>
                    <a:pt x="4696" y="0"/>
                  </a:lnTo>
                  <a:lnTo>
                    <a:pt x="4191" y="22"/>
                  </a:lnTo>
                  <a:lnTo>
                    <a:pt x="3687" y="88"/>
                  </a:lnTo>
                  <a:lnTo>
                    <a:pt x="3687" y="88"/>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5524;p48">
              <a:extLst>
                <a:ext uri="{FF2B5EF4-FFF2-40B4-BE49-F238E27FC236}">
                  <a16:creationId xmlns:a16="http://schemas.microsoft.com/office/drawing/2014/main" id="{4439D225-553B-3155-DF6F-895590543C5C}"/>
                </a:ext>
              </a:extLst>
            </p:cNvPr>
            <p:cNvSpPr/>
            <p:nvPr/>
          </p:nvSpPr>
          <p:spPr>
            <a:xfrm>
              <a:off x="8241175" y="2965050"/>
              <a:ext cx="161850" cy="167325"/>
            </a:xfrm>
            <a:custGeom>
              <a:avLst/>
              <a:gdLst/>
              <a:ahLst/>
              <a:cxnLst/>
              <a:rect l="l" t="t" r="r" b="b"/>
              <a:pathLst>
                <a:path w="6474" h="6693" extrusionOk="0">
                  <a:moveTo>
                    <a:pt x="5618" y="6342"/>
                  </a:moveTo>
                  <a:lnTo>
                    <a:pt x="5618" y="6342"/>
                  </a:lnTo>
                  <a:lnTo>
                    <a:pt x="5135" y="6473"/>
                  </a:lnTo>
                  <a:lnTo>
                    <a:pt x="4587" y="6583"/>
                  </a:lnTo>
                  <a:lnTo>
                    <a:pt x="3972" y="6649"/>
                  </a:lnTo>
                  <a:lnTo>
                    <a:pt x="3292" y="6693"/>
                  </a:lnTo>
                  <a:lnTo>
                    <a:pt x="3292" y="6693"/>
                  </a:lnTo>
                  <a:lnTo>
                    <a:pt x="2875" y="6671"/>
                  </a:lnTo>
                  <a:lnTo>
                    <a:pt x="2502" y="6649"/>
                  </a:lnTo>
                  <a:lnTo>
                    <a:pt x="2151" y="6627"/>
                  </a:lnTo>
                  <a:lnTo>
                    <a:pt x="1822" y="6561"/>
                  </a:lnTo>
                  <a:lnTo>
                    <a:pt x="1515" y="6495"/>
                  </a:lnTo>
                  <a:lnTo>
                    <a:pt x="1230" y="6430"/>
                  </a:lnTo>
                  <a:lnTo>
                    <a:pt x="966" y="6342"/>
                  </a:lnTo>
                  <a:lnTo>
                    <a:pt x="725" y="6254"/>
                  </a:lnTo>
                  <a:lnTo>
                    <a:pt x="725" y="6254"/>
                  </a:lnTo>
                  <a:lnTo>
                    <a:pt x="593" y="6188"/>
                  </a:lnTo>
                  <a:lnTo>
                    <a:pt x="484" y="6122"/>
                  </a:lnTo>
                  <a:lnTo>
                    <a:pt x="374" y="6013"/>
                  </a:lnTo>
                  <a:lnTo>
                    <a:pt x="264" y="5925"/>
                  </a:lnTo>
                  <a:lnTo>
                    <a:pt x="176" y="5815"/>
                  </a:lnTo>
                  <a:lnTo>
                    <a:pt x="111" y="5684"/>
                  </a:lnTo>
                  <a:lnTo>
                    <a:pt x="67" y="5552"/>
                  </a:lnTo>
                  <a:lnTo>
                    <a:pt x="23" y="5420"/>
                  </a:lnTo>
                  <a:lnTo>
                    <a:pt x="1" y="5289"/>
                  </a:lnTo>
                  <a:lnTo>
                    <a:pt x="1" y="5157"/>
                  </a:lnTo>
                  <a:lnTo>
                    <a:pt x="1" y="5025"/>
                  </a:lnTo>
                  <a:lnTo>
                    <a:pt x="23" y="4894"/>
                  </a:lnTo>
                  <a:lnTo>
                    <a:pt x="67" y="4740"/>
                  </a:lnTo>
                  <a:lnTo>
                    <a:pt x="111" y="4608"/>
                  </a:lnTo>
                  <a:lnTo>
                    <a:pt x="176" y="4477"/>
                  </a:lnTo>
                  <a:lnTo>
                    <a:pt x="286" y="4367"/>
                  </a:lnTo>
                  <a:lnTo>
                    <a:pt x="286" y="4367"/>
                  </a:lnTo>
                  <a:lnTo>
                    <a:pt x="462" y="4104"/>
                  </a:lnTo>
                  <a:lnTo>
                    <a:pt x="615" y="3840"/>
                  </a:lnTo>
                  <a:lnTo>
                    <a:pt x="615" y="3840"/>
                  </a:lnTo>
                  <a:lnTo>
                    <a:pt x="681" y="3577"/>
                  </a:lnTo>
                  <a:lnTo>
                    <a:pt x="747" y="3270"/>
                  </a:lnTo>
                  <a:lnTo>
                    <a:pt x="791" y="2919"/>
                  </a:lnTo>
                  <a:lnTo>
                    <a:pt x="813" y="2546"/>
                  </a:lnTo>
                  <a:lnTo>
                    <a:pt x="813" y="2546"/>
                  </a:lnTo>
                  <a:lnTo>
                    <a:pt x="835" y="1690"/>
                  </a:lnTo>
                  <a:lnTo>
                    <a:pt x="835" y="922"/>
                  </a:lnTo>
                  <a:lnTo>
                    <a:pt x="791" y="132"/>
                  </a:lnTo>
                  <a:lnTo>
                    <a:pt x="5706" y="0"/>
                  </a:lnTo>
                  <a:lnTo>
                    <a:pt x="5706" y="0"/>
                  </a:lnTo>
                  <a:lnTo>
                    <a:pt x="5728" y="966"/>
                  </a:lnTo>
                  <a:lnTo>
                    <a:pt x="5750" y="1887"/>
                  </a:lnTo>
                  <a:lnTo>
                    <a:pt x="5772" y="2831"/>
                  </a:lnTo>
                  <a:lnTo>
                    <a:pt x="5772" y="2831"/>
                  </a:lnTo>
                  <a:lnTo>
                    <a:pt x="5816" y="3445"/>
                  </a:lnTo>
                  <a:lnTo>
                    <a:pt x="5860" y="3840"/>
                  </a:lnTo>
                  <a:lnTo>
                    <a:pt x="5860" y="3840"/>
                  </a:lnTo>
                  <a:lnTo>
                    <a:pt x="5903" y="3994"/>
                  </a:lnTo>
                  <a:lnTo>
                    <a:pt x="5969" y="4148"/>
                  </a:lnTo>
                  <a:lnTo>
                    <a:pt x="6079" y="4301"/>
                  </a:lnTo>
                  <a:lnTo>
                    <a:pt x="6189" y="4433"/>
                  </a:lnTo>
                  <a:lnTo>
                    <a:pt x="6189" y="4433"/>
                  </a:lnTo>
                  <a:lnTo>
                    <a:pt x="6276" y="4564"/>
                  </a:lnTo>
                  <a:lnTo>
                    <a:pt x="6342" y="4696"/>
                  </a:lnTo>
                  <a:lnTo>
                    <a:pt x="6408" y="4828"/>
                  </a:lnTo>
                  <a:lnTo>
                    <a:pt x="6452" y="4959"/>
                  </a:lnTo>
                  <a:lnTo>
                    <a:pt x="6474" y="5113"/>
                  </a:lnTo>
                  <a:lnTo>
                    <a:pt x="6474" y="5245"/>
                  </a:lnTo>
                  <a:lnTo>
                    <a:pt x="6452" y="5398"/>
                  </a:lnTo>
                  <a:lnTo>
                    <a:pt x="6430" y="5530"/>
                  </a:lnTo>
                  <a:lnTo>
                    <a:pt x="6364" y="5662"/>
                  </a:lnTo>
                  <a:lnTo>
                    <a:pt x="6320" y="5793"/>
                  </a:lnTo>
                  <a:lnTo>
                    <a:pt x="6233" y="5925"/>
                  </a:lnTo>
                  <a:lnTo>
                    <a:pt x="6145" y="6035"/>
                  </a:lnTo>
                  <a:lnTo>
                    <a:pt x="6035" y="6122"/>
                  </a:lnTo>
                  <a:lnTo>
                    <a:pt x="5903" y="6210"/>
                  </a:lnTo>
                  <a:lnTo>
                    <a:pt x="5772" y="6298"/>
                  </a:lnTo>
                  <a:lnTo>
                    <a:pt x="5618" y="6342"/>
                  </a:lnTo>
                  <a:lnTo>
                    <a:pt x="5618" y="6342"/>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5525;p48">
              <a:extLst>
                <a:ext uri="{FF2B5EF4-FFF2-40B4-BE49-F238E27FC236}">
                  <a16:creationId xmlns:a16="http://schemas.microsoft.com/office/drawing/2014/main" id="{C9A8E5F3-A93E-4953-BB1C-88CF8DAE68E5}"/>
                </a:ext>
              </a:extLst>
            </p:cNvPr>
            <p:cNvSpPr/>
            <p:nvPr/>
          </p:nvSpPr>
          <p:spPr>
            <a:xfrm>
              <a:off x="8260925" y="2965050"/>
              <a:ext cx="124550" cy="77375"/>
            </a:xfrm>
            <a:custGeom>
              <a:avLst/>
              <a:gdLst/>
              <a:ahLst/>
              <a:cxnLst/>
              <a:rect l="l" t="t" r="r" b="b"/>
              <a:pathLst>
                <a:path w="4982" h="3095" extrusionOk="0">
                  <a:moveTo>
                    <a:pt x="4982" y="2831"/>
                  </a:moveTo>
                  <a:lnTo>
                    <a:pt x="4982" y="2831"/>
                  </a:lnTo>
                  <a:lnTo>
                    <a:pt x="4411" y="2941"/>
                  </a:lnTo>
                  <a:lnTo>
                    <a:pt x="3819" y="3050"/>
                  </a:lnTo>
                  <a:lnTo>
                    <a:pt x="3204" y="3094"/>
                  </a:lnTo>
                  <a:lnTo>
                    <a:pt x="2897" y="3094"/>
                  </a:lnTo>
                  <a:lnTo>
                    <a:pt x="2590" y="3072"/>
                  </a:lnTo>
                  <a:lnTo>
                    <a:pt x="2590" y="3072"/>
                  </a:lnTo>
                  <a:lnTo>
                    <a:pt x="2195" y="3050"/>
                  </a:lnTo>
                  <a:lnTo>
                    <a:pt x="1822" y="3007"/>
                  </a:lnTo>
                  <a:lnTo>
                    <a:pt x="1471" y="2963"/>
                  </a:lnTo>
                  <a:lnTo>
                    <a:pt x="1142" y="2875"/>
                  </a:lnTo>
                  <a:lnTo>
                    <a:pt x="549" y="2721"/>
                  </a:lnTo>
                  <a:lnTo>
                    <a:pt x="23" y="2546"/>
                  </a:lnTo>
                  <a:lnTo>
                    <a:pt x="23" y="2546"/>
                  </a:lnTo>
                  <a:lnTo>
                    <a:pt x="45" y="1690"/>
                  </a:lnTo>
                  <a:lnTo>
                    <a:pt x="45" y="922"/>
                  </a:lnTo>
                  <a:lnTo>
                    <a:pt x="1" y="132"/>
                  </a:lnTo>
                  <a:lnTo>
                    <a:pt x="4916" y="0"/>
                  </a:lnTo>
                  <a:lnTo>
                    <a:pt x="4916" y="0"/>
                  </a:lnTo>
                  <a:lnTo>
                    <a:pt x="4938" y="966"/>
                  </a:lnTo>
                  <a:lnTo>
                    <a:pt x="4960" y="1887"/>
                  </a:lnTo>
                  <a:lnTo>
                    <a:pt x="4982" y="2831"/>
                  </a:lnTo>
                  <a:lnTo>
                    <a:pt x="4982" y="2831"/>
                  </a:lnTo>
                  <a:close/>
                </a:path>
              </a:pathLst>
            </a:custGeom>
            <a:solidFill>
              <a:srgbClr val="2A2A2A">
                <a:alpha val="6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5526;p48">
              <a:extLst>
                <a:ext uri="{FF2B5EF4-FFF2-40B4-BE49-F238E27FC236}">
                  <a16:creationId xmlns:a16="http://schemas.microsoft.com/office/drawing/2014/main" id="{FC3D3104-0765-0B7D-9BD4-9B52668F921B}"/>
                </a:ext>
              </a:extLst>
            </p:cNvPr>
            <p:cNvSpPr/>
            <p:nvPr/>
          </p:nvSpPr>
          <p:spPr>
            <a:xfrm>
              <a:off x="8520950" y="2685825"/>
              <a:ext cx="147575" cy="146500"/>
            </a:xfrm>
            <a:custGeom>
              <a:avLst/>
              <a:gdLst/>
              <a:ahLst/>
              <a:cxnLst/>
              <a:rect l="l" t="t" r="r" b="b"/>
              <a:pathLst>
                <a:path w="5903" h="5860" extrusionOk="0">
                  <a:moveTo>
                    <a:pt x="3138" y="23"/>
                  </a:moveTo>
                  <a:lnTo>
                    <a:pt x="3138" y="23"/>
                  </a:lnTo>
                  <a:lnTo>
                    <a:pt x="3445" y="1"/>
                  </a:lnTo>
                  <a:lnTo>
                    <a:pt x="3731" y="23"/>
                  </a:lnTo>
                  <a:lnTo>
                    <a:pt x="3994" y="67"/>
                  </a:lnTo>
                  <a:lnTo>
                    <a:pt x="4257" y="154"/>
                  </a:lnTo>
                  <a:lnTo>
                    <a:pt x="4477" y="242"/>
                  </a:lnTo>
                  <a:lnTo>
                    <a:pt x="4696" y="352"/>
                  </a:lnTo>
                  <a:lnTo>
                    <a:pt x="4894" y="483"/>
                  </a:lnTo>
                  <a:lnTo>
                    <a:pt x="5069" y="637"/>
                  </a:lnTo>
                  <a:lnTo>
                    <a:pt x="5245" y="791"/>
                  </a:lnTo>
                  <a:lnTo>
                    <a:pt x="5376" y="988"/>
                  </a:lnTo>
                  <a:lnTo>
                    <a:pt x="5508" y="1164"/>
                  </a:lnTo>
                  <a:lnTo>
                    <a:pt x="5618" y="1383"/>
                  </a:lnTo>
                  <a:lnTo>
                    <a:pt x="5706" y="1603"/>
                  </a:lnTo>
                  <a:lnTo>
                    <a:pt x="5771" y="1822"/>
                  </a:lnTo>
                  <a:lnTo>
                    <a:pt x="5837" y="2041"/>
                  </a:lnTo>
                  <a:lnTo>
                    <a:pt x="5881" y="2283"/>
                  </a:lnTo>
                  <a:lnTo>
                    <a:pt x="5903" y="2524"/>
                  </a:lnTo>
                  <a:lnTo>
                    <a:pt x="5903" y="2766"/>
                  </a:lnTo>
                  <a:lnTo>
                    <a:pt x="5903" y="3007"/>
                  </a:lnTo>
                  <a:lnTo>
                    <a:pt x="5859" y="3248"/>
                  </a:lnTo>
                  <a:lnTo>
                    <a:pt x="5815" y="3490"/>
                  </a:lnTo>
                  <a:lnTo>
                    <a:pt x="5749" y="3731"/>
                  </a:lnTo>
                  <a:lnTo>
                    <a:pt x="5684" y="3950"/>
                  </a:lnTo>
                  <a:lnTo>
                    <a:pt x="5596" y="4170"/>
                  </a:lnTo>
                  <a:lnTo>
                    <a:pt x="5464" y="4389"/>
                  </a:lnTo>
                  <a:lnTo>
                    <a:pt x="5354" y="4587"/>
                  </a:lnTo>
                  <a:lnTo>
                    <a:pt x="5201" y="4784"/>
                  </a:lnTo>
                  <a:lnTo>
                    <a:pt x="5047" y="4982"/>
                  </a:lnTo>
                  <a:lnTo>
                    <a:pt x="4850" y="5135"/>
                  </a:lnTo>
                  <a:lnTo>
                    <a:pt x="4674" y="5289"/>
                  </a:lnTo>
                  <a:lnTo>
                    <a:pt x="4455" y="5421"/>
                  </a:lnTo>
                  <a:lnTo>
                    <a:pt x="4235" y="5552"/>
                  </a:lnTo>
                  <a:lnTo>
                    <a:pt x="4235" y="5552"/>
                  </a:lnTo>
                  <a:lnTo>
                    <a:pt x="3884" y="5684"/>
                  </a:lnTo>
                  <a:lnTo>
                    <a:pt x="3555" y="5772"/>
                  </a:lnTo>
                  <a:lnTo>
                    <a:pt x="3226" y="5837"/>
                  </a:lnTo>
                  <a:lnTo>
                    <a:pt x="2919" y="5859"/>
                  </a:lnTo>
                  <a:lnTo>
                    <a:pt x="2612" y="5859"/>
                  </a:lnTo>
                  <a:lnTo>
                    <a:pt x="2304" y="5816"/>
                  </a:lnTo>
                  <a:lnTo>
                    <a:pt x="2019" y="5772"/>
                  </a:lnTo>
                  <a:lnTo>
                    <a:pt x="1734" y="5684"/>
                  </a:lnTo>
                  <a:lnTo>
                    <a:pt x="1493" y="5596"/>
                  </a:lnTo>
                  <a:lnTo>
                    <a:pt x="1251" y="5464"/>
                  </a:lnTo>
                  <a:lnTo>
                    <a:pt x="1032" y="5333"/>
                  </a:lnTo>
                  <a:lnTo>
                    <a:pt x="834" y="5179"/>
                  </a:lnTo>
                  <a:lnTo>
                    <a:pt x="637" y="5026"/>
                  </a:lnTo>
                  <a:lnTo>
                    <a:pt x="483" y="4872"/>
                  </a:lnTo>
                  <a:lnTo>
                    <a:pt x="352" y="4696"/>
                  </a:lnTo>
                  <a:lnTo>
                    <a:pt x="264" y="4499"/>
                  </a:lnTo>
                  <a:lnTo>
                    <a:pt x="264" y="4499"/>
                  </a:lnTo>
                  <a:lnTo>
                    <a:pt x="176" y="4301"/>
                  </a:lnTo>
                  <a:lnTo>
                    <a:pt x="88" y="4060"/>
                  </a:lnTo>
                  <a:lnTo>
                    <a:pt x="44" y="3753"/>
                  </a:lnTo>
                  <a:lnTo>
                    <a:pt x="1" y="3424"/>
                  </a:lnTo>
                  <a:lnTo>
                    <a:pt x="1" y="3095"/>
                  </a:lnTo>
                  <a:lnTo>
                    <a:pt x="22" y="2722"/>
                  </a:lnTo>
                  <a:lnTo>
                    <a:pt x="66" y="2349"/>
                  </a:lnTo>
                  <a:lnTo>
                    <a:pt x="176" y="1976"/>
                  </a:lnTo>
                  <a:lnTo>
                    <a:pt x="242" y="1800"/>
                  </a:lnTo>
                  <a:lnTo>
                    <a:pt x="330" y="1625"/>
                  </a:lnTo>
                  <a:lnTo>
                    <a:pt x="417" y="1449"/>
                  </a:lnTo>
                  <a:lnTo>
                    <a:pt x="527" y="1273"/>
                  </a:lnTo>
                  <a:lnTo>
                    <a:pt x="659" y="1120"/>
                  </a:lnTo>
                  <a:lnTo>
                    <a:pt x="790" y="944"/>
                  </a:lnTo>
                  <a:lnTo>
                    <a:pt x="944" y="813"/>
                  </a:lnTo>
                  <a:lnTo>
                    <a:pt x="1120" y="659"/>
                  </a:lnTo>
                  <a:lnTo>
                    <a:pt x="1295" y="549"/>
                  </a:lnTo>
                  <a:lnTo>
                    <a:pt x="1493" y="418"/>
                  </a:lnTo>
                  <a:lnTo>
                    <a:pt x="1734" y="308"/>
                  </a:lnTo>
                  <a:lnTo>
                    <a:pt x="1975" y="220"/>
                  </a:lnTo>
                  <a:lnTo>
                    <a:pt x="2239" y="154"/>
                  </a:lnTo>
                  <a:lnTo>
                    <a:pt x="2502" y="89"/>
                  </a:lnTo>
                  <a:lnTo>
                    <a:pt x="2809" y="45"/>
                  </a:lnTo>
                  <a:lnTo>
                    <a:pt x="3138" y="23"/>
                  </a:lnTo>
                  <a:lnTo>
                    <a:pt x="3138" y="23"/>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5527;p48">
              <a:extLst>
                <a:ext uri="{FF2B5EF4-FFF2-40B4-BE49-F238E27FC236}">
                  <a16:creationId xmlns:a16="http://schemas.microsoft.com/office/drawing/2014/main" id="{146BA65C-8779-5B3E-D8AB-556CCDE46F73}"/>
                </a:ext>
              </a:extLst>
            </p:cNvPr>
            <p:cNvSpPr/>
            <p:nvPr/>
          </p:nvSpPr>
          <p:spPr>
            <a:xfrm>
              <a:off x="8558250" y="2703925"/>
              <a:ext cx="92725" cy="109200"/>
            </a:xfrm>
            <a:custGeom>
              <a:avLst/>
              <a:gdLst/>
              <a:ahLst/>
              <a:cxnLst/>
              <a:rect l="l" t="t" r="r" b="b"/>
              <a:pathLst>
                <a:path w="3709" h="4368" extrusionOk="0">
                  <a:moveTo>
                    <a:pt x="23" y="1449"/>
                  </a:moveTo>
                  <a:lnTo>
                    <a:pt x="23" y="1449"/>
                  </a:lnTo>
                  <a:lnTo>
                    <a:pt x="88" y="1252"/>
                  </a:lnTo>
                  <a:lnTo>
                    <a:pt x="176" y="1076"/>
                  </a:lnTo>
                  <a:lnTo>
                    <a:pt x="264" y="901"/>
                  </a:lnTo>
                  <a:lnTo>
                    <a:pt x="374" y="747"/>
                  </a:lnTo>
                  <a:lnTo>
                    <a:pt x="505" y="593"/>
                  </a:lnTo>
                  <a:lnTo>
                    <a:pt x="659" y="462"/>
                  </a:lnTo>
                  <a:lnTo>
                    <a:pt x="812" y="352"/>
                  </a:lnTo>
                  <a:lnTo>
                    <a:pt x="966" y="242"/>
                  </a:lnTo>
                  <a:lnTo>
                    <a:pt x="1142" y="154"/>
                  </a:lnTo>
                  <a:lnTo>
                    <a:pt x="1317" y="89"/>
                  </a:lnTo>
                  <a:lnTo>
                    <a:pt x="1515" y="45"/>
                  </a:lnTo>
                  <a:lnTo>
                    <a:pt x="1712" y="1"/>
                  </a:lnTo>
                  <a:lnTo>
                    <a:pt x="1888" y="1"/>
                  </a:lnTo>
                  <a:lnTo>
                    <a:pt x="2085" y="1"/>
                  </a:lnTo>
                  <a:lnTo>
                    <a:pt x="2283" y="45"/>
                  </a:lnTo>
                  <a:lnTo>
                    <a:pt x="2480" y="89"/>
                  </a:lnTo>
                  <a:lnTo>
                    <a:pt x="2480" y="89"/>
                  </a:lnTo>
                  <a:lnTo>
                    <a:pt x="2678" y="176"/>
                  </a:lnTo>
                  <a:lnTo>
                    <a:pt x="2853" y="264"/>
                  </a:lnTo>
                  <a:lnTo>
                    <a:pt x="3007" y="374"/>
                  </a:lnTo>
                  <a:lnTo>
                    <a:pt x="3160" y="484"/>
                  </a:lnTo>
                  <a:lnTo>
                    <a:pt x="3314" y="637"/>
                  </a:lnTo>
                  <a:lnTo>
                    <a:pt x="3424" y="791"/>
                  </a:lnTo>
                  <a:lnTo>
                    <a:pt x="3533" y="966"/>
                  </a:lnTo>
                  <a:lnTo>
                    <a:pt x="3599" y="1142"/>
                  </a:lnTo>
                  <a:lnTo>
                    <a:pt x="3599" y="1142"/>
                  </a:lnTo>
                  <a:lnTo>
                    <a:pt x="3665" y="1317"/>
                  </a:lnTo>
                  <a:lnTo>
                    <a:pt x="3687" y="1515"/>
                  </a:lnTo>
                  <a:lnTo>
                    <a:pt x="3709" y="1690"/>
                  </a:lnTo>
                  <a:lnTo>
                    <a:pt x="3709" y="1866"/>
                  </a:lnTo>
                  <a:lnTo>
                    <a:pt x="3687" y="2063"/>
                  </a:lnTo>
                  <a:lnTo>
                    <a:pt x="3665" y="2239"/>
                  </a:lnTo>
                  <a:lnTo>
                    <a:pt x="3599" y="2415"/>
                  </a:lnTo>
                  <a:lnTo>
                    <a:pt x="3533" y="2590"/>
                  </a:lnTo>
                  <a:lnTo>
                    <a:pt x="3533" y="2590"/>
                  </a:lnTo>
                  <a:lnTo>
                    <a:pt x="3511" y="2634"/>
                  </a:lnTo>
                  <a:lnTo>
                    <a:pt x="3489" y="2656"/>
                  </a:lnTo>
                  <a:lnTo>
                    <a:pt x="3446" y="2656"/>
                  </a:lnTo>
                  <a:lnTo>
                    <a:pt x="3402" y="2656"/>
                  </a:lnTo>
                  <a:lnTo>
                    <a:pt x="3380" y="2634"/>
                  </a:lnTo>
                  <a:lnTo>
                    <a:pt x="3358" y="2590"/>
                  </a:lnTo>
                  <a:lnTo>
                    <a:pt x="3336" y="2546"/>
                  </a:lnTo>
                  <a:lnTo>
                    <a:pt x="3336" y="2502"/>
                  </a:lnTo>
                  <a:lnTo>
                    <a:pt x="3336" y="2502"/>
                  </a:lnTo>
                  <a:lnTo>
                    <a:pt x="3380" y="2349"/>
                  </a:lnTo>
                  <a:lnTo>
                    <a:pt x="3402" y="2195"/>
                  </a:lnTo>
                  <a:lnTo>
                    <a:pt x="3402" y="2063"/>
                  </a:lnTo>
                  <a:lnTo>
                    <a:pt x="3402" y="1910"/>
                  </a:lnTo>
                  <a:lnTo>
                    <a:pt x="3358" y="1778"/>
                  </a:lnTo>
                  <a:lnTo>
                    <a:pt x="3314" y="1625"/>
                  </a:lnTo>
                  <a:lnTo>
                    <a:pt x="3248" y="1493"/>
                  </a:lnTo>
                  <a:lnTo>
                    <a:pt x="3182" y="1383"/>
                  </a:lnTo>
                  <a:lnTo>
                    <a:pt x="3094" y="1252"/>
                  </a:lnTo>
                  <a:lnTo>
                    <a:pt x="3007" y="1142"/>
                  </a:lnTo>
                  <a:lnTo>
                    <a:pt x="2897" y="1054"/>
                  </a:lnTo>
                  <a:lnTo>
                    <a:pt x="2787" y="966"/>
                  </a:lnTo>
                  <a:lnTo>
                    <a:pt x="2656" y="879"/>
                  </a:lnTo>
                  <a:lnTo>
                    <a:pt x="2524" y="813"/>
                  </a:lnTo>
                  <a:lnTo>
                    <a:pt x="2370" y="769"/>
                  </a:lnTo>
                  <a:lnTo>
                    <a:pt x="2239" y="725"/>
                  </a:lnTo>
                  <a:lnTo>
                    <a:pt x="2239" y="725"/>
                  </a:lnTo>
                  <a:lnTo>
                    <a:pt x="2107" y="703"/>
                  </a:lnTo>
                  <a:lnTo>
                    <a:pt x="1975" y="703"/>
                  </a:lnTo>
                  <a:lnTo>
                    <a:pt x="1844" y="703"/>
                  </a:lnTo>
                  <a:lnTo>
                    <a:pt x="1712" y="725"/>
                  </a:lnTo>
                  <a:lnTo>
                    <a:pt x="1471" y="813"/>
                  </a:lnTo>
                  <a:lnTo>
                    <a:pt x="1251" y="944"/>
                  </a:lnTo>
                  <a:lnTo>
                    <a:pt x="1251" y="944"/>
                  </a:lnTo>
                  <a:lnTo>
                    <a:pt x="1471" y="944"/>
                  </a:lnTo>
                  <a:lnTo>
                    <a:pt x="1668" y="988"/>
                  </a:lnTo>
                  <a:lnTo>
                    <a:pt x="1888" y="1054"/>
                  </a:lnTo>
                  <a:lnTo>
                    <a:pt x="2063" y="1142"/>
                  </a:lnTo>
                  <a:lnTo>
                    <a:pt x="2261" y="1252"/>
                  </a:lnTo>
                  <a:lnTo>
                    <a:pt x="2414" y="1405"/>
                  </a:lnTo>
                  <a:lnTo>
                    <a:pt x="2568" y="1559"/>
                  </a:lnTo>
                  <a:lnTo>
                    <a:pt x="2700" y="1756"/>
                  </a:lnTo>
                  <a:lnTo>
                    <a:pt x="2700" y="1756"/>
                  </a:lnTo>
                  <a:lnTo>
                    <a:pt x="2787" y="1910"/>
                  </a:lnTo>
                  <a:lnTo>
                    <a:pt x="2853" y="2085"/>
                  </a:lnTo>
                  <a:lnTo>
                    <a:pt x="2897" y="2261"/>
                  </a:lnTo>
                  <a:lnTo>
                    <a:pt x="2919" y="2436"/>
                  </a:lnTo>
                  <a:lnTo>
                    <a:pt x="2941" y="2612"/>
                  </a:lnTo>
                  <a:lnTo>
                    <a:pt x="2919" y="2788"/>
                  </a:lnTo>
                  <a:lnTo>
                    <a:pt x="2897" y="2963"/>
                  </a:lnTo>
                  <a:lnTo>
                    <a:pt x="2853" y="3139"/>
                  </a:lnTo>
                  <a:lnTo>
                    <a:pt x="2809" y="3314"/>
                  </a:lnTo>
                  <a:lnTo>
                    <a:pt x="2721" y="3468"/>
                  </a:lnTo>
                  <a:lnTo>
                    <a:pt x="2634" y="3621"/>
                  </a:lnTo>
                  <a:lnTo>
                    <a:pt x="2546" y="3775"/>
                  </a:lnTo>
                  <a:lnTo>
                    <a:pt x="2414" y="3907"/>
                  </a:lnTo>
                  <a:lnTo>
                    <a:pt x="2283" y="4016"/>
                  </a:lnTo>
                  <a:lnTo>
                    <a:pt x="2129" y="4126"/>
                  </a:lnTo>
                  <a:lnTo>
                    <a:pt x="1953" y="4192"/>
                  </a:lnTo>
                  <a:lnTo>
                    <a:pt x="1953" y="4192"/>
                  </a:lnTo>
                  <a:lnTo>
                    <a:pt x="1778" y="4280"/>
                  </a:lnTo>
                  <a:lnTo>
                    <a:pt x="1558" y="4324"/>
                  </a:lnTo>
                  <a:lnTo>
                    <a:pt x="1361" y="4367"/>
                  </a:lnTo>
                  <a:lnTo>
                    <a:pt x="1142" y="4367"/>
                  </a:lnTo>
                  <a:lnTo>
                    <a:pt x="944" y="4345"/>
                  </a:lnTo>
                  <a:lnTo>
                    <a:pt x="747" y="4302"/>
                  </a:lnTo>
                  <a:lnTo>
                    <a:pt x="549" y="4236"/>
                  </a:lnTo>
                  <a:lnTo>
                    <a:pt x="352" y="4148"/>
                  </a:lnTo>
                  <a:lnTo>
                    <a:pt x="352" y="4148"/>
                  </a:lnTo>
                  <a:lnTo>
                    <a:pt x="286" y="4104"/>
                  </a:lnTo>
                  <a:lnTo>
                    <a:pt x="242" y="4038"/>
                  </a:lnTo>
                  <a:lnTo>
                    <a:pt x="220" y="3994"/>
                  </a:lnTo>
                  <a:lnTo>
                    <a:pt x="198" y="3929"/>
                  </a:lnTo>
                  <a:lnTo>
                    <a:pt x="198" y="3797"/>
                  </a:lnTo>
                  <a:lnTo>
                    <a:pt x="220" y="3687"/>
                  </a:lnTo>
                  <a:lnTo>
                    <a:pt x="308" y="3577"/>
                  </a:lnTo>
                  <a:lnTo>
                    <a:pt x="417" y="3512"/>
                  </a:lnTo>
                  <a:lnTo>
                    <a:pt x="483" y="3512"/>
                  </a:lnTo>
                  <a:lnTo>
                    <a:pt x="549" y="3490"/>
                  </a:lnTo>
                  <a:lnTo>
                    <a:pt x="615" y="3512"/>
                  </a:lnTo>
                  <a:lnTo>
                    <a:pt x="703" y="3534"/>
                  </a:lnTo>
                  <a:lnTo>
                    <a:pt x="703" y="3534"/>
                  </a:lnTo>
                  <a:lnTo>
                    <a:pt x="812" y="3599"/>
                  </a:lnTo>
                  <a:lnTo>
                    <a:pt x="944" y="3621"/>
                  </a:lnTo>
                  <a:lnTo>
                    <a:pt x="1076" y="3643"/>
                  </a:lnTo>
                  <a:lnTo>
                    <a:pt x="1207" y="3643"/>
                  </a:lnTo>
                  <a:lnTo>
                    <a:pt x="1361" y="3643"/>
                  </a:lnTo>
                  <a:lnTo>
                    <a:pt x="1493" y="3599"/>
                  </a:lnTo>
                  <a:lnTo>
                    <a:pt x="1602" y="3556"/>
                  </a:lnTo>
                  <a:lnTo>
                    <a:pt x="1734" y="3512"/>
                  </a:lnTo>
                  <a:lnTo>
                    <a:pt x="1734" y="3512"/>
                  </a:lnTo>
                  <a:lnTo>
                    <a:pt x="1844" y="3424"/>
                  </a:lnTo>
                  <a:lnTo>
                    <a:pt x="1953" y="3336"/>
                  </a:lnTo>
                  <a:lnTo>
                    <a:pt x="2019" y="3248"/>
                  </a:lnTo>
                  <a:lnTo>
                    <a:pt x="2085" y="3139"/>
                  </a:lnTo>
                  <a:lnTo>
                    <a:pt x="2151" y="3007"/>
                  </a:lnTo>
                  <a:lnTo>
                    <a:pt x="2173" y="2875"/>
                  </a:lnTo>
                  <a:lnTo>
                    <a:pt x="2195" y="2744"/>
                  </a:lnTo>
                  <a:lnTo>
                    <a:pt x="2195" y="2612"/>
                  </a:lnTo>
                  <a:lnTo>
                    <a:pt x="2195" y="2612"/>
                  </a:lnTo>
                  <a:lnTo>
                    <a:pt x="2195" y="2480"/>
                  </a:lnTo>
                  <a:lnTo>
                    <a:pt x="2151" y="2349"/>
                  </a:lnTo>
                  <a:lnTo>
                    <a:pt x="2107" y="2217"/>
                  </a:lnTo>
                  <a:lnTo>
                    <a:pt x="2041" y="2107"/>
                  </a:lnTo>
                  <a:lnTo>
                    <a:pt x="1975" y="1998"/>
                  </a:lnTo>
                  <a:lnTo>
                    <a:pt x="1866" y="1888"/>
                  </a:lnTo>
                  <a:lnTo>
                    <a:pt x="1756" y="1822"/>
                  </a:lnTo>
                  <a:lnTo>
                    <a:pt x="1646" y="1756"/>
                  </a:lnTo>
                  <a:lnTo>
                    <a:pt x="1646" y="1756"/>
                  </a:lnTo>
                  <a:lnTo>
                    <a:pt x="1537" y="1712"/>
                  </a:lnTo>
                  <a:lnTo>
                    <a:pt x="1405" y="1690"/>
                  </a:lnTo>
                  <a:lnTo>
                    <a:pt x="1273" y="1668"/>
                  </a:lnTo>
                  <a:lnTo>
                    <a:pt x="1142" y="1668"/>
                  </a:lnTo>
                  <a:lnTo>
                    <a:pt x="1010" y="1690"/>
                  </a:lnTo>
                  <a:lnTo>
                    <a:pt x="878" y="1712"/>
                  </a:lnTo>
                  <a:lnTo>
                    <a:pt x="747" y="1756"/>
                  </a:lnTo>
                  <a:lnTo>
                    <a:pt x="637" y="1822"/>
                  </a:lnTo>
                  <a:lnTo>
                    <a:pt x="637" y="1822"/>
                  </a:lnTo>
                  <a:lnTo>
                    <a:pt x="527" y="1888"/>
                  </a:lnTo>
                  <a:lnTo>
                    <a:pt x="417" y="1932"/>
                  </a:lnTo>
                  <a:lnTo>
                    <a:pt x="308" y="1910"/>
                  </a:lnTo>
                  <a:lnTo>
                    <a:pt x="176" y="1866"/>
                  </a:lnTo>
                  <a:lnTo>
                    <a:pt x="176" y="1866"/>
                  </a:lnTo>
                  <a:lnTo>
                    <a:pt x="88" y="1800"/>
                  </a:lnTo>
                  <a:lnTo>
                    <a:pt x="23" y="1690"/>
                  </a:lnTo>
                  <a:lnTo>
                    <a:pt x="1" y="1581"/>
                  </a:lnTo>
                  <a:lnTo>
                    <a:pt x="23" y="1449"/>
                  </a:lnTo>
                  <a:lnTo>
                    <a:pt x="23" y="1449"/>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5528;p48">
              <a:extLst>
                <a:ext uri="{FF2B5EF4-FFF2-40B4-BE49-F238E27FC236}">
                  <a16:creationId xmlns:a16="http://schemas.microsoft.com/office/drawing/2014/main" id="{A19EFB61-6C1C-5CFB-22FA-C3A66912EFC0}"/>
                </a:ext>
              </a:extLst>
            </p:cNvPr>
            <p:cNvSpPr/>
            <p:nvPr/>
          </p:nvSpPr>
          <p:spPr>
            <a:xfrm>
              <a:off x="7968550" y="2685825"/>
              <a:ext cx="147600" cy="146500"/>
            </a:xfrm>
            <a:custGeom>
              <a:avLst/>
              <a:gdLst/>
              <a:ahLst/>
              <a:cxnLst/>
              <a:rect l="l" t="t" r="r" b="b"/>
              <a:pathLst>
                <a:path w="5904" h="5860" extrusionOk="0">
                  <a:moveTo>
                    <a:pt x="2765" y="23"/>
                  </a:moveTo>
                  <a:lnTo>
                    <a:pt x="2765" y="23"/>
                  </a:lnTo>
                  <a:lnTo>
                    <a:pt x="2458" y="1"/>
                  </a:lnTo>
                  <a:lnTo>
                    <a:pt x="2173" y="23"/>
                  </a:lnTo>
                  <a:lnTo>
                    <a:pt x="1888" y="67"/>
                  </a:lnTo>
                  <a:lnTo>
                    <a:pt x="1646" y="154"/>
                  </a:lnTo>
                  <a:lnTo>
                    <a:pt x="1427" y="242"/>
                  </a:lnTo>
                  <a:lnTo>
                    <a:pt x="1207" y="352"/>
                  </a:lnTo>
                  <a:lnTo>
                    <a:pt x="1010" y="483"/>
                  </a:lnTo>
                  <a:lnTo>
                    <a:pt x="834" y="637"/>
                  </a:lnTo>
                  <a:lnTo>
                    <a:pt x="659" y="791"/>
                  </a:lnTo>
                  <a:lnTo>
                    <a:pt x="527" y="988"/>
                  </a:lnTo>
                  <a:lnTo>
                    <a:pt x="396" y="1164"/>
                  </a:lnTo>
                  <a:lnTo>
                    <a:pt x="286" y="1383"/>
                  </a:lnTo>
                  <a:lnTo>
                    <a:pt x="198" y="1603"/>
                  </a:lnTo>
                  <a:lnTo>
                    <a:pt x="110" y="1822"/>
                  </a:lnTo>
                  <a:lnTo>
                    <a:pt x="66" y="2041"/>
                  </a:lnTo>
                  <a:lnTo>
                    <a:pt x="23" y="2283"/>
                  </a:lnTo>
                  <a:lnTo>
                    <a:pt x="1" y="2524"/>
                  </a:lnTo>
                  <a:lnTo>
                    <a:pt x="1" y="2766"/>
                  </a:lnTo>
                  <a:lnTo>
                    <a:pt x="1" y="3007"/>
                  </a:lnTo>
                  <a:lnTo>
                    <a:pt x="23" y="3248"/>
                  </a:lnTo>
                  <a:lnTo>
                    <a:pt x="66" y="3490"/>
                  </a:lnTo>
                  <a:lnTo>
                    <a:pt x="132" y="3731"/>
                  </a:lnTo>
                  <a:lnTo>
                    <a:pt x="220" y="3950"/>
                  </a:lnTo>
                  <a:lnTo>
                    <a:pt x="308" y="4170"/>
                  </a:lnTo>
                  <a:lnTo>
                    <a:pt x="417" y="4389"/>
                  </a:lnTo>
                  <a:lnTo>
                    <a:pt x="549" y="4587"/>
                  </a:lnTo>
                  <a:lnTo>
                    <a:pt x="703" y="4784"/>
                  </a:lnTo>
                  <a:lnTo>
                    <a:pt x="856" y="4982"/>
                  </a:lnTo>
                  <a:lnTo>
                    <a:pt x="1032" y="5135"/>
                  </a:lnTo>
                  <a:lnTo>
                    <a:pt x="1229" y="5289"/>
                  </a:lnTo>
                  <a:lnTo>
                    <a:pt x="1449" y="5421"/>
                  </a:lnTo>
                  <a:lnTo>
                    <a:pt x="1668" y="5552"/>
                  </a:lnTo>
                  <a:lnTo>
                    <a:pt x="1668" y="5552"/>
                  </a:lnTo>
                  <a:lnTo>
                    <a:pt x="1997" y="5684"/>
                  </a:lnTo>
                  <a:lnTo>
                    <a:pt x="2348" y="5772"/>
                  </a:lnTo>
                  <a:lnTo>
                    <a:pt x="2678" y="5837"/>
                  </a:lnTo>
                  <a:lnTo>
                    <a:pt x="2985" y="5859"/>
                  </a:lnTo>
                  <a:lnTo>
                    <a:pt x="3292" y="5859"/>
                  </a:lnTo>
                  <a:lnTo>
                    <a:pt x="3599" y="5816"/>
                  </a:lnTo>
                  <a:lnTo>
                    <a:pt x="3884" y="5772"/>
                  </a:lnTo>
                  <a:lnTo>
                    <a:pt x="4148" y="5684"/>
                  </a:lnTo>
                  <a:lnTo>
                    <a:pt x="4411" y="5596"/>
                  </a:lnTo>
                  <a:lnTo>
                    <a:pt x="4652" y="5464"/>
                  </a:lnTo>
                  <a:lnTo>
                    <a:pt x="4872" y="5333"/>
                  </a:lnTo>
                  <a:lnTo>
                    <a:pt x="5069" y="5179"/>
                  </a:lnTo>
                  <a:lnTo>
                    <a:pt x="5245" y="5026"/>
                  </a:lnTo>
                  <a:lnTo>
                    <a:pt x="5398" y="4872"/>
                  </a:lnTo>
                  <a:lnTo>
                    <a:pt x="5530" y="4696"/>
                  </a:lnTo>
                  <a:lnTo>
                    <a:pt x="5640" y="4499"/>
                  </a:lnTo>
                  <a:lnTo>
                    <a:pt x="5640" y="4499"/>
                  </a:lnTo>
                  <a:lnTo>
                    <a:pt x="5728" y="4301"/>
                  </a:lnTo>
                  <a:lnTo>
                    <a:pt x="5793" y="4060"/>
                  </a:lnTo>
                  <a:lnTo>
                    <a:pt x="5859" y="3753"/>
                  </a:lnTo>
                  <a:lnTo>
                    <a:pt x="5903" y="3424"/>
                  </a:lnTo>
                  <a:lnTo>
                    <a:pt x="5903" y="3095"/>
                  </a:lnTo>
                  <a:lnTo>
                    <a:pt x="5881" y="2722"/>
                  </a:lnTo>
                  <a:lnTo>
                    <a:pt x="5815" y="2349"/>
                  </a:lnTo>
                  <a:lnTo>
                    <a:pt x="5728" y="1976"/>
                  </a:lnTo>
                  <a:lnTo>
                    <a:pt x="5574" y="1625"/>
                  </a:lnTo>
                  <a:lnTo>
                    <a:pt x="5486" y="1449"/>
                  </a:lnTo>
                  <a:lnTo>
                    <a:pt x="5376" y="1273"/>
                  </a:lnTo>
                  <a:lnTo>
                    <a:pt x="5245" y="1120"/>
                  </a:lnTo>
                  <a:lnTo>
                    <a:pt x="5113" y="944"/>
                  </a:lnTo>
                  <a:lnTo>
                    <a:pt x="4960" y="813"/>
                  </a:lnTo>
                  <a:lnTo>
                    <a:pt x="4784" y="659"/>
                  </a:lnTo>
                  <a:lnTo>
                    <a:pt x="4608" y="549"/>
                  </a:lnTo>
                  <a:lnTo>
                    <a:pt x="4389" y="418"/>
                  </a:lnTo>
                  <a:lnTo>
                    <a:pt x="4170" y="308"/>
                  </a:lnTo>
                  <a:lnTo>
                    <a:pt x="3928" y="220"/>
                  </a:lnTo>
                  <a:lnTo>
                    <a:pt x="3665" y="154"/>
                  </a:lnTo>
                  <a:lnTo>
                    <a:pt x="3380" y="89"/>
                  </a:lnTo>
                  <a:lnTo>
                    <a:pt x="3072" y="45"/>
                  </a:lnTo>
                  <a:lnTo>
                    <a:pt x="2765" y="23"/>
                  </a:lnTo>
                  <a:lnTo>
                    <a:pt x="2765" y="23"/>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5529;p48">
              <a:extLst>
                <a:ext uri="{FF2B5EF4-FFF2-40B4-BE49-F238E27FC236}">
                  <a16:creationId xmlns:a16="http://schemas.microsoft.com/office/drawing/2014/main" id="{275199D6-90EF-2EE4-D490-803E541BF93B}"/>
                </a:ext>
              </a:extLst>
            </p:cNvPr>
            <p:cNvSpPr/>
            <p:nvPr/>
          </p:nvSpPr>
          <p:spPr>
            <a:xfrm>
              <a:off x="7986100" y="2703925"/>
              <a:ext cx="92200" cy="109200"/>
            </a:xfrm>
            <a:custGeom>
              <a:avLst/>
              <a:gdLst/>
              <a:ahLst/>
              <a:cxnLst/>
              <a:rect l="l" t="t" r="r" b="b"/>
              <a:pathLst>
                <a:path w="3688" h="4368" extrusionOk="0">
                  <a:moveTo>
                    <a:pt x="3687" y="1449"/>
                  </a:moveTo>
                  <a:lnTo>
                    <a:pt x="3687" y="1449"/>
                  </a:lnTo>
                  <a:lnTo>
                    <a:pt x="3621" y="1252"/>
                  </a:lnTo>
                  <a:lnTo>
                    <a:pt x="3533" y="1076"/>
                  </a:lnTo>
                  <a:lnTo>
                    <a:pt x="3446" y="901"/>
                  </a:lnTo>
                  <a:lnTo>
                    <a:pt x="3314" y="747"/>
                  </a:lnTo>
                  <a:lnTo>
                    <a:pt x="3204" y="593"/>
                  </a:lnTo>
                  <a:lnTo>
                    <a:pt x="3051" y="462"/>
                  </a:lnTo>
                  <a:lnTo>
                    <a:pt x="2897" y="352"/>
                  </a:lnTo>
                  <a:lnTo>
                    <a:pt x="2744" y="242"/>
                  </a:lnTo>
                  <a:lnTo>
                    <a:pt x="2568" y="154"/>
                  </a:lnTo>
                  <a:lnTo>
                    <a:pt x="2370" y="89"/>
                  </a:lnTo>
                  <a:lnTo>
                    <a:pt x="2195" y="45"/>
                  </a:lnTo>
                  <a:lnTo>
                    <a:pt x="1997" y="1"/>
                  </a:lnTo>
                  <a:lnTo>
                    <a:pt x="1800" y="1"/>
                  </a:lnTo>
                  <a:lnTo>
                    <a:pt x="1603" y="1"/>
                  </a:lnTo>
                  <a:lnTo>
                    <a:pt x="1405" y="45"/>
                  </a:lnTo>
                  <a:lnTo>
                    <a:pt x="1208" y="89"/>
                  </a:lnTo>
                  <a:lnTo>
                    <a:pt x="1208" y="89"/>
                  </a:lnTo>
                  <a:lnTo>
                    <a:pt x="1032" y="176"/>
                  </a:lnTo>
                  <a:lnTo>
                    <a:pt x="856" y="264"/>
                  </a:lnTo>
                  <a:lnTo>
                    <a:pt x="681" y="374"/>
                  </a:lnTo>
                  <a:lnTo>
                    <a:pt x="527" y="484"/>
                  </a:lnTo>
                  <a:lnTo>
                    <a:pt x="396" y="637"/>
                  </a:lnTo>
                  <a:lnTo>
                    <a:pt x="286" y="791"/>
                  </a:lnTo>
                  <a:lnTo>
                    <a:pt x="176" y="966"/>
                  </a:lnTo>
                  <a:lnTo>
                    <a:pt x="110" y="1142"/>
                  </a:lnTo>
                  <a:lnTo>
                    <a:pt x="110" y="1142"/>
                  </a:lnTo>
                  <a:lnTo>
                    <a:pt x="45" y="1317"/>
                  </a:lnTo>
                  <a:lnTo>
                    <a:pt x="23" y="1515"/>
                  </a:lnTo>
                  <a:lnTo>
                    <a:pt x="1" y="1690"/>
                  </a:lnTo>
                  <a:lnTo>
                    <a:pt x="1" y="1866"/>
                  </a:lnTo>
                  <a:lnTo>
                    <a:pt x="23" y="2063"/>
                  </a:lnTo>
                  <a:lnTo>
                    <a:pt x="45" y="2239"/>
                  </a:lnTo>
                  <a:lnTo>
                    <a:pt x="88" y="2415"/>
                  </a:lnTo>
                  <a:lnTo>
                    <a:pt x="154" y="2590"/>
                  </a:lnTo>
                  <a:lnTo>
                    <a:pt x="154" y="2590"/>
                  </a:lnTo>
                  <a:lnTo>
                    <a:pt x="176" y="2634"/>
                  </a:lnTo>
                  <a:lnTo>
                    <a:pt x="220" y="2656"/>
                  </a:lnTo>
                  <a:lnTo>
                    <a:pt x="264" y="2656"/>
                  </a:lnTo>
                  <a:lnTo>
                    <a:pt x="308" y="2656"/>
                  </a:lnTo>
                  <a:lnTo>
                    <a:pt x="330" y="2634"/>
                  </a:lnTo>
                  <a:lnTo>
                    <a:pt x="352" y="2590"/>
                  </a:lnTo>
                  <a:lnTo>
                    <a:pt x="374" y="2546"/>
                  </a:lnTo>
                  <a:lnTo>
                    <a:pt x="352" y="2502"/>
                  </a:lnTo>
                  <a:lnTo>
                    <a:pt x="352" y="2502"/>
                  </a:lnTo>
                  <a:lnTo>
                    <a:pt x="330" y="2349"/>
                  </a:lnTo>
                  <a:lnTo>
                    <a:pt x="308" y="2195"/>
                  </a:lnTo>
                  <a:lnTo>
                    <a:pt x="286" y="2063"/>
                  </a:lnTo>
                  <a:lnTo>
                    <a:pt x="308" y="1910"/>
                  </a:lnTo>
                  <a:lnTo>
                    <a:pt x="352" y="1778"/>
                  </a:lnTo>
                  <a:lnTo>
                    <a:pt x="396" y="1625"/>
                  </a:lnTo>
                  <a:lnTo>
                    <a:pt x="440" y="1493"/>
                  </a:lnTo>
                  <a:lnTo>
                    <a:pt x="527" y="1383"/>
                  </a:lnTo>
                  <a:lnTo>
                    <a:pt x="615" y="1252"/>
                  </a:lnTo>
                  <a:lnTo>
                    <a:pt x="703" y="1142"/>
                  </a:lnTo>
                  <a:lnTo>
                    <a:pt x="813" y="1054"/>
                  </a:lnTo>
                  <a:lnTo>
                    <a:pt x="922" y="966"/>
                  </a:lnTo>
                  <a:lnTo>
                    <a:pt x="1054" y="879"/>
                  </a:lnTo>
                  <a:lnTo>
                    <a:pt x="1186" y="813"/>
                  </a:lnTo>
                  <a:lnTo>
                    <a:pt x="1317" y="769"/>
                  </a:lnTo>
                  <a:lnTo>
                    <a:pt x="1471" y="725"/>
                  </a:lnTo>
                  <a:lnTo>
                    <a:pt x="1471" y="725"/>
                  </a:lnTo>
                  <a:lnTo>
                    <a:pt x="1603" y="703"/>
                  </a:lnTo>
                  <a:lnTo>
                    <a:pt x="1734" y="703"/>
                  </a:lnTo>
                  <a:lnTo>
                    <a:pt x="1866" y="703"/>
                  </a:lnTo>
                  <a:lnTo>
                    <a:pt x="1997" y="725"/>
                  </a:lnTo>
                  <a:lnTo>
                    <a:pt x="2239" y="813"/>
                  </a:lnTo>
                  <a:lnTo>
                    <a:pt x="2458" y="944"/>
                  </a:lnTo>
                  <a:lnTo>
                    <a:pt x="2458" y="944"/>
                  </a:lnTo>
                  <a:lnTo>
                    <a:pt x="2239" y="944"/>
                  </a:lnTo>
                  <a:lnTo>
                    <a:pt x="2019" y="988"/>
                  </a:lnTo>
                  <a:lnTo>
                    <a:pt x="1822" y="1054"/>
                  </a:lnTo>
                  <a:lnTo>
                    <a:pt x="1624" y="1142"/>
                  </a:lnTo>
                  <a:lnTo>
                    <a:pt x="1449" y="1252"/>
                  </a:lnTo>
                  <a:lnTo>
                    <a:pt x="1273" y="1405"/>
                  </a:lnTo>
                  <a:lnTo>
                    <a:pt x="1142" y="1559"/>
                  </a:lnTo>
                  <a:lnTo>
                    <a:pt x="1010" y="1756"/>
                  </a:lnTo>
                  <a:lnTo>
                    <a:pt x="1010" y="1756"/>
                  </a:lnTo>
                  <a:lnTo>
                    <a:pt x="922" y="1910"/>
                  </a:lnTo>
                  <a:lnTo>
                    <a:pt x="856" y="2085"/>
                  </a:lnTo>
                  <a:lnTo>
                    <a:pt x="813" y="2261"/>
                  </a:lnTo>
                  <a:lnTo>
                    <a:pt x="791" y="2436"/>
                  </a:lnTo>
                  <a:lnTo>
                    <a:pt x="769" y="2612"/>
                  </a:lnTo>
                  <a:lnTo>
                    <a:pt x="769" y="2788"/>
                  </a:lnTo>
                  <a:lnTo>
                    <a:pt x="813" y="2963"/>
                  </a:lnTo>
                  <a:lnTo>
                    <a:pt x="835" y="3139"/>
                  </a:lnTo>
                  <a:lnTo>
                    <a:pt x="900" y="3314"/>
                  </a:lnTo>
                  <a:lnTo>
                    <a:pt x="966" y="3468"/>
                  </a:lnTo>
                  <a:lnTo>
                    <a:pt x="1054" y="3621"/>
                  </a:lnTo>
                  <a:lnTo>
                    <a:pt x="1164" y="3775"/>
                  </a:lnTo>
                  <a:lnTo>
                    <a:pt x="1295" y="3907"/>
                  </a:lnTo>
                  <a:lnTo>
                    <a:pt x="1427" y="4016"/>
                  </a:lnTo>
                  <a:lnTo>
                    <a:pt x="1581" y="4126"/>
                  </a:lnTo>
                  <a:lnTo>
                    <a:pt x="1734" y="4192"/>
                  </a:lnTo>
                  <a:lnTo>
                    <a:pt x="1734" y="4192"/>
                  </a:lnTo>
                  <a:lnTo>
                    <a:pt x="1932" y="4280"/>
                  </a:lnTo>
                  <a:lnTo>
                    <a:pt x="2129" y="4324"/>
                  </a:lnTo>
                  <a:lnTo>
                    <a:pt x="2349" y="4367"/>
                  </a:lnTo>
                  <a:lnTo>
                    <a:pt x="2546" y="4367"/>
                  </a:lnTo>
                  <a:lnTo>
                    <a:pt x="2765" y="4345"/>
                  </a:lnTo>
                  <a:lnTo>
                    <a:pt x="2963" y="4302"/>
                  </a:lnTo>
                  <a:lnTo>
                    <a:pt x="3160" y="4236"/>
                  </a:lnTo>
                  <a:lnTo>
                    <a:pt x="3358" y="4148"/>
                  </a:lnTo>
                  <a:lnTo>
                    <a:pt x="3358" y="4148"/>
                  </a:lnTo>
                  <a:lnTo>
                    <a:pt x="3402" y="4104"/>
                  </a:lnTo>
                  <a:lnTo>
                    <a:pt x="3468" y="4038"/>
                  </a:lnTo>
                  <a:lnTo>
                    <a:pt x="3490" y="3994"/>
                  </a:lnTo>
                  <a:lnTo>
                    <a:pt x="3511" y="3929"/>
                  </a:lnTo>
                  <a:lnTo>
                    <a:pt x="3511" y="3797"/>
                  </a:lnTo>
                  <a:lnTo>
                    <a:pt x="3468" y="3687"/>
                  </a:lnTo>
                  <a:lnTo>
                    <a:pt x="3402" y="3577"/>
                  </a:lnTo>
                  <a:lnTo>
                    <a:pt x="3292" y="3512"/>
                  </a:lnTo>
                  <a:lnTo>
                    <a:pt x="3226" y="3512"/>
                  </a:lnTo>
                  <a:lnTo>
                    <a:pt x="3160" y="3490"/>
                  </a:lnTo>
                  <a:lnTo>
                    <a:pt x="3095" y="3512"/>
                  </a:lnTo>
                  <a:lnTo>
                    <a:pt x="3007" y="3534"/>
                  </a:lnTo>
                  <a:lnTo>
                    <a:pt x="3007" y="3534"/>
                  </a:lnTo>
                  <a:lnTo>
                    <a:pt x="2875" y="3599"/>
                  </a:lnTo>
                  <a:lnTo>
                    <a:pt x="2765" y="3621"/>
                  </a:lnTo>
                  <a:lnTo>
                    <a:pt x="2612" y="3643"/>
                  </a:lnTo>
                  <a:lnTo>
                    <a:pt x="2480" y="3643"/>
                  </a:lnTo>
                  <a:lnTo>
                    <a:pt x="2349" y="3643"/>
                  </a:lnTo>
                  <a:lnTo>
                    <a:pt x="2217" y="3599"/>
                  </a:lnTo>
                  <a:lnTo>
                    <a:pt x="2085" y="3556"/>
                  </a:lnTo>
                  <a:lnTo>
                    <a:pt x="1976" y="3512"/>
                  </a:lnTo>
                  <a:lnTo>
                    <a:pt x="1976" y="3512"/>
                  </a:lnTo>
                  <a:lnTo>
                    <a:pt x="1866" y="3424"/>
                  </a:lnTo>
                  <a:lnTo>
                    <a:pt x="1756" y="3336"/>
                  </a:lnTo>
                  <a:lnTo>
                    <a:pt x="1668" y="3248"/>
                  </a:lnTo>
                  <a:lnTo>
                    <a:pt x="1603" y="3139"/>
                  </a:lnTo>
                  <a:lnTo>
                    <a:pt x="1559" y="3007"/>
                  </a:lnTo>
                  <a:lnTo>
                    <a:pt x="1515" y="2875"/>
                  </a:lnTo>
                  <a:lnTo>
                    <a:pt x="1515" y="2744"/>
                  </a:lnTo>
                  <a:lnTo>
                    <a:pt x="1493" y="2612"/>
                  </a:lnTo>
                  <a:lnTo>
                    <a:pt x="1493" y="2612"/>
                  </a:lnTo>
                  <a:lnTo>
                    <a:pt x="1515" y="2480"/>
                  </a:lnTo>
                  <a:lnTo>
                    <a:pt x="1537" y="2349"/>
                  </a:lnTo>
                  <a:lnTo>
                    <a:pt x="1603" y="2217"/>
                  </a:lnTo>
                  <a:lnTo>
                    <a:pt x="1668" y="2107"/>
                  </a:lnTo>
                  <a:lnTo>
                    <a:pt x="1734" y="1998"/>
                  </a:lnTo>
                  <a:lnTo>
                    <a:pt x="1822" y="1888"/>
                  </a:lnTo>
                  <a:lnTo>
                    <a:pt x="1932" y="1822"/>
                  </a:lnTo>
                  <a:lnTo>
                    <a:pt x="2063" y="1756"/>
                  </a:lnTo>
                  <a:lnTo>
                    <a:pt x="2063" y="1756"/>
                  </a:lnTo>
                  <a:lnTo>
                    <a:pt x="2173" y="1712"/>
                  </a:lnTo>
                  <a:lnTo>
                    <a:pt x="2305" y="1690"/>
                  </a:lnTo>
                  <a:lnTo>
                    <a:pt x="2436" y="1668"/>
                  </a:lnTo>
                  <a:lnTo>
                    <a:pt x="2568" y="1668"/>
                  </a:lnTo>
                  <a:lnTo>
                    <a:pt x="2700" y="1690"/>
                  </a:lnTo>
                  <a:lnTo>
                    <a:pt x="2831" y="1712"/>
                  </a:lnTo>
                  <a:lnTo>
                    <a:pt x="2963" y="1756"/>
                  </a:lnTo>
                  <a:lnTo>
                    <a:pt x="3073" y="1822"/>
                  </a:lnTo>
                  <a:lnTo>
                    <a:pt x="3073" y="1822"/>
                  </a:lnTo>
                  <a:lnTo>
                    <a:pt x="3182" y="1888"/>
                  </a:lnTo>
                  <a:lnTo>
                    <a:pt x="3292" y="1932"/>
                  </a:lnTo>
                  <a:lnTo>
                    <a:pt x="3402" y="1910"/>
                  </a:lnTo>
                  <a:lnTo>
                    <a:pt x="3511" y="1866"/>
                  </a:lnTo>
                  <a:lnTo>
                    <a:pt x="3511" y="1866"/>
                  </a:lnTo>
                  <a:lnTo>
                    <a:pt x="3599" y="1800"/>
                  </a:lnTo>
                  <a:lnTo>
                    <a:pt x="3665" y="1690"/>
                  </a:lnTo>
                  <a:lnTo>
                    <a:pt x="3687" y="1581"/>
                  </a:lnTo>
                  <a:lnTo>
                    <a:pt x="3687" y="1449"/>
                  </a:lnTo>
                  <a:lnTo>
                    <a:pt x="3687" y="1449"/>
                  </a:lnTo>
                  <a:close/>
                </a:path>
              </a:pathLst>
            </a:custGeom>
            <a:solidFill>
              <a:srgbClr val="2A2A2A">
                <a:alpha val="178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5530;p48">
              <a:extLst>
                <a:ext uri="{FF2B5EF4-FFF2-40B4-BE49-F238E27FC236}">
                  <a16:creationId xmlns:a16="http://schemas.microsoft.com/office/drawing/2014/main" id="{DFF66A05-9B62-5F26-4068-C8C2C223B46B}"/>
                </a:ext>
              </a:extLst>
            </p:cNvPr>
            <p:cNvSpPr/>
            <p:nvPr/>
          </p:nvSpPr>
          <p:spPr>
            <a:xfrm>
              <a:off x="8065100" y="2536625"/>
              <a:ext cx="514025" cy="466300"/>
            </a:xfrm>
            <a:custGeom>
              <a:avLst/>
              <a:gdLst/>
              <a:ahLst/>
              <a:cxnLst/>
              <a:rect l="l" t="t" r="r" b="b"/>
              <a:pathLst>
                <a:path w="20561" h="18652" extrusionOk="0">
                  <a:moveTo>
                    <a:pt x="20560" y="6298"/>
                  </a:moveTo>
                  <a:lnTo>
                    <a:pt x="20560" y="6298"/>
                  </a:lnTo>
                  <a:lnTo>
                    <a:pt x="20495" y="7263"/>
                  </a:lnTo>
                  <a:lnTo>
                    <a:pt x="20429" y="7724"/>
                  </a:lnTo>
                  <a:lnTo>
                    <a:pt x="20363" y="8185"/>
                  </a:lnTo>
                  <a:lnTo>
                    <a:pt x="20363" y="8185"/>
                  </a:lnTo>
                  <a:lnTo>
                    <a:pt x="20231" y="8909"/>
                  </a:lnTo>
                  <a:lnTo>
                    <a:pt x="20078" y="9611"/>
                  </a:lnTo>
                  <a:lnTo>
                    <a:pt x="20078" y="9611"/>
                  </a:lnTo>
                  <a:lnTo>
                    <a:pt x="19946" y="10226"/>
                  </a:lnTo>
                  <a:lnTo>
                    <a:pt x="19770" y="10840"/>
                  </a:lnTo>
                  <a:lnTo>
                    <a:pt x="19595" y="11432"/>
                  </a:lnTo>
                  <a:lnTo>
                    <a:pt x="19376" y="12025"/>
                  </a:lnTo>
                  <a:lnTo>
                    <a:pt x="19376" y="12025"/>
                  </a:lnTo>
                  <a:lnTo>
                    <a:pt x="19354" y="12069"/>
                  </a:lnTo>
                  <a:lnTo>
                    <a:pt x="19354" y="12069"/>
                  </a:lnTo>
                  <a:lnTo>
                    <a:pt x="19156" y="12530"/>
                  </a:lnTo>
                  <a:lnTo>
                    <a:pt x="18959" y="12990"/>
                  </a:lnTo>
                  <a:lnTo>
                    <a:pt x="18717" y="13429"/>
                  </a:lnTo>
                  <a:lnTo>
                    <a:pt x="18476" y="13868"/>
                  </a:lnTo>
                  <a:lnTo>
                    <a:pt x="18191" y="14285"/>
                  </a:lnTo>
                  <a:lnTo>
                    <a:pt x="17905" y="14680"/>
                  </a:lnTo>
                  <a:lnTo>
                    <a:pt x="17620" y="15097"/>
                  </a:lnTo>
                  <a:lnTo>
                    <a:pt x="17291" y="15470"/>
                  </a:lnTo>
                  <a:lnTo>
                    <a:pt x="17291" y="15470"/>
                  </a:lnTo>
                  <a:lnTo>
                    <a:pt x="16918" y="15909"/>
                  </a:lnTo>
                  <a:lnTo>
                    <a:pt x="16545" y="16282"/>
                  </a:lnTo>
                  <a:lnTo>
                    <a:pt x="16172" y="16655"/>
                  </a:lnTo>
                  <a:lnTo>
                    <a:pt x="15777" y="16962"/>
                  </a:lnTo>
                  <a:lnTo>
                    <a:pt x="15382" y="17269"/>
                  </a:lnTo>
                  <a:lnTo>
                    <a:pt x="14987" y="17510"/>
                  </a:lnTo>
                  <a:lnTo>
                    <a:pt x="14592" y="17752"/>
                  </a:lnTo>
                  <a:lnTo>
                    <a:pt x="14175" y="17949"/>
                  </a:lnTo>
                  <a:lnTo>
                    <a:pt x="13758" y="18125"/>
                  </a:lnTo>
                  <a:lnTo>
                    <a:pt x="13319" y="18278"/>
                  </a:lnTo>
                  <a:lnTo>
                    <a:pt x="12881" y="18388"/>
                  </a:lnTo>
                  <a:lnTo>
                    <a:pt x="12420" y="18498"/>
                  </a:lnTo>
                  <a:lnTo>
                    <a:pt x="11959" y="18564"/>
                  </a:lnTo>
                  <a:lnTo>
                    <a:pt x="11476" y="18630"/>
                  </a:lnTo>
                  <a:lnTo>
                    <a:pt x="10972" y="18651"/>
                  </a:lnTo>
                  <a:lnTo>
                    <a:pt x="10445" y="18651"/>
                  </a:lnTo>
                  <a:lnTo>
                    <a:pt x="10445" y="18651"/>
                  </a:lnTo>
                  <a:lnTo>
                    <a:pt x="9918" y="18651"/>
                  </a:lnTo>
                  <a:lnTo>
                    <a:pt x="9414" y="18608"/>
                  </a:lnTo>
                  <a:lnTo>
                    <a:pt x="8887" y="18564"/>
                  </a:lnTo>
                  <a:lnTo>
                    <a:pt x="8404" y="18476"/>
                  </a:lnTo>
                  <a:lnTo>
                    <a:pt x="7900" y="18366"/>
                  </a:lnTo>
                  <a:lnTo>
                    <a:pt x="7417" y="18235"/>
                  </a:lnTo>
                  <a:lnTo>
                    <a:pt x="6956" y="18081"/>
                  </a:lnTo>
                  <a:lnTo>
                    <a:pt x="6495" y="17883"/>
                  </a:lnTo>
                  <a:lnTo>
                    <a:pt x="6035" y="17686"/>
                  </a:lnTo>
                  <a:lnTo>
                    <a:pt x="5596" y="17445"/>
                  </a:lnTo>
                  <a:lnTo>
                    <a:pt x="5157" y="17159"/>
                  </a:lnTo>
                  <a:lnTo>
                    <a:pt x="4740" y="16874"/>
                  </a:lnTo>
                  <a:lnTo>
                    <a:pt x="4323" y="16545"/>
                  </a:lnTo>
                  <a:lnTo>
                    <a:pt x="3928" y="16172"/>
                  </a:lnTo>
                  <a:lnTo>
                    <a:pt x="3533" y="15777"/>
                  </a:lnTo>
                  <a:lnTo>
                    <a:pt x="3160" y="15360"/>
                  </a:lnTo>
                  <a:lnTo>
                    <a:pt x="3160" y="15360"/>
                  </a:lnTo>
                  <a:lnTo>
                    <a:pt x="2853" y="14987"/>
                  </a:lnTo>
                  <a:lnTo>
                    <a:pt x="2568" y="14614"/>
                  </a:lnTo>
                  <a:lnTo>
                    <a:pt x="2304" y="14219"/>
                  </a:lnTo>
                  <a:lnTo>
                    <a:pt x="2041" y="13824"/>
                  </a:lnTo>
                  <a:lnTo>
                    <a:pt x="1822" y="13429"/>
                  </a:lnTo>
                  <a:lnTo>
                    <a:pt x="1580" y="13012"/>
                  </a:lnTo>
                  <a:lnTo>
                    <a:pt x="1383" y="12595"/>
                  </a:lnTo>
                  <a:lnTo>
                    <a:pt x="1185" y="12178"/>
                  </a:lnTo>
                  <a:lnTo>
                    <a:pt x="1185" y="12178"/>
                  </a:lnTo>
                  <a:lnTo>
                    <a:pt x="1032" y="11784"/>
                  </a:lnTo>
                  <a:lnTo>
                    <a:pt x="878" y="11367"/>
                  </a:lnTo>
                  <a:lnTo>
                    <a:pt x="746" y="10972"/>
                  </a:lnTo>
                  <a:lnTo>
                    <a:pt x="615" y="10555"/>
                  </a:lnTo>
                  <a:lnTo>
                    <a:pt x="527" y="10138"/>
                  </a:lnTo>
                  <a:lnTo>
                    <a:pt x="417" y="9699"/>
                  </a:lnTo>
                  <a:lnTo>
                    <a:pt x="351" y="9282"/>
                  </a:lnTo>
                  <a:lnTo>
                    <a:pt x="286" y="8843"/>
                  </a:lnTo>
                  <a:lnTo>
                    <a:pt x="286" y="8843"/>
                  </a:lnTo>
                  <a:lnTo>
                    <a:pt x="220" y="8382"/>
                  </a:lnTo>
                  <a:lnTo>
                    <a:pt x="176" y="7900"/>
                  </a:lnTo>
                  <a:lnTo>
                    <a:pt x="154" y="7439"/>
                  </a:lnTo>
                  <a:lnTo>
                    <a:pt x="154" y="6956"/>
                  </a:lnTo>
                  <a:lnTo>
                    <a:pt x="154" y="6956"/>
                  </a:lnTo>
                  <a:lnTo>
                    <a:pt x="154" y="6693"/>
                  </a:lnTo>
                  <a:lnTo>
                    <a:pt x="132" y="6430"/>
                  </a:lnTo>
                  <a:lnTo>
                    <a:pt x="132" y="6430"/>
                  </a:lnTo>
                  <a:lnTo>
                    <a:pt x="88" y="6298"/>
                  </a:lnTo>
                  <a:lnTo>
                    <a:pt x="66" y="6166"/>
                  </a:lnTo>
                  <a:lnTo>
                    <a:pt x="22" y="6057"/>
                  </a:lnTo>
                  <a:lnTo>
                    <a:pt x="0" y="5925"/>
                  </a:lnTo>
                  <a:lnTo>
                    <a:pt x="2414" y="4038"/>
                  </a:lnTo>
                  <a:lnTo>
                    <a:pt x="2414" y="0"/>
                  </a:lnTo>
                  <a:lnTo>
                    <a:pt x="17181" y="0"/>
                  </a:lnTo>
                  <a:lnTo>
                    <a:pt x="17181" y="4586"/>
                  </a:lnTo>
                  <a:lnTo>
                    <a:pt x="20560" y="6298"/>
                  </a:lnTo>
                  <a:close/>
                </a:path>
              </a:pathLst>
            </a:custGeom>
            <a:solidFill>
              <a:srgbClr val="FDBF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5531;p48">
              <a:extLst>
                <a:ext uri="{FF2B5EF4-FFF2-40B4-BE49-F238E27FC236}">
                  <a16:creationId xmlns:a16="http://schemas.microsoft.com/office/drawing/2014/main" id="{13B5755F-89EE-6EAA-2137-C0CA3FD76943}"/>
                </a:ext>
              </a:extLst>
            </p:cNvPr>
            <p:cNvSpPr/>
            <p:nvPr/>
          </p:nvSpPr>
          <p:spPr>
            <a:xfrm>
              <a:off x="8094725" y="2818575"/>
              <a:ext cx="454225" cy="184350"/>
            </a:xfrm>
            <a:custGeom>
              <a:avLst/>
              <a:gdLst/>
              <a:ahLst/>
              <a:cxnLst/>
              <a:rect l="l" t="t" r="r" b="b"/>
              <a:pathLst>
                <a:path w="18169" h="7374" extrusionOk="0">
                  <a:moveTo>
                    <a:pt x="18169" y="791"/>
                  </a:moveTo>
                  <a:lnTo>
                    <a:pt x="18169" y="791"/>
                  </a:lnTo>
                  <a:lnTo>
                    <a:pt x="17971" y="1252"/>
                  </a:lnTo>
                  <a:lnTo>
                    <a:pt x="17774" y="1712"/>
                  </a:lnTo>
                  <a:lnTo>
                    <a:pt x="17532" y="2151"/>
                  </a:lnTo>
                  <a:lnTo>
                    <a:pt x="17291" y="2590"/>
                  </a:lnTo>
                  <a:lnTo>
                    <a:pt x="17006" y="3007"/>
                  </a:lnTo>
                  <a:lnTo>
                    <a:pt x="16720" y="3402"/>
                  </a:lnTo>
                  <a:lnTo>
                    <a:pt x="16435" y="3819"/>
                  </a:lnTo>
                  <a:lnTo>
                    <a:pt x="16106" y="4192"/>
                  </a:lnTo>
                  <a:lnTo>
                    <a:pt x="16106" y="4192"/>
                  </a:lnTo>
                  <a:lnTo>
                    <a:pt x="15733" y="4631"/>
                  </a:lnTo>
                  <a:lnTo>
                    <a:pt x="15360" y="5004"/>
                  </a:lnTo>
                  <a:lnTo>
                    <a:pt x="14987" y="5377"/>
                  </a:lnTo>
                  <a:lnTo>
                    <a:pt x="14592" y="5684"/>
                  </a:lnTo>
                  <a:lnTo>
                    <a:pt x="14197" y="5991"/>
                  </a:lnTo>
                  <a:lnTo>
                    <a:pt x="13802" y="6232"/>
                  </a:lnTo>
                  <a:lnTo>
                    <a:pt x="13407" y="6474"/>
                  </a:lnTo>
                  <a:lnTo>
                    <a:pt x="12990" y="6671"/>
                  </a:lnTo>
                  <a:lnTo>
                    <a:pt x="12573" y="6847"/>
                  </a:lnTo>
                  <a:lnTo>
                    <a:pt x="12134" y="7000"/>
                  </a:lnTo>
                  <a:lnTo>
                    <a:pt x="11696" y="7110"/>
                  </a:lnTo>
                  <a:lnTo>
                    <a:pt x="11235" y="7220"/>
                  </a:lnTo>
                  <a:lnTo>
                    <a:pt x="10774" y="7286"/>
                  </a:lnTo>
                  <a:lnTo>
                    <a:pt x="10291" y="7352"/>
                  </a:lnTo>
                  <a:lnTo>
                    <a:pt x="9787" y="7373"/>
                  </a:lnTo>
                  <a:lnTo>
                    <a:pt x="9260" y="7373"/>
                  </a:lnTo>
                  <a:lnTo>
                    <a:pt x="9260" y="7373"/>
                  </a:lnTo>
                  <a:lnTo>
                    <a:pt x="8733" y="7373"/>
                  </a:lnTo>
                  <a:lnTo>
                    <a:pt x="8229" y="7330"/>
                  </a:lnTo>
                  <a:lnTo>
                    <a:pt x="7702" y="7286"/>
                  </a:lnTo>
                  <a:lnTo>
                    <a:pt x="7219" y="7198"/>
                  </a:lnTo>
                  <a:lnTo>
                    <a:pt x="6715" y="7088"/>
                  </a:lnTo>
                  <a:lnTo>
                    <a:pt x="6232" y="6957"/>
                  </a:lnTo>
                  <a:lnTo>
                    <a:pt x="5771" y="6803"/>
                  </a:lnTo>
                  <a:lnTo>
                    <a:pt x="5310" y="6605"/>
                  </a:lnTo>
                  <a:lnTo>
                    <a:pt x="4850" y="6408"/>
                  </a:lnTo>
                  <a:lnTo>
                    <a:pt x="4411" y="6167"/>
                  </a:lnTo>
                  <a:lnTo>
                    <a:pt x="3972" y="5881"/>
                  </a:lnTo>
                  <a:lnTo>
                    <a:pt x="3555" y="5596"/>
                  </a:lnTo>
                  <a:lnTo>
                    <a:pt x="3138" y="5267"/>
                  </a:lnTo>
                  <a:lnTo>
                    <a:pt x="2743" y="4894"/>
                  </a:lnTo>
                  <a:lnTo>
                    <a:pt x="2348" y="4499"/>
                  </a:lnTo>
                  <a:lnTo>
                    <a:pt x="1975" y="4082"/>
                  </a:lnTo>
                  <a:lnTo>
                    <a:pt x="1975" y="4082"/>
                  </a:lnTo>
                  <a:lnTo>
                    <a:pt x="1668" y="3709"/>
                  </a:lnTo>
                  <a:lnTo>
                    <a:pt x="1383" y="3336"/>
                  </a:lnTo>
                  <a:lnTo>
                    <a:pt x="1119" y="2941"/>
                  </a:lnTo>
                  <a:lnTo>
                    <a:pt x="856" y="2546"/>
                  </a:lnTo>
                  <a:lnTo>
                    <a:pt x="637" y="2151"/>
                  </a:lnTo>
                  <a:lnTo>
                    <a:pt x="395" y="1734"/>
                  </a:lnTo>
                  <a:lnTo>
                    <a:pt x="198" y="1317"/>
                  </a:lnTo>
                  <a:lnTo>
                    <a:pt x="0" y="900"/>
                  </a:lnTo>
                  <a:lnTo>
                    <a:pt x="0" y="900"/>
                  </a:lnTo>
                  <a:lnTo>
                    <a:pt x="812" y="1186"/>
                  </a:lnTo>
                  <a:lnTo>
                    <a:pt x="1317" y="1383"/>
                  </a:lnTo>
                  <a:lnTo>
                    <a:pt x="1865" y="1625"/>
                  </a:lnTo>
                  <a:lnTo>
                    <a:pt x="1865" y="1625"/>
                  </a:lnTo>
                  <a:lnTo>
                    <a:pt x="2085" y="1712"/>
                  </a:lnTo>
                  <a:lnTo>
                    <a:pt x="2326" y="1800"/>
                  </a:lnTo>
                  <a:lnTo>
                    <a:pt x="2568" y="1866"/>
                  </a:lnTo>
                  <a:lnTo>
                    <a:pt x="2809" y="1910"/>
                  </a:lnTo>
                  <a:lnTo>
                    <a:pt x="3050" y="1932"/>
                  </a:lnTo>
                  <a:lnTo>
                    <a:pt x="3314" y="1954"/>
                  </a:lnTo>
                  <a:lnTo>
                    <a:pt x="3555" y="1954"/>
                  </a:lnTo>
                  <a:lnTo>
                    <a:pt x="3796" y="1932"/>
                  </a:lnTo>
                  <a:lnTo>
                    <a:pt x="4038" y="1910"/>
                  </a:lnTo>
                  <a:lnTo>
                    <a:pt x="4279" y="1844"/>
                  </a:lnTo>
                  <a:lnTo>
                    <a:pt x="4498" y="1778"/>
                  </a:lnTo>
                  <a:lnTo>
                    <a:pt x="4740" y="1712"/>
                  </a:lnTo>
                  <a:lnTo>
                    <a:pt x="4959" y="1603"/>
                  </a:lnTo>
                  <a:lnTo>
                    <a:pt x="5179" y="1493"/>
                  </a:lnTo>
                  <a:lnTo>
                    <a:pt x="5398" y="1383"/>
                  </a:lnTo>
                  <a:lnTo>
                    <a:pt x="5596" y="1230"/>
                  </a:lnTo>
                  <a:lnTo>
                    <a:pt x="5596" y="1230"/>
                  </a:lnTo>
                  <a:lnTo>
                    <a:pt x="5837" y="1054"/>
                  </a:lnTo>
                  <a:lnTo>
                    <a:pt x="6078" y="900"/>
                  </a:lnTo>
                  <a:lnTo>
                    <a:pt x="6561" y="637"/>
                  </a:lnTo>
                  <a:lnTo>
                    <a:pt x="7022" y="440"/>
                  </a:lnTo>
                  <a:lnTo>
                    <a:pt x="7483" y="264"/>
                  </a:lnTo>
                  <a:lnTo>
                    <a:pt x="7878" y="154"/>
                  </a:lnTo>
                  <a:lnTo>
                    <a:pt x="8251" y="67"/>
                  </a:lnTo>
                  <a:lnTo>
                    <a:pt x="8580" y="23"/>
                  </a:lnTo>
                  <a:lnTo>
                    <a:pt x="8799" y="1"/>
                  </a:lnTo>
                  <a:lnTo>
                    <a:pt x="8799" y="1"/>
                  </a:lnTo>
                  <a:lnTo>
                    <a:pt x="9370" y="23"/>
                  </a:lnTo>
                  <a:lnTo>
                    <a:pt x="9874" y="89"/>
                  </a:lnTo>
                  <a:lnTo>
                    <a:pt x="10357" y="176"/>
                  </a:lnTo>
                  <a:lnTo>
                    <a:pt x="10796" y="308"/>
                  </a:lnTo>
                  <a:lnTo>
                    <a:pt x="11213" y="462"/>
                  </a:lnTo>
                  <a:lnTo>
                    <a:pt x="11586" y="659"/>
                  </a:lnTo>
                  <a:lnTo>
                    <a:pt x="11915" y="857"/>
                  </a:lnTo>
                  <a:lnTo>
                    <a:pt x="12222" y="1054"/>
                  </a:lnTo>
                  <a:lnTo>
                    <a:pt x="12222" y="1054"/>
                  </a:lnTo>
                  <a:lnTo>
                    <a:pt x="12442" y="1208"/>
                  </a:lnTo>
                  <a:lnTo>
                    <a:pt x="12661" y="1339"/>
                  </a:lnTo>
                  <a:lnTo>
                    <a:pt x="12880" y="1449"/>
                  </a:lnTo>
                  <a:lnTo>
                    <a:pt x="13122" y="1559"/>
                  </a:lnTo>
                  <a:lnTo>
                    <a:pt x="13341" y="1625"/>
                  </a:lnTo>
                  <a:lnTo>
                    <a:pt x="13583" y="1712"/>
                  </a:lnTo>
                  <a:lnTo>
                    <a:pt x="13824" y="1756"/>
                  </a:lnTo>
                  <a:lnTo>
                    <a:pt x="14065" y="1800"/>
                  </a:lnTo>
                  <a:lnTo>
                    <a:pt x="14329" y="1822"/>
                  </a:lnTo>
                  <a:lnTo>
                    <a:pt x="14570" y="1822"/>
                  </a:lnTo>
                  <a:lnTo>
                    <a:pt x="14811" y="1800"/>
                  </a:lnTo>
                  <a:lnTo>
                    <a:pt x="15053" y="1778"/>
                  </a:lnTo>
                  <a:lnTo>
                    <a:pt x="15294" y="1734"/>
                  </a:lnTo>
                  <a:lnTo>
                    <a:pt x="15557" y="1668"/>
                  </a:lnTo>
                  <a:lnTo>
                    <a:pt x="15799" y="1581"/>
                  </a:lnTo>
                  <a:lnTo>
                    <a:pt x="16018" y="1493"/>
                  </a:lnTo>
                  <a:lnTo>
                    <a:pt x="16018" y="1493"/>
                  </a:lnTo>
                  <a:lnTo>
                    <a:pt x="16589" y="1252"/>
                  </a:lnTo>
                  <a:lnTo>
                    <a:pt x="17159" y="1054"/>
                  </a:lnTo>
                  <a:lnTo>
                    <a:pt x="17686" y="879"/>
                  </a:lnTo>
                  <a:lnTo>
                    <a:pt x="17927" y="835"/>
                  </a:lnTo>
                  <a:lnTo>
                    <a:pt x="18169" y="791"/>
                  </a:lnTo>
                  <a:lnTo>
                    <a:pt x="18169" y="79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5532;p48">
              <a:extLst>
                <a:ext uri="{FF2B5EF4-FFF2-40B4-BE49-F238E27FC236}">
                  <a16:creationId xmlns:a16="http://schemas.microsoft.com/office/drawing/2014/main" id="{9CD841C5-7B23-ED92-CECC-378816A0A146}"/>
                </a:ext>
              </a:extLst>
            </p:cNvPr>
            <p:cNvSpPr/>
            <p:nvPr/>
          </p:nvSpPr>
          <p:spPr>
            <a:xfrm>
              <a:off x="8375025" y="2675400"/>
              <a:ext cx="68050" cy="23075"/>
            </a:xfrm>
            <a:custGeom>
              <a:avLst/>
              <a:gdLst/>
              <a:ahLst/>
              <a:cxnLst/>
              <a:rect l="l" t="t" r="r" b="b"/>
              <a:pathLst>
                <a:path w="2722" h="923" extrusionOk="0">
                  <a:moveTo>
                    <a:pt x="1142" y="1"/>
                  </a:moveTo>
                  <a:lnTo>
                    <a:pt x="1142" y="1"/>
                  </a:lnTo>
                  <a:lnTo>
                    <a:pt x="1383" y="1"/>
                  </a:lnTo>
                  <a:lnTo>
                    <a:pt x="1603" y="23"/>
                  </a:lnTo>
                  <a:lnTo>
                    <a:pt x="1822" y="89"/>
                  </a:lnTo>
                  <a:lnTo>
                    <a:pt x="2020" y="154"/>
                  </a:lnTo>
                  <a:lnTo>
                    <a:pt x="2217" y="242"/>
                  </a:lnTo>
                  <a:lnTo>
                    <a:pt x="2393" y="330"/>
                  </a:lnTo>
                  <a:lnTo>
                    <a:pt x="2524" y="440"/>
                  </a:lnTo>
                  <a:lnTo>
                    <a:pt x="2656" y="549"/>
                  </a:lnTo>
                  <a:lnTo>
                    <a:pt x="2656" y="549"/>
                  </a:lnTo>
                  <a:lnTo>
                    <a:pt x="2700" y="615"/>
                  </a:lnTo>
                  <a:lnTo>
                    <a:pt x="2722" y="681"/>
                  </a:lnTo>
                  <a:lnTo>
                    <a:pt x="2722" y="747"/>
                  </a:lnTo>
                  <a:lnTo>
                    <a:pt x="2700" y="791"/>
                  </a:lnTo>
                  <a:lnTo>
                    <a:pt x="2656" y="857"/>
                  </a:lnTo>
                  <a:lnTo>
                    <a:pt x="2612" y="900"/>
                  </a:lnTo>
                  <a:lnTo>
                    <a:pt x="2546" y="922"/>
                  </a:lnTo>
                  <a:lnTo>
                    <a:pt x="2480" y="922"/>
                  </a:lnTo>
                  <a:lnTo>
                    <a:pt x="2480" y="922"/>
                  </a:lnTo>
                  <a:lnTo>
                    <a:pt x="1295" y="857"/>
                  </a:lnTo>
                  <a:lnTo>
                    <a:pt x="659" y="835"/>
                  </a:lnTo>
                  <a:lnTo>
                    <a:pt x="133" y="835"/>
                  </a:lnTo>
                  <a:lnTo>
                    <a:pt x="133" y="835"/>
                  </a:lnTo>
                  <a:lnTo>
                    <a:pt x="45" y="813"/>
                  </a:lnTo>
                  <a:lnTo>
                    <a:pt x="1" y="769"/>
                  </a:lnTo>
                  <a:lnTo>
                    <a:pt x="1" y="703"/>
                  </a:lnTo>
                  <a:lnTo>
                    <a:pt x="23" y="637"/>
                  </a:lnTo>
                  <a:lnTo>
                    <a:pt x="23" y="637"/>
                  </a:lnTo>
                  <a:lnTo>
                    <a:pt x="220" y="418"/>
                  </a:lnTo>
                  <a:lnTo>
                    <a:pt x="330" y="330"/>
                  </a:lnTo>
                  <a:lnTo>
                    <a:pt x="462" y="242"/>
                  </a:lnTo>
                  <a:lnTo>
                    <a:pt x="615" y="176"/>
                  </a:lnTo>
                  <a:lnTo>
                    <a:pt x="769" y="111"/>
                  </a:lnTo>
                  <a:lnTo>
                    <a:pt x="944" y="45"/>
                  </a:lnTo>
                  <a:lnTo>
                    <a:pt x="1142" y="1"/>
                  </a:lnTo>
                  <a:lnTo>
                    <a:pt x="1142"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5533;p48">
              <a:extLst>
                <a:ext uri="{FF2B5EF4-FFF2-40B4-BE49-F238E27FC236}">
                  <a16:creationId xmlns:a16="http://schemas.microsoft.com/office/drawing/2014/main" id="{1C5D0057-0F44-AAC3-6158-8D27CEE1142A}"/>
                </a:ext>
              </a:extLst>
            </p:cNvPr>
            <p:cNvSpPr/>
            <p:nvPr/>
          </p:nvSpPr>
          <p:spPr>
            <a:xfrm>
              <a:off x="8198950" y="2671025"/>
              <a:ext cx="68050" cy="23600"/>
            </a:xfrm>
            <a:custGeom>
              <a:avLst/>
              <a:gdLst/>
              <a:ahLst/>
              <a:cxnLst/>
              <a:rect l="l" t="t" r="r" b="b"/>
              <a:pathLst>
                <a:path w="2722" h="944" extrusionOk="0">
                  <a:moveTo>
                    <a:pt x="1580" y="0"/>
                  </a:moveTo>
                  <a:lnTo>
                    <a:pt x="1580" y="0"/>
                  </a:lnTo>
                  <a:lnTo>
                    <a:pt x="1339" y="0"/>
                  </a:lnTo>
                  <a:lnTo>
                    <a:pt x="1097" y="44"/>
                  </a:lnTo>
                  <a:lnTo>
                    <a:pt x="900" y="88"/>
                  </a:lnTo>
                  <a:lnTo>
                    <a:pt x="681" y="154"/>
                  </a:lnTo>
                  <a:lnTo>
                    <a:pt x="505" y="242"/>
                  </a:lnTo>
                  <a:lnTo>
                    <a:pt x="329" y="351"/>
                  </a:lnTo>
                  <a:lnTo>
                    <a:pt x="176" y="461"/>
                  </a:lnTo>
                  <a:lnTo>
                    <a:pt x="66" y="571"/>
                  </a:lnTo>
                  <a:lnTo>
                    <a:pt x="66" y="571"/>
                  </a:lnTo>
                  <a:lnTo>
                    <a:pt x="22" y="615"/>
                  </a:lnTo>
                  <a:lnTo>
                    <a:pt x="0" y="681"/>
                  </a:lnTo>
                  <a:lnTo>
                    <a:pt x="0" y="746"/>
                  </a:lnTo>
                  <a:lnTo>
                    <a:pt x="22" y="812"/>
                  </a:lnTo>
                  <a:lnTo>
                    <a:pt x="66" y="856"/>
                  </a:lnTo>
                  <a:lnTo>
                    <a:pt x="110" y="900"/>
                  </a:lnTo>
                  <a:lnTo>
                    <a:pt x="154" y="922"/>
                  </a:lnTo>
                  <a:lnTo>
                    <a:pt x="242" y="944"/>
                  </a:lnTo>
                  <a:lnTo>
                    <a:pt x="242" y="944"/>
                  </a:lnTo>
                  <a:lnTo>
                    <a:pt x="1427" y="856"/>
                  </a:lnTo>
                  <a:lnTo>
                    <a:pt x="2063" y="834"/>
                  </a:lnTo>
                  <a:lnTo>
                    <a:pt x="2590" y="834"/>
                  </a:lnTo>
                  <a:lnTo>
                    <a:pt x="2590" y="834"/>
                  </a:lnTo>
                  <a:lnTo>
                    <a:pt x="2655" y="812"/>
                  </a:lnTo>
                  <a:lnTo>
                    <a:pt x="2699" y="768"/>
                  </a:lnTo>
                  <a:lnTo>
                    <a:pt x="2721" y="702"/>
                  </a:lnTo>
                  <a:lnTo>
                    <a:pt x="2699" y="637"/>
                  </a:lnTo>
                  <a:lnTo>
                    <a:pt x="2699" y="637"/>
                  </a:lnTo>
                  <a:lnTo>
                    <a:pt x="2502" y="439"/>
                  </a:lnTo>
                  <a:lnTo>
                    <a:pt x="2392" y="351"/>
                  </a:lnTo>
                  <a:lnTo>
                    <a:pt x="2260" y="264"/>
                  </a:lnTo>
                  <a:lnTo>
                    <a:pt x="2107" y="176"/>
                  </a:lnTo>
                  <a:lnTo>
                    <a:pt x="1953" y="110"/>
                  </a:lnTo>
                  <a:lnTo>
                    <a:pt x="1756" y="44"/>
                  </a:lnTo>
                  <a:lnTo>
                    <a:pt x="1580" y="0"/>
                  </a:lnTo>
                  <a:lnTo>
                    <a:pt x="1580"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5534;p48">
              <a:extLst>
                <a:ext uri="{FF2B5EF4-FFF2-40B4-BE49-F238E27FC236}">
                  <a16:creationId xmlns:a16="http://schemas.microsoft.com/office/drawing/2014/main" id="{7EC890F1-22D9-F112-E1BE-42E463ABE956}"/>
                </a:ext>
              </a:extLst>
            </p:cNvPr>
            <p:cNvSpPr/>
            <p:nvPr/>
          </p:nvSpPr>
          <p:spPr>
            <a:xfrm>
              <a:off x="8269150" y="2771400"/>
              <a:ext cx="102075" cy="42825"/>
            </a:xfrm>
            <a:custGeom>
              <a:avLst/>
              <a:gdLst/>
              <a:ahLst/>
              <a:cxnLst/>
              <a:rect l="l" t="t" r="r" b="b"/>
              <a:pathLst>
                <a:path w="4083" h="1713" extrusionOk="0">
                  <a:moveTo>
                    <a:pt x="1" y="1712"/>
                  </a:moveTo>
                  <a:lnTo>
                    <a:pt x="1" y="1712"/>
                  </a:lnTo>
                  <a:lnTo>
                    <a:pt x="220" y="1515"/>
                  </a:lnTo>
                  <a:lnTo>
                    <a:pt x="462" y="1317"/>
                  </a:lnTo>
                  <a:lnTo>
                    <a:pt x="681" y="1142"/>
                  </a:lnTo>
                  <a:lnTo>
                    <a:pt x="923" y="1010"/>
                  </a:lnTo>
                  <a:lnTo>
                    <a:pt x="1164" y="878"/>
                  </a:lnTo>
                  <a:lnTo>
                    <a:pt x="1427" y="791"/>
                  </a:lnTo>
                  <a:lnTo>
                    <a:pt x="1669" y="725"/>
                  </a:lnTo>
                  <a:lnTo>
                    <a:pt x="1932" y="681"/>
                  </a:lnTo>
                  <a:lnTo>
                    <a:pt x="2173" y="681"/>
                  </a:lnTo>
                  <a:lnTo>
                    <a:pt x="2437" y="703"/>
                  </a:lnTo>
                  <a:lnTo>
                    <a:pt x="2700" y="747"/>
                  </a:lnTo>
                  <a:lnTo>
                    <a:pt x="2985" y="857"/>
                  </a:lnTo>
                  <a:lnTo>
                    <a:pt x="3248" y="988"/>
                  </a:lnTo>
                  <a:lnTo>
                    <a:pt x="3512" y="1164"/>
                  </a:lnTo>
                  <a:lnTo>
                    <a:pt x="3797" y="1361"/>
                  </a:lnTo>
                  <a:lnTo>
                    <a:pt x="4082" y="1625"/>
                  </a:lnTo>
                  <a:lnTo>
                    <a:pt x="4082" y="1625"/>
                  </a:lnTo>
                  <a:lnTo>
                    <a:pt x="4038" y="1449"/>
                  </a:lnTo>
                  <a:lnTo>
                    <a:pt x="3973" y="1273"/>
                  </a:lnTo>
                  <a:lnTo>
                    <a:pt x="3907" y="1120"/>
                  </a:lnTo>
                  <a:lnTo>
                    <a:pt x="3819" y="966"/>
                  </a:lnTo>
                  <a:lnTo>
                    <a:pt x="3731" y="835"/>
                  </a:lnTo>
                  <a:lnTo>
                    <a:pt x="3621" y="703"/>
                  </a:lnTo>
                  <a:lnTo>
                    <a:pt x="3512" y="571"/>
                  </a:lnTo>
                  <a:lnTo>
                    <a:pt x="3402" y="462"/>
                  </a:lnTo>
                  <a:lnTo>
                    <a:pt x="3270" y="374"/>
                  </a:lnTo>
                  <a:lnTo>
                    <a:pt x="3139" y="286"/>
                  </a:lnTo>
                  <a:lnTo>
                    <a:pt x="2853" y="154"/>
                  </a:lnTo>
                  <a:lnTo>
                    <a:pt x="2546" y="45"/>
                  </a:lnTo>
                  <a:lnTo>
                    <a:pt x="2217" y="23"/>
                  </a:lnTo>
                  <a:lnTo>
                    <a:pt x="2064" y="1"/>
                  </a:lnTo>
                  <a:lnTo>
                    <a:pt x="1888" y="23"/>
                  </a:lnTo>
                  <a:lnTo>
                    <a:pt x="1734" y="45"/>
                  </a:lnTo>
                  <a:lnTo>
                    <a:pt x="1581" y="89"/>
                  </a:lnTo>
                  <a:lnTo>
                    <a:pt x="1405" y="132"/>
                  </a:lnTo>
                  <a:lnTo>
                    <a:pt x="1252" y="198"/>
                  </a:lnTo>
                  <a:lnTo>
                    <a:pt x="1098" y="286"/>
                  </a:lnTo>
                  <a:lnTo>
                    <a:pt x="944" y="396"/>
                  </a:lnTo>
                  <a:lnTo>
                    <a:pt x="813" y="505"/>
                  </a:lnTo>
                  <a:lnTo>
                    <a:pt x="659" y="615"/>
                  </a:lnTo>
                  <a:lnTo>
                    <a:pt x="528" y="769"/>
                  </a:lnTo>
                  <a:lnTo>
                    <a:pt x="418" y="922"/>
                  </a:lnTo>
                  <a:lnTo>
                    <a:pt x="286" y="1098"/>
                  </a:lnTo>
                  <a:lnTo>
                    <a:pt x="177" y="1295"/>
                  </a:lnTo>
                  <a:lnTo>
                    <a:pt x="89" y="1493"/>
                  </a:lnTo>
                  <a:lnTo>
                    <a:pt x="1" y="1712"/>
                  </a:lnTo>
                  <a:lnTo>
                    <a:pt x="1" y="1712"/>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5535;p48">
              <a:extLst>
                <a:ext uri="{FF2B5EF4-FFF2-40B4-BE49-F238E27FC236}">
                  <a16:creationId xmlns:a16="http://schemas.microsoft.com/office/drawing/2014/main" id="{BFF6B237-60A5-DB62-7A63-65093C25914F}"/>
                </a:ext>
              </a:extLst>
            </p:cNvPr>
            <p:cNvSpPr/>
            <p:nvPr/>
          </p:nvSpPr>
          <p:spPr>
            <a:xfrm>
              <a:off x="8142450" y="2798275"/>
              <a:ext cx="70225" cy="53250"/>
            </a:xfrm>
            <a:custGeom>
              <a:avLst/>
              <a:gdLst/>
              <a:ahLst/>
              <a:cxnLst/>
              <a:rect l="l" t="t" r="r" b="b"/>
              <a:pathLst>
                <a:path w="2809" h="2130" extrusionOk="0">
                  <a:moveTo>
                    <a:pt x="2699" y="681"/>
                  </a:moveTo>
                  <a:lnTo>
                    <a:pt x="2699" y="681"/>
                  </a:lnTo>
                  <a:lnTo>
                    <a:pt x="2765" y="857"/>
                  </a:lnTo>
                  <a:lnTo>
                    <a:pt x="2809" y="1076"/>
                  </a:lnTo>
                  <a:lnTo>
                    <a:pt x="2809" y="1076"/>
                  </a:lnTo>
                  <a:lnTo>
                    <a:pt x="2787" y="1186"/>
                  </a:lnTo>
                  <a:lnTo>
                    <a:pt x="2765" y="1274"/>
                  </a:lnTo>
                  <a:lnTo>
                    <a:pt x="2743" y="1383"/>
                  </a:lnTo>
                  <a:lnTo>
                    <a:pt x="2699" y="1471"/>
                  </a:lnTo>
                  <a:lnTo>
                    <a:pt x="2568" y="1669"/>
                  </a:lnTo>
                  <a:lnTo>
                    <a:pt x="2392" y="1822"/>
                  </a:lnTo>
                  <a:lnTo>
                    <a:pt x="2392" y="1822"/>
                  </a:lnTo>
                  <a:lnTo>
                    <a:pt x="2173" y="1954"/>
                  </a:lnTo>
                  <a:lnTo>
                    <a:pt x="1931" y="2064"/>
                  </a:lnTo>
                  <a:lnTo>
                    <a:pt x="1668" y="2107"/>
                  </a:lnTo>
                  <a:lnTo>
                    <a:pt x="1405" y="2129"/>
                  </a:lnTo>
                  <a:lnTo>
                    <a:pt x="1405" y="2129"/>
                  </a:lnTo>
                  <a:lnTo>
                    <a:pt x="1119" y="2107"/>
                  </a:lnTo>
                  <a:lnTo>
                    <a:pt x="856" y="2064"/>
                  </a:lnTo>
                  <a:lnTo>
                    <a:pt x="615" y="1954"/>
                  </a:lnTo>
                  <a:lnTo>
                    <a:pt x="417" y="1822"/>
                  </a:lnTo>
                  <a:lnTo>
                    <a:pt x="417" y="1822"/>
                  </a:lnTo>
                  <a:lnTo>
                    <a:pt x="242" y="1669"/>
                  </a:lnTo>
                  <a:lnTo>
                    <a:pt x="242" y="1669"/>
                  </a:lnTo>
                  <a:lnTo>
                    <a:pt x="132" y="1537"/>
                  </a:lnTo>
                  <a:lnTo>
                    <a:pt x="66" y="1383"/>
                  </a:lnTo>
                  <a:lnTo>
                    <a:pt x="22" y="1230"/>
                  </a:lnTo>
                  <a:lnTo>
                    <a:pt x="0" y="1076"/>
                  </a:lnTo>
                  <a:lnTo>
                    <a:pt x="0" y="1076"/>
                  </a:lnTo>
                  <a:lnTo>
                    <a:pt x="0" y="966"/>
                  </a:lnTo>
                  <a:lnTo>
                    <a:pt x="22" y="857"/>
                  </a:lnTo>
                  <a:lnTo>
                    <a:pt x="66" y="747"/>
                  </a:lnTo>
                  <a:lnTo>
                    <a:pt x="110" y="659"/>
                  </a:lnTo>
                  <a:lnTo>
                    <a:pt x="220" y="484"/>
                  </a:lnTo>
                  <a:lnTo>
                    <a:pt x="417" y="308"/>
                  </a:lnTo>
                  <a:lnTo>
                    <a:pt x="417" y="308"/>
                  </a:lnTo>
                  <a:lnTo>
                    <a:pt x="615" y="176"/>
                  </a:lnTo>
                  <a:lnTo>
                    <a:pt x="856" y="89"/>
                  </a:lnTo>
                  <a:lnTo>
                    <a:pt x="1119" y="23"/>
                  </a:lnTo>
                  <a:lnTo>
                    <a:pt x="1405" y="1"/>
                  </a:lnTo>
                  <a:lnTo>
                    <a:pt x="1405" y="1"/>
                  </a:lnTo>
                  <a:lnTo>
                    <a:pt x="1668" y="23"/>
                  </a:lnTo>
                  <a:lnTo>
                    <a:pt x="1931" y="89"/>
                  </a:lnTo>
                  <a:lnTo>
                    <a:pt x="2173" y="176"/>
                  </a:lnTo>
                  <a:lnTo>
                    <a:pt x="2392" y="308"/>
                  </a:lnTo>
                  <a:lnTo>
                    <a:pt x="2392" y="308"/>
                  </a:lnTo>
                  <a:lnTo>
                    <a:pt x="2480" y="396"/>
                  </a:lnTo>
                  <a:lnTo>
                    <a:pt x="2568" y="484"/>
                  </a:lnTo>
                  <a:lnTo>
                    <a:pt x="2655" y="593"/>
                  </a:lnTo>
                  <a:lnTo>
                    <a:pt x="2699" y="681"/>
                  </a:lnTo>
                  <a:lnTo>
                    <a:pt x="2699" y="68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5536;p48">
              <a:extLst>
                <a:ext uri="{FF2B5EF4-FFF2-40B4-BE49-F238E27FC236}">
                  <a16:creationId xmlns:a16="http://schemas.microsoft.com/office/drawing/2014/main" id="{3F160AC9-4261-072F-93BF-E6D0A03C6891}"/>
                </a:ext>
              </a:extLst>
            </p:cNvPr>
            <p:cNvSpPr/>
            <p:nvPr/>
          </p:nvSpPr>
          <p:spPr>
            <a:xfrm>
              <a:off x="8428800" y="2798275"/>
              <a:ext cx="70225" cy="53250"/>
            </a:xfrm>
            <a:custGeom>
              <a:avLst/>
              <a:gdLst/>
              <a:ahLst/>
              <a:cxnLst/>
              <a:rect l="l" t="t" r="r" b="b"/>
              <a:pathLst>
                <a:path w="2809" h="2130" extrusionOk="0">
                  <a:moveTo>
                    <a:pt x="2699" y="681"/>
                  </a:moveTo>
                  <a:lnTo>
                    <a:pt x="2699" y="681"/>
                  </a:lnTo>
                  <a:lnTo>
                    <a:pt x="2787" y="857"/>
                  </a:lnTo>
                  <a:lnTo>
                    <a:pt x="2809" y="1076"/>
                  </a:lnTo>
                  <a:lnTo>
                    <a:pt x="2809" y="1076"/>
                  </a:lnTo>
                  <a:lnTo>
                    <a:pt x="2787" y="1186"/>
                  </a:lnTo>
                  <a:lnTo>
                    <a:pt x="2765" y="1274"/>
                  </a:lnTo>
                  <a:lnTo>
                    <a:pt x="2743" y="1383"/>
                  </a:lnTo>
                  <a:lnTo>
                    <a:pt x="2699" y="1471"/>
                  </a:lnTo>
                  <a:lnTo>
                    <a:pt x="2567" y="1669"/>
                  </a:lnTo>
                  <a:lnTo>
                    <a:pt x="2392" y="1822"/>
                  </a:lnTo>
                  <a:lnTo>
                    <a:pt x="2392" y="1822"/>
                  </a:lnTo>
                  <a:lnTo>
                    <a:pt x="2172" y="1954"/>
                  </a:lnTo>
                  <a:lnTo>
                    <a:pt x="1931" y="2064"/>
                  </a:lnTo>
                  <a:lnTo>
                    <a:pt x="1668" y="2107"/>
                  </a:lnTo>
                  <a:lnTo>
                    <a:pt x="1405" y="2129"/>
                  </a:lnTo>
                  <a:lnTo>
                    <a:pt x="1405" y="2129"/>
                  </a:lnTo>
                  <a:lnTo>
                    <a:pt x="1119" y="2107"/>
                  </a:lnTo>
                  <a:lnTo>
                    <a:pt x="856" y="2064"/>
                  </a:lnTo>
                  <a:lnTo>
                    <a:pt x="637" y="1954"/>
                  </a:lnTo>
                  <a:lnTo>
                    <a:pt x="417" y="1822"/>
                  </a:lnTo>
                  <a:lnTo>
                    <a:pt x="417" y="1822"/>
                  </a:lnTo>
                  <a:lnTo>
                    <a:pt x="242" y="1669"/>
                  </a:lnTo>
                  <a:lnTo>
                    <a:pt x="242" y="1669"/>
                  </a:lnTo>
                  <a:lnTo>
                    <a:pt x="132" y="1537"/>
                  </a:lnTo>
                  <a:lnTo>
                    <a:pt x="66" y="1383"/>
                  </a:lnTo>
                  <a:lnTo>
                    <a:pt x="22" y="1230"/>
                  </a:lnTo>
                  <a:lnTo>
                    <a:pt x="0" y="1076"/>
                  </a:lnTo>
                  <a:lnTo>
                    <a:pt x="0" y="1076"/>
                  </a:lnTo>
                  <a:lnTo>
                    <a:pt x="0" y="966"/>
                  </a:lnTo>
                  <a:lnTo>
                    <a:pt x="22" y="857"/>
                  </a:lnTo>
                  <a:lnTo>
                    <a:pt x="66" y="747"/>
                  </a:lnTo>
                  <a:lnTo>
                    <a:pt x="110" y="659"/>
                  </a:lnTo>
                  <a:lnTo>
                    <a:pt x="242" y="484"/>
                  </a:lnTo>
                  <a:lnTo>
                    <a:pt x="417" y="308"/>
                  </a:lnTo>
                  <a:lnTo>
                    <a:pt x="417" y="308"/>
                  </a:lnTo>
                  <a:lnTo>
                    <a:pt x="637" y="176"/>
                  </a:lnTo>
                  <a:lnTo>
                    <a:pt x="856" y="89"/>
                  </a:lnTo>
                  <a:lnTo>
                    <a:pt x="1119" y="23"/>
                  </a:lnTo>
                  <a:lnTo>
                    <a:pt x="1405" y="1"/>
                  </a:lnTo>
                  <a:lnTo>
                    <a:pt x="1405" y="1"/>
                  </a:lnTo>
                  <a:lnTo>
                    <a:pt x="1668" y="23"/>
                  </a:lnTo>
                  <a:lnTo>
                    <a:pt x="1931" y="89"/>
                  </a:lnTo>
                  <a:lnTo>
                    <a:pt x="2172" y="176"/>
                  </a:lnTo>
                  <a:lnTo>
                    <a:pt x="2392" y="308"/>
                  </a:lnTo>
                  <a:lnTo>
                    <a:pt x="2392" y="308"/>
                  </a:lnTo>
                  <a:lnTo>
                    <a:pt x="2480" y="396"/>
                  </a:lnTo>
                  <a:lnTo>
                    <a:pt x="2567" y="484"/>
                  </a:lnTo>
                  <a:lnTo>
                    <a:pt x="2655" y="593"/>
                  </a:lnTo>
                  <a:lnTo>
                    <a:pt x="2699" y="681"/>
                  </a:lnTo>
                  <a:lnTo>
                    <a:pt x="2699" y="68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5537;p48">
              <a:extLst>
                <a:ext uri="{FF2B5EF4-FFF2-40B4-BE49-F238E27FC236}">
                  <a16:creationId xmlns:a16="http://schemas.microsoft.com/office/drawing/2014/main" id="{3069D0E7-A0D9-A946-860F-48B09E758899}"/>
                </a:ext>
              </a:extLst>
            </p:cNvPr>
            <p:cNvSpPr/>
            <p:nvPr/>
          </p:nvSpPr>
          <p:spPr>
            <a:xfrm>
              <a:off x="8378875" y="2717100"/>
              <a:ext cx="37325" cy="49950"/>
            </a:xfrm>
            <a:custGeom>
              <a:avLst/>
              <a:gdLst/>
              <a:ahLst/>
              <a:cxnLst/>
              <a:rect l="l" t="t" r="r" b="b"/>
              <a:pathLst>
                <a:path w="1493" h="1998" extrusionOk="0">
                  <a:moveTo>
                    <a:pt x="1493" y="988"/>
                  </a:moveTo>
                  <a:lnTo>
                    <a:pt x="1493" y="988"/>
                  </a:lnTo>
                  <a:lnTo>
                    <a:pt x="1471" y="1207"/>
                  </a:lnTo>
                  <a:lnTo>
                    <a:pt x="1427" y="1383"/>
                  </a:lnTo>
                  <a:lnTo>
                    <a:pt x="1361" y="1558"/>
                  </a:lnTo>
                  <a:lnTo>
                    <a:pt x="1273" y="1712"/>
                  </a:lnTo>
                  <a:lnTo>
                    <a:pt x="1163" y="1822"/>
                  </a:lnTo>
                  <a:lnTo>
                    <a:pt x="1032" y="1909"/>
                  </a:lnTo>
                  <a:lnTo>
                    <a:pt x="900" y="1975"/>
                  </a:lnTo>
                  <a:lnTo>
                    <a:pt x="746" y="1997"/>
                  </a:lnTo>
                  <a:lnTo>
                    <a:pt x="746" y="1997"/>
                  </a:lnTo>
                  <a:lnTo>
                    <a:pt x="593" y="1975"/>
                  </a:lnTo>
                  <a:lnTo>
                    <a:pt x="439" y="1909"/>
                  </a:lnTo>
                  <a:lnTo>
                    <a:pt x="330" y="1822"/>
                  </a:lnTo>
                  <a:lnTo>
                    <a:pt x="220" y="1712"/>
                  </a:lnTo>
                  <a:lnTo>
                    <a:pt x="110" y="1558"/>
                  </a:lnTo>
                  <a:lnTo>
                    <a:pt x="44" y="1383"/>
                  </a:lnTo>
                  <a:lnTo>
                    <a:pt x="0" y="1207"/>
                  </a:lnTo>
                  <a:lnTo>
                    <a:pt x="0" y="988"/>
                  </a:lnTo>
                  <a:lnTo>
                    <a:pt x="0" y="988"/>
                  </a:lnTo>
                  <a:lnTo>
                    <a:pt x="0" y="790"/>
                  </a:lnTo>
                  <a:lnTo>
                    <a:pt x="44" y="615"/>
                  </a:lnTo>
                  <a:lnTo>
                    <a:pt x="110" y="439"/>
                  </a:lnTo>
                  <a:lnTo>
                    <a:pt x="220" y="286"/>
                  </a:lnTo>
                  <a:lnTo>
                    <a:pt x="330" y="176"/>
                  </a:lnTo>
                  <a:lnTo>
                    <a:pt x="439" y="88"/>
                  </a:lnTo>
                  <a:lnTo>
                    <a:pt x="593" y="22"/>
                  </a:lnTo>
                  <a:lnTo>
                    <a:pt x="746" y="0"/>
                  </a:lnTo>
                  <a:lnTo>
                    <a:pt x="746" y="0"/>
                  </a:lnTo>
                  <a:lnTo>
                    <a:pt x="900" y="22"/>
                  </a:lnTo>
                  <a:lnTo>
                    <a:pt x="1032" y="88"/>
                  </a:lnTo>
                  <a:lnTo>
                    <a:pt x="1163" y="176"/>
                  </a:lnTo>
                  <a:lnTo>
                    <a:pt x="1273" y="286"/>
                  </a:lnTo>
                  <a:lnTo>
                    <a:pt x="1361" y="439"/>
                  </a:lnTo>
                  <a:lnTo>
                    <a:pt x="1427" y="615"/>
                  </a:lnTo>
                  <a:lnTo>
                    <a:pt x="1471" y="790"/>
                  </a:lnTo>
                  <a:lnTo>
                    <a:pt x="1493" y="988"/>
                  </a:lnTo>
                  <a:lnTo>
                    <a:pt x="1493" y="988"/>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5538;p48">
              <a:extLst>
                <a:ext uri="{FF2B5EF4-FFF2-40B4-BE49-F238E27FC236}">
                  <a16:creationId xmlns:a16="http://schemas.microsoft.com/office/drawing/2014/main" id="{738E882C-D0D1-B036-42CD-8CB8119FCCD6}"/>
                </a:ext>
              </a:extLst>
            </p:cNvPr>
            <p:cNvSpPr/>
            <p:nvPr/>
          </p:nvSpPr>
          <p:spPr>
            <a:xfrm>
              <a:off x="8227475" y="2717100"/>
              <a:ext cx="37325" cy="49950"/>
            </a:xfrm>
            <a:custGeom>
              <a:avLst/>
              <a:gdLst/>
              <a:ahLst/>
              <a:cxnLst/>
              <a:rect l="l" t="t" r="r" b="b"/>
              <a:pathLst>
                <a:path w="1493" h="1998" extrusionOk="0">
                  <a:moveTo>
                    <a:pt x="1492" y="988"/>
                  </a:moveTo>
                  <a:lnTo>
                    <a:pt x="1492" y="988"/>
                  </a:lnTo>
                  <a:lnTo>
                    <a:pt x="1492" y="1207"/>
                  </a:lnTo>
                  <a:lnTo>
                    <a:pt x="1449" y="1383"/>
                  </a:lnTo>
                  <a:lnTo>
                    <a:pt x="1361" y="1558"/>
                  </a:lnTo>
                  <a:lnTo>
                    <a:pt x="1273" y="1712"/>
                  </a:lnTo>
                  <a:lnTo>
                    <a:pt x="1163" y="1822"/>
                  </a:lnTo>
                  <a:lnTo>
                    <a:pt x="1032" y="1909"/>
                  </a:lnTo>
                  <a:lnTo>
                    <a:pt x="900" y="1975"/>
                  </a:lnTo>
                  <a:lnTo>
                    <a:pt x="746" y="1997"/>
                  </a:lnTo>
                  <a:lnTo>
                    <a:pt x="746" y="1997"/>
                  </a:lnTo>
                  <a:lnTo>
                    <a:pt x="593" y="1975"/>
                  </a:lnTo>
                  <a:lnTo>
                    <a:pt x="461" y="1909"/>
                  </a:lnTo>
                  <a:lnTo>
                    <a:pt x="329" y="1822"/>
                  </a:lnTo>
                  <a:lnTo>
                    <a:pt x="220" y="1712"/>
                  </a:lnTo>
                  <a:lnTo>
                    <a:pt x="132" y="1558"/>
                  </a:lnTo>
                  <a:lnTo>
                    <a:pt x="66" y="1383"/>
                  </a:lnTo>
                  <a:lnTo>
                    <a:pt x="22" y="1207"/>
                  </a:lnTo>
                  <a:lnTo>
                    <a:pt x="0" y="988"/>
                  </a:lnTo>
                  <a:lnTo>
                    <a:pt x="0" y="988"/>
                  </a:lnTo>
                  <a:lnTo>
                    <a:pt x="22" y="790"/>
                  </a:lnTo>
                  <a:lnTo>
                    <a:pt x="66" y="615"/>
                  </a:lnTo>
                  <a:lnTo>
                    <a:pt x="132" y="439"/>
                  </a:lnTo>
                  <a:lnTo>
                    <a:pt x="220" y="286"/>
                  </a:lnTo>
                  <a:lnTo>
                    <a:pt x="329" y="176"/>
                  </a:lnTo>
                  <a:lnTo>
                    <a:pt x="461" y="88"/>
                  </a:lnTo>
                  <a:lnTo>
                    <a:pt x="593" y="22"/>
                  </a:lnTo>
                  <a:lnTo>
                    <a:pt x="746" y="0"/>
                  </a:lnTo>
                  <a:lnTo>
                    <a:pt x="746" y="0"/>
                  </a:lnTo>
                  <a:lnTo>
                    <a:pt x="900" y="22"/>
                  </a:lnTo>
                  <a:lnTo>
                    <a:pt x="1032" y="88"/>
                  </a:lnTo>
                  <a:lnTo>
                    <a:pt x="1163" y="176"/>
                  </a:lnTo>
                  <a:lnTo>
                    <a:pt x="1273" y="286"/>
                  </a:lnTo>
                  <a:lnTo>
                    <a:pt x="1361" y="439"/>
                  </a:lnTo>
                  <a:lnTo>
                    <a:pt x="1449" y="615"/>
                  </a:lnTo>
                  <a:lnTo>
                    <a:pt x="1492" y="790"/>
                  </a:lnTo>
                  <a:lnTo>
                    <a:pt x="1492" y="988"/>
                  </a:lnTo>
                  <a:lnTo>
                    <a:pt x="1492" y="988"/>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5539;p48">
              <a:extLst>
                <a:ext uri="{FF2B5EF4-FFF2-40B4-BE49-F238E27FC236}">
                  <a16:creationId xmlns:a16="http://schemas.microsoft.com/office/drawing/2014/main" id="{108FEA15-6C6F-1CD6-6BC2-6DDC515A601A}"/>
                </a:ext>
              </a:extLst>
            </p:cNvPr>
            <p:cNvSpPr/>
            <p:nvPr/>
          </p:nvSpPr>
          <p:spPr>
            <a:xfrm>
              <a:off x="8243375" y="2876725"/>
              <a:ext cx="158025" cy="33500"/>
            </a:xfrm>
            <a:custGeom>
              <a:avLst/>
              <a:gdLst/>
              <a:ahLst/>
              <a:cxnLst/>
              <a:rect l="l" t="t" r="r" b="b"/>
              <a:pathLst>
                <a:path w="6321" h="1340" extrusionOk="0">
                  <a:moveTo>
                    <a:pt x="1" y="88"/>
                  </a:moveTo>
                  <a:lnTo>
                    <a:pt x="1" y="88"/>
                  </a:lnTo>
                  <a:lnTo>
                    <a:pt x="23" y="132"/>
                  </a:lnTo>
                  <a:lnTo>
                    <a:pt x="132" y="264"/>
                  </a:lnTo>
                  <a:lnTo>
                    <a:pt x="330" y="462"/>
                  </a:lnTo>
                  <a:lnTo>
                    <a:pt x="615" y="681"/>
                  </a:lnTo>
                  <a:lnTo>
                    <a:pt x="791" y="791"/>
                  </a:lnTo>
                  <a:lnTo>
                    <a:pt x="1010" y="900"/>
                  </a:lnTo>
                  <a:lnTo>
                    <a:pt x="1251" y="1010"/>
                  </a:lnTo>
                  <a:lnTo>
                    <a:pt x="1515" y="1098"/>
                  </a:lnTo>
                  <a:lnTo>
                    <a:pt x="1822" y="1186"/>
                  </a:lnTo>
                  <a:lnTo>
                    <a:pt x="2151" y="1251"/>
                  </a:lnTo>
                  <a:lnTo>
                    <a:pt x="2524" y="1295"/>
                  </a:lnTo>
                  <a:lnTo>
                    <a:pt x="2941" y="1339"/>
                  </a:lnTo>
                  <a:lnTo>
                    <a:pt x="2941" y="1339"/>
                  </a:lnTo>
                  <a:lnTo>
                    <a:pt x="3358" y="1317"/>
                  </a:lnTo>
                  <a:lnTo>
                    <a:pt x="3731" y="1295"/>
                  </a:lnTo>
                  <a:lnTo>
                    <a:pt x="4104" y="1229"/>
                  </a:lnTo>
                  <a:lnTo>
                    <a:pt x="4433" y="1164"/>
                  </a:lnTo>
                  <a:lnTo>
                    <a:pt x="4740" y="1054"/>
                  </a:lnTo>
                  <a:lnTo>
                    <a:pt x="5004" y="944"/>
                  </a:lnTo>
                  <a:lnTo>
                    <a:pt x="5267" y="813"/>
                  </a:lnTo>
                  <a:lnTo>
                    <a:pt x="5486" y="703"/>
                  </a:lnTo>
                  <a:lnTo>
                    <a:pt x="5684" y="571"/>
                  </a:lnTo>
                  <a:lnTo>
                    <a:pt x="5859" y="440"/>
                  </a:lnTo>
                  <a:lnTo>
                    <a:pt x="6123" y="220"/>
                  </a:lnTo>
                  <a:lnTo>
                    <a:pt x="6276" y="67"/>
                  </a:lnTo>
                  <a:lnTo>
                    <a:pt x="6320" y="1"/>
                  </a:lnTo>
                  <a:lnTo>
                    <a:pt x="1" y="88"/>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5540;p48">
              <a:extLst>
                <a:ext uri="{FF2B5EF4-FFF2-40B4-BE49-F238E27FC236}">
                  <a16:creationId xmlns:a16="http://schemas.microsoft.com/office/drawing/2014/main" id="{6CBB4BD9-B006-B0E3-893B-A57C7D6D3BC0}"/>
                </a:ext>
              </a:extLst>
            </p:cNvPr>
            <p:cNvSpPr/>
            <p:nvPr/>
          </p:nvSpPr>
          <p:spPr>
            <a:xfrm>
              <a:off x="8056875" y="2634275"/>
              <a:ext cx="529375" cy="162950"/>
            </a:xfrm>
            <a:custGeom>
              <a:avLst/>
              <a:gdLst/>
              <a:ahLst/>
              <a:cxnLst/>
              <a:rect l="l" t="t" r="r" b="b"/>
              <a:pathLst>
                <a:path w="21175" h="6518" extrusionOk="0">
                  <a:moveTo>
                    <a:pt x="7219" y="637"/>
                  </a:moveTo>
                  <a:lnTo>
                    <a:pt x="7505" y="658"/>
                  </a:lnTo>
                  <a:lnTo>
                    <a:pt x="7746" y="702"/>
                  </a:lnTo>
                  <a:lnTo>
                    <a:pt x="8009" y="768"/>
                  </a:lnTo>
                  <a:lnTo>
                    <a:pt x="8251" y="856"/>
                  </a:lnTo>
                  <a:lnTo>
                    <a:pt x="8470" y="966"/>
                  </a:lnTo>
                  <a:lnTo>
                    <a:pt x="8689" y="1097"/>
                  </a:lnTo>
                  <a:lnTo>
                    <a:pt x="8887" y="1251"/>
                  </a:lnTo>
                  <a:lnTo>
                    <a:pt x="9084" y="1404"/>
                  </a:lnTo>
                  <a:lnTo>
                    <a:pt x="9260" y="1602"/>
                  </a:lnTo>
                  <a:lnTo>
                    <a:pt x="9392" y="1799"/>
                  </a:lnTo>
                  <a:lnTo>
                    <a:pt x="9523" y="2019"/>
                  </a:lnTo>
                  <a:lnTo>
                    <a:pt x="9633" y="2238"/>
                  </a:lnTo>
                  <a:lnTo>
                    <a:pt x="9721" y="2480"/>
                  </a:lnTo>
                  <a:lnTo>
                    <a:pt x="9787" y="2743"/>
                  </a:lnTo>
                  <a:lnTo>
                    <a:pt x="9830" y="3006"/>
                  </a:lnTo>
                  <a:lnTo>
                    <a:pt x="9852" y="3270"/>
                  </a:lnTo>
                  <a:lnTo>
                    <a:pt x="9830" y="3533"/>
                  </a:lnTo>
                  <a:lnTo>
                    <a:pt x="9787" y="3796"/>
                  </a:lnTo>
                  <a:lnTo>
                    <a:pt x="9721" y="4038"/>
                  </a:lnTo>
                  <a:lnTo>
                    <a:pt x="9633" y="4279"/>
                  </a:lnTo>
                  <a:lnTo>
                    <a:pt x="9523" y="4520"/>
                  </a:lnTo>
                  <a:lnTo>
                    <a:pt x="9392" y="4718"/>
                  </a:lnTo>
                  <a:lnTo>
                    <a:pt x="9260" y="4937"/>
                  </a:lnTo>
                  <a:lnTo>
                    <a:pt x="9084" y="5113"/>
                  </a:lnTo>
                  <a:lnTo>
                    <a:pt x="8887" y="5288"/>
                  </a:lnTo>
                  <a:lnTo>
                    <a:pt x="8689" y="5442"/>
                  </a:lnTo>
                  <a:lnTo>
                    <a:pt x="8470" y="5574"/>
                  </a:lnTo>
                  <a:lnTo>
                    <a:pt x="8251" y="5683"/>
                  </a:lnTo>
                  <a:lnTo>
                    <a:pt x="8009" y="5771"/>
                  </a:lnTo>
                  <a:lnTo>
                    <a:pt x="7746" y="5837"/>
                  </a:lnTo>
                  <a:lnTo>
                    <a:pt x="7505" y="5859"/>
                  </a:lnTo>
                  <a:lnTo>
                    <a:pt x="7219" y="5881"/>
                  </a:lnTo>
                  <a:lnTo>
                    <a:pt x="6144" y="5881"/>
                  </a:lnTo>
                  <a:lnTo>
                    <a:pt x="5881" y="5859"/>
                  </a:lnTo>
                  <a:lnTo>
                    <a:pt x="5618" y="5837"/>
                  </a:lnTo>
                  <a:lnTo>
                    <a:pt x="5376" y="5771"/>
                  </a:lnTo>
                  <a:lnTo>
                    <a:pt x="5135" y="5683"/>
                  </a:lnTo>
                  <a:lnTo>
                    <a:pt x="4915" y="5574"/>
                  </a:lnTo>
                  <a:lnTo>
                    <a:pt x="4696" y="5442"/>
                  </a:lnTo>
                  <a:lnTo>
                    <a:pt x="4498" y="5288"/>
                  </a:lnTo>
                  <a:lnTo>
                    <a:pt x="4301" y="5113"/>
                  </a:lnTo>
                  <a:lnTo>
                    <a:pt x="4125" y="4937"/>
                  </a:lnTo>
                  <a:lnTo>
                    <a:pt x="3994" y="4718"/>
                  </a:lnTo>
                  <a:lnTo>
                    <a:pt x="3862" y="4520"/>
                  </a:lnTo>
                  <a:lnTo>
                    <a:pt x="3752" y="4279"/>
                  </a:lnTo>
                  <a:lnTo>
                    <a:pt x="3643" y="4038"/>
                  </a:lnTo>
                  <a:lnTo>
                    <a:pt x="3599" y="3796"/>
                  </a:lnTo>
                  <a:lnTo>
                    <a:pt x="3555" y="3533"/>
                  </a:lnTo>
                  <a:lnTo>
                    <a:pt x="3533" y="3270"/>
                  </a:lnTo>
                  <a:lnTo>
                    <a:pt x="3555" y="3006"/>
                  </a:lnTo>
                  <a:lnTo>
                    <a:pt x="3599" y="2743"/>
                  </a:lnTo>
                  <a:lnTo>
                    <a:pt x="3643" y="2480"/>
                  </a:lnTo>
                  <a:lnTo>
                    <a:pt x="3752" y="2238"/>
                  </a:lnTo>
                  <a:lnTo>
                    <a:pt x="3862" y="2019"/>
                  </a:lnTo>
                  <a:lnTo>
                    <a:pt x="3994" y="1799"/>
                  </a:lnTo>
                  <a:lnTo>
                    <a:pt x="4125" y="1602"/>
                  </a:lnTo>
                  <a:lnTo>
                    <a:pt x="4301" y="1404"/>
                  </a:lnTo>
                  <a:lnTo>
                    <a:pt x="4498" y="1251"/>
                  </a:lnTo>
                  <a:lnTo>
                    <a:pt x="4696" y="1097"/>
                  </a:lnTo>
                  <a:lnTo>
                    <a:pt x="4915" y="966"/>
                  </a:lnTo>
                  <a:lnTo>
                    <a:pt x="5135" y="856"/>
                  </a:lnTo>
                  <a:lnTo>
                    <a:pt x="5376" y="768"/>
                  </a:lnTo>
                  <a:lnTo>
                    <a:pt x="5618" y="702"/>
                  </a:lnTo>
                  <a:lnTo>
                    <a:pt x="5881" y="658"/>
                  </a:lnTo>
                  <a:lnTo>
                    <a:pt x="6144" y="637"/>
                  </a:lnTo>
                  <a:close/>
                  <a:moveTo>
                    <a:pt x="14965" y="637"/>
                  </a:moveTo>
                  <a:lnTo>
                    <a:pt x="15228" y="658"/>
                  </a:lnTo>
                  <a:lnTo>
                    <a:pt x="15492" y="702"/>
                  </a:lnTo>
                  <a:lnTo>
                    <a:pt x="15755" y="768"/>
                  </a:lnTo>
                  <a:lnTo>
                    <a:pt x="15996" y="856"/>
                  </a:lnTo>
                  <a:lnTo>
                    <a:pt x="16216" y="966"/>
                  </a:lnTo>
                  <a:lnTo>
                    <a:pt x="16435" y="1097"/>
                  </a:lnTo>
                  <a:lnTo>
                    <a:pt x="16633" y="1251"/>
                  </a:lnTo>
                  <a:lnTo>
                    <a:pt x="16830" y="1404"/>
                  </a:lnTo>
                  <a:lnTo>
                    <a:pt x="16984" y="1602"/>
                  </a:lnTo>
                  <a:lnTo>
                    <a:pt x="17137" y="1799"/>
                  </a:lnTo>
                  <a:lnTo>
                    <a:pt x="17269" y="2019"/>
                  </a:lnTo>
                  <a:lnTo>
                    <a:pt x="17379" y="2238"/>
                  </a:lnTo>
                  <a:lnTo>
                    <a:pt x="17466" y="2480"/>
                  </a:lnTo>
                  <a:lnTo>
                    <a:pt x="17532" y="2743"/>
                  </a:lnTo>
                  <a:lnTo>
                    <a:pt x="17576" y="3006"/>
                  </a:lnTo>
                  <a:lnTo>
                    <a:pt x="17598" y="3270"/>
                  </a:lnTo>
                  <a:lnTo>
                    <a:pt x="17576" y="3533"/>
                  </a:lnTo>
                  <a:lnTo>
                    <a:pt x="17532" y="3796"/>
                  </a:lnTo>
                  <a:lnTo>
                    <a:pt x="17466" y="4038"/>
                  </a:lnTo>
                  <a:lnTo>
                    <a:pt x="17379" y="4279"/>
                  </a:lnTo>
                  <a:lnTo>
                    <a:pt x="17269" y="4520"/>
                  </a:lnTo>
                  <a:lnTo>
                    <a:pt x="17137" y="4718"/>
                  </a:lnTo>
                  <a:lnTo>
                    <a:pt x="16984" y="4937"/>
                  </a:lnTo>
                  <a:lnTo>
                    <a:pt x="16830" y="5113"/>
                  </a:lnTo>
                  <a:lnTo>
                    <a:pt x="16633" y="5288"/>
                  </a:lnTo>
                  <a:lnTo>
                    <a:pt x="16435" y="5442"/>
                  </a:lnTo>
                  <a:lnTo>
                    <a:pt x="16216" y="5574"/>
                  </a:lnTo>
                  <a:lnTo>
                    <a:pt x="15996" y="5683"/>
                  </a:lnTo>
                  <a:lnTo>
                    <a:pt x="15755" y="5771"/>
                  </a:lnTo>
                  <a:lnTo>
                    <a:pt x="15492" y="5837"/>
                  </a:lnTo>
                  <a:lnTo>
                    <a:pt x="15228" y="5859"/>
                  </a:lnTo>
                  <a:lnTo>
                    <a:pt x="14965" y="5881"/>
                  </a:lnTo>
                  <a:lnTo>
                    <a:pt x="13890" y="5881"/>
                  </a:lnTo>
                  <a:lnTo>
                    <a:pt x="13626" y="5859"/>
                  </a:lnTo>
                  <a:lnTo>
                    <a:pt x="13363" y="5837"/>
                  </a:lnTo>
                  <a:lnTo>
                    <a:pt x="13122" y="5771"/>
                  </a:lnTo>
                  <a:lnTo>
                    <a:pt x="12880" y="5683"/>
                  </a:lnTo>
                  <a:lnTo>
                    <a:pt x="12639" y="5574"/>
                  </a:lnTo>
                  <a:lnTo>
                    <a:pt x="12420" y="5442"/>
                  </a:lnTo>
                  <a:lnTo>
                    <a:pt x="12222" y="5288"/>
                  </a:lnTo>
                  <a:lnTo>
                    <a:pt x="12047" y="5113"/>
                  </a:lnTo>
                  <a:lnTo>
                    <a:pt x="11871" y="4937"/>
                  </a:lnTo>
                  <a:lnTo>
                    <a:pt x="11718" y="4718"/>
                  </a:lnTo>
                  <a:lnTo>
                    <a:pt x="11586" y="4520"/>
                  </a:lnTo>
                  <a:lnTo>
                    <a:pt x="11476" y="4279"/>
                  </a:lnTo>
                  <a:lnTo>
                    <a:pt x="11388" y="4038"/>
                  </a:lnTo>
                  <a:lnTo>
                    <a:pt x="11323" y="3796"/>
                  </a:lnTo>
                  <a:lnTo>
                    <a:pt x="11279" y="3533"/>
                  </a:lnTo>
                  <a:lnTo>
                    <a:pt x="11279" y="3270"/>
                  </a:lnTo>
                  <a:lnTo>
                    <a:pt x="11279" y="3006"/>
                  </a:lnTo>
                  <a:lnTo>
                    <a:pt x="11323" y="2743"/>
                  </a:lnTo>
                  <a:lnTo>
                    <a:pt x="11388" y="2480"/>
                  </a:lnTo>
                  <a:lnTo>
                    <a:pt x="11476" y="2238"/>
                  </a:lnTo>
                  <a:lnTo>
                    <a:pt x="11586" y="2019"/>
                  </a:lnTo>
                  <a:lnTo>
                    <a:pt x="11718" y="1799"/>
                  </a:lnTo>
                  <a:lnTo>
                    <a:pt x="11871" y="1602"/>
                  </a:lnTo>
                  <a:lnTo>
                    <a:pt x="12047" y="1404"/>
                  </a:lnTo>
                  <a:lnTo>
                    <a:pt x="12222" y="1251"/>
                  </a:lnTo>
                  <a:lnTo>
                    <a:pt x="12420" y="1097"/>
                  </a:lnTo>
                  <a:lnTo>
                    <a:pt x="12639" y="966"/>
                  </a:lnTo>
                  <a:lnTo>
                    <a:pt x="12880" y="856"/>
                  </a:lnTo>
                  <a:lnTo>
                    <a:pt x="13122" y="768"/>
                  </a:lnTo>
                  <a:lnTo>
                    <a:pt x="13363" y="702"/>
                  </a:lnTo>
                  <a:lnTo>
                    <a:pt x="13626" y="658"/>
                  </a:lnTo>
                  <a:lnTo>
                    <a:pt x="13890" y="637"/>
                  </a:lnTo>
                  <a:close/>
                  <a:moveTo>
                    <a:pt x="6144" y="0"/>
                  </a:moveTo>
                  <a:lnTo>
                    <a:pt x="5837" y="22"/>
                  </a:lnTo>
                  <a:lnTo>
                    <a:pt x="5530" y="66"/>
                  </a:lnTo>
                  <a:lnTo>
                    <a:pt x="5245" y="132"/>
                  </a:lnTo>
                  <a:lnTo>
                    <a:pt x="4959" y="220"/>
                  </a:lnTo>
                  <a:lnTo>
                    <a:pt x="4696" y="351"/>
                  </a:lnTo>
                  <a:lnTo>
                    <a:pt x="4433" y="505"/>
                  </a:lnTo>
                  <a:lnTo>
                    <a:pt x="4191" y="658"/>
                  </a:lnTo>
                  <a:lnTo>
                    <a:pt x="3950" y="856"/>
                  </a:lnTo>
                  <a:lnTo>
                    <a:pt x="3752" y="1053"/>
                  </a:lnTo>
                  <a:lnTo>
                    <a:pt x="3555" y="1295"/>
                  </a:lnTo>
                  <a:lnTo>
                    <a:pt x="3401" y="1536"/>
                  </a:lnTo>
                  <a:lnTo>
                    <a:pt x="3248" y="1778"/>
                  </a:lnTo>
                  <a:lnTo>
                    <a:pt x="3116" y="2063"/>
                  </a:lnTo>
                  <a:lnTo>
                    <a:pt x="3028" y="2348"/>
                  </a:lnTo>
                  <a:lnTo>
                    <a:pt x="2963" y="2633"/>
                  </a:lnTo>
                  <a:lnTo>
                    <a:pt x="2919" y="2940"/>
                  </a:lnTo>
                  <a:lnTo>
                    <a:pt x="2370" y="2940"/>
                  </a:lnTo>
                  <a:lnTo>
                    <a:pt x="2129" y="2919"/>
                  </a:lnTo>
                  <a:lnTo>
                    <a:pt x="1887" y="2853"/>
                  </a:lnTo>
                  <a:lnTo>
                    <a:pt x="1690" y="2765"/>
                  </a:lnTo>
                  <a:lnTo>
                    <a:pt x="1492" y="2611"/>
                  </a:lnTo>
                  <a:lnTo>
                    <a:pt x="527" y="1778"/>
                  </a:lnTo>
                  <a:lnTo>
                    <a:pt x="417" y="1712"/>
                  </a:lnTo>
                  <a:lnTo>
                    <a:pt x="307" y="1690"/>
                  </a:lnTo>
                  <a:lnTo>
                    <a:pt x="176" y="1734"/>
                  </a:lnTo>
                  <a:lnTo>
                    <a:pt x="88" y="1799"/>
                  </a:lnTo>
                  <a:lnTo>
                    <a:pt x="22" y="1909"/>
                  </a:lnTo>
                  <a:lnTo>
                    <a:pt x="0" y="2041"/>
                  </a:lnTo>
                  <a:lnTo>
                    <a:pt x="22" y="2151"/>
                  </a:lnTo>
                  <a:lnTo>
                    <a:pt x="66" y="2216"/>
                  </a:lnTo>
                  <a:lnTo>
                    <a:pt x="110" y="2260"/>
                  </a:lnTo>
                  <a:lnTo>
                    <a:pt x="1075" y="3094"/>
                  </a:lnTo>
                  <a:lnTo>
                    <a:pt x="1207" y="3204"/>
                  </a:lnTo>
                  <a:lnTo>
                    <a:pt x="1361" y="3313"/>
                  </a:lnTo>
                  <a:lnTo>
                    <a:pt x="1514" y="3379"/>
                  </a:lnTo>
                  <a:lnTo>
                    <a:pt x="1668" y="3467"/>
                  </a:lnTo>
                  <a:lnTo>
                    <a:pt x="1843" y="3511"/>
                  </a:lnTo>
                  <a:lnTo>
                    <a:pt x="2019" y="3555"/>
                  </a:lnTo>
                  <a:lnTo>
                    <a:pt x="2195" y="3577"/>
                  </a:lnTo>
                  <a:lnTo>
                    <a:pt x="2919" y="3577"/>
                  </a:lnTo>
                  <a:lnTo>
                    <a:pt x="2963" y="3884"/>
                  </a:lnTo>
                  <a:lnTo>
                    <a:pt x="3028" y="4191"/>
                  </a:lnTo>
                  <a:lnTo>
                    <a:pt x="3116" y="4476"/>
                  </a:lnTo>
                  <a:lnTo>
                    <a:pt x="3248" y="4740"/>
                  </a:lnTo>
                  <a:lnTo>
                    <a:pt x="3401" y="5003"/>
                  </a:lnTo>
                  <a:lnTo>
                    <a:pt x="3555" y="5244"/>
                  </a:lnTo>
                  <a:lnTo>
                    <a:pt x="3752" y="5464"/>
                  </a:lnTo>
                  <a:lnTo>
                    <a:pt x="3950" y="5683"/>
                  </a:lnTo>
                  <a:lnTo>
                    <a:pt x="4191" y="5859"/>
                  </a:lnTo>
                  <a:lnTo>
                    <a:pt x="4433" y="6034"/>
                  </a:lnTo>
                  <a:lnTo>
                    <a:pt x="4696" y="6166"/>
                  </a:lnTo>
                  <a:lnTo>
                    <a:pt x="4959" y="6298"/>
                  </a:lnTo>
                  <a:lnTo>
                    <a:pt x="5245" y="6385"/>
                  </a:lnTo>
                  <a:lnTo>
                    <a:pt x="5530" y="6473"/>
                  </a:lnTo>
                  <a:lnTo>
                    <a:pt x="5837" y="6517"/>
                  </a:lnTo>
                  <a:lnTo>
                    <a:pt x="7548" y="6517"/>
                  </a:lnTo>
                  <a:lnTo>
                    <a:pt x="7856" y="6473"/>
                  </a:lnTo>
                  <a:lnTo>
                    <a:pt x="8141" y="6385"/>
                  </a:lnTo>
                  <a:lnTo>
                    <a:pt x="8426" y="6298"/>
                  </a:lnTo>
                  <a:lnTo>
                    <a:pt x="8689" y="6166"/>
                  </a:lnTo>
                  <a:lnTo>
                    <a:pt x="8953" y="6034"/>
                  </a:lnTo>
                  <a:lnTo>
                    <a:pt x="9194" y="5859"/>
                  </a:lnTo>
                  <a:lnTo>
                    <a:pt x="9435" y="5683"/>
                  </a:lnTo>
                  <a:lnTo>
                    <a:pt x="9633" y="5464"/>
                  </a:lnTo>
                  <a:lnTo>
                    <a:pt x="9830" y="5244"/>
                  </a:lnTo>
                  <a:lnTo>
                    <a:pt x="9984" y="5003"/>
                  </a:lnTo>
                  <a:lnTo>
                    <a:pt x="10138" y="4740"/>
                  </a:lnTo>
                  <a:lnTo>
                    <a:pt x="10269" y="4476"/>
                  </a:lnTo>
                  <a:lnTo>
                    <a:pt x="10357" y="4191"/>
                  </a:lnTo>
                  <a:lnTo>
                    <a:pt x="10423" y="3884"/>
                  </a:lnTo>
                  <a:lnTo>
                    <a:pt x="10467" y="3577"/>
                  </a:lnTo>
                  <a:lnTo>
                    <a:pt x="10642" y="3577"/>
                  </a:lnTo>
                  <a:lnTo>
                    <a:pt x="10686" y="3884"/>
                  </a:lnTo>
                  <a:lnTo>
                    <a:pt x="10774" y="4191"/>
                  </a:lnTo>
                  <a:lnTo>
                    <a:pt x="10862" y="4476"/>
                  </a:lnTo>
                  <a:lnTo>
                    <a:pt x="10993" y="4740"/>
                  </a:lnTo>
                  <a:lnTo>
                    <a:pt x="11125" y="5003"/>
                  </a:lnTo>
                  <a:lnTo>
                    <a:pt x="11301" y="5244"/>
                  </a:lnTo>
                  <a:lnTo>
                    <a:pt x="11498" y="5464"/>
                  </a:lnTo>
                  <a:lnTo>
                    <a:pt x="11696" y="5683"/>
                  </a:lnTo>
                  <a:lnTo>
                    <a:pt x="11915" y="5859"/>
                  </a:lnTo>
                  <a:lnTo>
                    <a:pt x="12156" y="6034"/>
                  </a:lnTo>
                  <a:lnTo>
                    <a:pt x="12420" y="6166"/>
                  </a:lnTo>
                  <a:lnTo>
                    <a:pt x="12705" y="6298"/>
                  </a:lnTo>
                  <a:lnTo>
                    <a:pt x="12990" y="6385"/>
                  </a:lnTo>
                  <a:lnTo>
                    <a:pt x="13275" y="6473"/>
                  </a:lnTo>
                  <a:lnTo>
                    <a:pt x="13583" y="6517"/>
                  </a:lnTo>
                  <a:lnTo>
                    <a:pt x="15272" y="6517"/>
                  </a:lnTo>
                  <a:lnTo>
                    <a:pt x="15579" y="6473"/>
                  </a:lnTo>
                  <a:lnTo>
                    <a:pt x="15887" y="6385"/>
                  </a:lnTo>
                  <a:lnTo>
                    <a:pt x="16172" y="6298"/>
                  </a:lnTo>
                  <a:lnTo>
                    <a:pt x="16435" y="6166"/>
                  </a:lnTo>
                  <a:lnTo>
                    <a:pt x="16698" y="6034"/>
                  </a:lnTo>
                  <a:lnTo>
                    <a:pt x="16940" y="5859"/>
                  </a:lnTo>
                  <a:lnTo>
                    <a:pt x="17159" y="5683"/>
                  </a:lnTo>
                  <a:lnTo>
                    <a:pt x="17379" y="5464"/>
                  </a:lnTo>
                  <a:lnTo>
                    <a:pt x="17554" y="5244"/>
                  </a:lnTo>
                  <a:lnTo>
                    <a:pt x="17730" y="5003"/>
                  </a:lnTo>
                  <a:lnTo>
                    <a:pt x="17883" y="4740"/>
                  </a:lnTo>
                  <a:lnTo>
                    <a:pt x="17993" y="4476"/>
                  </a:lnTo>
                  <a:lnTo>
                    <a:pt x="18103" y="4191"/>
                  </a:lnTo>
                  <a:lnTo>
                    <a:pt x="18169" y="3884"/>
                  </a:lnTo>
                  <a:lnTo>
                    <a:pt x="18212" y="3577"/>
                  </a:lnTo>
                  <a:lnTo>
                    <a:pt x="19002" y="3577"/>
                  </a:lnTo>
                  <a:lnTo>
                    <a:pt x="19178" y="3555"/>
                  </a:lnTo>
                  <a:lnTo>
                    <a:pt x="19331" y="3511"/>
                  </a:lnTo>
                  <a:lnTo>
                    <a:pt x="19507" y="3467"/>
                  </a:lnTo>
                  <a:lnTo>
                    <a:pt x="19661" y="3379"/>
                  </a:lnTo>
                  <a:lnTo>
                    <a:pt x="19814" y="3313"/>
                  </a:lnTo>
                  <a:lnTo>
                    <a:pt x="19968" y="3204"/>
                  </a:lnTo>
                  <a:lnTo>
                    <a:pt x="20099" y="3094"/>
                  </a:lnTo>
                  <a:lnTo>
                    <a:pt x="21065" y="2260"/>
                  </a:lnTo>
                  <a:lnTo>
                    <a:pt x="21153" y="2151"/>
                  </a:lnTo>
                  <a:lnTo>
                    <a:pt x="21175" y="2041"/>
                  </a:lnTo>
                  <a:lnTo>
                    <a:pt x="21175" y="1909"/>
                  </a:lnTo>
                  <a:lnTo>
                    <a:pt x="21131" y="1865"/>
                  </a:lnTo>
                  <a:lnTo>
                    <a:pt x="21109" y="1799"/>
                  </a:lnTo>
                  <a:lnTo>
                    <a:pt x="21043" y="1756"/>
                  </a:lnTo>
                  <a:lnTo>
                    <a:pt x="20999" y="1734"/>
                  </a:lnTo>
                  <a:lnTo>
                    <a:pt x="20889" y="1690"/>
                  </a:lnTo>
                  <a:lnTo>
                    <a:pt x="20758" y="1712"/>
                  </a:lnTo>
                  <a:lnTo>
                    <a:pt x="20692" y="1734"/>
                  </a:lnTo>
                  <a:lnTo>
                    <a:pt x="20648" y="1778"/>
                  </a:lnTo>
                  <a:lnTo>
                    <a:pt x="19683" y="2611"/>
                  </a:lnTo>
                  <a:lnTo>
                    <a:pt x="19485" y="2765"/>
                  </a:lnTo>
                  <a:lnTo>
                    <a:pt x="19288" y="2853"/>
                  </a:lnTo>
                  <a:lnTo>
                    <a:pt x="19046" y="2919"/>
                  </a:lnTo>
                  <a:lnTo>
                    <a:pt x="18805" y="2940"/>
                  </a:lnTo>
                  <a:lnTo>
                    <a:pt x="18212" y="2940"/>
                  </a:lnTo>
                  <a:lnTo>
                    <a:pt x="18169" y="2633"/>
                  </a:lnTo>
                  <a:lnTo>
                    <a:pt x="18103" y="2348"/>
                  </a:lnTo>
                  <a:lnTo>
                    <a:pt x="17993" y="2063"/>
                  </a:lnTo>
                  <a:lnTo>
                    <a:pt x="17883" y="1778"/>
                  </a:lnTo>
                  <a:lnTo>
                    <a:pt x="17730" y="1536"/>
                  </a:lnTo>
                  <a:lnTo>
                    <a:pt x="17554" y="1295"/>
                  </a:lnTo>
                  <a:lnTo>
                    <a:pt x="17379" y="1053"/>
                  </a:lnTo>
                  <a:lnTo>
                    <a:pt x="17159" y="856"/>
                  </a:lnTo>
                  <a:lnTo>
                    <a:pt x="16940" y="658"/>
                  </a:lnTo>
                  <a:lnTo>
                    <a:pt x="16698" y="505"/>
                  </a:lnTo>
                  <a:lnTo>
                    <a:pt x="16435" y="351"/>
                  </a:lnTo>
                  <a:lnTo>
                    <a:pt x="16172" y="220"/>
                  </a:lnTo>
                  <a:lnTo>
                    <a:pt x="15887" y="132"/>
                  </a:lnTo>
                  <a:lnTo>
                    <a:pt x="15579" y="66"/>
                  </a:lnTo>
                  <a:lnTo>
                    <a:pt x="15272" y="22"/>
                  </a:lnTo>
                  <a:lnTo>
                    <a:pt x="14965" y="0"/>
                  </a:lnTo>
                  <a:lnTo>
                    <a:pt x="13890" y="0"/>
                  </a:lnTo>
                  <a:lnTo>
                    <a:pt x="13583" y="22"/>
                  </a:lnTo>
                  <a:lnTo>
                    <a:pt x="13275" y="66"/>
                  </a:lnTo>
                  <a:lnTo>
                    <a:pt x="12990" y="132"/>
                  </a:lnTo>
                  <a:lnTo>
                    <a:pt x="12705" y="220"/>
                  </a:lnTo>
                  <a:lnTo>
                    <a:pt x="12420" y="351"/>
                  </a:lnTo>
                  <a:lnTo>
                    <a:pt x="12156" y="505"/>
                  </a:lnTo>
                  <a:lnTo>
                    <a:pt x="11915" y="658"/>
                  </a:lnTo>
                  <a:lnTo>
                    <a:pt x="11696" y="856"/>
                  </a:lnTo>
                  <a:lnTo>
                    <a:pt x="11498" y="1053"/>
                  </a:lnTo>
                  <a:lnTo>
                    <a:pt x="11301" y="1295"/>
                  </a:lnTo>
                  <a:lnTo>
                    <a:pt x="11125" y="1536"/>
                  </a:lnTo>
                  <a:lnTo>
                    <a:pt x="10993" y="1778"/>
                  </a:lnTo>
                  <a:lnTo>
                    <a:pt x="10862" y="2063"/>
                  </a:lnTo>
                  <a:lnTo>
                    <a:pt x="10774" y="2348"/>
                  </a:lnTo>
                  <a:lnTo>
                    <a:pt x="10686" y="2633"/>
                  </a:lnTo>
                  <a:lnTo>
                    <a:pt x="10642" y="2940"/>
                  </a:lnTo>
                  <a:lnTo>
                    <a:pt x="10467" y="2940"/>
                  </a:lnTo>
                  <a:lnTo>
                    <a:pt x="10423" y="2633"/>
                  </a:lnTo>
                  <a:lnTo>
                    <a:pt x="10357" y="2348"/>
                  </a:lnTo>
                  <a:lnTo>
                    <a:pt x="10269" y="2063"/>
                  </a:lnTo>
                  <a:lnTo>
                    <a:pt x="10138" y="1778"/>
                  </a:lnTo>
                  <a:lnTo>
                    <a:pt x="9984" y="1536"/>
                  </a:lnTo>
                  <a:lnTo>
                    <a:pt x="9830" y="1295"/>
                  </a:lnTo>
                  <a:lnTo>
                    <a:pt x="9633" y="1053"/>
                  </a:lnTo>
                  <a:lnTo>
                    <a:pt x="9435" y="856"/>
                  </a:lnTo>
                  <a:lnTo>
                    <a:pt x="9194" y="658"/>
                  </a:lnTo>
                  <a:lnTo>
                    <a:pt x="8953" y="505"/>
                  </a:lnTo>
                  <a:lnTo>
                    <a:pt x="8689" y="351"/>
                  </a:lnTo>
                  <a:lnTo>
                    <a:pt x="8426" y="220"/>
                  </a:lnTo>
                  <a:lnTo>
                    <a:pt x="8141" y="132"/>
                  </a:lnTo>
                  <a:lnTo>
                    <a:pt x="7856" y="66"/>
                  </a:lnTo>
                  <a:lnTo>
                    <a:pt x="7548" y="22"/>
                  </a:lnTo>
                  <a:lnTo>
                    <a:pt x="7219"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43713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Life Stages Minitheme by Slidesgo">
  <a:themeElements>
    <a:clrScheme name="Simple Light">
      <a:dk1>
        <a:srgbClr val="7F4068"/>
      </a:dk1>
      <a:lt1>
        <a:srgbClr val="2A2A2A"/>
      </a:lt1>
      <a:dk2>
        <a:srgbClr val="A9EACB"/>
      </a:dk2>
      <a:lt2>
        <a:srgbClr val="A5826B"/>
      </a:lt2>
      <a:accent1>
        <a:srgbClr val="FCF6D3"/>
      </a:accent1>
      <a:accent2>
        <a:srgbClr val="F16F6F"/>
      </a:accent2>
      <a:accent3>
        <a:srgbClr val="FFFFFF"/>
      </a:accent3>
      <a:accent4>
        <a:srgbClr val="FFE075"/>
      </a:accent4>
      <a:accent5>
        <a:srgbClr val="618DD6"/>
      </a:accent5>
      <a:accent6>
        <a:srgbClr val="B783E5"/>
      </a:accent6>
      <a:hlink>
        <a:srgbClr val="2A2A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830</Words>
  <Application>Microsoft Office PowerPoint</Application>
  <PresentationFormat>Widescreen</PresentationFormat>
  <Paragraphs>51</Paragraphs>
  <Slides>15</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Albert Sans</vt:lpstr>
      <vt:lpstr>Albert Sans Light</vt:lpstr>
      <vt:lpstr>Arial</vt:lpstr>
      <vt:lpstr>Calibri</vt:lpstr>
      <vt:lpstr>Loved by the King</vt:lpstr>
      <vt:lpstr>Mulish SemiBold</vt:lpstr>
      <vt:lpstr>Nunito Light</vt:lpstr>
      <vt:lpstr>PT Sans</vt:lpstr>
      <vt:lpstr>Rammetto One</vt:lpstr>
      <vt:lpstr>Roboto Condensed Light</vt:lpstr>
      <vt:lpstr>Times New Roman</vt:lpstr>
      <vt:lpstr>Life Stages Minitheme by Slidesgo</vt:lpstr>
      <vt:lpstr>Tiết 30: Bài 10: Quyền và nghĩa vụ của công dân trong gia đình</vt:lpstr>
      <vt:lpstr>KHỞI ĐỘNG</vt:lpstr>
      <vt:lpstr>https://www.youtube.com/watch?v=nF1usARXKTI </vt:lpstr>
      <vt:lpstr>KHÁM PHÁ</vt:lpstr>
      <vt:lpstr>PowerPoint Presentation</vt:lpstr>
      <vt:lpstr>Em hãy đọc các trường hợp dưới đây và trả lời câu hỏi:</vt:lpstr>
      <vt:lpstr>PowerPoint Presentation</vt:lpstr>
      <vt:lpstr>PowerPoint Presentation</vt:lpstr>
      <vt:lpstr>PowerPoint Presentation</vt:lpstr>
      <vt:lpstr>PowerPoint Presentation</vt:lpstr>
      <vt:lpstr>LUYỆN TẬP</vt:lpstr>
      <vt:lpstr>PowerPoint Presentation</vt:lpstr>
      <vt:lpstr>PowerPoint Presentation</vt:lpstr>
      <vt:lpstr>VẬN DỤNG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30: Bài 10: Quyền và nghĩa vụ của công dân trong gia đình</dc:title>
  <dc:creator>DeLL</dc:creator>
  <cp:lastModifiedBy>DeLL</cp:lastModifiedBy>
  <cp:revision>1</cp:revision>
  <dcterms:created xsi:type="dcterms:W3CDTF">2024-04-17T13:03:22Z</dcterms:created>
  <dcterms:modified xsi:type="dcterms:W3CDTF">2024-04-17T13:03:40Z</dcterms:modified>
</cp:coreProperties>
</file>